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sldIdLst>
    <p:sldId id="268" r:id="rId4"/>
    <p:sldId id="258" r:id="rId5"/>
    <p:sldId id="269" r:id="rId6"/>
    <p:sldId id="270" r:id="rId7"/>
    <p:sldId id="271" r:id="rId8"/>
    <p:sldId id="272" r:id="rId9"/>
    <p:sldId id="273" r:id="rId10"/>
    <p:sldId id="274" r:id="rId11"/>
    <p:sldId id="275" r:id="rId12"/>
    <p:sldId id="278" r:id="rId13"/>
    <p:sldId id="280" r:id="rId14"/>
    <p:sldId id="281" r:id="rId15"/>
    <p:sldId id="282" r:id="rId16"/>
    <p:sldId id="283" r:id="rId17"/>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775"/>
    <a:srgbClr val="79D3FF"/>
    <a:srgbClr val="434EDF"/>
    <a:srgbClr val="B8ED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6FAF6E-C9FC-47F0-BD51-4579590D41F3}" v="59" dt="2024-04-22T16:00:49.16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13" autoAdjust="0"/>
    <p:restoredTop sz="94660"/>
  </p:normalViewPr>
  <p:slideViewPr>
    <p:cSldViewPr snapToGrid="0">
      <p:cViewPr varScale="1">
        <p:scale>
          <a:sx n="43" d="100"/>
          <a:sy n="43" d="100"/>
        </p:scale>
        <p:origin x="24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ziska Händschel" userId="e2149472-3187-4d00-b16a-a19eff6fc04a" providerId="ADAL" clId="{E06FAF6E-C9FC-47F0-BD51-4579590D41F3}"/>
    <pc:docChg chg="undo redo custSel delSld modSld modMainMaster">
      <pc:chgData name="Franziska Händschel" userId="e2149472-3187-4d00-b16a-a19eff6fc04a" providerId="ADAL" clId="{E06FAF6E-C9FC-47F0-BD51-4579590D41F3}" dt="2024-04-22T16:03:50.455" v="4502" actId="478"/>
      <pc:docMkLst>
        <pc:docMk/>
      </pc:docMkLst>
      <pc:sldChg chg="del">
        <pc:chgData name="Franziska Händschel" userId="e2149472-3187-4d00-b16a-a19eff6fc04a" providerId="ADAL" clId="{E06FAF6E-C9FC-47F0-BD51-4579590D41F3}" dt="2024-04-22T14:25:37.815" v="178" actId="47"/>
        <pc:sldMkLst>
          <pc:docMk/>
          <pc:sldMk cId="2025103954" sldId="256"/>
        </pc:sldMkLst>
      </pc:sldChg>
      <pc:sldChg chg="addSp delSp modSp mod">
        <pc:chgData name="Franziska Händschel" userId="e2149472-3187-4d00-b16a-a19eff6fc04a" providerId="ADAL" clId="{E06FAF6E-C9FC-47F0-BD51-4579590D41F3}" dt="2024-04-22T14:59:16.925" v="3232"/>
        <pc:sldMkLst>
          <pc:docMk/>
          <pc:sldMk cId="1488821042" sldId="273"/>
        </pc:sldMkLst>
        <pc:spChg chg="add mod">
          <ac:chgData name="Franziska Händschel" userId="e2149472-3187-4d00-b16a-a19eff6fc04a" providerId="ADAL" clId="{E06FAF6E-C9FC-47F0-BD51-4579590D41F3}" dt="2024-04-22T14:59:16.925" v="3232"/>
          <ac:spMkLst>
            <pc:docMk/>
            <pc:sldMk cId="1488821042" sldId="273"/>
            <ac:spMk id="2" creationId="{2F9D9EE6-DBDE-C944-9EDB-FFE29422F507}"/>
          </ac:spMkLst>
        </pc:spChg>
        <pc:spChg chg="mod">
          <ac:chgData name="Franziska Händschel" userId="e2149472-3187-4d00-b16a-a19eff6fc04a" providerId="ADAL" clId="{E06FAF6E-C9FC-47F0-BD51-4579590D41F3}" dt="2024-04-22T14:58:51.386" v="3224"/>
          <ac:spMkLst>
            <pc:docMk/>
            <pc:sldMk cId="1488821042" sldId="273"/>
            <ac:spMk id="6" creationId="{B481163A-1A0B-F654-7AF7-9B49C071DDB1}"/>
          </ac:spMkLst>
        </pc:spChg>
        <pc:spChg chg="mod">
          <ac:chgData name="Franziska Händschel" userId="e2149472-3187-4d00-b16a-a19eff6fc04a" providerId="ADAL" clId="{E06FAF6E-C9FC-47F0-BD51-4579590D41F3}" dt="2024-04-22T14:58:51.386" v="3224"/>
          <ac:spMkLst>
            <pc:docMk/>
            <pc:sldMk cId="1488821042" sldId="273"/>
            <ac:spMk id="7" creationId="{3668CFA6-4137-C93E-4034-8D404CE82C9C}"/>
          </ac:spMkLst>
        </pc:spChg>
        <pc:spChg chg="add del mod">
          <ac:chgData name="Franziska Händschel" userId="e2149472-3187-4d00-b16a-a19eff6fc04a" providerId="ADAL" clId="{E06FAF6E-C9FC-47F0-BD51-4579590D41F3}" dt="2024-04-22T14:59:07.409" v="3228" actId="21"/>
          <ac:spMkLst>
            <pc:docMk/>
            <pc:sldMk cId="1488821042" sldId="273"/>
            <ac:spMk id="10" creationId="{FDFEB977-489F-8911-98DB-46A063DC7396}"/>
          </ac:spMkLst>
        </pc:spChg>
        <pc:spChg chg="del mod ord">
          <ac:chgData name="Franziska Händschel" userId="e2149472-3187-4d00-b16a-a19eff6fc04a" providerId="ADAL" clId="{E06FAF6E-C9FC-47F0-BD51-4579590D41F3}" dt="2024-04-22T14:59:07.409" v="3228" actId="21"/>
          <ac:spMkLst>
            <pc:docMk/>
            <pc:sldMk cId="1488821042" sldId="273"/>
            <ac:spMk id="14" creationId="{2F9D9EE6-DBDE-C944-9EDB-FFE29422F507}"/>
          </ac:spMkLst>
        </pc:spChg>
        <pc:spChg chg="del">
          <ac:chgData name="Franziska Händschel" userId="e2149472-3187-4d00-b16a-a19eff6fc04a" providerId="ADAL" clId="{E06FAF6E-C9FC-47F0-BD51-4579590D41F3}" dt="2024-04-22T14:58:49.726" v="3223" actId="478"/>
          <ac:spMkLst>
            <pc:docMk/>
            <pc:sldMk cId="1488821042" sldId="273"/>
            <ac:spMk id="15" creationId="{D5F044FF-21E2-ECBF-FD57-6C97DC5C231E}"/>
          </ac:spMkLst>
        </pc:spChg>
        <pc:grpChg chg="add del mod">
          <ac:chgData name="Franziska Händschel" userId="e2149472-3187-4d00-b16a-a19eff6fc04a" providerId="ADAL" clId="{E06FAF6E-C9FC-47F0-BD51-4579590D41F3}" dt="2024-04-22T14:59:07.409" v="3228" actId="21"/>
          <ac:grpSpMkLst>
            <pc:docMk/>
            <pc:sldMk cId="1488821042" sldId="273"/>
            <ac:grpSpMk id="5" creationId="{3A727F07-6600-CEEB-37C7-C7C53C08D966}"/>
          </ac:grpSpMkLst>
        </pc:grpChg>
        <pc:picChg chg="add del mod">
          <ac:chgData name="Franziska Händschel" userId="e2149472-3187-4d00-b16a-a19eff6fc04a" providerId="ADAL" clId="{E06FAF6E-C9FC-47F0-BD51-4579590D41F3}" dt="2024-04-22T14:59:07.409" v="3228" actId="21"/>
          <ac:picMkLst>
            <pc:docMk/>
            <pc:sldMk cId="1488821042" sldId="273"/>
            <ac:picMk id="11" creationId="{C63D4BB4-5858-E1E3-7C49-AF8D15C8CB55}"/>
          </ac:picMkLst>
        </pc:picChg>
      </pc:sldChg>
      <pc:sldChg chg="addSp delSp modSp mod">
        <pc:chgData name="Franziska Händschel" userId="e2149472-3187-4d00-b16a-a19eff6fc04a" providerId="ADAL" clId="{E06FAF6E-C9FC-47F0-BD51-4579590D41F3}" dt="2024-04-22T15:22:33.614" v="3965" actId="21"/>
        <pc:sldMkLst>
          <pc:docMk/>
          <pc:sldMk cId="3083859578" sldId="274"/>
        </pc:sldMkLst>
        <pc:spChg chg="add mod">
          <ac:chgData name="Franziska Händschel" userId="e2149472-3187-4d00-b16a-a19eff6fc04a" providerId="ADAL" clId="{E06FAF6E-C9FC-47F0-BD51-4579590D41F3}" dt="2024-04-22T15:19:17.105" v="3702" actId="207"/>
          <ac:spMkLst>
            <pc:docMk/>
            <pc:sldMk cId="3083859578" sldId="274"/>
            <ac:spMk id="2" creationId="{AD7D82F6-A73C-FFB4-835C-DF982E72AEDE}"/>
          </ac:spMkLst>
        </pc:spChg>
        <pc:spChg chg="add mod">
          <ac:chgData name="Franziska Händschel" userId="e2149472-3187-4d00-b16a-a19eff6fc04a" providerId="ADAL" clId="{E06FAF6E-C9FC-47F0-BD51-4579590D41F3}" dt="2024-04-22T15:19:36.545" v="3703" actId="1076"/>
          <ac:spMkLst>
            <pc:docMk/>
            <pc:sldMk cId="3083859578" sldId="274"/>
            <ac:spMk id="4" creationId="{F35CA285-C1A6-BDFC-1AA0-E56B7C374173}"/>
          </ac:spMkLst>
        </pc:spChg>
        <pc:spChg chg="add del mod">
          <ac:chgData name="Franziska Händschel" userId="e2149472-3187-4d00-b16a-a19eff6fc04a" providerId="ADAL" clId="{E06FAF6E-C9FC-47F0-BD51-4579590D41F3}" dt="2024-04-22T15:19:59.655" v="3728" actId="478"/>
          <ac:spMkLst>
            <pc:docMk/>
            <pc:sldMk cId="3083859578" sldId="274"/>
            <ac:spMk id="5" creationId="{BDC21B64-91BD-E4C9-5F62-0E982E3C93E5}"/>
          </ac:spMkLst>
        </pc:spChg>
        <pc:spChg chg="add del mod">
          <ac:chgData name="Franziska Händschel" userId="e2149472-3187-4d00-b16a-a19eff6fc04a" providerId="ADAL" clId="{E06FAF6E-C9FC-47F0-BD51-4579590D41F3}" dt="2024-04-22T15:19:59.655" v="3728" actId="478"/>
          <ac:spMkLst>
            <pc:docMk/>
            <pc:sldMk cId="3083859578" sldId="274"/>
            <ac:spMk id="6" creationId="{9AC47C7A-20C6-7EBC-87F2-5CE5BDABE5B6}"/>
          </ac:spMkLst>
        </pc:spChg>
        <pc:spChg chg="add mod">
          <ac:chgData name="Franziska Händschel" userId="e2149472-3187-4d00-b16a-a19eff6fc04a" providerId="ADAL" clId="{E06FAF6E-C9FC-47F0-BD51-4579590D41F3}" dt="2024-04-22T15:19:43.726" v="3707" actId="20577"/>
          <ac:spMkLst>
            <pc:docMk/>
            <pc:sldMk cId="3083859578" sldId="274"/>
            <ac:spMk id="7" creationId="{9664C614-732C-CAFC-8D3C-5C7826DD7F27}"/>
          </ac:spMkLst>
        </pc:spChg>
        <pc:spChg chg="add mod">
          <ac:chgData name="Franziska Händschel" userId="e2149472-3187-4d00-b16a-a19eff6fc04a" providerId="ADAL" clId="{E06FAF6E-C9FC-47F0-BD51-4579590D41F3}" dt="2024-04-22T15:18:15.845" v="3624" actId="1076"/>
          <ac:spMkLst>
            <pc:docMk/>
            <pc:sldMk cId="3083859578" sldId="274"/>
            <ac:spMk id="14" creationId="{859494A4-E16D-761B-922B-AAA8526C233D}"/>
          </ac:spMkLst>
        </pc:spChg>
        <pc:graphicFrameChg chg="mod modGraphic">
          <ac:chgData name="Franziska Händschel" userId="e2149472-3187-4d00-b16a-a19eff6fc04a" providerId="ADAL" clId="{E06FAF6E-C9FC-47F0-BD51-4579590D41F3}" dt="2024-04-22T15:22:33.614" v="3965" actId="21"/>
          <ac:graphicFrameMkLst>
            <pc:docMk/>
            <pc:sldMk cId="3083859578" sldId="274"/>
            <ac:graphicFrameMk id="3" creationId="{DDB96FE8-A6B7-750A-4085-83A291EC86E5}"/>
          </ac:graphicFrameMkLst>
        </pc:graphicFrameChg>
      </pc:sldChg>
      <pc:sldChg chg="addSp delSp modSp mod">
        <pc:chgData name="Franziska Händschel" userId="e2149472-3187-4d00-b16a-a19eff6fc04a" providerId="ADAL" clId="{E06FAF6E-C9FC-47F0-BD51-4579590D41F3}" dt="2024-04-22T15:26:29.965" v="4098" actId="113"/>
        <pc:sldMkLst>
          <pc:docMk/>
          <pc:sldMk cId="360665750" sldId="275"/>
        </pc:sldMkLst>
        <pc:spChg chg="add mod">
          <ac:chgData name="Franziska Händschel" userId="e2149472-3187-4d00-b16a-a19eff6fc04a" providerId="ADAL" clId="{E06FAF6E-C9FC-47F0-BD51-4579590D41F3}" dt="2024-04-22T15:23:16.985" v="3983" actId="207"/>
          <ac:spMkLst>
            <pc:docMk/>
            <pc:sldMk cId="360665750" sldId="275"/>
            <ac:spMk id="3" creationId="{743914D5-AEE8-98E5-6FF4-B585D71557AC}"/>
          </ac:spMkLst>
        </pc:spChg>
        <pc:spChg chg="add mod">
          <ac:chgData name="Franziska Händschel" userId="e2149472-3187-4d00-b16a-a19eff6fc04a" providerId="ADAL" clId="{E06FAF6E-C9FC-47F0-BD51-4579590D41F3}" dt="2024-04-22T15:23:13.405" v="3982" actId="20577"/>
          <ac:spMkLst>
            <pc:docMk/>
            <pc:sldMk cId="360665750" sldId="275"/>
            <ac:spMk id="4" creationId="{A2017259-6C34-CAD2-CBCB-564DB75B23BF}"/>
          </ac:spMkLst>
        </pc:spChg>
        <pc:spChg chg="add del mod">
          <ac:chgData name="Franziska Händschel" userId="e2149472-3187-4d00-b16a-a19eff6fc04a" providerId="ADAL" clId="{E06FAF6E-C9FC-47F0-BD51-4579590D41F3}" dt="2024-04-22T15:23:05.237" v="3970" actId="21"/>
          <ac:spMkLst>
            <pc:docMk/>
            <pc:sldMk cId="360665750" sldId="275"/>
            <ac:spMk id="9" creationId="{743914D5-AEE8-98E5-6FF4-B585D71557AC}"/>
          </ac:spMkLst>
        </pc:spChg>
        <pc:spChg chg="add del mod">
          <ac:chgData name="Franziska Händschel" userId="e2149472-3187-4d00-b16a-a19eff6fc04a" providerId="ADAL" clId="{E06FAF6E-C9FC-47F0-BD51-4579590D41F3}" dt="2024-04-22T15:23:05.237" v="3970" actId="21"/>
          <ac:spMkLst>
            <pc:docMk/>
            <pc:sldMk cId="360665750" sldId="275"/>
            <ac:spMk id="10" creationId="{A2017259-6C34-CAD2-CBCB-564DB75B23BF}"/>
          </ac:spMkLst>
        </pc:spChg>
        <pc:spChg chg="add del mod">
          <ac:chgData name="Franziska Händschel" userId="e2149472-3187-4d00-b16a-a19eff6fc04a" providerId="ADAL" clId="{E06FAF6E-C9FC-47F0-BD51-4579590D41F3}" dt="2024-04-22T15:24:58.055" v="4068" actId="478"/>
          <ac:spMkLst>
            <pc:docMk/>
            <pc:sldMk cId="360665750" sldId="275"/>
            <ac:spMk id="16" creationId="{CC37BC53-BC8F-B94B-9451-A75CF5A91A14}"/>
          </ac:spMkLst>
        </pc:spChg>
        <pc:spChg chg="add del mod">
          <ac:chgData name="Franziska Händschel" userId="e2149472-3187-4d00-b16a-a19eff6fc04a" providerId="ADAL" clId="{E06FAF6E-C9FC-47F0-BD51-4579590D41F3}" dt="2024-04-22T15:23:06.245" v="3971" actId="478"/>
          <ac:spMkLst>
            <pc:docMk/>
            <pc:sldMk cId="360665750" sldId="275"/>
            <ac:spMk id="19" creationId="{145077CF-8A7F-27DE-D8E8-45BF342AA9C4}"/>
          </ac:spMkLst>
        </pc:spChg>
        <pc:spChg chg="add del mod">
          <ac:chgData name="Franziska Händschel" userId="e2149472-3187-4d00-b16a-a19eff6fc04a" providerId="ADAL" clId="{E06FAF6E-C9FC-47F0-BD51-4579590D41F3}" dt="2024-04-22T15:24:37.565" v="4066" actId="478"/>
          <ac:spMkLst>
            <pc:docMk/>
            <pc:sldMk cId="360665750" sldId="275"/>
            <ac:spMk id="21" creationId="{7DEC37DA-3966-DBE4-F4D1-0C7DA805FDC0}"/>
          </ac:spMkLst>
        </pc:spChg>
        <pc:spChg chg="add del mod">
          <ac:chgData name="Franziska Händschel" userId="e2149472-3187-4d00-b16a-a19eff6fc04a" providerId="ADAL" clId="{E06FAF6E-C9FC-47F0-BD51-4579590D41F3}" dt="2024-04-22T15:25:05.595" v="4070" actId="478"/>
          <ac:spMkLst>
            <pc:docMk/>
            <pc:sldMk cId="360665750" sldId="275"/>
            <ac:spMk id="23" creationId="{C0EBBDEA-8A00-EC4D-A594-8D3686A9496E}"/>
          </ac:spMkLst>
        </pc:spChg>
        <pc:graphicFrameChg chg="mod modGraphic">
          <ac:chgData name="Franziska Händschel" userId="e2149472-3187-4d00-b16a-a19eff6fc04a" providerId="ADAL" clId="{E06FAF6E-C9FC-47F0-BD51-4579590D41F3}" dt="2024-04-22T15:26:29.965" v="4098" actId="113"/>
          <ac:graphicFrameMkLst>
            <pc:docMk/>
            <pc:sldMk cId="360665750" sldId="275"/>
            <ac:graphicFrameMk id="2" creationId="{4993B478-CE14-0A2B-D978-FBDC8DAF26C9}"/>
          </ac:graphicFrameMkLst>
        </pc:graphicFrameChg>
      </pc:sldChg>
      <pc:sldChg chg="delSp mod">
        <pc:chgData name="Franziska Händschel" userId="e2149472-3187-4d00-b16a-a19eff6fc04a" providerId="ADAL" clId="{E06FAF6E-C9FC-47F0-BD51-4579590D41F3}" dt="2024-04-22T15:50:21.965" v="4293" actId="478"/>
        <pc:sldMkLst>
          <pc:docMk/>
          <pc:sldMk cId="2869529445" sldId="278"/>
        </pc:sldMkLst>
        <pc:spChg chg="del">
          <ac:chgData name="Franziska Händschel" userId="e2149472-3187-4d00-b16a-a19eff6fc04a" providerId="ADAL" clId="{E06FAF6E-C9FC-47F0-BD51-4579590D41F3}" dt="2024-04-22T15:50:21.965" v="4293" actId="478"/>
          <ac:spMkLst>
            <pc:docMk/>
            <pc:sldMk cId="2869529445" sldId="278"/>
            <ac:spMk id="2" creationId="{7F48CAEE-027D-0509-0A4D-E77139BB1F6B}"/>
          </ac:spMkLst>
        </pc:spChg>
        <pc:spChg chg="del">
          <ac:chgData name="Franziska Händschel" userId="e2149472-3187-4d00-b16a-a19eff6fc04a" providerId="ADAL" clId="{E06FAF6E-C9FC-47F0-BD51-4579590D41F3}" dt="2024-04-22T15:50:21.965" v="4293" actId="478"/>
          <ac:spMkLst>
            <pc:docMk/>
            <pc:sldMk cId="2869529445" sldId="278"/>
            <ac:spMk id="3" creationId="{DD70C9F3-0759-76AE-030F-AAD6152DFFE1}"/>
          </ac:spMkLst>
        </pc:spChg>
        <pc:spChg chg="del">
          <ac:chgData name="Franziska Händschel" userId="e2149472-3187-4d00-b16a-a19eff6fc04a" providerId="ADAL" clId="{E06FAF6E-C9FC-47F0-BD51-4579590D41F3}" dt="2024-04-22T15:50:21.965" v="4293" actId="478"/>
          <ac:spMkLst>
            <pc:docMk/>
            <pc:sldMk cId="2869529445" sldId="278"/>
            <ac:spMk id="4" creationId="{FF86A48E-2CA0-59C3-E6B0-35C30CF6B706}"/>
          </ac:spMkLst>
        </pc:spChg>
        <pc:spChg chg="del">
          <ac:chgData name="Franziska Händschel" userId="e2149472-3187-4d00-b16a-a19eff6fc04a" providerId="ADAL" clId="{E06FAF6E-C9FC-47F0-BD51-4579590D41F3}" dt="2024-04-22T15:50:21.965" v="4293" actId="478"/>
          <ac:spMkLst>
            <pc:docMk/>
            <pc:sldMk cId="2869529445" sldId="278"/>
            <ac:spMk id="5" creationId="{7EBA0169-9264-706B-0DA8-20ACCB229CE6}"/>
          </ac:spMkLst>
        </pc:spChg>
        <pc:spChg chg="del">
          <ac:chgData name="Franziska Händschel" userId="e2149472-3187-4d00-b16a-a19eff6fc04a" providerId="ADAL" clId="{E06FAF6E-C9FC-47F0-BD51-4579590D41F3}" dt="2024-04-22T15:50:21.965" v="4293" actId="478"/>
          <ac:spMkLst>
            <pc:docMk/>
            <pc:sldMk cId="2869529445" sldId="278"/>
            <ac:spMk id="6" creationId="{46E17C0E-C112-957E-EB78-3C1ADA015F2E}"/>
          </ac:spMkLst>
        </pc:spChg>
        <pc:spChg chg="del">
          <ac:chgData name="Franziska Händschel" userId="e2149472-3187-4d00-b16a-a19eff6fc04a" providerId="ADAL" clId="{E06FAF6E-C9FC-47F0-BD51-4579590D41F3}" dt="2024-04-22T15:50:21.965" v="4293" actId="478"/>
          <ac:spMkLst>
            <pc:docMk/>
            <pc:sldMk cId="2869529445" sldId="278"/>
            <ac:spMk id="7" creationId="{90B650AD-5A7F-2B3C-7899-340D4147F065}"/>
          </ac:spMkLst>
        </pc:spChg>
        <pc:spChg chg="del">
          <ac:chgData name="Franziska Händschel" userId="e2149472-3187-4d00-b16a-a19eff6fc04a" providerId="ADAL" clId="{E06FAF6E-C9FC-47F0-BD51-4579590D41F3}" dt="2024-04-22T15:50:21.965" v="4293" actId="478"/>
          <ac:spMkLst>
            <pc:docMk/>
            <pc:sldMk cId="2869529445" sldId="278"/>
            <ac:spMk id="8" creationId="{30D8B9FC-DB54-75D5-02E2-32905B54DFDE}"/>
          </ac:spMkLst>
        </pc:spChg>
        <pc:spChg chg="del">
          <ac:chgData name="Franziska Händschel" userId="e2149472-3187-4d00-b16a-a19eff6fc04a" providerId="ADAL" clId="{E06FAF6E-C9FC-47F0-BD51-4579590D41F3}" dt="2024-04-22T15:50:21.965" v="4293" actId="478"/>
          <ac:spMkLst>
            <pc:docMk/>
            <pc:sldMk cId="2869529445" sldId="278"/>
            <ac:spMk id="9" creationId="{219F77FF-7876-48C4-7AA6-BCF2AA853CCC}"/>
          </ac:spMkLst>
        </pc:spChg>
        <pc:spChg chg="del">
          <ac:chgData name="Franziska Händschel" userId="e2149472-3187-4d00-b16a-a19eff6fc04a" providerId="ADAL" clId="{E06FAF6E-C9FC-47F0-BD51-4579590D41F3}" dt="2024-04-22T15:50:21.965" v="4293" actId="478"/>
          <ac:spMkLst>
            <pc:docMk/>
            <pc:sldMk cId="2869529445" sldId="278"/>
            <ac:spMk id="10" creationId="{AF20F66B-4FBA-3016-7563-F2792224678F}"/>
          </ac:spMkLst>
        </pc:spChg>
        <pc:spChg chg="del">
          <ac:chgData name="Franziska Händschel" userId="e2149472-3187-4d00-b16a-a19eff6fc04a" providerId="ADAL" clId="{E06FAF6E-C9FC-47F0-BD51-4579590D41F3}" dt="2024-04-22T15:50:21.965" v="4293" actId="478"/>
          <ac:spMkLst>
            <pc:docMk/>
            <pc:sldMk cId="2869529445" sldId="278"/>
            <ac:spMk id="11" creationId="{FEECF4DD-5F7C-8DFC-9C4E-299CA9F857C9}"/>
          </ac:spMkLst>
        </pc:spChg>
        <pc:spChg chg="del">
          <ac:chgData name="Franziska Händschel" userId="e2149472-3187-4d00-b16a-a19eff6fc04a" providerId="ADAL" clId="{E06FAF6E-C9FC-47F0-BD51-4579590D41F3}" dt="2024-04-22T15:50:21.965" v="4293" actId="478"/>
          <ac:spMkLst>
            <pc:docMk/>
            <pc:sldMk cId="2869529445" sldId="278"/>
            <ac:spMk id="12" creationId="{9C8ED19D-8653-A54D-548D-CF8934217455}"/>
          </ac:spMkLst>
        </pc:spChg>
        <pc:spChg chg="del">
          <ac:chgData name="Franziska Händschel" userId="e2149472-3187-4d00-b16a-a19eff6fc04a" providerId="ADAL" clId="{E06FAF6E-C9FC-47F0-BD51-4579590D41F3}" dt="2024-04-22T15:50:21.965" v="4293" actId="478"/>
          <ac:spMkLst>
            <pc:docMk/>
            <pc:sldMk cId="2869529445" sldId="278"/>
            <ac:spMk id="13" creationId="{0F914212-A4FC-9492-1C89-81E0A21E346C}"/>
          </ac:spMkLst>
        </pc:spChg>
        <pc:spChg chg="del">
          <ac:chgData name="Franziska Händschel" userId="e2149472-3187-4d00-b16a-a19eff6fc04a" providerId="ADAL" clId="{E06FAF6E-C9FC-47F0-BD51-4579590D41F3}" dt="2024-04-22T15:50:21.965" v="4293" actId="478"/>
          <ac:spMkLst>
            <pc:docMk/>
            <pc:sldMk cId="2869529445" sldId="278"/>
            <ac:spMk id="14" creationId="{35C6100A-CC1E-8544-65E6-9066094216A4}"/>
          </ac:spMkLst>
        </pc:spChg>
        <pc:spChg chg="del">
          <ac:chgData name="Franziska Händschel" userId="e2149472-3187-4d00-b16a-a19eff6fc04a" providerId="ADAL" clId="{E06FAF6E-C9FC-47F0-BD51-4579590D41F3}" dt="2024-04-22T15:50:21.965" v="4293" actId="478"/>
          <ac:spMkLst>
            <pc:docMk/>
            <pc:sldMk cId="2869529445" sldId="278"/>
            <ac:spMk id="15" creationId="{18733FEA-85F2-8B9F-2CEF-F40A7BB6DFAA}"/>
          </ac:spMkLst>
        </pc:spChg>
      </pc:sldChg>
      <pc:sldChg chg="delSp mod">
        <pc:chgData name="Franziska Händschel" userId="e2149472-3187-4d00-b16a-a19eff6fc04a" providerId="ADAL" clId="{E06FAF6E-C9FC-47F0-BD51-4579590D41F3}" dt="2024-04-22T15:50:25.045" v="4294" actId="478"/>
        <pc:sldMkLst>
          <pc:docMk/>
          <pc:sldMk cId="1979549056" sldId="280"/>
        </pc:sldMkLst>
        <pc:spChg chg="del">
          <ac:chgData name="Franziska Händschel" userId="e2149472-3187-4d00-b16a-a19eff6fc04a" providerId="ADAL" clId="{E06FAF6E-C9FC-47F0-BD51-4579590D41F3}" dt="2024-04-22T15:50:25.045" v="4294" actId="478"/>
          <ac:spMkLst>
            <pc:docMk/>
            <pc:sldMk cId="1979549056" sldId="280"/>
            <ac:spMk id="2" creationId="{65775432-E8D8-6185-54CE-606739F6ECA5}"/>
          </ac:spMkLst>
        </pc:spChg>
        <pc:spChg chg="del">
          <ac:chgData name="Franziska Händschel" userId="e2149472-3187-4d00-b16a-a19eff6fc04a" providerId="ADAL" clId="{E06FAF6E-C9FC-47F0-BD51-4579590D41F3}" dt="2024-04-22T15:50:25.045" v="4294" actId="478"/>
          <ac:spMkLst>
            <pc:docMk/>
            <pc:sldMk cId="1979549056" sldId="280"/>
            <ac:spMk id="3" creationId="{595F4072-796B-E829-49D3-2297A4B41A10}"/>
          </ac:spMkLst>
        </pc:spChg>
        <pc:spChg chg="del">
          <ac:chgData name="Franziska Händschel" userId="e2149472-3187-4d00-b16a-a19eff6fc04a" providerId="ADAL" clId="{E06FAF6E-C9FC-47F0-BD51-4579590D41F3}" dt="2024-04-22T15:50:25.045" v="4294" actId="478"/>
          <ac:spMkLst>
            <pc:docMk/>
            <pc:sldMk cId="1979549056" sldId="280"/>
            <ac:spMk id="4" creationId="{403F51C4-A6A1-1382-DCF5-731421A75AAE}"/>
          </ac:spMkLst>
        </pc:spChg>
        <pc:spChg chg="del">
          <ac:chgData name="Franziska Händschel" userId="e2149472-3187-4d00-b16a-a19eff6fc04a" providerId="ADAL" clId="{E06FAF6E-C9FC-47F0-BD51-4579590D41F3}" dt="2024-04-22T15:50:25.045" v="4294" actId="478"/>
          <ac:spMkLst>
            <pc:docMk/>
            <pc:sldMk cId="1979549056" sldId="280"/>
            <ac:spMk id="5" creationId="{4DFDDA8D-6938-1ECF-2FDF-BE5FC03B034B}"/>
          </ac:spMkLst>
        </pc:spChg>
        <pc:spChg chg="del">
          <ac:chgData name="Franziska Händschel" userId="e2149472-3187-4d00-b16a-a19eff6fc04a" providerId="ADAL" clId="{E06FAF6E-C9FC-47F0-BD51-4579590D41F3}" dt="2024-04-22T15:50:25.045" v="4294" actId="478"/>
          <ac:spMkLst>
            <pc:docMk/>
            <pc:sldMk cId="1979549056" sldId="280"/>
            <ac:spMk id="6" creationId="{8461BF1F-4C02-40DA-B33E-79BB0ABD11D1}"/>
          </ac:spMkLst>
        </pc:spChg>
        <pc:spChg chg="del">
          <ac:chgData name="Franziska Händschel" userId="e2149472-3187-4d00-b16a-a19eff6fc04a" providerId="ADAL" clId="{E06FAF6E-C9FC-47F0-BD51-4579590D41F3}" dt="2024-04-22T15:50:25.045" v="4294" actId="478"/>
          <ac:spMkLst>
            <pc:docMk/>
            <pc:sldMk cId="1979549056" sldId="280"/>
            <ac:spMk id="7" creationId="{DCF64200-7A6F-7BD8-B98A-605F20C555FF}"/>
          </ac:spMkLst>
        </pc:spChg>
        <pc:spChg chg="del">
          <ac:chgData name="Franziska Händschel" userId="e2149472-3187-4d00-b16a-a19eff6fc04a" providerId="ADAL" clId="{E06FAF6E-C9FC-47F0-BD51-4579590D41F3}" dt="2024-04-22T15:50:25.045" v="4294" actId="478"/>
          <ac:spMkLst>
            <pc:docMk/>
            <pc:sldMk cId="1979549056" sldId="280"/>
            <ac:spMk id="8" creationId="{66987C1E-C69B-73D7-8913-605DE5B7E0C0}"/>
          </ac:spMkLst>
        </pc:spChg>
        <pc:spChg chg="del">
          <ac:chgData name="Franziska Händschel" userId="e2149472-3187-4d00-b16a-a19eff6fc04a" providerId="ADAL" clId="{E06FAF6E-C9FC-47F0-BD51-4579590D41F3}" dt="2024-04-22T15:50:25.045" v="4294" actId="478"/>
          <ac:spMkLst>
            <pc:docMk/>
            <pc:sldMk cId="1979549056" sldId="280"/>
            <ac:spMk id="9" creationId="{185177A0-5742-5BF5-71FF-E88E68329CF4}"/>
          </ac:spMkLst>
        </pc:spChg>
        <pc:spChg chg="del">
          <ac:chgData name="Franziska Händschel" userId="e2149472-3187-4d00-b16a-a19eff6fc04a" providerId="ADAL" clId="{E06FAF6E-C9FC-47F0-BD51-4579590D41F3}" dt="2024-04-22T15:50:25.045" v="4294" actId="478"/>
          <ac:spMkLst>
            <pc:docMk/>
            <pc:sldMk cId="1979549056" sldId="280"/>
            <ac:spMk id="10" creationId="{563C8788-DBE3-F8E0-9294-3E7EA29030C3}"/>
          </ac:spMkLst>
        </pc:spChg>
        <pc:spChg chg="del">
          <ac:chgData name="Franziska Händschel" userId="e2149472-3187-4d00-b16a-a19eff6fc04a" providerId="ADAL" clId="{E06FAF6E-C9FC-47F0-BD51-4579590D41F3}" dt="2024-04-22T15:50:25.045" v="4294" actId="478"/>
          <ac:spMkLst>
            <pc:docMk/>
            <pc:sldMk cId="1979549056" sldId="280"/>
            <ac:spMk id="11" creationId="{53CEED68-E7E7-A64D-623F-C6A8E5DC4B68}"/>
          </ac:spMkLst>
        </pc:spChg>
        <pc:spChg chg="del">
          <ac:chgData name="Franziska Händschel" userId="e2149472-3187-4d00-b16a-a19eff6fc04a" providerId="ADAL" clId="{E06FAF6E-C9FC-47F0-BD51-4579590D41F3}" dt="2024-04-22T15:50:25.045" v="4294" actId="478"/>
          <ac:spMkLst>
            <pc:docMk/>
            <pc:sldMk cId="1979549056" sldId="280"/>
            <ac:spMk id="12" creationId="{2908D293-0ABB-952A-991C-1417C2D9511E}"/>
          </ac:spMkLst>
        </pc:spChg>
        <pc:spChg chg="del">
          <ac:chgData name="Franziska Händschel" userId="e2149472-3187-4d00-b16a-a19eff6fc04a" providerId="ADAL" clId="{E06FAF6E-C9FC-47F0-BD51-4579590D41F3}" dt="2024-04-22T15:50:25.045" v="4294" actId="478"/>
          <ac:spMkLst>
            <pc:docMk/>
            <pc:sldMk cId="1979549056" sldId="280"/>
            <ac:spMk id="13" creationId="{A1519E88-BC22-FE7E-BC9D-C4F31292E1AC}"/>
          </ac:spMkLst>
        </pc:spChg>
        <pc:spChg chg="del">
          <ac:chgData name="Franziska Händschel" userId="e2149472-3187-4d00-b16a-a19eff6fc04a" providerId="ADAL" clId="{E06FAF6E-C9FC-47F0-BD51-4579590D41F3}" dt="2024-04-22T15:50:25.045" v="4294" actId="478"/>
          <ac:spMkLst>
            <pc:docMk/>
            <pc:sldMk cId="1979549056" sldId="280"/>
            <ac:spMk id="14" creationId="{7584B8C3-0F91-CA4A-81AA-120E38DA9150}"/>
          </ac:spMkLst>
        </pc:spChg>
        <pc:spChg chg="del">
          <ac:chgData name="Franziska Händschel" userId="e2149472-3187-4d00-b16a-a19eff6fc04a" providerId="ADAL" clId="{E06FAF6E-C9FC-47F0-BD51-4579590D41F3}" dt="2024-04-22T15:50:25.045" v="4294" actId="478"/>
          <ac:spMkLst>
            <pc:docMk/>
            <pc:sldMk cId="1979549056" sldId="280"/>
            <ac:spMk id="15" creationId="{8B8AE431-39A8-BD1F-04BF-297CDFF454FF}"/>
          </ac:spMkLst>
        </pc:spChg>
        <pc:spChg chg="del">
          <ac:chgData name="Franziska Händschel" userId="e2149472-3187-4d00-b16a-a19eff6fc04a" providerId="ADAL" clId="{E06FAF6E-C9FC-47F0-BD51-4579590D41F3}" dt="2024-04-22T15:50:25.045" v="4294" actId="478"/>
          <ac:spMkLst>
            <pc:docMk/>
            <pc:sldMk cId="1979549056" sldId="280"/>
            <ac:spMk id="16" creationId="{90E6F6CA-1A07-29B7-C92F-5389FBA46A98}"/>
          </ac:spMkLst>
        </pc:spChg>
        <pc:spChg chg="del">
          <ac:chgData name="Franziska Händschel" userId="e2149472-3187-4d00-b16a-a19eff6fc04a" providerId="ADAL" clId="{E06FAF6E-C9FC-47F0-BD51-4579590D41F3}" dt="2024-04-22T15:50:25.045" v="4294" actId="478"/>
          <ac:spMkLst>
            <pc:docMk/>
            <pc:sldMk cId="1979549056" sldId="280"/>
            <ac:spMk id="17" creationId="{11730CEC-D008-EDBD-FA30-2432C831D1C8}"/>
          </ac:spMkLst>
        </pc:spChg>
        <pc:spChg chg="del">
          <ac:chgData name="Franziska Händschel" userId="e2149472-3187-4d00-b16a-a19eff6fc04a" providerId="ADAL" clId="{E06FAF6E-C9FC-47F0-BD51-4579590D41F3}" dt="2024-04-22T15:50:25.045" v="4294" actId="478"/>
          <ac:spMkLst>
            <pc:docMk/>
            <pc:sldMk cId="1979549056" sldId="280"/>
            <ac:spMk id="18" creationId="{EA3AE88F-70EB-9081-2F84-888844AB36FE}"/>
          </ac:spMkLst>
        </pc:spChg>
        <pc:spChg chg="del">
          <ac:chgData name="Franziska Händschel" userId="e2149472-3187-4d00-b16a-a19eff6fc04a" providerId="ADAL" clId="{E06FAF6E-C9FC-47F0-BD51-4579590D41F3}" dt="2024-04-22T15:50:25.045" v="4294" actId="478"/>
          <ac:spMkLst>
            <pc:docMk/>
            <pc:sldMk cId="1979549056" sldId="280"/>
            <ac:spMk id="19" creationId="{9B86D3DE-AF97-B34A-E938-BF80BD01B78B}"/>
          </ac:spMkLst>
        </pc:spChg>
      </pc:sldChg>
      <pc:sldChg chg="delSp mod">
        <pc:chgData name="Franziska Händschel" userId="e2149472-3187-4d00-b16a-a19eff6fc04a" providerId="ADAL" clId="{E06FAF6E-C9FC-47F0-BD51-4579590D41F3}" dt="2024-04-22T16:03:50.455" v="4502" actId="478"/>
        <pc:sldMkLst>
          <pc:docMk/>
          <pc:sldMk cId="3121506263" sldId="281"/>
        </pc:sldMkLst>
        <pc:spChg chg="del">
          <ac:chgData name="Franziska Händschel" userId="e2149472-3187-4d00-b16a-a19eff6fc04a" providerId="ADAL" clId="{E06FAF6E-C9FC-47F0-BD51-4579590D41F3}" dt="2024-04-22T16:03:50.455" v="4502" actId="478"/>
          <ac:spMkLst>
            <pc:docMk/>
            <pc:sldMk cId="3121506263" sldId="281"/>
            <ac:spMk id="2" creationId="{9C412DFD-EEBF-336F-D567-01003133CB2B}"/>
          </ac:spMkLst>
        </pc:spChg>
        <pc:spChg chg="del">
          <ac:chgData name="Franziska Händschel" userId="e2149472-3187-4d00-b16a-a19eff6fc04a" providerId="ADAL" clId="{E06FAF6E-C9FC-47F0-BD51-4579590D41F3}" dt="2024-04-22T16:03:50.455" v="4502" actId="478"/>
          <ac:spMkLst>
            <pc:docMk/>
            <pc:sldMk cId="3121506263" sldId="281"/>
            <ac:spMk id="3" creationId="{88844532-38B8-35E4-5277-F66D0DBB067B}"/>
          </ac:spMkLst>
        </pc:spChg>
        <pc:spChg chg="del">
          <ac:chgData name="Franziska Händschel" userId="e2149472-3187-4d00-b16a-a19eff6fc04a" providerId="ADAL" clId="{E06FAF6E-C9FC-47F0-BD51-4579590D41F3}" dt="2024-04-22T16:03:50.455" v="4502" actId="478"/>
          <ac:spMkLst>
            <pc:docMk/>
            <pc:sldMk cId="3121506263" sldId="281"/>
            <ac:spMk id="4" creationId="{3BC1C188-C818-D0D0-5A85-896E0F4785BE}"/>
          </ac:spMkLst>
        </pc:spChg>
        <pc:spChg chg="del">
          <ac:chgData name="Franziska Händschel" userId="e2149472-3187-4d00-b16a-a19eff6fc04a" providerId="ADAL" clId="{E06FAF6E-C9FC-47F0-BD51-4579590D41F3}" dt="2024-04-22T16:03:50.455" v="4502" actId="478"/>
          <ac:spMkLst>
            <pc:docMk/>
            <pc:sldMk cId="3121506263" sldId="281"/>
            <ac:spMk id="5" creationId="{C0AEB26E-657F-9FF5-021D-F84012C7D81E}"/>
          </ac:spMkLst>
        </pc:spChg>
        <pc:spChg chg="del">
          <ac:chgData name="Franziska Händschel" userId="e2149472-3187-4d00-b16a-a19eff6fc04a" providerId="ADAL" clId="{E06FAF6E-C9FC-47F0-BD51-4579590D41F3}" dt="2024-04-22T16:03:50.455" v="4502" actId="478"/>
          <ac:spMkLst>
            <pc:docMk/>
            <pc:sldMk cId="3121506263" sldId="281"/>
            <ac:spMk id="6" creationId="{09561AB6-2829-88DC-B93D-056F598D8217}"/>
          </ac:spMkLst>
        </pc:spChg>
        <pc:spChg chg="del">
          <ac:chgData name="Franziska Händschel" userId="e2149472-3187-4d00-b16a-a19eff6fc04a" providerId="ADAL" clId="{E06FAF6E-C9FC-47F0-BD51-4579590D41F3}" dt="2024-04-22T16:03:50.455" v="4502" actId="478"/>
          <ac:spMkLst>
            <pc:docMk/>
            <pc:sldMk cId="3121506263" sldId="281"/>
            <ac:spMk id="7" creationId="{F32B21A7-66FA-E425-0EC1-BBF8E7BBC1BD}"/>
          </ac:spMkLst>
        </pc:spChg>
        <pc:spChg chg="del">
          <ac:chgData name="Franziska Händschel" userId="e2149472-3187-4d00-b16a-a19eff6fc04a" providerId="ADAL" clId="{E06FAF6E-C9FC-47F0-BD51-4579590D41F3}" dt="2024-04-22T16:03:50.455" v="4502" actId="478"/>
          <ac:spMkLst>
            <pc:docMk/>
            <pc:sldMk cId="3121506263" sldId="281"/>
            <ac:spMk id="8" creationId="{A781F0CB-453A-EFAC-903B-8679E2D98C71}"/>
          </ac:spMkLst>
        </pc:spChg>
      </pc:sldChg>
      <pc:sldChg chg="delSp mod">
        <pc:chgData name="Franziska Händschel" userId="e2149472-3187-4d00-b16a-a19eff6fc04a" providerId="ADAL" clId="{E06FAF6E-C9FC-47F0-BD51-4579590D41F3}" dt="2024-04-22T16:03:48.004" v="4501" actId="478"/>
        <pc:sldMkLst>
          <pc:docMk/>
          <pc:sldMk cId="566316030" sldId="282"/>
        </pc:sldMkLst>
        <pc:spChg chg="del">
          <ac:chgData name="Franziska Händschel" userId="e2149472-3187-4d00-b16a-a19eff6fc04a" providerId="ADAL" clId="{E06FAF6E-C9FC-47F0-BD51-4579590D41F3}" dt="2024-04-22T16:03:48.004" v="4501" actId="478"/>
          <ac:spMkLst>
            <pc:docMk/>
            <pc:sldMk cId="566316030" sldId="282"/>
            <ac:spMk id="13" creationId="{5C94CE48-2957-CE2A-4A63-400AB827F800}"/>
          </ac:spMkLst>
        </pc:spChg>
        <pc:grpChg chg="del">
          <ac:chgData name="Franziska Händschel" userId="e2149472-3187-4d00-b16a-a19eff6fc04a" providerId="ADAL" clId="{E06FAF6E-C9FC-47F0-BD51-4579590D41F3}" dt="2024-04-22T16:03:48.004" v="4501" actId="478"/>
          <ac:grpSpMkLst>
            <pc:docMk/>
            <pc:sldMk cId="566316030" sldId="282"/>
            <ac:grpSpMk id="2" creationId="{113D7025-B70D-6F34-B5FE-C7766223E497}"/>
          </ac:grpSpMkLst>
        </pc:grpChg>
        <pc:picChg chg="del">
          <ac:chgData name="Franziska Händschel" userId="e2149472-3187-4d00-b16a-a19eff6fc04a" providerId="ADAL" clId="{E06FAF6E-C9FC-47F0-BD51-4579590D41F3}" dt="2024-04-22T16:03:48.004" v="4501" actId="478"/>
          <ac:picMkLst>
            <pc:docMk/>
            <pc:sldMk cId="566316030" sldId="282"/>
            <ac:picMk id="14" creationId="{885C9A8B-7A6E-FC30-2C4F-EC6EAE0B42C4}"/>
          </ac:picMkLst>
        </pc:picChg>
      </pc:sldChg>
      <pc:sldChg chg="delSp mod">
        <pc:chgData name="Franziska Händschel" userId="e2149472-3187-4d00-b16a-a19eff6fc04a" providerId="ADAL" clId="{E06FAF6E-C9FC-47F0-BD51-4579590D41F3}" dt="2024-04-22T16:03:45.505" v="4500" actId="478"/>
        <pc:sldMkLst>
          <pc:docMk/>
          <pc:sldMk cId="2911112069" sldId="283"/>
        </pc:sldMkLst>
        <pc:grpChg chg="del">
          <ac:chgData name="Franziska Händschel" userId="e2149472-3187-4d00-b16a-a19eff6fc04a" providerId="ADAL" clId="{E06FAF6E-C9FC-47F0-BD51-4579590D41F3}" dt="2024-04-22T16:03:45.505" v="4500" actId="478"/>
          <ac:grpSpMkLst>
            <pc:docMk/>
            <pc:sldMk cId="2911112069" sldId="283"/>
            <ac:grpSpMk id="25" creationId="{67ED1ABD-3835-A273-79F3-F7A14E21B62A}"/>
          </ac:grpSpMkLst>
        </pc:grpChg>
        <pc:grpChg chg="del">
          <ac:chgData name="Franziska Händschel" userId="e2149472-3187-4d00-b16a-a19eff6fc04a" providerId="ADAL" clId="{E06FAF6E-C9FC-47F0-BD51-4579590D41F3}" dt="2024-04-22T16:03:45.505" v="4500" actId="478"/>
          <ac:grpSpMkLst>
            <pc:docMk/>
            <pc:sldMk cId="2911112069" sldId="283"/>
            <ac:grpSpMk id="26" creationId="{7604363A-EA1F-4EF6-CBEC-926F05F4635E}"/>
          </ac:grpSpMkLst>
        </pc:grpChg>
        <pc:grpChg chg="del">
          <ac:chgData name="Franziska Händschel" userId="e2149472-3187-4d00-b16a-a19eff6fc04a" providerId="ADAL" clId="{E06FAF6E-C9FC-47F0-BD51-4579590D41F3}" dt="2024-04-22T16:03:45.505" v="4500" actId="478"/>
          <ac:grpSpMkLst>
            <pc:docMk/>
            <pc:sldMk cId="2911112069" sldId="283"/>
            <ac:grpSpMk id="27" creationId="{1BA5F724-012D-CA8D-EA9D-CAC93EB11609}"/>
          </ac:grpSpMkLst>
        </pc:grpChg>
        <pc:grpChg chg="del">
          <ac:chgData name="Franziska Händschel" userId="e2149472-3187-4d00-b16a-a19eff6fc04a" providerId="ADAL" clId="{E06FAF6E-C9FC-47F0-BD51-4579590D41F3}" dt="2024-04-22T16:03:45.505" v="4500" actId="478"/>
          <ac:grpSpMkLst>
            <pc:docMk/>
            <pc:sldMk cId="2911112069" sldId="283"/>
            <ac:grpSpMk id="28" creationId="{457048C5-250D-A7F8-25DA-1CB983E04C3A}"/>
          </ac:grpSpMkLst>
        </pc:grpChg>
      </pc:sldChg>
      <pc:sldMasterChg chg="delSldLayout modSldLayout">
        <pc:chgData name="Franziska Händschel" userId="e2149472-3187-4d00-b16a-a19eff6fc04a" providerId="ADAL" clId="{E06FAF6E-C9FC-47F0-BD51-4579590D41F3}" dt="2024-04-22T16:02:33.826" v="4499" actId="6014"/>
        <pc:sldMasterMkLst>
          <pc:docMk/>
          <pc:sldMasterMk cId="2436609279" sldId="2147483660"/>
        </pc:sldMasterMkLst>
        <pc:sldLayoutChg chg="addSp delSp modSp mod">
          <pc:chgData name="Franziska Händschel" userId="e2149472-3187-4d00-b16a-a19eff6fc04a" providerId="ADAL" clId="{E06FAF6E-C9FC-47F0-BD51-4579590D41F3}" dt="2024-04-22T16:02:33.826" v="4499" actId="6014"/>
          <pc:sldLayoutMkLst>
            <pc:docMk/>
            <pc:sldMasterMk cId="2436609279" sldId="2147483660"/>
            <pc:sldLayoutMk cId="576979586" sldId="2147483662"/>
          </pc:sldLayoutMkLst>
          <pc:spChg chg="mod">
            <ac:chgData name="Franziska Händschel" userId="e2149472-3187-4d00-b16a-a19eff6fc04a" providerId="ADAL" clId="{E06FAF6E-C9FC-47F0-BD51-4579590D41F3}" dt="2024-04-22T14:21:01.143" v="34" actId="20577"/>
            <ac:spMkLst>
              <pc:docMk/>
              <pc:sldMasterMk cId="2436609279" sldId="2147483660"/>
              <pc:sldLayoutMk cId="576979586" sldId="2147483662"/>
              <ac:spMk id="2" creationId="{64501117-BF46-C965-0146-7132487ECCC4}"/>
            </ac:spMkLst>
          </pc:spChg>
          <pc:picChg chg="add del mod">
            <ac:chgData name="Franziska Händschel" userId="e2149472-3187-4d00-b16a-a19eff6fc04a" providerId="ADAL" clId="{E06FAF6E-C9FC-47F0-BD51-4579590D41F3}" dt="2024-04-22T14:20:45.081" v="7" actId="478"/>
            <ac:picMkLst>
              <pc:docMk/>
              <pc:sldMasterMk cId="2436609279" sldId="2147483660"/>
              <pc:sldLayoutMk cId="576979586" sldId="2147483662"/>
              <ac:picMk id="4" creationId="{90D8A0B4-4071-6F95-3C27-519065A9AA91}"/>
            </ac:picMkLst>
          </pc:picChg>
          <pc:picChg chg="add mod">
            <ac:chgData name="Franziska Händschel" userId="e2149472-3187-4d00-b16a-a19eff6fc04a" providerId="ADAL" clId="{E06FAF6E-C9FC-47F0-BD51-4579590D41F3}" dt="2024-04-22T14:20:30.257" v="1"/>
            <ac:picMkLst>
              <pc:docMk/>
              <pc:sldMasterMk cId="2436609279" sldId="2147483660"/>
              <pc:sldLayoutMk cId="576979586" sldId="2147483662"/>
              <ac:picMk id="5" creationId="{4BCB7A87-EBA4-0623-8E4D-01B1E8996382}"/>
            </ac:picMkLst>
          </pc:picChg>
          <pc:picChg chg="add del mod">
            <ac:chgData name="Franziska Händschel" userId="e2149472-3187-4d00-b16a-a19eff6fc04a" providerId="ADAL" clId="{E06FAF6E-C9FC-47F0-BD51-4579590D41F3}" dt="2024-04-22T14:20:42.628" v="5" actId="21"/>
            <ac:picMkLst>
              <pc:docMk/>
              <pc:sldMasterMk cId="2436609279" sldId="2147483660"/>
              <pc:sldLayoutMk cId="576979586" sldId="2147483662"/>
              <ac:picMk id="6" creationId="{E65BFB79-8B90-FC65-167B-96328EDE07F1}"/>
            </ac:picMkLst>
          </pc:picChg>
          <pc:picChg chg="add mod">
            <ac:chgData name="Franziska Händschel" userId="e2149472-3187-4d00-b16a-a19eff6fc04a" providerId="ADAL" clId="{E06FAF6E-C9FC-47F0-BD51-4579590D41F3}" dt="2024-04-22T14:20:45.566" v="8"/>
            <ac:picMkLst>
              <pc:docMk/>
              <pc:sldMasterMk cId="2436609279" sldId="2147483660"/>
              <pc:sldLayoutMk cId="576979586" sldId="2147483662"/>
              <ac:picMk id="7" creationId="{E65BFB79-8B90-FC65-167B-96328EDE07F1}"/>
            </ac:picMkLst>
          </pc:picChg>
          <pc:picChg chg="del">
            <ac:chgData name="Franziska Händschel" userId="e2149472-3187-4d00-b16a-a19eff6fc04a" providerId="ADAL" clId="{E06FAF6E-C9FC-47F0-BD51-4579590D41F3}" dt="2024-04-22T14:20:44.037" v="6" actId="478"/>
            <ac:picMkLst>
              <pc:docMk/>
              <pc:sldMasterMk cId="2436609279" sldId="2147483660"/>
              <pc:sldLayoutMk cId="576979586" sldId="2147483662"/>
              <ac:picMk id="13" creationId="{9939F1F2-742A-EECB-1AC4-E3F8FA21AB3C}"/>
            </ac:picMkLst>
          </pc:picChg>
        </pc:sldLayoutChg>
        <pc:sldLayoutChg chg="addSp delSp modSp mod">
          <pc:chgData name="Franziska Händschel" userId="e2149472-3187-4d00-b16a-a19eff6fc04a" providerId="ADAL" clId="{E06FAF6E-C9FC-47F0-BD51-4579590D41F3}" dt="2024-04-22T14:25:33.704" v="177" actId="6014"/>
          <pc:sldLayoutMkLst>
            <pc:docMk/>
            <pc:sldMasterMk cId="2436609279" sldId="2147483660"/>
            <pc:sldLayoutMk cId="895852067" sldId="2147483663"/>
          </pc:sldLayoutMkLst>
          <pc:spChg chg="add del mod">
            <ac:chgData name="Franziska Händschel" userId="e2149472-3187-4d00-b16a-a19eff6fc04a" providerId="ADAL" clId="{E06FAF6E-C9FC-47F0-BD51-4579590D41F3}" dt="2024-04-22T14:22:27.302" v="65" actId="478"/>
            <ac:spMkLst>
              <pc:docMk/>
              <pc:sldMasterMk cId="2436609279" sldId="2147483660"/>
              <pc:sldLayoutMk cId="895852067" sldId="2147483663"/>
              <ac:spMk id="2" creationId="{F2F3A58F-1D0E-5AE4-4528-A828A9820C98}"/>
            </ac:spMkLst>
          </pc:spChg>
          <pc:spChg chg="mod">
            <ac:chgData name="Franziska Händschel" userId="e2149472-3187-4d00-b16a-a19eff6fc04a" providerId="ADAL" clId="{E06FAF6E-C9FC-47F0-BD51-4579590D41F3}" dt="2024-04-22T14:25:02.316" v="149"/>
            <ac:spMkLst>
              <pc:docMk/>
              <pc:sldMasterMk cId="2436609279" sldId="2147483660"/>
              <pc:sldLayoutMk cId="895852067" sldId="2147483663"/>
              <ac:spMk id="4" creationId="{B665B885-2C46-D42D-4D31-E9A185452A0E}"/>
            </ac:spMkLst>
          </pc:spChg>
          <pc:spChg chg="mod">
            <ac:chgData name="Franziska Händschel" userId="e2149472-3187-4d00-b16a-a19eff6fc04a" providerId="ADAL" clId="{E06FAF6E-C9FC-47F0-BD51-4579590D41F3}" dt="2024-04-22T14:21:52.703" v="55" actId="20577"/>
            <ac:spMkLst>
              <pc:docMk/>
              <pc:sldMasterMk cId="2436609279" sldId="2147483660"/>
              <pc:sldLayoutMk cId="895852067" sldId="2147483663"/>
              <ac:spMk id="7" creationId="{95E1ABED-E937-4B03-C0A4-9F568330DE05}"/>
            </ac:spMkLst>
          </pc:spChg>
          <pc:spChg chg="mod">
            <ac:chgData name="Franziska Händschel" userId="e2149472-3187-4d00-b16a-a19eff6fc04a" providerId="ADAL" clId="{E06FAF6E-C9FC-47F0-BD51-4579590D41F3}" dt="2024-04-22T14:21:54.563" v="58" actId="20577"/>
            <ac:spMkLst>
              <pc:docMk/>
              <pc:sldMasterMk cId="2436609279" sldId="2147483660"/>
              <pc:sldLayoutMk cId="895852067" sldId="2147483663"/>
              <ac:spMk id="8" creationId="{D841FB08-77D4-969F-B672-B72BA6DF635F}"/>
            </ac:spMkLst>
          </pc:spChg>
          <pc:spChg chg="mod">
            <ac:chgData name="Franziska Händschel" userId="e2149472-3187-4d00-b16a-a19eff6fc04a" providerId="ADAL" clId="{E06FAF6E-C9FC-47F0-BD51-4579590D41F3}" dt="2024-04-22T14:25:08.494" v="170" actId="20577"/>
            <ac:spMkLst>
              <pc:docMk/>
              <pc:sldMasterMk cId="2436609279" sldId="2147483660"/>
              <pc:sldLayoutMk cId="895852067" sldId="2147483663"/>
              <ac:spMk id="9" creationId="{88E0BCFD-70D6-BB53-003B-9CC4F2C88CB4}"/>
            </ac:spMkLst>
          </pc:spChg>
          <pc:spChg chg="mod">
            <ac:chgData name="Franziska Händschel" userId="e2149472-3187-4d00-b16a-a19eff6fc04a" providerId="ADAL" clId="{E06FAF6E-C9FC-47F0-BD51-4579590D41F3}" dt="2024-04-22T14:21:56.531" v="61" actId="20577"/>
            <ac:spMkLst>
              <pc:docMk/>
              <pc:sldMasterMk cId="2436609279" sldId="2147483660"/>
              <pc:sldLayoutMk cId="895852067" sldId="2147483663"/>
              <ac:spMk id="11" creationId="{D0404B70-6333-4F7F-0155-E18C025FC80A}"/>
            </ac:spMkLst>
          </pc:spChg>
          <pc:spChg chg="mod">
            <ac:chgData name="Franziska Händschel" userId="e2149472-3187-4d00-b16a-a19eff6fc04a" providerId="ADAL" clId="{E06FAF6E-C9FC-47F0-BD51-4579590D41F3}" dt="2024-04-22T14:22:00.883" v="62" actId="207"/>
            <ac:spMkLst>
              <pc:docMk/>
              <pc:sldMasterMk cId="2436609279" sldId="2147483660"/>
              <pc:sldLayoutMk cId="895852067" sldId="2147483663"/>
              <ac:spMk id="14" creationId="{9F98F104-F03D-68F3-CC5F-B8039C635D23}"/>
            </ac:spMkLst>
          </pc:spChg>
          <pc:spChg chg="mod">
            <ac:chgData name="Franziska Händschel" userId="e2149472-3187-4d00-b16a-a19eff6fc04a" providerId="ADAL" clId="{E06FAF6E-C9FC-47F0-BD51-4579590D41F3}" dt="2024-04-22T14:22:24.555" v="64" actId="207"/>
            <ac:spMkLst>
              <pc:docMk/>
              <pc:sldMasterMk cId="2436609279" sldId="2147483660"/>
              <pc:sldLayoutMk cId="895852067" sldId="2147483663"/>
              <ac:spMk id="15" creationId="{2F3BB778-68F5-E4CE-E5CD-11B4427CA6A2}"/>
            </ac:spMkLst>
          </pc:spChg>
          <pc:spChg chg="mod">
            <ac:chgData name="Franziska Händschel" userId="e2149472-3187-4d00-b16a-a19eff6fc04a" providerId="ADAL" clId="{E06FAF6E-C9FC-47F0-BD51-4579590D41F3}" dt="2024-04-22T14:22:24.555" v="64" actId="207"/>
            <ac:spMkLst>
              <pc:docMk/>
              <pc:sldMasterMk cId="2436609279" sldId="2147483660"/>
              <pc:sldLayoutMk cId="895852067" sldId="2147483663"/>
              <ac:spMk id="16" creationId="{31DE11FF-F0AA-2000-E927-4E08E5C54F1F}"/>
            </ac:spMkLst>
          </pc:spChg>
          <pc:spChg chg="mod">
            <ac:chgData name="Franziska Händschel" userId="e2149472-3187-4d00-b16a-a19eff6fc04a" providerId="ADAL" clId="{E06FAF6E-C9FC-47F0-BD51-4579590D41F3}" dt="2024-04-22T14:22:24.555" v="64" actId="207"/>
            <ac:spMkLst>
              <pc:docMk/>
              <pc:sldMasterMk cId="2436609279" sldId="2147483660"/>
              <pc:sldLayoutMk cId="895852067" sldId="2147483663"/>
              <ac:spMk id="17" creationId="{AD3BAAB8-8CBF-1B3A-FE6A-64B6B921DB88}"/>
            </ac:spMkLst>
          </pc:spChg>
          <pc:spChg chg="del">
            <ac:chgData name="Franziska Händschel" userId="e2149472-3187-4d00-b16a-a19eff6fc04a" providerId="ADAL" clId="{E06FAF6E-C9FC-47F0-BD51-4579590D41F3}" dt="2024-04-22T14:21:43.029" v="46" actId="478"/>
            <ac:spMkLst>
              <pc:docMk/>
              <pc:sldMasterMk cId="2436609279" sldId="2147483660"/>
              <pc:sldLayoutMk cId="895852067" sldId="2147483663"/>
              <ac:spMk id="18" creationId="{52275CD9-FDF9-5071-4200-B2300BB1BF8A}"/>
            </ac:spMkLst>
          </pc:spChg>
          <pc:spChg chg="del">
            <ac:chgData name="Franziska Händschel" userId="e2149472-3187-4d00-b16a-a19eff6fc04a" providerId="ADAL" clId="{E06FAF6E-C9FC-47F0-BD51-4579590D41F3}" dt="2024-04-22T14:21:45.358" v="47" actId="478"/>
            <ac:spMkLst>
              <pc:docMk/>
              <pc:sldMasterMk cId="2436609279" sldId="2147483660"/>
              <pc:sldLayoutMk cId="895852067" sldId="2147483663"/>
              <ac:spMk id="19" creationId="{5BCF4849-ED41-82C6-272B-7771174FD431}"/>
            </ac:spMkLst>
          </pc:spChg>
          <pc:spChg chg="mod">
            <ac:chgData name="Franziska Händschel" userId="e2149472-3187-4d00-b16a-a19eff6fc04a" providerId="ADAL" clId="{E06FAF6E-C9FC-47F0-BD51-4579590D41F3}" dt="2024-04-22T14:22:53.242" v="94" actId="20577"/>
            <ac:spMkLst>
              <pc:docMk/>
              <pc:sldMasterMk cId="2436609279" sldId="2147483660"/>
              <pc:sldLayoutMk cId="895852067" sldId="2147483663"/>
              <ac:spMk id="21" creationId="{652AFF11-341E-9BFC-BC96-E7BBB9D8FD1C}"/>
            </ac:spMkLst>
          </pc:spChg>
          <pc:spChg chg="mod">
            <ac:chgData name="Franziska Händschel" userId="e2149472-3187-4d00-b16a-a19eff6fc04a" providerId="ADAL" clId="{E06FAF6E-C9FC-47F0-BD51-4579590D41F3}" dt="2024-04-22T14:23:34.803" v="115" actId="113"/>
            <ac:spMkLst>
              <pc:docMk/>
              <pc:sldMasterMk cId="2436609279" sldId="2147483660"/>
              <pc:sldLayoutMk cId="895852067" sldId="2147483663"/>
              <ac:spMk id="25" creationId="{6A0D7CC5-6D3B-5C64-B94A-7C160E08F4BD}"/>
            </ac:spMkLst>
          </pc:spChg>
          <pc:spChg chg="mod">
            <ac:chgData name="Franziska Händschel" userId="e2149472-3187-4d00-b16a-a19eff6fc04a" providerId="ADAL" clId="{E06FAF6E-C9FC-47F0-BD51-4579590D41F3}" dt="2024-04-22T14:24:10.437" v="129" actId="20577"/>
            <ac:spMkLst>
              <pc:docMk/>
              <pc:sldMasterMk cId="2436609279" sldId="2147483660"/>
              <pc:sldLayoutMk cId="895852067" sldId="2147483663"/>
              <ac:spMk id="26" creationId="{BCA53FFA-7C83-4A49-9FF8-0C8EF5705CE5}"/>
            </ac:spMkLst>
          </pc:spChg>
          <pc:spChg chg="mod">
            <ac:chgData name="Franziska Händschel" userId="e2149472-3187-4d00-b16a-a19eff6fc04a" providerId="ADAL" clId="{E06FAF6E-C9FC-47F0-BD51-4579590D41F3}" dt="2024-04-22T14:24:29.118" v="136" actId="113"/>
            <ac:spMkLst>
              <pc:docMk/>
              <pc:sldMasterMk cId="2436609279" sldId="2147483660"/>
              <pc:sldLayoutMk cId="895852067" sldId="2147483663"/>
              <ac:spMk id="27" creationId="{BFA7FE67-5E96-5C3E-B62E-5002CF67303C}"/>
            </ac:spMkLst>
          </pc:spChg>
          <pc:spChg chg="mod">
            <ac:chgData name="Franziska Händschel" userId="e2149472-3187-4d00-b16a-a19eff6fc04a" providerId="ADAL" clId="{E06FAF6E-C9FC-47F0-BD51-4579590D41F3}" dt="2024-04-22T14:24:49.451" v="146" actId="113"/>
            <ac:spMkLst>
              <pc:docMk/>
              <pc:sldMasterMk cId="2436609279" sldId="2147483660"/>
              <pc:sldLayoutMk cId="895852067" sldId="2147483663"/>
              <ac:spMk id="28" creationId="{EA8360EF-0521-F902-5C84-6211E4BF0845}"/>
            </ac:spMkLst>
          </pc:spChg>
          <pc:spChg chg="del">
            <ac:chgData name="Franziska Händschel" userId="e2149472-3187-4d00-b16a-a19eff6fc04a" providerId="ADAL" clId="{E06FAF6E-C9FC-47F0-BD51-4579590D41F3}" dt="2024-04-22T14:21:43.029" v="46" actId="478"/>
            <ac:spMkLst>
              <pc:docMk/>
              <pc:sldMasterMk cId="2436609279" sldId="2147483660"/>
              <pc:sldLayoutMk cId="895852067" sldId="2147483663"/>
              <ac:spMk id="29" creationId="{59B69867-709B-B7C5-2247-DA7E1DF4FA25}"/>
            </ac:spMkLst>
          </pc:spChg>
          <pc:spChg chg="del">
            <ac:chgData name="Franziska Händschel" userId="e2149472-3187-4d00-b16a-a19eff6fc04a" providerId="ADAL" clId="{E06FAF6E-C9FC-47F0-BD51-4579590D41F3}" dt="2024-04-22T14:21:45.358" v="47" actId="478"/>
            <ac:spMkLst>
              <pc:docMk/>
              <pc:sldMasterMk cId="2436609279" sldId="2147483660"/>
              <pc:sldLayoutMk cId="895852067" sldId="2147483663"/>
              <ac:spMk id="30" creationId="{C390C07B-3A3F-B6AC-A2CD-A21BF78312C6}"/>
            </ac:spMkLst>
          </pc:spChg>
          <pc:spChg chg="mod">
            <ac:chgData name="Franziska Händschel" userId="e2149472-3187-4d00-b16a-a19eff6fc04a" providerId="ADAL" clId="{E06FAF6E-C9FC-47F0-BD51-4579590D41F3}" dt="2024-04-22T14:22:37.975" v="91" actId="20577"/>
            <ac:spMkLst>
              <pc:docMk/>
              <pc:sldMasterMk cId="2436609279" sldId="2147483660"/>
              <pc:sldLayoutMk cId="895852067" sldId="2147483663"/>
              <ac:spMk id="31" creationId="{61BA26F2-87A9-AAC4-ECC7-7FCA78FDB1ED}"/>
            </ac:spMkLst>
          </pc:spChg>
          <pc:spChg chg="mod">
            <ac:chgData name="Franziska Händschel" userId="e2149472-3187-4d00-b16a-a19eff6fc04a" providerId="ADAL" clId="{E06FAF6E-C9FC-47F0-BD51-4579590D41F3}" dt="2024-04-22T14:25:19.988" v="173" actId="20577"/>
            <ac:spMkLst>
              <pc:docMk/>
              <pc:sldMasterMk cId="2436609279" sldId="2147483660"/>
              <pc:sldLayoutMk cId="895852067" sldId="2147483663"/>
              <ac:spMk id="34" creationId="{876A621A-B3D4-F11F-709E-33348B15B9AC}"/>
            </ac:spMkLst>
          </pc:spChg>
        </pc:sldLayoutChg>
        <pc:sldLayoutChg chg="addSp delSp modSp mod">
          <pc:chgData name="Franziska Händschel" userId="e2149472-3187-4d00-b16a-a19eff6fc04a" providerId="ADAL" clId="{E06FAF6E-C9FC-47F0-BD51-4579590D41F3}" dt="2024-04-22T14:41:03.171" v="854" actId="20577"/>
          <pc:sldLayoutMkLst>
            <pc:docMk/>
            <pc:sldMasterMk cId="2436609279" sldId="2147483660"/>
            <pc:sldLayoutMk cId="3962537421" sldId="2147483664"/>
          </pc:sldLayoutMkLst>
          <pc:spChg chg="mod">
            <ac:chgData name="Franziska Händschel" userId="e2149472-3187-4d00-b16a-a19eff6fc04a" providerId="ADAL" clId="{E06FAF6E-C9FC-47F0-BD51-4579590D41F3}" dt="2024-04-22T14:39:06.014" v="658"/>
            <ac:spMkLst>
              <pc:docMk/>
              <pc:sldMasterMk cId="2436609279" sldId="2147483660"/>
              <pc:sldLayoutMk cId="3962537421" sldId="2147483664"/>
              <ac:spMk id="8" creationId="{C3A3B832-652D-C944-FA92-5C150DB49328}"/>
            </ac:spMkLst>
          </pc:spChg>
          <pc:spChg chg="mod">
            <ac:chgData name="Franziska Händschel" userId="e2149472-3187-4d00-b16a-a19eff6fc04a" providerId="ADAL" clId="{E06FAF6E-C9FC-47F0-BD51-4579590D41F3}" dt="2024-04-22T14:40:12.132" v="756" actId="242"/>
            <ac:spMkLst>
              <pc:docMk/>
              <pc:sldMasterMk cId="2436609279" sldId="2147483660"/>
              <pc:sldLayoutMk cId="3962537421" sldId="2147483664"/>
              <ac:spMk id="9" creationId="{F6D885EC-A22B-3BB2-2BAE-27E02C85C778}"/>
            </ac:spMkLst>
          </pc:spChg>
          <pc:spChg chg="mod">
            <ac:chgData name="Franziska Händschel" userId="e2149472-3187-4d00-b16a-a19eff6fc04a" providerId="ADAL" clId="{E06FAF6E-C9FC-47F0-BD51-4579590D41F3}" dt="2024-04-22T14:41:03.171" v="854" actId="20577"/>
            <ac:spMkLst>
              <pc:docMk/>
              <pc:sldMasterMk cId="2436609279" sldId="2147483660"/>
              <pc:sldLayoutMk cId="3962537421" sldId="2147483664"/>
              <ac:spMk id="11" creationId="{59AEC7F8-CA36-E65E-3543-418F3746A484}"/>
            </ac:spMkLst>
          </pc:spChg>
          <pc:spChg chg="mod">
            <ac:chgData name="Franziska Händschel" userId="e2149472-3187-4d00-b16a-a19eff6fc04a" providerId="ADAL" clId="{E06FAF6E-C9FC-47F0-BD51-4579590D41F3}" dt="2024-04-22T14:40:03.642" v="754" actId="207"/>
            <ac:spMkLst>
              <pc:docMk/>
              <pc:sldMasterMk cId="2436609279" sldId="2147483660"/>
              <pc:sldLayoutMk cId="3962537421" sldId="2147483664"/>
              <ac:spMk id="14" creationId="{5B14E262-7848-31B0-81FD-8807EAB9F992}"/>
            </ac:spMkLst>
          </pc:spChg>
          <pc:spChg chg="add del">
            <ac:chgData name="Franziska Händschel" userId="e2149472-3187-4d00-b16a-a19eff6fc04a" providerId="ADAL" clId="{E06FAF6E-C9FC-47F0-BD51-4579590D41F3}" dt="2024-04-22T14:39:59.865" v="753" actId="478"/>
            <ac:spMkLst>
              <pc:docMk/>
              <pc:sldMasterMk cId="2436609279" sldId="2147483660"/>
              <pc:sldLayoutMk cId="3962537421" sldId="2147483664"/>
              <ac:spMk id="15" creationId="{668FBB89-980F-D4A3-D1D8-E3C528431B82}"/>
            </ac:spMkLst>
          </pc:spChg>
          <pc:spChg chg="add del">
            <ac:chgData name="Franziska Händschel" userId="e2149472-3187-4d00-b16a-a19eff6fc04a" providerId="ADAL" clId="{E06FAF6E-C9FC-47F0-BD51-4579590D41F3}" dt="2024-04-22T14:39:59.865" v="753" actId="478"/>
            <ac:spMkLst>
              <pc:docMk/>
              <pc:sldMasterMk cId="2436609279" sldId="2147483660"/>
              <pc:sldLayoutMk cId="3962537421" sldId="2147483664"/>
              <ac:spMk id="16" creationId="{4C64F30B-3B18-552A-FF2A-C51AE2B5503A}"/>
            </ac:spMkLst>
          </pc:spChg>
          <pc:spChg chg="add del">
            <ac:chgData name="Franziska Händschel" userId="e2149472-3187-4d00-b16a-a19eff6fc04a" providerId="ADAL" clId="{E06FAF6E-C9FC-47F0-BD51-4579590D41F3}" dt="2024-04-22T14:39:59.865" v="753" actId="478"/>
            <ac:spMkLst>
              <pc:docMk/>
              <pc:sldMasterMk cId="2436609279" sldId="2147483660"/>
              <pc:sldLayoutMk cId="3962537421" sldId="2147483664"/>
              <ac:spMk id="17" creationId="{885BF444-1F93-4E30-4F02-5C79599BB693}"/>
            </ac:spMkLst>
          </pc:spChg>
          <pc:spChg chg="mod">
            <ac:chgData name="Franziska Händschel" userId="e2149472-3187-4d00-b16a-a19eff6fc04a" providerId="ADAL" clId="{E06FAF6E-C9FC-47F0-BD51-4579590D41F3}" dt="2024-04-22T14:39:10.221" v="661"/>
            <ac:spMkLst>
              <pc:docMk/>
              <pc:sldMasterMk cId="2436609279" sldId="2147483660"/>
              <pc:sldLayoutMk cId="3962537421" sldId="2147483664"/>
              <ac:spMk id="18" creationId="{C3AFD97B-D706-C0FB-62F4-40B00AB96C69}"/>
            </ac:spMkLst>
          </pc:spChg>
          <pc:spChg chg="mod">
            <ac:chgData name="Franziska Händschel" userId="e2149472-3187-4d00-b16a-a19eff6fc04a" providerId="ADAL" clId="{E06FAF6E-C9FC-47F0-BD51-4579590D41F3}" dt="2024-04-22T14:39:40.974" v="714" actId="242"/>
            <ac:spMkLst>
              <pc:docMk/>
              <pc:sldMasterMk cId="2436609279" sldId="2147483660"/>
              <pc:sldLayoutMk cId="3962537421" sldId="2147483664"/>
              <ac:spMk id="19" creationId="{37803F57-3605-E2CF-C4FF-D1318C2CFC4D}"/>
            </ac:spMkLst>
          </pc:spChg>
          <pc:spChg chg="add del">
            <ac:chgData name="Franziska Händschel" userId="e2149472-3187-4d00-b16a-a19eff6fc04a" providerId="ADAL" clId="{E06FAF6E-C9FC-47F0-BD51-4579590D41F3}" dt="2024-04-22T14:39:59.865" v="753" actId="478"/>
            <ac:spMkLst>
              <pc:docMk/>
              <pc:sldMasterMk cId="2436609279" sldId="2147483660"/>
              <pc:sldLayoutMk cId="3962537421" sldId="2147483664"/>
              <ac:spMk id="21" creationId="{54A7F613-8F92-8677-80D0-2D341F5A5727}"/>
            </ac:spMkLst>
          </pc:spChg>
          <pc:spChg chg="mod">
            <ac:chgData name="Franziska Händschel" userId="e2149472-3187-4d00-b16a-a19eff6fc04a" providerId="ADAL" clId="{E06FAF6E-C9FC-47F0-BD51-4579590D41F3}" dt="2024-04-22T14:40:06.371" v="755" actId="207"/>
            <ac:spMkLst>
              <pc:docMk/>
              <pc:sldMasterMk cId="2436609279" sldId="2147483660"/>
              <pc:sldLayoutMk cId="3962537421" sldId="2147483664"/>
              <ac:spMk id="23" creationId="{9E0090A7-49B4-A309-2630-C25EFD437829}"/>
            </ac:spMkLst>
          </pc:spChg>
          <pc:spChg chg="mod">
            <ac:chgData name="Franziska Händschel" userId="e2149472-3187-4d00-b16a-a19eff6fc04a" providerId="ADAL" clId="{E06FAF6E-C9FC-47F0-BD51-4579590D41F3}" dt="2024-04-22T14:25:23.647" v="175" actId="20577"/>
            <ac:spMkLst>
              <pc:docMk/>
              <pc:sldMasterMk cId="2436609279" sldId="2147483660"/>
              <pc:sldLayoutMk cId="3962537421" sldId="2147483664"/>
              <ac:spMk id="27" creationId="{0E514834-5F8A-9ED0-FE3F-9D481EC97E43}"/>
            </ac:spMkLst>
          </pc:spChg>
          <pc:picChg chg="add del mod">
            <ac:chgData name="Franziska Händschel" userId="e2149472-3187-4d00-b16a-a19eff6fc04a" providerId="ADAL" clId="{E06FAF6E-C9FC-47F0-BD51-4579590D41F3}" dt="2024-04-22T14:27:08.041" v="191" actId="21"/>
            <ac:picMkLst>
              <pc:docMk/>
              <pc:sldMasterMk cId="2436609279" sldId="2147483660"/>
              <pc:sldLayoutMk cId="3962537421" sldId="2147483664"/>
              <ac:picMk id="3" creationId="{3766EF16-089B-D251-CBAA-6AE361701191}"/>
            </ac:picMkLst>
          </pc:picChg>
          <pc:picChg chg="add del mod">
            <ac:chgData name="Franziska Händschel" userId="e2149472-3187-4d00-b16a-a19eff6fc04a" providerId="ADAL" clId="{E06FAF6E-C9FC-47F0-BD51-4579590D41F3}" dt="2024-04-22T14:27:22.786" v="197" actId="21"/>
            <ac:picMkLst>
              <pc:docMk/>
              <pc:sldMasterMk cId="2436609279" sldId="2147483660"/>
              <pc:sldLayoutMk cId="3962537421" sldId="2147483664"/>
              <ac:picMk id="5" creationId="{93013070-8250-172A-2F64-314B230F0201}"/>
            </ac:picMkLst>
          </pc:picChg>
          <pc:picChg chg="add mod">
            <ac:chgData name="Franziska Händschel" userId="e2149472-3187-4d00-b16a-a19eff6fc04a" providerId="ADAL" clId="{E06FAF6E-C9FC-47F0-BD51-4579590D41F3}" dt="2024-04-22T14:27:09.349" v="193"/>
            <ac:picMkLst>
              <pc:docMk/>
              <pc:sldMasterMk cId="2436609279" sldId="2147483660"/>
              <pc:sldLayoutMk cId="3962537421" sldId="2147483664"/>
              <ac:picMk id="6" creationId="{3766EF16-089B-D251-CBAA-6AE361701191}"/>
            </ac:picMkLst>
          </pc:picChg>
          <pc:picChg chg="add mod">
            <ac:chgData name="Franziska Händschel" userId="e2149472-3187-4d00-b16a-a19eff6fc04a" providerId="ADAL" clId="{E06FAF6E-C9FC-47F0-BD51-4579590D41F3}" dt="2024-04-22T14:27:24.253" v="199"/>
            <ac:picMkLst>
              <pc:docMk/>
              <pc:sldMasterMk cId="2436609279" sldId="2147483660"/>
              <pc:sldLayoutMk cId="3962537421" sldId="2147483664"/>
              <ac:picMk id="7" creationId="{93013070-8250-172A-2F64-314B230F0201}"/>
            </ac:picMkLst>
          </pc:picChg>
          <pc:picChg chg="del">
            <ac:chgData name="Franziska Händschel" userId="e2149472-3187-4d00-b16a-a19eff6fc04a" providerId="ADAL" clId="{E06FAF6E-C9FC-47F0-BD51-4579590D41F3}" dt="2024-04-22T14:27:09.039" v="192" actId="478"/>
            <ac:picMkLst>
              <pc:docMk/>
              <pc:sldMasterMk cId="2436609279" sldId="2147483660"/>
              <pc:sldLayoutMk cId="3962537421" sldId="2147483664"/>
              <ac:picMk id="12" creationId="{E2FD9107-6A5A-07F3-1622-BCDD8CFC86B2}"/>
            </ac:picMkLst>
          </pc:picChg>
          <pc:picChg chg="del">
            <ac:chgData name="Franziska Händschel" userId="e2149472-3187-4d00-b16a-a19eff6fc04a" providerId="ADAL" clId="{E06FAF6E-C9FC-47F0-BD51-4579590D41F3}" dt="2024-04-22T14:27:23.789" v="198" actId="478"/>
            <ac:picMkLst>
              <pc:docMk/>
              <pc:sldMasterMk cId="2436609279" sldId="2147483660"/>
              <pc:sldLayoutMk cId="3962537421" sldId="2147483664"/>
              <ac:picMk id="28" creationId="{BEC1EF2E-06F4-8F98-6B7E-7697E2F52AF6}"/>
            </ac:picMkLst>
          </pc:picChg>
          <pc:picChg chg="add del">
            <ac:chgData name="Franziska Händschel" userId="e2149472-3187-4d00-b16a-a19eff6fc04a" providerId="ADAL" clId="{E06FAF6E-C9FC-47F0-BD51-4579590D41F3}" dt="2024-04-22T14:26:04.049" v="181" actId="478"/>
            <ac:picMkLst>
              <pc:docMk/>
              <pc:sldMasterMk cId="2436609279" sldId="2147483660"/>
              <pc:sldLayoutMk cId="3962537421" sldId="2147483664"/>
              <ac:picMk id="1026" creationId="{15AA0D4B-7CCD-678E-A6F2-688396D2BE8F}"/>
            </ac:picMkLst>
          </pc:picChg>
        </pc:sldLayoutChg>
        <pc:sldLayoutChg chg="del">
          <pc:chgData name="Franziska Händschel" userId="e2149472-3187-4d00-b16a-a19eff6fc04a" providerId="ADAL" clId="{E06FAF6E-C9FC-47F0-BD51-4579590D41F3}" dt="2024-04-22T14:25:42.440" v="179" actId="2696"/>
          <pc:sldLayoutMkLst>
            <pc:docMk/>
            <pc:sldMasterMk cId="2436609279" sldId="2147483660"/>
            <pc:sldLayoutMk cId="3958149729" sldId="2147483665"/>
          </pc:sldLayoutMkLst>
        </pc:sldLayoutChg>
        <pc:sldLayoutChg chg="addSp modSp mod">
          <pc:chgData name="Franziska Händschel" userId="e2149472-3187-4d00-b16a-a19eff6fc04a" providerId="ADAL" clId="{E06FAF6E-C9FC-47F0-BD51-4579590D41F3}" dt="2024-04-22T14:59:39.767" v="3242" actId="6014"/>
          <pc:sldLayoutMkLst>
            <pc:docMk/>
            <pc:sldMasterMk cId="2436609279" sldId="2147483660"/>
            <pc:sldLayoutMk cId="2956458864" sldId="2147483666"/>
          </pc:sldLayoutMkLst>
          <pc:spChg chg="mod">
            <ac:chgData name="Franziska Händschel" userId="e2149472-3187-4d00-b16a-a19eff6fc04a" providerId="ADAL" clId="{E06FAF6E-C9FC-47F0-BD51-4579590D41F3}" dt="2024-04-22T14:59:33.956" v="3241" actId="20577"/>
            <ac:spMkLst>
              <pc:docMk/>
              <pc:sldMasterMk cId="2436609279" sldId="2147483660"/>
              <pc:sldLayoutMk cId="2956458864" sldId="2147483666"/>
              <ac:spMk id="2" creationId="{AD1CAE5C-29ED-7D56-0D38-F65F6B734220}"/>
            </ac:spMkLst>
          </pc:spChg>
          <pc:spChg chg="add mod">
            <ac:chgData name="Franziska Händschel" userId="e2149472-3187-4d00-b16a-a19eff6fc04a" providerId="ADAL" clId="{E06FAF6E-C9FC-47F0-BD51-4579590D41F3}" dt="2024-04-22T14:58:00.095" v="3203" actId="1076"/>
            <ac:spMkLst>
              <pc:docMk/>
              <pc:sldMasterMk cId="2436609279" sldId="2147483660"/>
              <pc:sldLayoutMk cId="2956458864" sldId="2147483666"/>
              <ac:spMk id="3" creationId="{55F8DEE0-86BB-8708-785A-FFAA0D515F60}"/>
            </ac:spMkLst>
          </pc:spChg>
          <pc:spChg chg="add mod">
            <ac:chgData name="Franziska Händschel" userId="e2149472-3187-4d00-b16a-a19eff6fc04a" providerId="ADAL" clId="{E06FAF6E-C9FC-47F0-BD51-4579590D41F3}" dt="2024-04-22T14:58:10.035" v="3205" actId="14100"/>
            <ac:spMkLst>
              <pc:docMk/>
              <pc:sldMasterMk cId="2436609279" sldId="2147483660"/>
              <pc:sldLayoutMk cId="2956458864" sldId="2147483666"/>
              <ac:spMk id="4" creationId="{96EB8B8C-D240-AF53-D911-208B921D93CE}"/>
            </ac:spMkLst>
          </pc:spChg>
          <pc:spChg chg="mod">
            <ac:chgData name="Franziska Händschel" userId="e2149472-3187-4d00-b16a-a19eff6fc04a" providerId="ADAL" clId="{E06FAF6E-C9FC-47F0-BD51-4579590D41F3}" dt="2024-04-22T14:41:58.674" v="908" actId="20577"/>
            <ac:spMkLst>
              <pc:docMk/>
              <pc:sldMasterMk cId="2436609279" sldId="2147483660"/>
              <pc:sldLayoutMk cId="2956458864" sldId="2147483666"/>
              <ac:spMk id="7" creationId="{4F8215C2-A12A-8C12-F32D-DEB75F8F19FE}"/>
            </ac:spMkLst>
          </pc:spChg>
          <pc:spChg chg="mod">
            <ac:chgData name="Franziska Händschel" userId="e2149472-3187-4d00-b16a-a19eff6fc04a" providerId="ADAL" clId="{E06FAF6E-C9FC-47F0-BD51-4579590D41F3}" dt="2024-04-22T14:41:25.272" v="875" actId="20577"/>
            <ac:spMkLst>
              <pc:docMk/>
              <pc:sldMasterMk cId="2436609279" sldId="2147483660"/>
              <pc:sldLayoutMk cId="2956458864" sldId="2147483666"/>
              <ac:spMk id="10" creationId="{A8A02B5F-1106-82B3-187F-DEC7D65D2958}"/>
            </ac:spMkLst>
          </pc:spChg>
          <pc:spChg chg="mod">
            <ac:chgData name="Franziska Händschel" userId="e2149472-3187-4d00-b16a-a19eff6fc04a" providerId="ADAL" clId="{E06FAF6E-C9FC-47F0-BD51-4579590D41F3}" dt="2024-04-22T14:50:19.815" v="3128" actId="20577"/>
            <ac:spMkLst>
              <pc:docMk/>
              <pc:sldMasterMk cId="2436609279" sldId="2147483660"/>
              <pc:sldLayoutMk cId="2956458864" sldId="2147483666"/>
              <ac:spMk id="12" creationId="{929FCC91-37E8-2D89-DC99-588CB187258E}"/>
            </ac:spMkLst>
          </pc:spChg>
          <pc:spChg chg="mod">
            <ac:chgData name="Franziska Händschel" userId="e2149472-3187-4d00-b16a-a19eff6fc04a" providerId="ADAL" clId="{E06FAF6E-C9FC-47F0-BD51-4579590D41F3}" dt="2024-04-22T14:55:18.205" v="3134"/>
            <ac:spMkLst>
              <pc:docMk/>
              <pc:sldMasterMk cId="2436609279" sldId="2147483660"/>
              <pc:sldLayoutMk cId="2956458864" sldId="2147483666"/>
              <ac:spMk id="13" creationId="{276B0635-8F1B-0F02-55DA-EBF547986CFA}"/>
            </ac:spMkLst>
          </pc:spChg>
          <pc:spChg chg="mod">
            <ac:chgData name="Franziska Händschel" userId="e2149472-3187-4d00-b16a-a19eff6fc04a" providerId="ADAL" clId="{E06FAF6E-C9FC-47F0-BD51-4579590D41F3}" dt="2024-04-22T14:55:59.075" v="3146" actId="1076"/>
            <ac:spMkLst>
              <pc:docMk/>
              <pc:sldMasterMk cId="2436609279" sldId="2147483660"/>
              <pc:sldLayoutMk cId="2956458864" sldId="2147483666"/>
              <ac:spMk id="15" creationId="{875F091C-B285-ADF1-1F1A-7299881A244F}"/>
            </ac:spMkLst>
          </pc:spChg>
          <pc:spChg chg="mod">
            <ac:chgData name="Franziska Händschel" userId="e2149472-3187-4d00-b16a-a19eff6fc04a" providerId="ADAL" clId="{E06FAF6E-C9FC-47F0-BD51-4579590D41F3}" dt="2024-04-22T14:55:59.075" v="3146" actId="1076"/>
            <ac:spMkLst>
              <pc:docMk/>
              <pc:sldMasterMk cId="2436609279" sldId="2147483660"/>
              <pc:sldLayoutMk cId="2956458864" sldId="2147483666"/>
              <ac:spMk id="16" creationId="{5AF08036-7B2F-C8EB-0AB6-3385D6A4E19E}"/>
            </ac:spMkLst>
          </pc:spChg>
        </pc:sldLayoutChg>
        <pc:sldLayoutChg chg="modSp mod">
          <pc:chgData name="Franziska Händschel" userId="e2149472-3187-4d00-b16a-a19eff6fc04a" providerId="ADAL" clId="{E06FAF6E-C9FC-47F0-BD51-4579590D41F3}" dt="2024-04-22T14:59:44.670" v="3243" actId="6014"/>
          <pc:sldLayoutMkLst>
            <pc:docMk/>
            <pc:sldMasterMk cId="2436609279" sldId="2147483660"/>
            <pc:sldLayoutMk cId="2019634000" sldId="2147483667"/>
          </pc:sldLayoutMkLst>
          <pc:spChg chg="mod">
            <ac:chgData name="Franziska Händschel" userId="e2149472-3187-4d00-b16a-a19eff6fc04a" providerId="ADAL" clId="{E06FAF6E-C9FC-47F0-BD51-4579590D41F3}" dt="2024-04-22T14:59:29.285" v="3238" actId="20577"/>
            <ac:spMkLst>
              <pc:docMk/>
              <pc:sldMasterMk cId="2436609279" sldId="2147483660"/>
              <pc:sldLayoutMk cId="2019634000" sldId="2147483667"/>
              <ac:spMk id="3" creationId="{E2553D25-6CB9-3B1D-F4FB-4DC35FB97FC7}"/>
            </ac:spMkLst>
          </pc:spChg>
          <pc:spChg chg="mod">
            <ac:chgData name="Franziska Händschel" userId="e2149472-3187-4d00-b16a-a19eff6fc04a" providerId="ADAL" clId="{E06FAF6E-C9FC-47F0-BD51-4579590D41F3}" dt="2024-04-22T14:58:23.045" v="3221" actId="20577"/>
            <ac:spMkLst>
              <pc:docMk/>
              <pc:sldMasterMk cId="2436609279" sldId="2147483660"/>
              <pc:sldLayoutMk cId="2019634000" sldId="2147483667"/>
              <ac:spMk id="10" creationId="{79A267CA-5BAB-D3DD-1338-0108C95DD759}"/>
            </ac:spMkLst>
          </pc:spChg>
          <pc:spChg chg="mod">
            <ac:chgData name="Franziska Händschel" userId="e2149472-3187-4d00-b16a-a19eff6fc04a" providerId="ADAL" clId="{E06FAF6E-C9FC-47F0-BD51-4579590D41F3}" dt="2024-04-22T14:58:15.950" v="3207" actId="6549"/>
            <ac:spMkLst>
              <pc:docMk/>
              <pc:sldMasterMk cId="2436609279" sldId="2147483660"/>
              <pc:sldLayoutMk cId="2019634000" sldId="2147483667"/>
              <ac:spMk id="11" creationId="{C7BEF658-889C-5331-2715-0A287BA208B8}"/>
            </ac:spMkLst>
          </pc:spChg>
        </pc:sldLayoutChg>
        <pc:sldLayoutChg chg="addSp delSp modSp mod">
          <pc:chgData name="Franziska Händschel" userId="e2149472-3187-4d00-b16a-a19eff6fc04a" providerId="ADAL" clId="{E06FAF6E-C9FC-47F0-BD51-4579590D41F3}" dt="2024-04-22T14:59:49.370" v="3244" actId="6014"/>
          <pc:sldLayoutMkLst>
            <pc:docMk/>
            <pc:sldMasterMk cId="2436609279" sldId="2147483660"/>
            <pc:sldLayoutMk cId="4124173424" sldId="2147483668"/>
          </pc:sldLayoutMkLst>
          <pc:spChg chg="mod">
            <ac:chgData name="Franziska Händschel" userId="e2149472-3187-4d00-b16a-a19eff6fc04a" providerId="ADAL" clId="{E06FAF6E-C9FC-47F0-BD51-4579590D41F3}" dt="2024-04-22T14:59:25.576" v="3235" actId="20577"/>
            <ac:spMkLst>
              <pc:docMk/>
              <pc:sldMasterMk cId="2436609279" sldId="2147483660"/>
              <pc:sldLayoutMk cId="4124173424" sldId="2147483668"/>
              <ac:spMk id="2" creationId="{55371B92-ECC9-B5B1-ACBB-9AA9E922C089}"/>
            </ac:spMkLst>
          </pc:spChg>
          <pc:spChg chg="mod">
            <ac:chgData name="Franziska Händschel" userId="e2149472-3187-4d00-b16a-a19eff6fc04a" providerId="ADAL" clId="{E06FAF6E-C9FC-47F0-BD51-4579590D41F3}" dt="2024-04-22T14:59:13.155" v="3230"/>
            <ac:spMkLst>
              <pc:docMk/>
              <pc:sldMasterMk cId="2436609279" sldId="2147483660"/>
              <pc:sldLayoutMk cId="4124173424" sldId="2147483668"/>
              <ac:spMk id="4" creationId="{B481163A-1A0B-F654-7AF7-9B49C071DDB1}"/>
            </ac:spMkLst>
          </pc:spChg>
          <pc:spChg chg="mod">
            <ac:chgData name="Franziska Händschel" userId="e2149472-3187-4d00-b16a-a19eff6fc04a" providerId="ADAL" clId="{E06FAF6E-C9FC-47F0-BD51-4579590D41F3}" dt="2024-04-22T14:59:13.155" v="3230"/>
            <ac:spMkLst>
              <pc:docMk/>
              <pc:sldMasterMk cId="2436609279" sldId="2147483660"/>
              <pc:sldLayoutMk cId="4124173424" sldId="2147483668"/>
              <ac:spMk id="8" creationId="{3668CFA6-4137-C93E-4034-8D404CE82C9C}"/>
            </ac:spMkLst>
          </pc:spChg>
          <pc:spChg chg="del">
            <ac:chgData name="Franziska Händschel" userId="e2149472-3187-4d00-b16a-a19eff6fc04a" providerId="ADAL" clId="{E06FAF6E-C9FC-47F0-BD51-4579590D41F3}" dt="2024-04-22T14:58:42.993" v="3222" actId="21"/>
            <ac:spMkLst>
              <pc:docMk/>
              <pc:sldMasterMk cId="2436609279" sldId="2147483660"/>
              <pc:sldLayoutMk cId="4124173424" sldId="2147483668"/>
              <ac:spMk id="10" creationId="{FDFEB977-489F-8911-98DB-46A063DC7396}"/>
            </ac:spMkLst>
          </pc:spChg>
          <pc:spChg chg="add mod">
            <ac:chgData name="Franziska Händschel" userId="e2149472-3187-4d00-b16a-a19eff6fc04a" providerId="ADAL" clId="{E06FAF6E-C9FC-47F0-BD51-4579590D41F3}" dt="2024-04-22T14:59:13.155" v="3230"/>
            <ac:spMkLst>
              <pc:docMk/>
              <pc:sldMasterMk cId="2436609279" sldId="2147483660"/>
              <pc:sldLayoutMk cId="4124173424" sldId="2147483668"/>
              <ac:spMk id="12" creationId="{FDFEB977-489F-8911-98DB-46A063DC7396}"/>
            </ac:spMkLst>
          </pc:spChg>
          <pc:spChg chg="del">
            <ac:chgData name="Franziska Händschel" userId="e2149472-3187-4d00-b16a-a19eff6fc04a" providerId="ADAL" clId="{E06FAF6E-C9FC-47F0-BD51-4579590D41F3}" dt="2024-04-22T14:59:12.745" v="3229" actId="478"/>
            <ac:spMkLst>
              <pc:docMk/>
              <pc:sldMasterMk cId="2436609279" sldId="2147483660"/>
              <pc:sldLayoutMk cId="4124173424" sldId="2147483668"/>
              <ac:spMk id="13" creationId="{5C0F2ED2-AF50-3EF3-827E-E18FA76435CA}"/>
            </ac:spMkLst>
          </pc:spChg>
          <pc:spChg chg="add del mod">
            <ac:chgData name="Franziska Händschel" userId="e2149472-3187-4d00-b16a-a19eff6fc04a" providerId="ADAL" clId="{E06FAF6E-C9FC-47F0-BD51-4579590D41F3}" dt="2024-04-22T14:59:15.603" v="3231" actId="21"/>
            <ac:spMkLst>
              <pc:docMk/>
              <pc:sldMasterMk cId="2436609279" sldId="2147483660"/>
              <pc:sldLayoutMk cId="4124173424" sldId="2147483668"/>
              <ac:spMk id="15" creationId="{2F9D9EE6-DBDE-C944-9EDB-FFE29422F507}"/>
            </ac:spMkLst>
          </pc:spChg>
          <pc:grpChg chg="add mod">
            <ac:chgData name="Franziska Händschel" userId="e2149472-3187-4d00-b16a-a19eff6fc04a" providerId="ADAL" clId="{E06FAF6E-C9FC-47F0-BD51-4579590D41F3}" dt="2024-04-22T14:59:13.155" v="3230"/>
            <ac:grpSpMkLst>
              <pc:docMk/>
              <pc:sldMasterMk cId="2436609279" sldId="2147483660"/>
              <pc:sldLayoutMk cId="4124173424" sldId="2147483668"/>
              <ac:grpSpMk id="3" creationId="{3A727F07-6600-CEEB-37C7-C7C53C08D966}"/>
            </ac:grpSpMkLst>
          </pc:grpChg>
          <pc:grpChg chg="del">
            <ac:chgData name="Franziska Händschel" userId="e2149472-3187-4d00-b16a-a19eff6fc04a" providerId="ADAL" clId="{E06FAF6E-C9FC-47F0-BD51-4579590D41F3}" dt="2024-04-22T14:58:42.993" v="3222" actId="21"/>
            <ac:grpSpMkLst>
              <pc:docMk/>
              <pc:sldMasterMk cId="2436609279" sldId="2147483660"/>
              <pc:sldLayoutMk cId="4124173424" sldId="2147483668"/>
              <ac:grpSpMk id="5" creationId="{3A727F07-6600-CEEB-37C7-C7C53C08D966}"/>
            </ac:grpSpMkLst>
          </pc:grpChg>
          <pc:picChg chg="del">
            <ac:chgData name="Franziska Händschel" userId="e2149472-3187-4d00-b16a-a19eff6fc04a" providerId="ADAL" clId="{E06FAF6E-C9FC-47F0-BD51-4579590D41F3}" dt="2024-04-22T14:58:42.993" v="3222" actId="21"/>
            <ac:picMkLst>
              <pc:docMk/>
              <pc:sldMasterMk cId="2436609279" sldId="2147483660"/>
              <pc:sldLayoutMk cId="4124173424" sldId="2147483668"/>
              <ac:picMk id="11" creationId="{C63D4BB4-5858-E1E3-7C49-AF8D15C8CB55}"/>
            </ac:picMkLst>
          </pc:picChg>
          <pc:picChg chg="add mod">
            <ac:chgData name="Franziska Händschel" userId="e2149472-3187-4d00-b16a-a19eff6fc04a" providerId="ADAL" clId="{E06FAF6E-C9FC-47F0-BD51-4579590D41F3}" dt="2024-04-22T14:59:13.155" v="3230"/>
            <ac:picMkLst>
              <pc:docMk/>
              <pc:sldMasterMk cId="2436609279" sldId="2147483660"/>
              <pc:sldLayoutMk cId="4124173424" sldId="2147483668"/>
              <ac:picMk id="14" creationId="{C63D4BB4-5858-E1E3-7C49-AF8D15C8CB55}"/>
            </ac:picMkLst>
          </pc:picChg>
        </pc:sldLayoutChg>
        <pc:sldLayoutChg chg="delSp modSp mod">
          <pc:chgData name="Franziska Händschel" userId="e2149472-3187-4d00-b16a-a19eff6fc04a" providerId="ADAL" clId="{E06FAF6E-C9FC-47F0-BD51-4579590D41F3}" dt="2024-04-22T15:37:30.995" v="4106" actId="6014"/>
          <pc:sldLayoutMkLst>
            <pc:docMk/>
            <pc:sldMasterMk cId="2436609279" sldId="2147483660"/>
            <pc:sldLayoutMk cId="1879408552" sldId="2147483669"/>
          </pc:sldLayoutMkLst>
          <pc:spChg chg="del">
            <ac:chgData name="Franziska Händschel" userId="e2149472-3187-4d00-b16a-a19eff6fc04a" providerId="ADAL" clId="{E06FAF6E-C9FC-47F0-BD51-4579590D41F3}" dt="2024-04-22T15:17:09.425" v="3596" actId="21"/>
            <ac:spMkLst>
              <pc:docMk/>
              <pc:sldMasterMk cId="2436609279" sldId="2147483660"/>
              <pc:sldLayoutMk cId="1879408552" sldId="2147483669"/>
              <ac:spMk id="2" creationId="{AD7D82F6-A73C-FFB4-835C-DF982E72AEDE}"/>
            </ac:spMkLst>
          </pc:spChg>
          <pc:spChg chg="del">
            <ac:chgData name="Franziska Händschel" userId="e2149472-3187-4d00-b16a-a19eff6fc04a" providerId="ADAL" clId="{E06FAF6E-C9FC-47F0-BD51-4579590D41F3}" dt="2024-04-22T15:17:09.425" v="3596" actId="21"/>
            <ac:spMkLst>
              <pc:docMk/>
              <pc:sldMasterMk cId="2436609279" sldId="2147483660"/>
              <pc:sldLayoutMk cId="1879408552" sldId="2147483669"/>
              <ac:spMk id="3" creationId="{F35CA285-C1A6-BDFC-1AA0-E56B7C374173}"/>
            </ac:spMkLst>
          </pc:spChg>
          <pc:spChg chg="del">
            <ac:chgData name="Franziska Händschel" userId="e2149472-3187-4d00-b16a-a19eff6fc04a" providerId="ADAL" clId="{E06FAF6E-C9FC-47F0-BD51-4579590D41F3}" dt="2024-04-22T15:17:09.425" v="3596" actId="21"/>
            <ac:spMkLst>
              <pc:docMk/>
              <pc:sldMasterMk cId="2436609279" sldId="2147483660"/>
              <pc:sldLayoutMk cId="1879408552" sldId="2147483669"/>
              <ac:spMk id="4" creationId="{BDC21B64-91BD-E4C9-5F62-0E982E3C93E5}"/>
            </ac:spMkLst>
          </pc:spChg>
          <pc:spChg chg="del">
            <ac:chgData name="Franziska Händschel" userId="e2149472-3187-4d00-b16a-a19eff6fc04a" providerId="ADAL" clId="{E06FAF6E-C9FC-47F0-BD51-4579590D41F3}" dt="2024-04-22T15:17:09.425" v="3596" actId="21"/>
            <ac:spMkLst>
              <pc:docMk/>
              <pc:sldMasterMk cId="2436609279" sldId="2147483660"/>
              <pc:sldLayoutMk cId="1879408552" sldId="2147483669"/>
              <ac:spMk id="5" creationId="{9AC47C7A-20C6-7EBC-87F2-5CE5BDABE5B6}"/>
            </ac:spMkLst>
          </pc:spChg>
          <pc:spChg chg="mod">
            <ac:chgData name="Franziska Händschel" userId="e2149472-3187-4d00-b16a-a19eff6fc04a" providerId="ADAL" clId="{E06FAF6E-C9FC-47F0-BD51-4579590D41F3}" dt="2024-04-22T15:37:16.980" v="4104" actId="20577"/>
            <ac:spMkLst>
              <pc:docMk/>
              <pc:sldMasterMk cId="2436609279" sldId="2147483660"/>
              <pc:sldLayoutMk cId="1879408552" sldId="2147483669"/>
              <ac:spMk id="6" creationId="{7B3E4000-8DB5-11E5-2107-44FEBAF6EF7A}"/>
            </ac:spMkLst>
          </pc:spChg>
          <pc:spChg chg="mod">
            <ac:chgData name="Franziska Händschel" userId="e2149472-3187-4d00-b16a-a19eff6fc04a" providerId="ADAL" clId="{E06FAF6E-C9FC-47F0-BD51-4579590D41F3}" dt="2024-04-22T15:03:41.800" v="3265" actId="20577"/>
            <ac:spMkLst>
              <pc:docMk/>
              <pc:sldMasterMk cId="2436609279" sldId="2147483660"/>
              <pc:sldLayoutMk cId="1879408552" sldId="2147483669"/>
              <ac:spMk id="8" creationId="{C198A9B0-CEC1-F7F1-E9E1-7E0C98E3026C}"/>
            </ac:spMkLst>
          </pc:spChg>
          <pc:spChg chg="del">
            <ac:chgData name="Franziska Händschel" userId="e2149472-3187-4d00-b16a-a19eff6fc04a" providerId="ADAL" clId="{E06FAF6E-C9FC-47F0-BD51-4579590D41F3}" dt="2024-04-22T15:17:09.425" v="3596" actId="21"/>
            <ac:spMkLst>
              <pc:docMk/>
              <pc:sldMasterMk cId="2436609279" sldId="2147483660"/>
              <pc:sldLayoutMk cId="1879408552" sldId="2147483669"/>
              <ac:spMk id="14" creationId="{859494A4-E16D-761B-922B-AAA8526C233D}"/>
            </ac:spMkLst>
          </pc:spChg>
        </pc:sldLayoutChg>
        <pc:sldLayoutChg chg="delSp modSp mod">
          <pc:chgData name="Franziska Händschel" userId="e2149472-3187-4d00-b16a-a19eff6fc04a" providerId="ADAL" clId="{E06FAF6E-C9FC-47F0-BD51-4579590D41F3}" dt="2024-04-22T15:37:25.495" v="4105" actId="6014"/>
          <pc:sldLayoutMkLst>
            <pc:docMk/>
            <pc:sldMasterMk cId="2436609279" sldId="2147483660"/>
            <pc:sldLayoutMk cId="466601785" sldId="2147483670"/>
          </pc:sldLayoutMkLst>
          <pc:spChg chg="mod">
            <ac:chgData name="Franziska Händschel" userId="e2149472-3187-4d00-b16a-a19eff6fc04a" providerId="ADAL" clId="{E06FAF6E-C9FC-47F0-BD51-4579590D41F3}" dt="2024-04-22T15:37:13.475" v="4101" actId="20577"/>
            <ac:spMkLst>
              <pc:docMk/>
              <pc:sldMasterMk cId="2436609279" sldId="2147483660"/>
              <pc:sldLayoutMk cId="466601785" sldId="2147483670"/>
              <ac:spMk id="3" creationId="{A89E1503-7EAD-6166-F98B-DCAF1864FB47}"/>
            </ac:spMkLst>
          </pc:spChg>
          <pc:spChg chg="del">
            <ac:chgData name="Franziska Händschel" userId="e2149472-3187-4d00-b16a-a19eff6fc04a" providerId="ADAL" clId="{E06FAF6E-C9FC-47F0-BD51-4579590D41F3}" dt="2024-04-22T15:22:55.914" v="3967" actId="21"/>
            <ac:spMkLst>
              <pc:docMk/>
              <pc:sldMasterMk cId="2436609279" sldId="2147483660"/>
              <pc:sldLayoutMk cId="466601785" sldId="2147483670"/>
              <ac:spMk id="9" creationId="{743914D5-AEE8-98E5-6FF4-B585D71557AC}"/>
            </ac:spMkLst>
          </pc:spChg>
          <pc:spChg chg="del">
            <ac:chgData name="Franziska Händschel" userId="e2149472-3187-4d00-b16a-a19eff6fc04a" providerId="ADAL" clId="{E06FAF6E-C9FC-47F0-BD51-4579590D41F3}" dt="2024-04-22T15:22:55.914" v="3967" actId="21"/>
            <ac:spMkLst>
              <pc:docMk/>
              <pc:sldMasterMk cId="2436609279" sldId="2147483660"/>
              <pc:sldLayoutMk cId="466601785" sldId="2147483670"/>
              <ac:spMk id="10" creationId="{A2017259-6C34-CAD2-CBCB-564DB75B23BF}"/>
            </ac:spMkLst>
          </pc:spChg>
          <pc:spChg chg="del">
            <ac:chgData name="Franziska Händschel" userId="e2149472-3187-4d00-b16a-a19eff6fc04a" providerId="ADAL" clId="{E06FAF6E-C9FC-47F0-BD51-4579590D41F3}" dt="2024-04-22T15:22:55.914" v="3967" actId="21"/>
            <ac:spMkLst>
              <pc:docMk/>
              <pc:sldMasterMk cId="2436609279" sldId="2147483660"/>
              <pc:sldLayoutMk cId="466601785" sldId="2147483670"/>
              <ac:spMk id="16" creationId="{CC37BC53-BC8F-B94B-9451-A75CF5A91A14}"/>
            </ac:spMkLst>
          </pc:spChg>
          <pc:spChg chg="del">
            <ac:chgData name="Franziska Händschel" userId="e2149472-3187-4d00-b16a-a19eff6fc04a" providerId="ADAL" clId="{E06FAF6E-C9FC-47F0-BD51-4579590D41F3}" dt="2024-04-22T15:22:55.914" v="3967" actId="21"/>
            <ac:spMkLst>
              <pc:docMk/>
              <pc:sldMasterMk cId="2436609279" sldId="2147483660"/>
              <pc:sldLayoutMk cId="466601785" sldId="2147483670"/>
              <ac:spMk id="19" creationId="{145077CF-8A7F-27DE-D8E8-45BF342AA9C4}"/>
            </ac:spMkLst>
          </pc:spChg>
          <pc:spChg chg="del">
            <ac:chgData name="Franziska Händschel" userId="e2149472-3187-4d00-b16a-a19eff6fc04a" providerId="ADAL" clId="{E06FAF6E-C9FC-47F0-BD51-4579590D41F3}" dt="2024-04-22T15:22:55.914" v="3967" actId="21"/>
            <ac:spMkLst>
              <pc:docMk/>
              <pc:sldMasterMk cId="2436609279" sldId="2147483660"/>
              <pc:sldLayoutMk cId="466601785" sldId="2147483670"/>
              <ac:spMk id="21" creationId="{7DEC37DA-3966-DBE4-F4D1-0C7DA805FDC0}"/>
            </ac:spMkLst>
          </pc:spChg>
          <pc:spChg chg="del">
            <ac:chgData name="Franziska Händschel" userId="e2149472-3187-4d00-b16a-a19eff6fc04a" providerId="ADAL" clId="{E06FAF6E-C9FC-47F0-BD51-4579590D41F3}" dt="2024-04-22T15:22:55.914" v="3967" actId="21"/>
            <ac:spMkLst>
              <pc:docMk/>
              <pc:sldMasterMk cId="2436609279" sldId="2147483660"/>
              <pc:sldLayoutMk cId="466601785" sldId="2147483670"/>
              <ac:spMk id="23" creationId="{C0EBBDEA-8A00-EC4D-A594-8D3686A9496E}"/>
            </ac:spMkLst>
          </pc:spChg>
        </pc:sldLayoutChg>
        <pc:sldLayoutChg chg="addSp delSp modSp mod">
          <pc:chgData name="Franziska Händschel" userId="e2149472-3187-4d00-b16a-a19eff6fc04a" providerId="ADAL" clId="{E06FAF6E-C9FC-47F0-BD51-4579590D41F3}" dt="2024-04-22T16:02:08.524" v="4498" actId="14100"/>
          <pc:sldLayoutMkLst>
            <pc:docMk/>
            <pc:sldMasterMk cId="2436609279" sldId="2147483660"/>
            <pc:sldLayoutMk cId="3777295832" sldId="2147483673"/>
          </pc:sldLayoutMkLst>
          <pc:spChg chg="add 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2" creationId="{264D7897-D126-0918-A8E2-B8959E435D75}"/>
            </ac:spMkLst>
          </pc:spChg>
          <pc:spChg chg="mod">
            <ac:chgData name="Franziska Händschel" userId="e2149472-3187-4d00-b16a-a19eff6fc04a" providerId="ADAL" clId="{E06FAF6E-C9FC-47F0-BD51-4579590D41F3}" dt="2024-04-22T15:46:47.869" v="4151" actId="20577"/>
            <ac:spMkLst>
              <pc:docMk/>
              <pc:sldMasterMk cId="2436609279" sldId="2147483660"/>
              <pc:sldLayoutMk cId="3777295832" sldId="2147483673"/>
              <ac:spMk id="3" creationId="{867438A1-7440-D17D-42C5-8AFAE2BD4AE1}"/>
            </ac:spMkLst>
          </pc:spChg>
          <pc:spChg chg="mod">
            <ac:chgData name="Franziska Händschel" userId="e2149472-3187-4d00-b16a-a19eff6fc04a" providerId="ADAL" clId="{E06FAF6E-C9FC-47F0-BD51-4579590D41F3}" dt="2024-04-22T15:46:59.206" v="4157" actId="20577"/>
            <ac:spMkLst>
              <pc:docMk/>
              <pc:sldMasterMk cId="2436609279" sldId="2147483660"/>
              <pc:sldLayoutMk cId="3777295832" sldId="2147483673"/>
              <ac:spMk id="5" creationId="{663945DF-D69B-AA50-FC58-C1729226D594}"/>
            </ac:spMkLst>
          </pc:spChg>
          <pc:spChg chg="add 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6" creationId="{DB5DB90C-B3D2-5817-D782-ED85D0F0E4A5}"/>
            </ac:spMkLst>
          </pc:spChg>
          <pc:spChg chg="add 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7" creationId="{1D1BE87D-647C-6F48-3688-18A6DE91B7F0}"/>
            </ac:spMkLst>
          </pc:spChg>
          <pc:spChg chg="add 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8" creationId="{4BE1C633-2B67-FBA3-5E77-77562AC9777B}"/>
            </ac:spMkLst>
          </pc:spChg>
          <pc:spChg chg="del">
            <ac:chgData name="Franziska Händschel" userId="e2149472-3187-4d00-b16a-a19eff6fc04a" providerId="ADAL" clId="{E06FAF6E-C9FC-47F0-BD51-4579590D41F3}" dt="2024-04-22T15:46:10.815" v="4107" actId="478"/>
            <ac:spMkLst>
              <pc:docMk/>
              <pc:sldMasterMk cId="2436609279" sldId="2147483660"/>
              <pc:sldLayoutMk cId="3777295832" sldId="2147483673"/>
              <ac:spMk id="10" creationId="{8C2F2801-7A58-E281-A0D3-3714420CD63C}"/>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13" creationId="{8511D5BD-3DFB-A5F0-0F96-A54F6DB3E057}"/>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15" creationId="{8B61A659-5F87-7BA2-346B-E7518E7A5D03}"/>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16" creationId="{C2040A3A-38DE-DD01-A432-92250326499D}"/>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17" creationId="{7DD11DE7-7827-05E2-CAD0-8B8CD6BDCC6C}"/>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19" creationId="{749D1B61-AFC5-35EE-E673-5D7059A7E81C}"/>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21" creationId="{AC45869A-EFE1-1E8A-4F8B-8F6B2852DD89}"/>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22" creationId="{AF600FF2-6A05-8F38-3CDE-32DC134CDF77}"/>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23" creationId="{D5800283-F1DD-F4B2-5E8D-7E14E7628208}"/>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25" creationId="{28ADC262-508E-9E8B-6BB7-4D4093EEFBBA}"/>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27" creationId="{C58F46C8-09DC-4987-5B79-B8C8D90201ED}"/>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28" creationId="{5F315523-127F-BA99-7AB9-92368A0D7605}"/>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29" creationId="{855C24FC-BEF4-97F5-707E-BDE066E80F96}"/>
            </ac:spMkLst>
          </pc:spChg>
          <pc:spChg chg="del">
            <ac:chgData name="Franziska Händschel" userId="e2149472-3187-4d00-b16a-a19eff6fc04a" providerId="ADAL" clId="{E06FAF6E-C9FC-47F0-BD51-4579590D41F3}" dt="2024-04-22T15:46:10.815" v="4107" actId="478"/>
            <ac:spMkLst>
              <pc:docMk/>
              <pc:sldMasterMk cId="2436609279" sldId="2147483660"/>
              <pc:sldLayoutMk cId="3777295832" sldId="2147483673"/>
              <ac:spMk id="35" creationId="{A5750DE5-65F6-5D64-CB1F-1122EA8FB288}"/>
            </ac:spMkLst>
          </pc:spChg>
          <pc:spChg chg="del">
            <ac:chgData name="Franziska Händschel" userId="e2149472-3187-4d00-b16a-a19eff6fc04a" providerId="ADAL" clId="{E06FAF6E-C9FC-47F0-BD51-4579590D41F3}" dt="2024-04-22T15:46:10.815" v="4107" actId="478"/>
            <ac:spMkLst>
              <pc:docMk/>
              <pc:sldMasterMk cId="2436609279" sldId="2147483660"/>
              <pc:sldLayoutMk cId="3777295832" sldId="2147483673"/>
              <ac:spMk id="50" creationId="{7E576583-A5DB-0E3D-70D2-6EDC97A465C5}"/>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51" creationId="{2F7F4257-D870-8DFE-7C11-3DDFB5E34179}"/>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53" creationId="{36F46475-6213-1A02-3C82-81C6FAE38DA2}"/>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54" creationId="{962707D1-75A5-5A8C-8E8A-21F06D0275CA}"/>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55" creationId="{A54610DB-CF13-C256-6743-A226612E5CBD}"/>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57" creationId="{CDC51E64-304B-2AA0-89CD-8400781215CC}"/>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59" creationId="{D0DB2D62-8C9C-C1C5-536B-E24B3094EA77}"/>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60" creationId="{E83BD87E-3005-A98B-B49B-D2D480E55777}"/>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61" creationId="{DE0C0C5B-8307-0457-98A7-5DE773C9E37B}"/>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63" creationId="{487C9D64-4392-A5A3-6793-B3A012EED260}"/>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66" creationId="{10AD211A-56E1-E25C-3D1D-064B733E42F6}"/>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67" creationId="{679242CB-D1C3-348D-65EF-C1E15DEF51DA}"/>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68" creationId="{1FE22998-E4DD-46EA-13AB-7ED5E92BEC3B}"/>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70" creationId="{74B3A0FB-171C-653B-5C96-D6B4605FAAE6}"/>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72" creationId="{963E66DE-8862-E681-9714-28117DB6C631}"/>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73" creationId="{B9F0BC13-5D96-2299-756D-D69059B60075}"/>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74" creationId="{BD170126-13FD-2813-BF65-063B23E386FC}"/>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76" creationId="{A68F2CA2-4C46-15ED-9820-98AAB29BCFEB}"/>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78" creationId="{853CC6B9-ACE6-F4ED-EAC3-B226E6CA3C9B}"/>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79" creationId="{1876E06A-B6B4-F8AA-AF99-1E680EB6E2AC}"/>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80" creationId="{1666E5FA-C5AC-FD6B-243C-7B0991A1FEB0}"/>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82" creationId="{8BBE11E3-8A8B-78C7-BA83-856C00FA6FFA}"/>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84" creationId="{177B8F04-4F4E-C9C9-4D24-97A7A540C291}"/>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85" creationId="{10D4AA34-542F-404C-34E2-DCB8015E0152}"/>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86" creationId="{68D72722-094A-3005-6856-9CAC882424B4}"/>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88" creationId="{9D2E60D0-AD3C-5B96-995E-6506ED6FD7F9}"/>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90" creationId="{4431D426-31A0-3306-9E90-A249109B40B4}"/>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91" creationId="{CDB9E69F-8ADF-11E9-8B29-3B43DB98766D}"/>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92" creationId="{4E5C044C-43B2-119A-0102-18D8DBDC9E2E}"/>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94" creationId="{55EBD55A-3404-EF08-E6AE-AFF26CD46628}"/>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96" creationId="{144A3A88-F749-32D7-B2AA-85C1A84338F9}"/>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97" creationId="{EEA7E905-91F3-6A58-92A7-CA51DA11DD7D}"/>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98" creationId="{B8096CB7-6EFC-FFC4-F142-415BC3427CD0}"/>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100" creationId="{935DE12E-1875-22C8-D745-44F56138B7BC}"/>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102" creationId="{B3C37C64-94E2-019E-A055-7D5A4C1FBAC3}"/>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103" creationId="{8B0634E2-F6B6-2C39-EF5B-AC49EE6B4EF5}"/>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104" creationId="{F679E4B5-BF6B-C5F8-1732-23D29EDD4CCE}"/>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106" creationId="{C5C80DE0-DC84-E8A1-F297-43CA960CBD34}"/>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108" creationId="{A0B3D01F-0CAA-21CA-01F1-29AFA1FB69FC}"/>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109" creationId="{EA49EA17-EC3D-FC7A-09C3-5C823A415883}"/>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110" creationId="{CBA8BB21-5472-4641-D7F1-577EB4B9F0C2}"/>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112" creationId="{3E1D17BE-EC0D-3B7A-18AC-FCEE0E83B75D}"/>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114" creationId="{69B28E76-B08B-0A50-B3FC-4BC218AB5EB6}"/>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115" creationId="{F8C06D02-61BF-29E2-159C-2F41B8267C55}"/>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116" creationId="{58FC08A1-8587-1085-5BC7-365B43901CDE}"/>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118" creationId="{A838747B-24E5-265D-5E47-5F9B41258CB0}"/>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120" creationId="{7952BDC9-A4FB-74F8-AF43-FBABD4F02B01}"/>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121" creationId="{3129D844-63DA-FEDA-CD8C-69F0AE1B1271}"/>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122" creationId="{5702EB13-D223-FF72-1A3A-F4F9B25E21E0}"/>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124" creationId="{F7AC1C91-5AE1-B6DB-964F-00665344531A}"/>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126" creationId="{BEAAAA58-CA6E-82A2-EC76-53815DA1EB01}"/>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127" creationId="{5C545A5D-7594-74D7-1F43-F25844A8E628}"/>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128" creationId="{9164C625-AB8B-D41F-67BA-639DE7530F21}"/>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130" creationId="{443BFB8B-220F-5CAA-C3EF-581265FED8EB}"/>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132" creationId="{9AFAE837-102A-1CB6-DBEE-327199B6687D}"/>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133" creationId="{AD0D1DB8-D855-C4D0-86AB-09306A630E33}"/>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134" creationId="{4A3A2E4E-0CDE-3516-70D8-DEBA19135829}"/>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136" creationId="{91A8A8DD-EBBC-14EB-06F5-BDFBE2993DD6}"/>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138" creationId="{3AFE6C94-A4BD-46C3-8200-B0C70905755B}"/>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139" creationId="{A9B14CA8-0C01-1A98-A34F-E47E235039FE}"/>
            </ac:spMkLst>
          </pc:spChg>
          <pc:spChg chg="mod">
            <ac:chgData name="Franziska Händschel" userId="e2149472-3187-4d00-b16a-a19eff6fc04a" providerId="ADAL" clId="{E06FAF6E-C9FC-47F0-BD51-4579590D41F3}" dt="2024-04-22T15:47:11.315" v="4159" actId="404"/>
            <ac:spMkLst>
              <pc:docMk/>
              <pc:sldMasterMk cId="2436609279" sldId="2147483660"/>
              <pc:sldLayoutMk cId="3777295832" sldId="2147483673"/>
              <ac:spMk id="140" creationId="{2B2135A2-D869-BF57-C713-C74EBB3370D9}"/>
            </ac:spMkLst>
          </pc:spChg>
          <pc:spChg chg="add 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42" creationId="{0207D6C9-B8A8-AB9C-9E5B-052C3A3F0292}"/>
            </ac:spMkLst>
          </pc:spChg>
          <pc:spChg chg="add 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43" creationId="{24F2C48E-A9CF-8303-385F-59215C3D8BDD}"/>
            </ac:spMkLst>
          </pc:spChg>
          <pc:spChg chg="add 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44" creationId="{593281C4-85BC-36BE-E10B-E4AB071D0E31}"/>
            </ac:spMkLst>
          </pc:spChg>
          <pc:spChg chg="add 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45" creationId="{A5AA5EBA-8370-1055-BD0C-B7030DCB2DA4}"/>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49" creationId="{1F677AC6-BA16-2EC7-99FB-58EEA1B9C9AF}"/>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51" creationId="{66E62033-35A8-7CBB-97CD-DD7D0A0AB0E3}"/>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52" creationId="{4F1B9BB4-23A9-2D68-CB22-CA45417DD233}"/>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53" creationId="{2444671B-F701-0386-3397-6B903F47E606}"/>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55" creationId="{42DA014E-AD46-DAC4-1714-519315CF5C4E}"/>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57" creationId="{9FDE27B7-DED9-088E-469E-97FE76532A49}"/>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58" creationId="{F1519DA3-299B-9290-2BBB-0CFD48697683}"/>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59" creationId="{2C16D951-2D58-5B6E-55F9-3A1C2A646E32}"/>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61" creationId="{87FC9F93-533F-DD01-6720-6381164ECA91}"/>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63" creationId="{7E73A549-CD8A-243D-FCC8-55EE89A852D6}"/>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64" creationId="{0708FC19-A9BB-5195-35A4-E402C3EA4F0A}"/>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65" creationId="{744DF6B8-D7A9-9E2E-816A-E54F08553FFA}"/>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67" creationId="{2686B7DC-9FBF-8017-4480-741700E0CD23}"/>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69" creationId="{D6ECCF11-2951-7C33-76B3-86C5634D5247}"/>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70" creationId="{8B585BB7-2F9D-350B-518B-2C422358D359}"/>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71" creationId="{19810B09-0ACB-82CB-95E3-C515750A8D86}"/>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73" creationId="{BE94B910-826B-11C6-1341-4A5ADC675DC3}"/>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75" creationId="{38E072EF-3958-60E4-04FC-AE5ABEB6E458}"/>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76" creationId="{ABE827DD-1DE8-490E-20B8-624B39872543}"/>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77" creationId="{A6EA57EC-3EDC-9E28-531B-D1610DD65231}"/>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79" creationId="{34A9F4DD-4319-CFC2-FF99-99136BA6118B}"/>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81" creationId="{96D9C3DE-2014-444B-0A13-98A10CB08A90}"/>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82" creationId="{3BCCDD7D-11BE-5EFD-1CF1-442175A5EDB8}"/>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83" creationId="{7DE0D131-DDAE-D736-2A53-BE4A1E5D7CA7}"/>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85" creationId="{40595C35-8D5D-E322-A2A3-6E70F22C9EAA}"/>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87" creationId="{DEA1EECF-67B2-9DA3-B5AB-E64C9E793AB1}"/>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88" creationId="{B054670E-978B-86CF-AFEC-D23075C41187}"/>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89" creationId="{125EE645-EF4E-78F0-0417-D85DCD43ACE6}"/>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91" creationId="{2EB37686-81AC-E0D1-DF46-8A9014F603A7}"/>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93" creationId="{2C673BB5-BC15-589C-5B19-F60E199FE4CD}"/>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94" creationId="{D4EF161E-9887-BCB2-B2A2-DC6FA987B44A}"/>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95" creationId="{F11FA8EB-F8C1-0CB7-0DB9-B25858142D33}"/>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97" creationId="{849EF75A-9B72-2899-E3A1-176C947B5FA5}"/>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199" creationId="{AE3F5091-96D8-A922-A5DC-4F1B7D5A56BF}"/>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00" creationId="{6D1D1426-18D2-2AAB-0A61-6C431A8A866F}"/>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01" creationId="{BFE1ECF0-1201-2B0A-DB97-19F8C0517185}"/>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03" creationId="{58664EA7-1E86-8676-AEAD-DECCDEEA0CEE}"/>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05" creationId="{CD5A6B3B-87A3-6624-7B3A-BBCCF3A4C6DA}"/>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06" creationId="{205FE848-F072-42D1-2E18-5F1933D32197}"/>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07" creationId="{C414CDB6-B507-DA50-F256-4501B6DF00B8}"/>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09" creationId="{E2D5BBBC-098D-590A-FAFC-BE445C2A750A}"/>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11" creationId="{862655C1-6FAF-79E0-BACB-B6A68DDF55D7}"/>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12" creationId="{E62A01E3-5525-1F03-310C-CA57BF6FA237}"/>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13" creationId="{27103894-9126-8302-B450-B13850E2B3EA}"/>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15" creationId="{7907A4F5-4AA0-3F62-FE53-3B2DA89DCE4C}"/>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17" creationId="{ED776665-B50E-A2FF-7027-74F1E006B7A5}"/>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18" creationId="{BB3FE8A9-12BB-66DC-AA0F-5347E1ADF1B3}"/>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19" creationId="{D377AEC1-7CD2-0601-24B8-8D5098DED417}"/>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21" creationId="{CC29221F-B259-17D6-557A-E5D7A37CF5C0}"/>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23" creationId="{42039304-0E23-0A4E-9563-9F2D3F6B5F15}"/>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24" creationId="{272B2A0B-8096-DA52-DB19-E2830FFDBAC5}"/>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25" creationId="{E395CF45-72F0-4F10-8A80-4A6B6C5B3BDB}"/>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27" creationId="{16DDD094-F147-0804-0923-924C52C07387}"/>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29" creationId="{70CF763E-CF80-06E6-6C8A-A8BB381BBA2F}"/>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30" creationId="{2E750373-299B-D818-82B9-DCFBFB800A0B}"/>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31" creationId="{CAB99FE3-75E5-3D6E-83A8-BD4113FD6AF0}"/>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33" creationId="{91E75DC1-CA9A-244F-BCC9-5665BDA1C305}"/>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35" creationId="{A0CDC6C5-9D13-8C30-5971-22094198488F}"/>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36" creationId="{7D4A32F3-37B8-7C58-A531-C740068ED7EB}"/>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37" creationId="{C047ECB5-F8E7-1A96-6510-E440356A990B}"/>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39" creationId="{32DB9A74-A161-EB05-8D29-7548143CF094}"/>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41" creationId="{60C29736-D3F5-6A4D-D8FB-218FCEF56706}"/>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42" creationId="{CF7B7772-11E0-393A-4480-3180184BEEDF}"/>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43" creationId="{DFDF505D-876B-0A4A-90E9-A823A175B9B7}"/>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45" creationId="{99FD7665-D520-6C25-63E2-5D960341522C}"/>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47" creationId="{125F4E09-1BA9-5A8E-1E37-2B2D73A5F464}"/>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48" creationId="{49C2D5AA-F05E-153C-2560-43939E62FF1D}"/>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49" creationId="{7339EB40-ACCF-7576-CFD5-89F1D8E5C4FC}"/>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51" creationId="{409ABC33-71E7-6D4D-E879-3BC332B63122}"/>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53" creationId="{B2E4209C-1818-F8C2-39E5-0A268B6702BF}"/>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54" creationId="{600A1E53-DFDC-3B71-932A-75DD11C433D2}"/>
            </ac:spMkLst>
          </pc:spChg>
          <pc:spChg chg="mod">
            <ac:chgData name="Franziska Händschel" userId="e2149472-3187-4d00-b16a-a19eff6fc04a" providerId="ADAL" clId="{E06FAF6E-C9FC-47F0-BD51-4579590D41F3}" dt="2024-04-22T15:48:35.376" v="4168" actId="404"/>
            <ac:spMkLst>
              <pc:docMk/>
              <pc:sldMasterMk cId="2436609279" sldId="2147483660"/>
              <pc:sldLayoutMk cId="3777295832" sldId="2147483673"/>
              <ac:spMk id="255" creationId="{4F923C4A-0890-131A-3165-3A41B06E4262}"/>
            </ac:spMkLst>
          </pc:spChg>
          <pc:spChg chg="add mod">
            <ac:chgData name="Franziska Händschel" userId="e2149472-3187-4d00-b16a-a19eff6fc04a" providerId="ADAL" clId="{E06FAF6E-C9FC-47F0-BD51-4579590D41F3}" dt="2024-04-22T15:49:29.170" v="4283" actId="20577"/>
            <ac:spMkLst>
              <pc:docMk/>
              <pc:sldMasterMk cId="2436609279" sldId="2147483660"/>
              <pc:sldLayoutMk cId="3777295832" sldId="2147483673"/>
              <ac:spMk id="257" creationId="{BC986C68-2E4B-B51E-5DFB-0A2902F59C6C}"/>
            </ac:spMkLst>
          </pc:spChg>
          <pc:grpChg chg="add mod">
            <ac:chgData name="Franziska Händschel" userId="e2149472-3187-4d00-b16a-a19eff6fc04a" providerId="ADAL" clId="{E06FAF6E-C9FC-47F0-BD51-4579590D41F3}" dt="2024-04-22T15:46:18.514" v="4109" actId="164"/>
            <ac:grpSpMkLst>
              <pc:docMk/>
              <pc:sldMasterMk cId="2436609279" sldId="2147483660"/>
              <pc:sldLayoutMk cId="3777295832" sldId="2147483673"/>
              <ac:grpSpMk id="12" creationId="{49E87612-57D8-E6EA-A9DC-00492B33E988}"/>
            </ac:grpSpMkLst>
          </pc:grpChg>
          <pc:grpChg chg="mod">
            <ac:chgData name="Franziska Händschel" userId="e2149472-3187-4d00-b16a-a19eff6fc04a" providerId="ADAL" clId="{E06FAF6E-C9FC-47F0-BD51-4579590D41F3}" dt="2024-04-22T15:46:11.523" v="4108"/>
            <ac:grpSpMkLst>
              <pc:docMk/>
              <pc:sldMasterMk cId="2436609279" sldId="2147483660"/>
              <pc:sldLayoutMk cId="3777295832" sldId="2147483673"/>
              <ac:grpSpMk id="14" creationId="{3ED9BC1C-B7E9-E928-E947-CBD73CCEC724}"/>
            </ac:grpSpMkLst>
          </pc:grpChg>
          <pc:grpChg chg="add mod">
            <ac:chgData name="Franziska Händschel" userId="e2149472-3187-4d00-b16a-a19eff6fc04a" providerId="ADAL" clId="{E06FAF6E-C9FC-47F0-BD51-4579590D41F3}" dt="2024-04-22T15:46:18.514" v="4109" actId="164"/>
            <ac:grpSpMkLst>
              <pc:docMk/>
              <pc:sldMasterMk cId="2436609279" sldId="2147483660"/>
              <pc:sldLayoutMk cId="3777295832" sldId="2147483673"/>
              <ac:grpSpMk id="18" creationId="{BDC81473-3E27-B3A5-D05F-BBDD4B5783D9}"/>
            </ac:grpSpMkLst>
          </pc:grpChg>
          <pc:grpChg chg="mod">
            <ac:chgData name="Franziska Händschel" userId="e2149472-3187-4d00-b16a-a19eff6fc04a" providerId="ADAL" clId="{E06FAF6E-C9FC-47F0-BD51-4579590D41F3}" dt="2024-04-22T15:46:11.523" v="4108"/>
            <ac:grpSpMkLst>
              <pc:docMk/>
              <pc:sldMasterMk cId="2436609279" sldId="2147483660"/>
              <pc:sldLayoutMk cId="3777295832" sldId="2147483673"/>
              <ac:grpSpMk id="20" creationId="{F547C3F5-832B-648F-F770-694356DB00E4}"/>
            </ac:grpSpMkLst>
          </pc:grpChg>
          <pc:grpChg chg="add mod">
            <ac:chgData name="Franziska Händschel" userId="e2149472-3187-4d00-b16a-a19eff6fc04a" providerId="ADAL" clId="{E06FAF6E-C9FC-47F0-BD51-4579590D41F3}" dt="2024-04-22T15:46:18.514" v="4109" actId="164"/>
            <ac:grpSpMkLst>
              <pc:docMk/>
              <pc:sldMasterMk cId="2436609279" sldId="2147483660"/>
              <pc:sldLayoutMk cId="3777295832" sldId="2147483673"/>
              <ac:grpSpMk id="24" creationId="{63BD51F4-2083-9C04-7457-572CA8CA487F}"/>
            </ac:grpSpMkLst>
          </pc:grpChg>
          <pc:grpChg chg="mod">
            <ac:chgData name="Franziska Händschel" userId="e2149472-3187-4d00-b16a-a19eff6fc04a" providerId="ADAL" clId="{E06FAF6E-C9FC-47F0-BD51-4579590D41F3}" dt="2024-04-22T15:46:11.523" v="4108"/>
            <ac:grpSpMkLst>
              <pc:docMk/>
              <pc:sldMasterMk cId="2436609279" sldId="2147483660"/>
              <pc:sldLayoutMk cId="3777295832" sldId="2147483673"/>
              <ac:grpSpMk id="26" creationId="{669F50FB-DD19-2FE0-B128-BBBDF719D981}"/>
            </ac:grpSpMkLst>
          </pc:grpChg>
          <pc:grpChg chg="add mod">
            <ac:chgData name="Franziska Händschel" userId="e2149472-3187-4d00-b16a-a19eff6fc04a" providerId="ADAL" clId="{E06FAF6E-C9FC-47F0-BD51-4579590D41F3}" dt="2024-04-22T15:46:18.514" v="4109" actId="164"/>
            <ac:grpSpMkLst>
              <pc:docMk/>
              <pc:sldMasterMk cId="2436609279" sldId="2147483660"/>
              <pc:sldLayoutMk cId="3777295832" sldId="2147483673"/>
              <ac:grpSpMk id="30" creationId="{5CF47354-0BCD-04C1-5A96-A1A7D86A5072}"/>
            </ac:grpSpMkLst>
          </pc:grpChg>
          <pc:grpChg chg="del">
            <ac:chgData name="Franziska Händschel" userId="e2149472-3187-4d00-b16a-a19eff6fc04a" providerId="ADAL" clId="{E06FAF6E-C9FC-47F0-BD51-4579590D41F3}" dt="2024-04-22T15:46:10.815" v="4107" actId="478"/>
            <ac:grpSpMkLst>
              <pc:docMk/>
              <pc:sldMasterMk cId="2436609279" sldId="2147483660"/>
              <pc:sldLayoutMk cId="3777295832" sldId="2147483673"/>
              <ac:grpSpMk id="31" creationId="{ED649BEF-9A90-79F9-D112-BE4DE99B7231}"/>
            </ac:grpSpMkLst>
          </pc:grpChg>
          <pc:grpChg chg="del">
            <ac:chgData name="Franziska Händschel" userId="e2149472-3187-4d00-b16a-a19eff6fc04a" providerId="ADAL" clId="{E06FAF6E-C9FC-47F0-BD51-4579590D41F3}" dt="2024-04-22T15:46:10.815" v="4107" actId="478"/>
            <ac:grpSpMkLst>
              <pc:docMk/>
              <pc:sldMasterMk cId="2436609279" sldId="2147483660"/>
              <pc:sldLayoutMk cId="3777295832" sldId="2147483673"/>
              <ac:grpSpMk id="37" creationId="{5FA73289-8F70-BBC9-0E41-1C7550AD5FCC}"/>
            </ac:grpSpMkLst>
          </pc:grpChg>
          <pc:grpChg chg="mod">
            <ac:chgData name="Franziska Händschel" userId="e2149472-3187-4d00-b16a-a19eff6fc04a" providerId="ADAL" clId="{E06FAF6E-C9FC-47F0-BD51-4579590D41F3}" dt="2024-04-22T15:46:11.523" v="4108"/>
            <ac:grpSpMkLst>
              <pc:docMk/>
              <pc:sldMasterMk cId="2436609279" sldId="2147483660"/>
              <pc:sldLayoutMk cId="3777295832" sldId="2147483673"/>
              <ac:grpSpMk id="52" creationId="{E80F1928-E330-9096-C23B-91E5B36734E5}"/>
            </ac:grpSpMkLst>
          </pc:grpChg>
          <pc:grpChg chg="add mod">
            <ac:chgData name="Franziska Händschel" userId="e2149472-3187-4d00-b16a-a19eff6fc04a" providerId="ADAL" clId="{E06FAF6E-C9FC-47F0-BD51-4579590D41F3}" dt="2024-04-22T15:46:18.514" v="4109" actId="164"/>
            <ac:grpSpMkLst>
              <pc:docMk/>
              <pc:sldMasterMk cId="2436609279" sldId="2147483660"/>
              <pc:sldLayoutMk cId="3777295832" sldId="2147483673"/>
              <ac:grpSpMk id="56" creationId="{B2259D11-5106-F318-D4A6-11B9D9FFCA40}"/>
            </ac:grpSpMkLst>
          </pc:grpChg>
          <pc:grpChg chg="mod">
            <ac:chgData name="Franziska Händschel" userId="e2149472-3187-4d00-b16a-a19eff6fc04a" providerId="ADAL" clId="{E06FAF6E-C9FC-47F0-BD51-4579590D41F3}" dt="2024-04-22T15:46:11.523" v="4108"/>
            <ac:grpSpMkLst>
              <pc:docMk/>
              <pc:sldMasterMk cId="2436609279" sldId="2147483660"/>
              <pc:sldLayoutMk cId="3777295832" sldId="2147483673"/>
              <ac:grpSpMk id="58" creationId="{A56699C8-C1A8-BB33-4125-9A41D321BD0E}"/>
            </ac:grpSpMkLst>
          </pc:grpChg>
          <pc:grpChg chg="add mod">
            <ac:chgData name="Franziska Händschel" userId="e2149472-3187-4d00-b16a-a19eff6fc04a" providerId="ADAL" clId="{E06FAF6E-C9FC-47F0-BD51-4579590D41F3}" dt="2024-04-22T15:46:18.514" v="4109" actId="164"/>
            <ac:grpSpMkLst>
              <pc:docMk/>
              <pc:sldMasterMk cId="2436609279" sldId="2147483660"/>
              <pc:sldLayoutMk cId="3777295832" sldId="2147483673"/>
              <ac:grpSpMk id="62" creationId="{B7D0651E-BFB4-7BCD-3BED-081ACE6426CF}"/>
            </ac:grpSpMkLst>
          </pc:grpChg>
          <pc:grpChg chg="mod">
            <ac:chgData name="Franziska Händschel" userId="e2149472-3187-4d00-b16a-a19eff6fc04a" providerId="ADAL" clId="{E06FAF6E-C9FC-47F0-BD51-4579590D41F3}" dt="2024-04-22T15:46:11.523" v="4108"/>
            <ac:grpSpMkLst>
              <pc:docMk/>
              <pc:sldMasterMk cId="2436609279" sldId="2147483660"/>
              <pc:sldLayoutMk cId="3777295832" sldId="2147483673"/>
              <ac:grpSpMk id="64" creationId="{B60C6C8A-E0AB-4C8C-AB1B-CC1698B069B8}"/>
            </ac:grpSpMkLst>
          </pc:grpChg>
          <pc:grpChg chg="add mod">
            <ac:chgData name="Franziska Händschel" userId="e2149472-3187-4d00-b16a-a19eff6fc04a" providerId="ADAL" clId="{E06FAF6E-C9FC-47F0-BD51-4579590D41F3}" dt="2024-04-22T15:46:18.514" v="4109" actId="164"/>
            <ac:grpSpMkLst>
              <pc:docMk/>
              <pc:sldMasterMk cId="2436609279" sldId="2147483660"/>
              <pc:sldLayoutMk cId="3777295832" sldId="2147483673"/>
              <ac:grpSpMk id="69" creationId="{E9449F88-78C1-2866-46A0-A8BFFA3F140E}"/>
            </ac:grpSpMkLst>
          </pc:grpChg>
          <pc:grpChg chg="mod">
            <ac:chgData name="Franziska Händschel" userId="e2149472-3187-4d00-b16a-a19eff6fc04a" providerId="ADAL" clId="{E06FAF6E-C9FC-47F0-BD51-4579590D41F3}" dt="2024-04-22T15:46:11.523" v="4108"/>
            <ac:grpSpMkLst>
              <pc:docMk/>
              <pc:sldMasterMk cId="2436609279" sldId="2147483660"/>
              <pc:sldLayoutMk cId="3777295832" sldId="2147483673"/>
              <ac:grpSpMk id="71" creationId="{34A4A1A2-3C59-0114-178D-EA983A7CF854}"/>
            </ac:grpSpMkLst>
          </pc:grpChg>
          <pc:grpChg chg="add mod">
            <ac:chgData name="Franziska Händschel" userId="e2149472-3187-4d00-b16a-a19eff6fc04a" providerId="ADAL" clId="{E06FAF6E-C9FC-47F0-BD51-4579590D41F3}" dt="2024-04-22T15:46:18.514" v="4109" actId="164"/>
            <ac:grpSpMkLst>
              <pc:docMk/>
              <pc:sldMasterMk cId="2436609279" sldId="2147483660"/>
              <pc:sldLayoutMk cId="3777295832" sldId="2147483673"/>
              <ac:grpSpMk id="75" creationId="{617A152C-FFF0-10AC-070F-874CBD8A4918}"/>
            </ac:grpSpMkLst>
          </pc:grpChg>
          <pc:grpChg chg="mod">
            <ac:chgData name="Franziska Händschel" userId="e2149472-3187-4d00-b16a-a19eff6fc04a" providerId="ADAL" clId="{E06FAF6E-C9FC-47F0-BD51-4579590D41F3}" dt="2024-04-22T15:46:11.523" v="4108"/>
            <ac:grpSpMkLst>
              <pc:docMk/>
              <pc:sldMasterMk cId="2436609279" sldId="2147483660"/>
              <pc:sldLayoutMk cId="3777295832" sldId="2147483673"/>
              <ac:grpSpMk id="77" creationId="{9BD4334E-3A4B-9AE3-C785-9CF4B0217087}"/>
            </ac:grpSpMkLst>
          </pc:grpChg>
          <pc:grpChg chg="add mod">
            <ac:chgData name="Franziska Händschel" userId="e2149472-3187-4d00-b16a-a19eff6fc04a" providerId="ADAL" clId="{E06FAF6E-C9FC-47F0-BD51-4579590D41F3}" dt="2024-04-22T15:46:18.514" v="4109" actId="164"/>
            <ac:grpSpMkLst>
              <pc:docMk/>
              <pc:sldMasterMk cId="2436609279" sldId="2147483660"/>
              <pc:sldLayoutMk cId="3777295832" sldId="2147483673"/>
              <ac:grpSpMk id="81" creationId="{64AFF80C-7577-ED29-96DE-E89C704E1E0B}"/>
            </ac:grpSpMkLst>
          </pc:grpChg>
          <pc:grpChg chg="mod">
            <ac:chgData name="Franziska Händschel" userId="e2149472-3187-4d00-b16a-a19eff6fc04a" providerId="ADAL" clId="{E06FAF6E-C9FC-47F0-BD51-4579590D41F3}" dt="2024-04-22T15:46:11.523" v="4108"/>
            <ac:grpSpMkLst>
              <pc:docMk/>
              <pc:sldMasterMk cId="2436609279" sldId="2147483660"/>
              <pc:sldLayoutMk cId="3777295832" sldId="2147483673"/>
              <ac:grpSpMk id="83" creationId="{99B450D5-FAC6-6D11-C275-ED66BEC4AB9D}"/>
            </ac:grpSpMkLst>
          </pc:grpChg>
          <pc:grpChg chg="add mod">
            <ac:chgData name="Franziska Händschel" userId="e2149472-3187-4d00-b16a-a19eff6fc04a" providerId="ADAL" clId="{E06FAF6E-C9FC-47F0-BD51-4579590D41F3}" dt="2024-04-22T15:46:18.514" v="4109" actId="164"/>
            <ac:grpSpMkLst>
              <pc:docMk/>
              <pc:sldMasterMk cId="2436609279" sldId="2147483660"/>
              <pc:sldLayoutMk cId="3777295832" sldId="2147483673"/>
              <ac:grpSpMk id="87" creationId="{9D12319F-AAFF-C655-C32A-0996979F73AA}"/>
            </ac:grpSpMkLst>
          </pc:grpChg>
          <pc:grpChg chg="mod">
            <ac:chgData name="Franziska Händschel" userId="e2149472-3187-4d00-b16a-a19eff6fc04a" providerId="ADAL" clId="{E06FAF6E-C9FC-47F0-BD51-4579590D41F3}" dt="2024-04-22T15:46:11.523" v="4108"/>
            <ac:grpSpMkLst>
              <pc:docMk/>
              <pc:sldMasterMk cId="2436609279" sldId="2147483660"/>
              <pc:sldLayoutMk cId="3777295832" sldId="2147483673"/>
              <ac:grpSpMk id="89" creationId="{25DF3B1D-5A82-F1B7-69A4-7EBC53D402B8}"/>
            </ac:grpSpMkLst>
          </pc:grpChg>
          <pc:grpChg chg="add mod">
            <ac:chgData name="Franziska Händschel" userId="e2149472-3187-4d00-b16a-a19eff6fc04a" providerId="ADAL" clId="{E06FAF6E-C9FC-47F0-BD51-4579590D41F3}" dt="2024-04-22T15:46:18.514" v="4109" actId="164"/>
            <ac:grpSpMkLst>
              <pc:docMk/>
              <pc:sldMasterMk cId="2436609279" sldId="2147483660"/>
              <pc:sldLayoutMk cId="3777295832" sldId="2147483673"/>
              <ac:grpSpMk id="93" creationId="{62AF3F46-C6B6-452E-2915-90DD25E9A9FB}"/>
            </ac:grpSpMkLst>
          </pc:grpChg>
          <pc:grpChg chg="mod">
            <ac:chgData name="Franziska Händschel" userId="e2149472-3187-4d00-b16a-a19eff6fc04a" providerId="ADAL" clId="{E06FAF6E-C9FC-47F0-BD51-4579590D41F3}" dt="2024-04-22T15:46:11.523" v="4108"/>
            <ac:grpSpMkLst>
              <pc:docMk/>
              <pc:sldMasterMk cId="2436609279" sldId="2147483660"/>
              <pc:sldLayoutMk cId="3777295832" sldId="2147483673"/>
              <ac:grpSpMk id="95" creationId="{51B68406-D571-9E1F-4B5F-7B4A9BE082B7}"/>
            </ac:grpSpMkLst>
          </pc:grpChg>
          <pc:grpChg chg="add mod">
            <ac:chgData name="Franziska Händschel" userId="e2149472-3187-4d00-b16a-a19eff6fc04a" providerId="ADAL" clId="{E06FAF6E-C9FC-47F0-BD51-4579590D41F3}" dt="2024-04-22T15:46:18.514" v="4109" actId="164"/>
            <ac:grpSpMkLst>
              <pc:docMk/>
              <pc:sldMasterMk cId="2436609279" sldId="2147483660"/>
              <pc:sldLayoutMk cId="3777295832" sldId="2147483673"/>
              <ac:grpSpMk id="99" creationId="{9413395B-15CA-8356-5EFA-9DD382443155}"/>
            </ac:grpSpMkLst>
          </pc:grpChg>
          <pc:grpChg chg="mod">
            <ac:chgData name="Franziska Händschel" userId="e2149472-3187-4d00-b16a-a19eff6fc04a" providerId="ADAL" clId="{E06FAF6E-C9FC-47F0-BD51-4579590D41F3}" dt="2024-04-22T15:46:11.523" v="4108"/>
            <ac:grpSpMkLst>
              <pc:docMk/>
              <pc:sldMasterMk cId="2436609279" sldId="2147483660"/>
              <pc:sldLayoutMk cId="3777295832" sldId="2147483673"/>
              <ac:grpSpMk id="101" creationId="{F20E6B6B-0DC5-1809-4061-B3144E299F3D}"/>
            </ac:grpSpMkLst>
          </pc:grpChg>
          <pc:grpChg chg="add mod">
            <ac:chgData name="Franziska Händschel" userId="e2149472-3187-4d00-b16a-a19eff6fc04a" providerId="ADAL" clId="{E06FAF6E-C9FC-47F0-BD51-4579590D41F3}" dt="2024-04-22T15:46:18.514" v="4109" actId="164"/>
            <ac:grpSpMkLst>
              <pc:docMk/>
              <pc:sldMasterMk cId="2436609279" sldId="2147483660"/>
              <pc:sldLayoutMk cId="3777295832" sldId="2147483673"/>
              <ac:grpSpMk id="105" creationId="{F24A2539-39F2-179B-52D2-E0227951C52F}"/>
            </ac:grpSpMkLst>
          </pc:grpChg>
          <pc:grpChg chg="mod">
            <ac:chgData name="Franziska Händschel" userId="e2149472-3187-4d00-b16a-a19eff6fc04a" providerId="ADAL" clId="{E06FAF6E-C9FC-47F0-BD51-4579590D41F3}" dt="2024-04-22T15:46:11.523" v="4108"/>
            <ac:grpSpMkLst>
              <pc:docMk/>
              <pc:sldMasterMk cId="2436609279" sldId="2147483660"/>
              <pc:sldLayoutMk cId="3777295832" sldId="2147483673"/>
              <ac:grpSpMk id="107" creationId="{C01C56BB-F61B-B3FA-AE15-F4A5498A0CBA}"/>
            </ac:grpSpMkLst>
          </pc:grpChg>
          <pc:grpChg chg="add mod">
            <ac:chgData name="Franziska Händschel" userId="e2149472-3187-4d00-b16a-a19eff6fc04a" providerId="ADAL" clId="{E06FAF6E-C9FC-47F0-BD51-4579590D41F3}" dt="2024-04-22T15:46:18.514" v="4109" actId="164"/>
            <ac:grpSpMkLst>
              <pc:docMk/>
              <pc:sldMasterMk cId="2436609279" sldId="2147483660"/>
              <pc:sldLayoutMk cId="3777295832" sldId="2147483673"/>
              <ac:grpSpMk id="111" creationId="{DC13BEF9-AE8A-6B97-3760-0E83488F7A67}"/>
            </ac:grpSpMkLst>
          </pc:grpChg>
          <pc:grpChg chg="mod">
            <ac:chgData name="Franziska Händschel" userId="e2149472-3187-4d00-b16a-a19eff6fc04a" providerId="ADAL" clId="{E06FAF6E-C9FC-47F0-BD51-4579590D41F3}" dt="2024-04-22T15:46:11.523" v="4108"/>
            <ac:grpSpMkLst>
              <pc:docMk/>
              <pc:sldMasterMk cId="2436609279" sldId="2147483660"/>
              <pc:sldLayoutMk cId="3777295832" sldId="2147483673"/>
              <ac:grpSpMk id="113" creationId="{16449844-4FD6-F8DA-50E5-B287FAB0C61A}"/>
            </ac:grpSpMkLst>
          </pc:grpChg>
          <pc:grpChg chg="add mod">
            <ac:chgData name="Franziska Händschel" userId="e2149472-3187-4d00-b16a-a19eff6fc04a" providerId="ADAL" clId="{E06FAF6E-C9FC-47F0-BD51-4579590D41F3}" dt="2024-04-22T15:46:18.514" v="4109" actId="164"/>
            <ac:grpSpMkLst>
              <pc:docMk/>
              <pc:sldMasterMk cId="2436609279" sldId="2147483660"/>
              <pc:sldLayoutMk cId="3777295832" sldId="2147483673"/>
              <ac:grpSpMk id="117" creationId="{8EDC111E-B51C-CE73-8A6A-EB3E8AA9645E}"/>
            </ac:grpSpMkLst>
          </pc:grpChg>
          <pc:grpChg chg="mod">
            <ac:chgData name="Franziska Händschel" userId="e2149472-3187-4d00-b16a-a19eff6fc04a" providerId="ADAL" clId="{E06FAF6E-C9FC-47F0-BD51-4579590D41F3}" dt="2024-04-22T15:46:11.523" v="4108"/>
            <ac:grpSpMkLst>
              <pc:docMk/>
              <pc:sldMasterMk cId="2436609279" sldId="2147483660"/>
              <pc:sldLayoutMk cId="3777295832" sldId="2147483673"/>
              <ac:grpSpMk id="119" creationId="{96D972E5-DAC8-0405-53C1-212E1BDDE692}"/>
            </ac:grpSpMkLst>
          </pc:grpChg>
          <pc:grpChg chg="add mod">
            <ac:chgData name="Franziska Händschel" userId="e2149472-3187-4d00-b16a-a19eff6fc04a" providerId="ADAL" clId="{E06FAF6E-C9FC-47F0-BD51-4579590D41F3}" dt="2024-04-22T15:46:18.514" v="4109" actId="164"/>
            <ac:grpSpMkLst>
              <pc:docMk/>
              <pc:sldMasterMk cId="2436609279" sldId="2147483660"/>
              <pc:sldLayoutMk cId="3777295832" sldId="2147483673"/>
              <ac:grpSpMk id="123" creationId="{E3F1CE09-75E0-04CD-CA28-DD08103DB268}"/>
            </ac:grpSpMkLst>
          </pc:grpChg>
          <pc:grpChg chg="mod">
            <ac:chgData name="Franziska Händschel" userId="e2149472-3187-4d00-b16a-a19eff6fc04a" providerId="ADAL" clId="{E06FAF6E-C9FC-47F0-BD51-4579590D41F3}" dt="2024-04-22T15:46:11.523" v="4108"/>
            <ac:grpSpMkLst>
              <pc:docMk/>
              <pc:sldMasterMk cId="2436609279" sldId="2147483660"/>
              <pc:sldLayoutMk cId="3777295832" sldId="2147483673"/>
              <ac:grpSpMk id="125" creationId="{08094AF5-E588-EB33-1644-AC385C696DF1}"/>
            </ac:grpSpMkLst>
          </pc:grpChg>
          <pc:grpChg chg="add mod">
            <ac:chgData name="Franziska Händschel" userId="e2149472-3187-4d00-b16a-a19eff6fc04a" providerId="ADAL" clId="{E06FAF6E-C9FC-47F0-BD51-4579590D41F3}" dt="2024-04-22T15:46:18.514" v="4109" actId="164"/>
            <ac:grpSpMkLst>
              <pc:docMk/>
              <pc:sldMasterMk cId="2436609279" sldId="2147483660"/>
              <pc:sldLayoutMk cId="3777295832" sldId="2147483673"/>
              <ac:grpSpMk id="129" creationId="{FD52473C-7303-F3BC-1A20-59252D5CF134}"/>
            </ac:grpSpMkLst>
          </pc:grpChg>
          <pc:grpChg chg="mod">
            <ac:chgData name="Franziska Händschel" userId="e2149472-3187-4d00-b16a-a19eff6fc04a" providerId="ADAL" clId="{E06FAF6E-C9FC-47F0-BD51-4579590D41F3}" dt="2024-04-22T15:46:11.523" v="4108"/>
            <ac:grpSpMkLst>
              <pc:docMk/>
              <pc:sldMasterMk cId="2436609279" sldId="2147483660"/>
              <pc:sldLayoutMk cId="3777295832" sldId="2147483673"/>
              <ac:grpSpMk id="131" creationId="{882F7F9F-28CA-84EE-180B-796B19F2078E}"/>
            </ac:grpSpMkLst>
          </pc:grpChg>
          <pc:grpChg chg="add mod">
            <ac:chgData name="Franziska Händschel" userId="e2149472-3187-4d00-b16a-a19eff6fc04a" providerId="ADAL" clId="{E06FAF6E-C9FC-47F0-BD51-4579590D41F3}" dt="2024-04-22T15:46:18.514" v="4109" actId="164"/>
            <ac:grpSpMkLst>
              <pc:docMk/>
              <pc:sldMasterMk cId="2436609279" sldId="2147483660"/>
              <pc:sldLayoutMk cId="3777295832" sldId="2147483673"/>
              <ac:grpSpMk id="135" creationId="{0447BD7D-95EA-A9D4-2554-317D402CE714}"/>
            </ac:grpSpMkLst>
          </pc:grpChg>
          <pc:grpChg chg="mod">
            <ac:chgData name="Franziska Händschel" userId="e2149472-3187-4d00-b16a-a19eff6fc04a" providerId="ADAL" clId="{E06FAF6E-C9FC-47F0-BD51-4579590D41F3}" dt="2024-04-22T15:46:11.523" v="4108"/>
            <ac:grpSpMkLst>
              <pc:docMk/>
              <pc:sldMasterMk cId="2436609279" sldId="2147483660"/>
              <pc:sldLayoutMk cId="3777295832" sldId="2147483673"/>
              <ac:grpSpMk id="137" creationId="{996CF263-A76C-DEDE-978E-EBE1C5373BB5}"/>
            </ac:grpSpMkLst>
          </pc:grpChg>
          <pc:grpChg chg="add mod">
            <ac:chgData name="Franziska Händschel" userId="e2149472-3187-4d00-b16a-a19eff6fc04a" providerId="ADAL" clId="{E06FAF6E-C9FC-47F0-BD51-4579590D41F3}" dt="2024-04-22T16:02:08.524" v="4498" actId="14100"/>
            <ac:grpSpMkLst>
              <pc:docMk/>
              <pc:sldMasterMk cId="2436609279" sldId="2147483660"/>
              <pc:sldLayoutMk cId="3777295832" sldId="2147483673"/>
              <ac:grpSpMk id="141" creationId="{EBAC1BF7-7897-E228-CAA1-88BECAA5C484}"/>
            </ac:grpSpMkLst>
          </pc:grpChg>
          <pc:grpChg chg="add mod">
            <ac:chgData name="Franziska Händschel" userId="e2149472-3187-4d00-b16a-a19eff6fc04a" providerId="ADAL" clId="{E06FAF6E-C9FC-47F0-BD51-4579590D41F3}" dt="2024-04-22T15:48:06.054" v="4161" actId="164"/>
            <ac:grpSpMkLst>
              <pc:docMk/>
              <pc:sldMasterMk cId="2436609279" sldId="2147483660"/>
              <pc:sldLayoutMk cId="3777295832" sldId="2147483673"/>
              <ac:grpSpMk id="148" creationId="{6B2A5C56-4B33-9D51-3CF7-24017D37D0A7}"/>
            </ac:grpSpMkLst>
          </pc:grpChg>
          <pc:grpChg chg="mod">
            <ac:chgData name="Franziska Händschel" userId="e2149472-3187-4d00-b16a-a19eff6fc04a" providerId="ADAL" clId="{E06FAF6E-C9FC-47F0-BD51-4579590D41F3}" dt="2024-04-22T15:48:02.279" v="4160"/>
            <ac:grpSpMkLst>
              <pc:docMk/>
              <pc:sldMasterMk cId="2436609279" sldId="2147483660"/>
              <pc:sldLayoutMk cId="3777295832" sldId="2147483673"/>
              <ac:grpSpMk id="150" creationId="{C4228D5C-B9AC-5F46-C041-419C58EC111A}"/>
            </ac:grpSpMkLst>
          </pc:grpChg>
          <pc:grpChg chg="add mod">
            <ac:chgData name="Franziska Händschel" userId="e2149472-3187-4d00-b16a-a19eff6fc04a" providerId="ADAL" clId="{E06FAF6E-C9FC-47F0-BD51-4579590D41F3}" dt="2024-04-22T15:48:06.054" v="4161" actId="164"/>
            <ac:grpSpMkLst>
              <pc:docMk/>
              <pc:sldMasterMk cId="2436609279" sldId="2147483660"/>
              <pc:sldLayoutMk cId="3777295832" sldId="2147483673"/>
              <ac:grpSpMk id="154" creationId="{6ED62A6C-DD31-F4CE-6013-8A61802C9E56}"/>
            </ac:grpSpMkLst>
          </pc:grpChg>
          <pc:grpChg chg="mod">
            <ac:chgData name="Franziska Händschel" userId="e2149472-3187-4d00-b16a-a19eff6fc04a" providerId="ADAL" clId="{E06FAF6E-C9FC-47F0-BD51-4579590D41F3}" dt="2024-04-22T15:48:02.279" v="4160"/>
            <ac:grpSpMkLst>
              <pc:docMk/>
              <pc:sldMasterMk cId="2436609279" sldId="2147483660"/>
              <pc:sldLayoutMk cId="3777295832" sldId="2147483673"/>
              <ac:grpSpMk id="156" creationId="{069FFFF9-8AAB-4BDD-A840-7F8100EA3A2F}"/>
            </ac:grpSpMkLst>
          </pc:grpChg>
          <pc:grpChg chg="add mod">
            <ac:chgData name="Franziska Händschel" userId="e2149472-3187-4d00-b16a-a19eff6fc04a" providerId="ADAL" clId="{E06FAF6E-C9FC-47F0-BD51-4579590D41F3}" dt="2024-04-22T15:48:06.054" v="4161" actId="164"/>
            <ac:grpSpMkLst>
              <pc:docMk/>
              <pc:sldMasterMk cId="2436609279" sldId="2147483660"/>
              <pc:sldLayoutMk cId="3777295832" sldId="2147483673"/>
              <ac:grpSpMk id="160" creationId="{187882DE-C62B-F022-59AC-2223D124753E}"/>
            </ac:grpSpMkLst>
          </pc:grpChg>
          <pc:grpChg chg="mod">
            <ac:chgData name="Franziska Händschel" userId="e2149472-3187-4d00-b16a-a19eff6fc04a" providerId="ADAL" clId="{E06FAF6E-C9FC-47F0-BD51-4579590D41F3}" dt="2024-04-22T15:48:02.279" v="4160"/>
            <ac:grpSpMkLst>
              <pc:docMk/>
              <pc:sldMasterMk cId="2436609279" sldId="2147483660"/>
              <pc:sldLayoutMk cId="3777295832" sldId="2147483673"/>
              <ac:grpSpMk id="162" creationId="{E76B4293-319A-BF39-B5B0-59CCB1A35931}"/>
            </ac:grpSpMkLst>
          </pc:grpChg>
          <pc:grpChg chg="add mod">
            <ac:chgData name="Franziska Händschel" userId="e2149472-3187-4d00-b16a-a19eff6fc04a" providerId="ADAL" clId="{E06FAF6E-C9FC-47F0-BD51-4579590D41F3}" dt="2024-04-22T15:48:06.054" v="4161" actId="164"/>
            <ac:grpSpMkLst>
              <pc:docMk/>
              <pc:sldMasterMk cId="2436609279" sldId="2147483660"/>
              <pc:sldLayoutMk cId="3777295832" sldId="2147483673"/>
              <ac:grpSpMk id="166" creationId="{FFD1D17C-FD5C-D1AE-EEBF-DDBEA2D55A43}"/>
            </ac:grpSpMkLst>
          </pc:grpChg>
          <pc:grpChg chg="mod">
            <ac:chgData name="Franziska Händschel" userId="e2149472-3187-4d00-b16a-a19eff6fc04a" providerId="ADAL" clId="{E06FAF6E-C9FC-47F0-BD51-4579590D41F3}" dt="2024-04-22T15:48:02.279" v="4160"/>
            <ac:grpSpMkLst>
              <pc:docMk/>
              <pc:sldMasterMk cId="2436609279" sldId="2147483660"/>
              <pc:sldLayoutMk cId="3777295832" sldId="2147483673"/>
              <ac:grpSpMk id="168" creationId="{4C1FD4E5-7614-D71B-0EEE-5DFFB8504CA7}"/>
            </ac:grpSpMkLst>
          </pc:grpChg>
          <pc:grpChg chg="add mod">
            <ac:chgData name="Franziska Händschel" userId="e2149472-3187-4d00-b16a-a19eff6fc04a" providerId="ADAL" clId="{E06FAF6E-C9FC-47F0-BD51-4579590D41F3}" dt="2024-04-22T15:48:06.054" v="4161" actId="164"/>
            <ac:grpSpMkLst>
              <pc:docMk/>
              <pc:sldMasterMk cId="2436609279" sldId="2147483660"/>
              <pc:sldLayoutMk cId="3777295832" sldId="2147483673"/>
              <ac:grpSpMk id="172" creationId="{2E8FF69C-8892-DCA1-37B8-43C99DE23942}"/>
            </ac:grpSpMkLst>
          </pc:grpChg>
          <pc:grpChg chg="mod">
            <ac:chgData name="Franziska Händschel" userId="e2149472-3187-4d00-b16a-a19eff6fc04a" providerId="ADAL" clId="{E06FAF6E-C9FC-47F0-BD51-4579590D41F3}" dt="2024-04-22T15:48:02.279" v="4160"/>
            <ac:grpSpMkLst>
              <pc:docMk/>
              <pc:sldMasterMk cId="2436609279" sldId="2147483660"/>
              <pc:sldLayoutMk cId="3777295832" sldId="2147483673"/>
              <ac:grpSpMk id="174" creationId="{FCF3D199-FACE-407B-2ADD-1D8F6E2164B1}"/>
            </ac:grpSpMkLst>
          </pc:grpChg>
          <pc:grpChg chg="add mod">
            <ac:chgData name="Franziska Händschel" userId="e2149472-3187-4d00-b16a-a19eff6fc04a" providerId="ADAL" clId="{E06FAF6E-C9FC-47F0-BD51-4579590D41F3}" dt="2024-04-22T15:48:06.054" v="4161" actId="164"/>
            <ac:grpSpMkLst>
              <pc:docMk/>
              <pc:sldMasterMk cId="2436609279" sldId="2147483660"/>
              <pc:sldLayoutMk cId="3777295832" sldId="2147483673"/>
              <ac:grpSpMk id="178" creationId="{328ECF7F-FCC7-06F5-374B-8CE0D9BFCBED}"/>
            </ac:grpSpMkLst>
          </pc:grpChg>
          <pc:grpChg chg="mod">
            <ac:chgData name="Franziska Händschel" userId="e2149472-3187-4d00-b16a-a19eff6fc04a" providerId="ADAL" clId="{E06FAF6E-C9FC-47F0-BD51-4579590D41F3}" dt="2024-04-22T15:48:02.279" v="4160"/>
            <ac:grpSpMkLst>
              <pc:docMk/>
              <pc:sldMasterMk cId="2436609279" sldId="2147483660"/>
              <pc:sldLayoutMk cId="3777295832" sldId="2147483673"/>
              <ac:grpSpMk id="180" creationId="{84B2B4A2-2140-C46C-1AE5-4FF1497D09BF}"/>
            </ac:grpSpMkLst>
          </pc:grpChg>
          <pc:grpChg chg="add mod">
            <ac:chgData name="Franziska Händschel" userId="e2149472-3187-4d00-b16a-a19eff6fc04a" providerId="ADAL" clId="{E06FAF6E-C9FC-47F0-BD51-4579590D41F3}" dt="2024-04-22T15:48:06.054" v="4161" actId="164"/>
            <ac:grpSpMkLst>
              <pc:docMk/>
              <pc:sldMasterMk cId="2436609279" sldId="2147483660"/>
              <pc:sldLayoutMk cId="3777295832" sldId="2147483673"/>
              <ac:grpSpMk id="184" creationId="{AF27AF45-6DD8-F739-2F87-4A032E2C97F2}"/>
            </ac:grpSpMkLst>
          </pc:grpChg>
          <pc:grpChg chg="mod">
            <ac:chgData name="Franziska Händschel" userId="e2149472-3187-4d00-b16a-a19eff6fc04a" providerId="ADAL" clId="{E06FAF6E-C9FC-47F0-BD51-4579590D41F3}" dt="2024-04-22T15:48:02.279" v="4160"/>
            <ac:grpSpMkLst>
              <pc:docMk/>
              <pc:sldMasterMk cId="2436609279" sldId="2147483660"/>
              <pc:sldLayoutMk cId="3777295832" sldId="2147483673"/>
              <ac:grpSpMk id="186" creationId="{AF343051-04FF-6D00-5090-D7C2665B8CBB}"/>
            </ac:grpSpMkLst>
          </pc:grpChg>
          <pc:grpChg chg="add mod">
            <ac:chgData name="Franziska Händschel" userId="e2149472-3187-4d00-b16a-a19eff6fc04a" providerId="ADAL" clId="{E06FAF6E-C9FC-47F0-BD51-4579590D41F3}" dt="2024-04-22T15:48:06.054" v="4161" actId="164"/>
            <ac:grpSpMkLst>
              <pc:docMk/>
              <pc:sldMasterMk cId="2436609279" sldId="2147483660"/>
              <pc:sldLayoutMk cId="3777295832" sldId="2147483673"/>
              <ac:grpSpMk id="190" creationId="{4545CE68-5257-0FC9-0195-9FF328A782BE}"/>
            </ac:grpSpMkLst>
          </pc:grpChg>
          <pc:grpChg chg="mod">
            <ac:chgData name="Franziska Händschel" userId="e2149472-3187-4d00-b16a-a19eff6fc04a" providerId="ADAL" clId="{E06FAF6E-C9FC-47F0-BD51-4579590D41F3}" dt="2024-04-22T15:48:02.279" v="4160"/>
            <ac:grpSpMkLst>
              <pc:docMk/>
              <pc:sldMasterMk cId="2436609279" sldId="2147483660"/>
              <pc:sldLayoutMk cId="3777295832" sldId="2147483673"/>
              <ac:grpSpMk id="192" creationId="{E5E4E6CC-26CD-56D3-CC6D-F6361F977DEA}"/>
            </ac:grpSpMkLst>
          </pc:grpChg>
          <pc:grpChg chg="add mod">
            <ac:chgData name="Franziska Händschel" userId="e2149472-3187-4d00-b16a-a19eff6fc04a" providerId="ADAL" clId="{E06FAF6E-C9FC-47F0-BD51-4579590D41F3}" dt="2024-04-22T15:48:06.054" v="4161" actId="164"/>
            <ac:grpSpMkLst>
              <pc:docMk/>
              <pc:sldMasterMk cId="2436609279" sldId="2147483660"/>
              <pc:sldLayoutMk cId="3777295832" sldId="2147483673"/>
              <ac:grpSpMk id="196" creationId="{D302AAD4-958F-FDC3-A6E3-E81AC7C05BE2}"/>
            </ac:grpSpMkLst>
          </pc:grpChg>
          <pc:grpChg chg="mod">
            <ac:chgData name="Franziska Händschel" userId="e2149472-3187-4d00-b16a-a19eff6fc04a" providerId="ADAL" clId="{E06FAF6E-C9FC-47F0-BD51-4579590D41F3}" dt="2024-04-22T15:48:02.279" v="4160"/>
            <ac:grpSpMkLst>
              <pc:docMk/>
              <pc:sldMasterMk cId="2436609279" sldId="2147483660"/>
              <pc:sldLayoutMk cId="3777295832" sldId="2147483673"/>
              <ac:grpSpMk id="198" creationId="{A8DD774A-E655-510B-BBF7-0414B657BE41}"/>
            </ac:grpSpMkLst>
          </pc:grpChg>
          <pc:grpChg chg="add mod">
            <ac:chgData name="Franziska Händschel" userId="e2149472-3187-4d00-b16a-a19eff6fc04a" providerId="ADAL" clId="{E06FAF6E-C9FC-47F0-BD51-4579590D41F3}" dt="2024-04-22T15:48:06.054" v="4161" actId="164"/>
            <ac:grpSpMkLst>
              <pc:docMk/>
              <pc:sldMasterMk cId="2436609279" sldId="2147483660"/>
              <pc:sldLayoutMk cId="3777295832" sldId="2147483673"/>
              <ac:grpSpMk id="202" creationId="{7420E172-8061-2E67-7A7D-9F4E91EA9FE2}"/>
            </ac:grpSpMkLst>
          </pc:grpChg>
          <pc:grpChg chg="mod">
            <ac:chgData name="Franziska Händschel" userId="e2149472-3187-4d00-b16a-a19eff6fc04a" providerId="ADAL" clId="{E06FAF6E-C9FC-47F0-BD51-4579590D41F3}" dt="2024-04-22T15:48:02.279" v="4160"/>
            <ac:grpSpMkLst>
              <pc:docMk/>
              <pc:sldMasterMk cId="2436609279" sldId="2147483660"/>
              <pc:sldLayoutMk cId="3777295832" sldId="2147483673"/>
              <ac:grpSpMk id="204" creationId="{13798D77-8215-22E0-26A2-ABA0C107B61A}"/>
            </ac:grpSpMkLst>
          </pc:grpChg>
          <pc:grpChg chg="add mod">
            <ac:chgData name="Franziska Händschel" userId="e2149472-3187-4d00-b16a-a19eff6fc04a" providerId="ADAL" clId="{E06FAF6E-C9FC-47F0-BD51-4579590D41F3}" dt="2024-04-22T15:48:06.054" v="4161" actId="164"/>
            <ac:grpSpMkLst>
              <pc:docMk/>
              <pc:sldMasterMk cId="2436609279" sldId="2147483660"/>
              <pc:sldLayoutMk cId="3777295832" sldId="2147483673"/>
              <ac:grpSpMk id="208" creationId="{4D97A8AF-734A-65B6-C1EE-314F789A286C}"/>
            </ac:grpSpMkLst>
          </pc:grpChg>
          <pc:grpChg chg="mod">
            <ac:chgData name="Franziska Händschel" userId="e2149472-3187-4d00-b16a-a19eff6fc04a" providerId="ADAL" clId="{E06FAF6E-C9FC-47F0-BD51-4579590D41F3}" dt="2024-04-22T15:48:02.279" v="4160"/>
            <ac:grpSpMkLst>
              <pc:docMk/>
              <pc:sldMasterMk cId="2436609279" sldId="2147483660"/>
              <pc:sldLayoutMk cId="3777295832" sldId="2147483673"/>
              <ac:grpSpMk id="210" creationId="{29BD63FD-7ECB-16EE-DB6D-9C6F8F98AE70}"/>
            </ac:grpSpMkLst>
          </pc:grpChg>
          <pc:grpChg chg="add mod">
            <ac:chgData name="Franziska Händschel" userId="e2149472-3187-4d00-b16a-a19eff6fc04a" providerId="ADAL" clId="{E06FAF6E-C9FC-47F0-BD51-4579590D41F3}" dt="2024-04-22T15:48:06.054" v="4161" actId="164"/>
            <ac:grpSpMkLst>
              <pc:docMk/>
              <pc:sldMasterMk cId="2436609279" sldId="2147483660"/>
              <pc:sldLayoutMk cId="3777295832" sldId="2147483673"/>
              <ac:grpSpMk id="214" creationId="{05E2221C-232E-DE6C-EA86-F8FBA9C0AB7A}"/>
            </ac:grpSpMkLst>
          </pc:grpChg>
          <pc:grpChg chg="mod">
            <ac:chgData name="Franziska Händschel" userId="e2149472-3187-4d00-b16a-a19eff6fc04a" providerId="ADAL" clId="{E06FAF6E-C9FC-47F0-BD51-4579590D41F3}" dt="2024-04-22T15:48:02.279" v="4160"/>
            <ac:grpSpMkLst>
              <pc:docMk/>
              <pc:sldMasterMk cId="2436609279" sldId="2147483660"/>
              <pc:sldLayoutMk cId="3777295832" sldId="2147483673"/>
              <ac:grpSpMk id="216" creationId="{43C0FFD0-D065-15E1-3107-F134BDA795CE}"/>
            </ac:grpSpMkLst>
          </pc:grpChg>
          <pc:grpChg chg="add mod">
            <ac:chgData name="Franziska Händschel" userId="e2149472-3187-4d00-b16a-a19eff6fc04a" providerId="ADAL" clId="{E06FAF6E-C9FC-47F0-BD51-4579590D41F3}" dt="2024-04-22T15:48:06.054" v="4161" actId="164"/>
            <ac:grpSpMkLst>
              <pc:docMk/>
              <pc:sldMasterMk cId="2436609279" sldId="2147483660"/>
              <pc:sldLayoutMk cId="3777295832" sldId="2147483673"/>
              <ac:grpSpMk id="220" creationId="{E2DBE387-C4DD-7CCD-2A57-2E7544E76C58}"/>
            </ac:grpSpMkLst>
          </pc:grpChg>
          <pc:grpChg chg="mod">
            <ac:chgData name="Franziska Händschel" userId="e2149472-3187-4d00-b16a-a19eff6fc04a" providerId="ADAL" clId="{E06FAF6E-C9FC-47F0-BD51-4579590D41F3}" dt="2024-04-22T15:48:02.279" v="4160"/>
            <ac:grpSpMkLst>
              <pc:docMk/>
              <pc:sldMasterMk cId="2436609279" sldId="2147483660"/>
              <pc:sldLayoutMk cId="3777295832" sldId="2147483673"/>
              <ac:grpSpMk id="222" creationId="{05EAC0D8-9324-EF3B-7303-04F4F88E0616}"/>
            </ac:grpSpMkLst>
          </pc:grpChg>
          <pc:grpChg chg="add mod">
            <ac:chgData name="Franziska Händschel" userId="e2149472-3187-4d00-b16a-a19eff6fc04a" providerId="ADAL" clId="{E06FAF6E-C9FC-47F0-BD51-4579590D41F3}" dt="2024-04-22T15:48:06.054" v="4161" actId="164"/>
            <ac:grpSpMkLst>
              <pc:docMk/>
              <pc:sldMasterMk cId="2436609279" sldId="2147483660"/>
              <pc:sldLayoutMk cId="3777295832" sldId="2147483673"/>
              <ac:grpSpMk id="226" creationId="{46F8819E-6C75-6409-3090-224C53031C5B}"/>
            </ac:grpSpMkLst>
          </pc:grpChg>
          <pc:grpChg chg="mod">
            <ac:chgData name="Franziska Händschel" userId="e2149472-3187-4d00-b16a-a19eff6fc04a" providerId="ADAL" clId="{E06FAF6E-C9FC-47F0-BD51-4579590D41F3}" dt="2024-04-22T15:48:02.279" v="4160"/>
            <ac:grpSpMkLst>
              <pc:docMk/>
              <pc:sldMasterMk cId="2436609279" sldId="2147483660"/>
              <pc:sldLayoutMk cId="3777295832" sldId="2147483673"/>
              <ac:grpSpMk id="228" creationId="{0A3574FB-6BAA-BA9B-CEAE-C14B966B6CE3}"/>
            </ac:grpSpMkLst>
          </pc:grpChg>
          <pc:grpChg chg="add mod">
            <ac:chgData name="Franziska Händschel" userId="e2149472-3187-4d00-b16a-a19eff6fc04a" providerId="ADAL" clId="{E06FAF6E-C9FC-47F0-BD51-4579590D41F3}" dt="2024-04-22T15:48:06.054" v="4161" actId="164"/>
            <ac:grpSpMkLst>
              <pc:docMk/>
              <pc:sldMasterMk cId="2436609279" sldId="2147483660"/>
              <pc:sldLayoutMk cId="3777295832" sldId="2147483673"/>
              <ac:grpSpMk id="232" creationId="{1A111434-C554-E52F-F660-3A645C0D0B9C}"/>
            </ac:grpSpMkLst>
          </pc:grpChg>
          <pc:grpChg chg="mod">
            <ac:chgData name="Franziska Händschel" userId="e2149472-3187-4d00-b16a-a19eff6fc04a" providerId="ADAL" clId="{E06FAF6E-C9FC-47F0-BD51-4579590D41F3}" dt="2024-04-22T15:48:02.279" v="4160"/>
            <ac:grpSpMkLst>
              <pc:docMk/>
              <pc:sldMasterMk cId="2436609279" sldId="2147483660"/>
              <pc:sldLayoutMk cId="3777295832" sldId="2147483673"/>
              <ac:grpSpMk id="234" creationId="{6433D2A0-2976-9A6A-8BA2-0D95D00523EA}"/>
            </ac:grpSpMkLst>
          </pc:grpChg>
          <pc:grpChg chg="add mod">
            <ac:chgData name="Franziska Händschel" userId="e2149472-3187-4d00-b16a-a19eff6fc04a" providerId="ADAL" clId="{E06FAF6E-C9FC-47F0-BD51-4579590D41F3}" dt="2024-04-22T15:48:06.054" v="4161" actId="164"/>
            <ac:grpSpMkLst>
              <pc:docMk/>
              <pc:sldMasterMk cId="2436609279" sldId="2147483660"/>
              <pc:sldLayoutMk cId="3777295832" sldId="2147483673"/>
              <ac:grpSpMk id="238" creationId="{FAA72ACC-8255-D8A9-AC9C-9CC46E15A878}"/>
            </ac:grpSpMkLst>
          </pc:grpChg>
          <pc:grpChg chg="mod">
            <ac:chgData name="Franziska Händschel" userId="e2149472-3187-4d00-b16a-a19eff6fc04a" providerId="ADAL" clId="{E06FAF6E-C9FC-47F0-BD51-4579590D41F3}" dt="2024-04-22T15:48:02.279" v="4160"/>
            <ac:grpSpMkLst>
              <pc:docMk/>
              <pc:sldMasterMk cId="2436609279" sldId="2147483660"/>
              <pc:sldLayoutMk cId="3777295832" sldId="2147483673"/>
              <ac:grpSpMk id="240" creationId="{6BA90968-FCCF-0AF5-0E25-5CBFC3A45D85}"/>
            </ac:grpSpMkLst>
          </pc:grpChg>
          <pc:grpChg chg="add mod">
            <ac:chgData name="Franziska Händschel" userId="e2149472-3187-4d00-b16a-a19eff6fc04a" providerId="ADAL" clId="{E06FAF6E-C9FC-47F0-BD51-4579590D41F3}" dt="2024-04-22T15:48:06.054" v="4161" actId="164"/>
            <ac:grpSpMkLst>
              <pc:docMk/>
              <pc:sldMasterMk cId="2436609279" sldId="2147483660"/>
              <pc:sldLayoutMk cId="3777295832" sldId="2147483673"/>
              <ac:grpSpMk id="244" creationId="{970EDF62-DB58-D6E5-8372-5EE67E80B560}"/>
            </ac:grpSpMkLst>
          </pc:grpChg>
          <pc:grpChg chg="mod">
            <ac:chgData name="Franziska Händschel" userId="e2149472-3187-4d00-b16a-a19eff6fc04a" providerId="ADAL" clId="{E06FAF6E-C9FC-47F0-BD51-4579590D41F3}" dt="2024-04-22T15:48:02.279" v="4160"/>
            <ac:grpSpMkLst>
              <pc:docMk/>
              <pc:sldMasterMk cId="2436609279" sldId="2147483660"/>
              <pc:sldLayoutMk cId="3777295832" sldId="2147483673"/>
              <ac:grpSpMk id="246" creationId="{2CF791E3-BB1C-F763-6AB5-87D4CEC9C599}"/>
            </ac:grpSpMkLst>
          </pc:grpChg>
          <pc:grpChg chg="add mod">
            <ac:chgData name="Franziska Händschel" userId="e2149472-3187-4d00-b16a-a19eff6fc04a" providerId="ADAL" clId="{E06FAF6E-C9FC-47F0-BD51-4579590D41F3}" dt="2024-04-22T15:48:06.054" v="4161" actId="164"/>
            <ac:grpSpMkLst>
              <pc:docMk/>
              <pc:sldMasterMk cId="2436609279" sldId="2147483660"/>
              <pc:sldLayoutMk cId="3777295832" sldId="2147483673"/>
              <ac:grpSpMk id="250" creationId="{165A173E-45FF-09D9-F686-A5F73396AB7F}"/>
            </ac:grpSpMkLst>
          </pc:grpChg>
          <pc:grpChg chg="mod">
            <ac:chgData name="Franziska Händschel" userId="e2149472-3187-4d00-b16a-a19eff6fc04a" providerId="ADAL" clId="{E06FAF6E-C9FC-47F0-BD51-4579590D41F3}" dt="2024-04-22T15:48:02.279" v="4160"/>
            <ac:grpSpMkLst>
              <pc:docMk/>
              <pc:sldMasterMk cId="2436609279" sldId="2147483660"/>
              <pc:sldLayoutMk cId="3777295832" sldId="2147483673"/>
              <ac:grpSpMk id="252" creationId="{6B362E2C-E0A6-29DF-AFBB-8A288F05378D}"/>
            </ac:grpSpMkLst>
          </pc:grpChg>
          <pc:grpChg chg="add del mod">
            <ac:chgData name="Franziska Händschel" userId="e2149472-3187-4d00-b16a-a19eff6fc04a" providerId="ADAL" clId="{E06FAF6E-C9FC-47F0-BD51-4579590D41F3}" dt="2024-04-22T15:48:36.814" v="4169" actId="21"/>
            <ac:grpSpMkLst>
              <pc:docMk/>
              <pc:sldMasterMk cId="2436609279" sldId="2147483660"/>
              <pc:sldLayoutMk cId="3777295832" sldId="2147483673"/>
              <ac:grpSpMk id="256" creationId="{86190760-889B-62F8-47D8-D1F5B1D00799}"/>
            </ac:grpSpMkLst>
          </pc:grpChg>
          <pc:picChg chg="add mod">
            <ac:chgData name="Franziska Händschel" userId="e2149472-3187-4d00-b16a-a19eff6fc04a" providerId="ADAL" clId="{E06FAF6E-C9FC-47F0-BD51-4579590D41F3}" dt="2024-04-22T15:46:18.514" v="4109" actId="164"/>
            <ac:picMkLst>
              <pc:docMk/>
              <pc:sldMasterMk cId="2436609279" sldId="2147483660"/>
              <pc:sldLayoutMk cId="3777295832" sldId="2147483673"/>
              <ac:picMk id="9" creationId="{1188526E-F009-223D-8893-2D267A54E3DE}"/>
            </ac:picMkLst>
          </pc:picChg>
          <pc:picChg chg="add mod">
            <ac:chgData name="Franziska Händschel" userId="e2149472-3187-4d00-b16a-a19eff6fc04a" providerId="ADAL" clId="{E06FAF6E-C9FC-47F0-BD51-4579590D41F3}" dt="2024-04-22T15:46:18.514" v="4109" actId="164"/>
            <ac:picMkLst>
              <pc:docMk/>
              <pc:sldMasterMk cId="2436609279" sldId="2147483660"/>
              <pc:sldLayoutMk cId="3777295832" sldId="2147483673"/>
              <ac:picMk id="11" creationId="{EB514290-9A8F-06D1-EF18-24E8188EFBA7}"/>
            </ac:picMkLst>
          </pc:picChg>
          <pc:picChg chg="del">
            <ac:chgData name="Franziska Händschel" userId="e2149472-3187-4d00-b16a-a19eff6fc04a" providerId="ADAL" clId="{E06FAF6E-C9FC-47F0-BD51-4579590D41F3}" dt="2024-04-22T15:46:10.815" v="4107" actId="478"/>
            <ac:picMkLst>
              <pc:docMk/>
              <pc:sldMasterMk cId="2436609279" sldId="2147483660"/>
              <pc:sldLayoutMk cId="3777295832" sldId="2147483673"/>
              <ac:picMk id="36" creationId="{A2AA99AF-5CB2-873F-A870-E6E8CB4069AC}"/>
            </ac:picMkLst>
          </pc:picChg>
          <pc:picChg chg="del">
            <ac:chgData name="Franziska Händschel" userId="e2149472-3187-4d00-b16a-a19eff6fc04a" providerId="ADAL" clId="{E06FAF6E-C9FC-47F0-BD51-4579590D41F3}" dt="2024-04-22T15:46:10.815" v="4107" actId="478"/>
            <ac:picMkLst>
              <pc:docMk/>
              <pc:sldMasterMk cId="2436609279" sldId="2147483660"/>
              <pc:sldLayoutMk cId="3777295832" sldId="2147483673"/>
              <ac:picMk id="65" creationId="{E3334563-5833-D9FB-51D1-E682DB56F61B}"/>
            </ac:picMkLst>
          </pc:picChg>
          <pc:picChg chg="add mod">
            <ac:chgData name="Franziska Händschel" userId="e2149472-3187-4d00-b16a-a19eff6fc04a" providerId="ADAL" clId="{E06FAF6E-C9FC-47F0-BD51-4579590D41F3}" dt="2024-04-22T15:48:06.054" v="4161" actId="164"/>
            <ac:picMkLst>
              <pc:docMk/>
              <pc:sldMasterMk cId="2436609279" sldId="2147483660"/>
              <pc:sldLayoutMk cId="3777295832" sldId="2147483673"/>
              <ac:picMk id="146" creationId="{7C59F898-053F-C9CD-A709-FFAD6702E1D1}"/>
            </ac:picMkLst>
          </pc:picChg>
          <pc:picChg chg="add mod">
            <ac:chgData name="Franziska Händschel" userId="e2149472-3187-4d00-b16a-a19eff6fc04a" providerId="ADAL" clId="{E06FAF6E-C9FC-47F0-BD51-4579590D41F3}" dt="2024-04-22T15:48:06.054" v="4161" actId="164"/>
            <ac:picMkLst>
              <pc:docMk/>
              <pc:sldMasterMk cId="2436609279" sldId="2147483660"/>
              <pc:sldLayoutMk cId="3777295832" sldId="2147483673"/>
              <ac:picMk id="147" creationId="{6853B0BB-ABEA-DCA3-BD5C-7FC1BDF79509}"/>
            </ac:picMkLst>
          </pc:picChg>
        </pc:sldLayoutChg>
        <pc:sldLayoutChg chg="addSp delSp modSp mod">
          <pc:chgData name="Franziska Händschel" userId="e2149472-3187-4d00-b16a-a19eff6fc04a" providerId="ADAL" clId="{E06FAF6E-C9FC-47F0-BD51-4579590D41F3}" dt="2024-04-22T16:01:31.625" v="4493" actId="6014"/>
          <pc:sldLayoutMkLst>
            <pc:docMk/>
            <pc:sldMasterMk cId="2436609279" sldId="2147483660"/>
            <pc:sldLayoutMk cId="1198309297" sldId="2147483674"/>
          </pc:sldLayoutMkLst>
          <pc:spChg chg="del">
            <ac:chgData name="Franziska Händschel" userId="e2149472-3187-4d00-b16a-a19eff6fc04a" providerId="ADAL" clId="{E06FAF6E-C9FC-47F0-BD51-4579590D41F3}" dt="2024-04-22T15:59:10.160" v="4453" actId="478"/>
            <ac:spMkLst>
              <pc:docMk/>
              <pc:sldMasterMk cId="2436609279" sldId="2147483660"/>
              <pc:sldLayoutMk cId="1198309297" sldId="2147483674"/>
              <ac:spMk id="2" creationId="{F39D895B-0CEF-544B-E5D0-33E170995D14}"/>
            </ac:spMkLst>
          </pc:spChg>
          <pc:spChg chg="mod">
            <ac:chgData name="Franziska Händschel" userId="e2149472-3187-4d00-b16a-a19eff6fc04a" providerId="ADAL" clId="{E06FAF6E-C9FC-47F0-BD51-4579590D41F3}" dt="2024-04-22T16:01:27.844" v="4492" actId="20577"/>
            <ac:spMkLst>
              <pc:docMk/>
              <pc:sldMasterMk cId="2436609279" sldId="2147483660"/>
              <pc:sldLayoutMk cId="1198309297" sldId="2147483674"/>
              <ac:spMk id="4" creationId="{57E877F3-FA77-505F-2344-8EF6601B0582}"/>
            </ac:spMkLst>
          </pc:spChg>
          <pc:spChg chg="del">
            <ac:chgData name="Franziska Händschel" userId="e2149472-3187-4d00-b16a-a19eff6fc04a" providerId="ADAL" clId="{E06FAF6E-C9FC-47F0-BD51-4579590D41F3}" dt="2024-04-22T15:59:10.160" v="4453" actId="478"/>
            <ac:spMkLst>
              <pc:docMk/>
              <pc:sldMasterMk cId="2436609279" sldId="2147483660"/>
              <pc:sldLayoutMk cId="1198309297" sldId="2147483674"/>
              <ac:spMk id="5" creationId="{531EA174-0F2B-7E10-F7EC-23A38127C22E}"/>
            </ac:spMkLst>
          </pc:spChg>
          <pc:spChg chg="del">
            <ac:chgData name="Franziska Händschel" userId="e2149472-3187-4d00-b16a-a19eff6fc04a" providerId="ADAL" clId="{E06FAF6E-C9FC-47F0-BD51-4579590D41F3}" dt="2024-04-22T15:59:10.160" v="4453" actId="478"/>
            <ac:spMkLst>
              <pc:docMk/>
              <pc:sldMasterMk cId="2436609279" sldId="2147483660"/>
              <pc:sldLayoutMk cId="1198309297" sldId="2147483674"/>
              <ac:spMk id="6" creationId="{7FC9C0E7-1CC7-CE40-006F-7F4FE6948EEE}"/>
            </ac:spMkLst>
          </pc:spChg>
          <pc:spChg chg="add mod">
            <ac:chgData name="Franziska Händschel" userId="e2149472-3187-4d00-b16a-a19eff6fc04a" providerId="ADAL" clId="{E06FAF6E-C9FC-47F0-BD51-4579590D41F3}" dt="2024-04-22T15:59:59.929" v="4465"/>
            <ac:spMkLst>
              <pc:docMk/>
              <pc:sldMasterMk cId="2436609279" sldId="2147483660"/>
              <pc:sldLayoutMk cId="1198309297" sldId="2147483674"/>
              <ac:spMk id="7" creationId="{39AAC9EF-5C58-5D04-C2DF-8FEBAEB42E8A}"/>
            </ac:spMkLst>
          </pc:spChg>
          <pc:spChg chg="del">
            <ac:chgData name="Franziska Händschel" userId="e2149472-3187-4d00-b16a-a19eff6fc04a" providerId="ADAL" clId="{E06FAF6E-C9FC-47F0-BD51-4579590D41F3}" dt="2024-04-22T15:59:10.160" v="4453" actId="478"/>
            <ac:spMkLst>
              <pc:docMk/>
              <pc:sldMasterMk cId="2436609279" sldId="2147483660"/>
              <pc:sldLayoutMk cId="1198309297" sldId="2147483674"/>
              <ac:spMk id="8" creationId="{D440E23F-4A25-E778-0524-6ABDC044BFB7}"/>
            </ac:spMkLst>
          </pc:spChg>
          <pc:spChg chg="add mod">
            <ac:chgData name="Franziska Händschel" userId="e2149472-3187-4d00-b16a-a19eff6fc04a" providerId="ADAL" clId="{E06FAF6E-C9FC-47F0-BD51-4579590D41F3}" dt="2024-04-22T16:00:15.816" v="4469" actId="113"/>
            <ac:spMkLst>
              <pc:docMk/>
              <pc:sldMasterMk cId="2436609279" sldId="2147483660"/>
              <pc:sldLayoutMk cId="1198309297" sldId="2147483674"/>
              <ac:spMk id="9" creationId="{D9841822-E205-1568-D069-70FB9314BE59}"/>
            </ac:spMkLst>
          </pc:spChg>
          <pc:spChg chg="mod">
            <ac:chgData name="Franziska Händschel" userId="e2149472-3187-4d00-b16a-a19eff6fc04a" providerId="ADAL" clId="{E06FAF6E-C9FC-47F0-BD51-4579590D41F3}" dt="2024-04-22T16:00:31.259" v="4471"/>
            <ac:spMkLst>
              <pc:docMk/>
              <pc:sldMasterMk cId="2436609279" sldId="2147483660"/>
              <pc:sldLayoutMk cId="1198309297" sldId="2147483674"/>
              <ac:spMk id="11" creationId="{D2079C3C-387B-C2EF-6603-82B6531E437C}"/>
            </ac:spMkLst>
          </pc:spChg>
          <pc:spChg chg="mod">
            <ac:chgData name="Franziska Händschel" userId="e2149472-3187-4d00-b16a-a19eff6fc04a" providerId="ADAL" clId="{E06FAF6E-C9FC-47F0-BD51-4579590D41F3}" dt="2024-04-22T16:00:31.259" v="4471"/>
            <ac:spMkLst>
              <pc:docMk/>
              <pc:sldMasterMk cId="2436609279" sldId="2147483660"/>
              <pc:sldLayoutMk cId="1198309297" sldId="2147483674"/>
              <ac:spMk id="12" creationId="{0A180147-B925-A4C9-421F-D40AB49B2110}"/>
            </ac:spMkLst>
          </pc:spChg>
          <pc:spChg chg="mod">
            <ac:chgData name="Franziska Händschel" userId="e2149472-3187-4d00-b16a-a19eff6fc04a" providerId="ADAL" clId="{E06FAF6E-C9FC-47F0-BD51-4579590D41F3}" dt="2024-04-22T16:00:31.259" v="4471"/>
            <ac:spMkLst>
              <pc:docMk/>
              <pc:sldMasterMk cId="2436609279" sldId="2147483660"/>
              <pc:sldLayoutMk cId="1198309297" sldId="2147483674"/>
              <ac:spMk id="13" creationId="{E403F86C-8E3E-CF6A-7493-3BB750B48048}"/>
            </ac:spMkLst>
          </pc:spChg>
          <pc:spChg chg="add mod">
            <ac:chgData name="Franziska Händschel" userId="e2149472-3187-4d00-b16a-a19eff6fc04a" providerId="ADAL" clId="{E06FAF6E-C9FC-47F0-BD51-4579590D41F3}" dt="2024-04-22T16:00:31.259" v="4471"/>
            <ac:spMkLst>
              <pc:docMk/>
              <pc:sldMasterMk cId="2436609279" sldId="2147483660"/>
              <pc:sldLayoutMk cId="1198309297" sldId="2147483674"/>
              <ac:spMk id="14" creationId="{56037B33-ADF7-5C26-01E8-ECE81F400ACE}"/>
            </ac:spMkLst>
          </pc:spChg>
          <pc:spChg chg="add mod">
            <ac:chgData name="Franziska Händschel" userId="e2149472-3187-4d00-b16a-a19eff6fc04a" providerId="ADAL" clId="{E06FAF6E-C9FC-47F0-BD51-4579590D41F3}" dt="2024-04-22T16:00:31.259" v="4471"/>
            <ac:spMkLst>
              <pc:docMk/>
              <pc:sldMasterMk cId="2436609279" sldId="2147483660"/>
              <pc:sldLayoutMk cId="1198309297" sldId="2147483674"/>
              <ac:spMk id="15" creationId="{8348815D-7896-F641-B7BA-DAEF7F95C2F7}"/>
            </ac:spMkLst>
          </pc:spChg>
          <pc:spChg chg="add mod">
            <ac:chgData name="Franziska Händschel" userId="e2149472-3187-4d00-b16a-a19eff6fc04a" providerId="ADAL" clId="{E06FAF6E-C9FC-47F0-BD51-4579590D41F3}" dt="2024-04-22T16:00:31.259" v="4471"/>
            <ac:spMkLst>
              <pc:docMk/>
              <pc:sldMasterMk cId="2436609279" sldId="2147483660"/>
              <pc:sldLayoutMk cId="1198309297" sldId="2147483674"/>
              <ac:spMk id="16" creationId="{0ADB4241-82D4-FC08-74DF-3C370AF756B3}"/>
            </ac:spMkLst>
          </pc:spChg>
          <pc:spChg chg="del">
            <ac:chgData name="Franziska Händschel" userId="e2149472-3187-4d00-b16a-a19eff6fc04a" providerId="ADAL" clId="{E06FAF6E-C9FC-47F0-BD51-4579590D41F3}" dt="2024-04-22T15:59:10.160" v="4453" actId="478"/>
            <ac:spMkLst>
              <pc:docMk/>
              <pc:sldMasterMk cId="2436609279" sldId="2147483660"/>
              <pc:sldLayoutMk cId="1198309297" sldId="2147483674"/>
              <ac:spMk id="19" creationId="{0814F7D9-9732-1F79-FFB7-9D5742D1EB71}"/>
            </ac:spMkLst>
          </pc:spChg>
          <pc:spChg chg="add mod">
            <ac:chgData name="Franziska Händschel" userId="e2149472-3187-4d00-b16a-a19eff6fc04a" providerId="ADAL" clId="{E06FAF6E-C9FC-47F0-BD51-4579590D41F3}" dt="2024-04-22T16:00:49.164" v="4474"/>
            <ac:spMkLst>
              <pc:docMk/>
              <pc:sldMasterMk cId="2436609279" sldId="2147483660"/>
              <pc:sldLayoutMk cId="1198309297" sldId="2147483674"/>
              <ac:spMk id="20" creationId="{C970A806-97DC-F4EC-6E3B-E3ABB6FDBF96}"/>
            </ac:spMkLst>
          </pc:spChg>
          <pc:spChg chg="add mod">
            <ac:chgData name="Franziska Händschel" userId="e2149472-3187-4d00-b16a-a19eff6fc04a" providerId="ADAL" clId="{E06FAF6E-C9FC-47F0-BD51-4579590D41F3}" dt="2024-04-22T16:00:49.164" v="4474"/>
            <ac:spMkLst>
              <pc:docMk/>
              <pc:sldMasterMk cId="2436609279" sldId="2147483660"/>
              <pc:sldLayoutMk cId="1198309297" sldId="2147483674"/>
              <ac:spMk id="21" creationId="{39F5404F-7C25-865A-154F-C7D8316E12FB}"/>
            </ac:spMkLst>
          </pc:spChg>
          <pc:spChg chg="add mod">
            <ac:chgData name="Franziska Händschel" userId="e2149472-3187-4d00-b16a-a19eff6fc04a" providerId="ADAL" clId="{E06FAF6E-C9FC-47F0-BD51-4579590D41F3}" dt="2024-04-22T16:00:49.164" v="4474"/>
            <ac:spMkLst>
              <pc:docMk/>
              <pc:sldMasterMk cId="2436609279" sldId="2147483660"/>
              <pc:sldLayoutMk cId="1198309297" sldId="2147483674"/>
              <ac:spMk id="22" creationId="{47837996-A9F6-F854-34D4-16E4CA283026}"/>
            </ac:spMkLst>
          </pc:spChg>
          <pc:spChg chg="add del mod">
            <ac:chgData name="Franziska Händschel" userId="e2149472-3187-4d00-b16a-a19eff6fc04a" providerId="ADAL" clId="{E06FAF6E-C9FC-47F0-BD51-4579590D41F3}" dt="2024-04-22T15:59:46.029" v="4461" actId="478"/>
            <ac:spMkLst>
              <pc:docMk/>
              <pc:sldMasterMk cId="2436609279" sldId="2147483660"/>
              <pc:sldLayoutMk cId="1198309297" sldId="2147483674"/>
              <ac:spMk id="23" creationId="{242D1338-0FB2-1B44-3579-7C4FDC0DF561}"/>
            </ac:spMkLst>
          </pc:spChg>
          <pc:grpChg chg="add mod">
            <ac:chgData name="Franziska Händschel" userId="e2149472-3187-4d00-b16a-a19eff6fc04a" providerId="ADAL" clId="{E06FAF6E-C9FC-47F0-BD51-4579590D41F3}" dt="2024-04-22T16:00:31.259" v="4471"/>
            <ac:grpSpMkLst>
              <pc:docMk/>
              <pc:sldMasterMk cId="2436609279" sldId="2147483660"/>
              <pc:sldLayoutMk cId="1198309297" sldId="2147483674"/>
              <ac:grpSpMk id="10" creationId="{5DC67294-F0F1-F5A6-02CF-0870C18290CF}"/>
            </ac:grpSpMkLst>
          </pc:grpChg>
          <pc:grpChg chg="add mod">
            <ac:chgData name="Franziska Händschel" userId="e2149472-3187-4d00-b16a-a19eff6fc04a" providerId="ADAL" clId="{E06FAF6E-C9FC-47F0-BD51-4579590D41F3}" dt="2024-04-22T16:00:58.076" v="4477" actId="1076"/>
            <ac:grpSpMkLst>
              <pc:docMk/>
              <pc:sldMasterMk cId="2436609279" sldId="2147483660"/>
              <pc:sldLayoutMk cId="1198309297" sldId="2147483674"/>
              <ac:grpSpMk id="18" creationId="{E8F24148-5666-0C6B-9451-BA6681E3EF44}"/>
            </ac:grpSpMkLst>
          </pc:grpChg>
          <pc:picChg chg="add mod">
            <ac:chgData name="Franziska Händschel" userId="e2149472-3187-4d00-b16a-a19eff6fc04a" providerId="ADAL" clId="{E06FAF6E-C9FC-47F0-BD51-4579590D41F3}" dt="2024-04-22T16:00:44.366" v="4473" actId="1076"/>
            <ac:picMkLst>
              <pc:docMk/>
              <pc:sldMasterMk cId="2436609279" sldId="2147483660"/>
              <pc:sldLayoutMk cId="1198309297" sldId="2147483674"/>
              <ac:picMk id="17" creationId="{2690C44D-8843-A7FF-1058-C3B0D3F14D8C}"/>
            </ac:picMkLst>
          </pc:picChg>
          <pc:picChg chg="add mod">
            <ac:chgData name="Franziska Händschel" userId="e2149472-3187-4d00-b16a-a19eff6fc04a" providerId="ADAL" clId="{E06FAF6E-C9FC-47F0-BD51-4579590D41F3}" dt="2024-04-22T16:00:31.259" v="4471"/>
            <ac:picMkLst>
              <pc:docMk/>
              <pc:sldMasterMk cId="2436609279" sldId="2147483660"/>
              <pc:sldLayoutMk cId="1198309297" sldId="2147483674"/>
              <ac:picMk id="3077" creationId="{99C86D74-EE94-2224-DACF-C0151772FF0C}"/>
            </ac:picMkLst>
          </pc:picChg>
        </pc:sldLayoutChg>
        <pc:sldLayoutChg chg="addSp delSp modSp mod">
          <pc:chgData name="Franziska Händschel" userId="e2149472-3187-4d00-b16a-a19eff6fc04a" providerId="ADAL" clId="{E06FAF6E-C9FC-47F0-BD51-4579590D41F3}" dt="2024-04-22T15:50:06.806" v="4291" actId="6014"/>
          <pc:sldLayoutMkLst>
            <pc:docMk/>
            <pc:sldMasterMk cId="2436609279" sldId="2147483660"/>
            <pc:sldLayoutMk cId="2315290167" sldId="2147483675"/>
          </pc:sldLayoutMkLst>
          <pc:spChg chg="mod">
            <ac:chgData name="Franziska Händschel" userId="e2149472-3187-4d00-b16a-a19eff6fc04a" providerId="ADAL" clId="{E06FAF6E-C9FC-47F0-BD51-4579590D41F3}" dt="2024-04-22T15:49:54.615" v="4290" actId="20577"/>
            <ac:spMkLst>
              <pc:docMk/>
              <pc:sldMasterMk cId="2436609279" sldId="2147483660"/>
              <pc:sldLayoutMk cId="2315290167" sldId="2147483675"/>
              <ac:spMk id="2" creationId="{0A7730FE-CA85-632B-82DC-A83DB5DA932A}"/>
            </ac:spMkLst>
          </pc:spChg>
          <pc:spChg chg="mod">
            <ac:chgData name="Franziska Händschel" userId="e2149472-3187-4d00-b16a-a19eff6fc04a" providerId="ADAL" clId="{E06FAF6E-C9FC-47F0-BD51-4579590D41F3}" dt="2024-04-22T15:49:14.255" v="4273" actId="20577"/>
            <ac:spMkLst>
              <pc:docMk/>
              <pc:sldMasterMk cId="2436609279" sldId="2147483660"/>
              <pc:sldLayoutMk cId="2315290167" sldId="2147483675"/>
              <ac:spMk id="5" creationId="{B7912C82-CE2B-482D-27E5-88FFAD5F6363}"/>
            </ac:spMkLst>
          </pc:spChg>
          <pc:spChg chg="del">
            <ac:chgData name="Franziska Händschel" userId="e2149472-3187-4d00-b16a-a19eff6fc04a" providerId="ADAL" clId="{E06FAF6E-C9FC-47F0-BD51-4579590D41F3}" dt="2024-04-22T15:48:42.194" v="4170" actId="478"/>
            <ac:spMkLst>
              <pc:docMk/>
              <pc:sldMasterMk cId="2436609279" sldId="2147483660"/>
              <pc:sldLayoutMk cId="2315290167" sldId="2147483675"/>
              <ac:spMk id="48" creationId="{82C0293F-504B-3648-E578-E0F92A5446B3}"/>
            </ac:spMkLst>
          </pc:spChg>
          <pc:spChg chg="del">
            <ac:chgData name="Franziska Händschel" userId="e2149472-3187-4d00-b16a-a19eff6fc04a" providerId="ADAL" clId="{E06FAF6E-C9FC-47F0-BD51-4579590D41F3}" dt="2024-04-22T15:48:42.194" v="4170" actId="478"/>
            <ac:spMkLst>
              <pc:docMk/>
              <pc:sldMasterMk cId="2436609279" sldId="2147483660"/>
              <pc:sldLayoutMk cId="2315290167" sldId="2147483675"/>
              <ac:spMk id="50" creationId="{4CE71261-40A2-2336-7C5B-E4625B03820F}"/>
            </ac:spMkLst>
          </pc:spChg>
          <pc:spChg chg="del">
            <ac:chgData name="Franziska Händschel" userId="e2149472-3187-4d00-b16a-a19eff6fc04a" providerId="ADAL" clId="{E06FAF6E-C9FC-47F0-BD51-4579590D41F3}" dt="2024-04-22T15:48:42.194" v="4170" actId="478"/>
            <ac:spMkLst>
              <pc:docMk/>
              <pc:sldMasterMk cId="2436609279" sldId="2147483660"/>
              <pc:sldLayoutMk cId="2315290167" sldId="2147483675"/>
              <ac:spMk id="51" creationId="{A8D0D3B9-C173-46DD-D76E-4C62192E7201}"/>
            </ac:spMkLst>
          </pc:spChg>
          <pc:spChg chg="del">
            <ac:chgData name="Franziska Händschel" userId="e2149472-3187-4d00-b16a-a19eff6fc04a" providerId="ADAL" clId="{E06FAF6E-C9FC-47F0-BD51-4579590D41F3}" dt="2024-04-22T15:48:42.194" v="4170" actId="478"/>
            <ac:spMkLst>
              <pc:docMk/>
              <pc:sldMasterMk cId="2436609279" sldId="2147483660"/>
              <pc:sldLayoutMk cId="2315290167" sldId="2147483675"/>
              <ac:spMk id="53" creationId="{6FBB0E56-0494-5C21-35C8-28FEFCE65EAE}"/>
            </ac:spMkLst>
          </pc:spChg>
          <pc:spChg chg="del">
            <ac:chgData name="Franziska Händschel" userId="e2149472-3187-4d00-b16a-a19eff6fc04a" providerId="ADAL" clId="{E06FAF6E-C9FC-47F0-BD51-4579590D41F3}" dt="2024-04-22T15:48:42.194" v="4170" actId="478"/>
            <ac:spMkLst>
              <pc:docMk/>
              <pc:sldMasterMk cId="2436609279" sldId="2147483660"/>
              <pc:sldLayoutMk cId="2315290167" sldId="2147483675"/>
              <ac:spMk id="54" creationId="{D35F3675-4DAE-FEF0-5A14-DE3BB4AE31D6}"/>
            </ac:spMkLst>
          </pc:spChg>
          <pc:spChg chg="del">
            <ac:chgData name="Franziska Händschel" userId="e2149472-3187-4d00-b16a-a19eff6fc04a" providerId="ADAL" clId="{E06FAF6E-C9FC-47F0-BD51-4579590D41F3}" dt="2024-04-22T15:48:42.194" v="4170" actId="478"/>
            <ac:spMkLst>
              <pc:docMk/>
              <pc:sldMasterMk cId="2436609279" sldId="2147483660"/>
              <pc:sldLayoutMk cId="2315290167" sldId="2147483675"/>
              <ac:spMk id="57" creationId="{A7C7B271-941C-54AD-6AA9-3243984C44E9}"/>
            </ac:spMkLst>
          </pc:spChg>
          <pc:spChg chg="del">
            <ac:chgData name="Franziska Händschel" userId="e2149472-3187-4d00-b16a-a19eff6fc04a" providerId="ADAL" clId="{E06FAF6E-C9FC-47F0-BD51-4579590D41F3}" dt="2024-04-22T15:48:42.194" v="4170" actId="478"/>
            <ac:spMkLst>
              <pc:docMk/>
              <pc:sldMasterMk cId="2436609279" sldId="2147483660"/>
              <pc:sldLayoutMk cId="2315290167" sldId="2147483675"/>
              <ac:spMk id="59" creationId="{3AAD8D71-5790-455F-55C5-CFEC5B5A869A}"/>
            </ac:spMkLst>
          </pc:spChg>
          <pc:spChg chg="del">
            <ac:chgData name="Franziska Händschel" userId="e2149472-3187-4d00-b16a-a19eff6fc04a" providerId="ADAL" clId="{E06FAF6E-C9FC-47F0-BD51-4579590D41F3}" dt="2024-04-22T15:48:42.194" v="4170" actId="478"/>
            <ac:spMkLst>
              <pc:docMk/>
              <pc:sldMasterMk cId="2436609279" sldId="2147483660"/>
              <pc:sldLayoutMk cId="2315290167" sldId="2147483675"/>
              <ac:spMk id="61" creationId="{F543C6C2-837B-871C-F024-B442620DEFA5}"/>
            </ac:spMkLst>
          </pc:spChg>
          <pc:spChg chg="del">
            <ac:chgData name="Franziska Händschel" userId="e2149472-3187-4d00-b16a-a19eff6fc04a" providerId="ADAL" clId="{E06FAF6E-C9FC-47F0-BD51-4579590D41F3}" dt="2024-04-22T15:48:42.194" v="4170" actId="478"/>
            <ac:spMkLst>
              <pc:docMk/>
              <pc:sldMasterMk cId="2436609279" sldId="2147483660"/>
              <pc:sldLayoutMk cId="2315290167" sldId="2147483675"/>
              <ac:spMk id="63" creationId="{F48E5AD7-4C08-9E83-45FE-7AA4DAAFDA81}"/>
            </ac:spMkLst>
          </pc:spChg>
          <pc:spChg chg="del">
            <ac:chgData name="Franziska Händschel" userId="e2149472-3187-4d00-b16a-a19eff6fc04a" providerId="ADAL" clId="{E06FAF6E-C9FC-47F0-BD51-4579590D41F3}" dt="2024-04-22T15:48:42.194" v="4170" actId="478"/>
            <ac:spMkLst>
              <pc:docMk/>
              <pc:sldMasterMk cId="2436609279" sldId="2147483660"/>
              <pc:sldLayoutMk cId="2315290167" sldId="2147483675"/>
              <ac:spMk id="65" creationId="{D6376DC7-29BE-4A9D-C904-C1BCC83B0959}"/>
            </ac:spMkLst>
          </pc:spChg>
          <pc:spChg chg="del">
            <ac:chgData name="Franziska Händschel" userId="e2149472-3187-4d00-b16a-a19eff6fc04a" providerId="ADAL" clId="{E06FAF6E-C9FC-47F0-BD51-4579590D41F3}" dt="2024-04-22T15:48:42.194" v="4170" actId="478"/>
            <ac:spMkLst>
              <pc:docMk/>
              <pc:sldMasterMk cId="2436609279" sldId="2147483660"/>
              <pc:sldLayoutMk cId="2315290167" sldId="2147483675"/>
              <ac:spMk id="67" creationId="{89CDD9E4-F9FD-2DF5-ACF3-CF48313753D6}"/>
            </ac:spMkLst>
          </pc:spChg>
          <pc:spChg chg="del">
            <ac:chgData name="Franziska Händschel" userId="e2149472-3187-4d00-b16a-a19eff6fc04a" providerId="ADAL" clId="{E06FAF6E-C9FC-47F0-BD51-4579590D41F3}" dt="2024-04-22T15:48:42.194" v="4170" actId="478"/>
            <ac:spMkLst>
              <pc:docMk/>
              <pc:sldMasterMk cId="2436609279" sldId="2147483660"/>
              <pc:sldLayoutMk cId="2315290167" sldId="2147483675"/>
              <ac:spMk id="69" creationId="{5A010288-74A1-3A28-5F12-559FBAD2E0F9}"/>
            </ac:spMkLst>
          </pc:spChg>
          <pc:spChg chg="del">
            <ac:chgData name="Franziska Händschel" userId="e2149472-3187-4d00-b16a-a19eff6fc04a" providerId="ADAL" clId="{E06FAF6E-C9FC-47F0-BD51-4579590D41F3}" dt="2024-04-22T15:48:42.194" v="4170" actId="478"/>
            <ac:spMkLst>
              <pc:docMk/>
              <pc:sldMasterMk cId="2436609279" sldId="2147483660"/>
              <pc:sldLayoutMk cId="2315290167" sldId="2147483675"/>
              <ac:spMk id="71" creationId="{3E4E9BD9-F12C-C5C1-7E5F-32C6197B2F2E}"/>
            </ac:spMkLst>
          </pc:spChg>
          <pc:spChg chg="del">
            <ac:chgData name="Franziska Händschel" userId="e2149472-3187-4d00-b16a-a19eff6fc04a" providerId="ADAL" clId="{E06FAF6E-C9FC-47F0-BD51-4579590D41F3}" dt="2024-04-22T15:48:42.194" v="4170" actId="478"/>
            <ac:spMkLst>
              <pc:docMk/>
              <pc:sldMasterMk cId="2436609279" sldId="2147483660"/>
              <pc:sldLayoutMk cId="2315290167" sldId="2147483675"/>
              <ac:spMk id="73" creationId="{79BB0807-CD9A-3966-9FFE-5C0BA2A02F53}"/>
            </ac:spMkLst>
          </pc:spChg>
          <pc:spChg chg="del">
            <ac:chgData name="Franziska Händschel" userId="e2149472-3187-4d00-b16a-a19eff6fc04a" providerId="ADAL" clId="{E06FAF6E-C9FC-47F0-BD51-4579590D41F3}" dt="2024-04-22T15:48:42.194" v="4170" actId="478"/>
            <ac:spMkLst>
              <pc:docMk/>
              <pc:sldMasterMk cId="2436609279" sldId="2147483660"/>
              <pc:sldLayoutMk cId="2315290167" sldId="2147483675"/>
              <ac:spMk id="75" creationId="{1D7C7C77-1A6B-3E2B-E2E3-AF4DB5E0E1A5}"/>
            </ac:spMkLst>
          </pc:spChg>
          <pc:spChg chg="del">
            <ac:chgData name="Franziska Händschel" userId="e2149472-3187-4d00-b16a-a19eff6fc04a" providerId="ADAL" clId="{E06FAF6E-C9FC-47F0-BD51-4579590D41F3}" dt="2024-04-22T15:48:42.194" v="4170" actId="478"/>
            <ac:spMkLst>
              <pc:docMk/>
              <pc:sldMasterMk cId="2436609279" sldId="2147483660"/>
              <pc:sldLayoutMk cId="2315290167" sldId="2147483675"/>
              <ac:spMk id="77" creationId="{FD586480-6A62-44D5-979B-141ACEDCFED2}"/>
            </ac:spMkLst>
          </pc:spChg>
          <pc:spChg chg="del">
            <ac:chgData name="Franziska Händschel" userId="e2149472-3187-4d00-b16a-a19eff6fc04a" providerId="ADAL" clId="{E06FAF6E-C9FC-47F0-BD51-4579590D41F3}" dt="2024-04-22T15:48:42.194" v="4170" actId="478"/>
            <ac:spMkLst>
              <pc:docMk/>
              <pc:sldMasterMk cId="2436609279" sldId="2147483660"/>
              <pc:sldLayoutMk cId="2315290167" sldId="2147483675"/>
              <ac:spMk id="79" creationId="{5CD72E51-88FA-DCF2-CE77-22B52D053A25}"/>
            </ac:spMkLst>
          </pc:spChg>
          <pc:spChg chg="del">
            <ac:chgData name="Franziska Händschel" userId="e2149472-3187-4d00-b16a-a19eff6fc04a" providerId="ADAL" clId="{E06FAF6E-C9FC-47F0-BD51-4579590D41F3}" dt="2024-04-22T15:48:42.194" v="4170" actId="478"/>
            <ac:spMkLst>
              <pc:docMk/>
              <pc:sldMasterMk cId="2436609279" sldId="2147483660"/>
              <pc:sldLayoutMk cId="2315290167" sldId="2147483675"/>
              <ac:spMk id="81" creationId="{412DF8DF-AC23-72FE-8B87-FF8109249CB0}"/>
            </ac:spMkLst>
          </pc:spChg>
          <pc:spChg chg="del">
            <ac:chgData name="Franziska Händschel" userId="e2149472-3187-4d00-b16a-a19eff6fc04a" providerId="ADAL" clId="{E06FAF6E-C9FC-47F0-BD51-4579590D41F3}" dt="2024-04-22T15:48:42.194" v="4170" actId="478"/>
            <ac:spMkLst>
              <pc:docMk/>
              <pc:sldMasterMk cId="2436609279" sldId="2147483660"/>
              <pc:sldLayoutMk cId="2315290167" sldId="2147483675"/>
              <ac:spMk id="83" creationId="{FAA88652-3AB5-14A9-EEEA-1923CD96D8EF}"/>
            </ac:spMkLst>
          </pc:spChg>
          <pc:spChg chg="del">
            <ac:chgData name="Franziska Händschel" userId="e2149472-3187-4d00-b16a-a19eff6fc04a" providerId="ADAL" clId="{E06FAF6E-C9FC-47F0-BD51-4579590D41F3}" dt="2024-04-22T15:48:42.194" v="4170" actId="478"/>
            <ac:spMkLst>
              <pc:docMk/>
              <pc:sldMasterMk cId="2436609279" sldId="2147483660"/>
              <pc:sldLayoutMk cId="2315290167" sldId="2147483675"/>
              <ac:spMk id="85" creationId="{D5A5098B-3A9F-FE15-9FAE-877E16C3F178}"/>
            </ac:spMkLst>
          </pc:spChg>
          <pc:spChg chg="del">
            <ac:chgData name="Franziska Händschel" userId="e2149472-3187-4d00-b16a-a19eff6fc04a" providerId="ADAL" clId="{E06FAF6E-C9FC-47F0-BD51-4579590D41F3}" dt="2024-04-22T15:48:42.194" v="4170" actId="478"/>
            <ac:spMkLst>
              <pc:docMk/>
              <pc:sldMasterMk cId="2436609279" sldId="2147483660"/>
              <pc:sldLayoutMk cId="2315290167" sldId="2147483675"/>
              <ac:spMk id="87" creationId="{80C3287A-2205-59BB-2D4E-40117F54DC83}"/>
            </ac:spMkLst>
          </pc:spChg>
          <pc:spChg chg="del">
            <ac:chgData name="Franziska Händschel" userId="e2149472-3187-4d00-b16a-a19eff6fc04a" providerId="ADAL" clId="{E06FAF6E-C9FC-47F0-BD51-4579590D41F3}" dt="2024-04-22T15:48:42.194" v="4170" actId="478"/>
            <ac:spMkLst>
              <pc:docMk/>
              <pc:sldMasterMk cId="2436609279" sldId="2147483660"/>
              <pc:sldLayoutMk cId="2315290167" sldId="2147483675"/>
              <ac:spMk id="89" creationId="{2417177A-6A93-88E7-0FEE-1094D0CB5D38}"/>
            </ac:spMkLst>
          </pc:spChg>
          <pc:spChg chg="del">
            <ac:chgData name="Franziska Händschel" userId="e2149472-3187-4d00-b16a-a19eff6fc04a" providerId="ADAL" clId="{E06FAF6E-C9FC-47F0-BD51-4579590D41F3}" dt="2024-04-22T15:48:42.194" v="4170" actId="478"/>
            <ac:spMkLst>
              <pc:docMk/>
              <pc:sldMasterMk cId="2436609279" sldId="2147483660"/>
              <pc:sldLayoutMk cId="2315290167" sldId="2147483675"/>
              <ac:spMk id="91" creationId="{3F4A6EDF-C86A-DA7C-B046-1A7283BD46F5}"/>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42" creationId="{0207D6C9-B8A8-AB9C-9E5B-052C3A3F0292}"/>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43" creationId="{24F2C48E-A9CF-8303-385F-59215C3D8BDD}"/>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44" creationId="{593281C4-85BC-36BE-E10B-E4AB071D0E31}"/>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45" creationId="{A5AA5EBA-8370-1055-BD0C-B7030DCB2DA4}"/>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49" creationId="{1F677AC6-BA16-2EC7-99FB-58EEA1B9C9AF}"/>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51" creationId="{66E62033-35A8-7CBB-97CD-DD7D0A0AB0E3}"/>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52" creationId="{4F1B9BB4-23A9-2D68-CB22-CA45417DD233}"/>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53" creationId="{2444671B-F701-0386-3397-6B903F47E606}"/>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55" creationId="{42DA014E-AD46-DAC4-1714-519315CF5C4E}"/>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57" creationId="{9FDE27B7-DED9-088E-469E-97FE76532A49}"/>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58" creationId="{F1519DA3-299B-9290-2BBB-0CFD48697683}"/>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59" creationId="{2C16D951-2D58-5B6E-55F9-3A1C2A646E32}"/>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61" creationId="{87FC9F93-533F-DD01-6720-6381164ECA91}"/>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63" creationId="{7E73A549-CD8A-243D-FCC8-55EE89A852D6}"/>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64" creationId="{0708FC19-A9BB-5195-35A4-E402C3EA4F0A}"/>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65" creationId="{744DF6B8-D7A9-9E2E-816A-E54F08553FFA}"/>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67" creationId="{2686B7DC-9FBF-8017-4480-741700E0CD23}"/>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69" creationId="{D6ECCF11-2951-7C33-76B3-86C5634D5247}"/>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70" creationId="{8B585BB7-2F9D-350B-518B-2C422358D359}"/>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71" creationId="{19810B09-0ACB-82CB-95E3-C515750A8D86}"/>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73" creationId="{BE94B910-826B-11C6-1341-4A5ADC675DC3}"/>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75" creationId="{38E072EF-3958-60E4-04FC-AE5ABEB6E458}"/>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76" creationId="{ABE827DD-1DE8-490E-20B8-624B39872543}"/>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77" creationId="{A6EA57EC-3EDC-9E28-531B-D1610DD65231}"/>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79" creationId="{34A9F4DD-4319-CFC2-FF99-99136BA6118B}"/>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81" creationId="{96D9C3DE-2014-444B-0A13-98A10CB08A90}"/>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82" creationId="{3BCCDD7D-11BE-5EFD-1CF1-442175A5EDB8}"/>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83" creationId="{7DE0D131-DDAE-D736-2A53-BE4A1E5D7CA7}"/>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85" creationId="{40595C35-8D5D-E322-A2A3-6E70F22C9EAA}"/>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87" creationId="{DEA1EECF-67B2-9DA3-B5AB-E64C9E793AB1}"/>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88" creationId="{B054670E-978B-86CF-AFEC-D23075C41187}"/>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89" creationId="{125EE645-EF4E-78F0-0417-D85DCD43ACE6}"/>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91" creationId="{2EB37686-81AC-E0D1-DF46-8A9014F603A7}"/>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93" creationId="{2C673BB5-BC15-589C-5B19-F60E199FE4CD}"/>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94" creationId="{D4EF161E-9887-BCB2-B2A2-DC6FA987B44A}"/>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95" creationId="{F11FA8EB-F8C1-0CB7-0DB9-B25858142D33}"/>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97" creationId="{849EF75A-9B72-2899-E3A1-176C947B5FA5}"/>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199" creationId="{AE3F5091-96D8-A922-A5DC-4F1B7D5A56BF}"/>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00" creationId="{6D1D1426-18D2-2AAB-0A61-6C431A8A866F}"/>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01" creationId="{BFE1ECF0-1201-2B0A-DB97-19F8C0517185}"/>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03" creationId="{58664EA7-1E86-8676-AEAD-DECCDEEA0CEE}"/>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05" creationId="{CD5A6B3B-87A3-6624-7B3A-BBCCF3A4C6DA}"/>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06" creationId="{205FE848-F072-42D1-2E18-5F1933D32197}"/>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07" creationId="{C414CDB6-B507-DA50-F256-4501B6DF00B8}"/>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09" creationId="{E2D5BBBC-098D-590A-FAFC-BE445C2A750A}"/>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11" creationId="{862655C1-6FAF-79E0-BACB-B6A68DDF55D7}"/>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12" creationId="{E62A01E3-5525-1F03-310C-CA57BF6FA237}"/>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13" creationId="{27103894-9126-8302-B450-B13850E2B3EA}"/>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15" creationId="{7907A4F5-4AA0-3F62-FE53-3B2DA89DCE4C}"/>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17" creationId="{ED776665-B50E-A2FF-7027-74F1E006B7A5}"/>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18" creationId="{BB3FE8A9-12BB-66DC-AA0F-5347E1ADF1B3}"/>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19" creationId="{D377AEC1-7CD2-0601-24B8-8D5098DED417}"/>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21" creationId="{CC29221F-B259-17D6-557A-E5D7A37CF5C0}"/>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23" creationId="{42039304-0E23-0A4E-9563-9F2D3F6B5F15}"/>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24" creationId="{272B2A0B-8096-DA52-DB19-E2830FFDBAC5}"/>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25" creationId="{E395CF45-72F0-4F10-8A80-4A6B6C5B3BDB}"/>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27" creationId="{16DDD094-F147-0804-0923-924C52C07387}"/>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29" creationId="{70CF763E-CF80-06E6-6C8A-A8BB381BBA2F}"/>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30" creationId="{2E750373-299B-D818-82B9-DCFBFB800A0B}"/>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31" creationId="{CAB99FE3-75E5-3D6E-83A8-BD4113FD6AF0}"/>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33" creationId="{91E75DC1-CA9A-244F-BCC9-5665BDA1C305}"/>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35" creationId="{A0CDC6C5-9D13-8C30-5971-22094198488F}"/>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36" creationId="{7D4A32F3-37B8-7C58-A531-C740068ED7EB}"/>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37" creationId="{C047ECB5-F8E7-1A96-6510-E440356A990B}"/>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39" creationId="{32DB9A74-A161-EB05-8D29-7548143CF094}"/>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41" creationId="{60C29736-D3F5-6A4D-D8FB-218FCEF56706}"/>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42" creationId="{CF7B7772-11E0-393A-4480-3180184BEEDF}"/>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43" creationId="{DFDF505D-876B-0A4A-90E9-A823A175B9B7}"/>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45" creationId="{99FD7665-D520-6C25-63E2-5D960341522C}"/>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47" creationId="{125F4E09-1BA9-5A8E-1E37-2B2D73A5F464}"/>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48" creationId="{49C2D5AA-F05E-153C-2560-43939E62FF1D}"/>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49" creationId="{7339EB40-ACCF-7576-CFD5-89F1D8E5C4FC}"/>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51" creationId="{409ABC33-71E7-6D4D-E879-3BC332B63122}"/>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53" creationId="{B2E4209C-1818-F8C2-39E5-0A268B6702BF}"/>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54" creationId="{600A1E53-DFDC-3B71-932A-75DD11C433D2}"/>
            </ac:spMkLst>
          </pc:spChg>
          <pc:spChg chg="mod">
            <ac:chgData name="Franziska Händschel" userId="e2149472-3187-4d00-b16a-a19eff6fc04a" providerId="ADAL" clId="{E06FAF6E-C9FC-47F0-BD51-4579590D41F3}" dt="2024-04-22T15:48:42.854" v="4171"/>
            <ac:spMkLst>
              <pc:docMk/>
              <pc:sldMasterMk cId="2436609279" sldId="2147483660"/>
              <pc:sldLayoutMk cId="2315290167" sldId="2147483675"/>
              <ac:spMk id="255" creationId="{4F923C4A-0890-131A-3165-3A41B06E4262}"/>
            </ac:spMkLst>
          </pc:spChg>
          <pc:grpChg chg="del">
            <ac:chgData name="Franziska Händschel" userId="e2149472-3187-4d00-b16a-a19eff6fc04a" providerId="ADAL" clId="{E06FAF6E-C9FC-47F0-BD51-4579590D41F3}" dt="2024-04-22T15:48:42.194" v="4170" actId="478"/>
            <ac:grpSpMkLst>
              <pc:docMk/>
              <pc:sldMasterMk cId="2436609279" sldId="2147483660"/>
              <pc:sldLayoutMk cId="2315290167" sldId="2147483675"/>
              <ac:grpSpMk id="7" creationId="{A62A4728-3B87-4B9C-3079-3B61D3845501}"/>
            </ac:grpSpMkLst>
          </pc:grpChg>
          <pc:grpChg chg="del">
            <ac:chgData name="Franziska Händschel" userId="e2149472-3187-4d00-b16a-a19eff6fc04a" providerId="ADAL" clId="{E06FAF6E-C9FC-47F0-BD51-4579590D41F3}" dt="2024-04-22T15:48:42.194" v="4170" actId="478"/>
            <ac:grpSpMkLst>
              <pc:docMk/>
              <pc:sldMasterMk cId="2436609279" sldId="2147483660"/>
              <pc:sldLayoutMk cId="2315290167" sldId="2147483675"/>
              <ac:grpSpMk id="11" creationId="{7CE68F87-51BE-F794-7AFA-01A39B5D299C}"/>
            </ac:grpSpMkLst>
          </pc:grpChg>
          <pc:grpChg chg="del">
            <ac:chgData name="Franziska Händschel" userId="e2149472-3187-4d00-b16a-a19eff6fc04a" providerId="ADAL" clId="{E06FAF6E-C9FC-47F0-BD51-4579590D41F3}" dt="2024-04-22T15:48:42.194" v="4170" actId="478"/>
            <ac:grpSpMkLst>
              <pc:docMk/>
              <pc:sldMasterMk cId="2436609279" sldId="2147483660"/>
              <pc:sldLayoutMk cId="2315290167" sldId="2147483675"/>
              <ac:grpSpMk id="15" creationId="{FF5BBBBD-854D-32A1-3E5C-6C82985AE4AE}"/>
            </ac:grpSpMkLst>
          </pc:grpChg>
          <pc:grpChg chg="del">
            <ac:chgData name="Franziska Händschel" userId="e2149472-3187-4d00-b16a-a19eff6fc04a" providerId="ADAL" clId="{E06FAF6E-C9FC-47F0-BD51-4579590D41F3}" dt="2024-04-22T15:48:42.194" v="4170" actId="478"/>
            <ac:grpSpMkLst>
              <pc:docMk/>
              <pc:sldMasterMk cId="2436609279" sldId="2147483660"/>
              <pc:sldLayoutMk cId="2315290167" sldId="2147483675"/>
              <ac:grpSpMk id="19" creationId="{C3AB5A96-42C3-2382-919F-179168CD3EFA}"/>
            </ac:grpSpMkLst>
          </pc:grpChg>
          <pc:grpChg chg="del">
            <ac:chgData name="Franziska Händschel" userId="e2149472-3187-4d00-b16a-a19eff6fc04a" providerId="ADAL" clId="{E06FAF6E-C9FC-47F0-BD51-4579590D41F3}" dt="2024-04-22T15:48:42.194" v="4170" actId="478"/>
            <ac:grpSpMkLst>
              <pc:docMk/>
              <pc:sldMasterMk cId="2436609279" sldId="2147483660"/>
              <pc:sldLayoutMk cId="2315290167" sldId="2147483675"/>
              <ac:grpSpMk id="25" creationId="{CA46AABF-6B52-B8BF-50C4-1AF09FA151B7}"/>
            </ac:grpSpMkLst>
          </pc:grpChg>
          <pc:grpChg chg="del">
            <ac:chgData name="Franziska Händschel" userId="e2149472-3187-4d00-b16a-a19eff6fc04a" providerId="ADAL" clId="{E06FAF6E-C9FC-47F0-BD51-4579590D41F3}" dt="2024-04-22T15:48:42.194" v="4170" actId="478"/>
            <ac:grpSpMkLst>
              <pc:docMk/>
              <pc:sldMasterMk cId="2436609279" sldId="2147483660"/>
              <pc:sldLayoutMk cId="2315290167" sldId="2147483675"/>
              <ac:grpSpMk id="33" creationId="{AF99D58A-4191-F03A-5E5C-114ADD3C54BE}"/>
            </ac:grpSpMkLst>
          </pc:grpChg>
          <pc:grpChg chg="del">
            <ac:chgData name="Franziska Händschel" userId="e2149472-3187-4d00-b16a-a19eff6fc04a" providerId="ADAL" clId="{E06FAF6E-C9FC-47F0-BD51-4579590D41F3}" dt="2024-04-22T15:48:42.194" v="4170" actId="478"/>
            <ac:grpSpMkLst>
              <pc:docMk/>
              <pc:sldMasterMk cId="2436609279" sldId="2147483660"/>
              <pc:sldLayoutMk cId="2315290167" sldId="2147483675"/>
              <ac:grpSpMk id="39" creationId="{5A29BB18-24EB-899D-A624-C1E06689CBBC}"/>
            </ac:grpSpMkLst>
          </pc:grpChg>
          <pc:grpChg chg="del">
            <ac:chgData name="Franziska Händschel" userId="e2149472-3187-4d00-b16a-a19eff6fc04a" providerId="ADAL" clId="{E06FAF6E-C9FC-47F0-BD51-4579590D41F3}" dt="2024-04-22T15:48:42.194" v="4170" actId="478"/>
            <ac:grpSpMkLst>
              <pc:docMk/>
              <pc:sldMasterMk cId="2436609279" sldId="2147483660"/>
              <pc:sldLayoutMk cId="2315290167" sldId="2147483675"/>
              <ac:grpSpMk id="44" creationId="{6AD2F317-E72A-4A62-230F-81BA23EC20A8}"/>
            </ac:grpSpMkLst>
          </pc:grpChg>
          <pc:grpChg chg="mod">
            <ac:chgData name="Franziska Händschel" userId="e2149472-3187-4d00-b16a-a19eff6fc04a" providerId="ADAL" clId="{E06FAF6E-C9FC-47F0-BD51-4579590D41F3}" dt="2024-04-22T15:48:42.854" v="4171"/>
            <ac:grpSpMkLst>
              <pc:docMk/>
              <pc:sldMasterMk cId="2436609279" sldId="2147483660"/>
              <pc:sldLayoutMk cId="2315290167" sldId="2147483675"/>
              <ac:grpSpMk id="148" creationId="{6B2A5C56-4B33-9D51-3CF7-24017D37D0A7}"/>
            </ac:grpSpMkLst>
          </pc:grpChg>
          <pc:grpChg chg="mod">
            <ac:chgData name="Franziska Händschel" userId="e2149472-3187-4d00-b16a-a19eff6fc04a" providerId="ADAL" clId="{E06FAF6E-C9FC-47F0-BD51-4579590D41F3}" dt="2024-04-22T15:48:42.854" v="4171"/>
            <ac:grpSpMkLst>
              <pc:docMk/>
              <pc:sldMasterMk cId="2436609279" sldId="2147483660"/>
              <pc:sldLayoutMk cId="2315290167" sldId="2147483675"/>
              <ac:grpSpMk id="150" creationId="{C4228D5C-B9AC-5F46-C041-419C58EC111A}"/>
            </ac:grpSpMkLst>
          </pc:grpChg>
          <pc:grpChg chg="mod">
            <ac:chgData name="Franziska Händschel" userId="e2149472-3187-4d00-b16a-a19eff6fc04a" providerId="ADAL" clId="{E06FAF6E-C9FC-47F0-BD51-4579590D41F3}" dt="2024-04-22T15:48:42.854" v="4171"/>
            <ac:grpSpMkLst>
              <pc:docMk/>
              <pc:sldMasterMk cId="2436609279" sldId="2147483660"/>
              <pc:sldLayoutMk cId="2315290167" sldId="2147483675"/>
              <ac:grpSpMk id="154" creationId="{6ED62A6C-DD31-F4CE-6013-8A61802C9E56}"/>
            </ac:grpSpMkLst>
          </pc:grpChg>
          <pc:grpChg chg="mod">
            <ac:chgData name="Franziska Händschel" userId="e2149472-3187-4d00-b16a-a19eff6fc04a" providerId="ADAL" clId="{E06FAF6E-C9FC-47F0-BD51-4579590D41F3}" dt="2024-04-22T15:48:42.854" v="4171"/>
            <ac:grpSpMkLst>
              <pc:docMk/>
              <pc:sldMasterMk cId="2436609279" sldId="2147483660"/>
              <pc:sldLayoutMk cId="2315290167" sldId="2147483675"/>
              <ac:grpSpMk id="156" creationId="{069FFFF9-8AAB-4BDD-A840-7F8100EA3A2F}"/>
            </ac:grpSpMkLst>
          </pc:grpChg>
          <pc:grpChg chg="mod">
            <ac:chgData name="Franziska Händschel" userId="e2149472-3187-4d00-b16a-a19eff6fc04a" providerId="ADAL" clId="{E06FAF6E-C9FC-47F0-BD51-4579590D41F3}" dt="2024-04-22T15:48:42.854" v="4171"/>
            <ac:grpSpMkLst>
              <pc:docMk/>
              <pc:sldMasterMk cId="2436609279" sldId="2147483660"/>
              <pc:sldLayoutMk cId="2315290167" sldId="2147483675"/>
              <ac:grpSpMk id="160" creationId="{187882DE-C62B-F022-59AC-2223D124753E}"/>
            </ac:grpSpMkLst>
          </pc:grpChg>
          <pc:grpChg chg="mod">
            <ac:chgData name="Franziska Händschel" userId="e2149472-3187-4d00-b16a-a19eff6fc04a" providerId="ADAL" clId="{E06FAF6E-C9FC-47F0-BD51-4579590D41F3}" dt="2024-04-22T15:48:42.854" v="4171"/>
            <ac:grpSpMkLst>
              <pc:docMk/>
              <pc:sldMasterMk cId="2436609279" sldId="2147483660"/>
              <pc:sldLayoutMk cId="2315290167" sldId="2147483675"/>
              <ac:grpSpMk id="162" creationId="{E76B4293-319A-BF39-B5B0-59CCB1A35931}"/>
            </ac:grpSpMkLst>
          </pc:grpChg>
          <pc:grpChg chg="mod">
            <ac:chgData name="Franziska Händschel" userId="e2149472-3187-4d00-b16a-a19eff6fc04a" providerId="ADAL" clId="{E06FAF6E-C9FC-47F0-BD51-4579590D41F3}" dt="2024-04-22T15:48:42.854" v="4171"/>
            <ac:grpSpMkLst>
              <pc:docMk/>
              <pc:sldMasterMk cId="2436609279" sldId="2147483660"/>
              <pc:sldLayoutMk cId="2315290167" sldId="2147483675"/>
              <ac:grpSpMk id="166" creationId="{FFD1D17C-FD5C-D1AE-EEBF-DDBEA2D55A43}"/>
            </ac:grpSpMkLst>
          </pc:grpChg>
          <pc:grpChg chg="mod">
            <ac:chgData name="Franziska Händschel" userId="e2149472-3187-4d00-b16a-a19eff6fc04a" providerId="ADAL" clId="{E06FAF6E-C9FC-47F0-BD51-4579590D41F3}" dt="2024-04-22T15:48:42.854" v="4171"/>
            <ac:grpSpMkLst>
              <pc:docMk/>
              <pc:sldMasterMk cId="2436609279" sldId="2147483660"/>
              <pc:sldLayoutMk cId="2315290167" sldId="2147483675"/>
              <ac:grpSpMk id="168" creationId="{4C1FD4E5-7614-D71B-0EEE-5DFFB8504CA7}"/>
            </ac:grpSpMkLst>
          </pc:grpChg>
          <pc:grpChg chg="mod">
            <ac:chgData name="Franziska Händschel" userId="e2149472-3187-4d00-b16a-a19eff6fc04a" providerId="ADAL" clId="{E06FAF6E-C9FC-47F0-BD51-4579590D41F3}" dt="2024-04-22T15:48:42.854" v="4171"/>
            <ac:grpSpMkLst>
              <pc:docMk/>
              <pc:sldMasterMk cId="2436609279" sldId="2147483660"/>
              <pc:sldLayoutMk cId="2315290167" sldId="2147483675"/>
              <ac:grpSpMk id="172" creationId="{2E8FF69C-8892-DCA1-37B8-43C99DE23942}"/>
            </ac:grpSpMkLst>
          </pc:grpChg>
          <pc:grpChg chg="mod">
            <ac:chgData name="Franziska Händschel" userId="e2149472-3187-4d00-b16a-a19eff6fc04a" providerId="ADAL" clId="{E06FAF6E-C9FC-47F0-BD51-4579590D41F3}" dt="2024-04-22T15:48:42.854" v="4171"/>
            <ac:grpSpMkLst>
              <pc:docMk/>
              <pc:sldMasterMk cId="2436609279" sldId="2147483660"/>
              <pc:sldLayoutMk cId="2315290167" sldId="2147483675"/>
              <ac:grpSpMk id="174" creationId="{FCF3D199-FACE-407B-2ADD-1D8F6E2164B1}"/>
            </ac:grpSpMkLst>
          </pc:grpChg>
          <pc:grpChg chg="mod">
            <ac:chgData name="Franziska Händschel" userId="e2149472-3187-4d00-b16a-a19eff6fc04a" providerId="ADAL" clId="{E06FAF6E-C9FC-47F0-BD51-4579590D41F3}" dt="2024-04-22T15:48:42.854" v="4171"/>
            <ac:grpSpMkLst>
              <pc:docMk/>
              <pc:sldMasterMk cId="2436609279" sldId="2147483660"/>
              <pc:sldLayoutMk cId="2315290167" sldId="2147483675"/>
              <ac:grpSpMk id="178" creationId="{328ECF7F-FCC7-06F5-374B-8CE0D9BFCBED}"/>
            </ac:grpSpMkLst>
          </pc:grpChg>
          <pc:grpChg chg="mod">
            <ac:chgData name="Franziska Händschel" userId="e2149472-3187-4d00-b16a-a19eff6fc04a" providerId="ADAL" clId="{E06FAF6E-C9FC-47F0-BD51-4579590D41F3}" dt="2024-04-22T15:48:42.854" v="4171"/>
            <ac:grpSpMkLst>
              <pc:docMk/>
              <pc:sldMasterMk cId="2436609279" sldId="2147483660"/>
              <pc:sldLayoutMk cId="2315290167" sldId="2147483675"/>
              <ac:grpSpMk id="180" creationId="{84B2B4A2-2140-C46C-1AE5-4FF1497D09BF}"/>
            </ac:grpSpMkLst>
          </pc:grpChg>
          <pc:grpChg chg="mod">
            <ac:chgData name="Franziska Händschel" userId="e2149472-3187-4d00-b16a-a19eff6fc04a" providerId="ADAL" clId="{E06FAF6E-C9FC-47F0-BD51-4579590D41F3}" dt="2024-04-22T15:48:42.854" v="4171"/>
            <ac:grpSpMkLst>
              <pc:docMk/>
              <pc:sldMasterMk cId="2436609279" sldId="2147483660"/>
              <pc:sldLayoutMk cId="2315290167" sldId="2147483675"/>
              <ac:grpSpMk id="184" creationId="{AF27AF45-6DD8-F739-2F87-4A032E2C97F2}"/>
            </ac:grpSpMkLst>
          </pc:grpChg>
          <pc:grpChg chg="mod">
            <ac:chgData name="Franziska Händschel" userId="e2149472-3187-4d00-b16a-a19eff6fc04a" providerId="ADAL" clId="{E06FAF6E-C9FC-47F0-BD51-4579590D41F3}" dt="2024-04-22T15:48:42.854" v="4171"/>
            <ac:grpSpMkLst>
              <pc:docMk/>
              <pc:sldMasterMk cId="2436609279" sldId="2147483660"/>
              <pc:sldLayoutMk cId="2315290167" sldId="2147483675"/>
              <ac:grpSpMk id="186" creationId="{AF343051-04FF-6D00-5090-D7C2665B8CBB}"/>
            </ac:grpSpMkLst>
          </pc:grpChg>
          <pc:grpChg chg="mod">
            <ac:chgData name="Franziska Händschel" userId="e2149472-3187-4d00-b16a-a19eff6fc04a" providerId="ADAL" clId="{E06FAF6E-C9FC-47F0-BD51-4579590D41F3}" dt="2024-04-22T15:48:42.854" v="4171"/>
            <ac:grpSpMkLst>
              <pc:docMk/>
              <pc:sldMasterMk cId="2436609279" sldId="2147483660"/>
              <pc:sldLayoutMk cId="2315290167" sldId="2147483675"/>
              <ac:grpSpMk id="190" creationId="{4545CE68-5257-0FC9-0195-9FF328A782BE}"/>
            </ac:grpSpMkLst>
          </pc:grpChg>
          <pc:grpChg chg="mod">
            <ac:chgData name="Franziska Händschel" userId="e2149472-3187-4d00-b16a-a19eff6fc04a" providerId="ADAL" clId="{E06FAF6E-C9FC-47F0-BD51-4579590D41F3}" dt="2024-04-22T15:48:42.854" v="4171"/>
            <ac:grpSpMkLst>
              <pc:docMk/>
              <pc:sldMasterMk cId="2436609279" sldId="2147483660"/>
              <pc:sldLayoutMk cId="2315290167" sldId="2147483675"/>
              <ac:grpSpMk id="192" creationId="{E5E4E6CC-26CD-56D3-CC6D-F6361F977DEA}"/>
            </ac:grpSpMkLst>
          </pc:grpChg>
          <pc:grpChg chg="mod">
            <ac:chgData name="Franziska Händschel" userId="e2149472-3187-4d00-b16a-a19eff6fc04a" providerId="ADAL" clId="{E06FAF6E-C9FC-47F0-BD51-4579590D41F3}" dt="2024-04-22T15:48:42.854" v="4171"/>
            <ac:grpSpMkLst>
              <pc:docMk/>
              <pc:sldMasterMk cId="2436609279" sldId="2147483660"/>
              <pc:sldLayoutMk cId="2315290167" sldId="2147483675"/>
              <ac:grpSpMk id="196" creationId="{D302AAD4-958F-FDC3-A6E3-E81AC7C05BE2}"/>
            </ac:grpSpMkLst>
          </pc:grpChg>
          <pc:grpChg chg="mod">
            <ac:chgData name="Franziska Händschel" userId="e2149472-3187-4d00-b16a-a19eff6fc04a" providerId="ADAL" clId="{E06FAF6E-C9FC-47F0-BD51-4579590D41F3}" dt="2024-04-22T15:48:42.854" v="4171"/>
            <ac:grpSpMkLst>
              <pc:docMk/>
              <pc:sldMasterMk cId="2436609279" sldId="2147483660"/>
              <pc:sldLayoutMk cId="2315290167" sldId="2147483675"/>
              <ac:grpSpMk id="198" creationId="{A8DD774A-E655-510B-BBF7-0414B657BE41}"/>
            </ac:grpSpMkLst>
          </pc:grpChg>
          <pc:grpChg chg="mod">
            <ac:chgData name="Franziska Händschel" userId="e2149472-3187-4d00-b16a-a19eff6fc04a" providerId="ADAL" clId="{E06FAF6E-C9FC-47F0-BD51-4579590D41F3}" dt="2024-04-22T15:48:42.854" v="4171"/>
            <ac:grpSpMkLst>
              <pc:docMk/>
              <pc:sldMasterMk cId="2436609279" sldId="2147483660"/>
              <pc:sldLayoutMk cId="2315290167" sldId="2147483675"/>
              <ac:grpSpMk id="202" creationId="{7420E172-8061-2E67-7A7D-9F4E91EA9FE2}"/>
            </ac:grpSpMkLst>
          </pc:grpChg>
          <pc:grpChg chg="mod">
            <ac:chgData name="Franziska Händschel" userId="e2149472-3187-4d00-b16a-a19eff6fc04a" providerId="ADAL" clId="{E06FAF6E-C9FC-47F0-BD51-4579590D41F3}" dt="2024-04-22T15:48:42.854" v="4171"/>
            <ac:grpSpMkLst>
              <pc:docMk/>
              <pc:sldMasterMk cId="2436609279" sldId="2147483660"/>
              <pc:sldLayoutMk cId="2315290167" sldId="2147483675"/>
              <ac:grpSpMk id="204" creationId="{13798D77-8215-22E0-26A2-ABA0C107B61A}"/>
            </ac:grpSpMkLst>
          </pc:grpChg>
          <pc:grpChg chg="mod">
            <ac:chgData name="Franziska Händschel" userId="e2149472-3187-4d00-b16a-a19eff6fc04a" providerId="ADAL" clId="{E06FAF6E-C9FC-47F0-BD51-4579590D41F3}" dt="2024-04-22T15:48:42.854" v="4171"/>
            <ac:grpSpMkLst>
              <pc:docMk/>
              <pc:sldMasterMk cId="2436609279" sldId="2147483660"/>
              <pc:sldLayoutMk cId="2315290167" sldId="2147483675"/>
              <ac:grpSpMk id="208" creationId="{4D97A8AF-734A-65B6-C1EE-314F789A286C}"/>
            </ac:grpSpMkLst>
          </pc:grpChg>
          <pc:grpChg chg="mod">
            <ac:chgData name="Franziska Händschel" userId="e2149472-3187-4d00-b16a-a19eff6fc04a" providerId="ADAL" clId="{E06FAF6E-C9FC-47F0-BD51-4579590D41F3}" dt="2024-04-22T15:48:42.854" v="4171"/>
            <ac:grpSpMkLst>
              <pc:docMk/>
              <pc:sldMasterMk cId="2436609279" sldId="2147483660"/>
              <pc:sldLayoutMk cId="2315290167" sldId="2147483675"/>
              <ac:grpSpMk id="210" creationId="{29BD63FD-7ECB-16EE-DB6D-9C6F8F98AE70}"/>
            </ac:grpSpMkLst>
          </pc:grpChg>
          <pc:grpChg chg="mod">
            <ac:chgData name="Franziska Händschel" userId="e2149472-3187-4d00-b16a-a19eff6fc04a" providerId="ADAL" clId="{E06FAF6E-C9FC-47F0-BD51-4579590D41F3}" dt="2024-04-22T15:48:42.854" v="4171"/>
            <ac:grpSpMkLst>
              <pc:docMk/>
              <pc:sldMasterMk cId="2436609279" sldId="2147483660"/>
              <pc:sldLayoutMk cId="2315290167" sldId="2147483675"/>
              <ac:grpSpMk id="214" creationId="{05E2221C-232E-DE6C-EA86-F8FBA9C0AB7A}"/>
            </ac:grpSpMkLst>
          </pc:grpChg>
          <pc:grpChg chg="mod">
            <ac:chgData name="Franziska Händschel" userId="e2149472-3187-4d00-b16a-a19eff6fc04a" providerId="ADAL" clId="{E06FAF6E-C9FC-47F0-BD51-4579590D41F3}" dt="2024-04-22T15:48:42.854" v="4171"/>
            <ac:grpSpMkLst>
              <pc:docMk/>
              <pc:sldMasterMk cId="2436609279" sldId="2147483660"/>
              <pc:sldLayoutMk cId="2315290167" sldId="2147483675"/>
              <ac:grpSpMk id="216" creationId="{43C0FFD0-D065-15E1-3107-F134BDA795CE}"/>
            </ac:grpSpMkLst>
          </pc:grpChg>
          <pc:grpChg chg="mod">
            <ac:chgData name="Franziska Händschel" userId="e2149472-3187-4d00-b16a-a19eff6fc04a" providerId="ADAL" clId="{E06FAF6E-C9FC-47F0-BD51-4579590D41F3}" dt="2024-04-22T15:48:42.854" v="4171"/>
            <ac:grpSpMkLst>
              <pc:docMk/>
              <pc:sldMasterMk cId="2436609279" sldId="2147483660"/>
              <pc:sldLayoutMk cId="2315290167" sldId="2147483675"/>
              <ac:grpSpMk id="220" creationId="{E2DBE387-C4DD-7CCD-2A57-2E7544E76C58}"/>
            </ac:grpSpMkLst>
          </pc:grpChg>
          <pc:grpChg chg="mod">
            <ac:chgData name="Franziska Händschel" userId="e2149472-3187-4d00-b16a-a19eff6fc04a" providerId="ADAL" clId="{E06FAF6E-C9FC-47F0-BD51-4579590D41F3}" dt="2024-04-22T15:48:42.854" v="4171"/>
            <ac:grpSpMkLst>
              <pc:docMk/>
              <pc:sldMasterMk cId="2436609279" sldId="2147483660"/>
              <pc:sldLayoutMk cId="2315290167" sldId="2147483675"/>
              <ac:grpSpMk id="222" creationId="{05EAC0D8-9324-EF3B-7303-04F4F88E0616}"/>
            </ac:grpSpMkLst>
          </pc:grpChg>
          <pc:grpChg chg="mod">
            <ac:chgData name="Franziska Händschel" userId="e2149472-3187-4d00-b16a-a19eff6fc04a" providerId="ADAL" clId="{E06FAF6E-C9FC-47F0-BD51-4579590D41F3}" dt="2024-04-22T15:48:42.854" v="4171"/>
            <ac:grpSpMkLst>
              <pc:docMk/>
              <pc:sldMasterMk cId="2436609279" sldId="2147483660"/>
              <pc:sldLayoutMk cId="2315290167" sldId="2147483675"/>
              <ac:grpSpMk id="226" creationId="{46F8819E-6C75-6409-3090-224C53031C5B}"/>
            </ac:grpSpMkLst>
          </pc:grpChg>
          <pc:grpChg chg="mod">
            <ac:chgData name="Franziska Händschel" userId="e2149472-3187-4d00-b16a-a19eff6fc04a" providerId="ADAL" clId="{E06FAF6E-C9FC-47F0-BD51-4579590D41F3}" dt="2024-04-22T15:48:42.854" v="4171"/>
            <ac:grpSpMkLst>
              <pc:docMk/>
              <pc:sldMasterMk cId="2436609279" sldId="2147483660"/>
              <pc:sldLayoutMk cId="2315290167" sldId="2147483675"/>
              <ac:grpSpMk id="228" creationId="{0A3574FB-6BAA-BA9B-CEAE-C14B966B6CE3}"/>
            </ac:grpSpMkLst>
          </pc:grpChg>
          <pc:grpChg chg="mod">
            <ac:chgData name="Franziska Händschel" userId="e2149472-3187-4d00-b16a-a19eff6fc04a" providerId="ADAL" clId="{E06FAF6E-C9FC-47F0-BD51-4579590D41F3}" dt="2024-04-22T15:48:42.854" v="4171"/>
            <ac:grpSpMkLst>
              <pc:docMk/>
              <pc:sldMasterMk cId="2436609279" sldId="2147483660"/>
              <pc:sldLayoutMk cId="2315290167" sldId="2147483675"/>
              <ac:grpSpMk id="232" creationId="{1A111434-C554-E52F-F660-3A645C0D0B9C}"/>
            </ac:grpSpMkLst>
          </pc:grpChg>
          <pc:grpChg chg="mod">
            <ac:chgData name="Franziska Händschel" userId="e2149472-3187-4d00-b16a-a19eff6fc04a" providerId="ADAL" clId="{E06FAF6E-C9FC-47F0-BD51-4579590D41F3}" dt="2024-04-22T15:48:42.854" v="4171"/>
            <ac:grpSpMkLst>
              <pc:docMk/>
              <pc:sldMasterMk cId="2436609279" sldId="2147483660"/>
              <pc:sldLayoutMk cId="2315290167" sldId="2147483675"/>
              <ac:grpSpMk id="234" creationId="{6433D2A0-2976-9A6A-8BA2-0D95D00523EA}"/>
            </ac:grpSpMkLst>
          </pc:grpChg>
          <pc:grpChg chg="mod">
            <ac:chgData name="Franziska Händschel" userId="e2149472-3187-4d00-b16a-a19eff6fc04a" providerId="ADAL" clId="{E06FAF6E-C9FC-47F0-BD51-4579590D41F3}" dt="2024-04-22T15:48:42.854" v="4171"/>
            <ac:grpSpMkLst>
              <pc:docMk/>
              <pc:sldMasterMk cId="2436609279" sldId="2147483660"/>
              <pc:sldLayoutMk cId="2315290167" sldId="2147483675"/>
              <ac:grpSpMk id="238" creationId="{FAA72ACC-8255-D8A9-AC9C-9CC46E15A878}"/>
            </ac:grpSpMkLst>
          </pc:grpChg>
          <pc:grpChg chg="mod">
            <ac:chgData name="Franziska Händschel" userId="e2149472-3187-4d00-b16a-a19eff6fc04a" providerId="ADAL" clId="{E06FAF6E-C9FC-47F0-BD51-4579590D41F3}" dt="2024-04-22T15:48:42.854" v="4171"/>
            <ac:grpSpMkLst>
              <pc:docMk/>
              <pc:sldMasterMk cId="2436609279" sldId="2147483660"/>
              <pc:sldLayoutMk cId="2315290167" sldId="2147483675"/>
              <ac:grpSpMk id="240" creationId="{6BA90968-FCCF-0AF5-0E25-5CBFC3A45D85}"/>
            </ac:grpSpMkLst>
          </pc:grpChg>
          <pc:grpChg chg="mod">
            <ac:chgData name="Franziska Händschel" userId="e2149472-3187-4d00-b16a-a19eff6fc04a" providerId="ADAL" clId="{E06FAF6E-C9FC-47F0-BD51-4579590D41F3}" dt="2024-04-22T15:48:42.854" v="4171"/>
            <ac:grpSpMkLst>
              <pc:docMk/>
              <pc:sldMasterMk cId="2436609279" sldId="2147483660"/>
              <pc:sldLayoutMk cId="2315290167" sldId="2147483675"/>
              <ac:grpSpMk id="244" creationId="{970EDF62-DB58-D6E5-8372-5EE67E80B560}"/>
            </ac:grpSpMkLst>
          </pc:grpChg>
          <pc:grpChg chg="mod">
            <ac:chgData name="Franziska Händschel" userId="e2149472-3187-4d00-b16a-a19eff6fc04a" providerId="ADAL" clId="{E06FAF6E-C9FC-47F0-BD51-4579590D41F3}" dt="2024-04-22T15:48:42.854" v="4171"/>
            <ac:grpSpMkLst>
              <pc:docMk/>
              <pc:sldMasterMk cId="2436609279" sldId="2147483660"/>
              <pc:sldLayoutMk cId="2315290167" sldId="2147483675"/>
              <ac:grpSpMk id="246" creationId="{2CF791E3-BB1C-F763-6AB5-87D4CEC9C599}"/>
            </ac:grpSpMkLst>
          </pc:grpChg>
          <pc:grpChg chg="mod">
            <ac:chgData name="Franziska Händschel" userId="e2149472-3187-4d00-b16a-a19eff6fc04a" providerId="ADAL" clId="{E06FAF6E-C9FC-47F0-BD51-4579590D41F3}" dt="2024-04-22T15:48:42.854" v="4171"/>
            <ac:grpSpMkLst>
              <pc:docMk/>
              <pc:sldMasterMk cId="2436609279" sldId="2147483660"/>
              <pc:sldLayoutMk cId="2315290167" sldId="2147483675"/>
              <ac:grpSpMk id="250" creationId="{165A173E-45FF-09D9-F686-A5F73396AB7F}"/>
            </ac:grpSpMkLst>
          </pc:grpChg>
          <pc:grpChg chg="mod">
            <ac:chgData name="Franziska Händschel" userId="e2149472-3187-4d00-b16a-a19eff6fc04a" providerId="ADAL" clId="{E06FAF6E-C9FC-47F0-BD51-4579590D41F3}" dt="2024-04-22T15:48:42.854" v="4171"/>
            <ac:grpSpMkLst>
              <pc:docMk/>
              <pc:sldMasterMk cId="2436609279" sldId="2147483660"/>
              <pc:sldLayoutMk cId="2315290167" sldId="2147483675"/>
              <ac:grpSpMk id="252" creationId="{6B362E2C-E0A6-29DF-AFBB-8A288F05378D}"/>
            </ac:grpSpMkLst>
          </pc:grpChg>
          <pc:grpChg chg="add mod">
            <ac:chgData name="Franziska Händschel" userId="e2149472-3187-4d00-b16a-a19eff6fc04a" providerId="ADAL" clId="{E06FAF6E-C9FC-47F0-BD51-4579590D41F3}" dt="2024-04-22T15:49:41.894" v="4285" actId="1076"/>
            <ac:grpSpMkLst>
              <pc:docMk/>
              <pc:sldMasterMk cId="2436609279" sldId="2147483660"/>
              <pc:sldLayoutMk cId="2315290167" sldId="2147483675"/>
              <ac:grpSpMk id="256" creationId="{86190760-889B-62F8-47D8-D1F5B1D00799}"/>
            </ac:grpSpMkLst>
          </pc:grpChg>
          <pc:picChg chg="del">
            <ac:chgData name="Franziska Händschel" userId="e2149472-3187-4d00-b16a-a19eff6fc04a" providerId="ADAL" clId="{E06FAF6E-C9FC-47F0-BD51-4579590D41F3}" dt="2024-04-22T15:48:42.194" v="4170" actId="478"/>
            <ac:picMkLst>
              <pc:docMk/>
              <pc:sldMasterMk cId="2436609279" sldId="2147483660"/>
              <pc:sldLayoutMk cId="2315290167" sldId="2147483675"/>
              <ac:picMk id="52" creationId="{26A537C4-21D2-C917-5410-1C06F2058392}"/>
            </ac:picMkLst>
          </pc:picChg>
          <pc:picChg chg="del">
            <ac:chgData name="Franziska Händschel" userId="e2149472-3187-4d00-b16a-a19eff6fc04a" providerId="ADAL" clId="{E06FAF6E-C9FC-47F0-BD51-4579590D41F3}" dt="2024-04-22T15:48:42.194" v="4170" actId="478"/>
            <ac:picMkLst>
              <pc:docMk/>
              <pc:sldMasterMk cId="2436609279" sldId="2147483660"/>
              <pc:sldLayoutMk cId="2315290167" sldId="2147483675"/>
              <ac:picMk id="55" creationId="{597E0FC6-ECC7-8730-BFD1-9CE961329B22}"/>
            </ac:picMkLst>
          </pc:picChg>
          <pc:picChg chg="mod">
            <ac:chgData name="Franziska Händschel" userId="e2149472-3187-4d00-b16a-a19eff6fc04a" providerId="ADAL" clId="{E06FAF6E-C9FC-47F0-BD51-4579590D41F3}" dt="2024-04-22T15:48:42.854" v="4171"/>
            <ac:picMkLst>
              <pc:docMk/>
              <pc:sldMasterMk cId="2436609279" sldId="2147483660"/>
              <pc:sldLayoutMk cId="2315290167" sldId="2147483675"/>
              <ac:picMk id="146" creationId="{7C59F898-053F-C9CD-A709-FFAD6702E1D1}"/>
            </ac:picMkLst>
          </pc:picChg>
          <pc:picChg chg="mod">
            <ac:chgData name="Franziska Händschel" userId="e2149472-3187-4d00-b16a-a19eff6fc04a" providerId="ADAL" clId="{E06FAF6E-C9FC-47F0-BD51-4579590D41F3}" dt="2024-04-22T15:48:42.854" v="4171"/>
            <ac:picMkLst>
              <pc:docMk/>
              <pc:sldMasterMk cId="2436609279" sldId="2147483660"/>
              <pc:sldLayoutMk cId="2315290167" sldId="2147483675"/>
              <ac:picMk id="147" creationId="{6853B0BB-ABEA-DCA3-BD5C-7FC1BDF79509}"/>
            </ac:picMkLst>
          </pc:picChg>
        </pc:sldLayoutChg>
        <pc:sldLayoutChg chg="addSp delSp modSp mod">
          <pc:chgData name="Franziska Händschel" userId="e2149472-3187-4d00-b16a-a19eff6fc04a" providerId="ADAL" clId="{E06FAF6E-C9FC-47F0-BD51-4579590D41F3}" dt="2024-04-22T16:01:44.505" v="4495" actId="6014"/>
          <pc:sldLayoutMkLst>
            <pc:docMk/>
            <pc:sldMasterMk cId="2436609279" sldId="2147483660"/>
            <pc:sldLayoutMk cId="1692561356" sldId="2147483676"/>
          </pc:sldLayoutMkLst>
          <pc:spChg chg="mod">
            <ac:chgData name="Franziska Händschel" userId="e2149472-3187-4d00-b16a-a19eff6fc04a" providerId="ADAL" clId="{E06FAF6E-C9FC-47F0-BD51-4579590D41F3}" dt="2024-04-22T15:52:29.750" v="4327" actId="20577"/>
            <ac:spMkLst>
              <pc:docMk/>
              <pc:sldMasterMk cId="2436609279" sldId="2147483660"/>
              <pc:sldLayoutMk cId="1692561356" sldId="2147483676"/>
              <ac:spMk id="2" creationId="{5CCD30B7-23B6-422D-9374-93BA62530E76}"/>
            </ac:spMkLst>
          </pc:spChg>
          <pc:spChg chg="del">
            <ac:chgData name="Franziska Händschel" userId="e2149472-3187-4d00-b16a-a19eff6fc04a" providerId="ADAL" clId="{E06FAF6E-C9FC-47F0-BD51-4579590D41F3}" dt="2024-04-22T15:51:28.305" v="4295" actId="478"/>
            <ac:spMkLst>
              <pc:docMk/>
              <pc:sldMasterMk cId="2436609279" sldId="2147483660"/>
              <pc:sldLayoutMk cId="1692561356" sldId="2147483676"/>
              <ac:spMk id="4" creationId="{10C318F5-7F09-5F43-61C1-0ABA37B16C6A}"/>
            </ac:spMkLst>
          </pc:spChg>
          <pc:spChg chg="del">
            <ac:chgData name="Franziska Händschel" userId="e2149472-3187-4d00-b16a-a19eff6fc04a" providerId="ADAL" clId="{E06FAF6E-C9FC-47F0-BD51-4579590D41F3}" dt="2024-04-22T15:51:28.305" v="4295" actId="478"/>
            <ac:spMkLst>
              <pc:docMk/>
              <pc:sldMasterMk cId="2436609279" sldId="2147483660"/>
              <pc:sldLayoutMk cId="1692561356" sldId="2147483676"/>
              <ac:spMk id="5" creationId="{B7912C82-CE2B-482D-27E5-88FFAD5F6363}"/>
            </ac:spMkLst>
          </pc:spChg>
          <pc:spChg chg="add mod">
            <ac:chgData name="Franziska Händschel" userId="e2149472-3187-4d00-b16a-a19eff6fc04a" providerId="ADAL" clId="{E06FAF6E-C9FC-47F0-BD51-4579590D41F3}" dt="2024-04-22T15:53:20.336" v="4337"/>
            <ac:spMkLst>
              <pc:docMk/>
              <pc:sldMasterMk cId="2436609279" sldId="2147483660"/>
              <pc:sldLayoutMk cId="1692561356" sldId="2147483676"/>
              <ac:spMk id="6" creationId="{2141FC02-45C8-0CF3-DAE6-F09D88277353}"/>
            </ac:spMkLst>
          </pc:spChg>
          <pc:spChg chg="add mod">
            <ac:chgData name="Franziska Händschel" userId="e2149472-3187-4d00-b16a-a19eff6fc04a" providerId="ADAL" clId="{E06FAF6E-C9FC-47F0-BD51-4579590D41F3}" dt="2024-04-22T15:52:24.016" v="4318" actId="20577"/>
            <ac:spMkLst>
              <pc:docMk/>
              <pc:sldMasterMk cId="2436609279" sldId="2147483660"/>
              <pc:sldLayoutMk cId="1692561356" sldId="2147483676"/>
              <ac:spMk id="8" creationId="{045F0B35-9E51-3DAE-2DA9-274CF3299F64}"/>
            </ac:spMkLst>
          </pc:spChg>
          <pc:spChg chg="del">
            <ac:chgData name="Franziska Händschel" userId="e2149472-3187-4d00-b16a-a19eff6fc04a" providerId="ADAL" clId="{E06FAF6E-C9FC-47F0-BD51-4579590D41F3}" dt="2024-04-22T15:51:28.305" v="4295" actId="478"/>
            <ac:spMkLst>
              <pc:docMk/>
              <pc:sldMasterMk cId="2436609279" sldId="2147483660"/>
              <pc:sldLayoutMk cId="1692561356" sldId="2147483676"/>
              <ac:spMk id="9" creationId="{4D8FE825-13CC-5C9C-18A9-BEB9C1C9BA5B}"/>
            </ac:spMkLst>
          </pc:spChg>
          <pc:spChg chg="add mod">
            <ac:chgData name="Franziska Händschel" userId="e2149472-3187-4d00-b16a-a19eff6fc04a" providerId="ADAL" clId="{E06FAF6E-C9FC-47F0-BD51-4579590D41F3}" dt="2024-04-22T15:53:52.406" v="4351" actId="6549"/>
            <ac:spMkLst>
              <pc:docMk/>
              <pc:sldMasterMk cId="2436609279" sldId="2147483660"/>
              <pc:sldLayoutMk cId="1692561356" sldId="2147483676"/>
              <ac:spMk id="10" creationId="{A0BF72B2-D854-73E7-E976-3BF8A24B3D9A}"/>
            </ac:spMkLst>
          </pc:spChg>
          <pc:spChg chg="add mod">
            <ac:chgData name="Franziska Händschel" userId="e2149472-3187-4d00-b16a-a19eff6fc04a" providerId="ADAL" clId="{E06FAF6E-C9FC-47F0-BD51-4579590D41F3}" dt="2024-04-22T15:53:03.694" v="4333"/>
            <ac:spMkLst>
              <pc:docMk/>
              <pc:sldMasterMk cId="2436609279" sldId="2147483660"/>
              <pc:sldLayoutMk cId="1692561356" sldId="2147483676"/>
              <ac:spMk id="11" creationId="{53462E39-C129-BCE2-0855-780E3C03FDCF}"/>
            </ac:spMkLst>
          </pc:spChg>
          <pc:spChg chg="add mod">
            <ac:chgData name="Franziska Händschel" userId="e2149472-3187-4d00-b16a-a19eff6fc04a" providerId="ADAL" clId="{E06FAF6E-C9FC-47F0-BD51-4579590D41F3}" dt="2024-04-22T15:56:36.135" v="4403" actId="948"/>
            <ac:spMkLst>
              <pc:docMk/>
              <pc:sldMasterMk cId="2436609279" sldId="2147483660"/>
              <pc:sldLayoutMk cId="1692561356" sldId="2147483676"/>
              <ac:spMk id="12" creationId="{07C71A8B-1FBC-2F2F-AA7F-8522CC114900}"/>
            </ac:spMkLst>
          </pc:spChg>
          <pc:spChg chg="del">
            <ac:chgData name="Franziska Händschel" userId="e2149472-3187-4d00-b16a-a19eff6fc04a" providerId="ADAL" clId="{E06FAF6E-C9FC-47F0-BD51-4579590D41F3}" dt="2024-04-22T15:51:28.305" v="4295" actId="478"/>
            <ac:spMkLst>
              <pc:docMk/>
              <pc:sldMasterMk cId="2436609279" sldId="2147483660"/>
              <pc:sldLayoutMk cId="1692561356" sldId="2147483676"/>
              <ac:spMk id="17" creationId="{C84572D6-3828-700C-1FB6-A18003AEAD6B}"/>
            </ac:spMkLst>
          </pc:spChg>
          <pc:picChg chg="del">
            <ac:chgData name="Franziska Händschel" userId="e2149472-3187-4d00-b16a-a19eff6fc04a" providerId="ADAL" clId="{E06FAF6E-C9FC-47F0-BD51-4579590D41F3}" dt="2024-04-22T15:51:29.885" v="4296" actId="478"/>
            <ac:picMkLst>
              <pc:docMk/>
              <pc:sldMasterMk cId="2436609279" sldId="2147483660"/>
              <pc:sldLayoutMk cId="1692561356" sldId="2147483676"/>
              <ac:picMk id="7" creationId="{145459D5-3D30-AFD0-869D-8D10F6C2DA9F}"/>
            </ac:picMkLst>
          </pc:picChg>
          <pc:picChg chg="add mod">
            <ac:chgData name="Franziska Händschel" userId="e2149472-3187-4d00-b16a-a19eff6fc04a" providerId="ADAL" clId="{E06FAF6E-C9FC-47F0-BD51-4579590D41F3}" dt="2024-04-22T15:54:12.866" v="4356" actId="1076"/>
            <ac:picMkLst>
              <pc:docMk/>
              <pc:sldMasterMk cId="2436609279" sldId="2147483660"/>
              <pc:sldLayoutMk cId="1692561356" sldId="2147483676"/>
              <ac:picMk id="13" creationId="{B3350659-5659-05D0-CFCF-34930AA275AD}"/>
            </ac:picMkLst>
          </pc:picChg>
          <pc:picChg chg="del">
            <ac:chgData name="Franziska Händschel" userId="e2149472-3187-4d00-b16a-a19eff6fc04a" providerId="ADAL" clId="{E06FAF6E-C9FC-47F0-BD51-4579590D41F3}" dt="2024-04-22T15:51:28.305" v="4295" actId="478"/>
            <ac:picMkLst>
              <pc:docMk/>
              <pc:sldMasterMk cId="2436609279" sldId="2147483660"/>
              <pc:sldLayoutMk cId="1692561356" sldId="2147483676"/>
              <ac:picMk id="16" creationId="{FFF1EA58-18EC-A54B-7ECD-C35515AFCA4C}"/>
            </ac:picMkLst>
          </pc:picChg>
        </pc:sldLayoutChg>
        <pc:sldLayoutChg chg="addSp delSp modSp mod">
          <pc:chgData name="Franziska Händschel" userId="e2149472-3187-4d00-b16a-a19eff6fc04a" providerId="ADAL" clId="{E06FAF6E-C9FC-47F0-BD51-4579590D41F3}" dt="2024-04-22T16:01:38.516" v="4494" actId="6014"/>
          <pc:sldLayoutMkLst>
            <pc:docMk/>
            <pc:sldMasterMk cId="2436609279" sldId="2147483660"/>
            <pc:sldLayoutMk cId="2086043793" sldId="2147483677"/>
          </pc:sldLayoutMkLst>
          <pc:spChg chg="mod">
            <ac:chgData name="Franziska Händschel" userId="e2149472-3187-4d00-b16a-a19eff6fc04a" providerId="ADAL" clId="{E06FAF6E-C9FC-47F0-BD51-4579590D41F3}" dt="2024-04-22T15:59:05.484" v="4452" actId="20577"/>
            <ac:spMkLst>
              <pc:docMk/>
              <pc:sldMasterMk cId="2436609279" sldId="2147483660"/>
              <pc:sldLayoutMk cId="2086043793" sldId="2147483677"/>
              <ac:spMk id="2" creationId="{F65B5658-1151-6369-EC76-7A6DFE73DA54}"/>
            </ac:spMkLst>
          </pc:spChg>
          <pc:spChg chg="del">
            <ac:chgData name="Franziska Händschel" userId="e2149472-3187-4d00-b16a-a19eff6fc04a" providerId="ADAL" clId="{E06FAF6E-C9FC-47F0-BD51-4579590D41F3}" dt="2024-04-22T15:56:46.479" v="4404" actId="478"/>
            <ac:spMkLst>
              <pc:docMk/>
              <pc:sldMasterMk cId="2436609279" sldId="2147483660"/>
              <pc:sldLayoutMk cId="2086043793" sldId="2147483677"/>
              <ac:spMk id="5" creationId="{B7912C82-CE2B-482D-27E5-88FFAD5F6363}"/>
            </ac:spMkLst>
          </pc:spChg>
          <pc:spChg chg="add del mod">
            <ac:chgData name="Franziska Händschel" userId="e2149472-3187-4d00-b16a-a19eff6fc04a" providerId="ADAL" clId="{E06FAF6E-C9FC-47F0-BD51-4579590D41F3}" dt="2024-04-22T15:57:17.340" v="4418" actId="21"/>
            <ac:spMkLst>
              <pc:docMk/>
              <pc:sldMasterMk cId="2436609279" sldId="2147483660"/>
              <pc:sldLayoutMk cId="2086043793" sldId="2147483677"/>
              <ac:spMk id="6" creationId="{EF940CD7-09CA-4AD6-4EE3-E0F353CC134C}"/>
            </ac:spMkLst>
          </pc:spChg>
          <pc:spChg chg="del">
            <ac:chgData name="Franziska Händschel" userId="e2149472-3187-4d00-b16a-a19eff6fc04a" providerId="ADAL" clId="{E06FAF6E-C9FC-47F0-BD51-4579590D41F3}" dt="2024-04-22T15:56:46.479" v="4404" actId="478"/>
            <ac:spMkLst>
              <pc:docMk/>
              <pc:sldMasterMk cId="2436609279" sldId="2147483660"/>
              <pc:sldLayoutMk cId="2086043793" sldId="2147483677"/>
              <ac:spMk id="7" creationId="{F7B8BAD1-B2CC-9ECD-0F94-F52F37450EEE}"/>
            </ac:spMkLst>
          </pc:spChg>
          <pc:spChg chg="del">
            <ac:chgData name="Franziska Händschel" userId="e2149472-3187-4d00-b16a-a19eff6fc04a" providerId="ADAL" clId="{E06FAF6E-C9FC-47F0-BD51-4579590D41F3}" dt="2024-04-22T15:56:46.479" v="4404" actId="478"/>
            <ac:spMkLst>
              <pc:docMk/>
              <pc:sldMasterMk cId="2436609279" sldId="2147483660"/>
              <pc:sldLayoutMk cId="2086043793" sldId="2147483677"/>
              <ac:spMk id="8" creationId="{68EAEEF3-A92F-232B-CFAB-AE4A9C725991}"/>
            </ac:spMkLst>
          </pc:spChg>
          <pc:spChg chg="add del mod">
            <ac:chgData name="Franziska Händschel" userId="e2149472-3187-4d00-b16a-a19eff6fc04a" providerId="ADAL" clId="{E06FAF6E-C9FC-47F0-BD51-4579590D41F3}" dt="2024-04-22T15:57:19.376" v="4419" actId="478"/>
            <ac:spMkLst>
              <pc:docMk/>
              <pc:sldMasterMk cId="2436609279" sldId="2147483660"/>
              <pc:sldLayoutMk cId="2086043793" sldId="2147483677"/>
              <ac:spMk id="13" creationId="{E8703759-0392-4119-7739-039159271AF2}"/>
            </ac:spMkLst>
          </pc:spChg>
          <pc:spChg chg="add del mod">
            <ac:chgData name="Franziska Händschel" userId="e2149472-3187-4d00-b16a-a19eff6fc04a" providerId="ADAL" clId="{E06FAF6E-C9FC-47F0-BD51-4579590D41F3}" dt="2024-04-22T15:57:17.340" v="4418" actId="21"/>
            <ac:spMkLst>
              <pc:docMk/>
              <pc:sldMasterMk cId="2436609279" sldId="2147483660"/>
              <pc:sldLayoutMk cId="2086043793" sldId="2147483677"/>
              <ac:spMk id="14" creationId="{5A78CA6A-9370-3D94-9385-9AB4C62E12B9}"/>
            </ac:spMkLst>
          </pc:spChg>
          <pc:spChg chg="add del mod">
            <ac:chgData name="Franziska Händschel" userId="e2149472-3187-4d00-b16a-a19eff6fc04a" providerId="ADAL" clId="{E06FAF6E-C9FC-47F0-BD51-4579590D41F3}" dt="2024-04-22T15:57:19.376" v="4419" actId="478"/>
            <ac:spMkLst>
              <pc:docMk/>
              <pc:sldMasterMk cId="2436609279" sldId="2147483660"/>
              <pc:sldLayoutMk cId="2086043793" sldId="2147483677"/>
              <ac:spMk id="15" creationId="{69A80785-80CF-ECBD-C860-B47BE31915B6}"/>
            </ac:spMkLst>
          </pc:spChg>
          <pc:spChg chg="add del mod">
            <ac:chgData name="Franziska Händschel" userId="e2149472-3187-4d00-b16a-a19eff6fc04a" providerId="ADAL" clId="{E06FAF6E-C9FC-47F0-BD51-4579590D41F3}" dt="2024-04-22T15:57:17.340" v="4418" actId="21"/>
            <ac:spMkLst>
              <pc:docMk/>
              <pc:sldMasterMk cId="2436609279" sldId="2147483660"/>
              <pc:sldLayoutMk cId="2086043793" sldId="2147483677"/>
              <ac:spMk id="16" creationId="{7CA27B26-DE42-FB0C-D5D7-6F74F9E06F6E}"/>
            </ac:spMkLst>
          </pc:spChg>
          <pc:spChg chg="add mod">
            <ac:chgData name="Franziska Händschel" userId="e2149472-3187-4d00-b16a-a19eff6fc04a" providerId="ADAL" clId="{E06FAF6E-C9FC-47F0-BD51-4579590D41F3}" dt="2024-04-22T15:57:29.836" v="4423"/>
            <ac:spMkLst>
              <pc:docMk/>
              <pc:sldMasterMk cId="2436609279" sldId="2147483660"/>
              <pc:sldLayoutMk cId="2086043793" sldId="2147483677"/>
              <ac:spMk id="18" creationId="{EF940CD7-09CA-4AD6-4EE3-E0F353CC134C}"/>
            </ac:spMkLst>
          </pc:spChg>
          <pc:spChg chg="add mod">
            <ac:chgData name="Franziska Händschel" userId="e2149472-3187-4d00-b16a-a19eff6fc04a" providerId="ADAL" clId="{E06FAF6E-C9FC-47F0-BD51-4579590D41F3}" dt="2024-04-22T15:57:19.656" v="4420"/>
            <ac:spMkLst>
              <pc:docMk/>
              <pc:sldMasterMk cId="2436609279" sldId="2147483660"/>
              <pc:sldLayoutMk cId="2086043793" sldId="2147483677"/>
              <ac:spMk id="19" creationId="{5A78CA6A-9370-3D94-9385-9AB4C62E12B9}"/>
            </ac:spMkLst>
          </pc:spChg>
          <pc:spChg chg="add mod">
            <ac:chgData name="Franziska Händschel" userId="e2149472-3187-4d00-b16a-a19eff6fc04a" providerId="ADAL" clId="{E06FAF6E-C9FC-47F0-BD51-4579590D41F3}" dt="2024-04-22T15:59:02.105" v="4450" actId="14100"/>
            <ac:spMkLst>
              <pc:docMk/>
              <pc:sldMasterMk cId="2436609279" sldId="2147483660"/>
              <pc:sldLayoutMk cId="2086043793" sldId="2147483677"/>
              <ac:spMk id="20" creationId="{7CA27B26-DE42-FB0C-D5D7-6F74F9E06F6E}"/>
            </ac:spMkLst>
          </pc:spChg>
          <pc:spChg chg="add del mod">
            <ac:chgData name="Franziska Händschel" userId="e2149472-3187-4d00-b16a-a19eff6fc04a" providerId="ADAL" clId="{E06FAF6E-C9FC-47F0-BD51-4579590D41F3}" dt="2024-04-22T15:59:26.314" v="4457" actId="21"/>
            <ac:spMkLst>
              <pc:docMk/>
              <pc:sldMasterMk cId="2436609279" sldId="2147483660"/>
              <pc:sldLayoutMk cId="2086043793" sldId="2147483677"/>
              <ac:spMk id="23" creationId="{242D1338-0FB2-1B44-3579-7C4FDC0DF561}"/>
            </ac:spMkLst>
          </pc:spChg>
          <pc:grpChg chg="del">
            <ac:chgData name="Franziska Händschel" userId="e2149472-3187-4d00-b16a-a19eff6fc04a" providerId="ADAL" clId="{E06FAF6E-C9FC-47F0-BD51-4579590D41F3}" dt="2024-04-22T15:56:46.479" v="4404" actId="478"/>
            <ac:grpSpMkLst>
              <pc:docMk/>
              <pc:sldMasterMk cId="2436609279" sldId="2147483660"/>
              <pc:sldLayoutMk cId="2086043793" sldId="2147483677"/>
              <ac:grpSpMk id="9" creationId="{7CCF920C-A93E-D898-27B4-0BD9B85AD15A}"/>
            </ac:grpSpMkLst>
          </pc:grpChg>
          <pc:picChg chg="del">
            <ac:chgData name="Franziska Händschel" userId="e2149472-3187-4d00-b16a-a19eff6fc04a" providerId="ADAL" clId="{E06FAF6E-C9FC-47F0-BD51-4579590D41F3}" dt="2024-04-22T15:56:46.479" v="4404" actId="478"/>
            <ac:picMkLst>
              <pc:docMk/>
              <pc:sldMasterMk cId="2436609279" sldId="2147483660"/>
              <pc:sldLayoutMk cId="2086043793" sldId="2147483677"/>
              <ac:picMk id="4" creationId="{6BFE28E8-AAB5-E694-5961-5D89EAE27A16}"/>
            </ac:picMkLst>
          </pc:picChg>
          <pc:picChg chg="add del mod">
            <ac:chgData name="Franziska Händschel" userId="e2149472-3187-4d00-b16a-a19eff6fc04a" providerId="ADAL" clId="{E06FAF6E-C9FC-47F0-BD51-4579590D41F3}" dt="2024-04-22T15:57:17.340" v="4418" actId="21"/>
            <ac:picMkLst>
              <pc:docMk/>
              <pc:sldMasterMk cId="2436609279" sldId="2147483660"/>
              <pc:sldLayoutMk cId="2086043793" sldId="2147483677"/>
              <ac:picMk id="17" creationId="{4DEA9969-C13C-AEAA-776A-252AE7BEC828}"/>
            </ac:picMkLst>
          </pc:picChg>
          <pc:picChg chg="add mod">
            <ac:chgData name="Franziska Händschel" userId="e2149472-3187-4d00-b16a-a19eff6fc04a" providerId="ADAL" clId="{E06FAF6E-C9FC-47F0-BD51-4579590D41F3}" dt="2024-04-22T15:57:19.656" v="4420"/>
            <ac:picMkLst>
              <pc:docMk/>
              <pc:sldMasterMk cId="2436609279" sldId="2147483660"/>
              <pc:sldLayoutMk cId="2086043793" sldId="2147483677"/>
              <ac:picMk id="21" creationId="{4DEA9969-C13C-AEAA-776A-252AE7BEC828}"/>
            </ac:picMkLst>
          </pc:picChg>
          <pc:picChg chg="add mod">
            <ac:chgData name="Franziska Händschel" userId="e2149472-3187-4d00-b16a-a19eff6fc04a" providerId="ADAL" clId="{E06FAF6E-C9FC-47F0-BD51-4579590D41F3}" dt="2024-04-22T15:57:59.994" v="4431" actId="14100"/>
            <ac:picMkLst>
              <pc:docMk/>
              <pc:sldMasterMk cId="2436609279" sldId="2147483660"/>
              <pc:sldLayoutMk cId="2086043793" sldId="2147483677"/>
              <ac:picMk id="22" creationId="{AAFBBB17-F51D-B3D4-2CA3-F850A191922D}"/>
            </ac:picMkLst>
          </pc:pic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1.xml"/><Relationship Id="rId5" Type="http://schemas.microsoft.com/office/2007/relationships/hdphoto" Target="../media/hdphoto3.wdp"/><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1.xml"/><Relationship Id="rId5" Type="http://schemas.microsoft.com/office/2007/relationships/hdphoto" Target="../media/hdphoto3.wdp"/><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cht Geld glücklich? | Lehrkräftematerial Titelblat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24266711-714C-5C04-E8BF-105A41E14CE1}"/>
              </a:ext>
            </a:extLst>
          </p:cNvPr>
          <p:cNvSpPr/>
          <p:nvPr userDrawn="1"/>
        </p:nvSpPr>
        <p:spPr>
          <a:xfrm>
            <a:off x="0" y="9909034"/>
            <a:ext cx="7559675" cy="7770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 name="Rechteck 1">
            <a:extLst>
              <a:ext uri="{FF2B5EF4-FFF2-40B4-BE49-F238E27FC236}">
                <a16:creationId xmlns:a16="http://schemas.microsoft.com/office/drawing/2014/main" id="{64501117-BF46-C965-0146-7132487ECCC4}"/>
              </a:ext>
            </a:extLst>
          </p:cNvPr>
          <p:cNvSpPr/>
          <p:nvPr userDrawn="1"/>
        </p:nvSpPr>
        <p:spPr>
          <a:xfrm>
            <a:off x="-1" y="4203509"/>
            <a:ext cx="7559675" cy="6488301"/>
          </a:xfrm>
          <a:prstGeom prst="rect">
            <a:avLst/>
          </a:prstGeom>
          <a:gradFill flip="none" rotWithShape="1">
            <a:gsLst>
              <a:gs pos="0">
                <a:schemeClr val="tx1">
                  <a:alpha val="90000"/>
                </a:schemeClr>
              </a:gs>
              <a:gs pos="100000">
                <a:schemeClr val="tx1">
                  <a:alpha val="0"/>
                </a:schemeClr>
              </a:gs>
            </a:gsLst>
            <a:lin ang="16200000" scaled="1"/>
            <a:tileRect/>
          </a:gradFill>
          <a:ln w="19050">
            <a:noFill/>
          </a:ln>
        </p:spPr>
        <p:style>
          <a:lnRef idx="2">
            <a:schemeClr val="accent1">
              <a:shade val="15000"/>
            </a:schemeClr>
          </a:lnRef>
          <a:fillRef idx="1">
            <a:schemeClr val="accent1"/>
          </a:fillRef>
          <a:effectRef idx="0">
            <a:schemeClr val="accent1"/>
          </a:effectRef>
          <a:fontRef idx="minor">
            <a:schemeClr val="lt1"/>
          </a:fontRef>
        </p:style>
        <p:txBody>
          <a:bodyPr lIns="582837" tIns="582837" rIns="582837" bIns="1359952" rtlCol="0" anchor="b"/>
          <a:lstStyle/>
          <a:p>
            <a:pPr defTabSz="493456">
              <a:defRPr/>
            </a:pPr>
            <a:r>
              <a:rPr lang="de-DE" sz="2590" dirty="0">
                <a:solidFill>
                  <a:srgbClr val="FFFFFF"/>
                </a:solidFill>
                <a:latin typeface="Helvetica" panose="020B0604020202020204" pitchFamily="34" charset="0"/>
                <a:cs typeface="Helvetica" panose="020B0604020202020204" pitchFamily="34" charset="0"/>
              </a:rPr>
              <a:t>Macht Geld glücklich?</a:t>
            </a:r>
          </a:p>
          <a:p>
            <a:pPr defTabSz="493456">
              <a:defRPr/>
            </a:pPr>
            <a:r>
              <a:rPr lang="de-DE" sz="3454" b="1" dirty="0">
                <a:solidFill>
                  <a:srgbClr val="FFFFFF"/>
                </a:solidFill>
                <a:latin typeface="Helvetica" panose="020B0604020202020204" pitchFamily="34" charset="0"/>
                <a:cs typeface="Helvetica" panose="020B0604020202020204" pitchFamily="34" charset="0"/>
              </a:rPr>
              <a:t>Eine Diskussion über die Bedeutung von Geld</a:t>
            </a:r>
          </a:p>
          <a:p>
            <a:pPr defTabSz="493456">
              <a:defRPr/>
            </a:pPr>
            <a:endParaRPr lang="de-DE" sz="3885" b="1" dirty="0">
              <a:solidFill>
                <a:srgbClr val="FFFFFF"/>
              </a:solidFill>
              <a:latin typeface="Helvetica" panose="020B0604020202020204" pitchFamily="34" charset="0"/>
              <a:cs typeface="Helvetica" panose="020B0604020202020204" pitchFamily="34" charset="0"/>
            </a:endParaRPr>
          </a:p>
          <a:p>
            <a:pPr defTabSz="493456">
              <a:defRPr/>
            </a:pPr>
            <a:endParaRPr lang="de-DE" sz="3885" b="1" dirty="0">
              <a:solidFill>
                <a:srgbClr val="FFFFFF"/>
              </a:solidFill>
              <a:latin typeface="Helvetica" panose="020B0604020202020204" pitchFamily="34" charset="0"/>
              <a:cs typeface="Helvetica" panose="020B0604020202020204" pitchFamily="34" charset="0"/>
            </a:endParaRPr>
          </a:p>
        </p:txBody>
      </p:sp>
      <p:grpSp>
        <p:nvGrpSpPr>
          <p:cNvPr id="8" name="Gruppieren 7">
            <a:extLst>
              <a:ext uri="{FF2B5EF4-FFF2-40B4-BE49-F238E27FC236}">
                <a16:creationId xmlns:a16="http://schemas.microsoft.com/office/drawing/2014/main" id="{D8164CE2-091E-F95E-457D-16040B0CC82A}"/>
              </a:ext>
            </a:extLst>
          </p:cNvPr>
          <p:cNvGrpSpPr>
            <a:grpSpLocks/>
          </p:cNvGrpSpPr>
          <p:nvPr userDrawn="1"/>
        </p:nvGrpSpPr>
        <p:grpSpPr>
          <a:xfrm>
            <a:off x="637432" y="9872416"/>
            <a:ext cx="2475057" cy="425132"/>
            <a:chOff x="4745257" y="3390745"/>
            <a:chExt cx="709593" cy="121884"/>
          </a:xfrm>
        </p:grpSpPr>
        <p:pic>
          <p:nvPicPr>
            <p:cNvPr id="9" name="Grafik 8">
              <a:extLst>
                <a:ext uri="{FF2B5EF4-FFF2-40B4-BE49-F238E27FC236}">
                  <a16:creationId xmlns:a16="http://schemas.microsoft.com/office/drawing/2014/main" id="{3223488A-FDBF-284F-C4D5-58C481C25E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39314" y="3402892"/>
              <a:ext cx="615536" cy="90000"/>
            </a:xfrm>
            <a:prstGeom prst="rect">
              <a:avLst/>
            </a:prstGeom>
          </p:spPr>
        </p:pic>
        <p:sp>
          <p:nvSpPr>
            <p:cNvPr id="10" name="Textfeld 9">
              <a:extLst>
                <a:ext uri="{FF2B5EF4-FFF2-40B4-BE49-F238E27FC236}">
                  <a16:creationId xmlns:a16="http://schemas.microsoft.com/office/drawing/2014/main" id="{A42DAA59-3F86-4423-DFBE-DA01B79FA352}"/>
                </a:ext>
              </a:extLst>
            </p:cNvPr>
            <p:cNvSpPr txBox="1">
              <a:spLocks/>
            </p:cNvSpPr>
            <p:nvPr/>
          </p:nvSpPr>
          <p:spPr>
            <a:xfrm>
              <a:off x="4745257" y="3390745"/>
              <a:ext cx="526843" cy="121884"/>
            </a:xfrm>
            <a:prstGeom prst="rect">
              <a:avLst/>
            </a:prstGeom>
            <a:noFill/>
          </p:spPr>
          <p:txBody>
            <a:bodyPr wrap="square" lIns="0" tIns="49347" rIns="98694" bIns="49347" rtlCol="0" anchor="t">
              <a:spAutoFit/>
            </a:bodyPr>
            <a:lstStyle/>
            <a:p>
              <a:r>
                <a:rPr lang="de-DE" sz="2115" dirty="0">
                  <a:solidFill>
                    <a:schemeClr val="bg1"/>
                  </a:solidFill>
                  <a:latin typeface="helvetica"/>
                  <a:ea typeface="Inter" panose="020B0502030000000004" pitchFamily="34" charset="0"/>
                  <a:cs typeface="Inter" panose="020B0502030000000004" pitchFamily="34" charset="0"/>
                </a:rPr>
                <a:t>© </a:t>
              </a:r>
              <a:endParaRPr lang="de-DE" sz="2115" dirty="0">
                <a:solidFill>
                  <a:schemeClr val="bg1"/>
                </a:solidFill>
                <a:latin typeface="helvetica"/>
                <a:cs typeface="helvetica"/>
              </a:endParaRPr>
            </a:p>
          </p:txBody>
        </p:sp>
      </p:grpSp>
      <p:sp>
        <p:nvSpPr>
          <p:cNvPr id="12" name="Rechteck: abgerundete Ecken 11">
            <a:extLst>
              <a:ext uri="{FF2B5EF4-FFF2-40B4-BE49-F238E27FC236}">
                <a16:creationId xmlns:a16="http://schemas.microsoft.com/office/drawing/2014/main" id="{636514CF-514A-BE5B-CEDA-F4CE94A9AC0B}"/>
              </a:ext>
            </a:extLst>
          </p:cNvPr>
          <p:cNvSpPr/>
          <p:nvPr userDrawn="1"/>
        </p:nvSpPr>
        <p:spPr>
          <a:xfrm>
            <a:off x="608857" y="8524602"/>
            <a:ext cx="4362137" cy="88442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latin typeface="Helvetica" panose="020B0604020202020204" pitchFamily="34" charset="0"/>
                <a:cs typeface="Helvetica" panose="020B0604020202020204" pitchFamily="34" charset="0"/>
              </a:rPr>
              <a:t>Material für Lehrkräfte</a:t>
            </a:r>
          </a:p>
        </p:txBody>
      </p:sp>
      <p:pic>
        <p:nvPicPr>
          <p:cNvPr id="7" name="Grafik 6">
            <a:extLst>
              <a:ext uri="{FF2B5EF4-FFF2-40B4-BE49-F238E27FC236}">
                <a16:creationId xmlns:a16="http://schemas.microsoft.com/office/drawing/2014/main" id="{E65BFB79-8B90-FC65-167B-96328EDE07F1}"/>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834729" y="1123508"/>
            <a:ext cx="3432345" cy="3883489"/>
          </a:xfrm>
          <a:prstGeom prst="rect">
            <a:avLst/>
          </a:prstGeom>
        </p:spPr>
      </p:pic>
    </p:spTree>
    <p:extLst>
      <p:ext uri="{BB962C8B-B14F-4D97-AF65-F5344CB8AC3E}">
        <p14:creationId xmlns:p14="http://schemas.microsoft.com/office/powerpoint/2010/main" val="576979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c 1/2">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867438A1-7440-D17D-42C5-8AFAE2BD4AE1}"/>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Ausfüllhinweis zur Einheit „Macht Geld glücklich?“</a:t>
            </a:r>
            <a:endParaRPr lang="de-DE" sz="1600" dirty="0">
              <a:solidFill>
                <a:schemeClr val="tx2"/>
              </a:solidFill>
              <a:latin typeface="Helvetica" panose="020B0604020202020204" pitchFamily="34" charset="0"/>
              <a:cs typeface="Helvetica" panose="020B0604020202020204" pitchFamily="34" charset="0"/>
            </a:endParaRPr>
          </a:p>
        </p:txBody>
      </p:sp>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abgerundete Ecken 4">
            <a:extLst>
              <a:ext uri="{FF2B5EF4-FFF2-40B4-BE49-F238E27FC236}">
                <a16:creationId xmlns:a16="http://schemas.microsoft.com/office/drawing/2014/main" id="{663945DF-D69B-AA50-FC58-C1729226D59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M-c 1/2</a:t>
            </a:r>
          </a:p>
        </p:txBody>
      </p:sp>
      <p:grpSp>
        <p:nvGrpSpPr>
          <p:cNvPr id="141" name="Gruppieren 140">
            <a:extLst>
              <a:ext uri="{FF2B5EF4-FFF2-40B4-BE49-F238E27FC236}">
                <a16:creationId xmlns:a16="http://schemas.microsoft.com/office/drawing/2014/main" id="{EBAC1BF7-7897-E228-CAA1-88BECAA5C484}"/>
              </a:ext>
            </a:extLst>
          </p:cNvPr>
          <p:cNvGrpSpPr/>
          <p:nvPr userDrawn="1"/>
        </p:nvGrpSpPr>
        <p:grpSpPr>
          <a:xfrm rot="16200000">
            <a:off x="-754466" y="3197719"/>
            <a:ext cx="8879455" cy="5329475"/>
            <a:chOff x="363904" y="920611"/>
            <a:chExt cx="9178192" cy="5508778"/>
          </a:xfrm>
        </p:grpSpPr>
        <p:sp>
          <p:nvSpPr>
            <p:cNvPr id="2" name="Rechteck 1">
              <a:extLst>
                <a:ext uri="{FF2B5EF4-FFF2-40B4-BE49-F238E27FC236}">
                  <a16:creationId xmlns:a16="http://schemas.microsoft.com/office/drawing/2014/main" id="{264D7897-D126-0918-A8E2-B8959E435D75}"/>
                </a:ext>
              </a:extLst>
            </p:cNvPr>
            <p:cNvSpPr/>
            <p:nvPr userDrawn="1"/>
          </p:nvSpPr>
          <p:spPr>
            <a:xfrm>
              <a:off x="643760" y="920611"/>
              <a:ext cx="4011681" cy="5306519"/>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6" name="Rechteck 5">
              <a:extLst>
                <a:ext uri="{FF2B5EF4-FFF2-40B4-BE49-F238E27FC236}">
                  <a16:creationId xmlns:a16="http://schemas.microsoft.com/office/drawing/2014/main" id="{DB5DB90C-B3D2-5817-D782-ED85D0F0E4A5}"/>
                </a:ext>
              </a:extLst>
            </p:cNvPr>
            <p:cNvSpPr/>
            <p:nvPr userDrawn="1"/>
          </p:nvSpPr>
          <p:spPr>
            <a:xfrm>
              <a:off x="5227674" y="922700"/>
              <a:ext cx="4011681" cy="5306519"/>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7" name="Freihandform: Form 6">
              <a:extLst>
                <a:ext uri="{FF2B5EF4-FFF2-40B4-BE49-F238E27FC236}">
                  <a16:creationId xmlns:a16="http://schemas.microsoft.com/office/drawing/2014/main" id="{1D1BE87D-647C-6F48-3688-18A6DE91B7F0}"/>
                </a:ext>
              </a:extLst>
            </p:cNvPr>
            <p:cNvSpPr/>
            <p:nvPr userDrawn="1"/>
          </p:nvSpPr>
          <p:spPr>
            <a:xfrm>
              <a:off x="6745514" y="4222000"/>
              <a:ext cx="2493841" cy="2011008"/>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r>
                <a:rPr lang="de-DE" sz="2400" b="1" dirty="0">
                  <a:solidFill>
                    <a:schemeClr val="tx1"/>
                  </a:solidFill>
                  <a:latin typeface="Helvetica" panose="020B0604020202020204" pitchFamily="34" charset="0"/>
                  <a:ea typeface="Inter" panose="020B0502030000000004" pitchFamily="34" charset="0"/>
                  <a:cs typeface="Helvetica" panose="020B0604020202020204" pitchFamily="34" charset="0"/>
                </a:rPr>
                <a:t>NEIN</a:t>
              </a:r>
            </a:p>
          </p:txBody>
        </p:sp>
        <p:sp>
          <p:nvSpPr>
            <p:cNvPr id="8" name="Freihandform: Form 7">
              <a:extLst>
                <a:ext uri="{FF2B5EF4-FFF2-40B4-BE49-F238E27FC236}">
                  <a16:creationId xmlns:a16="http://schemas.microsoft.com/office/drawing/2014/main" id="{4BE1C633-2B67-FBA3-5E77-77562AC9777B}"/>
                </a:ext>
              </a:extLst>
            </p:cNvPr>
            <p:cNvSpPr/>
            <p:nvPr userDrawn="1"/>
          </p:nvSpPr>
          <p:spPr>
            <a:xfrm flipH="1">
              <a:off x="638145" y="4212024"/>
              <a:ext cx="2493841" cy="2011008"/>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684000" rIns="91440" bIns="45720" rtlCol="0" anchor="ctr">
              <a:noAutofit/>
            </a:bodyPr>
            <a:lstStyle/>
            <a:p>
              <a:pPr algn="ctr"/>
              <a:r>
                <a:rPr lang="de-DE" sz="2400" b="1" dirty="0">
                  <a:solidFill>
                    <a:schemeClr val="tx1"/>
                  </a:solidFill>
                  <a:latin typeface="Helvetica" panose="020B0604020202020204" pitchFamily="34" charset="0"/>
                  <a:ea typeface="Inter" panose="020B0502030000000004" pitchFamily="34" charset="0"/>
                  <a:cs typeface="Helvetica" panose="020B0604020202020204" pitchFamily="34" charset="0"/>
                </a:rPr>
                <a:t>JA</a:t>
              </a:r>
            </a:p>
          </p:txBody>
        </p:sp>
        <p:pic>
          <p:nvPicPr>
            <p:cNvPr id="9" name="Grafik 8">
              <a:extLst>
                <a:ext uri="{FF2B5EF4-FFF2-40B4-BE49-F238E27FC236}">
                  <a16:creationId xmlns:a16="http://schemas.microsoft.com/office/drawing/2014/main" id="{1188526E-F009-223D-8893-2D267A54E3DE}"/>
                </a:ext>
              </a:extLst>
            </p:cNvPr>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363904" y="5349389"/>
              <a:ext cx="1080000" cy="1080000"/>
            </a:xfrm>
            <a:prstGeom prst="rect">
              <a:avLst/>
            </a:prstGeom>
            <a:effectLst/>
          </p:spPr>
        </p:pic>
        <p:pic>
          <p:nvPicPr>
            <p:cNvPr id="11" name="Grafik 10">
              <a:extLst>
                <a:ext uri="{FF2B5EF4-FFF2-40B4-BE49-F238E27FC236}">
                  <a16:creationId xmlns:a16="http://schemas.microsoft.com/office/drawing/2014/main" id="{EB514290-9A8F-06D1-EF18-24E8188EFBA7}"/>
                </a:ext>
              </a:extLst>
            </p:cNvPr>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8462096" y="5319794"/>
              <a:ext cx="1080000" cy="1080000"/>
            </a:xfrm>
            <a:prstGeom prst="rect">
              <a:avLst/>
            </a:prstGeom>
            <a:effectLst/>
          </p:spPr>
        </p:pic>
        <p:grpSp>
          <p:nvGrpSpPr>
            <p:cNvPr id="12" name="Gruppieren 11">
              <a:extLst>
                <a:ext uri="{FF2B5EF4-FFF2-40B4-BE49-F238E27FC236}">
                  <a16:creationId xmlns:a16="http://schemas.microsoft.com/office/drawing/2014/main" id="{49E87612-57D8-E6EA-A9DC-00492B33E988}"/>
                </a:ext>
              </a:extLst>
            </p:cNvPr>
            <p:cNvGrpSpPr/>
            <p:nvPr userDrawn="1"/>
          </p:nvGrpSpPr>
          <p:grpSpPr>
            <a:xfrm>
              <a:off x="890389" y="1120592"/>
              <a:ext cx="1173670" cy="1173670"/>
              <a:chOff x="890389" y="1120592"/>
              <a:chExt cx="1173670" cy="1173670"/>
            </a:xfrm>
          </p:grpSpPr>
          <p:sp>
            <p:nvSpPr>
              <p:cNvPr id="13" name="Rechteck 12">
                <a:extLst>
                  <a:ext uri="{FF2B5EF4-FFF2-40B4-BE49-F238E27FC236}">
                    <a16:creationId xmlns:a16="http://schemas.microsoft.com/office/drawing/2014/main" id="{8511D5BD-3DFB-A5F0-0F96-A54F6DB3E057}"/>
                  </a:ext>
                </a:extLst>
              </p:cNvPr>
              <p:cNvSpPr/>
              <p:nvPr/>
            </p:nvSpPr>
            <p:spPr>
              <a:xfrm rot="20994090">
                <a:off x="890389" y="1120592"/>
                <a:ext cx="1173670" cy="1173670"/>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Finanzielle Freiheit statt finanzieller Sorgen</a:t>
                </a:r>
              </a:p>
            </p:txBody>
          </p:sp>
          <p:grpSp>
            <p:nvGrpSpPr>
              <p:cNvPr id="14" name="Gruppieren 13">
                <a:extLst>
                  <a:ext uri="{FF2B5EF4-FFF2-40B4-BE49-F238E27FC236}">
                    <a16:creationId xmlns:a16="http://schemas.microsoft.com/office/drawing/2014/main" id="{3ED9BC1C-B7E9-E928-E947-CBD73CCEC724}"/>
                  </a:ext>
                </a:extLst>
              </p:cNvPr>
              <p:cNvGrpSpPr/>
              <p:nvPr/>
            </p:nvGrpSpPr>
            <p:grpSpPr>
              <a:xfrm>
                <a:off x="1297525" y="1138431"/>
                <a:ext cx="114382" cy="122799"/>
                <a:chOff x="3654627" y="3061677"/>
                <a:chExt cx="572178" cy="614284"/>
              </a:xfrm>
              <a:solidFill>
                <a:schemeClr val="tx2"/>
              </a:solidFill>
              <a:effectLst>
                <a:outerShdw blurRad="50800" dist="38100" dir="2700000" algn="tl" rotWithShape="0">
                  <a:prstClr val="black">
                    <a:alpha val="40000"/>
                  </a:prstClr>
                </a:outerShdw>
              </a:effectLst>
            </p:grpSpPr>
            <p:sp>
              <p:nvSpPr>
                <p:cNvPr id="15" name="Ellipse 14">
                  <a:extLst>
                    <a:ext uri="{FF2B5EF4-FFF2-40B4-BE49-F238E27FC236}">
                      <a16:creationId xmlns:a16="http://schemas.microsoft.com/office/drawing/2014/main" id="{8B61A659-5F87-7BA2-346B-E7518E7A5D03}"/>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chemeClr val="tx1"/>
                    </a:solidFill>
                    <a:latin typeface="Ink Free" panose="03080402000500000000" pitchFamily="66" charset="0"/>
                  </a:endParaRPr>
                </a:p>
              </p:txBody>
            </p:sp>
            <p:sp>
              <p:nvSpPr>
                <p:cNvPr id="16" name="Ellipse 15">
                  <a:extLst>
                    <a:ext uri="{FF2B5EF4-FFF2-40B4-BE49-F238E27FC236}">
                      <a16:creationId xmlns:a16="http://schemas.microsoft.com/office/drawing/2014/main" id="{C2040A3A-38DE-DD01-A432-92250326499D}"/>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7" name="Ellipse 16">
                  <a:extLst>
                    <a:ext uri="{FF2B5EF4-FFF2-40B4-BE49-F238E27FC236}">
                      <a16:creationId xmlns:a16="http://schemas.microsoft.com/office/drawing/2014/main" id="{7DD11DE7-7827-05E2-CAD0-8B8CD6BDCC6C}"/>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chemeClr val="tx1"/>
                    </a:solidFill>
                    <a:latin typeface="Ink Free" panose="03080402000500000000" pitchFamily="66" charset="0"/>
                  </a:endParaRPr>
                </a:p>
              </p:txBody>
            </p:sp>
          </p:grpSp>
        </p:grpSp>
        <p:grpSp>
          <p:nvGrpSpPr>
            <p:cNvPr id="18" name="Gruppieren 17">
              <a:extLst>
                <a:ext uri="{FF2B5EF4-FFF2-40B4-BE49-F238E27FC236}">
                  <a16:creationId xmlns:a16="http://schemas.microsoft.com/office/drawing/2014/main" id="{BDC81473-3E27-B3A5-D05F-BBDD4B5783D9}"/>
                </a:ext>
              </a:extLst>
            </p:cNvPr>
            <p:cNvGrpSpPr/>
            <p:nvPr userDrawn="1"/>
          </p:nvGrpSpPr>
          <p:grpSpPr>
            <a:xfrm>
              <a:off x="2213751" y="1045600"/>
              <a:ext cx="1173670" cy="1173670"/>
              <a:chOff x="2213751" y="1045600"/>
              <a:chExt cx="1173670" cy="1173670"/>
            </a:xfrm>
          </p:grpSpPr>
          <p:sp>
            <p:nvSpPr>
              <p:cNvPr id="19" name="Rechteck 18">
                <a:extLst>
                  <a:ext uri="{FF2B5EF4-FFF2-40B4-BE49-F238E27FC236}">
                    <a16:creationId xmlns:a16="http://schemas.microsoft.com/office/drawing/2014/main" id="{749D1B61-AFC5-35EE-E673-5D7059A7E81C}"/>
                  </a:ext>
                </a:extLst>
              </p:cNvPr>
              <p:cNvSpPr/>
              <p:nvPr/>
            </p:nvSpPr>
            <p:spPr>
              <a:xfrm rot="777468">
                <a:off x="2213751" y="1045600"/>
                <a:ext cx="1173670" cy="1173670"/>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Wünsche erfüllen können (Urlaub …)</a:t>
                </a:r>
              </a:p>
            </p:txBody>
          </p:sp>
          <p:grpSp>
            <p:nvGrpSpPr>
              <p:cNvPr id="20" name="Gruppieren 19">
                <a:extLst>
                  <a:ext uri="{FF2B5EF4-FFF2-40B4-BE49-F238E27FC236}">
                    <a16:creationId xmlns:a16="http://schemas.microsoft.com/office/drawing/2014/main" id="{F547C3F5-832B-648F-F770-694356DB00E4}"/>
                  </a:ext>
                </a:extLst>
              </p:cNvPr>
              <p:cNvGrpSpPr/>
              <p:nvPr/>
            </p:nvGrpSpPr>
            <p:grpSpPr>
              <a:xfrm rot="1383378">
                <a:off x="2829466" y="1056007"/>
                <a:ext cx="114382" cy="122799"/>
                <a:chOff x="3654627" y="3061677"/>
                <a:chExt cx="572178" cy="614284"/>
              </a:xfrm>
              <a:solidFill>
                <a:schemeClr val="tx2"/>
              </a:solidFill>
              <a:effectLst>
                <a:outerShdw blurRad="50800" dist="38100" dir="2700000" algn="tl" rotWithShape="0">
                  <a:prstClr val="black">
                    <a:alpha val="40000"/>
                  </a:prstClr>
                </a:outerShdw>
              </a:effectLst>
            </p:grpSpPr>
            <p:sp>
              <p:nvSpPr>
                <p:cNvPr id="21" name="Ellipse 20">
                  <a:extLst>
                    <a:ext uri="{FF2B5EF4-FFF2-40B4-BE49-F238E27FC236}">
                      <a16:creationId xmlns:a16="http://schemas.microsoft.com/office/drawing/2014/main" id="{AC45869A-EFE1-1E8A-4F8B-8F6B2852DD89}"/>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chemeClr val="tx1"/>
                    </a:solidFill>
                    <a:latin typeface="Ink Free" panose="03080402000500000000" pitchFamily="66" charset="0"/>
                  </a:endParaRPr>
                </a:p>
              </p:txBody>
            </p:sp>
            <p:sp>
              <p:nvSpPr>
                <p:cNvPr id="22" name="Ellipse 21">
                  <a:extLst>
                    <a:ext uri="{FF2B5EF4-FFF2-40B4-BE49-F238E27FC236}">
                      <a16:creationId xmlns:a16="http://schemas.microsoft.com/office/drawing/2014/main" id="{AF600FF2-6A05-8F38-3CDE-32DC134CDF77}"/>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23" name="Ellipse 22">
                  <a:extLst>
                    <a:ext uri="{FF2B5EF4-FFF2-40B4-BE49-F238E27FC236}">
                      <a16:creationId xmlns:a16="http://schemas.microsoft.com/office/drawing/2014/main" id="{D5800283-F1DD-F4B2-5E8D-7E14E7628208}"/>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24" name="Gruppieren 23">
              <a:extLst>
                <a:ext uri="{FF2B5EF4-FFF2-40B4-BE49-F238E27FC236}">
                  <a16:creationId xmlns:a16="http://schemas.microsoft.com/office/drawing/2014/main" id="{63BD51F4-2083-9C04-7457-572CA8CA487F}"/>
                </a:ext>
              </a:extLst>
            </p:cNvPr>
            <p:cNvGrpSpPr/>
            <p:nvPr userDrawn="1"/>
          </p:nvGrpSpPr>
          <p:grpSpPr>
            <a:xfrm>
              <a:off x="2242232" y="2423087"/>
              <a:ext cx="1173670" cy="1173670"/>
              <a:chOff x="2242232" y="2423087"/>
              <a:chExt cx="1173670" cy="1173670"/>
            </a:xfrm>
          </p:grpSpPr>
          <p:sp>
            <p:nvSpPr>
              <p:cNvPr id="25" name="Rechteck 24">
                <a:extLst>
                  <a:ext uri="{FF2B5EF4-FFF2-40B4-BE49-F238E27FC236}">
                    <a16:creationId xmlns:a16="http://schemas.microsoft.com/office/drawing/2014/main" id="{28ADC262-508E-9E8B-6BB7-4D4093EEFBBA}"/>
                  </a:ext>
                </a:extLst>
              </p:cNvPr>
              <p:cNvSpPr/>
              <p:nvPr/>
            </p:nvSpPr>
            <p:spPr>
              <a:xfrm rot="21331891" flipH="1">
                <a:off x="2242232" y="2423087"/>
                <a:ext cx="1173670" cy="1173670"/>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Anderen Geschenke machen können</a:t>
                </a:r>
              </a:p>
            </p:txBody>
          </p:sp>
          <p:grpSp>
            <p:nvGrpSpPr>
              <p:cNvPr id="26" name="Gruppieren 25">
                <a:extLst>
                  <a:ext uri="{FF2B5EF4-FFF2-40B4-BE49-F238E27FC236}">
                    <a16:creationId xmlns:a16="http://schemas.microsoft.com/office/drawing/2014/main" id="{669F50FB-DD19-2FE0-B128-BBBDF719D981}"/>
                  </a:ext>
                </a:extLst>
              </p:cNvPr>
              <p:cNvGrpSpPr/>
              <p:nvPr/>
            </p:nvGrpSpPr>
            <p:grpSpPr>
              <a:xfrm rot="20725981" flipH="1">
                <a:off x="2762779" y="2426431"/>
                <a:ext cx="114382" cy="122799"/>
                <a:chOff x="3654627" y="3061677"/>
                <a:chExt cx="572178" cy="614284"/>
              </a:xfrm>
              <a:solidFill>
                <a:schemeClr val="tx2"/>
              </a:solidFill>
              <a:effectLst>
                <a:outerShdw blurRad="50800" dist="38100" dir="2700000" algn="tl" rotWithShape="0">
                  <a:prstClr val="black">
                    <a:alpha val="40000"/>
                  </a:prstClr>
                </a:outerShdw>
              </a:effectLst>
            </p:grpSpPr>
            <p:sp>
              <p:nvSpPr>
                <p:cNvPr id="27" name="Ellipse 26">
                  <a:extLst>
                    <a:ext uri="{FF2B5EF4-FFF2-40B4-BE49-F238E27FC236}">
                      <a16:creationId xmlns:a16="http://schemas.microsoft.com/office/drawing/2014/main" id="{C58F46C8-09DC-4987-5B79-B8C8D90201ED}"/>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28" name="Ellipse 27">
                  <a:extLst>
                    <a:ext uri="{FF2B5EF4-FFF2-40B4-BE49-F238E27FC236}">
                      <a16:creationId xmlns:a16="http://schemas.microsoft.com/office/drawing/2014/main" id="{5F315523-127F-BA99-7AB9-92368A0D7605}"/>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29" name="Ellipse 28">
                  <a:extLst>
                    <a:ext uri="{FF2B5EF4-FFF2-40B4-BE49-F238E27FC236}">
                      <a16:creationId xmlns:a16="http://schemas.microsoft.com/office/drawing/2014/main" id="{855C24FC-BEF4-97F5-707E-BDE066E80F96}"/>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30" name="Gruppieren 29">
              <a:extLst>
                <a:ext uri="{FF2B5EF4-FFF2-40B4-BE49-F238E27FC236}">
                  <a16:creationId xmlns:a16="http://schemas.microsoft.com/office/drawing/2014/main" id="{5CF47354-0BCD-04C1-5A96-A1A7D86A5072}"/>
                </a:ext>
              </a:extLst>
            </p:cNvPr>
            <p:cNvGrpSpPr/>
            <p:nvPr userDrawn="1"/>
          </p:nvGrpSpPr>
          <p:grpSpPr>
            <a:xfrm>
              <a:off x="3232331" y="4889410"/>
              <a:ext cx="1173670" cy="1173670"/>
              <a:chOff x="3232331" y="4889410"/>
              <a:chExt cx="1173670" cy="1173670"/>
            </a:xfrm>
          </p:grpSpPr>
          <p:sp>
            <p:nvSpPr>
              <p:cNvPr id="51" name="Rechteck 50">
                <a:extLst>
                  <a:ext uri="{FF2B5EF4-FFF2-40B4-BE49-F238E27FC236}">
                    <a16:creationId xmlns:a16="http://schemas.microsoft.com/office/drawing/2014/main" id="{2F7F4257-D870-8DFE-7C11-3DDFB5E34179}"/>
                  </a:ext>
                </a:extLst>
              </p:cNvPr>
              <p:cNvSpPr/>
              <p:nvPr/>
            </p:nvSpPr>
            <p:spPr>
              <a:xfrm rot="21331891" flipH="1">
                <a:off x="3232331" y="4889410"/>
                <a:ext cx="1173670" cy="1173670"/>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a:t>
                </a:r>
              </a:p>
            </p:txBody>
          </p:sp>
          <p:grpSp>
            <p:nvGrpSpPr>
              <p:cNvPr id="52" name="Gruppieren 51">
                <a:extLst>
                  <a:ext uri="{FF2B5EF4-FFF2-40B4-BE49-F238E27FC236}">
                    <a16:creationId xmlns:a16="http://schemas.microsoft.com/office/drawing/2014/main" id="{E80F1928-E330-9096-C23B-91E5B36734E5}"/>
                  </a:ext>
                </a:extLst>
              </p:cNvPr>
              <p:cNvGrpSpPr/>
              <p:nvPr/>
            </p:nvGrpSpPr>
            <p:grpSpPr>
              <a:xfrm rot="20725981" flipH="1">
                <a:off x="3752878" y="4892754"/>
                <a:ext cx="114382" cy="122799"/>
                <a:chOff x="3654627" y="3061677"/>
                <a:chExt cx="572178" cy="614284"/>
              </a:xfrm>
              <a:solidFill>
                <a:schemeClr val="tx2"/>
              </a:solidFill>
              <a:effectLst>
                <a:outerShdw blurRad="50800" dist="38100" dir="2700000" algn="tl" rotWithShape="0">
                  <a:prstClr val="black">
                    <a:alpha val="40000"/>
                  </a:prstClr>
                </a:outerShdw>
              </a:effectLst>
            </p:grpSpPr>
            <p:sp>
              <p:nvSpPr>
                <p:cNvPr id="53" name="Ellipse 52">
                  <a:extLst>
                    <a:ext uri="{FF2B5EF4-FFF2-40B4-BE49-F238E27FC236}">
                      <a16:creationId xmlns:a16="http://schemas.microsoft.com/office/drawing/2014/main" id="{36F46475-6213-1A02-3C82-81C6FAE38DA2}"/>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54" name="Ellipse 53">
                  <a:extLst>
                    <a:ext uri="{FF2B5EF4-FFF2-40B4-BE49-F238E27FC236}">
                      <a16:creationId xmlns:a16="http://schemas.microsoft.com/office/drawing/2014/main" id="{962707D1-75A5-5A8C-8E8A-21F06D0275CA}"/>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55" name="Ellipse 54">
                  <a:extLst>
                    <a:ext uri="{FF2B5EF4-FFF2-40B4-BE49-F238E27FC236}">
                      <a16:creationId xmlns:a16="http://schemas.microsoft.com/office/drawing/2014/main" id="{A54610DB-CF13-C256-6743-A226612E5CBD}"/>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56" name="Gruppieren 55">
              <a:extLst>
                <a:ext uri="{FF2B5EF4-FFF2-40B4-BE49-F238E27FC236}">
                  <a16:creationId xmlns:a16="http://schemas.microsoft.com/office/drawing/2014/main" id="{B2259D11-5106-F318-D4A6-11B9D9FFCA40}"/>
                </a:ext>
              </a:extLst>
            </p:cNvPr>
            <p:cNvGrpSpPr/>
            <p:nvPr userDrawn="1"/>
          </p:nvGrpSpPr>
          <p:grpSpPr>
            <a:xfrm>
              <a:off x="3291322" y="3375340"/>
              <a:ext cx="1173670" cy="1173670"/>
              <a:chOff x="3291322" y="3375340"/>
              <a:chExt cx="1173670" cy="1173670"/>
            </a:xfrm>
          </p:grpSpPr>
          <p:sp>
            <p:nvSpPr>
              <p:cNvPr id="57" name="Rechteck 56">
                <a:extLst>
                  <a:ext uri="{FF2B5EF4-FFF2-40B4-BE49-F238E27FC236}">
                    <a16:creationId xmlns:a16="http://schemas.microsoft.com/office/drawing/2014/main" id="{CDC51E64-304B-2AA0-89CD-8400781215CC}"/>
                  </a:ext>
                </a:extLst>
              </p:cNvPr>
              <p:cNvSpPr/>
              <p:nvPr/>
            </p:nvSpPr>
            <p:spPr>
              <a:xfrm rot="189184" flipH="1">
                <a:off x="3291322" y="3375340"/>
                <a:ext cx="1173670" cy="1173670"/>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Form der </a:t>
                </a:r>
                <a:r>
                  <a:rPr lang="de-DE" sz="1400" dirty="0" err="1">
                    <a:solidFill>
                      <a:schemeClr val="tx1"/>
                    </a:solidFill>
                    <a:latin typeface="Ink Free" panose="03080402000500000000" pitchFamily="66" charset="0"/>
                  </a:rPr>
                  <a:t>Anerken-nung</a:t>
                </a:r>
                <a:r>
                  <a:rPr lang="de-DE" sz="1400" dirty="0">
                    <a:solidFill>
                      <a:schemeClr val="tx1"/>
                    </a:solidFill>
                    <a:latin typeface="Ink Free" panose="03080402000500000000" pitchFamily="66" charset="0"/>
                  </a:rPr>
                  <a:t> (z. B. im Job)</a:t>
                </a:r>
              </a:p>
            </p:txBody>
          </p:sp>
          <p:grpSp>
            <p:nvGrpSpPr>
              <p:cNvPr id="58" name="Gruppieren 57">
                <a:extLst>
                  <a:ext uri="{FF2B5EF4-FFF2-40B4-BE49-F238E27FC236}">
                    <a16:creationId xmlns:a16="http://schemas.microsoft.com/office/drawing/2014/main" id="{A56699C8-C1A8-BB33-4125-9A41D321BD0E}"/>
                  </a:ext>
                </a:extLst>
              </p:cNvPr>
              <p:cNvGrpSpPr/>
              <p:nvPr/>
            </p:nvGrpSpPr>
            <p:grpSpPr>
              <a:xfrm rot="21183274" flipH="1">
                <a:off x="3881194" y="3382090"/>
                <a:ext cx="114382" cy="122799"/>
                <a:chOff x="3654627" y="3061677"/>
                <a:chExt cx="572178" cy="614284"/>
              </a:xfrm>
              <a:solidFill>
                <a:schemeClr val="tx2"/>
              </a:solidFill>
              <a:effectLst>
                <a:outerShdw blurRad="50800" dist="38100" dir="2700000" algn="tl" rotWithShape="0">
                  <a:prstClr val="black">
                    <a:alpha val="40000"/>
                  </a:prstClr>
                </a:outerShdw>
              </a:effectLst>
            </p:grpSpPr>
            <p:sp>
              <p:nvSpPr>
                <p:cNvPr id="59" name="Ellipse 58">
                  <a:extLst>
                    <a:ext uri="{FF2B5EF4-FFF2-40B4-BE49-F238E27FC236}">
                      <a16:creationId xmlns:a16="http://schemas.microsoft.com/office/drawing/2014/main" id="{D0DB2D62-8C9C-C1C5-536B-E24B3094EA77}"/>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60" name="Ellipse 59">
                  <a:extLst>
                    <a:ext uri="{FF2B5EF4-FFF2-40B4-BE49-F238E27FC236}">
                      <a16:creationId xmlns:a16="http://schemas.microsoft.com/office/drawing/2014/main" id="{E83BD87E-3005-A98B-B49B-D2D480E55777}"/>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61" name="Ellipse 60">
                  <a:extLst>
                    <a:ext uri="{FF2B5EF4-FFF2-40B4-BE49-F238E27FC236}">
                      <a16:creationId xmlns:a16="http://schemas.microsoft.com/office/drawing/2014/main" id="{DE0C0C5B-8307-0457-98A7-5DE773C9E37B}"/>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62" name="Gruppieren 61">
              <a:extLst>
                <a:ext uri="{FF2B5EF4-FFF2-40B4-BE49-F238E27FC236}">
                  <a16:creationId xmlns:a16="http://schemas.microsoft.com/office/drawing/2014/main" id="{B7D0651E-BFB4-7BCD-3BED-081ACE6426CF}"/>
                </a:ext>
              </a:extLst>
            </p:cNvPr>
            <p:cNvGrpSpPr/>
            <p:nvPr userDrawn="1"/>
          </p:nvGrpSpPr>
          <p:grpSpPr>
            <a:xfrm>
              <a:off x="778497" y="3808175"/>
              <a:ext cx="1173670" cy="1173670"/>
              <a:chOff x="778497" y="3808175"/>
              <a:chExt cx="1173670" cy="1173670"/>
            </a:xfrm>
          </p:grpSpPr>
          <p:sp>
            <p:nvSpPr>
              <p:cNvPr id="63" name="Rechteck 62">
                <a:extLst>
                  <a:ext uri="{FF2B5EF4-FFF2-40B4-BE49-F238E27FC236}">
                    <a16:creationId xmlns:a16="http://schemas.microsoft.com/office/drawing/2014/main" id="{487C9D64-4392-A5A3-6793-B3A012EED260}"/>
                  </a:ext>
                </a:extLst>
              </p:cNvPr>
              <p:cNvSpPr/>
              <p:nvPr/>
            </p:nvSpPr>
            <p:spPr>
              <a:xfrm rot="20994090">
                <a:off x="778497" y="3808175"/>
                <a:ext cx="1173670" cy="1173670"/>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Bessere </a:t>
                </a:r>
                <a:r>
                  <a:rPr lang="de-DE" sz="1400" dirty="0" err="1">
                    <a:solidFill>
                      <a:schemeClr val="tx1"/>
                    </a:solidFill>
                    <a:latin typeface="Ink Free" panose="03080402000500000000" pitchFamily="66" charset="0"/>
                  </a:rPr>
                  <a:t>gesundheitl</a:t>
                </a:r>
                <a:r>
                  <a:rPr lang="de-DE" sz="1400" dirty="0">
                    <a:solidFill>
                      <a:schemeClr val="tx1"/>
                    </a:solidFill>
                    <a:latin typeface="Ink Free" panose="03080402000500000000" pitchFamily="66" charset="0"/>
                  </a:rPr>
                  <a:t>. Versorgung</a:t>
                </a:r>
              </a:p>
            </p:txBody>
          </p:sp>
          <p:grpSp>
            <p:nvGrpSpPr>
              <p:cNvPr id="64" name="Gruppieren 63">
                <a:extLst>
                  <a:ext uri="{FF2B5EF4-FFF2-40B4-BE49-F238E27FC236}">
                    <a16:creationId xmlns:a16="http://schemas.microsoft.com/office/drawing/2014/main" id="{B60C6C8A-E0AB-4C8C-AB1B-CC1698B069B8}"/>
                  </a:ext>
                </a:extLst>
              </p:cNvPr>
              <p:cNvGrpSpPr/>
              <p:nvPr/>
            </p:nvGrpSpPr>
            <p:grpSpPr>
              <a:xfrm>
                <a:off x="1185633" y="3826014"/>
                <a:ext cx="114382" cy="122799"/>
                <a:chOff x="3654627" y="3061677"/>
                <a:chExt cx="572178" cy="614284"/>
              </a:xfrm>
              <a:solidFill>
                <a:schemeClr val="tx2"/>
              </a:solidFill>
              <a:effectLst>
                <a:outerShdw blurRad="50800" dist="38100" dir="2700000" algn="tl" rotWithShape="0">
                  <a:prstClr val="black">
                    <a:alpha val="40000"/>
                  </a:prstClr>
                </a:outerShdw>
              </a:effectLst>
            </p:grpSpPr>
            <p:sp>
              <p:nvSpPr>
                <p:cNvPr id="66" name="Ellipse 65">
                  <a:extLst>
                    <a:ext uri="{FF2B5EF4-FFF2-40B4-BE49-F238E27FC236}">
                      <a16:creationId xmlns:a16="http://schemas.microsoft.com/office/drawing/2014/main" id="{10AD211A-56E1-E25C-3D1D-064B733E42F6}"/>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chemeClr val="tx1"/>
                    </a:solidFill>
                    <a:latin typeface="Ink Free" panose="03080402000500000000" pitchFamily="66" charset="0"/>
                  </a:endParaRPr>
                </a:p>
              </p:txBody>
            </p:sp>
            <p:sp>
              <p:nvSpPr>
                <p:cNvPr id="67" name="Ellipse 66">
                  <a:extLst>
                    <a:ext uri="{FF2B5EF4-FFF2-40B4-BE49-F238E27FC236}">
                      <a16:creationId xmlns:a16="http://schemas.microsoft.com/office/drawing/2014/main" id="{679242CB-D1C3-348D-65EF-C1E15DEF51DA}"/>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68" name="Ellipse 67">
                  <a:extLst>
                    <a:ext uri="{FF2B5EF4-FFF2-40B4-BE49-F238E27FC236}">
                      <a16:creationId xmlns:a16="http://schemas.microsoft.com/office/drawing/2014/main" id="{1FE22998-E4DD-46EA-13AB-7ED5E92BEC3B}"/>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69" name="Gruppieren 68">
              <a:extLst>
                <a:ext uri="{FF2B5EF4-FFF2-40B4-BE49-F238E27FC236}">
                  <a16:creationId xmlns:a16="http://schemas.microsoft.com/office/drawing/2014/main" id="{E9449F88-78C1-2866-46A0-A8BFFA3F140E}"/>
                </a:ext>
              </a:extLst>
            </p:cNvPr>
            <p:cNvGrpSpPr/>
            <p:nvPr userDrawn="1"/>
          </p:nvGrpSpPr>
          <p:grpSpPr>
            <a:xfrm>
              <a:off x="3388643" y="1673080"/>
              <a:ext cx="1173670" cy="1173670"/>
              <a:chOff x="3388643" y="1673080"/>
              <a:chExt cx="1173670" cy="1173670"/>
            </a:xfrm>
          </p:grpSpPr>
          <p:sp>
            <p:nvSpPr>
              <p:cNvPr id="70" name="Rechteck 69">
                <a:extLst>
                  <a:ext uri="{FF2B5EF4-FFF2-40B4-BE49-F238E27FC236}">
                    <a16:creationId xmlns:a16="http://schemas.microsoft.com/office/drawing/2014/main" id="{74B3A0FB-171C-653B-5C96-D6B4605FAAE6}"/>
                  </a:ext>
                </a:extLst>
              </p:cNvPr>
              <p:cNvSpPr/>
              <p:nvPr/>
            </p:nvSpPr>
            <p:spPr>
              <a:xfrm rot="21225524">
                <a:off x="3388643" y="1673080"/>
                <a:ext cx="1173670" cy="1173670"/>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Am sozialen Leben teilhaben (Kino …)</a:t>
                </a:r>
              </a:p>
            </p:txBody>
          </p:sp>
          <p:grpSp>
            <p:nvGrpSpPr>
              <p:cNvPr id="71" name="Gruppieren 70">
                <a:extLst>
                  <a:ext uri="{FF2B5EF4-FFF2-40B4-BE49-F238E27FC236}">
                    <a16:creationId xmlns:a16="http://schemas.microsoft.com/office/drawing/2014/main" id="{34A4A1A2-3C59-0114-178D-EA983A7CF854}"/>
                  </a:ext>
                </a:extLst>
              </p:cNvPr>
              <p:cNvGrpSpPr/>
              <p:nvPr/>
            </p:nvGrpSpPr>
            <p:grpSpPr>
              <a:xfrm rot="231434">
                <a:off x="3830203" y="1683828"/>
                <a:ext cx="114382" cy="122799"/>
                <a:chOff x="3654627" y="3061677"/>
                <a:chExt cx="572178" cy="614284"/>
              </a:xfrm>
              <a:solidFill>
                <a:schemeClr val="tx2"/>
              </a:solidFill>
              <a:effectLst>
                <a:outerShdw blurRad="50800" dist="38100" dir="2700000" algn="tl" rotWithShape="0">
                  <a:prstClr val="black">
                    <a:alpha val="40000"/>
                  </a:prstClr>
                </a:outerShdw>
              </a:effectLst>
            </p:grpSpPr>
            <p:sp>
              <p:nvSpPr>
                <p:cNvPr id="72" name="Ellipse 71">
                  <a:extLst>
                    <a:ext uri="{FF2B5EF4-FFF2-40B4-BE49-F238E27FC236}">
                      <a16:creationId xmlns:a16="http://schemas.microsoft.com/office/drawing/2014/main" id="{963E66DE-8862-E681-9714-28117DB6C631}"/>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73" name="Ellipse 72">
                  <a:extLst>
                    <a:ext uri="{FF2B5EF4-FFF2-40B4-BE49-F238E27FC236}">
                      <a16:creationId xmlns:a16="http://schemas.microsoft.com/office/drawing/2014/main" id="{B9F0BC13-5D96-2299-756D-D69059B60075}"/>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74" name="Ellipse 73">
                  <a:extLst>
                    <a:ext uri="{FF2B5EF4-FFF2-40B4-BE49-F238E27FC236}">
                      <a16:creationId xmlns:a16="http://schemas.microsoft.com/office/drawing/2014/main" id="{BD170126-13FD-2813-BF65-063B23E386FC}"/>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75" name="Gruppieren 74">
              <a:extLst>
                <a:ext uri="{FF2B5EF4-FFF2-40B4-BE49-F238E27FC236}">
                  <a16:creationId xmlns:a16="http://schemas.microsoft.com/office/drawing/2014/main" id="{617A152C-FFF0-10AC-070F-874CBD8A4918}"/>
                </a:ext>
              </a:extLst>
            </p:cNvPr>
            <p:cNvGrpSpPr/>
            <p:nvPr userDrawn="1"/>
          </p:nvGrpSpPr>
          <p:grpSpPr>
            <a:xfrm>
              <a:off x="982672" y="2582659"/>
              <a:ext cx="1173670" cy="1173670"/>
              <a:chOff x="982672" y="2582659"/>
              <a:chExt cx="1173670" cy="1173670"/>
            </a:xfrm>
          </p:grpSpPr>
          <p:sp>
            <p:nvSpPr>
              <p:cNvPr id="76" name="Rechteck 75">
                <a:extLst>
                  <a:ext uri="{FF2B5EF4-FFF2-40B4-BE49-F238E27FC236}">
                    <a16:creationId xmlns:a16="http://schemas.microsoft.com/office/drawing/2014/main" id="{A68F2CA2-4C46-15ED-9820-98AAB29BCFEB}"/>
                  </a:ext>
                </a:extLst>
              </p:cNvPr>
              <p:cNvSpPr/>
              <p:nvPr/>
            </p:nvSpPr>
            <p:spPr>
              <a:xfrm rot="1118494" flipH="1">
                <a:off x="982672" y="2582659"/>
                <a:ext cx="1173670" cy="1173670"/>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Mehr Optionen durch bessere Bildung</a:t>
                </a:r>
              </a:p>
            </p:txBody>
          </p:sp>
          <p:grpSp>
            <p:nvGrpSpPr>
              <p:cNvPr id="77" name="Gruppieren 76">
                <a:extLst>
                  <a:ext uri="{FF2B5EF4-FFF2-40B4-BE49-F238E27FC236}">
                    <a16:creationId xmlns:a16="http://schemas.microsoft.com/office/drawing/2014/main" id="{9BD4334E-3A4B-9AE3-C785-9CF4B0217087}"/>
                  </a:ext>
                </a:extLst>
              </p:cNvPr>
              <p:cNvGrpSpPr/>
              <p:nvPr/>
            </p:nvGrpSpPr>
            <p:grpSpPr>
              <a:xfrm rot="512584" flipH="1">
                <a:off x="1708869" y="2624329"/>
                <a:ext cx="114382" cy="122799"/>
                <a:chOff x="3654627" y="3061677"/>
                <a:chExt cx="572178" cy="614284"/>
              </a:xfrm>
              <a:solidFill>
                <a:schemeClr val="tx2"/>
              </a:solidFill>
              <a:effectLst>
                <a:outerShdw blurRad="50800" dist="38100" dir="2700000" algn="tl" rotWithShape="0">
                  <a:prstClr val="black">
                    <a:alpha val="40000"/>
                  </a:prstClr>
                </a:outerShdw>
              </a:effectLst>
            </p:grpSpPr>
            <p:sp>
              <p:nvSpPr>
                <p:cNvPr id="78" name="Ellipse 77">
                  <a:extLst>
                    <a:ext uri="{FF2B5EF4-FFF2-40B4-BE49-F238E27FC236}">
                      <a16:creationId xmlns:a16="http://schemas.microsoft.com/office/drawing/2014/main" id="{853CC6B9-ACE6-F4ED-EAC3-B226E6CA3C9B}"/>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79" name="Ellipse 78">
                  <a:extLst>
                    <a:ext uri="{FF2B5EF4-FFF2-40B4-BE49-F238E27FC236}">
                      <a16:creationId xmlns:a16="http://schemas.microsoft.com/office/drawing/2014/main" id="{1876E06A-B6B4-F8AA-AF99-1E680EB6E2AC}"/>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80" name="Ellipse 79">
                  <a:extLst>
                    <a:ext uri="{FF2B5EF4-FFF2-40B4-BE49-F238E27FC236}">
                      <a16:creationId xmlns:a16="http://schemas.microsoft.com/office/drawing/2014/main" id="{1666E5FA-C5AC-FD6B-243C-7B0991A1FEB0}"/>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81" name="Gruppieren 80">
              <a:extLst>
                <a:ext uri="{FF2B5EF4-FFF2-40B4-BE49-F238E27FC236}">
                  <a16:creationId xmlns:a16="http://schemas.microsoft.com/office/drawing/2014/main" id="{64AFF80C-7577-ED29-96DE-E89C704E1E0B}"/>
                </a:ext>
              </a:extLst>
            </p:cNvPr>
            <p:cNvGrpSpPr/>
            <p:nvPr userDrawn="1"/>
          </p:nvGrpSpPr>
          <p:grpSpPr>
            <a:xfrm>
              <a:off x="2079771" y="4083412"/>
              <a:ext cx="1173670" cy="1173670"/>
              <a:chOff x="2079771" y="4083412"/>
              <a:chExt cx="1173670" cy="1173670"/>
            </a:xfrm>
          </p:grpSpPr>
          <p:sp>
            <p:nvSpPr>
              <p:cNvPr id="82" name="Rechteck 81">
                <a:extLst>
                  <a:ext uri="{FF2B5EF4-FFF2-40B4-BE49-F238E27FC236}">
                    <a16:creationId xmlns:a16="http://schemas.microsoft.com/office/drawing/2014/main" id="{8BBE11E3-8A8B-78C7-BA83-856C00FA6FFA}"/>
                  </a:ext>
                </a:extLst>
              </p:cNvPr>
              <p:cNvSpPr/>
              <p:nvPr/>
            </p:nvSpPr>
            <p:spPr>
              <a:xfrm rot="785425" flipH="1">
                <a:off x="2079771" y="4083412"/>
                <a:ext cx="1173670" cy="1173670"/>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Sparen/ Anlegen kann Spaß machen</a:t>
                </a:r>
              </a:p>
            </p:txBody>
          </p:sp>
          <p:grpSp>
            <p:nvGrpSpPr>
              <p:cNvPr id="83" name="Gruppieren 82">
                <a:extLst>
                  <a:ext uri="{FF2B5EF4-FFF2-40B4-BE49-F238E27FC236}">
                    <a16:creationId xmlns:a16="http://schemas.microsoft.com/office/drawing/2014/main" id="{99B450D5-FAC6-6D11-C275-ED66BEC4AB9D}"/>
                  </a:ext>
                </a:extLst>
              </p:cNvPr>
              <p:cNvGrpSpPr/>
              <p:nvPr/>
            </p:nvGrpSpPr>
            <p:grpSpPr>
              <a:xfrm rot="179515" flipH="1">
                <a:off x="2758250" y="4108337"/>
                <a:ext cx="114382" cy="122799"/>
                <a:chOff x="3654627" y="3061677"/>
                <a:chExt cx="572178" cy="614284"/>
              </a:xfrm>
              <a:solidFill>
                <a:schemeClr val="tx2"/>
              </a:solidFill>
              <a:effectLst>
                <a:outerShdw blurRad="50800" dist="38100" dir="2700000" algn="tl" rotWithShape="0">
                  <a:prstClr val="black">
                    <a:alpha val="40000"/>
                  </a:prstClr>
                </a:outerShdw>
              </a:effectLst>
            </p:grpSpPr>
            <p:sp>
              <p:nvSpPr>
                <p:cNvPr id="84" name="Ellipse 83">
                  <a:extLst>
                    <a:ext uri="{FF2B5EF4-FFF2-40B4-BE49-F238E27FC236}">
                      <a16:creationId xmlns:a16="http://schemas.microsoft.com/office/drawing/2014/main" id="{177B8F04-4F4E-C9C9-4D24-97A7A540C291}"/>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85" name="Ellipse 84">
                  <a:extLst>
                    <a:ext uri="{FF2B5EF4-FFF2-40B4-BE49-F238E27FC236}">
                      <a16:creationId xmlns:a16="http://schemas.microsoft.com/office/drawing/2014/main" id="{10D4AA34-542F-404C-34E2-DCB8015E0152}"/>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86" name="Ellipse 85">
                  <a:extLst>
                    <a:ext uri="{FF2B5EF4-FFF2-40B4-BE49-F238E27FC236}">
                      <a16:creationId xmlns:a16="http://schemas.microsoft.com/office/drawing/2014/main" id="{68D72722-094A-3005-6856-9CAC882424B4}"/>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87" name="Gruppieren 86">
              <a:extLst>
                <a:ext uri="{FF2B5EF4-FFF2-40B4-BE49-F238E27FC236}">
                  <a16:creationId xmlns:a16="http://schemas.microsoft.com/office/drawing/2014/main" id="{9D12319F-AAFF-C655-C32A-0996979F73AA}"/>
                </a:ext>
              </a:extLst>
            </p:cNvPr>
            <p:cNvGrpSpPr/>
            <p:nvPr userDrawn="1"/>
          </p:nvGrpSpPr>
          <p:grpSpPr>
            <a:xfrm>
              <a:off x="7823854" y="1160974"/>
              <a:ext cx="1173670" cy="1173670"/>
              <a:chOff x="7823854" y="1160974"/>
              <a:chExt cx="1173670" cy="1173670"/>
            </a:xfrm>
          </p:grpSpPr>
          <p:sp>
            <p:nvSpPr>
              <p:cNvPr id="88" name="Rechteck 87">
                <a:extLst>
                  <a:ext uri="{FF2B5EF4-FFF2-40B4-BE49-F238E27FC236}">
                    <a16:creationId xmlns:a16="http://schemas.microsoft.com/office/drawing/2014/main" id="{9D2E60D0-AD3C-5B96-995E-6506ED6FD7F9}"/>
                  </a:ext>
                </a:extLst>
              </p:cNvPr>
              <p:cNvSpPr/>
              <p:nvPr/>
            </p:nvSpPr>
            <p:spPr>
              <a:xfrm rot="605910" flipH="1">
                <a:off x="7823854" y="1160974"/>
                <a:ext cx="1173670" cy="1173670"/>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Viel Geld kann zu „falschen“ Freunden führen</a:t>
                </a:r>
              </a:p>
            </p:txBody>
          </p:sp>
          <p:grpSp>
            <p:nvGrpSpPr>
              <p:cNvPr id="89" name="Gruppieren 88">
                <a:extLst>
                  <a:ext uri="{FF2B5EF4-FFF2-40B4-BE49-F238E27FC236}">
                    <a16:creationId xmlns:a16="http://schemas.microsoft.com/office/drawing/2014/main" id="{25DF3B1D-5A82-F1B7-69A4-7EBC53D402B8}"/>
                  </a:ext>
                </a:extLst>
              </p:cNvPr>
              <p:cNvGrpSpPr/>
              <p:nvPr/>
            </p:nvGrpSpPr>
            <p:grpSpPr>
              <a:xfrm flipH="1">
                <a:off x="8476006" y="1178813"/>
                <a:ext cx="114382" cy="122799"/>
                <a:chOff x="3654627" y="3061677"/>
                <a:chExt cx="572178" cy="614284"/>
              </a:xfrm>
              <a:solidFill>
                <a:schemeClr val="tx2"/>
              </a:solidFill>
              <a:effectLst>
                <a:outerShdw blurRad="50800" dist="38100" dir="2700000" algn="tl" rotWithShape="0">
                  <a:prstClr val="black">
                    <a:alpha val="40000"/>
                  </a:prstClr>
                </a:outerShdw>
              </a:effectLst>
            </p:grpSpPr>
            <p:sp>
              <p:nvSpPr>
                <p:cNvPr id="90" name="Ellipse 89">
                  <a:extLst>
                    <a:ext uri="{FF2B5EF4-FFF2-40B4-BE49-F238E27FC236}">
                      <a16:creationId xmlns:a16="http://schemas.microsoft.com/office/drawing/2014/main" id="{4431D426-31A0-3306-9E90-A249109B40B4}"/>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chemeClr val="tx1"/>
                    </a:solidFill>
                    <a:latin typeface="Ink Free" panose="03080402000500000000" pitchFamily="66" charset="0"/>
                  </a:endParaRPr>
                </a:p>
              </p:txBody>
            </p:sp>
            <p:sp>
              <p:nvSpPr>
                <p:cNvPr id="91" name="Ellipse 90">
                  <a:extLst>
                    <a:ext uri="{FF2B5EF4-FFF2-40B4-BE49-F238E27FC236}">
                      <a16:creationId xmlns:a16="http://schemas.microsoft.com/office/drawing/2014/main" id="{CDB9E69F-8ADF-11E9-8B29-3B43DB98766D}"/>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92" name="Ellipse 91">
                  <a:extLst>
                    <a:ext uri="{FF2B5EF4-FFF2-40B4-BE49-F238E27FC236}">
                      <a16:creationId xmlns:a16="http://schemas.microsoft.com/office/drawing/2014/main" id="{4E5C044C-43B2-119A-0102-18D8DBDC9E2E}"/>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chemeClr val="tx1"/>
                    </a:solidFill>
                    <a:latin typeface="Ink Free" panose="03080402000500000000" pitchFamily="66" charset="0"/>
                  </a:endParaRPr>
                </a:p>
              </p:txBody>
            </p:sp>
          </p:grpSp>
        </p:grpSp>
        <p:grpSp>
          <p:nvGrpSpPr>
            <p:cNvPr id="93" name="Gruppieren 92">
              <a:extLst>
                <a:ext uri="{FF2B5EF4-FFF2-40B4-BE49-F238E27FC236}">
                  <a16:creationId xmlns:a16="http://schemas.microsoft.com/office/drawing/2014/main" id="{62AF3F46-C6B6-452E-2915-90DD25E9A9FB}"/>
                </a:ext>
              </a:extLst>
            </p:cNvPr>
            <p:cNvGrpSpPr/>
            <p:nvPr userDrawn="1"/>
          </p:nvGrpSpPr>
          <p:grpSpPr>
            <a:xfrm>
              <a:off x="6501372" y="1088835"/>
              <a:ext cx="1173670" cy="1173670"/>
              <a:chOff x="6501372" y="1088835"/>
              <a:chExt cx="1173670" cy="1173670"/>
            </a:xfrm>
          </p:grpSpPr>
          <p:sp>
            <p:nvSpPr>
              <p:cNvPr id="94" name="Rechteck 93">
                <a:extLst>
                  <a:ext uri="{FF2B5EF4-FFF2-40B4-BE49-F238E27FC236}">
                    <a16:creationId xmlns:a16="http://schemas.microsoft.com/office/drawing/2014/main" id="{55EBD55A-3404-EF08-E6AE-AFF26CD46628}"/>
                  </a:ext>
                </a:extLst>
              </p:cNvPr>
              <p:cNvSpPr/>
              <p:nvPr/>
            </p:nvSpPr>
            <p:spPr>
              <a:xfrm rot="20822532" flipH="1">
                <a:off x="6501372" y="1088835"/>
                <a:ext cx="1173670" cy="1173670"/>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Gesundheit, Freunde, Familie wichtiger</a:t>
                </a:r>
              </a:p>
            </p:txBody>
          </p:sp>
          <p:grpSp>
            <p:nvGrpSpPr>
              <p:cNvPr id="95" name="Gruppieren 94">
                <a:extLst>
                  <a:ext uri="{FF2B5EF4-FFF2-40B4-BE49-F238E27FC236}">
                    <a16:creationId xmlns:a16="http://schemas.microsoft.com/office/drawing/2014/main" id="{51B68406-D571-9E1F-4B5F-7B4A9BE082B7}"/>
                  </a:ext>
                </a:extLst>
              </p:cNvPr>
              <p:cNvGrpSpPr/>
              <p:nvPr/>
            </p:nvGrpSpPr>
            <p:grpSpPr>
              <a:xfrm rot="20216622" flipH="1">
                <a:off x="6944065" y="1096389"/>
                <a:ext cx="114382" cy="122799"/>
                <a:chOff x="3654627" y="3061677"/>
                <a:chExt cx="572178" cy="614284"/>
              </a:xfrm>
              <a:solidFill>
                <a:schemeClr val="tx2"/>
              </a:solidFill>
              <a:effectLst>
                <a:outerShdw blurRad="50800" dist="38100" dir="2700000" algn="tl" rotWithShape="0">
                  <a:prstClr val="black">
                    <a:alpha val="40000"/>
                  </a:prstClr>
                </a:outerShdw>
              </a:effectLst>
            </p:grpSpPr>
            <p:sp>
              <p:nvSpPr>
                <p:cNvPr id="96" name="Ellipse 95">
                  <a:extLst>
                    <a:ext uri="{FF2B5EF4-FFF2-40B4-BE49-F238E27FC236}">
                      <a16:creationId xmlns:a16="http://schemas.microsoft.com/office/drawing/2014/main" id="{144A3A88-F749-32D7-B2AA-85C1A84338F9}"/>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chemeClr val="tx1"/>
                    </a:solidFill>
                    <a:latin typeface="Ink Free" panose="03080402000500000000" pitchFamily="66" charset="0"/>
                  </a:endParaRPr>
                </a:p>
              </p:txBody>
            </p:sp>
            <p:sp>
              <p:nvSpPr>
                <p:cNvPr id="97" name="Ellipse 96">
                  <a:extLst>
                    <a:ext uri="{FF2B5EF4-FFF2-40B4-BE49-F238E27FC236}">
                      <a16:creationId xmlns:a16="http://schemas.microsoft.com/office/drawing/2014/main" id="{EEA7E905-91F3-6A58-92A7-CA51DA11DD7D}"/>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98" name="Ellipse 97">
                  <a:extLst>
                    <a:ext uri="{FF2B5EF4-FFF2-40B4-BE49-F238E27FC236}">
                      <a16:creationId xmlns:a16="http://schemas.microsoft.com/office/drawing/2014/main" id="{B8096CB7-6EFC-FFC4-F142-415BC3427CD0}"/>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99" name="Gruppieren 98">
              <a:extLst>
                <a:ext uri="{FF2B5EF4-FFF2-40B4-BE49-F238E27FC236}">
                  <a16:creationId xmlns:a16="http://schemas.microsoft.com/office/drawing/2014/main" id="{9413395B-15CA-8356-5EFA-9DD382443155}"/>
                </a:ext>
              </a:extLst>
            </p:cNvPr>
            <p:cNvGrpSpPr/>
            <p:nvPr userDrawn="1"/>
          </p:nvGrpSpPr>
          <p:grpSpPr>
            <a:xfrm>
              <a:off x="6472011" y="2463469"/>
              <a:ext cx="1173670" cy="1173670"/>
              <a:chOff x="6472011" y="2463469"/>
              <a:chExt cx="1173670" cy="1173670"/>
            </a:xfrm>
          </p:grpSpPr>
          <p:sp>
            <p:nvSpPr>
              <p:cNvPr id="100" name="Rechteck 99">
                <a:extLst>
                  <a:ext uri="{FF2B5EF4-FFF2-40B4-BE49-F238E27FC236}">
                    <a16:creationId xmlns:a16="http://schemas.microsoft.com/office/drawing/2014/main" id="{935DE12E-1875-22C8-D745-44F56138B7BC}"/>
                  </a:ext>
                </a:extLst>
              </p:cNvPr>
              <p:cNvSpPr/>
              <p:nvPr/>
            </p:nvSpPr>
            <p:spPr>
              <a:xfrm rot="268109">
                <a:off x="6472011" y="2463469"/>
                <a:ext cx="1173670" cy="1173670"/>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Geld kann Streit-thema sein</a:t>
                </a:r>
              </a:p>
            </p:txBody>
          </p:sp>
          <p:grpSp>
            <p:nvGrpSpPr>
              <p:cNvPr id="101" name="Gruppieren 100">
                <a:extLst>
                  <a:ext uri="{FF2B5EF4-FFF2-40B4-BE49-F238E27FC236}">
                    <a16:creationId xmlns:a16="http://schemas.microsoft.com/office/drawing/2014/main" id="{F20E6B6B-0DC5-1809-4061-B3144E299F3D}"/>
                  </a:ext>
                </a:extLst>
              </p:cNvPr>
              <p:cNvGrpSpPr/>
              <p:nvPr/>
            </p:nvGrpSpPr>
            <p:grpSpPr>
              <a:xfrm rot="874019">
                <a:off x="7010752" y="2466813"/>
                <a:ext cx="114382" cy="122799"/>
                <a:chOff x="3654627" y="3061677"/>
                <a:chExt cx="572178" cy="614284"/>
              </a:xfrm>
              <a:solidFill>
                <a:schemeClr val="tx2"/>
              </a:solidFill>
              <a:effectLst>
                <a:outerShdw blurRad="50800" dist="38100" dir="2700000" algn="tl" rotWithShape="0">
                  <a:prstClr val="black">
                    <a:alpha val="40000"/>
                  </a:prstClr>
                </a:outerShdw>
              </a:effectLst>
            </p:grpSpPr>
            <p:sp>
              <p:nvSpPr>
                <p:cNvPr id="102" name="Ellipse 101">
                  <a:extLst>
                    <a:ext uri="{FF2B5EF4-FFF2-40B4-BE49-F238E27FC236}">
                      <a16:creationId xmlns:a16="http://schemas.microsoft.com/office/drawing/2014/main" id="{B3C37C64-94E2-019E-A055-7D5A4C1FBAC3}"/>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03" name="Ellipse 102">
                  <a:extLst>
                    <a:ext uri="{FF2B5EF4-FFF2-40B4-BE49-F238E27FC236}">
                      <a16:creationId xmlns:a16="http://schemas.microsoft.com/office/drawing/2014/main" id="{8B0634E2-F6B6-2C39-EF5B-AC49EE6B4EF5}"/>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04" name="Ellipse 103">
                  <a:extLst>
                    <a:ext uri="{FF2B5EF4-FFF2-40B4-BE49-F238E27FC236}">
                      <a16:creationId xmlns:a16="http://schemas.microsoft.com/office/drawing/2014/main" id="{F679E4B5-BF6B-C5F8-1732-23D29EDD4CCE}"/>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105" name="Gruppieren 104">
              <a:extLst>
                <a:ext uri="{FF2B5EF4-FFF2-40B4-BE49-F238E27FC236}">
                  <a16:creationId xmlns:a16="http://schemas.microsoft.com/office/drawing/2014/main" id="{F24A2539-39F2-179B-52D2-E0227951C52F}"/>
                </a:ext>
              </a:extLst>
            </p:cNvPr>
            <p:cNvGrpSpPr/>
            <p:nvPr userDrawn="1"/>
          </p:nvGrpSpPr>
          <p:grpSpPr>
            <a:xfrm>
              <a:off x="5481912" y="4929792"/>
              <a:ext cx="1173670" cy="1173670"/>
              <a:chOff x="5481912" y="4929792"/>
              <a:chExt cx="1173670" cy="1173670"/>
            </a:xfrm>
          </p:grpSpPr>
          <p:sp>
            <p:nvSpPr>
              <p:cNvPr id="106" name="Rechteck 105">
                <a:extLst>
                  <a:ext uri="{FF2B5EF4-FFF2-40B4-BE49-F238E27FC236}">
                    <a16:creationId xmlns:a16="http://schemas.microsoft.com/office/drawing/2014/main" id="{C5C80DE0-DC84-E8A1-F297-43CA960CBD34}"/>
                  </a:ext>
                </a:extLst>
              </p:cNvPr>
              <p:cNvSpPr/>
              <p:nvPr/>
            </p:nvSpPr>
            <p:spPr>
              <a:xfrm rot="268109">
                <a:off x="5481912" y="4929792"/>
                <a:ext cx="1173670" cy="1173670"/>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Gewohnheitsich alles leisten zu können</a:t>
                </a:r>
              </a:p>
            </p:txBody>
          </p:sp>
          <p:grpSp>
            <p:nvGrpSpPr>
              <p:cNvPr id="107" name="Gruppieren 106">
                <a:extLst>
                  <a:ext uri="{FF2B5EF4-FFF2-40B4-BE49-F238E27FC236}">
                    <a16:creationId xmlns:a16="http://schemas.microsoft.com/office/drawing/2014/main" id="{C01C56BB-F61B-B3FA-AE15-F4A5498A0CBA}"/>
                  </a:ext>
                </a:extLst>
              </p:cNvPr>
              <p:cNvGrpSpPr/>
              <p:nvPr/>
            </p:nvGrpSpPr>
            <p:grpSpPr>
              <a:xfrm rot="874019">
                <a:off x="6020653" y="4933136"/>
                <a:ext cx="114382" cy="122799"/>
                <a:chOff x="3654627" y="3061677"/>
                <a:chExt cx="572178" cy="614284"/>
              </a:xfrm>
              <a:solidFill>
                <a:schemeClr val="tx2"/>
              </a:solidFill>
              <a:effectLst>
                <a:outerShdw blurRad="50800" dist="38100" dir="2700000" algn="tl" rotWithShape="0">
                  <a:prstClr val="black">
                    <a:alpha val="40000"/>
                  </a:prstClr>
                </a:outerShdw>
              </a:effectLst>
            </p:grpSpPr>
            <p:sp>
              <p:nvSpPr>
                <p:cNvPr id="108" name="Ellipse 107">
                  <a:extLst>
                    <a:ext uri="{FF2B5EF4-FFF2-40B4-BE49-F238E27FC236}">
                      <a16:creationId xmlns:a16="http://schemas.microsoft.com/office/drawing/2014/main" id="{A0B3D01F-0CAA-21CA-01F1-29AFA1FB69FC}"/>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09" name="Ellipse 108">
                  <a:extLst>
                    <a:ext uri="{FF2B5EF4-FFF2-40B4-BE49-F238E27FC236}">
                      <a16:creationId xmlns:a16="http://schemas.microsoft.com/office/drawing/2014/main" id="{EA49EA17-EC3D-FC7A-09C3-5C823A415883}"/>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10" name="Ellipse 109">
                  <a:extLst>
                    <a:ext uri="{FF2B5EF4-FFF2-40B4-BE49-F238E27FC236}">
                      <a16:creationId xmlns:a16="http://schemas.microsoft.com/office/drawing/2014/main" id="{CBA8BB21-5472-4641-D7F1-577EB4B9F0C2}"/>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111" name="Gruppieren 110">
              <a:extLst>
                <a:ext uri="{FF2B5EF4-FFF2-40B4-BE49-F238E27FC236}">
                  <a16:creationId xmlns:a16="http://schemas.microsoft.com/office/drawing/2014/main" id="{DC13BEF9-AE8A-6B97-3760-0E83488F7A67}"/>
                </a:ext>
              </a:extLst>
            </p:cNvPr>
            <p:cNvGrpSpPr/>
            <p:nvPr userDrawn="1"/>
          </p:nvGrpSpPr>
          <p:grpSpPr>
            <a:xfrm>
              <a:off x="5422921" y="3415722"/>
              <a:ext cx="1173670" cy="1173670"/>
              <a:chOff x="5422921" y="3415722"/>
              <a:chExt cx="1173670" cy="1173670"/>
            </a:xfrm>
          </p:grpSpPr>
          <p:sp>
            <p:nvSpPr>
              <p:cNvPr id="112" name="Rechteck 111">
                <a:extLst>
                  <a:ext uri="{FF2B5EF4-FFF2-40B4-BE49-F238E27FC236}">
                    <a16:creationId xmlns:a16="http://schemas.microsoft.com/office/drawing/2014/main" id="{3E1D17BE-EC0D-3B7A-18AC-FCEE0E83B75D}"/>
                  </a:ext>
                </a:extLst>
              </p:cNvPr>
              <p:cNvSpPr/>
              <p:nvPr/>
            </p:nvSpPr>
            <p:spPr>
              <a:xfrm rot="21410816">
                <a:off x="5422921" y="3415722"/>
                <a:ext cx="1173670" cy="1173670"/>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Ink Free" panose="03080402000500000000" pitchFamily="66" charset="0"/>
                  </a:rPr>
                  <a:t>Hohe Beträge „liegen nur herum“</a:t>
                </a:r>
              </a:p>
            </p:txBody>
          </p:sp>
          <p:grpSp>
            <p:nvGrpSpPr>
              <p:cNvPr id="113" name="Gruppieren 112">
                <a:extLst>
                  <a:ext uri="{FF2B5EF4-FFF2-40B4-BE49-F238E27FC236}">
                    <a16:creationId xmlns:a16="http://schemas.microsoft.com/office/drawing/2014/main" id="{16449844-4FD6-F8DA-50E5-B287FAB0C61A}"/>
                  </a:ext>
                </a:extLst>
              </p:cNvPr>
              <p:cNvGrpSpPr/>
              <p:nvPr/>
            </p:nvGrpSpPr>
            <p:grpSpPr>
              <a:xfrm rot="416726">
                <a:off x="5892337" y="3422472"/>
                <a:ext cx="114382" cy="122799"/>
                <a:chOff x="3654627" y="3061677"/>
                <a:chExt cx="572178" cy="614284"/>
              </a:xfrm>
              <a:solidFill>
                <a:schemeClr val="tx2"/>
              </a:solidFill>
              <a:effectLst>
                <a:outerShdw blurRad="50800" dist="38100" dir="2700000" algn="tl" rotWithShape="0">
                  <a:prstClr val="black">
                    <a:alpha val="40000"/>
                  </a:prstClr>
                </a:outerShdw>
              </a:effectLst>
            </p:grpSpPr>
            <p:sp>
              <p:nvSpPr>
                <p:cNvPr id="114" name="Ellipse 113">
                  <a:extLst>
                    <a:ext uri="{FF2B5EF4-FFF2-40B4-BE49-F238E27FC236}">
                      <a16:creationId xmlns:a16="http://schemas.microsoft.com/office/drawing/2014/main" id="{69B28E76-B08B-0A50-B3FC-4BC218AB5EB6}"/>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15" name="Ellipse 114">
                  <a:extLst>
                    <a:ext uri="{FF2B5EF4-FFF2-40B4-BE49-F238E27FC236}">
                      <a16:creationId xmlns:a16="http://schemas.microsoft.com/office/drawing/2014/main" id="{F8C06D02-61BF-29E2-159C-2F41B8267C55}"/>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16" name="Ellipse 115">
                  <a:extLst>
                    <a:ext uri="{FF2B5EF4-FFF2-40B4-BE49-F238E27FC236}">
                      <a16:creationId xmlns:a16="http://schemas.microsoft.com/office/drawing/2014/main" id="{58FC08A1-8587-1085-5BC7-365B43901CDE}"/>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117" name="Gruppieren 116">
              <a:extLst>
                <a:ext uri="{FF2B5EF4-FFF2-40B4-BE49-F238E27FC236}">
                  <a16:creationId xmlns:a16="http://schemas.microsoft.com/office/drawing/2014/main" id="{8EDC111E-B51C-CE73-8A6A-EB3E8AA9645E}"/>
                </a:ext>
              </a:extLst>
            </p:cNvPr>
            <p:cNvGrpSpPr/>
            <p:nvPr userDrawn="1"/>
          </p:nvGrpSpPr>
          <p:grpSpPr>
            <a:xfrm>
              <a:off x="7935746" y="3848557"/>
              <a:ext cx="1173670" cy="1173670"/>
              <a:chOff x="7935746" y="3848557"/>
              <a:chExt cx="1173670" cy="1173670"/>
            </a:xfrm>
          </p:grpSpPr>
          <p:sp>
            <p:nvSpPr>
              <p:cNvPr id="118" name="Rechteck 117">
                <a:extLst>
                  <a:ext uri="{FF2B5EF4-FFF2-40B4-BE49-F238E27FC236}">
                    <a16:creationId xmlns:a16="http://schemas.microsoft.com/office/drawing/2014/main" id="{A838747B-24E5-265D-5E47-5F9B41258CB0}"/>
                  </a:ext>
                </a:extLst>
              </p:cNvPr>
              <p:cNvSpPr/>
              <p:nvPr/>
            </p:nvSpPr>
            <p:spPr>
              <a:xfrm rot="605910" flipH="1">
                <a:off x="7935746" y="3848557"/>
                <a:ext cx="1173670" cy="1173670"/>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a:t>
                </a:r>
              </a:p>
            </p:txBody>
          </p:sp>
          <p:grpSp>
            <p:nvGrpSpPr>
              <p:cNvPr id="119" name="Gruppieren 118">
                <a:extLst>
                  <a:ext uri="{FF2B5EF4-FFF2-40B4-BE49-F238E27FC236}">
                    <a16:creationId xmlns:a16="http://schemas.microsoft.com/office/drawing/2014/main" id="{96D972E5-DAC8-0405-53C1-212E1BDDE692}"/>
                  </a:ext>
                </a:extLst>
              </p:cNvPr>
              <p:cNvGrpSpPr/>
              <p:nvPr/>
            </p:nvGrpSpPr>
            <p:grpSpPr>
              <a:xfrm flipH="1">
                <a:off x="8587898" y="3866396"/>
                <a:ext cx="114382" cy="122799"/>
                <a:chOff x="3654627" y="3061677"/>
                <a:chExt cx="572178" cy="614284"/>
              </a:xfrm>
              <a:solidFill>
                <a:schemeClr val="tx2"/>
              </a:solidFill>
              <a:effectLst>
                <a:outerShdw blurRad="50800" dist="38100" dir="2700000" algn="tl" rotWithShape="0">
                  <a:prstClr val="black">
                    <a:alpha val="40000"/>
                  </a:prstClr>
                </a:outerShdw>
              </a:effectLst>
            </p:grpSpPr>
            <p:sp>
              <p:nvSpPr>
                <p:cNvPr id="120" name="Ellipse 119">
                  <a:extLst>
                    <a:ext uri="{FF2B5EF4-FFF2-40B4-BE49-F238E27FC236}">
                      <a16:creationId xmlns:a16="http://schemas.microsoft.com/office/drawing/2014/main" id="{7952BDC9-A4FB-74F8-AF43-FBABD4F02B01}"/>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chemeClr val="tx1"/>
                    </a:solidFill>
                    <a:latin typeface="Ink Free" panose="03080402000500000000" pitchFamily="66" charset="0"/>
                  </a:endParaRPr>
                </a:p>
              </p:txBody>
            </p:sp>
            <p:sp>
              <p:nvSpPr>
                <p:cNvPr id="121" name="Ellipse 120">
                  <a:extLst>
                    <a:ext uri="{FF2B5EF4-FFF2-40B4-BE49-F238E27FC236}">
                      <a16:creationId xmlns:a16="http://schemas.microsoft.com/office/drawing/2014/main" id="{3129D844-63DA-FEDA-CD8C-69F0AE1B1271}"/>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22" name="Ellipse 121">
                  <a:extLst>
                    <a:ext uri="{FF2B5EF4-FFF2-40B4-BE49-F238E27FC236}">
                      <a16:creationId xmlns:a16="http://schemas.microsoft.com/office/drawing/2014/main" id="{5702EB13-D223-FF72-1A3A-F4F9B25E21E0}"/>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123" name="Gruppieren 122">
              <a:extLst>
                <a:ext uri="{FF2B5EF4-FFF2-40B4-BE49-F238E27FC236}">
                  <a16:creationId xmlns:a16="http://schemas.microsoft.com/office/drawing/2014/main" id="{E3F1CE09-75E0-04CD-CA28-DD08103DB268}"/>
                </a:ext>
              </a:extLst>
            </p:cNvPr>
            <p:cNvGrpSpPr/>
            <p:nvPr userDrawn="1"/>
          </p:nvGrpSpPr>
          <p:grpSpPr>
            <a:xfrm>
              <a:off x="5325600" y="1713462"/>
              <a:ext cx="1173670" cy="1173670"/>
              <a:chOff x="5325600" y="1713462"/>
              <a:chExt cx="1173670" cy="1173670"/>
            </a:xfrm>
          </p:grpSpPr>
          <p:sp>
            <p:nvSpPr>
              <p:cNvPr id="124" name="Rechteck 123">
                <a:extLst>
                  <a:ext uri="{FF2B5EF4-FFF2-40B4-BE49-F238E27FC236}">
                    <a16:creationId xmlns:a16="http://schemas.microsoft.com/office/drawing/2014/main" id="{F7AC1C91-5AE1-B6DB-964F-00665344531A}"/>
                  </a:ext>
                </a:extLst>
              </p:cNvPr>
              <p:cNvSpPr/>
              <p:nvPr/>
            </p:nvSpPr>
            <p:spPr>
              <a:xfrm rot="374476" flipH="1">
                <a:off x="5325600" y="1713462"/>
                <a:ext cx="1173670" cy="1173670"/>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Nicht alles lässt sich mit Geld kaufen</a:t>
                </a:r>
              </a:p>
            </p:txBody>
          </p:sp>
          <p:grpSp>
            <p:nvGrpSpPr>
              <p:cNvPr id="125" name="Gruppieren 124">
                <a:extLst>
                  <a:ext uri="{FF2B5EF4-FFF2-40B4-BE49-F238E27FC236}">
                    <a16:creationId xmlns:a16="http://schemas.microsoft.com/office/drawing/2014/main" id="{08094AF5-E588-EB33-1644-AC385C696DF1}"/>
                  </a:ext>
                </a:extLst>
              </p:cNvPr>
              <p:cNvGrpSpPr/>
              <p:nvPr/>
            </p:nvGrpSpPr>
            <p:grpSpPr>
              <a:xfrm rot="21368566" flipH="1">
                <a:off x="5943328" y="1724210"/>
                <a:ext cx="114382" cy="122799"/>
                <a:chOff x="3654627" y="3061677"/>
                <a:chExt cx="572178" cy="614284"/>
              </a:xfrm>
              <a:solidFill>
                <a:schemeClr val="tx2"/>
              </a:solidFill>
              <a:effectLst>
                <a:outerShdw blurRad="50800" dist="38100" dir="2700000" algn="tl" rotWithShape="0">
                  <a:prstClr val="black">
                    <a:alpha val="40000"/>
                  </a:prstClr>
                </a:outerShdw>
              </a:effectLst>
            </p:grpSpPr>
            <p:sp>
              <p:nvSpPr>
                <p:cNvPr id="126" name="Ellipse 125">
                  <a:extLst>
                    <a:ext uri="{FF2B5EF4-FFF2-40B4-BE49-F238E27FC236}">
                      <a16:creationId xmlns:a16="http://schemas.microsoft.com/office/drawing/2014/main" id="{BEAAAA58-CA6E-82A2-EC76-53815DA1EB01}"/>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27" name="Ellipse 126">
                  <a:extLst>
                    <a:ext uri="{FF2B5EF4-FFF2-40B4-BE49-F238E27FC236}">
                      <a16:creationId xmlns:a16="http://schemas.microsoft.com/office/drawing/2014/main" id="{5C545A5D-7594-74D7-1F43-F25844A8E628}"/>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28" name="Ellipse 127">
                  <a:extLst>
                    <a:ext uri="{FF2B5EF4-FFF2-40B4-BE49-F238E27FC236}">
                      <a16:creationId xmlns:a16="http://schemas.microsoft.com/office/drawing/2014/main" id="{9164C625-AB8B-D41F-67BA-639DE7530F21}"/>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129" name="Gruppieren 128">
              <a:extLst>
                <a:ext uri="{FF2B5EF4-FFF2-40B4-BE49-F238E27FC236}">
                  <a16:creationId xmlns:a16="http://schemas.microsoft.com/office/drawing/2014/main" id="{FD52473C-7303-F3BC-1A20-59252D5CF134}"/>
                </a:ext>
              </a:extLst>
            </p:cNvPr>
            <p:cNvGrpSpPr/>
            <p:nvPr userDrawn="1"/>
          </p:nvGrpSpPr>
          <p:grpSpPr>
            <a:xfrm>
              <a:off x="7731571" y="2623041"/>
              <a:ext cx="1173670" cy="1173670"/>
              <a:chOff x="7731571" y="2623041"/>
              <a:chExt cx="1173670" cy="1173670"/>
            </a:xfrm>
          </p:grpSpPr>
          <p:sp>
            <p:nvSpPr>
              <p:cNvPr id="130" name="Rechteck 129">
                <a:extLst>
                  <a:ext uri="{FF2B5EF4-FFF2-40B4-BE49-F238E27FC236}">
                    <a16:creationId xmlns:a16="http://schemas.microsoft.com/office/drawing/2014/main" id="{443BFB8B-220F-5CAA-C3EF-581265FED8EB}"/>
                  </a:ext>
                </a:extLst>
              </p:cNvPr>
              <p:cNvSpPr/>
              <p:nvPr/>
            </p:nvSpPr>
            <p:spPr>
              <a:xfrm rot="20481506">
                <a:off x="7731571" y="2623041"/>
                <a:ext cx="1173670" cy="1173670"/>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Ständige Angst, Geld zu verlieren</a:t>
                </a:r>
              </a:p>
            </p:txBody>
          </p:sp>
          <p:grpSp>
            <p:nvGrpSpPr>
              <p:cNvPr id="131" name="Gruppieren 130">
                <a:extLst>
                  <a:ext uri="{FF2B5EF4-FFF2-40B4-BE49-F238E27FC236}">
                    <a16:creationId xmlns:a16="http://schemas.microsoft.com/office/drawing/2014/main" id="{882F7F9F-28CA-84EE-180B-796B19F2078E}"/>
                  </a:ext>
                </a:extLst>
              </p:cNvPr>
              <p:cNvGrpSpPr/>
              <p:nvPr/>
            </p:nvGrpSpPr>
            <p:grpSpPr>
              <a:xfrm rot="21087416">
                <a:off x="8064662" y="2664711"/>
                <a:ext cx="114382" cy="122799"/>
                <a:chOff x="3654627" y="3061677"/>
                <a:chExt cx="572178" cy="614284"/>
              </a:xfrm>
              <a:solidFill>
                <a:schemeClr val="tx2"/>
              </a:solidFill>
              <a:effectLst>
                <a:outerShdw blurRad="50800" dist="38100" dir="2700000" algn="tl" rotWithShape="0">
                  <a:prstClr val="black">
                    <a:alpha val="40000"/>
                  </a:prstClr>
                </a:outerShdw>
              </a:effectLst>
            </p:grpSpPr>
            <p:sp>
              <p:nvSpPr>
                <p:cNvPr id="132" name="Ellipse 131">
                  <a:extLst>
                    <a:ext uri="{FF2B5EF4-FFF2-40B4-BE49-F238E27FC236}">
                      <a16:creationId xmlns:a16="http://schemas.microsoft.com/office/drawing/2014/main" id="{9AFAE837-102A-1CB6-DBEE-327199B6687D}"/>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33" name="Ellipse 132">
                  <a:extLst>
                    <a:ext uri="{FF2B5EF4-FFF2-40B4-BE49-F238E27FC236}">
                      <a16:creationId xmlns:a16="http://schemas.microsoft.com/office/drawing/2014/main" id="{AD0D1DB8-D855-C4D0-86AB-09306A630E33}"/>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34" name="Ellipse 133">
                  <a:extLst>
                    <a:ext uri="{FF2B5EF4-FFF2-40B4-BE49-F238E27FC236}">
                      <a16:creationId xmlns:a16="http://schemas.microsoft.com/office/drawing/2014/main" id="{4A3A2E4E-0CDE-3516-70D8-DEBA19135829}"/>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135" name="Gruppieren 134">
              <a:extLst>
                <a:ext uri="{FF2B5EF4-FFF2-40B4-BE49-F238E27FC236}">
                  <a16:creationId xmlns:a16="http://schemas.microsoft.com/office/drawing/2014/main" id="{0447BD7D-95EA-A9D4-2554-317D402CE714}"/>
                </a:ext>
              </a:extLst>
            </p:cNvPr>
            <p:cNvGrpSpPr/>
            <p:nvPr userDrawn="1"/>
          </p:nvGrpSpPr>
          <p:grpSpPr>
            <a:xfrm>
              <a:off x="6634472" y="4123794"/>
              <a:ext cx="1173670" cy="1173670"/>
              <a:chOff x="6634472" y="4123794"/>
              <a:chExt cx="1173670" cy="1173670"/>
            </a:xfrm>
          </p:grpSpPr>
          <p:sp>
            <p:nvSpPr>
              <p:cNvPr id="136" name="Rechteck 135">
                <a:extLst>
                  <a:ext uri="{FF2B5EF4-FFF2-40B4-BE49-F238E27FC236}">
                    <a16:creationId xmlns:a16="http://schemas.microsoft.com/office/drawing/2014/main" id="{91A8A8DD-EBBC-14EB-06F5-BDFBE2993DD6}"/>
                  </a:ext>
                </a:extLst>
              </p:cNvPr>
              <p:cNvSpPr/>
              <p:nvPr/>
            </p:nvSpPr>
            <p:spPr>
              <a:xfrm rot="20814575">
                <a:off x="6634472" y="4123794"/>
                <a:ext cx="1173670" cy="1173670"/>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Geld als zu schnelle Lösung (keine Reparatur)</a:t>
                </a:r>
              </a:p>
            </p:txBody>
          </p:sp>
          <p:grpSp>
            <p:nvGrpSpPr>
              <p:cNvPr id="137" name="Gruppieren 136">
                <a:extLst>
                  <a:ext uri="{FF2B5EF4-FFF2-40B4-BE49-F238E27FC236}">
                    <a16:creationId xmlns:a16="http://schemas.microsoft.com/office/drawing/2014/main" id="{996CF263-A76C-DEDE-978E-EBE1C5373BB5}"/>
                  </a:ext>
                </a:extLst>
              </p:cNvPr>
              <p:cNvGrpSpPr/>
              <p:nvPr/>
            </p:nvGrpSpPr>
            <p:grpSpPr>
              <a:xfrm rot="21420485">
                <a:off x="7015281" y="4148719"/>
                <a:ext cx="114382" cy="122799"/>
                <a:chOff x="3654627" y="3061677"/>
                <a:chExt cx="572178" cy="614284"/>
              </a:xfrm>
              <a:solidFill>
                <a:schemeClr val="tx2"/>
              </a:solidFill>
              <a:effectLst>
                <a:outerShdw blurRad="50800" dist="38100" dir="2700000" algn="tl" rotWithShape="0">
                  <a:prstClr val="black">
                    <a:alpha val="40000"/>
                  </a:prstClr>
                </a:outerShdw>
              </a:effectLst>
            </p:grpSpPr>
            <p:sp>
              <p:nvSpPr>
                <p:cNvPr id="138" name="Ellipse 137">
                  <a:extLst>
                    <a:ext uri="{FF2B5EF4-FFF2-40B4-BE49-F238E27FC236}">
                      <a16:creationId xmlns:a16="http://schemas.microsoft.com/office/drawing/2014/main" id="{3AFE6C94-A4BD-46C3-8200-B0C70905755B}"/>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39" name="Ellipse 138">
                  <a:extLst>
                    <a:ext uri="{FF2B5EF4-FFF2-40B4-BE49-F238E27FC236}">
                      <a16:creationId xmlns:a16="http://schemas.microsoft.com/office/drawing/2014/main" id="{A9B14CA8-0C01-1A98-A34F-E47E235039FE}"/>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40" name="Ellipse 139">
                  <a:extLst>
                    <a:ext uri="{FF2B5EF4-FFF2-40B4-BE49-F238E27FC236}">
                      <a16:creationId xmlns:a16="http://schemas.microsoft.com/office/drawing/2014/main" id="{2B2135A2-D869-BF57-C713-C74EBB3370D9}"/>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sp>
        <p:nvSpPr>
          <p:cNvPr id="257" name="Rechteck 256">
            <a:extLst>
              <a:ext uri="{FF2B5EF4-FFF2-40B4-BE49-F238E27FC236}">
                <a16:creationId xmlns:a16="http://schemas.microsoft.com/office/drawing/2014/main" id="{BC986C68-2E4B-B51E-5DFB-0A2902F59C6C}"/>
              </a:ext>
            </a:extLst>
          </p:cNvPr>
          <p:cNvSpPr/>
          <p:nvPr userDrawn="1"/>
        </p:nvSpPr>
        <p:spPr>
          <a:xfrm>
            <a:off x="1020525" y="1363353"/>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Erwartungshorizont bei M-2, höhere Klassenstufen</a:t>
            </a:r>
            <a:endParaRPr lang="de-DE" sz="1400"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777295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c 2/2">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70B3AAD0-4358-1426-7F24-36A2855E7810}"/>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4">
            <a:extLst>
              <a:ext uri="{FF2B5EF4-FFF2-40B4-BE49-F238E27FC236}">
                <a16:creationId xmlns:a16="http://schemas.microsoft.com/office/drawing/2014/main" id="{B7912C82-CE2B-482D-27E5-88FFAD5F6363}"/>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Erwartungshorizont bei M-2, niedrigere Klassenstufen</a:t>
            </a:r>
            <a:endParaRPr lang="de-DE" sz="1400"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0A7730FE-CA85-632B-82DC-A83DB5DA932A}"/>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M-c 2/2</a:t>
            </a:r>
          </a:p>
        </p:txBody>
      </p:sp>
      <p:grpSp>
        <p:nvGrpSpPr>
          <p:cNvPr id="256" name="Gruppieren 255">
            <a:extLst>
              <a:ext uri="{FF2B5EF4-FFF2-40B4-BE49-F238E27FC236}">
                <a16:creationId xmlns:a16="http://schemas.microsoft.com/office/drawing/2014/main" id="{86190760-889B-62F8-47D8-D1F5B1D00799}"/>
              </a:ext>
            </a:extLst>
          </p:cNvPr>
          <p:cNvGrpSpPr/>
          <p:nvPr userDrawn="1"/>
        </p:nvGrpSpPr>
        <p:grpSpPr>
          <a:xfrm rot="16200000">
            <a:off x="-727846" y="3221661"/>
            <a:ext cx="8849531" cy="5311515"/>
            <a:chOff x="363904" y="920611"/>
            <a:chExt cx="9178192" cy="5508778"/>
          </a:xfrm>
        </p:grpSpPr>
        <p:sp>
          <p:nvSpPr>
            <p:cNvPr id="142" name="Rechteck 141">
              <a:extLst>
                <a:ext uri="{FF2B5EF4-FFF2-40B4-BE49-F238E27FC236}">
                  <a16:creationId xmlns:a16="http://schemas.microsoft.com/office/drawing/2014/main" id="{0207D6C9-B8A8-AB9C-9E5B-052C3A3F0292}"/>
                </a:ext>
              </a:extLst>
            </p:cNvPr>
            <p:cNvSpPr/>
            <p:nvPr userDrawn="1"/>
          </p:nvSpPr>
          <p:spPr>
            <a:xfrm>
              <a:off x="643760" y="920611"/>
              <a:ext cx="4011681" cy="5306519"/>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143" name="Rechteck 142">
              <a:extLst>
                <a:ext uri="{FF2B5EF4-FFF2-40B4-BE49-F238E27FC236}">
                  <a16:creationId xmlns:a16="http://schemas.microsoft.com/office/drawing/2014/main" id="{24F2C48E-A9CF-8303-385F-59215C3D8BDD}"/>
                </a:ext>
              </a:extLst>
            </p:cNvPr>
            <p:cNvSpPr/>
            <p:nvPr userDrawn="1"/>
          </p:nvSpPr>
          <p:spPr>
            <a:xfrm>
              <a:off x="5227674" y="922700"/>
              <a:ext cx="4011681" cy="5306519"/>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144" name="Freihandform: Form 143">
              <a:extLst>
                <a:ext uri="{FF2B5EF4-FFF2-40B4-BE49-F238E27FC236}">
                  <a16:creationId xmlns:a16="http://schemas.microsoft.com/office/drawing/2014/main" id="{593281C4-85BC-36BE-E10B-E4AB071D0E31}"/>
                </a:ext>
              </a:extLst>
            </p:cNvPr>
            <p:cNvSpPr/>
            <p:nvPr userDrawn="1"/>
          </p:nvSpPr>
          <p:spPr>
            <a:xfrm>
              <a:off x="6745514" y="4222000"/>
              <a:ext cx="2493841" cy="2011008"/>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r>
                <a:rPr lang="de-DE" sz="2400" b="1" dirty="0">
                  <a:solidFill>
                    <a:schemeClr val="tx1"/>
                  </a:solidFill>
                  <a:latin typeface="Helvetica" panose="020B0604020202020204" pitchFamily="34" charset="0"/>
                  <a:ea typeface="Inter" panose="020B0502030000000004" pitchFamily="34" charset="0"/>
                  <a:cs typeface="Helvetica" panose="020B0604020202020204" pitchFamily="34" charset="0"/>
                </a:rPr>
                <a:t>NEIN</a:t>
              </a:r>
            </a:p>
          </p:txBody>
        </p:sp>
        <p:sp>
          <p:nvSpPr>
            <p:cNvPr id="145" name="Freihandform: Form 144">
              <a:extLst>
                <a:ext uri="{FF2B5EF4-FFF2-40B4-BE49-F238E27FC236}">
                  <a16:creationId xmlns:a16="http://schemas.microsoft.com/office/drawing/2014/main" id="{A5AA5EBA-8370-1055-BD0C-B7030DCB2DA4}"/>
                </a:ext>
              </a:extLst>
            </p:cNvPr>
            <p:cNvSpPr/>
            <p:nvPr userDrawn="1"/>
          </p:nvSpPr>
          <p:spPr>
            <a:xfrm flipH="1">
              <a:off x="638145" y="4212024"/>
              <a:ext cx="2493841" cy="2011008"/>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684000" rIns="91440" bIns="45720" rtlCol="0" anchor="ctr">
              <a:noAutofit/>
            </a:bodyPr>
            <a:lstStyle/>
            <a:p>
              <a:pPr algn="ctr"/>
              <a:r>
                <a:rPr lang="de-DE" sz="2400" b="1" dirty="0">
                  <a:solidFill>
                    <a:schemeClr val="tx1"/>
                  </a:solidFill>
                  <a:latin typeface="Helvetica" panose="020B0604020202020204" pitchFamily="34" charset="0"/>
                  <a:ea typeface="Inter" panose="020B0502030000000004" pitchFamily="34" charset="0"/>
                  <a:cs typeface="Helvetica" panose="020B0604020202020204" pitchFamily="34" charset="0"/>
                </a:rPr>
                <a:t>JA</a:t>
              </a:r>
            </a:p>
          </p:txBody>
        </p:sp>
        <p:pic>
          <p:nvPicPr>
            <p:cNvPr id="146" name="Grafik 145">
              <a:extLst>
                <a:ext uri="{FF2B5EF4-FFF2-40B4-BE49-F238E27FC236}">
                  <a16:creationId xmlns:a16="http://schemas.microsoft.com/office/drawing/2014/main" id="{7C59F898-053F-C9CD-A709-FFAD6702E1D1}"/>
                </a:ext>
              </a:extLst>
            </p:cNvPr>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363904" y="5349389"/>
              <a:ext cx="1080000" cy="1080000"/>
            </a:xfrm>
            <a:prstGeom prst="rect">
              <a:avLst/>
            </a:prstGeom>
            <a:effectLst/>
          </p:spPr>
        </p:pic>
        <p:pic>
          <p:nvPicPr>
            <p:cNvPr id="147" name="Grafik 146">
              <a:extLst>
                <a:ext uri="{FF2B5EF4-FFF2-40B4-BE49-F238E27FC236}">
                  <a16:creationId xmlns:a16="http://schemas.microsoft.com/office/drawing/2014/main" id="{6853B0BB-ABEA-DCA3-BD5C-7FC1BDF79509}"/>
                </a:ext>
              </a:extLst>
            </p:cNvPr>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8462096" y="5319794"/>
              <a:ext cx="1080000" cy="1080000"/>
            </a:xfrm>
            <a:prstGeom prst="rect">
              <a:avLst/>
            </a:prstGeom>
            <a:effectLst/>
          </p:spPr>
        </p:pic>
        <p:grpSp>
          <p:nvGrpSpPr>
            <p:cNvPr id="148" name="Gruppieren 147">
              <a:extLst>
                <a:ext uri="{FF2B5EF4-FFF2-40B4-BE49-F238E27FC236}">
                  <a16:creationId xmlns:a16="http://schemas.microsoft.com/office/drawing/2014/main" id="{6B2A5C56-4B33-9D51-3CF7-24017D37D0A7}"/>
                </a:ext>
              </a:extLst>
            </p:cNvPr>
            <p:cNvGrpSpPr/>
            <p:nvPr userDrawn="1"/>
          </p:nvGrpSpPr>
          <p:grpSpPr>
            <a:xfrm>
              <a:off x="890389" y="1120592"/>
              <a:ext cx="1173670" cy="1173670"/>
              <a:chOff x="890389" y="1120592"/>
              <a:chExt cx="1173670" cy="1173670"/>
            </a:xfrm>
          </p:grpSpPr>
          <p:sp>
            <p:nvSpPr>
              <p:cNvPr id="149" name="Rechteck 148">
                <a:extLst>
                  <a:ext uri="{FF2B5EF4-FFF2-40B4-BE49-F238E27FC236}">
                    <a16:creationId xmlns:a16="http://schemas.microsoft.com/office/drawing/2014/main" id="{1F677AC6-BA16-2EC7-99FB-58EEA1B9C9AF}"/>
                  </a:ext>
                </a:extLst>
              </p:cNvPr>
              <p:cNvSpPr/>
              <p:nvPr/>
            </p:nvSpPr>
            <p:spPr>
              <a:xfrm rot="20994090">
                <a:off x="890389" y="1120592"/>
                <a:ext cx="1173670" cy="1173670"/>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a:rPr>
                  <a:t>Nicht überlegen müssen, ob das Geld reicht</a:t>
                </a:r>
                <a:endParaRPr lang="de-DE" sz="1400" dirty="0">
                  <a:solidFill>
                    <a:schemeClr val="tx1"/>
                  </a:solidFill>
                  <a:latin typeface="Ink Free" panose="03080402000500000000" pitchFamily="66" charset="0"/>
                </a:endParaRPr>
              </a:p>
            </p:txBody>
          </p:sp>
          <p:grpSp>
            <p:nvGrpSpPr>
              <p:cNvPr id="150" name="Gruppieren 149">
                <a:extLst>
                  <a:ext uri="{FF2B5EF4-FFF2-40B4-BE49-F238E27FC236}">
                    <a16:creationId xmlns:a16="http://schemas.microsoft.com/office/drawing/2014/main" id="{C4228D5C-B9AC-5F46-C041-419C58EC111A}"/>
                  </a:ext>
                </a:extLst>
              </p:cNvPr>
              <p:cNvGrpSpPr/>
              <p:nvPr/>
            </p:nvGrpSpPr>
            <p:grpSpPr>
              <a:xfrm>
                <a:off x="1297525" y="1138431"/>
                <a:ext cx="114382" cy="122799"/>
                <a:chOff x="3654627" y="3061677"/>
                <a:chExt cx="572178" cy="614284"/>
              </a:xfrm>
              <a:solidFill>
                <a:schemeClr val="tx2"/>
              </a:solidFill>
              <a:effectLst>
                <a:outerShdw blurRad="50800" dist="38100" dir="2700000" algn="tl" rotWithShape="0">
                  <a:prstClr val="black">
                    <a:alpha val="40000"/>
                  </a:prstClr>
                </a:outerShdw>
              </a:effectLst>
            </p:grpSpPr>
            <p:sp>
              <p:nvSpPr>
                <p:cNvPr id="151" name="Ellipse 150">
                  <a:extLst>
                    <a:ext uri="{FF2B5EF4-FFF2-40B4-BE49-F238E27FC236}">
                      <a16:creationId xmlns:a16="http://schemas.microsoft.com/office/drawing/2014/main" id="{66E62033-35A8-7CBB-97CD-DD7D0A0AB0E3}"/>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chemeClr val="tx1"/>
                    </a:solidFill>
                    <a:latin typeface="Ink Free" panose="03080402000500000000" pitchFamily="66" charset="0"/>
                  </a:endParaRPr>
                </a:p>
              </p:txBody>
            </p:sp>
            <p:sp>
              <p:nvSpPr>
                <p:cNvPr id="152" name="Ellipse 151">
                  <a:extLst>
                    <a:ext uri="{FF2B5EF4-FFF2-40B4-BE49-F238E27FC236}">
                      <a16:creationId xmlns:a16="http://schemas.microsoft.com/office/drawing/2014/main" id="{4F1B9BB4-23A9-2D68-CB22-CA45417DD233}"/>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53" name="Ellipse 152">
                  <a:extLst>
                    <a:ext uri="{FF2B5EF4-FFF2-40B4-BE49-F238E27FC236}">
                      <a16:creationId xmlns:a16="http://schemas.microsoft.com/office/drawing/2014/main" id="{2444671B-F701-0386-3397-6B903F47E606}"/>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chemeClr val="tx1"/>
                    </a:solidFill>
                    <a:latin typeface="Ink Free" panose="03080402000500000000" pitchFamily="66" charset="0"/>
                  </a:endParaRPr>
                </a:p>
              </p:txBody>
            </p:sp>
          </p:grpSp>
        </p:grpSp>
        <p:grpSp>
          <p:nvGrpSpPr>
            <p:cNvPr id="154" name="Gruppieren 153">
              <a:extLst>
                <a:ext uri="{FF2B5EF4-FFF2-40B4-BE49-F238E27FC236}">
                  <a16:creationId xmlns:a16="http://schemas.microsoft.com/office/drawing/2014/main" id="{6ED62A6C-DD31-F4CE-6013-8A61802C9E56}"/>
                </a:ext>
              </a:extLst>
            </p:cNvPr>
            <p:cNvGrpSpPr/>
            <p:nvPr userDrawn="1"/>
          </p:nvGrpSpPr>
          <p:grpSpPr>
            <a:xfrm>
              <a:off x="2213751" y="1045600"/>
              <a:ext cx="1173670" cy="1173670"/>
              <a:chOff x="2213751" y="1045600"/>
              <a:chExt cx="1173670" cy="1173670"/>
            </a:xfrm>
          </p:grpSpPr>
          <p:sp>
            <p:nvSpPr>
              <p:cNvPr id="155" name="Rechteck 154">
                <a:extLst>
                  <a:ext uri="{FF2B5EF4-FFF2-40B4-BE49-F238E27FC236}">
                    <a16:creationId xmlns:a16="http://schemas.microsoft.com/office/drawing/2014/main" id="{42DA014E-AD46-DAC4-1714-519315CF5C4E}"/>
                  </a:ext>
                </a:extLst>
              </p:cNvPr>
              <p:cNvSpPr/>
              <p:nvPr/>
            </p:nvSpPr>
            <p:spPr>
              <a:xfrm rot="777468">
                <a:off x="2213751" y="1045600"/>
                <a:ext cx="1173670" cy="1173670"/>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a:rPr>
                  <a:t>In den Urlaub fahren können</a:t>
                </a:r>
                <a:endParaRPr lang="de-DE" sz="1400" dirty="0">
                  <a:solidFill>
                    <a:schemeClr val="tx1"/>
                  </a:solidFill>
                  <a:latin typeface="Ink Free" panose="03080402000500000000" pitchFamily="66" charset="0"/>
                </a:endParaRPr>
              </a:p>
            </p:txBody>
          </p:sp>
          <p:grpSp>
            <p:nvGrpSpPr>
              <p:cNvPr id="156" name="Gruppieren 155">
                <a:extLst>
                  <a:ext uri="{FF2B5EF4-FFF2-40B4-BE49-F238E27FC236}">
                    <a16:creationId xmlns:a16="http://schemas.microsoft.com/office/drawing/2014/main" id="{069FFFF9-8AAB-4BDD-A840-7F8100EA3A2F}"/>
                  </a:ext>
                </a:extLst>
              </p:cNvPr>
              <p:cNvGrpSpPr/>
              <p:nvPr/>
            </p:nvGrpSpPr>
            <p:grpSpPr>
              <a:xfrm rot="1383378">
                <a:off x="2829466" y="1056007"/>
                <a:ext cx="114382" cy="122799"/>
                <a:chOff x="3654627" y="3061677"/>
                <a:chExt cx="572178" cy="614284"/>
              </a:xfrm>
              <a:solidFill>
                <a:schemeClr val="tx2"/>
              </a:solidFill>
              <a:effectLst>
                <a:outerShdw blurRad="50800" dist="38100" dir="2700000" algn="tl" rotWithShape="0">
                  <a:prstClr val="black">
                    <a:alpha val="40000"/>
                  </a:prstClr>
                </a:outerShdw>
              </a:effectLst>
            </p:grpSpPr>
            <p:sp>
              <p:nvSpPr>
                <p:cNvPr id="157" name="Ellipse 156">
                  <a:extLst>
                    <a:ext uri="{FF2B5EF4-FFF2-40B4-BE49-F238E27FC236}">
                      <a16:creationId xmlns:a16="http://schemas.microsoft.com/office/drawing/2014/main" id="{9FDE27B7-DED9-088E-469E-97FE76532A49}"/>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chemeClr val="tx1"/>
                    </a:solidFill>
                    <a:latin typeface="Ink Free" panose="03080402000500000000" pitchFamily="66" charset="0"/>
                  </a:endParaRPr>
                </a:p>
              </p:txBody>
            </p:sp>
            <p:sp>
              <p:nvSpPr>
                <p:cNvPr id="158" name="Ellipse 157">
                  <a:extLst>
                    <a:ext uri="{FF2B5EF4-FFF2-40B4-BE49-F238E27FC236}">
                      <a16:creationId xmlns:a16="http://schemas.microsoft.com/office/drawing/2014/main" id="{F1519DA3-299B-9290-2BBB-0CFD48697683}"/>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59" name="Ellipse 158">
                  <a:extLst>
                    <a:ext uri="{FF2B5EF4-FFF2-40B4-BE49-F238E27FC236}">
                      <a16:creationId xmlns:a16="http://schemas.microsoft.com/office/drawing/2014/main" id="{2C16D951-2D58-5B6E-55F9-3A1C2A646E32}"/>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160" name="Gruppieren 159">
              <a:extLst>
                <a:ext uri="{FF2B5EF4-FFF2-40B4-BE49-F238E27FC236}">
                  <a16:creationId xmlns:a16="http://schemas.microsoft.com/office/drawing/2014/main" id="{187882DE-C62B-F022-59AC-2223D124753E}"/>
                </a:ext>
              </a:extLst>
            </p:cNvPr>
            <p:cNvGrpSpPr/>
            <p:nvPr userDrawn="1"/>
          </p:nvGrpSpPr>
          <p:grpSpPr>
            <a:xfrm>
              <a:off x="2242232" y="2423087"/>
              <a:ext cx="1173670" cy="1173670"/>
              <a:chOff x="2242232" y="2423087"/>
              <a:chExt cx="1173670" cy="1173670"/>
            </a:xfrm>
          </p:grpSpPr>
          <p:sp>
            <p:nvSpPr>
              <p:cNvPr id="161" name="Rechteck 160">
                <a:extLst>
                  <a:ext uri="{FF2B5EF4-FFF2-40B4-BE49-F238E27FC236}">
                    <a16:creationId xmlns:a16="http://schemas.microsoft.com/office/drawing/2014/main" id="{87FC9F93-533F-DD01-6720-6381164ECA91}"/>
                  </a:ext>
                </a:extLst>
              </p:cNvPr>
              <p:cNvSpPr/>
              <p:nvPr/>
            </p:nvSpPr>
            <p:spPr>
              <a:xfrm rot="21331891" flipH="1">
                <a:off x="2242232" y="2423087"/>
                <a:ext cx="1173670" cy="1173670"/>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Anderen Geschenke machen können</a:t>
                </a:r>
              </a:p>
            </p:txBody>
          </p:sp>
          <p:grpSp>
            <p:nvGrpSpPr>
              <p:cNvPr id="162" name="Gruppieren 161">
                <a:extLst>
                  <a:ext uri="{FF2B5EF4-FFF2-40B4-BE49-F238E27FC236}">
                    <a16:creationId xmlns:a16="http://schemas.microsoft.com/office/drawing/2014/main" id="{E76B4293-319A-BF39-B5B0-59CCB1A35931}"/>
                  </a:ext>
                </a:extLst>
              </p:cNvPr>
              <p:cNvGrpSpPr/>
              <p:nvPr/>
            </p:nvGrpSpPr>
            <p:grpSpPr>
              <a:xfrm rot="20725981" flipH="1">
                <a:off x="2762779" y="2426431"/>
                <a:ext cx="114382" cy="122799"/>
                <a:chOff x="3654627" y="3061677"/>
                <a:chExt cx="572178" cy="614284"/>
              </a:xfrm>
              <a:solidFill>
                <a:schemeClr val="tx2"/>
              </a:solidFill>
              <a:effectLst>
                <a:outerShdw blurRad="50800" dist="38100" dir="2700000" algn="tl" rotWithShape="0">
                  <a:prstClr val="black">
                    <a:alpha val="40000"/>
                  </a:prstClr>
                </a:outerShdw>
              </a:effectLst>
            </p:grpSpPr>
            <p:sp>
              <p:nvSpPr>
                <p:cNvPr id="163" name="Ellipse 162">
                  <a:extLst>
                    <a:ext uri="{FF2B5EF4-FFF2-40B4-BE49-F238E27FC236}">
                      <a16:creationId xmlns:a16="http://schemas.microsoft.com/office/drawing/2014/main" id="{7E73A549-CD8A-243D-FCC8-55EE89A852D6}"/>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64" name="Ellipse 163">
                  <a:extLst>
                    <a:ext uri="{FF2B5EF4-FFF2-40B4-BE49-F238E27FC236}">
                      <a16:creationId xmlns:a16="http://schemas.microsoft.com/office/drawing/2014/main" id="{0708FC19-A9BB-5195-35A4-E402C3EA4F0A}"/>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65" name="Ellipse 164">
                  <a:extLst>
                    <a:ext uri="{FF2B5EF4-FFF2-40B4-BE49-F238E27FC236}">
                      <a16:creationId xmlns:a16="http://schemas.microsoft.com/office/drawing/2014/main" id="{744DF6B8-D7A9-9E2E-816A-E54F08553FFA}"/>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166" name="Gruppieren 165">
              <a:extLst>
                <a:ext uri="{FF2B5EF4-FFF2-40B4-BE49-F238E27FC236}">
                  <a16:creationId xmlns:a16="http://schemas.microsoft.com/office/drawing/2014/main" id="{FFD1D17C-FD5C-D1AE-EEBF-DDBEA2D55A43}"/>
                </a:ext>
              </a:extLst>
            </p:cNvPr>
            <p:cNvGrpSpPr/>
            <p:nvPr userDrawn="1"/>
          </p:nvGrpSpPr>
          <p:grpSpPr>
            <a:xfrm>
              <a:off x="3232331" y="4889410"/>
              <a:ext cx="1173670" cy="1173670"/>
              <a:chOff x="3232331" y="4889410"/>
              <a:chExt cx="1173670" cy="1173670"/>
            </a:xfrm>
          </p:grpSpPr>
          <p:sp>
            <p:nvSpPr>
              <p:cNvPr id="167" name="Rechteck 166">
                <a:extLst>
                  <a:ext uri="{FF2B5EF4-FFF2-40B4-BE49-F238E27FC236}">
                    <a16:creationId xmlns:a16="http://schemas.microsoft.com/office/drawing/2014/main" id="{2686B7DC-9FBF-8017-4480-741700E0CD23}"/>
                  </a:ext>
                </a:extLst>
              </p:cNvPr>
              <p:cNvSpPr/>
              <p:nvPr/>
            </p:nvSpPr>
            <p:spPr>
              <a:xfrm rot="21331891" flipH="1">
                <a:off x="3232331" y="4889410"/>
                <a:ext cx="1173670" cy="1173670"/>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a:t>
                </a:r>
              </a:p>
            </p:txBody>
          </p:sp>
          <p:grpSp>
            <p:nvGrpSpPr>
              <p:cNvPr id="168" name="Gruppieren 167">
                <a:extLst>
                  <a:ext uri="{FF2B5EF4-FFF2-40B4-BE49-F238E27FC236}">
                    <a16:creationId xmlns:a16="http://schemas.microsoft.com/office/drawing/2014/main" id="{4C1FD4E5-7614-D71B-0EEE-5DFFB8504CA7}"/>
                  </a:ext>
                </a:extLst>
              </p:cNvPr>
              <p:cNvGrpSpPr/>
              <p:nvPr/>
            </p:nvGrpSpPr>
            <p:grpSpPr>
              <a:xfrm rot="20725981" flipH="1">
                <a:off x="3752878" y="4892754"/>
                <a:ext cx="114382" cy="122799"/>
                <a:chOff x="3654627" y="3061677"/>
                <a:chExt cx="572178" cy="614284"/>
              </a:xfrm>
              <a:solidFill>
                <a:schemeClr val="tx2"/>
              </a:solidFill>
              <a:effectLst>
                <a:outerShdw blurRad="50800" dist="38100" dir="2700000" algn="tl" rotWithShape="0">
                  <a:prstClr val="black">
                    <a:alpha val="40000"/>
                  </a:prstClr>
                </a:outerShdw>
              </a:effectLst>
            </p:grpSpPr>
            <p:sp>
              <p:nvSpPr>
                <p:cNvPr id="169" name="Ellipse 168">
                  <a:extLst>
                    <a:ext uri="{FF2B5EF4-FFF2-40B4-BE49-F238E27FC236}">
                      <a16:creationId xmlns:a16="http://schemas.microsoft.com/office/drawing/2014/main" id="{D6ECCF11-2951-7C33-76B3-86C5634D5247}"/>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70" name="Ellipse 169">
                  <a:extLst>
                    <a:ext uri="{FF2B5EF4-FFF2-40B4-BE49-F238E27FC236}">
                      <a16:creationId xmlns:a16="http://schemas.microsoft.com/office/drawing/2014/main" id="{8B585BB7-2F9D-350B-518B-2C422358D359}"/>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71" name="Ellipse 170">
                  <a:extLst>
                    <a:ext uri="{FF2B5EF4-FFF2-40B4-BE49-F238E27FC236}">
                      <a16:creationId xmlns:a16="http://schemas.microsoft.com/office/drawing/2014/main" id="{19810B09-0ACB-82CB-95E3-C515750A8D86}"/>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172" name="Gruppieren 171">
              <a:extLst>
                <a:ext uri="{FF2B5EF4-FFF2-40B4-BE49-F238E27FC236}">
                  <a16:creationId xmlns:a16="http://schemas.microsoft.com/office/drawing/2014/main" id="{2E8FF69C-8892-DCA1-37B8-43C99DE23942}"/>
                </a:ext>
              </a:extLst>
            </p:cNvPr>
            <p:cNvGrpSpPr/>
            <p:nvPr userDrawn="1"/>
          </p:nvGrpSpPr>
          <p:grpSpPr>
            <a:xfrm>
              <a:off x="3291322" y="3375340"/>
              <a:ext cx="1173670" cy="1173670"/>
              <a:chOff x="3291322" y="3375340"/>
              <a:chExt cx="1173670" cy="1173670"/>
            </a:xfrm>
          </p:grpSpPr>
          <p:sp>
            <p:nvSpPr>
              <p:cNvPr id="173" name="Rechteck 172">
                <a:extLst>
                  <a:ext uri="{FF2B5EF4-FFF2-40B4-BE49-F238E27FC236}">
                    <a16:creationId xmlns:a16="http://schemas.microsoft.com/office/drawing/2014/main" id="{BE94B910-826B-11C6-1341-4A5ADC675DC3}"/>
                  </a:ext>
                </a:extLst>
              </p:cNvPr>
              <p:cNvSpPr/>
              <p:nvPr/>
            </p:nvSpPr>
            <p:spPr>
              <a:xfrm rot="189184" flipH="1">
                <a:off x="3291322" y="3375340"/>
                <a:ext cx="1173670" cy="1173670"/>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a:rPr>
                  <a:t>Nicht betteln müssen</a:t>
                </a:r>
                <a:endParaRPr lang="de-DE" sz="1400" dirty="0">
                  <a:solidFill>
                    <a:schemeClr val="tx1"/>
                  </a:solidFill>
                  <a:latin typeface="Ink Free" panose="03080402000500000000" pitchFamily="66" charset="0"/>
                </a:endParaRPr>
              </a:p>
            </p:txBody>
          </p:sp>
          <p:grpSp>
            <p:nvGrpSpPr>
              <p:cNvPr id="174" name="Gruppieren 173">
                <a:extLst>
                  <a:ext uri="{FF2B5EF4-FFF2-40B4-BE49-F238E27FC236}">
                    <a16:creationId xmlns:a16="http://schemas.microsoft.com/office/drawing/2014/main" id="{FCF3D199-FACE-407B-2ADD-1D8F6E2164B1}"/>
                  </a:ext>
                </a:extLst>
              </p:cNvPr>
              <p:cNvGrpSpPr/>
              <p:nvPr/>
            </p:nvGrpSpPr>
            <p:grpSpPr>
              <a:xfrm rot="21183274" flipH="1">
                <a:off x="3881194" y="3382090"/>
                <a:ext cx="114382" cy="122799"/>
                <a:chOff x="3654627" y="3061677"/>
                <a:chExt cx="572178" cy="614284"/>
              </a:xfrm>
              <a:solidFill>
                <a:schemeClr val="tx2"/>
              </a:solidFill>
              <a:effectLst>
                <a:outerShdw blurRad="50800" dist="38100" dir="2700000" algn="tl" rotWithShape="0">
                  <a:prstClr val="black">
                    <a:alpha val="40000"/>
                  </a:prstClr>
                </a:outerShdw>
              </a:effectLst>
            </p:grpSpPr>
            <p:sp>
              <p:nvSpPr>
                <p:cNvPr id="175" name="Ellipse 174">
                  <a:extLst>
                    <a:ext uri="{FF2B5EF4-FFF2-40B4-BE49-F238E27FC236}">
                      <a16:creationId xmlns:a16="http://schemas.microsoft.com/office/drawing/2014/main" id="{38E072EF-3958-60E4-04FC-AE5ABEB6E458}"/>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76" name="Ellipse 175">
                  <a:extLst>
                    <a:ext uri="{FF2B5EF4-FFF2-40B4-BE49-F238E27FC236}">
                      <a16:creationId xmlns:a16="http://schemas.microsoft.com/office/drawing/2014/main" id="{ABE827DD-1DE8-490E-20B8-624B39872543}"/>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77" name="Ellipse 176">
                  <a:extLst>
                    <a:ext uri="{FF2B5EF4-FFF2-40B4-BE49-F238E27FC236}">
                      <a16:creationId xmlns:a16="http://schemas.microsoft.com/office/drawing/2014/main" id="{A6EA57EC-3EDC-9E28-531B-D1610DD65231}"/>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178" name="Gruppieren 177">
              <a:extLst>
                <a:ext uri="{FF2B5EF4-FFF2-40B4-BE49-F238E27FC236}">
                  <a16:creationId xmlns:a16="http://schemas.microsoft.com/office/drawing/2014/main" id="{328ECF7F-FCC7-06F5-374B-8CE0D9BFCBED}"/>
                </a:ext>
              </a:extLst>
            </p:cNvPr>
            <p:cNvGrpSpPr/>
            <p:nvPr userDrawn="1"/>
          </p:nvGrpSpPr>
          <p:grpSpPr>
            <a:xfrm>
              <a:off x="778497" y="3808175"/>
              <a:ext cx="1173670" cy="1173670"/>
              <a:chOff x="778497" y="3808175"/>
              <a:chExt cx="1173670" cy="1173670"/>
            </a:xfrm>
          </p:grpSpPr>
          <p:sp>
            <p:nvSpPr>
              <p:cNvPr id="179" name="Rechteck 178">
                <a:extLst>
                  <a:ext uri="{FF2B5EF4-FFF2-40B4-BE49-F238E27FC236}">
                    <a16:creationId xmlns:a16="http://schemas.microsoft.com/office/drawing/2014/main" id="{34A9F4DD-4319-CFC2-FF99-99136BA6118B}"/>
                  </a:ext>
                </a:extLst>
              </p:cNvPr>
              <p:cNvSpPr/>
              <p:nvPr/>
            </p:nvSpPr>
            <p:spPr>
              <a:xfrm rot="20994090">
                <a:off x="778497" y="3808175"/>
                <a:ext cx="1173670" cy="1173670"/>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a:rPr>
                  <a:t>Geld für ein Haustier haben</a:t>
                </a:r>
                <a:endParaRPr lang="de-DE" sz="1400" dirty="0">
                  <a:solidFill>
                    <a:schemeClr val="tx1"/>
                  </a:solidFill>
                  <a:latin typeface="Ink Free" panose="03080402000500000000" pitchFamily="66" charset="0"/>
                </a:endParaRPr>
              </a:p>
            </p:txBody>
          </p:sp>
          <p:grpSp>
            <p:nvGrpSpPr>
              <p:cNvPr id="180" name="Gruppieren 179">
                <a:extLst>
                  <a:ext uri="{FF2B5EF4-FFF2-40B4-BE49-F238E27FC236}">
                    <a16:creationId xmlns:a16="http://schemas.microsoft.com/office/drawing/2014/main" id="{84B2B4A2-2140-C46C-1AE5-4FF1497D09BF}"/>
                  </a:ext>
                </a:extLst>
              </p:cNvPr>
              <p:cNvGrpSpPr/>
              <p:nvPr/>
            </p:nvGrpSpPr>
            <p:grpSpPr>
              <a:xfrm>
                <a:off x="1185633" y="3826014"/>
                <a:ext cx="114382" cy="122799"/>
                <a:chOff x="3654627" y="3061677"/>
                <a:chExt cx="572178" cy="614284"/>
              </a:xfrm>
              <a:solidFill>
                <a:schemeClr val="tx2"/>
              </a:solidFill>
              <a:effectLst>
                <a:outerShdw blurRad="50800" dist="38100" dir="2700000" algn="tl" rotWithShape="0">
                  <a:prstClr val="black">
                    <a:alpha val="40000"/>
                  </a:prstClr>
                </a:outerShdw>
              </a:effectLst>
            </p:grpSpPr>
            <p:sp>
              <p:nvSpPr>
                <p:cNvPr id="181" name="Ellipse 180">
                  <a:extLst>
                    <a:ext uri="{FF2B5EF4-FFF2-40B4-BE49-F238E27FC236}">
                      <a16:creationId xmlns:a16="http://schemas.microsoft.com/office/drawing/2014/main" id="{96D9C3DE-2014-444B-0A13-98A10CB08A90}"/>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chemeClr val="tx1"/>
                    </a:solidFill>
                    <a:latin typeface="Ink Free" panose="03080402000500000000" pitchFamily="66" charset="0"/>
                  </a:endParaRPr>
                </a:p>
              </p:txBody>
            </p:sp>
            <p:sp>
              <p:nvSpPr>
                <p:cNvPr id="182" name="Ellipse 181">
                  <a:extLst>
                    <a:ext uri="{FF2B5EF4-FFF2-40B4-BE49-F238E27FC236}">
                      <a16:creationId xmlns:a16="http://schemas.microsoft.com/office/drawing/2014/main" id="{3BCCDD7D-11BE-5EFD-1CF1-442175A5EDB8}"/>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83" name="Ellipse 182">
                  <a:extLst>
                    <a:ext uri="{FF2B5EF4-FFF2-40B4-BE49-F238E27FC236}">
                      <a16:creationId xmlns:a16="http://schemas.microsoft.com/office/drawing/2014/main" id="{7DE0D131-DDAE-D736-2A53-BE4A1E5D7CA7}"/>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184" name="Gruppieren 183">
              <a:extLst>
                <a:ext uri="{FF2B5EF4-FFF2-40B4-BE49-F238E27FC236}">
                  <a16:creationId xmlns:a16="http://schemas.microsoft.com/office/drawing/2014/main" id="{AF27AF45-6DD8-F739-2F87-4A032E2C97F2}"/>
                </a:ext>
              </a:extLst>
            </p:cNvPr>
            <p:cNvGrpSpPr/>
            <p:nvPr userDrawn="1"/>
          </p:nvGrpSpPr>
          <p:grpSpPr>
            <a:xfrm>
              <a:off x="3388643" y="1673080"/>
              <a:ext cx="1173670" cy="1173670"/>
              <a:chOff x="3388643" y="1673080"/>
              <a:chExt cx="1173670" cy="1173670"/>
            </a:xfrm>
          </p:grpSpPr>
          <p:sp>
            <p:nvSpPr>
              <p:cNvPr id="185" name="Rechteck 184">
                <a:extLst>
                  <a:ext uri="{FF2B5EF4-FFF2-40B4-BE49-F238E27FC236}">
                    <a16:creationId xmlns:a16="http://schemas.microsoft.com/office/drawing/2014/main" id="{40595C35-8D5D-E322-A2A3-6E70F22C9EAA}"/>
                  </a:ext>
                </a:extLst>
              </p:cNvPr>
              <p:cNvSpPr/>
              <p:nvPr/>
            </p:nvSpPr>
            <p:spPr>
              <a:xfrm rot="21225524">
                <a:off x="3388643" y="1673080"/>
                <a:ext cx="1173670" cy="1173670"/>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a:rPr>
                  <a:t>Freunde ins Kino einladen können</a:t>
                </a:r>
              </a:p>
            </p:txBody>
          </p:sp>
          <p:grpSp>
            <p:nvGrpSpPr>
              <p:cNvPr id="186" name="Gruppieren 185">
                <a:extLst>
                  <a:ext uri="{FF2B5EF4-FFF2-40B4-BE49-F238E27FC236}">
                    <a16:creationId xmlns:a16="http://schemas.microsoft.com/office/drawing/2014/main" id="{AF343051-04FF-6D00-5090-D7C2665B8CBB}"/>
                  </a:ext>
                </a:extLst>
              </p:cNvPr>
              <p:cNvGrpSpPr/>
              <p:nvPr/>
            </p:nvGrpSpPr>
            <p:grpSpPr>
              <a:xfrm rot="231434">
                <a:off x="3830203" y="1683828"/>
                <a:ext cx="114382" cy="122799"/>
                <a:chOff x="3654627" y="3061677"/>
                <a:chExt cx="572178" cy="614284"/>
              </a:xfrm>
              <a:solidFill>
                <a:schemeClr val="tx2"/>
              </a:solidFill>
              <a:effectLst>
                <a:outerShdw blurRad="50800" dist="38100" dir="2700000" algn="tl" rotWithShape="0">
                  <a:prstClr val="black">
                    <a:alpha val="40000"/>
                  </a:prstClr>
                </a:outerShdw>
              </a:effectLst>
            </p:grpSpPr>
            <p:sp>
              <p:nvSpPr>
                <p:cNvPr id="187" name="Ellipse 186">
                  <a:extLst>
                    <a:ext uri="{FF2B5EF4-FFF2-40B4-BE49-F238E27FC236}">
                      <a16:creationId xmlns:a16="http://schemas.microsoft.com/office/drawing/2014/main" id="{DEA1EECF-67B2-9DA3-B5AB-E64C9E793AB1}"/>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88" name="Ellipse 187">
                  <a:extLst>
                    <a:ext uri="{FF2B5EF4-FFF2-40B4-BE49-F238E27FC236}">
                      <a16:creationId xmlns:a16="http://schemas.microsoft.com/office/drawing/2014/main" id="{B054670E-978B-86CF-AFEC-D23075C41187}"/>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89" name="Ellipse 188">
                  <a:extLst>
                    <a:ext uri="{FF2B5EF4-FFF2-40B4-BE49-F238E27FC236}">
                      <a16:creationId xmlns:a16="http://schemas.microsoft.com/office/drawing/2014/main" id="{125EE645-EF4E-78F0-0417-D85DCD43ACE6}"/>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190" name="Gruppieren 189">
              <a:extLst>
                <a:ext uri="{FF2B5EF4-FFF2-40B4-BE49-F238E27FC236}">
                  <a16:creationId xmlns:a16="http://schemas.microsoft.com/office/drawing/2014/main" id="{4545CE68-5257-0FC9-0195-9FF328A782BE}"/>
                </a:ext>
              </a:extLst>
            </p:cNvPr>
            <p:cNvGrpSpPr/>
            <p:nvPr userDrawn="1"/>
          </p:nvGrpSpPr>
          <p:grpSpPr>
            <a:xfrm>
              <a:off x="982672" y="2582659"/>
              <a:ext cx="1173670" cy="1173670"/>
              <a:chOff x="982672" y="2582659"/>
              <a:chExt cx="1173670" cy="1173670"/>
            </a:xfrm>
          </p:grpSpPr>
          <p:sp>
            <p:nvSpPr>
              <p:cNvPr id="191" name="Rechteck 190">
                <a:extLst>
                  <a:ext uri="{FF2B5EF4-FFF2-40B4-BE49-F238E27FC236}">
                    <a16:creationId xmlns:a16="http://schemas.microsoft.com/office/drawing/2014/main" id="{2EB37686-81AC-E0D1-DF46-8A9014F603A7}"/>
                  </a:ext>
                </a:extLst>
              </p:cNvPr>
              <p:cNvSpPr/>
              <p:nvPr/>
            </p:nvSpPr>
            <p:spPr>
              <a:xfrm rot="1118494" flipH="1">
                <a:off x="982672" y="2582659"/>
                <a:ext cx="1173670" cy="1173670"/>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a:rPr>
                  <a:t>Nachhilfe leisten können</a:t>
                </a:r>
                <a:endParaRPr lang="de-DE" sz="1400" dirty="0">
                  <a:solidFill>
                    <a:schemeClr val="tx1"/>
                  </a:solidFill>
                  <a:latin typeface="Ink Free" panose="03080402000500000000" pitchFamily="66" charset="0"/>
                </a:endParaRPr>
              </a:p>
            </p:txBody>
          </p:sp>
          <p:grpSp>
            <p:nvGrpSpPr>
              <p:cNvPr id="192" name="Gruppieren 191">
                <a:extLst>
                  <a:ext uri="{FF2B5EF4-FFF2-40B4-BE49-F238E27FC236}">
                    <a16:creationId xmlns:a16="http://schemas.microsoft.com/office/drawing/2014/main" id="{E5E4E6CC-26CD-56D3-CC6D-F6361F977DEA}"/>
                  </a:ext>
                </a:extLst>
              </p:cNvPr>
              <p:cNvGrpSpPr/>
              <p:nvPr/>
            </p:nvGrpSpPr>
            <p:grpSpPr>
              <a:xfrm rot="512584" flipH="1">
                <a:off x="1708869" y="2624329"/>
                <a:ext cx="114382" cy="122799"/>
                <a:chOff x="3654627" y="3061677"/>
                <a:chExt cx="572178" cy="614284"/>
              </a:xfrm>
              <a:solidFill>
                <a:schemeClr val="tx2"/>
              </a:solidFill>
              <a:effectLst>
                <a:outerShdw blurRad="50800" dist="38100" dir="2700000" algn="tl" rotWithShape="0">
                  <a:prstClr val="black">
                    <a:alpha val="40000"/>
                  </a:prstClr>
                </a:outerShdw>
              </a:effectLst>
            </p:grpSpPr>
            <p:sp>
              <p:nvSpPr>
                <p:cNvPr id="193" name="Ellipse 192">
                  <a:extLst>
                    <a:ext uri="{FF2B5EF4-FFF2-40B4-BE49-F238E27FC236}">
                      <a16:creationId xmlns:a16="http://schemas.microsoft.com/office/drawing/2014/main" id="{2C673BB5-BC15-589C-5B19-F60E199FE4CD}"/>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94" name="Ellipse 193">
                  <a:extLst>
                    <a:ext uri="{FF2B5EF4-FFF2-40B4-BE49-F238E27FC236}">
                      <a16:creationId xmlns:a16="http://schemas.microsoft.com/office/drawing/2014/main" id="{D4EF161E-9887-BCB2-B2A2-DC6FA987B44A}"/>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95" name="Ellipse 194">
                  <a:extLst>
                    <a:ext uri="{FF2B5EF4-FFF2-40B4-BE49-F238E27FC236}">
                      <a16:creationId xmlns:a16="http://schemas.microsoft.com/office/drawing/2014/main" id="{F11FA8EB-F8C1-0CB7-0DB9-B25858142D33}"/>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196" name="Gruppieren 195">
              <a:extLst>
                <a:ext uri="{FF2B5EF4-FFF2-40B4-BE49-F238E27FC236}">
                  <a16:creationId xmlns:a16="http://schemas.microsoft.com/office/drawing/2014/main" id="{D302AAD4-958F-FDC3-A6E3-E81AC7C05BE2}"/>
                </a:ext>
              </a:extLst>
            </p:cNvPr>
            <p:cNvGrpSpPr/>
            <p:nvPr userDrawn="1"/>
          </p:nvGrpSpPr>
          <p:grpSpPr>
            <a:xfrm>
              <a:off x="2079771" y="4083412"/>
              <a:ext cx="1173670" cy="1173670"/>
              <a:chOff x="2079771" y="4083412"/>
              <a:chExt cx="1173670" cy="1173670"/>
            </a:xfrm>
          </p:grpSpPr>
          <p:sp>
            <p:nvSpPr>
              <p:cNvPr id="197" name="Rechteck 196">
                <a:extLst>
                  <a:ext uri="{FF2B5EF4-FFF2-40B4-BE49-F238E27FC236}">
                    <a16:creationId xmlns:a16="http://schemas.microsoft.com/office/drawing/2014/main" id="{849EF75A-9B72-2899-E3A1-176C947B5FA5}"/>
                  </a:ext>
                </a:extLst>
              </p:cNvPr>
              <p:cNvSpPr/>
              <p:nvPr/>
            </p:nvSpPr>
            <p:spPr>
              <a:xfrm rot="785425" flipH="1">
                <a:off x="2079771" y="4083412"/>
                <a:ext cx="1173670" cy="1173670"/>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Sparen können</a:t>
                </a:r>
              </a:p>
            </p:txBody>
          </p:sp>
          <p:grpSp>
            <p:nvGrpSpPr>
              <p:cNvPr id="198" name="Gruppieren 197">
                <a:extLst>
                  <a:ext uri="{FF2B5EF4-FFF2-40B4-BE49-F238E27FC236}">
                    <a16:creationId xmlns:a16="http://schemas.microsoft.com/office/drawing/2014/main" id="{A8DD774A-E655-510B-BBF7-0414B657BE41}"/>
                  </a:ext>
                </a:extLst>
              </p:cNvPr>
              <p:cNvGrpSpPr/>
              <p:nvPr/>
            </p:nvGrpSpPr>
            <p:grpSpPr>
              <a:xfrm rot="179515" flipH="1">
                <a:off x="2758250" y="4108337"/>
                <a:ext cx="114382" cy="122799"/>
                <a:chOff x="3654627" y="3061677"/>
                <a:chExt cx="572178" cy="614284"/>
              </a:xfrm>
              <a:solidFill>
                <a:schemeClr val="tx2"/>
              </a:solidFill>
              <a:effectLst>
                <a:outerShdw blurRad="50800" dist="38100" dir="2700000" algn="tl" rotWithShape="0">
                  <a:prstClr val="black">
                    <a:alpha val="40000"/>
                  </a:prstClr>
                </a:outerShdw>
              </a:effectLst>
            </p:grpSpPr>
            <p:sp>
              <p:nvSpPr>
                <p:cNvPr id="199" name="Ellipse 198">
                  <a:extLst>
                    <a:ext uri="{FF2B5EF4-FFF2-40B4-BE49-F238E27FC236}">
                      <a16:creationId xmlns:a16="http://schemas.microsoft.com/office/drawing/2014/main" id="{AE3F5091-96D8-A922-A5DC-4F1B7D5A56BF}"/>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200" name="Ellipse 199">
                  <a:extLst>
                    <a:ext uri="{FF2B5EF4-FFF2-40B4-BE49-F238E27FC236}">
                      <a16:creationId xmlns:a16="http://schemas.microsoft.com/office/drawing/2014/main" id="{6D1D1426-18D2-2AAB-0A61-6C431A8A866F}"/>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201" name="Ellipse 200">
                  <a:extLst>
                    <a:ext uri="{FF2B5EF4-FFF2-40B4-BE49-F238E27FC236}">
                      <a16:creationId xmlns:a16="http://schemas.microsoft.com/office/drawing/2014/main" id="{BFE1ECF0-1201-2B0A-DB97-19F8C0517185}"/>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202" name="Gruppieren 201">
              <a:extLst>
                <a:ext uri="{FF2B5EF4-FFF2-40B4-BE49-F238E27FC236}">
                  <a16:creationId xmlns:a16="http://schemas.microsoft.com/office/drawing/2014/main" id="{7420E172-8061-2E67-7A7D-9F4E91EA9FE2}"/>
                </a:ext>
              </a:extLst>
            </p:cNvPr>
            <p:cNvGrpSpPr/>
            <p:nvPr userDrawn="1"/>
          </p:nvGrpSpPr>
          <p:grpSpPr>
            <a:xfrm>
              <a:off x="7823854" y="1160974"/>
              <a:ext cx="1173670" cy="1173670"/>
              <a:chOff x="7823854" y="1160974"/>
              <a:chExt cx="1173670" cy="1173670"/>
            </a:xfrm>
          </p:grpSpPr>
          <p:sp>
            <p:nvSpPr>
              <p:cNvPr id="203" name="Rechteck 202">
                <a:extLst>
                  <a:ext uri="{FF2B5EF4-FFF2-40B4-BE49-F238E27FC236}">
                    <a16:creationId xmlns:a16="http://schemas.microsoft.com/office/drawing/2014/main" id="{58664EA7-1E86-8676-AEAD-DECCDEEA0CEE}"/>
                  </a:ext>
                </a:extLst>
              </p:cNvPr>
              <p:cNvSpPr/>
              <p:nvPr/>
            </p:nvSpPr>
            <p:spPr>
              <a:xfrm rot="605910" flipH="1">
                <a:off x="7823854" y="1160974"/>
                <a:ext cx="1173670" cy="1173670"/>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a:rPr>
                  <a:t>Ich will nicht nur wegen Geld gemocht werden</a:t>
                </a:r>
              </a:p>
            </p:txBody>
          </p:sp>
          <p:grpSp>
            <p:nvGrpSpPr>
              <p:cNvPr id="204" name="Gruppieren 203">
                <a:extLst>
                  <a:ext uri="{FF2B5EF4-FFF2-40B4-BE49-F238E27FC236}">
                    <a16:creationId xmlns:a16="http://schemas.microsoft.com/office/drawing/2014/main" id="{13798D77-8215-22E0-26A2-ABA0C107B61A}"/>
                  </a:ext>
                </a:extLst>
              </p:cNvPr>
              <p:cNvGrpSpPr/>
              <p:nvPr/>
            </p:nvGrpSpPr>
            <p:grpSpPr>
              <a:xfrm flipH="1">
                <a:off x="8476006" y="1178813"/>
                <a:ext cx="114382" cy="122799"/>
                <a:chOff x="3654627" y="3061677"/>
                <a:chExt cx="572178" cy="614284"/>
              </a:xfrm>
              <a:solidFill>
                <a:schemeClr val="tx2"/>
              </a:solidFill>
              <a:effectLst>
                <a:outerShdw blurRad="50800" dist="38100" dir="2700000" algn="tl" rotWithShape="0">
                  <a:prstClr val="black">
                    <a:alpha val="40000"/>
                  </a:prstClr>
                </a:outerShdw>
              </a:effectLst>
            </p:grpSpPr>
            <p:sp>
              <p:nvSpPr>
                <p:cNvPr id="205" name="Ellipse 204">
                  <a:extLst>
                    <a:ext uri="{FF2B5EF4-FFF2-40B4-BE49-F238E27FC236}">
                      <a16:creationId xmlns:a16="http://schemas.microsoft.com/office/drawing/2014/main" id="{CD5A6B3B-87A3-6624-7B3A-BBCCF3A4C6DA}"/>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chemeClr val="tx1"/>
                    </a:solidFill>
                    <a:latin typeface="Ink Free" panose="03080402000500000000" pitchFamily="66" charset="0"/>
                  </a:endParaRPr>
                </a:p>
              </p:txBody>
            </p:sp>
            <p:sp>
              <p:nvSpPr>
                <p:cNvPr id="206" name="Ellipse 205">
                  <a:extLst>
                    <a:ext uri="{FF2B5EF4-FFF2-40B4-BE49-F238E27FC236}">
                      <a16:creationId xmlns:a16="http://schemas.microsoft.com/office/drawing/2014/main" id="{205FE848-F072-42D1-2E18-5F1933D32197}"/>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207" name="Ellipse 206">
                  <a:extLst>
                    <a:ext uri="{FF2B5EF4-FFF2-40B4-BE49-F238E27FC236}">
                      <a16:creationId xmlns:a16="http://schemas.microsoft.com/office/drawing/2014/main" id="{C414CDB6-B507-DA50-F256-4501B6DF00B8}"/>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chemeClr val="tx1"/>
                    </a:solidFill>
                    <a:latin typeface="Ink Free" panose="03080402000500000000" pitchFamily="66" charset="0"/>
                  </a:endParaRPr>
                </a:p>
              </p:txBody>
            </p:sp>
          </p:grpSp>
        </p:grpSp>
        <p:grpSp>
          <p:nvGrpSpPr>
            <p:cNvPr id="208" name="Gruppieren 207">
              <a:extLst>
                <a:ext uri="{FF2B5EF4-FFF2-40B4-BE49-F238E27FC236}">
                  <a16:creationId xmlns:a16="http://schemas.microsoft.com/office/drawing/2014/main" id="{4D97A8AF-734A-65B6-C1EE-314F789A286C}"/>
                </a:ext>
              </a:extLst>
            </p:cNvPr>
            <p:cNvGrpSpPr/>
            <p:nvPr userDrawn="1"/>
          </p:nvGrpSpPr>
          <p:grpSpPr>
            <a:xfrm>
              <a:off x="6501372" y="1088835"/>
              <a:ext cx="1173670" cy="1173670"/>
              <a:chOff x="6501372" y="1088835"/>
              <a:chExt cx="1173670" cy="1173670"/>
            </a:xfrm>
          </p:grpSpPr>
          <p:sp>
            <p:nvSpPr>
              <p:cNvPr id="209" name="Rechteck 208">
                <a:extLst>
                  <a:ext uri="{FF2B5EF4-FFF2-40B4-BE49-F238E27FC236}">
                    <a16:creationId xmlns:a16="http://schemas.microsoft.com/office/drawing/2014/main" id="{E2D5BBBC-098D-590A-FAFC-BE445C2A750A}"/>
                  </a:ext>
                </a:extLst>
              </p:cNvPr>
              <p:cNvSpPr/>
              <p:nvPr/>
            </p:nvSpPr>
            <p:spPr>
              <a:xfrm rot="20822532" flipH="1">
                <a:off x="6501372" y="1088835"/>
                <a:ext cx="1173670" cy="1173670"/>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a:rPr>
                  <a:t>Wichtiger, dass es Oma/Opa gut geht</a:t>
                </a:r>
                <a:endParaRPr lang="de-DE" sz="1400" dirty="0">
                  <a:solidFill>
                    <a:schemeClr val="tx1"/>
                  </a:solidFill>
                  <a:latin typeface="Ink Free" panose="03080402000500000000" pitchFamily="66" charset="0"/>
                </a:endParaRPr>
              </a:p>
            </p:txBody>
          </p:sp>
          <p:grpSp>
            <p:nvGrpSpPr>
              <p:cNvPr id="210" name="Gruppieren 209">
                <a:extLst>
                  <a:ext uri="{FF2B5EF4-FFF2-40B4-BE49-F238E27FC236}">
                    <a16:creationId xmlns:a16="http://schemas.microsoft.com/office/drawing/2014/main" id="{29BD63FD-7ECB-16EE-DB6D-9C6F8F98AE70}"/>
                  </a:ext>
                </a:extLst>
              </p:cNvPr>
              <p:cNvGrpSpPr/>
              <p:nvPr/>
            </p:nvGrpSpPr>
            <p:grpSpPr>
              <a:xfrm rot="20216622" flipH="1">
                <a:off x="6944065" y="1096389"/>
                <a:ext cx="114382" cy="122799"/>
                <a:chOff x="3654627" y="3061677"/>
                <a:chExt cx="572178" cy="614284"/>
              </a:xfrm>
              <a:solidFill>
                <a:schemeClr val="tx2"/>
              </a:solidFill>
              <a:effectLst>
                <a:outerShdw blurRad="50800" dist="38100" dir="2700000" algn="tl" rotWithShape="0">
                  <a:prstClr val="black">
                    <a:alpha val="40000"/>
                  </a:prstClr>
                </a:outerShdw>
              </a:effectLst>
            </p:grpSpPr>
            <p:sp>
              <p:nvSpPr>
                <p:cNvPr id="211" name="Ellipse 210">
                  <a:extLst>
                    <a:ext uri="{FF2B5EF4-FFF2-40B4-BE49-F238E27FC236}">
                      <a16:creationId xmlns:a16="http://schemas.microsoft.com/office/drawing/2014/main" id="{862655C1-6FAF-79E0-BACB-B6A68DDF55D7}"/>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chemeClr val="tx1"/>
                    </a:solidFill>
                    <a:latin typeface="Ink Free" panose="03080402000500000000" pitchFamily="66" charset="0"/>
                  </a:endParaRPr>
                </a:p>
              </p:txBody>
            </p:sp>
            <p:sp>
              <p:nvSpPr>
                <p:cNvPr id="212" name="Ellipse 211">
                  <a:extLst>
                    <a:ext uri="{FF2B5EF4-FFF2-40B4-BE49-F238E27FC236}">
                      <a16:creationId xmlns:a16="http://schemas.microsoft.com/office/drawing/2014/main" id="{E62A01E3-5525-1F03-310C-CA57BF6FA237}"/>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213" name="Ellipse 212">
                  <a:extLst>
                    <a:ext uri="{FF2B5EF4-FFF2-40B4-BE49-F238E27FC236}">
                      <a16:creationId xmlns:a16="http://schemas.microsoft.com/office/drawing/2014/main" id="{27103894-9126-8302-B450-B13850E2B3EA}"/>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214" name="Gruppieren 213">
              <a:extLst>
                <a:ext uri="{FF2B5EF4-FFF2-40B4-BE49-F238E27FC236}">
                  <a16:creationId xmlns:a16="http://schemas.microsoft.com/office/drawing/2014/main" id="{05E2221C-232E-DE6C-EA86-F8FBA9C0AB7A}"/>
                </a:ext>
              </a:extLst>
            </p:cNvPr>
            <p:cNvGrpSpPr/>
            <p:nvPr userDrawn="1"/>
          </p:nvGrpSpPr>
          <p:grpSpPr>
            <a:xfrm>
              <a:off x="6472011" y="2463469"/>
              <a:ext cx="1173670" cy="1173670"/>
              <a:chOff x="6472011" y="2463469"/>
              <a:chExt cx="1173670" cy="1173670"/>
            </a:xfrm>
          </p:grpSpPr>
          <p:sp>
            <p:nvSpPr>
              <p:cNvPr id="215" name="Rechteck 214">
                <a:extLst>
                  <a:ext uri="{FF2B5EF4-FFF2-40B4-BE49-F238E27FC236}">
                    <a16:creationId xmlns:a16="http://schemas.microsoft.com/office/drawing/2014/main" id="{7907A4F5-4AA0-3F62-FE53-3B2DA89DCE4C}"/>
                  </a:ext>
                </a:extLst>
              </p:cNvPr>
              <p:cNvSpPr/>
              <p:nvPr/>
            </p:nvSpPr>
            <p:spPr>
              <a:xfrm rot="268109">
                <a:off x="6472011" y="2463469"/>
                <a:ext cx="1173670" cy="1173670"/>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a:rPr>
                  <a:t>Andere </a:t>
                </a:r>
              </a:p>
              <a:p>
                <a:pPr algn="ctr"/>
                <a:r>
                  <a:rPr lang="de-DE" sz="1400" dirty="0">
                    <a:solidFill>
                      <a:schemeClr val="tx1"/>
                    </a:solidFill>
                    <a:latin typeface="Ink Free"/>
                  </a:rPr>
                  <a:t>könnten </a:t>
                </a:r>
              </a:p>
              <a:p>
                <a:pPr algn="ctr"/>
                <a:r>
                  <a:rPr lang="de-DE" sz="1400" dirty="0">
                    <a:solidFill>
                      <a:schemeClr val="tx1"/>
                    </a:solidFill>
                    <a:latin typeface="Ink Free"/>
                  </a:rPr>
                  <a:t>neidisch sein</a:t>
                </a:r>
              </a:p>
            </p:txBody>
          </p:sp>
          <p:grpSp>
            <p:nvGrpSpPr>
              <p:cNvPr id="216" name="Gruppieren 215">
                <a:extLst>
                  <a:ext uri="{FF2B5EF4-FFF2-40B4-BE49-F238E27FC236}">
                    <a16:creationId xmlns:a16="http://schemas.microsoft.com/office/drawing/2014/main" id="{43C0FFD0-D065-15E1-3107-F134BDA795CE}"/>
                  </a:ext>
                </a:extLst>
              </p:cNvPr>
              <p:cNvGrpSpPr/>
              <p:nvPr/>
            </p:nvGrpSpPr>
            <p:grpSpPr>
              <a:xfrm rot="874019">
                <a:off x="7010752" y="2466813"/>
                <a:ext cx="114382" cy="122799"/>
                <a:chOff x="3654627" y="3061677"/>
                <a:chExt cx="572178" cy="614284"/>
              </a:xfrm>
              <a:solidFill>
                <a:schemeClr val="tx2"/>
              </a:solidFill>
              <a:effectLst>
                <a:outerShdw blurRad="50800" dist="38100" dir="2700000" algn="tl" rotWithShape="0">
                  <a:prstClr val="black">
                    <a:alpha val="40000"/>
                  </a:prstClr>
                </a:outerShdw>
              </a:effectLst>
            </p:grpSpPr>
            <p:sp>
              <p:nvSpPr>
                <p:cNvPr id="217" name="Ellipse 216">
                  <a:extLst>
                    <a:ext uri="{FF2B5EF4-FFF2-40B4-BE49-F238E27FC236}">
                      <a16:creationId xmlns:a16="http://schemas.microsoft.com/office/drawing/2014/main" id="{ED776665-B50E-A2FF-7027-74F1E006B7A5}"/>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218" name="Ellipse 217">
                  <a:extLst>
                    <a:ext uri="{FF2B5EF4-FFF2-40B4-BE49-F238E27FC236}">
                      <a16:creationId xmlns:a16="http://schemas.microsoft.com/office/drawing/2014/main" id="{BB3FE8A9-12BB-66DC-AA0F-5347E1ADF1B3}"/>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219" name="Ellipse 218">
                  <a:extLst>
                    <a:ext uri="{FF2B5EF4-FFF2-40B4-BE49-F238E27FC236}">
                      <a16:creationId xmlns:a16="http://schemas.microsoft.com/office/drawing/2014/main" id="{D377AEC1-7CD2-0601-24B8-8D5098DED417}"/>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220" name="Gruppieren 219">
              <a:extLst>
                <a:ext uri="{FF2B5EF4-FFF2-40B4-BE49-F238E27FC236}">
                  <a16:creationId xmlns:a16="http://schemas.microsoft.com/office/drawing/2014/main" id="{E2DBE387-C4DD-7CCD-2A57-2E7544E76C58}"/>
                </a:ext>
              </a:extLst>
            </p:cNvPr>
            <p:cNvGrpSpPr/>
            <p:nvPr userDrawn="1"/>
          </p:nvGrpSpPr>
          <p:grpSpPr>
            <a:xfrm>
              <a:off x="5481912" y="4929792"/>
              <a:ext cx="1173670" cy="1173670"/>
              <a:chOff x="5481912" y="4929792"/>
              <a:chExt cx="1173670" cy="1173670"/>
            </a:xfrm>
          </p:grpSpPr>
          <p:sp>
            <p:nvSpPr>
              <p:cNvPr id="221" name="Rechteck 220">
                <a:extLst>
                  <a:ext uri="{FF2B5EF4-FFF2-40B4-BE49-F238E27FC236}">
                    <a16:creationId xmlns:a16="http://schemas.microsoft.com/office/drawing/2014/main" id="{CC29221F-B259-17D6-557A-E5D7A37CF5C0}"/>
                  </a:ext>
                </a:extLst>
              </p:cNvPr>
              <p:cNvSpPr/>
              <p:nvPr/>
            </p:nvSpPr>
            <p:spPr>
              <a:xfrm rot="268109">
                <a:off x="5481912" y="4929792"/>
                <a:ext cx="1173670" cy="1173670"/>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a:rPr>
                  <a:t>Viel Geld wird irgendwann normal</a:t>
                </a:r>
                <a:endParaRPr lang="de-DE" sz="1400" dirty="0">
                  <a:solidFill>
                    <a:schemeClr val="tx1"/>
                  </a:solidFill>
                  <a:latin typeface="Ink Free" panose="03080402000500000000" pitchFamily="66" charset="0"/>
                </a:endParaRPr>
              </a:p>
            </p:txBody>
          </p:sp>
          <p:grpSp>
            <p:nvGrpSpPr>
              <p:cNvPr id="222" name="Gruppieren 221">
                <a:extLst>
                  <a:ext uri="{FF2B5EF4-FFF2-40B4-BE49-F238E27FC236}">
                    <a16:creationId xmlns:a16="http://schemas.microsoft.com/office/drawing/2014/main" id="{05EAC0D8-9324-EF3B-7303-04F4F88E0616}"/>
                  </a:ext>
                </a:extLst>
              </p:cNvPr>
              <p:cNvGrpSpPr/>
              <p:nvPr/>
            </p:nvGrpSpPr>
            <p:grpSpPr>
              <a:xfrm rot="874019">
                <a:off x="6020653" y="4933136"/>
                <a:ext cx="114382" cy="122799"/>
                <a:chOff x="3654627" y="3061677"/>
                <a:chExt cx="572178" cy="614284"/>
              </a:xfrm>
              <a:solidFill>
                <a:schemeClr val="tx2"/>
              </a:solidFill>
              <a:effectLst>
                <a:outerShdw blurRad="50800" dist="38100" dir="2700000" algn="tl" rotWithShape="0">
                  <a:prstClr val="black">
                    <a:alpha val="40000"/>
                  </a:prstClr>
                </a:outerShdw>
              </a:effectLst>
            </p:grpSpPr>
            <p:sp>
              <p:nvSpPr>
                <p:cNvPr id="223" name="Ellipse 222">
                  <a:extLst>
                    <a:ext uri="{FF2B5EF4-FFF2-40B4-BE49-F238E27FC236}">
                      <a16:creationId xmlns:a16="http://schemas.microsoft.com/office/drawing/2014/main" id="{42039304-0E23-0A4E-9563-9F2D3F6B5F15}"/>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224" name="Ellipse 223">
                  <a:extLst>
                    <a:ext uri="{FF2B5EF4-FFF2-40B4-BE49-F238E27FC236}">
                      <a16:creationId xmlns:a16="http://schemas.microsoft.com/office/drawing/2014/main" id="{272B2A0B-8096-DA52-DB19-E2830FFDBAC5}"/>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225" name="Ellipse 224">
                  <a:extLst>
                    <a:ext uri="{FF2B5EF4-FFF2-40B4-BE49-F238E27FC236}">
                      <a16:creationId xmlns:a16="http://schemas.microsoft.com/office/drawing/2014/main" id="{E395CF45-72F0-4F10-8A80-4A6B6C5B3BDB}"/>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226" name="Gruppieren 225">
              <a:extLst>
                <a:ext uri="{FF2B5EF4-FFF2-40B4-BE49-F238E27FC236}">
                  <a16:creationId xmlns:a16="http://schemas.microsoft.com/office/drawing/2014/main" id="{46F8819E-6C75-6409-3090-224C53031C5B}"/>
                </a:ext>
              </a:extLst>
            </p:cNvPr>
            <p:cNvGrpSpPr/>
            <p:nvPr userDrawn="1"/>
          </p:nvGrpSpPr>
          <p:grpSpPr>
            <a:xfrm>
              <a:off x="5422921" y="3415722"/>
              <a:ext cx="1173670" cy="1173670"/>
              <a:chOff x="5422921" y="3415722"/>
              <a:chExt cx="1173670" cy="1173670"/>
            </a:xfrm>
          </p:grpSpPr>
          <p:sp>
            <p:nvSpPr>
              <p:cNvPr id="227" name="Rechteck 226">
                <a:extLst>
                  <a:ext uri="{FF2B5EF4-FFF2-40B4-BE49-F238E27FC236}">
                    <a16:creationId xmlns:a16="http://schemas.microsoft.com/office/drawing/2014/main" id="{16DDD094-F147-0804-0923-924C52C07387}"/>
                  </a:ext>
                </a:extLst>
              </p:cNvPr>
              <p:cNvSpPr/>
              <p:nvPr/>
            </p:nvSpPr>
            <p:spPr>
              <a:xfrm rot="21410816">
                <a:off x="5422921" y="3415722"/>
                <a:ext cx="1173670" cy="1173670"/>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Ink Free"/>
                  </a:rPr>
                  <a:t>Irgend-wann hat man alles</a:t>
                </a:r>
                <a:endParaRPr lang="de-DE" sz="1200" dirty="0">
                  <a:solidFill>
                    <a:schemeClr val="tx1"/>
                  </a:solidFill>
                  <a:latin typeface="Ink Free" panose="03080402000500000000" pitchFamily="66" charset="0"/>
                </a:endParaRPr>
              </a:p>
            </p:txBody>
          </p:sp>
          <p:grpSp>
            <p:nvGrpSpPr>
              <p:cNvPr id="228" name="Gruppieren 227">
                <a:extLst>
                  <a:ext uri="{FF2B5EF4-FFF2-40B4-BE49-F238E27FC236}">
                    <a16:creationId xmlns:a16="http://schemas.microsoft.com/office/drawing/2014/main" id="{0A3574FB-6BAA-BA9B-CEAE-C14B966B6CE3}"/>
                  </a:ext>
                </a:extLst>
              </p:cNvPr>
              <p:cNvGrpSpPr/>
              <p:nvPr/>
            </p:nvGrpSpPr>
            <p:grpSpPr>
              <a:xfrm rot="416726">
                <a:off x="5892337" y="3422472"/>
                <a:ext cx="114382" cy="122799"/>
                <a:chOff x="3654627" y="3061677"/>
                <a:chExt cx="572178" cy="614284"/>
              </a:xfrm>
              <a:solidFill>
                <a:schemeClr val="tx2"/>
              </a:solidFill>
              <a:effectLst>
                <a:outerShdw blurRad="50800" dist="38100" dir="2700000" algn="tl" rotWithShape="0">
                  <a:prstClr val="black">
                    <a:alpha val="40000"/>
                  </a:prstClr>
                </a:outerShdw>
              </a:effectLst>
            </p:grpSpPr>
            <p:sp>
              <p:nvSpPr>
                <p:cNvPr id="229" name="Ellipse 228">
                  <a:extLst>
                    <a:ext uri="{FF2B5EF4-FFF2-40B4-BE49-F238E27FC236}">
                      <a16:creationId xmlns:a16="http://schemas.microsoft.com/office/drawing/2014/main" id="{70CF763E-CF80-06E6-6C8A-A8BB381BBA2F}"/>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230" name="Ellipse 229">
                  <a:extLst>
                    <a:ext uri="{FF2B5EF4-FFF2-40B4-BE49-F238E27FC236}">
                      <a16:creationId xmlns:a16="http://schemas.microsoft.com/office/drawing/2014/main" id="{2E750373-299B-D818-82B9-DCFBFB800A0B}"/>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231" name="Ellipse 230">
                  <a:extLst>
                    <a:ext uri="{FF2B5EF4-FFF2-40B4-BE49-F238E27FC236}">
                      <a16:creationId xmlns:a16="http://schemas.microsoft.com/office/drawing/2014/main" id="{CAB99FE3-75E5-3D6E-83A8-BD4113FD6AF0}"/>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232" name="Gruppieren 231">
              <a:extLst>
                <a:ext uri="{FF2B5EF4-FFF2-40B4-BE49-F238E27FC236}">
                  <a16:creationId xmlns:a16="http://schemas.microsoft.com/office/drawing/2014/main" id="{1A111434-C554-E52F-F660-3A645C0D0B9C}"/>
                </a:ext>
              </a:extLst>
            </p:cNvPr>
            <p:cNvGrpSpPr/>
            <p:nvPr userDrawn="1"/>
          </p:nvGrpSpPr>
          <p:grpSpPr>
            <a:xfrm>
              <a:off x="7935746" y="3848557"/>
              <a:ext cx="1173670" cy="1173670"/>
              <a:chOff x="7935746" y="3848557"/>
              <a:chExt cx="1173670" cy="1173670"/>
            </a:xfrm>
          </p:grpSpPr>
          <p:sp>
            <p:nvSpPr>
              <p:cNvPr id="233" name="Rechteck 232">
                <a:extLst>
                  <a:ext uri="{FF2B5EF4-FFF2-40B4-BE49-F238E27FC236}">
                    <a16:creationId xmlns:a16="http://schemas.microsoft.com/office/drawing/2014/main" id="{91E75DC1-CA9A-244F-BCC9-5665BDA1C305}"/>
                  </a:ext>
                </a:extLst>
              </p:cNvPr>
              <p:cNvSpPr/>
              <p:nvPr/>
            </p:nvSpPr>
            <p:spPr>
              <a:xfrm rot="605910" flipH="1">
                <a:off x="7935746" y="3848557"/>
                <a:ext cx="1173670" cy="1173670"/>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a:solidFill>
                      <a:schemeClr val="tx1"/>
                    </a:solidFill>
                    <a:latin typeface="Ink Free" panose="03080402000500000000" pitchFamily="66" charset="0"/>
                  </a:rPr>
                  <a:t>…</a:t>
                </a:r>
              </a:p>
            </p:txBody>
          </p:sp>
          <p:grpSp>
            <p:nvGrpSpPr>
              <p:cNvPr id="234" name="Gruppieren 233">
                <a:extLst>
                  <a:ext uri="{FF2B5EF4-FFF2-40B4-BE49-F238E27FC236}">
                    <a16:creationId xmlns:a16="http://schemas.microsoft.com/office/drawing/2014/main" id="{6433D2A0-2976-9A6A-8BA2-0D95D00523EA}"/>
                  </a:ext>
                </a:extLst>
              </p:cNvPr>
              <p:cNvGrpSpPr/>
              <p:nvPr/>
            </p:nvGrpSpPr>
            <p:grpSpPr>
              <a:xfrm flipH="1">
                <a:off x="8587898" y="3866396"/>
                <a:ext cx="114382" cy="122799"/>
                <a:chOff x="3654627" y="3061677"/>
                <a:chExt cx="572178" cy="614284"/>
              </a:xfrm>
              <a:solidFill>
                <a:schemeClr val="tx2"/>
              </a:solidFill>
              <a:effectLst>
                <a:outerShdw blurRad="50800" dist="38100" dir="2700000" algn="tl" rotWithShape="0">
                  <a:prstClr val="black">
                    <a:alpha val="40000"/>
                  </a:prstClr>
                </a:outerShdw>
              </a:effectLst>
            </p:grpSpPr>
            <p:sp>
              <p:nvSpPr>
                <p:cNvPr id="235" name="Ellipse 234">
                  <a:extLst>
                    <a:ext uri="{FF2B5EF4-FFF2-40B4-BE49-F238E27FC236}">
                      <a16:creationId xmlns:a16="http://schemas.microsoft.com/office/drawing/2014/main" id="{A0CDC6C5-9D13-8C30-5971-22094198488F}"/>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chemeClr val="tx1"/>
                    </a:solidFill>
                    <a:latin typeface="Ink Free" panose="03080402000500000000" pitchFamily="66" charset="0"/>
                  </a:endParaRPr>
                </a:p>
              </p:txBody>
            </p:sp>
            <p:sp>
              <p:nvSpPr>
                <p:cNvPr id="236" name="Ellipse 235">
                  <a:extLst>
                    <a:ext uri="{FF2B5EF4-FFF2-40B4-BE49-F238E27FC236}">
                      <a16:creationId xmlns:a16="http://schemas.microsoft.com/office/drawing/2014/main" id="{7D4A32F3-37B8-7C58-A531-C740068ED7EB}"/>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237" name="Ellipse 236">
                  <a:extLst>
                    <a:ext uri="{FF2B5EF4-FFF2-40B4-BE49-F238E27FC236}">
                      <a16:creationId xmlns:a16="http://schemas.microsoft.com/office/drawing/2014/main" id="{C047ECB5-F8E7-1A96-6510-E440356A990B}"/>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238" name="Gruppieren 237">
              <a:extLst>
                <a:ext uri="{FF2B5EF4-FFF2-40B4-BE49-F238E27FC236}">
                  <a16:creationId xmlns:a16="http://schemas.microsoft.com/office/drawing/2014/main" id="{FAA72ACC-8255-D8A9-AC9C-9CC46E15A878}"/>
                </a:ext>
              </a:extLst>
            </p:cNvPr>
            <p:cNvGrpSpPr/>
            <p:nvPr userDrawn="1"/>
          </p:nvGrpSpPr>
          <p:grpSpPr>
            <a:xfrm>
              <a:off x="5325600" y="1713462"/>
              <a:ext cx="1173670" cy="1173670"/>
              <a:chOff x="5325600" y="1713462"/>
              <a:chExt cx="1173670" cy="1173670"/>
            </a:xfrm>
          </p:grpSpPr>
          <p:sp>
            <p:nvSpPr>
              <p:cNvPr id="239" name="Rechteck 238">
                <a:extLst>
                  <a:ext uri="{FF2B5EF4-FFF2-40B4-BE49-F238E27FC236}">
                    <a16:creationId xmlns:a16="http://schemas.microsoft.com/office/drawing/2014/main" id="{32DB9A74-A161-EB05-8D29-7548143CF094}"/>
                  </a:ext>
                </a:extLst>
              </p:cNvPr>
              <p:cNvSpPr/>
              <p:nvPr/>
            </p:nvSpPr>
            <p:spPr>
              <a:xfrm rot="374476" flipH="1">
                <a:off x="5325600" y="1713462"/>
                <a:ext cx="1173670" cy="1173670"/>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Nicht alles lässt sich mit Geld kaufen</a:t>
                </a:r>
              </a:p>
            </p:txBody>
          </p:sp>
          <p:grpSp>
            <p:nvGrpSpPr>
              <p:cNvPr id="240" name="Gruppieren 239">
                <a:extLst>
                  <a:ext uri="{FF2B5EF4-FFF2-40B4-BE49-F238E27FC236}">
                    <a16:creationId xmlns:a16="http://schemas.microsoft.com/office/drawing/2014/main" id="{6BA90968-FCCF-0AF5-0E25-5CBFC3A45D85}"/>
                  </a:ext>
                </a:extLst>
              </p:cNvPr>
              <p:cNvGrpSpPr/>
              <p:nvPr/>
            </p:nvGrpSpPr>
            <p:grpSpPr>
              <a:xfrm rot="21368566" flipH="1">
                <a:off x="5943328" y="1724210"/>
                <a:ext cx="114382" cy="122799"/>
                <a:chOff x="3654627" y="3061677"/>
                <a:chExt cx="572178" cy="614284"/>
              </a:xfrm>
              <a:solidFill>
                <a:schemeClr val="tx2"/>
              </a:solidFill>
              <a:effectLst>
                <a:outerShdw blurRad="50800" dist="38100" dir="2700000" algn="tl" rotWithShape="0">
                  <a:prstClr val="black">
                    <a:alpha val="40000"/>
                  </a:prstClr>
                </a:outerShdw>
              </a:effectLst>
            </p:grpSpPr>
            <p:sp>
              <p:nvSpPr>
                <p:cNvPr id="241" name="Ellipse 240">
                  <a:extLst>
                    <a:ext uri="{FF2B5EF4-FFF2-40B4-BE49-F238E27FC236}">
                      <a16:creationId xmlns:a16="http://schemas.microsoft.com/office/drawing/2014/main" id="{60C29736-D3F5-6A4D-D8FB-218FCEF56706}"/>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242" name="Ellipse 241">
                  <a:extLst>
                    <a:ext uri="{FF2B5EF4-FFF2-40B4-BE49-F238E27FC236}">
                      <a16:creationId xmlns:a16="http://schemas.microsoft.com/office/drawing/2014/main" id="{CF7B7772-11E0-393A-4480-3180184BEEDF}"/>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243" name="Ellipse 242">
                  <a:extLst>
                    <a:ext uri="{FF2B5EF4-FFF2-40B4-BE49-F238E27FC236}">
                      <a16:creationId xmlns:a16="http://schemas.microsoft.com/office/drawing/2014/main" id="{DFDF505D-876B-0A4A-90E9-A823A175B9B7}"/>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244" name="Gruppieren 243">
              <a:extLst>
                <a:ext uri="{FF2B5EF4-FFF2-40B4-BE49-F238E27FC236}">
                  <a16:creationId xmlns:a16="http://schemas.microsoft.com/office/drawing/2014/main" id="{970EDF62-DB58-D6E5-8372-5EE67E80B560}"/>
                </a:ext>
              </a:extLst>
            </p:cNvPr>
            <p:cNvGrpSpPr/>
            <p:nvPr userDrawn="1"/>
          </p:nvGrpSpPr>
          <p:grpSpPr>
            <a:xfrm>
              <a:off x="7731571" y="2623041"/>
              <a:ext cx="1173670" cy="1173670"/>
              <a:chOff x="7731571" y="2623041"/>
              <a:chExt cx="1173670" cy="1173670"/>
            </a:xfrm>
          </p:grpSpPr>
          <p:sp>
            <p:nvSpPr>
              <p:cNvPr id="245" name="Rechteck 244">
                <a:extLst>
                  <a:ext uri="{FF2B5EF4-FFF2-40B4-BE49-F238E27FC236}">
                    <a16:creationId xmlns:a16="http://schemas.microsoft.com/office/drawing/2014/main" id="{99FD7665-D520-6C25-63E2-5D960341522C}"/>
                  </a:ext>
                </a:extLst>
              </p:cNvPr>
              <p:cNvSpPr/>
              <p:nvPr/>
            </p:nvSpPr>
            <p:spPr>
              <a:xfrm rot="20481506">
                <a:off x="7731571" y="2623041"/>
                <a:ext cx="1173670" cy="1173670"/>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Ständige Angst, Geld zu verlieren</a:t>
                </a:r>
              </a:p>
            </p:txBody>
          </p:sp>
          <p:grpSp>
            <p:nvGrpSpPr>
              <p:cNvPr id="246" name="Gruppieren 245">
                <a:extLst>
                  <a:ext uri="{FF2B5EF4-FFF2-40B4-BE49-F238E27FC236}">
                    <a16:creationId xmlns:a16="http://schemas.microsoft.com/office/drawing/2014/main" id="{2CF791E3-BB1C-F763-6AB5-87D4CEC9C599}"/>
                  </a:ext>
                </a:extLst>
              </p:cNvPr>
              <p:cNvGrpSpPr/>
              <p:nvPr/>
            </p:nvGrpSpPr>
            <p:grpSpPr>
              <a:xfrm rot="21087416">
                <a:off x="8064662" y="2664711"/>
                <a:ext cx="114382" cy="122799"/>
                <a:chOff x="3654627" y="3061677"/>
                <a:chExt cx="572178" cy="614284"/>
              </a:xfrm>
              <a:solidFill>
                <a:schemeClr val="tx2"/>
              </a:solidFill>
              <a:effectLst>
                <a:outerShdw blurRad="50800" dist="38100" dir="2700000" algn="tl" rotWithShape="0">
                  <a:prstClr val="black">
                    <a:alpha val="40000"/>
                  </a:prstClr>
                </a:outerShdw>
              </a:effectLst>
            </p:grpSpPr>
            <p:sp>
              <p:nvSpPr>
                <p:cNvPr id="247" name="Ellipse 246">
                  <a:extLst>
                    <a:ext uri="{FF2B5EF4-FFF2-40B4-BE49-F238E27FC236}">
                      <a16:creationId xmlns:a16="http://schemas.microsoft.com/office/drawing/2014/main" id="{125F4E09-1BA9-5A8E-1E37-2B2D73A5F464}"/>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248" name="Ellipse 247">
                  <a:extLst>
                    <a:ext uri="{FF2B5EF4-FFF2-40B4-BE49-F238E27FC236}">
                      <a16:creationId xmlns:a16="http://schemas.microsoft.com/office/drawing/2014/main" id="{49C2D5AA-F05E-153C-2560-43939E62FF1D}"/>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249" name="Ellipse 248">
                  <a:extLst>
                    <a:ext uri="{FF2B5EF4-FFF2-40B4-BE49-F238E27FC236}">
                      <a16:creationId xmlns:a16="http://schemas.microsoft.com/office/drawing/2014/main" id="{7339EB40-ACCF-7576-CFD5-89F1D8E5C4FC}"/>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250" name="Gruppieren 249">
              <a:extLst>
                <a:ext uri="{FF2B5EF4-FFF2-40B4-BE49-F238E27FC236}">
                  <a16:creationId xmlns:a16="http://schemas.microsoft.com/office/drawing/2014/main" id="{165A173E-45FF-09D9-F686-A5F73396AB7F}"/>
                </a:ext>
              </a:extLst>
            </p:cNvPr>
            <p:cNvGrpSpPr/>
            <p:nvPr userDrawn="1"/>
          </p:nvGrpSpPr>
          <p:grpSpPr>
            <a:xfrm>
              <a:off x="6634472" y="4123794"/>
              <a:ext cx="1173670" cy="1173670"/>
              <a:chOff x="6634472" y="4123794"/>
              <a:chExt cx="1173670" cy="1173670"/>
            </a:xfrm>
          </p:grpSpPr>
          <p:sp>
            <p:nvSpPr>
              <p:cNvPr id="251" name="Rechteck 250">
                <a:extLst>
                  <a:ext uri="{FF2B5EF4-FFF2-40B4-BE49-F238E27FC236}">
                    <a16:creationId xmlns:a16="http://schemas.microsoft.com/office/drawing/2014/main" id="{409ABC33-71E7-6D4D-E879-3BC332B63122}"/>
                  </a:ext>
                </a:extLst>
              </p:cNvPr>
              <p:cNvSpPr/>
              <p:nvPr/>
            </p:nvSpPr>
            <p:spPr>
              <a:xfrm rot="20814575">
                <a:off x="6634472" y="4123794"/>
                <a:ext cx="1173670" cy="1173670"/>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a:rPr>
                  <a:t>Andere</a:t>
                </a:r>
              </a:p>
              <a:p>
                <a:pPr algn="ctr"/>
                <a:r>
                  <a:rPr lang="de-DE" sz="1400" dirty="0">
                    <a:solidFill>
                      <a:schemeClr val="tx1"/>
                    </a:solidFill>
                    <a:latin typeface="Ink Free"/>
                  </a:rPr>
                  <a:t>fragen ständig</a:t>
                </a:r>
              </a:p>
              <a:p>
                <a:pPr algn="ctr"/>
                <a:r>
                  <a:rPr lang="de-DE" sz="1400" dirty="0">
                    <a:solidFill>
                      <a:schemeClr val="tx1"/>
                    </a:solidFill>
                    <a:latin typeface="Ink Free"/>
                  </a:rPr>
                  <a:t>nach Geld</a:t>
                </a:r>
              </a:p>
            </p:txBody>
          </p:sp>
          <p:grpSp>
            <p:nvGrpSpPr>
              <p:cNvPr id="252" name="Gruppieren 251">
                <a:extLst>
                  <a:ext uri="{FF2B5EF4-FFF2-40B4-BE49-F238E27FC236}">
                    <a16:creationId xmlns:a16="http://schemas.microsoft.com/office/drawing/2014/main" id="{6B362E2C-E0A6-29DF-AFBB-8A288F05378D}"/>
                  </a:ext>
                </a:extLst>
              </p:cNvPr>
              <p:cNvGrpSpPr/>
              <p:nvPr/>
            </p:nvGrpSpPr>
            <p:grpSpPr>
              <a:xfrm rot="21420485">
                <a:off x="7015281" y="4148719"/>
                <a:ext cx="114382" cy="122799"/>
                <a:chOff x="3654627" y="3061677"/>
                <a:chExt cx="572178" cy="614284"/>
              </a:xfrm>
              <a:solidFill>
                <a:schemeClr val="tx2"/>
              </a:solidFill>
              <a:effectLst>
                <a:outerShdw blurRad="50800" dist="38100" dir="2700000" algn="tl" rotWithShape="0">
                  <a:prstClr val="black">
                    <a:alpha val="40000"/>
                  </a:prstClr>
                </a:outerShdw>
              </a:effectLst>
            </p:grpSpPr>
            <p:sp>
              <p:nvSpPr>
                <p:cNvPr id="253" name="Ellipse 252">
                  <a:extLst>
                    <a:ext uri="{FF2B5EF4-FFF2-40B4-BE49-F238E27FC236}">
                      <a16:creationId xmlns:a16="http://schemas.microsoft.com/office/drawing/2014/main" id="{B2E4209C-1818-F8C2-39E5-0A268B6702BF}"/>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254" name="Ellipse 253">
                  <a:extLst>
                    <a:ext uri="{FF2B5EF4-FFF2-40B4-BE49-F238E27FC236}">
                      <a16:creationId xmlns:a16="http://schemas.microsoft.com/office/drawing/2014/main" id="{600A1E53-DFDC-3B71-932A-75DD11C433D2}"/>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255" name="Ellipse 254">
                  <a:extLst>
                    <a:ext uri="{FF2B5EF4-FFF2-40B4-BE49-F238E27FC236}">
                      <a16:creationId xmlns:a16="http://schemas.microsoft.com/office/drawing/2014/main" id="{4F923C4A-0890-131A-3165-3A41B06E4262}"/>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spTree>
    <p:extLst>
      <p:ext uri="{BB962C8B-B14F-4D97-AF65-F5344CB8AC3E}">
        <p14:creationId xmlns:p14="http://schemas.microsoft.com/office/powerpoint/2010/main" val="2315290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d 1/3">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70B3AAD0-4358-1426-7F24-36A2855E7810}"/>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2" name="Rechteck: abgerundete Ecken 1">
            <a:extLst>
              <a:ext uri="{FF2B5EF4-FFF2-40B4-BE49-F238E27FC236}">
                <a16:creationId xmlns:a16="http://schemas.microsoft.com/office/drawing/2014/main" id="{5CCD30B7-23B6-422D-9374-93BA62530E76}"/>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M-d 1/3</a:t>
            </a:r>
          </a:p>
        </p:txBody>
      </p:sp>
      <p:sp>
        <p:nvSpPr>
          <p:cNvPr id="6" name="Rechteck 5">
            <a:extLst>
              <a:ext uri="{FF2B5EF4-FFF2-40B4-BE49-F238E27FC236}">
                <a16:creationId xmlns:a16="http://schemas.microsoft.com/office/drawing/2014/main" id="{2141FC02-45C8-0CF3-DAE6-F09D88277353}"/>
              </a:ext>
            </a:extLst>
          </p:cNvPr>
          <p:cNvSpPr/>
          <p:nvPr userDrawn="1"/>
        </p:nvSpPr>
        <p:spPr>
          <a:xfrm>
            <a:off x="1022861" y="2189968"/>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Variante 1: Atom-Moleküle-Diskussion</a:t>
            </a:r>
            <a:endParaRPr lang="de-DE" sz="1400" dirty="0">
              <a:solidFill>
                <a:schemeClr val="tx1"/>
              </a:solidFill>
              <a:latin typeface="Helvetica" panose="020B0604020202020204" pitchFamily="34" charset="0"/>
              <a:cs typeface="Helvetica" panose="020B0604020202020204" pitchFamily="34" charset="0"/>
            </a:endParaRPr>
          </a:p>
        </p:txBody>
      </p:sp>
      <p:sp>
        <p:nvSpPr>
          <p:cNvPr id="8" name="Rechteck 7">
            <a:extLst>
              <a:ext uri="{FF2B5EF4-FFF2-40B4-BE49-F238E27FC236}">
                <a16:creationId xmlns:a16="http://schemas.microsoft.com/office/drawing/2014/main" id="{045F0B35-9E51-3DAE-2DA9-274CF3299F64}"/>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Methodenblatt zur Einheit „Macht Geld glücklich?“</a:t>
            </a:r>
            <a:endParaRPr lang="de-DE" sz="1600" dirty="0">
              <a:solidFill>
                <a:schemeClr val="tx2"/>
              </a:solidFill>
              <a:latin typeface="Helvetica" panose="020B0604020202020204" pitchFamily="34" charset="0"/>
              <a:cs typeface="Helvetica" panose="020B0604020202020204" pitchFamily="34" charset="0"/>
            </a:endParaRPr>
          </a:p>
        </p:txBody>
      </p:sp>
      <p:sp>
        <p:nvSpPr>
          <p:cNvPr id="10" name="Rechteck 9">
            <a:extLst>
              <a:ext uri="{FF2B5EF4-FFF2-40B4-BE49-F238E27FC236}">
                <a16:creationId xmlns:a16="http://schemas.microsoft.com/office/drawing/2014/main" id="{A0BF72B2-D854-73E7-E976-3BF8A24B3D9A}"/>
              </a:ext>
            </a:extLst>
          </p:cNvPr>
          <p:cNvSpPr/>
          <p:nvPr userDrawn="1"/>
        </p:nvSpPr>
        <p:spPr>
          <a:xfrm>
            <a:off x="1041162" y="2509439"/>
            <a:ext cx="5523669" cy="7281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b="1" dirty="0">
                <a:solidFill>
                  <a:schemeClr val="tx1"/>
                </a:solidFill>
                <a:latin typeface="Helvetica" panose="020B0604020202020204" pitchFamily="34" charset="0"/>
                <a:cs typeface="Helvetica" panose="020B0604020202020204" pitchFamily="34" charset="0"/>
              </a:rPr>
              <a:t>Ablauf</a:t>
            </a:r>
          </a:p>
          <a:p>
            <a:endParaRPr lang="de-DE" sz="1200" dirty="0">
              <a:solidFill>
                <a:schemeClr val="tx1"/>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53462E39-C129-BCE2-0855-780E3C03FDCF}"/>
              </a:ext>
            </a:extLst>
          </p:cNvPr>
          <p:cNvSpPr/>
          <p:nvPr userDrawn="1"/>
        </p:nvSpPr>
        <p:spPr>
          <a:xfrm>
            <a:off x="1041162" y="1357807"/>
            <a:ext cx="5523669" cy="7281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Die Diskussion, die den Hauptteil der Einzelstunde ausmacht, lässt sich u. a. in den folgenden beiden Varianten durchführen. Alternativ können Sie auch auf eine andere Diskussionsmethode zurückgreifen, die sich in Ihrer Klasse oder Lerngruppe bewährt hat.</a:t>
            </a:r>
          </a:p>
        </p:txBody>
      </p:sp>
      <p:sp>
        <p:nvSpPr>
          <p:cNvPr id="12" name="Rechteck 11">
            <a:extLst>
              <a:ext uri="{FF2B5EF4-FFF2-40B4-BE49-F238E27FC236}">
                <a16:creationId xmlns:a16="http://schemas.microsoft.com/office/drawing/2014/main" id="{07C71A8B-1FBC-2F2F-AA7F-8522CC114900}"/>
              </a:ext>
            </a:extLst>
          </p:cNvPr>
          <p:cNvSpPr/>
          <p:nvPr userDrawn="1"/>
        </p:nvSpPr>
        <p:spPr>
          <a:xfrm>
            <a:off x="1041162" y="4891000"/>
            <a:ext cx="5523669" cy="45827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171450" indent="-171450">
              <a:spcAft>
                <a:spcPts val="600"/>
              </a:spcAft>
              <a:buFont typeface="Arial" panose="020B0604020202020204" pitchFamily="34" charset="0"/>
              <a:buChar char="•"/>
            </a:pPr>
            <a:r>
              <a:rPr lang="de-DE" sz="1200" b="1" dirty="0">
                <a:solidFill>
                  <a:schemeClr val="tx1"/>
                </a:solidFill>
                <a:latin typeface="Helvetica" panose="020B0604020202020204" pitchFamily="34" charset="0"/>
                <a:cs typeface="Helvetica" panose="020B0604020202020204" pitchFamily="34" charset="0"/>
              </a:rPr>
              <a:t>Phase 1: </a:t>
            </a:r>
            <a:r>
              <a:rPr lang="de-DE" sz="1200" b="0" dirty="0">
                <a:solidFill>
                  <a:schemeClr val="tx1"/>
                </a:solidFill>
                <a:latin typeface="Helvetica" panose="020B0604020202020204" pitchFamily="34" charset="0"/>
                <a:cs typeface="Helvetica" panose="020B0604020202020204" pitchFamily="34" charset="0"/>
              </a:rPr>
              <a:t>Die Schülerinnen und Schüler beginnen in Zweiergruppen, über die Frage „Macht Geld glücklich?“ zu diskutieren. Dafür stehen ihnen 4 Minuten zur Verfügung.</a:t>
            </a:r>
          </a:p>
          <a:p>
            <a:pPr marL="171450" indent="-171450">
              <a:spcAft>
                <a:spcPts val="600"/>
              </a:spcAft>
              <a:buFont typeface="Arial" panose="020B0604020202020204" pitchFamily="34" charset="0"/>
              <a:buChar char="•"/>
            </a:pPr>
            <a:r>
              <a:rPr lang="de-DE" sz="1200" b="1" dirty="0">
                <a:solidFill>
                  <a:schemeClr val="tx1"/>
                </a:solidFill>
                <a:latin typeface="Helvetica" panose="020B0604020202020204" pitchFamily="34" charset="0"/>
                <a:cs typeface="Helvetica" panose="020B0604020202020204" pitchFamily="34" charset="0"/>
              </a:rPr>
              <a:t>Phase 2: </a:t>
            </a:r>
            <a:r>
              <a:rPr lang="de-DE" sz="1200" b="0" dirty="0">
                <a:solidFill>
                  <a:schemeClr val="tx1"/>
                </a:solidFill>
                <a:latin typeface="Helvetica" panose="020B0604020202020204" pitchFamily="34" charset="0"/>
                <a:cs typeface="Helvetica" panose="020B0604020202020204" pitchFamily="34" charset="0"/>
              </a:rPr>
              <a:t>Im Anschluss finden sich je zwei Zweiergruppen zu einer Vierergruppe zusammen. Die Schülerinnen und Schüler setzen die Diskussion für weitere 4 Minuten fort.</a:t>
            </a:r>
          </a:p>
          <a:p>
            <a:pPr marL="171450" indent="-171450">
              <a:spcAft>
                <a:spcPts val="600"/>
              </a:spcAft>
              <a:buFont typeface="Arial" panose="020B0604020202020204" pitchFamily="34" charset="0"/>
              <a:buChar char="•"/>
            </a:pPr>
            <a:r>
              <a:rPr lang="de-DE" sz="1200" b="1" dirty="0">
                <a:solidFill>
                  <a:schemeClr val="tx1"/>
                </a:solidFill>
                <a:latin typeface="Helvetica" panose="020B0604020202020204" pitchFamily="34" charset="0"/>
                <a:cs typeface="Helvetica" panose="020B0604020202020204" pitchFamily="34" charset="0"/>
              </a:rPr>
              <a:t>Phase 3: </a:t>
            </a:r>
            <a:r>
              <a:rPr lang="de-DE" sz="1200" b="0" dirty="0">
                <a:solidFill>
                  <a:schemeClr val="tx1"/>
                </a:solidFill>
                <a:latin typeface="Helvetica" panose="020B0604020202020204" pitchFamily="34" charset="0"/>
                <a:cs typeface="Helvetica" panose="020B0604020202020204" pitchFamily="34" charset="0"/>
              </a:rPr>
              <a:t>Je zwei Vierergruppen bilden eine Achtergruppe, in der die Schülerinnen und Schüler für weitere 4 Minuten über die Fragestellung diskutieren.</a:t>
            </a:r>
          </a:p>
          <a:p>
            <a:pPr marL="171450" indent="-171450">
              <a:spcAft>
                <a:spcPts val="600"/>
              </a:spcAft>
              <a:buFont typeface="Arial" panose="020B0604020202020204" pitchFamily="34" charset="0"/>
              <a:buChar char="•"/>
            </a:pPr>
            <a:r>
              <a:rPr lang="de-DE" sz="1200" b="1" dirty="0">
                <a:solidFill>
                  <a:schemeClr val="tx1"/>
                </a:solidFill>
                <a:latin typeface="Helvetica" panose="020B0604020202020204" pitchFamily="34" charset="0"/>
                <a:cs typeface="Helvetica" panose="020B0604020202020204" pitchFamily="34" charset="0"/>
              </a:rPr>
              <a:t>Phase 4: </a:t>
            </a:r>
            <a:r>
              <a:rPr lang="de-DE" sz="1200" b="0" dirty="0">
                <a:solidFill>
                  <a:schemeClr val="tx1"/>
                </a:solidFill>
                <a:latin typeface="Helvetica" panose="020B0604020202020204" pitchFamily="34" charset="0"/>
                <a:cs typeface="Helvetica" panose="020B0604020202020204" pitchFamily="34" charset="0"/>
              </a:rPr>
              <a:t>Die Achtergruppen halten nun die aus ihrer Sicht wichtigsten Argumente fest – je 3 für „Ja, Geld macht glücklich“ und „Nein, Geld macht nicht glücklich“. Dafür stehen ihnen 6 Minuten zur Verfügung. </a:t>
            </a:r>
          </a:p>
          <a:p>
            <a:pPr marL="171450" indent="-171450">
              <a:spcAft>
                <a:spcPts val="600"/>
              </a:spcAft>
              <a:buFont typeface="Arial" panose="020B0604020202020204" pitchFamily="34" charset="0"/>
              <a:buChar char="•"/>
            </a:pPr>
            <a:r>
              <a:rPr lang="de-DE" sz="1200" b="0" dirty="0">
                <a:solidFill>
                  <a:schemeClr val="tx1"/>
                </a:solidFill>
                <a:latin typeface="Helvetica" panose="020B0604020202020204" pitchFamily="34" charset="0"/>
                <a:cs typeface="Helvetica" panose="020B0604020202020204" pitchFamily="34" charset="0"/>
              </a:rPr>
              <a:t>Zwischen den Phasen 1, 2 und 3 ist je 1 Minute eingeplant, in der sich die Schülerinnen und Schüler in ihren neuen Gruppen zusammenfinden.</a:t>
            </a:r>
          </a:p>
          <a:p>
            <a:endParaRPr lang="de-DE" sz="1200" b="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Empfehlung</a:t>
            </a:r>
          </a:p>
          <a:p>
            <a:endParaRPr lang="de-DE" sz="1200" b="0" dirty="0">
              <a:solidFill>
                <a:schemeClr val="tx1"/>
              </a:solidFill>
              <a:latin typeface="Helvetica" panose="020B0604020202020204" pitchFamily="34" charset="0"/>
              <a:cs typeface="Helvetica" panose="020B0604020202020204" pitchFamily="34" charset="0"/>
            </a:endParaRPr>
          </a:p>
          <a:p>
            <a:r>
              <a:rPr lang="de-DE" sz="1200" b="0" dirty="0">
                <a:solidFill>
                  <a:schemeClr val="tx1"/>
                </a:solidFill>
                <a:latin typeface="Helvetica" panose="020B0604020202020204" pitchFamily="34" charset="0"/>
                <a:cs typeface="Helvetica" panose="020B0604020202020204" pitchFamily="34" charset="0"/>
              </a:rPr>
              <a:t>Diese Methode eignet sich vor allem für den Einsatz in einer Schulklasse, in der sich die Schülerinnen und Schüler bereits kennen.</a:t>
            </a:r>
          </a:p>
          <a:p>
            <a:endParaRPr lang="de-DE" sz="1200" b="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Sonstige Hinweise</a:t>
            </a:r>
          </a:p>
          <a:p>
            <a:endParaRPr lang="de-DE" sz="1200" b="0" dirty="0">
              <a:solidFill>
                <a:schemeClr val="tx1"/>
              </a:solidFill>
              <a:latin typeface="Helvetica" panose="020B0604020202020204" pitchFamily="34" charset="0"/>
              <a:cs typeface="Helvetica" panose="020B0604020202020204" pitchFamily="34" charset="0"/>
            </a:endParaRPr>
          </a:p>
          <a:p>
            <a:r>
              <a:rPr lang="de-DE" sz="1200" b="0" dirty="0">
                <a:solidFill>
                  <a:schemeClr val="tx1"/>
                </a:solidFill>
                <a:latin typeface="Helvetica" panose="020B0604020202020204" pitchFamily="34" charset="0"/>
                <a:cs typeface="Helvetica" panose="020B0604020202020204" pitchFamily="34" charset="0"/>
              </a:rPr>
              <a:t>Diese Methode funktioniert am besten mit Klassengrößen, die durch 8 teilbar sind. Sie können zu Beginn aber auch eine oder mehrere Dreiergruppen bilden, die sich im zweiten Schritt mit je einer Zweiergruppe zusammenschließen.</a:t>
            </a:r>
          </a:p>
          <a:p>
            <a:endParaRPr lang="de-DE" sz="1200" b="0" dirty="0">
              <a:solidFill>
                <a:schemeClr val="tx1"/>
              </a:solidFill>
              <a:latin typeface="Helvetica" panose="020B0604020202020204" pitchFamily="34" charset="0"/>
              <a:cs typeface="Helvetica" panose="020B0604020202020204" pitchFamily="34" charset="0"/>
            </a:endParaRPr>
          </a:p>
        </p:txBody>
      </p:sp>
      <p:pic>
        <p:nvPicPr>
          <p:cNvPr id="13" name="Grafik 12" descr="Ein Bild, das Text enthält.&#10;&#10;Automatisch generierte Beschreibung">
            <a:extLst>
              <a:ext uri="{FF2B5EF4-FFF2-40B4-BE49-F238E27FC236}">
                <a16:creationId xmlns:a16="http://schemas.microsoft.com/office/drawing/2014/main" id="{B3350659-5659-05D0-CFCF-34930AA275AD}"/>
              </a:ext>
            </a:extLst>
          </p:cNvPr>
          <p:cNvPicPr>
            <a:picLocks noChangeAspect="1"/>
          </p:cNvPicPr>
          <p:nvPr userDrawn="1"/>
        </p:nvPicPr>
        <p:blipFill>
          <a:blip r:embed="rId2">
            <a:extLst>
              <a:ext uri="{FF2B5EF4-FFF2-40B4-BE49-F238E27FC236}">
                <a16:creationId xmlns:lc="http://schemas.openxmlformats.org/drawingml/2006/lockedCanvas" xmlns:a16="http://schemas.microsoft.com/office/drawing/2014/main" xmlns:a14="http://schemas.microsoft.com/office/drawing/2010/main" xmlns:w="http://schemas.openxmlformats.org/wordprocessingml/2006/main" xmlns:w10="urn:schemas-microsoft-com:office:word" xmlns:v="urn:schemas-microsoft-com:vml" xmlns:o="urn:schemas-microsoft-com:office:office"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du="http://schemas.microsoft.com/office/word/2023/wordml/word16du"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id="{AB96096D-9B87-3ADE-99A1-D2768049FF54}"/>
              </a:ext>
            </a:extLst>
          </a:blip>
          <a:stretch>
            <a:fillRect/>
          </a:stretch>
        </p:blipFill>
        <p:spPr>
          <a:xfrm>
            <a:off x="1041162" y="2824359"/>
            <a:ext cx="5523669" cy="1860707"/>
          </a:xfrm>
          <a:prstGeom prst="rect">
            <a:avLst/>
          </a:prstGeom>
        </p:spPr>
      </p:pic>
    </p:spTree>
    <p:extLst>
      <p:ext uri="{BB962C8B-B14F-4D97-AF65-F5344CB8AC3E}">
        <p14:creationId xmlns:p14="http://schemas.microsoft.com/office/powerpoint/2010/main" val="1692561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d 2/3">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70B3AAD0-4358-1426-7F24-36A2855E7810}"/>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2" name="Rechteck: abgerundete Ecken 1">
            <a:extLst>
              <a:ext uri="{FF2B5EF4-FFF2-40B4-BE49-F238E27FC236}">
                <a16:creationId xmlns:a16="http://schemas.microsoft.com/office/drawing/2014/main" id="{F65B5658-1151-6369-EC76-7A6DFE73DA5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M-d 2/3</a:t>
            </a:r>
          </a:p>
        </p:txBody>
      </p:sp>
      <p:sp>
        <p:nvSpPr>
          <p:cNvPr id="18" name="Rechteck 17">
            <a:extLst>
              <a:ext uri="{FF2B5EF4-FFF2-40B4-BE49-F238E27FC236}">
                <a16:creationId xmlns:a16="http://schemas.microsoft.com/office/drawing/2014/main" id="{EF940CD7-09CA-4AD6-4EE3-E0F353CC134C}"/>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Variante 2: Kugellager-Diskussion</a:t>
            </a:r>
            <a:endParaRPr lang="de-DE" sz="1400" dirty="0">
              <a:solidFill>
                <a:schemeClr val="tx1"/>
              </a:solidFill>
              <a:latin typeface="Helvetica" panose="020B0604020202020204" pitchFamily="34" charset="0"/>
              <a:cs typeface="Helvetica" panose="020B0604020202020204" pitchFamily="34" charset="0"/>
            </a:endParaRPr>
          </a:p>
        </p:txBody>
      </p:sp>
      <p:sp>
        <p:nvSpPr>
          <p:cNvPr id="19" name="Rechteck 18">
            <a:extLst>
              <a:ext uri="{FF2B5EF4-FFF2-40B4-BE49-F238E27FC236}">
                <a16:creationId xmlns:a16="http://schemas.microsoft.com/office/drawing/2014/main" id="{5A78CA6A-9370-3D94-9385-9AB4C62E12B9}"/>
              </a:ext>
            </a:extLst>
          </p:cNvPr>
          <p:cNvSpPr/>
          <p:nvPr userDrawn="1"/>
        </p:nvSpPr>
        <p:spPr>
          <a:xfrm>
            <a:off x="1041162" y="1324298"/>
            <a:ext cx="5523669" cy="7281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b="1" dirty="0">
                <a:solidFill>
                  <a:schemeClr val="tx1"/>
                </a:solidFill>
                <a:latin typeface="Helvetica" panose="020B0604020202020204" pitchFamily="34" charset="0"/>
                <a:cs typeface="Helvetica" panose="020B0604020202020204" pitchFamily="34" charset="0"/>
              </a:rPr>
              <a:t>Ablauf</a:t>
            </a:r>
          </a:p>
          <a:p>
            <a:endParaRPr lang="de-DE" sz="1200" dirty="0">
              <a:solidFill>
                <a:schemeClr val="tx1"/>
              </a:solidFill>
              <a:latin typeface="Helvetica" panose="020B0604020202020204" pitchFamily="34" charset="0"/>
              <a:cs typeface="Helvetica" panose="020B0604020202020204" pitchFamily="34" charset="0"/>
            </a:endParaRPr>
          </a:p>
        </p:txBody>
      </p:sp>
      <p:sp>
        <p:nvSpPr>
          <p:cNvPr id="20" name="Rechteck 19">
            <a:extLst>
              <a:ext uri="{FF2B5EF4-FFF2-40B4-BE49-F238E27FC236}">
                <a16:creationId xmlns:a16="http://schemas.microsoft.com/office/drawing/2014/main" id="{7CA27B26-DE42-FB0C-D5D7-6F74F9E06F6E}"/>
              </a:ext>
            </a:extLst>
          </p:cNvPr>
          <p:cNvSpPr/>
          <p:nvPr userDrawn="1"/>
        </p:nvSpPr>
        <p:spPr>
          <a:xfrm>
            <a:off x="1041162" y="4004242"/>
            <a:ext cx="5523669" cy="60541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171450" indent="-171450">
              <a:spcAft>
                <a:spcPts val="600"/>
              </a:spcAft>
              <a:buFont typeface="Arial" panose="020B0604020202020204" pitchFamily="34" charset="0"/>
              <a:buChar char="•"/>
            </a:pPr>
            <a:r>
              <a:rPr lang="de-DE" sz="1200" b="1" dirty="0">
                <a:solidFill>
                  <a:schemeClr val="tx1"/>
                </a:solidFill>
                <a:latin typeface="Helvetica" panose="020B0604020202020204" pitchFamily="34" charset="0"/>
                <a:cs typeface="Helvetica" panose="020B0604020202020204" pitchFamily="34" charset="0"/>
              </a:rPr>
              <a:t>Vorbereitung: </a:t>
            </a:r>
            <a:r>
              <a:rPr lang="de-DE" sz="1200" b="0" dirty="0">
                <a:solidFill>
                  <a:schemeClr val="tx1"/>
                </a:solidFill>
                <a:latin typeface="Helvetica" panose="020B0604020202020204" pitchFamily="34" charset="0"/>
                <a:cs typeface="Helvetica" panose="020B0604020202020204" pitchFamily="34" charset="0"/>
              </a:rPr>
              <a:t>Die Schülerinnen und Schüler bilden zwei Stuhlkreise – einen inneren und einen äußeren, sodass sich je zwei Schülerinnen und Schüler gegenübersitzen. Für den Auf- und späteren Abbau der Stuhlkreise sind insgesamt 8 Minuten eingeplant.</a:t>
            </a:r>
          </a:p>
          <a:p>
            <a:pPr marL="171450" indent="-171450">
              <a:spcAft>
                <a:spcPts val="600"/>
              </a:spcAft>
              <a:buFont typeface="Arial" panose="020B0604020202020204" pitchFamily="34" charset="0"/>
              <a:buChar char="•"/>
            </a:pPr>
            <a:r>
              <a:rPr lang="de-DE" sz="1200" b="1" dirty="0">
                <a:solidFill>
                  <a:schemeClr val="tx1"/>
                </a:solidFill>
                <a:latin typeface="Helvetica" panose="020B0604020202020204" pitchFamily="34" charset="0"/>
                <a:cs typeface="Helvetica" panose="020B0604020202020204" pitchFamily="34" charset="0"/>
              </a:rPr>
              <a:t>Diskussion: </a:t>
            </a:r>
            <a:r>
              <a:rPr lang="de-DE" sz="1200" b="0" dirty="0">
                <a:solidFill>
                  <a:schemeClr val="tx1"/>
                </a:solidFill>
                <a:latin typeface="Helvetica" panose="020B0604020202020204" pitchFamily="34" charset="0"/>
                <a:cs typeface="Helvetica" panose="020B0604020202020204" pitchFamily="34" charset="0"/>
              </a:rPr>
              <a:t>Die Schülerinnen und Schüler diskutieren in Zweiergruppen 4 Minuten lang über die Frage „Macht Geld glücklich?“. Nach diesen 4 Minuten rücken die Schülerinnen und Schüler im inneren Stuhlkreis einen Platz weiter und diskutieren nun mit ihrem neuen Gegenüber für weitere 4 Minuten. Danach folgt eine dritte 4-minütige Runde.</a:t>
            </a:r>
          </a:p>
          <a:p>
            <a:endParaRPr lang="de-DE" sz="1200" b="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Empfehlung</a:t>
            </a:r>
          </a:p>
          <a:p>
            <a:endParaRPr lang="de-DE" sz="1200" b="0" dirty="0">
              <a:solidFill>
                <a:schemeClr val="tx1"/>
              </a:solidFill>
              <a:latin typeface="Helvetica" panose="020B0604020202020204" pitchFamily="34" charset="0"/>
              <a:cs typeface="Helvetica" panose="020B0604020202020204" pitchFamily="34" charset="0"/>
            </a:endParaRPr>
          </a:p>
          <a:p>
            <a:r>
              <a:rPr lang="de-DE" sz="1200" b="0" dirty="0">
                <a:solidFill>
                  <a:schemeClr val="tx1"/>
                </a:solidFill>
                <a:latin typeface="Helvetica" panose="020B0604020202020204" pitchFamily="34" charset="0"/>
                <a:cs typeface="Helvetica" panose="020B0604020202020204" pitchFamily="34" charset="0"/>
              </a:rPr>
              <a:t>Diese Methode eignet sich besonders für Gruppen, die sich noch nicht kennen, und bildet daher einen guten Einstieg für eine „AG Finanzwissen“. Ggf. bietet sich in dem Zuge auch eine Verlängerung der Diskussion an.</a:t>
            </a:r>
          </a:p>
          <a:p>
            <a:endParaRPr lang="de-DE" sz="1200" b="0" dirty="0">
              <a:solidFill>
                <a:schemeClr val="tx1"/>
              </a:solidFill>
              <a:latin typeface="Helvetica" panose="020B0604020202020204" pitchFamily="34" charset="0"/>
              <a:cs typeface="Helvetica" panose="020B0604020202020204" pitchFamily="34" charset="0"/>
            </a:endParaRPr>
          </a:p>
          <a:p>
            <a:r>
              <a:rPr lang="de-DE" sz="1200" b="0" dirty="0">
                <a:solidFill>
                  <a:schemeClr val="tx1"/>
                </a:solidFill>
                <a:latin typeface="Helvetica" panose="020B0604020202020204" pitchFamily="34" charset="0"/>
                <a:cs typeface="Helvetica" panose="020B0604020202020204" pitchFamily="34" charset="0"/>
              </a:rPr>
              <a:t>Sie können diese Methode aber ebenso in Klassen anwenden, in denen die Schülerinnen und Schüler einander bereits kennen.</a:t>
            </a:r>
          </a:p>
          <a:p>
            <a:endParaRPr lang="de-DE" sz="1200" b="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Alternativen</a:t>
            </a:r>
          </a:p>
          <a:p>
            <a:endParaRPr lang="de-DE" sz="1200" b="0" dirty="0">
              <a:solidFill>
                <a:schemeClr val="tx1"/>
              </a:solidFill>
              <a:latin typeface="Helvetica" panose="020B0604020202020204" pitchFamily="34" charset="0"/>
              <a:cs typeface="Helvetica" panose="020B0604020202020204" pitchFamily="34" charset="0"/>
            </a:endParaRPr>
          </a:p>
          <a:p>
            <a:r>
              <a:rPr lang="de-DE" sz="1200" b="0" dirty="0">
                <a:solidFill>
                  <a:schemeClr val="tx1"/>
                </a:solidFill>
                <a:latin typeface="Helvetica" panose="020B0604020202020204" pitchFamily="34" charset="0"/>
                <a:cs typeface="Helvetica" panose="020B0604020202020204" pitchFamily="34" charset="0"/>
              </a:rPr>
              <a:t>In diskussionsfreudigen Klassen können Sie auch die </a:t>
            </a:r>
            <a:r>
              <a:rPr lang="de-DE" sz="1200" b="0" dirty="0" err="1">
                <a:solidFill>
                  <a:schemeClr val="tx1"/>
                </a:solidFill>
                <a:latin typeface="Helvetica" panose="020B0604020202020204" pitchFamily="34" charset="0"/>
                <a:cs typeface="Helvetica" panose="020B0604020202020204" pitchFamily="34" charset="0"/>
              </a:rPr>
              <a:t>Fishbowl</a:t>
            </a:r>
            <a:r>
              <a:rPr lang="de-DE" sz="1200" b="0" dirty="0">
                <a:solidFill>
                  <a:schemeClr val="tx1"/>
                </a:solidFill>
                <a:latin typeface="Helvetica" panose="020B0604020202020204" pitchFamily="34" charset="0"/>
                <a:cs typeface="Helvetica" panose="020B0604020202020204" pitchFamily="34" charset="0"/>
              </a:rPr>
              <a:t>-Technik anwenden. Ziel sollte es sein, dass alle Schülerinnen und Schüler dabei zu Wort kommen.</a:t>
            </a:r>
          </a:p>
          <a:p>
            <a:endParaRPr lang="de-DE" sz="1200" b="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Sonstige Hinweise</a:t>
            </a:r>
          </a:p>
          <a:p>
            <a:endParaRPr lang="de-DE" sz="1200" b="0" dirty="0">
              <a:solidFill>
                <a:schemeClr val="tx1"/>
              </a:solidFill>
              <a:latin typeface="Helvetica" panose="020B0604020202020204" pitchFamily="34" charset="0"/>
              <a:cs typeface="Helvetica" panose="020B0604020202020204" pitchFamily="34" charset="0"/>
            </a:endParaRPr>
          </a:p>
          <a:p>
            <a:r>
              <a:rPr lang="de-DE" sz="1200" b="0" dirty="0">
                <a:solidFill>
                  <a:schemeClr val="tx1"/>
                </a:solidFill>
                <a:latin typeface="Helvetica" panose="020B0604020202020204" pitchFamily="34" charset="0"/>
                <a:cs typeface="Helvetica" panose="020B0604020202020204" pitchFamily="34" charset="0"/>
              </a:rPr>
              <a:t>Für die Durchführung benötigt es eine gerade Anzahl an Schülerinnen und Schülern. Eine ungerade Anzahl können Sie aber ausgleichen, indem Sie zwei Kugellager bilden und einem Schüler bzw. einer Schülerin die Verantwortung für das zweite Kugellager übertragen (Zeit stoppen, auf angemessene Lautstärke achten, Hilfestellung geben).</a:t>
            </a:r>
          </a:p>
        </p:txBody>
      </p:sp>
      <p:pic>
        <p:nvPicPr>
          <p:cNvPr id="21" name="Grafik 20" descr="Ein Bild, das Text enthält.&#10;&#10;Automatisch generierte Beschreibung">
            <a:extLst>
              <a:ext uri="{FF2B5EF4-FFF2-40B4-BE49-F238E27FC236}">
                <a16:creationId xmlns:a16="http://schemas.microsoft.com/office/drawing/2014/main" id="{4DEA9969-C13C-AEAA-776A-252AE7BEC828}"/>
              </a:ext>
            </a:extLst>
          </p:cNvPr>
          <p:cNvPicPr>
            <a:picLocks noChangeAspect="1"/>
          </p:cNvPicPr>
          <p:nvPr userDrawn="1"/>
        </p:nvPicPr>
        <p:blipFill>
          <a:blip r:embed="rId2">
            <a:extLst>
              <a:ext uri="{FF2B5EF4-FFF2-40B4-BE49-F238E27FC236}">
                <a16:creationId xmlns:lc="http://schemas.openxmlformats.org/drawingml/2006/lockedCanvas" xmlns:a16="http://schemas.microsoft.com/office/drawing/2014/main" xmlns:a14="http://schemas.microsoft.com/office/drawing/2010/main" xmlns:w="http://schemas.openxmlformats.org/wordprocessingml/2006/main" xmlns:w10="urn:schemas-microsoft-com:office:word" xmlns:v="urn:schemas-microsoft-com:vml" xmlns:o="urn:schemas-microsoft-com:office:office"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du="http://schemas.microsoft.com/office/word/2023/wordml/word16du"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id="{AB96096D-9B87-3ADE-99A1-D2768049FF54}"/>
              </a:ext>
            </a:extLst>
          </a:blip>
          <a:stretch>
            <a:fillRect/>
          </a:stretch>
        </p:blipFill>
        <p:spPr>
          <a:xfrm>
            <a:off x="1041162" y="1639218"/>
            <a:ext cx="5523669" cy="1860707"/>
          </a:xfrm>
          <a:prstGeom prst="rect">
            <a:avLst/>
          </a:prstGeom>
        </p:spPr>
      </p:pic>
      <p:pic>
        <p:nvPicPr>
          <p:cNvPr id="22" name="Grafik 21">
            <a:extLst>
              <a:ext uri="{FF2B5EF4-FFF2-40B4-BE49-F238E27FC236}">
                <a16:creationId xmlns:a16="http://schemas.microsoft.com/office/drawing/2014/main" id="{AAFBBB17-F51D-B3D4-2CA3-F850A191922D}"/>
              </a:ext>
            </a:extLst>
          </p:cNvPr>
          <p:cNvPicPr>
            <a:picLocks noChangeAspect="1"/>
          </p:cNvPicPr>
          <p:nvPr userDrawn="1"/>
        </p:nvPicPr>
        <p:blipFill>
          <a:blip r:embed="rId3"/>
          <a:stretch>
            <a:fillRect/>
          </a:stretch>
        </p:blipFill>
        <p:spPr>
          <a:xfrm>
            <a:off x="1041162" y="1639218"/>
            <a:ext cx="5523669" cy="2212634"/>
          </a:xfrm>
          <a:prstGeom prst="rect">
            <a:avLst/>
          </a:prstGeom>
        </p:spPr>
      </p:pic>
    </p:spTree>
    <p:extLst>
      <p:ext uri="{BB962C8B-B14F-4D97-AF65-F5344CB8AC3E}">
        <p14:creationId xmlns:p14="http://schemas.microsoft.com/office/powerpoint/2010/main" val="2086043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d 3/3">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A409F668-4F65-EBEE-7C14-A460F7502E3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4" name="Rechteck: abgerundete Ecken 3">
            <a:extLst>
              <a:ext uri="{FF2B5EF4-FFF2-40B4-BE49-F238E27FC236}">
                <a16:creationId xmlns:a16="http://schemas.microsoft.com/office/drawing/2014/main" id="{57E877F3-FA77-505F-2344-8EF6601B0582}"/>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M-d 3/3</a:t>
            </a:r>
          </a:p>
        </p:txBody>
      </p:sp>
      <p:sp>
        <p:nvSpPr>
          <p:cNvPr id="7" name="Rechteck 6">
            <a:extLst>
              <a:ext uri="{FF2B5EF4-FFF2-40B4-BE49-F238E27FC236}">
                <a16:creationId xmlns:a16="http://schemas.microsoft.com/office/drawing/2014/main" id="{39AAC9EF-5C58-5D04-C2DF-8FEBAEB42E8A}"/>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Hilfestellung/Binnendifferenzierung</a:t>
            </a:r>
            <a:endParaRPr lang="de-DE" sz="1400" dirty="0">
              <a:solidFill>
                <a:schemeClr val="tx1"/>
              </a:solidFill>
              <a:latin typeface="Helvetica" panose="020B0604020202020204" pitchFamily="34" charset="0"/>
              <a:cs typeface="Helvetica" panose="020B0604020202020204" pitchFamily="34" charset="0"/>
            </a:endParaRPr>
          </a:p>
        </p:txBody>
      </p:sp>
      <p:sp>
        <p:nvSpPr>
          <p:cNvPr id="9" name="Rechteck 8">
            <a:extLst>
              <a:ext uri="{FF2B5EF4-FFF2-40B4-BE49-F238E27FC236}">
                <a16:creationId xmlns:a16="http://schemas.microsoft.com/office/drawing/2014/main" id="{D9841822-E205-1568-D069-70FB9314BE59}"/>
              </a:ext>
            </a:extLst>
          </p:cNvPr>
          <p:cNvSpPr/>
          <p:nvPr userDrawn="1"/>
        </p:nvSpPr>
        <p:spPr>
          <a:xfrm>
            <a:off x="1041162" y="1324298"/>
            <a:ext cx="5523669" cy="7281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b="0" dirty="0">
                <a:solidFill>
                  <a:schemeClr val="tx1"/>
                </a:solidFill>
                <a:latin typeface="Helvetica" panose="020B0604020202020204" pitchFamily="34" charset="0"/>
                <a:cs typeface="Helvetica" panose="020B0604020202020204" pitchFamily="34" charset="0"/>
              </a:rPr>
              <a:t>Für den Fall, dass die Diskussion in einzelnen Gruppen nur schwer anläuft oder ins Stocken gerät, können Sie die folgenden Alternativfragen ausgedruckt und zugeschnitten als Impuls für die entsprechenden Gruppen vorhalten.</a:t>
            </a:r>
          </a:p>
        </p:txBody>
      </p:sp>
      <p:pic>
        <p:nvPicPr>
          <p:cNvPr id="17" name="Grafik 16">
            <a:extLst>
              <a:ext uri="{FF2B5EF4-FFF2-40B4-BE49-F238E27FC236}">
                <a16:creationId xmlns:a16="http://schemas.microsoft.com/office/drawing/2014/main" id="{2690C44D-8843-A7FF-1058-C3B0D3F14D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9675" y="2478732"/>
            <a:ext cx="304800" cy="304800"/>
          </a:xfrm>
          <a:prstGeom prst="rect">
            <a:avLst/>
          </a:prstGeom>
          <a:noFill/>
          <a:ln>
            <a:noFill/>
          </a:ln>
        </p:spPr>
      </p:pic>
      <p:grpSp>
        <p:nvGrpSpPr>
          <p:cNvPr id="18" name="Gruppieren 17">
            <a:extLst>
              <a:ext uri="{FF2B5EF4-FFF2-40B4-BE49-F238E27FC236}">
                <a16:creationId xmlns:a16="http://schemas.microsoft.com/office/drawing/2014/main" id="{E8F24148-5666-0C6B-9451-BA6681E3EF44}"/>
              </a:ext>
            </a:extLst>
          </p:cNvPr>
          <p:cNvGrpSpPr/>
          <p:nvPr userDrawn="1"/>
        </p:nvGrpSpPr>
        <p:grpSpPr>
          <a:xfrm>
            <a:off x="1041161" y="2846239"/>
            <a:ext cx="5523669" cy="4318000"/>
            <a:chOff x="0" y="0"/>
            <a:chExt cx="5740400" cy="4318000"/>
          </a:xfrm>
        </p:grpSpPr>
        <p:sp>
          <p:nvSpPr>
            <p:cNvPr id="20" name="Rechteck 19">
              <a:extLst>
                <a:ext uri="{FF2B5EF4-FFF2-40B4-BE49-F238E27FC236}">
                  <a16:creationId xmlns:a16="http://schemas.microsoft.com/office/drawing/2014/main" id="{C970A806-97DC-F4EC-6E3B-E3ABB6FDBF96}"/>
                </a:ext>
              </a:extLst>
            </p:cNvPr>
            <p:cNvSpPr/>
            <p:nvPr userDrawn="1"/>
          </p:nvSpPr>
          <p:spPr>
            <a:xfrm>
              <a:off x="0" y="0"/>
              <a:ext cx="5740400" cy="1397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Ab welchem Geldbetrag oder Einkommen ist man glücklich?</a:t>
              </a:r>
              <a:endParaRPr lang="de-DE" sz="1100">
                <a:effectLst/>
                <a:ea typeface="Calibri" panose="020F0502020204030204" pitchFamily="34" charset="0"/>
                <a:cs typeface="Times New Roman" panose="02020603050405020304" pitchFamily="18" charset="0"/>
              </a:endParaRPr>
            </a:p>
          </p:txBody>
        </p:sp>
        <p:sp>
          <p:nvSpPr>
            <p:cNvPr id="21" name="Rechteck 20">
              <a:extLst>
                <a:ext uri="{FF2B5EF4-FFF2-40B4-BE49-F238E27FC236}">
                  <a16:creationId xmlns:a16="http://schemas.microsoft.com/office/drawing/2014/main" id="{39F5404F-7C25-865A-154F-C7D8316E12FB}"/>
                </a:ext>
              </a:extLst>
            </p:cNvPr>
            <p:cNvSpPr/>
            <p:nvPr userDrawn="1"/>
          </p:nvSpPr>
          <p:spPr>
            <a:xfrm>
              <a:off x="0" y="1454150"/>
              <a:ext cx="5740400" cy="1397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Denke an 5 Dinge, die du in deiner Freizeit gern tust. Benötigst du Geld dafür?</a:t>
              </a:r>
              <a:endParaRPr lang="de-DE" sz="1100">
                <a:effectLst/>
                <a:ea typeface="Calibri" panose="020F0502020204030204" pitchFamily="34" charset="0"/>
                <a:cs typeface="Times New Roman" panose="02020603050405020304" pitchFamily="18" charset="0"/>
              </a:endParaRPr>
            </a:p>
          </p:txBody>
        </p:sp>
        <p:sp>
          <p:nvSpPr>
            <p:cNvPr id="22" name="Rechteck 21">
              <a:extLst>
                <a:ext uri="{FF2B5EF4-FFF2-40B4-BE49-F238E27FC236}">
                  <a16:creationId xmlns:a16="http://schemas.microsoft.com/office/drawing/2014/main" id="{47837996-A9F6-F854-34D4-16E4CA283026}"/>
                </a:ext>
              </a:extLst>
            </p:cNvPr>
            <p:cNvSpPr/>
            <p:nvPr userDrawn="1"/>
          </p:nvSpPr>
          <p:spPr>
            <a:xfrm>
              <a:off x="0" y="2921000"/>
              <a:ext cx="5740400" cy="1397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Stell dir vor, du hättest 3 Wünsche frei: Wären alle davon auch mit Geld verwirklichbar?</a:t>
              </a:r>
              <a:endParaRPr lang="de-DE" sz="110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198309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gemeine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62865D1-4F14-47F8-613E-A7F5EBD9EF2F}"/>
              </a:ext>
            </a:extLst>
          </p:cNvPr>
          <p:cNvSpPr/>
          <p:nvPr userDrawn="1"/>
        </p:nvSpPr>
        <p:spPr>
          <a:xfrm>
            <a:off x="1031300" y="5489778"/>
            <a:ext cx="5523669" cy="29781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Jede Klasse ist anders. Sie als Lehrkraft kennen Ihre Schülerinnen und Schüler am besten. Um die Materialien auf Ihre Klasse und Ihr individuelles Unterrichtssetting zuzuschneiden, können Sie sie auch als editierbare PowerPoint-Version über unsere Seite herunterladen. Diese Version ist auch für den digitalen Einsatz im Klassenzimmer geeignet.</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Beachten Sie bitte, dass der Großteil der Präsentationen im Folienmaster erstellt ist. Damit stellen wir sicher, dass beim digitalen Einsatz der Materialien keine ungewollten Änderungen passieren. Nur die Elemente, die regulär für eine Bearbeitung vorgesehen sind, lassen sich im normalen Bearbeitungsmodus ändern.</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Um Änderungen im Folienmaster vorzunehmen, gehen Sie im PowerPoint bitte auf die Registerkarte „Ansicht“ und wählen dort „Folienmaster“ aus (zu finden im Abschnitt „Masteransichten“, s. Screenshot).</a:t>
            </a:r>
          </a:p>
          <a:p>
            <a:pPr algn="ctr"/>
            <a:endParaRPr lang="de-DE" sz="1200" dirty="0"/>
          </a:p>
        </p:txBody>
      </p:sp>
      <p:sp>
        <p:nvSpPr>
          <p:cNvPr id="8" name="Rechteck 7">
            <a:extLst>
              <a:ext uri="{FF2B5EF4-FFF2-40B4-BE49-F238E27FC236}">
                <a16:creationId xmlns:a16="http://schemas.microsoft.com/office/drawing/2014/main" id="{5C5A47C3-9CD4-4B3B-E5E7-F4272B7A34AC}"/>
              </a:ext>
            </a:extLst>
          </p:cNvPr>
          <p:cNvSpPr/>
          <p:nvPr userDrawn="1"/>
        </p:nvSpPr>
        <p:spPr>
          <a:xfrm>
            <a:off x="1022861" y="517216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Editierbarkeit</a:t>
            </a:r>
            <a:endParaRPr lang="de-DE" sz="1400" dirty="0">
              <a:solidFill>
                <a:schemeClr val="tx1"/>
              </a:solidFill>
              <a:latin typeface="Helvetica" panose="020B0604020202020204" pitchFamily="34" charset="0"/>
              <a:cs typeface="Helvetica" panose="020B0604020202020204" pitchFamily="34" charset="0"/>
            </a:endParaRPr>
          </a:p>
        </p:txBody>
      </p:sp>
      <p:pic>
        <p:nvPicPr>
          <p:cNvPr id="9" name="Grafik 8">
            <a:extLst>
              <a:ext uri="{FF2B5EF4-FFF2-40B4-BE49-F238E27FC236}">
                <a16:creationId xmlns:a16="http://schemas.microsoft.com/office/drawing/2014/main" id="{224589DC-95C3-116B-E3F2-85BBC8F64DEE}"/>
              </a:ext>
            </a:extLst>
          </p:cNvPr>
          <p:cNvPicPr>
            <a:picLocks noChangeAspect="1"/>
          </p:cNvPicPr>
          <p:nvPr userDrawn="1"/>
        </p:nvPicPr>
        <p:blipFill rotWithShape="1">
          <a:blip r:embed="rId2"/>
          <a:srcRect t="4282" r="41591"/>
          <a:stretch/>
        </p:blipFill>
        <p:spPr>
          <a:xfrm>
            <a:off x="1031300" y="8570100"/>
            <a:ext cx="5497074" cy="928972"/>
          </a:xfrm>
          <a:prstGeom prst="rect">
            <a:avLst/>
          </a:prstGeom>
          <a:ln>
            <a:solidFill>
              <a:schemeClr val="bg2"/>
            </a:solidFill>
          </a:ln>
        </p:spPr>
      </p:pic>
      <p:grpSp>
        <p:nvGrpSpPr>
          <p:cNvPr id="10" name="Gruppieren 9">
            <a:extLst>
              <a:ext uri="{FF2B5EF4-FFF2-40B4-BE49-F238E27FC236}">
                <a16:creationId xmlns:a16="http://schemas.microsoft.com/office/drawing/2014/main" id="{15BDCBCE-7B8E-17DC-52EE-B4530F0FF890}"/>
              </a:ext>
            </a:extLst>
          </p:cNvPr>
          <p:cNvGrpSpPr/>
          <p:nvPr userDrawn="1"/>
        </p:nvGrpSpPr>
        <p:grpSpPr>
          <a:xfrm>
            <a:off x="1018001" y="1322443"/>
            <a:ext cx="5523669" cy="2561961"/>
            <a:chOff x="1008103" y="5345906"/>
            <a:chExt cx="5523669" cy="2561961"/>
          </a:xfrm>
        </p:grpSpPr>
        <p:sp>
          <p:nvSpPr>
            <p:cNvPr id="11" name="Rechteck 10">
              <a:extLst>
                <a:ext uri="{FF2B5EF4-FFF2-40B4-BE49-F238E27FC236}">
                  <a16:creationId xmlns:a16="http://schemas.microsoft.com/office/drawing/2014/main" id="{4820E140-558A-05AD-0AB1-F7E456189120}"/>
                </a:ext>
              </a:extLst>
            </p:cNvPr>
            <p:cNvSpPr/>
            <p:nvPr/>
          </p:nvSpPr>
          <p:spPr>
            <a:xfrm>
              <a:off x="1008103" y="5345906"/>
              <a:ext cx="5523669" cy="2561961"/>
            </a:xfrm>
            <a:prstGeom prst="rect">
              <a:avLst/>
            </a:prstGeom>
            <a:solidFill>
              <a:schemeClr val="bg1"/>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3" name="Gruppieren 12">
              <a:extLst>
                <a:ext uri="{FF2B5EF4-FFF2-40B4-BE49-F238E27FC236}">
                  <a16:creationId xmlns:a16="http://schemas.microsoft.com/office/drawing/2014/main" id="{DDA38161-01F4-6F74-FBB5-D977F70DE8F0}"/>
                </a:ext>
              </a:extLst>
            </p:cNvPr>
            <p:cNvGrpSpPr/>
            <p:nvPr/>
          </p:nvGrpSpPr>
          <p:grpSpPr>
            <a:xfrm>
              <a:off x="1177558" y="5676105"/>
              <a:ext cx="2319182" cy="1901562"/>
              <a:chOff x="0" y="0"/>
              <a:chExt cx="2644775" cy="2168525"/>
            </a:xfrm>
          </p:grpSpPr>
          <p:pic>
            <p:nvPicPr>
              <p:cNvPr id="14" name="Grafik 13">
                <a:extLst>
                  <a:ext uri="{FF2B5EF4-FFF2-40B4-BE49-F238E27FC236}">
                    <a16:creationId xmlns:a16="http://schemas.microsoft.com/office/drawing/2014/main" id="{F2341CB5-488E-3BA4-B8FA-A859595D0D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88" r="11098"/>
              <a:stretch/>
            </p:blipFill>
            <p:spPr bwMode="auto">
              <a:xfrm>
                <a:off x="0" y="0"/>
                <a:ext cx="2644775" cy="1924050"/>
              </a:xfrm>
              <a:prstGeom prst="rect">
                <a:avLst/>
              </a:prstGeom>
              <a:noFill/>
              <a:ln>
                <a:noFill/>
              </a:ln>
              <a:extLst>
                <a:ext uri="{53640926-AAD7-44D8-BBD7-CCE9431645EC}">
                  <a14:shadowObscured xmlns:a14="http://schemas.microsoft.com/office/drawing/2010/main"/>
                </a:ext>
              </a:extLst>
            </p:spPr>
          </p:pic>
          <p:pic>
            <p:nvPicPr>
              <p:cNvPr id="15" name="Grafik 14">
                <a:extLst>
                  <a:ext uri="{FF2B5EF4-FFF2-40B4-BE49-F238E27FC236}">
                    <a16:creationId xmlns:a16="http://schemas.microsoft.com/office/drawing/2014/main" id="{92C58FA4-6559-8324-4888-75B0A777DE6F}"/>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350" y="1819275"/>
                <a:ext cx="2388235" cy="349250"/>
              </a:xfrm>
              <a:prstGeom prst="rect">
                <a:avLst/>
              </a:prstGeom>
            </p:spPr>
          </p:pic>
        </p:grpSp>
      </p:grpSp>
      <p:sp>
        <p:nvSpPr>
          <p:cNvPr id="16" name="Rechteck 15">
            <a:extLst>
              <a:ext uri="{FF2B5EF4-FFF2-40B4-BE49-F238E27FC236}">
                <a16:creationId xmlns:a16="http://schemas.microsoft.com/office/drawing/2014/main" id="{59D14F21-5476-DC2D-C0A8-01E45339CB8D}"/>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Herausgeber</a:t>
            </a:r>
            <a:endParaRPr lang="de-DE" sz="1400" dirty="0">
              <a:solidFill>
                <a:schemeClr val="tx1"/>
              </a:solidFill>
              <a:latin typeface="Helvetica" panose="020B0604020202020204" pitchFamily="34" charset="0"/>
              <a:cs typeface="Helvetica" panose="020B0604020202020204" pitchFamily="34" charset="0"/>
            </a:endParaRPr>
          </a:p>
        </p:txBody>
      </p:sp>
      <p:sp>
        <p:nvSpPr>
          <p:cNvPr id="17" name="Rechteck 16">
            <a:extLst>
              <a:ext uri="{FF2B5EF4-FFF2-40B4-BE49-F238E27FC236}">
                <a16:creationId xmlns:a16="http://schemas.microsoft.com/office/drawing/2014/main" id="{0F208A8B-F76C-2F13-82F0-75A553FCF9A5}"/>
              </a:ext>
            </a:extLst>
          </p:cNvPr>
          <p:cNvSpPr/>
          <p:nvPr userDrawn="1"/>
        </p:nvSpPr>
        <p:spPr>
          <a:xfrm>
            <a:off x="1022861" y="4183825"/>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Kontakt</a:t>
            </a:r>
            <a:endParaRPr lang="de-DE" sz="1400" dirty="0">
              <a:solidFill>
                <a:schemeClr val="tx1"/>
              </a:solidFill>
              <a:latin typeface="Helvetica" panose="020B0604020202020204" pitchFamily="34" charset="0"/>
              <a:cs typeface="Helvetica" panose="020B0604020202020204" pitchFamily="34" charset="0"/>
            </a:endParaRPr>
          </a:p>
        </p:txBody>
      </p:sp>
      <p:sp>
        <p:nvSpPr>
          <p:cNvPr id="19" name="Rechteck: abgerundete Ecken 18">
            <a:extLst>
              <a:ext uri="{FF2B5EF4-FFF2-40B4-BE49-F238E27FC236}">
                <a16:creationId xmlns:a16="http://schemas.microsoft.com/office/drawing/2014/main" id="{6CD57C1A-08C9-5A10-6CF0-963F34F93213}"/>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Tree>
    <p:extLst>
      <p:ext uri="{BB962C8B-B14F-4D97-AF65-F5344CB8AC3E}">
        <p14:creationId xmlns:p14="http://schemas.microsoft.com/office/powerpoint/2010/main" val="1406212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1/2">
    <p:spTree>
      <p:nvGrpSpPr>
        <p:cNvPr id="1" name=""/>
        <p:cNvGrpSpPr/>
        <p:nvPr/>
      </p:nvGrpSpPr>
      <p:grpSpPr>
        <a:xfrm>
          <a:off x="0" y="0"/>
          <a:ext cx="0" cy="0"/>
          <a:chOff x="0" y="0"/>
          <a:chExt cx="0" cy="0"/>
        </a:xfrm>
      </p:grpSpPr>
      <p:sp>
        <p:nvSpPr>
          <p:cNvPr id="7" name="Rechteck: abgerundete Ecken 6">
            <a:extLst>
              <a:ext uri="{FF2B5EF4-FFF2-40B4-BE49-F238E27FC236}">
                <a16:creationId xmlns:a16="http://schemas.microsoft.com/office/drawing/2014/main" id="{95E1ABED-E937-4B03-C0A4-9F568330DE05}"/>
              </a:ext>
            </a:extLst>
          </p:cNvPr>
          <p:cNvSpPr/>
          <p:nvPr userDrawn="1"/>
        </p:nvSpPr>
        <p:spPr>
          <a:xfrm>
            <a:off x="1020525" y="3210977"/>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M-a</a:t>
            </a:r>
          </a:p>
        </p:txBody>
      </p:sp>
      <p:sp>
        <p:nvSpPr>
          <p:cNvPr id="8" name="Rechteck: abgerundete Ecken 7">
            <a:extLst>
              <a:ext uri="{FF2B5EF4-FFF2-40B4-BE49-F238E27FC236}">
                <a16:creationId xmlns:a16="http://schemas.microsoft.com/office/drawing/2014/main" id="{D841FB08-77D4-969F-B672-B72BA6DF635F}"/>
              </a:ext>
            </a:extLst>
          </p:cNvPr>
          <p:cNvSpPr/>
          <p:nvPr userDrawn="1"/>
        </p:nvSpPr>
        <p:spPr>
          <a:xfrm>
            <a:off x="1022753" y="3663990"/>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M-b</a:t>
            </a:r>
          </a:p>
        </p:txBody>
      </p:sp>
      <p:sp>
        <p:nvSpPr>
          <p:cNvPr id="9" name="Rechteck 8">
            <a:extLst>
              <a:ext uri="{FF2B5EF4-FFF2-40B4-BE49-F238E27FC236}">
                <a16:creationId xmlns:a16="http://schemas.microsoft.com/office/drawing/2014/main" id="{88E0BCFD-70D6-BB53-003B-9CC4F2C88CB4}"/>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Inhalte der Einheit „Macht Geld glücklich?“</a:t>
            </a:r>
            <a:endParaRPr lang="de-DE" sz="1600" dirty="0">
              <a:solidFill>
                <a:schemeClr val="tx2"/>
              </a:solidFill>
              <a:latin typeface="Helvetica" panose="020B0604020202020204" pitchFamily="34" charset="0"/>
              <a:cs typeface="Helvetica" panose="020B0604020202020204" pitchFamily="34" charset="0"/>
            </a:endParaRPr>
          </a:p>
        </p:txBody>
      </p:sp>
      <p:sp>
        <p:nvSpPr>
          <p:cNvPr id="11" name="Rechteck: abgerundete Ecken 10">
            <a:extLst>
              <a:ext uri="{FF2B5EF4-FFF2-40B4-BE49-F238E27FC236}">
                <a16:creationId xmlns:a16="http://schemas.microsoft.com/office/drawing/2014/main" id="{D0404B70-6333-4F7F-0155-E18C025FC80A}"/>
              </a:ext>
            </a:extLst>
          </p:cNvPr>
          <p:cNvSpPr/>
          <p:nvPr userDrawn="1"/>
        </p:nvSpPr>
        <p:spPr>
          <a:xfrm>
            <a:off x="1020525" y="4112785"/>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M-c</a:t>
            </a:r>
          </a:p>
        </p:txBody>
      </p:sp>
      <p:sp>
        <p:nvSpPr>
          <p:cNvPr id="14" name="Rechteck: abgerundete Ecken 13">
            <a:extLst>
              <a:ext uri="{FF2B5EF4-FFF2-40B4-BE49-F238E27FC236}">
                <a16:creationId xmlns:a16="http://schemas.microsoft.com/office/drawing/2014/main" id="{9F98F104-F03D-68F3-CC5F-B8039C635D23}"/>
              </a:ext>
            </a:extLst>
          </p:cNvPr>
          <p:cNvSpPr/>
          <p:nvPr userDrawn="1"/>
        </p:nvSpPr>
        <p:spPr>
          <a:xfrm>
            <a:off x="1020525" y="4552347"/>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M-d</a:t>
            </a:r>
          </a:p>
        </p:txBody>
      </p:sp>
      <p:sp>
        <p:nvSpPr>
          <p:cNvPr id="15" name="Rechteck: abgerundete Ecken 14">
            <a:extLst>
              <a:ext uri="{FF2B5EF4-FFF2-40B4-BE49-F238E27FC236}">
                <a16:creationId xmlns:a16="http://schemas.microsoft.com/office/drawing/2014/main" id="{2F3BB778-68F5-E4CE-E5CD-11B4427CA6A2}"/>
              </a:ext>
            </a:extLst>
          </p:cNvPr>
          <p:cNvSpPr/>
          <p:nvPr userDrawn="1"/>
        </p:nvSpPr>
        <p:spPr>
          <a:xfrm>
            <a:off x="1022753" y="5001142"/>
            <a:ext cx="670472" cy="355969"/>
          </a:xfrm>
          <a:prstGeom prst="roundRect">
            <a:avLst>
              <a:gd name="adj" fmla="val 50000"/>
            </a:avLst>
          </a:prstGeom>
          <a:solidFill>
            <a:srgbClr val="FFC7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M-1</a:t>
            </a:r>
          </a:p>
        </p:txBody>
      </p:sp>
      <p:sp>
        <p:nvSpPr>
          <p:cNvPr id="16" name="Rechteck: abgerundete Ecken 15">
            <a:extLst>
              <a:ext uri="{FF2B5EF4-FFF2-40B4-BE49-F238E27FC236}">
                <a16:creationId xmlns:a16="http://schemas.microsoft.com/office/drawing/2014/main" id="{31DE11FF-F0AA-2000-E927-4E08E5C54F1F}"/>
              </a:ext>
            </a:extLst>
          </p:cNvPr>
          <p:cNvSpPr/>
          <p:nvPr userDrawn="1"/>
        </p:nvSpPr>
        <p:spPr>
          <a:xfrm>
            <a:off x="1020525" y="5449937"/>
            <a:ext cx="670472" cy="355969"/>
          </a:xfrm>
          <a:prstGeom prst="roundRect">
            <a:avLst>
              <a:gd name="adj" fmla="val 50000"/>
            </a:avLst>
          </a:prstGeom>
          <a:solidFill>
            <a:srgbClr val="FFC7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M-2</a:t>
            </a:r>
          </a:p>
        </p:txBody>
      </p:sp>
      <p:sp>
        <p:nvSpPr>
          <p:cNvPr id="17" name="Rechteck: abgerundete Ecken 16">
            <a:extLst>
              <a:ext uri="{FF2B5EF4-FFF2-40B4-BE49-F238E27FC236}">
                <a16:creationId xmlns:a16="http://schemas.microsoft.com/office/drawing/2014/main" id="{AD3BAAB8-8CBF-1B3A-FE6A-64B6B921DB88}"/>
              </a:ext>
            </a:extLst>
          </p:cNvPr>
          <p:cNvSpPr/>
          <p:nvPr userDrawn="1"/>
        </p:nvSpPr>
        <p:spPr>
          <a:xfrm>
            <a:off x="1020525" y="5898732"/>
            <a:ext cx="670472" cy="360187"/>
          </a:xfrm>
          <a:prstGeom prst="roundRect">
            <a:avLst>
              <a:gd name="adj" fmla="val 50000"/>
            </a:avLst>
          </a:prstGeom>
          <a:solidFill>
            <a:srgbClr val="FFC7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M-3</a:t>
            </a:r>
          </a:p>
        </p:txBody>
      </p:sp>
      <p:sp>
        <p:nvSpPr>
          <p:cNvPr id="20" name="Rechteck 19">
            <a:extLst>
              <a:ext uri="{FF2B5EF4-FFF2-40B4-BE49-F238E27FC236}">
                <a16:creationId xmlns:a16="http://schemas.microsoft.com/office/drawing/2014/main" id="{F047959D-AF81-ABC3-7B9A-8987EFE562B1}"/>
              </a:ext>
            </a:extLst>
          </p:cNvPr>
          <p:cNvSpPr/>
          <p:nvPr userDrawn="1"/>
        </p:nvSpPr>
        <p:spPr>
          <a:xfrm>
            <a:off x="1797120" y="3210977"/>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Übersicht</a:t>
            </a:r>
            <a:r>
              <a:rPr lang="de-DE" sz="1200" dirty="0">
                <a:solidFill>
                  <a:schemeClr val="tx1"/>
                </a:solidFill>
                <a:latin typeface="Helvetica" panose="020B0604020202020204" pitchFamily="34" charset="0"/>
                <a:cs typeface="Helvetica" panose="020B0604020202020204" pitchFamily="34" charset="0"/>
              </a:rPr>
              <a:t> über Anwendungsmöglichkeiten, Lernziele und Kompetenzen</a:t>
            </a:r>
          </a:p>
        </p:txBody>
      </p:sp>
      <p:sp>
        <p:nvSpPr>
          <p:cNvPr id="21" name="Rechteck 20">
            <a:extLst>
              <a:ext uri="{FF2B5EF4-FFF2-40B4-BE49-F238E27FC236}">
                <a16:creationId xmlns:a16="http://schemas.microsoft.com/office/drawing/2014/main" id="{652AFF11-341E-9BFC-BC96-E7BBB9D8FD1C}"/>
              </a:ext>
            </a:extLst>
          </p:cNvPr>
          <p:cNvSpPr/>
          <p:nvPr userDrawn="1"/>
        </p:nvSpPr>
        <p:spPr>
          <a:xfrm>
            <a:off x="1797119" y="3663999"/>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Stundenverlaufsplan</a:t>
            </a:r>
            <a:r>
              <a:rPr lang="de-DE" sz="1200" dirty="0">
                <a:solidFill>
                  <a:schemeClr val="tx1"/>
                </a:solidFill>
                <a:latin typeface="Helvetica" panose="020B0604020202020204" pitchFamily="34" charset="0"/>
                <a:cs typeface="Helvetica" panose="020B0604020202020204" pitchFamily="34" charset="0"/>
              </a:rPr>
              <a:t> für eine Einzelstunde</a:t>
            </a:r>
          </a:p>
        </p:txBody>
      </p:sp>
      <p:sp>
        <p:nvSpPr>
          <p:cNvPr id="22" name="Rechteck 21">
            <a:extLst>
              <a:ext uri="{FF2B5EF4-FFF2-40B4-BE49-F238E27FC236}">
                <a16:creationId xmlns:a16="http://schemas.microsoft.com/office/drawing/2014/main" id="{FF6B5713-C2E7-1691-6A1E-F24CCD84DC13}"/>
              </a:ext>
            </a:extLst>
          </p:cNvPr>
          <p:cNvSpPr/>
          <p:nvPr userDrawn="1"/>
        </p:nvSpPr>
        <p:spPr>
          <a:xfrm>
            <a:off x="1797119" y="4108173"/>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Lösungen und Ausfüllhinweise </a:t>
            </a:r>
            <a:r>
              <a:rPr lang="de-DE" sz="1200" dirty="0">
                <a:solidFill>
                  <a:schemeClr val="tx1"/>
                </a:solidFill>
                <a:latin typeface="Helvetica" panose="020B0604020202020204" pitchFamily="34" charset="0"/>
                <a:cs typeface="Helvetica" panose="020B0604020202020204" pitchFamily="34" charset="0"/>
              </a:rPr>
              <a:t>zu den Klassenmaterialien</a:t>
            </a:r>
          </a:p>
        </p:txBody>
      </p:sp>
      <p:sp>
        <p:nvSpPr>
          <p:cNvPr id="25" name="Rechteck 24">
            <a:extLst>
              <a:ext uri="{FF2B5EF4-FFF2-40B4-BE49-F238E27FC236}">
                <a16:creationId xmlns:a16="http://schemas.microsoft.com/office/drawing/2014/main" id="{6A0D7CC5-6D3B-5C64-B94A-7C160E08F4BD}"/>
              </a:ext>
            </a:extLst>
          </p:cNvPr>
          <p:cNvSpPr/>
          <p:nvPr userDrawn="1"/>
        </p:nvSpPr>
        <p:spPr>
          <a:xfrm>
            <a:off x="1797118" y="4552347"/>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Methodenblatt </a:t>
            </a:r>
            <a:r>
              <a:rPr lang="de-DE" sz="1200" b="0" dirty="0">
                <a:solidFill>
                  <a:schemeClr val="tx1"/>
                </a:solidFill>
                <a:latin typeface="Helvetica" panose="020B0604020202020204" pitchFamily="34" charset="0"/>
                <a:cs typeface="Helvetica" panose="020B0604020202020204" pitchFamily="34" charset="0"/>
              </a:rPr>
              <a:t>mit Informationen zu zwei Diskussions-Varianten</a:t>
            </a:r>
          </a:p>
        </p:txBody>
      </p:sp>
      <p:sp>
        <p:nvSpPr>
          <p:cNvPr id="26" name="Rechteck 25">
            <a:extLst>
              <a:ext uri="{FF2B5EF4-FFF2-40B4-BE49-F238E27FC236}">
                <a16:creationId xmlns:a16="http://schemas.microsoft.com/office/drawing/2014/main" id="{BCA53FFA-7C83-4A49-9FF8-0C8EF5705CE5}"/>
              </a:ext>
            </a:extLst>
          </p:cNvPr>
          <p:cNvSpPr/>
          <p:nvPr userDrawn="1"/>
        </p:nvSpPr>
        <p:spPr>
          <a:xfrm>
            <a:off x="1797118" y="4996924"/>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Folie/Poster </a:t>
            </a:r>
            <a:r>
              <a:rPr lang="de-DE" sz="1200" b="0" dirty="0">
                <a:solidFill>
                  <a:schemeClr val="tx1"/>
                </a:solidFill>
                <a:latin typeface="Helvetica" panose="020B0604020202020204" pitchFamily="34" charset="0"/>
                <a:cs typeface="Helvetica" panose="020B0604020202020204" pitchFamily="34" charset="0"/>
              </a:rPr>
              <a:t>mit den wichtigsten Gesprächsregeln </a:t>
            </a:r>
          </a:p>
        </p:txBody>
      </p:sp>
      <p:sp>
        <p:nvSpPr>
          <p:cNvPr id="27" name="Rechteck 26">
            <a:extLst>
              <a:ext uri="{FF2B5EF4-FFF2-40B4-BE49-F238E27FC236}">
                <a16:creationId xmlns:a16="http://schemas.microsoft.com/office/drawing/2014/main" id="{BFA7FE67-5E96-5C3E-B62E-5002CF67303C}"/>
              </a:ext>
            </a:extLst>
          </p:cNvPr>
          <p:cNvSpPr/>
          <p:nvPr userDrawn="1"/>
        </p:nvSpPr>
        <p:spPr>
          <a:xfrm>
            <a:off x="1797117" y="5449149"/>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Folie/Arbeitsblatt </a:t>
            </a:r>
            <a:r>
              <a:rPr lang="de-DE" sz="1200" b="0" dirty="0">
                <a:solidFill>
                  <a:schemeClr val="tx1"/>
                </a:solidFill>
                <a:latin typeface="Helvetica" panose="020B0604020202020204" pitchFamily="34" charset="0"/>
                <a:cs typeface="Helvetica" panose="020B0604020202020204" pitchFamily="34" charset="0"/>
              </a:rPr>
              <a:t>zur Ergebnissicherung nach der Diskussion</a:t>
            </a:r>
          </a:p>
        </p:txBody>
      </p:sp>
      <p:sp>
        <p:nvSpPr>
          <p:cNvPr id="28" name="Rechteck 27">
            <a:extLst>
              <a:ext uri="{FF2B5EF4-FFF2-40B4-BE49-F238E27FC236}">
                <a16:creationId xmlns:a16="http://schemas.microsoft.com/office/drawing/2014/main" id="{EA8360EF-0521-F902-5C84-6211E4BF0845}"/>
              </a:ext>
            </a:extLst>
          </p:cNvPr>
          <p:cNvSpPr/>
          <p:nvPr userDrawn="1"/>
        </p:nvSpPr>
        <p:spPr>
          <a:xfrm>
            <a:off x="1797116" y="5893323"/>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Folie/Arbeitsblatt </a:t>
            </a:r>
            <a:r>
              <a:rPr lang="de-DE" sz="1200" b="0" dirty="0">
                <a:solidFill>
                  <a:schemeClr val="tx1"/>
                </a:solidFill>
                <a:latin typeface="Helvetica" panose="020B0604020202020204" pitchFamily="34" charset="0"/>
                <a:cs typeface="Helvetica" panose="020B0604020202020204" pitchFamily="34" charset="0"/>
              </a:rPr>
              <a:t>mit der Maslowschen Bedürfnispyramide</a:t>
            </a:r>
          </a:p>
        </p:txBody>
      </p:sp>
      <p:sp>
        <p:nvSpPr>
          <p:cNvPr id="31" name="Textfeld 30">
            <a:extLst>
              <a:ext uri="{FF2B5EF4-FFF2-40B4-BE49-F238E27FC236}">
                <a16:creationId xmlns:a16="http://schemas.microsoft.com/office/drawing/2014/main" id="{61BA26F2-87A9-AAC4-ECC7-7FCA78FDB1ED}"/>
              </a:ext>
            </a:extLst>
          </p:cNvPr>
          <p:cNvSpPr txBox="1"/>
          <p:nvPr userDrawn="1"/>
        </p:nvSpPr>
        <p:spPr>
          <a:xfrm>
            <a:off x="1018184" y="8905136"/>
            <a:ext cx="5516286" cy="776175"/>
          </a:xfrm>
          <a:prstGeom prst="rect">
            <a:avLst/>
          </a:prstGeom>
          <a:noFill/>
        </p:spPr>
        <p:txBody>
          <a:bodyPr wrap="square" lIns="0" tIns="0" rIns="0" bIns="0">
            <a:spAutoFit/>
          </a:bodyPr>
          <a:lstStyle/>
          <a:p>
            <a:pPr>
              <a:lnSpc>
                <a:spcPct val="107000"/>
              </a:lnSpc>
              <a:spcAft>
                <a:spcPts val="800"/>
              </a:spcAft>
            </a:pPr>
            <a:r>
              <a:rPr lang="de-DE" sz="1200"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Die Materialien sind mit Kürzeln versehen: M steht für „Macht Geld glücklich?“, Ziffern nummerieren Klassenmaterialien, Lehrkräfte-Materialien werden durch Buchstaben gekennzeichnet. Klassenmaterialien sind farbenfroh gestaltet, Material für Lehrkräfte grau und orange gehalten.</a:t>
            </a:r>
          </a:p>
        </p:txBody>
      </p:sp>
      <p:sp>
        <p:nvSpPr>
          <p:cNvPr id="32" name="Rechteck 31">
            <a:extLst>
              <a:ext uri="{FF2B5EF4-FFF2-40B4-BE49-F238E27FC236}">
                <a16:creationId xmlns:a16="http://schemas.microsoft.com/office/drawing/2014/main" id="{9727E269-1D09-2925-4D56-58F1E72E1DD0}"/>
              </a:ext>
            </a:extLst>
          </p:cNvPr>
          <p:cNvSpPr/>
          <p:nvPr userDrawn="1"/>
        </p:nvSpPr>
        <p:spPr>
          <a:xfrm>
            <a:off x="1025200" y="274714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Liste aller enthaltenen Materialien</a:t>
            </a:r>
            <a:endParaRPr lang="de-DE" sz="1400" dirty="0">
              <a:solidFill>
                <a:schemeClr val="tx1"/>
              </a:solidFill>
              <a:latin typeface="Helvetica" panose="020B0604020202020204" pitchFamily="34" charset="0"/>
              <a:cs typeface="Helvetica" panose="020B0604020202020204" pitchFamily="34" charset="0"/>
            </a:endParaRPr>
          </a:p>
        </p:txBody>
      </p:sp>
      <p:sp>
        <p:nvSpPr>
          <p:cNvPr id="33" name="Rechteck: abgerundete Ecken 32">
            <a:extLst>
              <a:ext uri="{FF2B5EF4-FFF2-40B4-BE49-F238E27FC236}">
                <a16:creationId xmlns:a16="http://schemas.microsoft.com/office/drawing/2014/main" id="{B3BD88C0-34F0-B343-577E-9F3169F1331E}"/>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34" name="Rechteck: abgerundete Ecken 33">
            <a:extLst>
              <a:ext uri="{FF2B5EF4-FFF2-40B4-BE49-F238E27FC236}">
                <a16:creationId xmlns:a16="http://schemas.microsoft.com/office/drawing/2014/main" id="{876A621A-B3D4-F11F-709E-33348B15B9AC}"/>
              </a:ext>
            </a:extLst>
          </p:cNvPr>
          <p:cNvSpPr/>
          <p:nvPr userDrawn="1"/>
        </p:nvSpPr>
        <p:spPr>
          <a:xfrm>
            <a:off x="5549899" y="393570"/>
            <a:ext cx="989251"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Inhalt 1/2</a:t>
            </a:r>
          </a:p>
        </p:txBody>
      </p:sp>
      <p:grpSp>
        <p:nvGrpSpPr>
          <p:cNvPr id="35" name="Gruppieren 34">
            <a:extLst>
              <a:ext uri="{FF2B5EF4-FFF2-40B4-BE49-F238E27FC236}">
                <a16:creationId xmlns:a16="http://schemas.microsoft.com/office/drawing/2014/main" id="{939D0712-642C-794A-121F-06EB0C0CBF49}"/>
              </a:ext>
            </a:extLst>
          </p:cNvPr>
          <p:cNvGrpSpPr>
            <a:grpSpLocks/>
          </p:cNvGrpSpPr>
          <p:nvPr userDrawn="1"/>
        </p:nvGrpSpPr>
        <p:grpSpPr>
          <a:xfrm>
            <a:off x="1031300" y="10073302"/>
            <a:ext cx="1069511" cy="253546"/>
            <a:chOff x="4740892" y="3380559"/>
            <a:chExt cx="716795" cy="169928"/>
          </a:xfrm>
        </p:grpSpPr>
        <p:pic>
          <p:nvPicPr>
            <p:cNvPr id="36" name="Grafik 35">
              <a:extLst>
                <a:ext uri="{FF2B5EF4-FFF2-40B4-BE49-F238E27FC236}">
                  <a16:creationId xmlns:a16="http://schemas.microsoft.com/office/drawing/2014/main" id="{98EBA585-7BEF-9BF6-1B27-DAD5BCA729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151" y="3420042"/>
              <a:ext cx="615536" cy="90000"/>
            </a:xfrm>
            <a:prstGeom prst="rect">
              <a:avLst/>
            </a:prstGeom>
          </p:spPr>
        </p:pic>
        <p:sp>
          <p:nvSpPr>
            <p:cNvPr id="37" name="Textfeld 36">
              <a:extLst>
                <a:ext uri="{FF2B5EF4-FFF2-40B4-BE49-F238E27FC236}">
                  <a16:creationId xmlns:a16="http://schemas.microsoft.com/office/drawing/2014/main" id="{9450A7AD-87E1-E56E-8180-D6308A8C212E}"/>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
        <p:nvSpPr>
          <p:cNvPr id="4" name="Rechteck 3">
            <a:extLst>
              <a:ext uri="{FF2B5EF4-FFF2-40B4-BE49-F238E27FC236}">
                <a16:creationId xmlns:a16="http://schemas.microsoft.com/office/drawing/2014/main" id="{B665B885-2C46-D42D-4D31-E9A185452A0E}"/>
              </a:ext>
            </a:extLst>
          </p:cNvPr>
          <p:cNvSpPr/>
          <p:nvPr userDrawn="1"/>
        </p:nvSpPr>
        <p:spPr>
          <a:xfrm>
            <a:off x="1018184" y="1440067"/>
            <a:ext cx="5516286" cy="8317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oAutofit/>
          </a:bodyPr>
          <a:lstStyle/>
          <a:p>
            <a:r>
              <a:rPr lang="de-DE" sz="1200" b="1" dirty="0">
                <a:solidFill>
                  <a:schemeClr val="tx1"/>
                </a:solidFill>
                <a:latin typeface="Helvetica" panose="020B0604020202020204" pitchFamily="34" charset="0"/>
                <a:cs typeface="Helvetica" panose="020B0604020202020204" pitchFamily="34" charset="0"/>
              </a:rPr>
              <a:t>In dieser Lektion ist die Meinung der Schülerinnen und Schüler gefragt: Macht Geld glücklich? Darüber wird diskutiert mit dem Ziel, die eigene Meinung zu reflektieren, den Blickwinkel anderer kennenzulernen und nicht zuletzt: Das Tabuthema Geld zu enttabuisieren.</a:t>
            </a:r>
          </a:p>
        </p:txBody>
      </p:sp>
    </p:spTree>
    <p:extLst>
      <p:ext uri="{BB962C8B-B14F-4D97-AF65-F5344CB8AC3E}">
        <p14:creationId xmlns:p14="http://schemas.microsoft.com/office/powerpoint/2010/main" val="895852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2/2">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3A3B832-652D-C944-FA92-5C150DB49328}"/>
              </a:ext>
            </a:extLst>
          </p:cNvPr>
          <p:cNvSpPr/>
          <p:nvPr userDrawn="1"/>
        </p:nvSpPr>
        <p:spPr>
          <a:xfrm>
            <a:off x="2548327" y="2015309"/>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Diese Übersicht über die acht wichtigsten Verhaltensregeln beim Diskutieren im Unterricht können Sie als Poster im Klassenzimmer aufhängen oder bei Bedarf als Folie via </a:t>
            </a:r>
            <a:r>
              <a:rPr lang="de-DE" sz="1200" dirty="0" err="1">
                <a:solidFill>
                  <a:schemeClr val="tx1"/>
                </a:solidFill>
                <a:latin typeface="Helvetica" panose="020B0604020202020204" pitchFamily="34" charset="0"/>
                <a:cs typeface="Helvetica" panose="020B0604020202020204" pitchFamily="34" charset="0"/>
              </a:rPr>
              <a:t>Beamer</a:t>
            </a:r>
            <a:r>
              <a:rPr lang="de-DE" sz="1200" dirty="0">
                <a:solidFill>
                  <a:schemeClr val="tx1"/>
                </a:solidFill>
                <a:latin typeface="Helvetica" panose="020B0604020202020204" pitchFamily="34" charset="0"/>
                <a:cs typeface="Helvetica" panose="020B0604020202020204" pitchFamily="34" charset="0"/>
              </a:rPr>
              <a:t> an die Wand projizieren. Die PowerPoint-Datei erlaubt Ihnen, die Formulierungen zu individualisieren.</a:t>
            </a:r>
          </a:p>
        </p:txBody>
      </p:sp>
      <p:sp>
        <p:nvSpPr>
          <p:cNvPr id="9" name="Rechteck 8">
            <a:extLst>
              <a:ext uri="{FF2B5EF4-FFF2-40B4-BE49-F238E27FC236}">
                <a16:creationId xmlns:a16="http://schemas.microsoft.com/office/drawing/2014/main" id="{F6D885EC-A22B-3BB2-2BAE-27E02C85C778}"/>
              </a:ext>
            </a:extLst>
          </p:cNvPr>
          <p:cNvSpPr/>
          <p:nvPr userDrawn="1"/>
        </p:nvSpPr>
        <p:spPr>
          <a:xfrm>
            <a:off x="1022861" y="1354075"/>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r>
              <a:rPr lang="de-DE" sz="1200" b="1" dirty="0">
                <a:solidFill>
                  <a:schemeClr val="tx2"/>
                </a:solidFill>
                <a:latin typeface="Helvetica" panose="020B0604020202020204" pitchFamily="34" charset="0"/>
                <a:cs typeface="Helvetica" panose="020B0604020202020204" pitchFamily="34" charset="0"/>
              </a:rPr>
              <a:t>Einzelmaterial 1: Diskussionsregeln</a:t>
            </a:r>
            <a:endParaRPr lang="de-DE" sz="1200" dirty="0">
              <a:solidFill>
                <a:schemeClr val="tx2"/>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59AEC7F8-CA36-E65E-3543-418F3746A484}"/>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Einzelmaterialien der Einheit (außerhalb der Einheit nutzbar)</a:t>
            </a:r>
            <a:endParaRPr lang="de-DE" sz="1400" dirty="0">
              <a:solidFill>
                <a:schemeClr val="tx1"/>
              </a:solidFill>
              <a:latin typeface="Helvetica" panose="020B0604020202020204" pitchFamily="34" charset="0"/>
              <a:cs typeface="Helvetica" panose="020B0604020202020204" pitchFamily="34" charset="0"/>
            </a:endParaRPr>
          </a:p>
        </p:txBody>
      </p:sp>
      <p:sp>
        <p:nvSpPr>
          <p:cNvPr id="13" name="Rechteck 12">
            <a:extLst>
              <a:ext uri="{FF2B5EF4-FFF2-40B4-BE49-F238E27FC236}">
                <a16:creationId xmlns:a16="http://schemas.microsoft.com/office/drawing/2014/main" id="{80EE6847-4BA4-4F37-0053-01752B80BA23}"/>
              </a:ext>
            </a:extLst>
          </p:cNvPr>
          <p:cNvSpPr/>
          <p:nvPr userDrawn="1"/>
        </p:nvSpPr>
        <p:spPr>
          <a:xfrm>
            <a:off x="1022861" y="3604617"/>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sp>
        <p:nvSpPr>
          <p:cNvPr id="14" name="Rechteck: abgerundete Ecken 13">
            <a:extLst>
              <a:ext uri="{FF2B5EF4-FFF2-40B4-BE49-F238E27FC236}">
                <a16:creationId xmlns:a16="http://schemas.microsoft.com/office/drawing/2014/main" id="{5B14E262-7848-31B0-81FD-8807EAB9F992}"/>
              </a:ext>
            </a:extLst>
          </p:cNvPr>
          <p:cNvSpPr/>
          <p:nvPr userDrawn="1"/>
        </p:nvSpPr>
        <p:spPr>
          <a:xfrm>
            <a:off x="1778695" y="3544401"/>
            <a:ext cx="670472" cy="360187"/>
          </a:xfrm>
          <a:prstGeom prst="roundRect">
            <a:avLst>
              <a:gd name="adj" fmla="val 50000"/>
            </a:avLst>
          </a:prstGeom>
          <a:solidFill>
            <a:srgbClr val="FFC7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M-1</a:t>
            </a:r>
          </a:p>
        </p:txBody>
      </p:sp>
      <p:sp>
        <p:nvSpPr>
          <p:cNvPr id="18" name="Rechteck 17">
            <a:extLst>
              <a:ext uri="{FF2B5EF4-FFF2-40B4-BE49-F238E27FC236}">
                <a16:creationId xmlns:a16="http://schemas.microsoft.com/office/drawing/2014/main" id="{C3AFD97B-D706-C0FB-62F4-40B00AB96C69}"/>
              </a:ext>
            </a:extLst>
          </p:cNvPr>
          <p:cNvSpPr/>
          <p:nvPr userDrawn="1"/>
        </p:nvSpPr>
        <p:spPr>
          <a:xfrm>
            <a:off x="2545991" y="6171861"/>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Dieses Arbeitsblatt verknüpft die Bedürfnispyramide nach Maslow mit der Frage, bei welchen Bedürfnissen Geld eine Rolle spielt. Das Arbeitsblatt können Sie einzeln als PDF oder PowerPoint-Datei herunterladen. Die PowerPoint-Datei erlaubt Ihnen auch, die Leitfrage zu ändern.</a:t>
            </a:r>
            <a:endParaRPr lang="de-DE" sz="1200" i="1" dirty="0">
              <a:solidFill>
                <a:schemeClr val="tx1"/>
              </a:solidFill>
              <a:latin typeface="Helvetica" panose="020B0604020202020204" pitchFamily="34" charset="0"/>
              <a:cs typeface="Helvetica" panose="020B0604020202020204" pitchFamily="34" charset="0"/>
            </a:endParaRPr>
          </a:p>
        </p:txBody>
      </p:sp>
      <p:sp>
        <p:nvSpPr>
          <p:cNvPr id="19" name="Rechteck 18">
            <a:extLst>
              <a:ext uri="{FF2B5EF4-FFF2-40B4-BE49-F238E27FC236}">
                <a16:creationId xmlns:a16="http://schemas.microsoft.com/office/drawing/2014/main" id="{37803F57-3605-E2CF-C4FF-D1318C2CFC4D}"/>
              </a:ext>
            </a:extLst>
          </p:cNvPr>
          <p:cNvSpPr/>
          <p:nvPr userDrawn="1"/>
        </p:nvSpPr>
        <p:spPr>
          <a:xfrm>
            <a:off x="1020525" y="5510627"/>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r>
              <a:rPr lang="de-DE" sz="1200" b="1" dirty="0">
                <a:solidFill>
                  <a:schemeClr val="tx2"/>
                </a:solidFill>
                <a:latin typeface="Helvetica" panose="020B0604020202020204" pitchFamily="34" charset="0"/>
                <a:cs typeface="Helvetica" panose="020B0604020202020204" pitchFamily="34" charset="0"/>
              </a:rPr>
              <a:t>Einzelmaterial 2: Bedürfnispyramide nach Maslow</a:t>
            </a:r>
            <a:endParaRPr lang="de-DE" sz="1200" b="1" dirty="0">
              <a:solidFill>
                <a:schemeClr val="tx1"/>
              </a:solidFill>
              <a:latin typeface="Helvetica" panose="020B0604020202020204" pitchFamily="34" charset="0"/>
              <a:cs typeface="Helvetica" panose="020B0604020202020204" pitchFamily="34" charset="0"/>
            </a:endParaRPr>
          </a:p>
        </p:txBody>
      </p:sp>
      <p:sp>
        <p:nvSpPr>
          <p:cNvPr id="22" name="Rechteck 21">
            <a:extLst>
              <a:ext uri="{FF2B5EF4-FFF2-40B4-BE49-F238E27FC236}">
                <a16:creationId xmlns:a16="http://schemas.microsoft.com/office/drawing/2014/main" id="{A1484A13-0112-DF9A-9248-F230349BEF5A}"/>
              </a:ext>
            </a:extLst>
          </p:cNvPr>
          <p:cNvSpPr/>
          <p:nvPr userDrawn="1"/>
        </p:nvSpPr>
        <p:spPr>
          <a:xfrm>
            <a:off x="1020525" y="7761169"/>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sp>
        <p:nvSpPr>
          <p:cNvPr id="23" name="Rechteck: abgerundete Ecken 22">
            <a:extLst>
              <a:ext uri="{FF2B5EF4-FFF2-40B4-BE49-F238E27FC236}">
                <a16:creationId xmlns:a16="http://schemas.microsoft.com/office/drawing/2014/main" id="{9E0090A7-49B4-A309-2630-C25EFD437829}"/>
              </a:ext>
            </a:extLst>
          </p:cNvPr>
          <p:cNvSpPr/>
          <p:nvPr userDrawn="1"/>
        </p:nvSpPr>
        <p:spPr>
          <a:xfrm>
            <a:off x="1778695" y="7698844"/>
            <a:ext cx="670472" cy="360187"/>
          </a:xfrm>
          <a:prstGeom prst="roundRect">
            <a:avLst>
              <a:gd name="adj" fmla="val 50000"/>
            </a:avLst>
          </a:prstGeom>
          <a:solidFill>
            <a:srgbClr val="FFC7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M-3</a:t>
            </a:r>
          </a:p>
        </p:txBody>
      </p:sp>
      <p:sp>
        <p:nvSpPr>
          <p:cNvPr id="26" name="Rechteck: abgerundete Ecken 25">
            <a:extLst>
              <a:ext uri="{FF2B5EF4-FFF2-40B4-BE49-F238E27FC236}">
                <a16:creationId xmlns:a16="http://schemas.microsoft.com/office/drawing/2014/main" id="{3AF60B87-6AD7-72CC-5E22-0670480F8516}"/>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27" name="Rechteck: abgerundete Ecken 26">
            <a:extLst>
              <a:ext uri="{FF2B5EF4-FFF2-40B4-BE49-F238E27FC236}">
                <a16:creationId xmlns:a16="http://schemas.microsoft.com/office/drawing/2014/main" id="{0E514834-5F8A-9ED0-FE3F-9D481EC97E43}"/>
              </a:ext>
            </a:extLst>
          </p:cNvPr>
          <p:cNvSpPr/>
          <p:nvPr userDrawn="1"/>
        </p:nvSpPr>
        <p:spPr>
          <a:xfrm>
            <a:off x="5549899" y="393570"/>
            <a:ext cx="989251"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Inhalt 2/2</a:t>
            </a:r>
          </a:p>
        </p:txBody>
      </p:sp>
      <p:pic>
        <p:nvPicPr>
          <p:cNvPr id="6" name="Grafik 5">
            <a:extLst>
              <a:ext uri="{FF2B5EF4-FFF2-40B4-BE49-F238E27FC236}">
                <a16:creationId xmlns:a16="http://schemas.microsoft.com/office/drawing/2014/main" id="{3766EF16-089B-D251-CBAA-6AE3617011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366" y="2015308"/>
            <a:ext cx="1432799" cy="1432799"/>
          </a:xfrm>
          <a:prstGeom prst="rect">
            <a:avLst/>
          </a:prstGeom>
        </p:spPr>
      </p:pic>
      <p:pic>
        <p:nvPicPr>
          <p:cNvPr id="7" name="Grafik 6">
            <a:extLst>
              <a:ext uri="{FF2B5EF4-FFF2-40B4-BE49-F238E27FC236}">
                <a16:creationId xmlns:a16="http://schemas.microsoft.com/office/drawing/2014/main" id="{93013070-8250-172A-2F64-314B230F020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068" y="6179839"/>
            <a:ext cx="1433097" cy="1433097"/>
          </a:xfrm>
          <a:prstGeom prst="rect">
            <a:avLst/>
          </a:prstGeom>
        </p:spPr>
      </p:pic>
    </p:spTree>
    <p:extLst>
      <p:ext uri="{BB962C8B-B14F-4D97-AF65-F5344CB8AC3E}">
        <p14:creationId xmlns:p14="http://schemas.microsoft.com/office/powerpoint/2010/main" val="3962537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 1/3">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C8C6178-CB57-D842-EBAA-662E7A672424}"/>
              </a:ext>
            </a:extLst>
          </p:cNvPr>
          <p:cNvSpPr/>
          <p:nvPr userDrawn="1"/>
        </p:nvSpPr>
        <p:spPr>
          <a:xfrm>
            <a:off x="1022861" y="1506430"/>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Allgemeine Informationen</a:t>
            </a:r>
            <a:endParaRPr lang="de-DE" sz="1400" dirty="0">
              <a:solidFill>
                <a:schemeClr val="tx1"/>
              </a:solidFill>
              <a:latin typeface="Helvetica" panose="020B0604020202020204" pitchFamily="34" charset="0"/>
              <a:cs typeface="Helvetica" panose="020B0604020202020204" pitchFamily="34" charset="0"/>
            </a:endParaRPr>
          </a:p>
        </p:txBody>
      </p:sp>
      <p:sp>
        <p:nvSpPr>
          <p:cNvPr id="7" name="Rechteck 6">
            <a:extLst>
              <a:ext uri="{FF2B5EF4-FFF2-40B4-BE49-F238E27FC236}">
                <a16:creationId xmlns:a16="http://schemas.microsoft.com/office/drawing/2014/main" id="{4F8215C2-A12A-8C12-F32D-DEB75F8F19FE}"/>
              </a:ext>
            </a:extLst>
          </p:cNvPr>
          <p:cNvSpPr/>
          <p:nvPr userDrawn="1"/>
        </p:nvSpPr>
        <p:spPr>
          <a:xfrm>
            <a:off x="1020525" y="1790285"/>
            <a:ext cx="5513950" cy="935893"/>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Dauer der Einheit:</a:t>
            </a:r>
            <a:r>
              <a:rPr lang="de-DE" sz="1200" dirty="0">
                <a:solidFill>
                  <a:schemeClr val="tx1"/>
                </a:solidFill>
                <a:latin typeface="Helvetica" panose="020B0604020202020204" pitchFamily="34" charset="0"/>
                <a:cs typeface="Helvetica" panose="020B0604020202020204" pitchFamily="34" charset="0"/>
              </a:rPr>
              <a:t>		45 Min. </a:t>
            </a:r>
          </a:p>
          <a:p>
            <a:r>
              <a:rPr lang="de-DE" sz="1200" b="1" dirty="0">
                <a:solidFill>
                  <a:schemeClr val="tx1"/>
                </a:solidFill>
                <a:latin typeface="Helvetica" panose="020B0604020202020204" pitchFamily="34" charset="0"/>
                <a:cs typeface="Helvetica" panose="020B0604020202020204" pitchFamily="34" charset="0"/>
              </a:rPr>
              <a:t>Jahrgangsstufen:</a:t>
            </a:r>
            <a:r>
              <a:rPr lang="de-DE" sz="1200" dirty="0">
                <a:solidFill>
                  <a:schemeClr val="tx1"/>
                </a:solidFill>
                <a:latin typeface="Helvetica" panose="020B0604020202020204" pitchFamily="34" charset="0"/>
                <a:cs typeface="Helvetica" panose="020B0604020202020204" pitchFamily="34" charset="0"/>
              </a:rPr>
              <a:t>		ab Klasse 5</a:t>
            </a:r>
          </a:p>
          <a:p>
            <a:r>
              <a:rPr lang="de-DE" sz="1200" b="1" dirty="0">
                <a:solidFill>
                  <a:schemeClr val="tx1"/>
                </a:solidFill>
                <a:latin typeface="Helvetica" panose="020B0604020202020204" pitchFamily="34" charset="0"/>
                <a:cs typeface="Helvetica" panose="020B0604020202020204" pitchFamily="34" charset="0"/>
              </a:rPr>
              <a:t>Schulformen:</a:t>
            </a:r>
            <a:r>
              <a:rPr lang="de-DE" sz="1200" dirty="0">
                <a:solidFill>
                  <a:schemeClr val="tx1"/>
                </a:solidFill>
                <a:latin typeface="Helvetica" panose="020B0604020202020204" pitchFamily="34" charset="0"/>
                <a:cs typeface="Helvetica" panose="020B0604020202020204" pitchFamily="34" charset="0"/>
              </a:rPr>
              <a:t>		alle weiterführenden Schulen (Sek I)</a:t>
            </a:r>
          </a:p>
          <a:p>
            <a:r>
              <a:rPr lang="de-DE" sz="1200" b="1" dirty="0">
                <a:solidFill>
                  <a:schemeClr val="tx1"/>
                </a:solidFill>
                <a:latin typeface="Helvetica" panose="020B0604020202020204" pitchFamily="34" charset="0"/>
                <a:cs typeface="Helvetica" panose="020B0604020202020204" pitchFamily="34" charset="0"/>
              </a:rPr>
              <a:t>Fächerbezug:</a:t>
            </a:r>
            <a:r>
              <a:rPr lang="de-DE" sz="1200" dirty="0">
                <a:solidFill>
                  <a:schemeClr val="tx1"/>
                </a:solidFill>
                <a:latin typeface="Helvetica" panose="020B0604020202020204" pitchFamily="34" charset="0"/>
                <a:cs typeface="Helvetica" panose="020B0604020202020204" pitchFamily="34" charset="0"/>
              </a:rPr>
              <a:t>		Wirtschaftsunterricht, Ethik, Deutsch</a:t>
            </a:r>
          </a:p>
        </p:txBody>
      </p:sp>
      <p:sp>
        <p:nvSpPr>
          <p:cNvPr id="9" name="Rechteck: abgerundete Ecken 8">
            <a:extLst>
              <a:ext uri="{FF2B5EF4-FFF2-40B4-BE49-F238E27FC236}">
                <a16:creationId xmlns:a16="http://schemas.microsoft.com/office/drawing/2014/main" id="{C43682D1-B20F-C7F3-4910-E62D142EE08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A8A02B5F-1106-82B3-187F-DEC7D65D2958}"/>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Übersicht zur Einheit „Macht Geld glücklich?“</a:t>
            </a:r>
            <a:endParaRPr lang="de-DE" sz="1600" dirty="0">
              <a:solidFill>
                <a:schemeClr val="tx2"/>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AF922BB2-96C1-2640-0273-8D67FAEFAEC7}"/>
              </a:ext>
            </a:extLst>
          </p:cNvPr>
          <p:cNvSpPr/>
          <p:nvPr userDrawn="1"/>
        </p:nvSpPr>
        <p:spPr>
          <a:xfrm>
            <a:off x="1041162" y="299515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Inhaltliche Relevanz des Themas</a:t>
            </a:r>
            <a:endParaRPr lang="de-DE" sz="1400" dirty="0">
              <a:solidFill>
                <a:schemeClr val="tx1"/>
              </a:solidFill>
              <a:latin typeface="Helvetica" panose="020B0604020202020204" pitchFamily="34" charset="0"/>
              <a:cs typeface="Helvetica" panose="020B0604020202020204" pitchFamily="34" charset="0"/>
            </a:endParaRPr>
          </a:p>
        </p:txBody>
      </p:sp>
      <p:sp>
        <p:nvSpPr>
          <p:cNvPr id="12" name="Rechteck 11">
            <a:extLst>
              <a:ext uri="{FF2B5EF4-FFF2-40B4-BE49-F238E27FC236}">
                <a16:creationId xmlns:a16="http://schemas.microsoft.com/office/drawing/2014/main" id="{929FCC91-37E8-2D89-DC99-588CB187258E}"/>
              </a:ext>
            </a:extLst>
          </p:cNvPr>
          <p:cNvSpPr/>
          <p:nvPr userDrawn="1"/>
        </p:nvSpPr>
        <p:spPr>
          <a:xfrm>
            <a:off x="1041162" y="3317650"/>
            <a:ext cx="5523669" cy="20178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Die persönliche Einstellung zum Thema Geld bestimmt ganz wesentlich, welche finanziellen Entscheidungen wir treffen. Allzu oft werden jedoch Denkmuster aus dem eigenen Umfeld unreflektiert übernommen und verinnerlicht. Dies kann sich ungünstig auf die Qualität von Finanzentscheidungen auswirken.</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Diese Einheit lädt Kinder und Jugendliche dazu ein, ihre individuelle Einstellung zu Geld zu ergründen, mit der Einstellung Gleichaltriger abzugleichen und zu überdenken. Die Einheit bricht mit dem noch immer häufigen Tabu „Geld“.</a:t>
            </a:r>
          </a:p>
        </p:txBody>
      </p:sp>
      <p:sp>
        <p:nvSpPr>
          <p:cNvPr id="13" name="Textfeld 12">
            <a:extLst>
              <a:ext uri="{FF2B5EF4-FFF2-40B4-BE49-F238E27FC236}">
                <a16:creationId xmlns:a16="http://schemas.microsoft.com/office/drawing/2014/main" id="{276B0635-8F1B-0F02-55DA-EBF547986CFA}"/>
              </a:ext>
            </a:extLst>
          </p:cNvPr>
          <p:cNvSpPr txBox="1"/>
          <p:nvPr userDrawn="1"/>
        </p:nvSpPr>
        <p:spPr>
          <a:xfrm>
            <a:off x="1061800" y="5382094"/>
            <a:ext cx="5523668" cy="975203"/>
          </a:xfrm>
          <a:prstGeom prst="rect">
            <a:avLst/>
          </a:prstGeom>
          <a:noFill/>
        </p:spPr>
        <p:txBody>
          <a:bodyPr wrap="square" lIns="0" tIns="0" rIns="0" bIns="0">
            <a:spAutoFit/>
          </a:bodyPr>
          <a:lstStyle/>
          <a:p>
            <a:pPr marL="342900" lvl="0" indent="-342900">
              <a:lnSpc>
                <a:spcPct val="107000"/>
              </a:lnSpc>
              <a:buFont typeface="Symbol" panose="05050102010706020507" pitchFamily="18" charset="2"/>
              <a:buChar char=""/>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Fachlich-inhaltlich: </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Für dieses Modul sind keine inhaltlichen Vorkenntnisse aufseiten der Schülerinnen und Schüler erforderlich.</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228600">
              <a:lnSpc>
                <a:spcPct val="107000"/>
              </a:lnSpc>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Methodisch:</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Die Schülerinnen und Schüler sollten die Gesprächsregeln beim Diskutieren/Debattieren kennen und sicher anwenden können.</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p:txBody>
      </p:sp>
      <p:sp>
        <p:nvSpPr>
          <p:cNvPr id="14" name="Rechteck 13">
            <a:extLst>
              <a:ext uri="{FF2B5EF4-FFF2-40B4-BE49-F238E27FC236}">
                <a16:creationId xmlns:a16="http://schemas.microsoft.com/office/drawing/2014/main" id="{4BD61786-43E2-06D2-A5D4-3051EC942D39}"/>
              </a:ext>
            </a:extLst>
          </p:cNvPr>
          <p:cNvSpPr/>
          <p:nvPr userDrawn="1"/>
        </p:nvSpPr>
        <p:spPr>
          <a:xfrm>
            <a:off x="1041162" y="5056013"/>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Erforderliche Vorkenntnisse</a:t>
            </a:r>
            <a:endParaRPr lang="de-DE" sz="1400" dirty="0">
              <a:solidFill>
                <a:schemeClr val="tx1"/>
              </a:solidFill>
              <a:latin typeface="Helvetica" panose="020B0604020202020204" pitchFamily="34" charset="0"/>
              <a:cs typeface="Helvetica" panose="020B0604020202020204" pitchFamily="34" charset="0"/>
            </a:endParaRPr>
          </a:p>
        </p:txBody>
      </p:sp>
      <p:sp>
        <p:nvSpPr>
          <p:cNvPr id="15" name="Textfeld 14">
            <a:extLst>
              <a:ext uri="{FF2B5EF4-FFF2-40B4-BE49-F238E27FC236}">
                <a16:creationId xmlns:a16="http://schemas.microsoft.com/office/drawing/2014/main" id="{875F091C-B285-ADF1-1F1A-7299881A244F}"/>
              </a:ext>
            </a:extLst>
          </p:cNvPr>
          <p:cNvSpPr txBox="1"/>
          <p:nvPr userDrawn="1"/>
        </p:nvSpPr>
        <p:spPr>
          <a:xfrm>
            <a:off x="1061799" y="6940927"/>
            <a:ext cx="5513949" cy="1172822"/>
          </a:xfrm>
          <a:prstGeom prst="rect">
            <a:avLst/>
          </a:prstGeom>
          <a:noFill/>
        </p:spPr>
        <p:txBody>
          <a:bodyPr wrap="square" lIns="0" tIns="0" rIns="0" bIns="0">
            <a:spAutoFit/>
          </a:bodyPr>
          <a:lstStyle/>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Für die Durchführung der Stunde empfiehlt sich die Nutzung von </a:t>
            </a: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Laptop oder PC in Verbindung mit einem </a:t>
            </a:r>
            <a:r>
              <a:rPr lang="de-DE" sz="1200" b="1"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Beamer</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einem Fernseher oder einer interaktiven Tafel.</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die Unterrichtseinheit bei Bedarf </a:t>
            </a: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auch vollständig analog </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durchführen.</a:t>
            </a:r>
          </a:p>
        </p:txBody>
      </p:sp>
      <p:sp>
        <p:nvSpPr>
          <p:cNvPr id="16" name="Rechteck 15">
            <a:extLst>
              <a:ext uri="{FF2B5EF4-FFF2-40B4-BE49-F238E27FC236}">
                <a16:creationId xmlns:a16="http://schemas.microsoft.com/office/drawing/2014/main" id="{5AF08036-7B2F-C8EB-0AB6-3385D6A4E19E}"/>
              </a:ext>
            </a:extLst>
          </p:cNvPr>
          <p:cNvSpPr/>
          <p:nvPr userDrawn="1"/>
        </p:nvSpPr>
        <p:spPr>
          <a:xfrm>
            <a:off x="1041162" y="6610464"/>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Erforderliche technische Ausstattung</a:t>
            </a:r>
            <a:endParaRPr lang="de-DE" sz="1400" dirty="0">
              <a:solidFill>
                <a:schemeClr val="tx1"/>
              </a:solidFill>
              <a:latin typeface="Helvetica" panose="020B0604020202020204" pitchFamily="34" charset="0"/>
              <a:cs typeface="Helvetica" panose="020B0604020202020204" pitchFamily="34" charset="0"/>
            </a:endParaRPr>
          </a:p>
        </p:txBody>
      </p:sp>
      <p:grpSp>
        <p:nvGrpSpPr>
          <p:cNvPr id="17" name="Gruppieren 16">
            <a:extLst>
              <a:ext uri="{FF2B5EF4-FFF2-40B4-BE49-F238E27FC236}">
                <a16:creationId xmlns:a16="http://schemas.microsoft.com/office/drawing/2014/main" id="{A4ABC4E2-ADD4-D6EB-FFC5-9D005021D1E8}"/>
              </a:ext>
            </a:extLst>
          </p:cNvPr>
          <p:cNvGrpSpPr>
            <a:grpSpLocks/>
          </p:cNvGrpSpPr>
          <p:nvPr userDrawn="1"/>
        </p:nvGrpSpPr>
        <p:grpSpPr>
          <a:xfrm>
            <a:off x="1031300" y="10073302"/>
            <a:ext cx="1069511" cy="253546"/>
            <a:chOff x="4740892" y="3380559"/>
            <a:chExt cx="716795" cy="169928"/>
          </a:xfrm>
        </p:grpSpPr>
        <p:pic>
          <p:nvPicPr>
            <p:cNvPr id="18" name="Grafik 17">
              <a:extLst>
                <a:ext uri="{FF2B5EF4-FFF2-40B4-BE49-F238E27FC236}">
                  <a16:creationId xmlns:a16="http://schemas.microsoft.com/office/drawing/2014/main" id="{98A17369-3E42-997D-222E-783B2043C3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151" y="3420042"/>
              <a:ext cx="615536" cy="90000"/>
            </a:xfrm>
            <a:prstGeom prst="rect">
              <a:avLst/>
            </a:prstGeom>
          </p:spPr>
        </p:pic>
        <p:sp>
          <p:nvSpPr>
            <p:cNvPr id="19" name="Textfeld 18">
              <a:extLst>
                <a:ext uri="{FF2B5EF4-FFF2-40B4-BE49-F238E27FC236}">
                  <a16:creationId xmlns:a16="http://schemas.microsoft.com/office/drawing/2014/main" id="{0F35FB5D-48BD-3723-72C7-368B6874CC9A}"/>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
        <p:nvSpPr>
          <p:cNvPr id="2" name="Rechteck: abgerundete Ecken 1">
            <a:extLst>
              <a:ext uri="{FF2B5EF4-FFF2-40B4-BE49-F238E27FC236}">
                <a16:creationId xmlns:a16="http://schemas.microsoft.com/office/drawing/2014/main" id="{AD1CAE5C-29ED-7D56-0D38-F65F6B734220}"/>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M-a 1/3</a:t>
            </a:r>
          </a:p>
        </p:txBody>
      </p:sp>
      <p:sp>
        <p:nvSpPr>
          <p:cNvPr id="3" name="Rechteck 2">
            <a:extLst>
              <a:ext uri="{FF2B5EF4-FFF2-40B4-BE49-F238E27FC236}">
                <a16:creationId xmlns:a16="http://schemas.microsoft.com/office/drawing/2014/main" id="{55F8DEE0-86BB-8708-785A-FFAA0D515F60}"/>
              </a:ext>
            </a:extLst>
          </p:cNvPr>
          <p:cNvSpPr/>
          <p:nvPr userDrawn="1"/>
        </p:nvSpPr>
        <p:spPr>
          <a:xfrm>
            <a:off x="1041162" y="83670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Lernziele und Kompetenzen</a:t>
            </a:r>
            <a:endParaRPr lang="de-DE" sz="1400" dirty="0">
              <a:solidFill>
                <a:schemeClr val="tx1"/>
              </a:solidFill>
              <a:latin typeface="Helvetica" panose="020B0604020202020204" pitchFamily="34" charset="0"/>
              <a:cs typeface="Helvetica" panose="020B0604020202020204" pitchFamily="34" charset="0"/>
            </a:endParaRPr>
          </a:p>
        </p:txBody>
      </p:sp>
      <p:sp>
        <p:nvSpPr>
          <p:cNvPr id="4" name="Rechteck 3">
            <a:extLst>
              <a:ext uri="{FF2B5EF4-FFF2-40B4-BE49-F238E27FC236}">
                <a16:creationId xmlns:a16="http://schemas.microsoft.com/office/drawing/2014/main" id="{96EB8B8C-D240-AF53-D911-208B921D93CE}"/>
              </a:ext>
            </a:extLst>
          </p:cNvPr>
          <p:cNvSpPr/>
          <p:nvPr userDrawn="1"/>
        </p:nvSpPr>
        <p:spPr>
          <a:xfrm>
            <a:off x="1041162" y="8689545"/>
            <a:ext cx="5523669" cy="13197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In diesem Modul erwerben bzw. stärken die Schülerinnen und Schüler folgende Kompetenzen.</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Sachkompetenz: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verschiedene Argumente nennen, die für bzw. gegen die These sprechen, dass Geld glücklich macht.</a:t>
            </a:r>
          </a:p>
        </p:txBody>
      </p:sp>
    </p:spTree>
    <p:extLst>
      <p:ext uri="{BB962C8B-B14F-4D97-AF65-F5344CB8AC3E}">
        <p14:creationId xmlns:p14="http://schemas.microsoft.com/office/powerpoint/2010/main" val="2956458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M-a 2/3">
    <p:spTree>
      <p:nvGrpSpPr>
        <p:cNvPr id="1" name=""/>
        <p:cNvGrpSpPr/>
        <p:nvPr/>
      </p:nvGrpSpPr>
      <p:grpSpPr>
        <a:xfrm>
          <a:off x="0" y="0"/>
          <a:ext cx="0" cy="0"/>
          <a:chOff x="0" y="0"/>
          <a:chExt cx="0" cy="0"/>
        </a:xfrm>
      </p:grpSpPr>
      <p:sp>
        <p:nvSpPr>
          <p:cNvPr id="6" name="Rechteck: abgerundete Ecken 5">
            <a:extLst>
              <a:ext uri="{FF2B5EF4-FFF2-40B4-BE49-F238E27FC236}">
                <a16:creationId xmlns:a16="http://schemas.microsoft.com/office/drawing/2014/main" id="{215F60BC-218B-B98C-2CD0-0385B3FACE2E}"/>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79A267CA-5BAB-D3DD-1338-0108C95DD759}"/>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Lernziele und Kompetenzen (Fortsetzung)</a:t>
            </a:r>
            <a:endParaRPr lang="de-DE" sz="1400" dirty="0">
              <a:solidFill>
                <a:schemeClr val="tx1"/>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C7BEF658-889C-5331-2715-0A287BA208B8}"/>
              </a:ext>
            </a:extLst>
          </p:cNvPr>
          <p:cNvSpPr/>
          <p:nvPr userDrawn="1"/>
        </p:nvSpPr>
        <p:spPr>
          <a:xfrm>
            <a:off x="1041162" y="1336245"/>
            <a:ext cx="5523669" cy="83418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kennen die Gesprächsregeln beim Diskutieren/Debattieren.</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[Je nach Altersstufe: Sie können finanzielle Bedürfnisse in der Maslowschen Bedürfnispyramide verorten.]</a:t>
            </a:r>
            <a:br>
              <a:rPr lang="de-DE" sz="1200" dirty="0">
                <a:solidFill>
                  <a:srgbClr val="243039"/>
                </a:solidFill>
                <a:latin typeface="Helvetica" panose="020B0604020202020204" pitchFamily="34" charset="0"/>
                <a:ea typeface="Calibri" panose="020F0502020204030204" pitchFamily="34" charset="0"/>
                <a:cs typeface="Times New Roman" panose="02020603050405020304" pitchFamily="18" charset="0"/>
              </a:rPr>
            </a:br>
            <a:endParaRPr lang="de-DE" sz="1200" dirty="0">
              <a:solidFill>
                <a:srgbClr val="243039"/>
              </a:solidFill>
              <a:latin typeface="Helvetica" panose="020B060402020202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Methodenkompetenz: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die Gesprächsregeln beim Diskutieren/Debattieren sicher anwenden/einhalten.</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[Bei Nutzung der Hausaufgabe: Die Schülerinnen und Schüler können eine Umfrage zum Thema Geld durchführen und die Ergebnisse analysieren.]</a:t>
            </a:r>
            <a:br>
              <a:rPr lang="de-DE" sz="1200" dirty="0">
                <a:solidFill>
                  <a:srgbClr val="243039"/>
                </a:solidFill>
                <a:latin typeface="Inter" panose="020B0502030000000004" pitchFamily="34" charset="0"/>
                <a:ea typeface="Calibri" panose="020F0502020204030204" pitchFamily="34" charset="0"/>
                <a:cs typeface="Times New Roman" panose="02020603050405020304" pitchFamily="18" charset="0"/>
              </a:rPr>
            </a:b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Urteilskompetenz: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sich eine eigene Meinung zum Thema Geld bilden.</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ihre Meinung zum Thema überdenken, indem sie sich kritisch-konstruktiv mit der Meinung und den Argumenten der anderen Schülerinnen und Schüler auseinandersetzen.</a:t>
            </a:r>
            <a:b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b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Selbst- und Sozialkompetenz: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ihre eigene Meinung zum Thema sachlich kommunizieren und vertreten.</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anderen Schülerinnen und Schülern aktiv zuhören und auf deren (Gegen-)Argumente eingehen.</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ein Verständnis für Meinungen entwickeln, die ihrer eigenen widersprechen.</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einander auf die Gesprächsregeln hinweisen und deren Einhaltung einfordern.</a:t>
            </a:r>
            <a:b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b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Medienkompetenz:</a:t>
            </a:r>
          </a:p>
          <a:p>
            <a:pPr marL="342900" lvl="0" indent="-342900">
              <a:lnSpc>
                <a:spcPct val="107000"/>
              </a:lnSpc>
              <a:spcAft>
                <a:spcPts val="800"/>
              </a:spcAft>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[Bei Nutzung der Hausaufgabe: Die Schülerinnen und Schüler können die Ergebnisse ihrer Umfrage medial aufbereiten und präsentieren.]</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p:txBody>
      </p:sp>
      <p:sp>
        <p:nvSpPr>
          <p:cNvPr id="3" name="Rechteck: abgerundete Ecken 2">
            <a:extLst>
              <a:ext uri="{FF2B5EF4-FFF2-40B4-BE49-F238E27FC236}">
                <a16:creationId xmlns:a16="http://schemas.microsoft.com/office/drawing/2014/main" id="{E2553D25-6CB9-3B1D-F4FB-4DC35FB97FC7}"/>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M-a 2/3</a:t>
            </a:r>
          </a:p>
        </p:txBody>
      </p:sp>
    </p:spTree>
    <p:extLst>
      <p:ext uri="{BB962C8B-B14F-4D97-AF65-F5344CB8AC3E}">
        <p14:creationId xmlns:p14="http://schemas.microsoft.com/office/powerpoint/2010/main" val="201963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 3/3">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31FAEE97-A6C6-C7C5-6832-2B1AFEBBF62B}"/>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2" name="Rechteck: abgerundete Ecken 1">
            <a:extLst>
              <a:ext uri="{FF2B5EF4-FFF2-40B4-BE49-F238E27FC236}">
                <a16:creationId xmlns:a16="http://schemas.microsoft.com/office/drawing/2014/main" id="{55371B92-ECC9-B5B1-ACBB-9AA9E922C089}"/>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M-a 3/3</a:t>
            </a:r>
          </a:p>
        </p:txBody>
      </p:sp>
      <p:grpSp>
        <p:nvGrpSpPr>
          <p:cNvPr id="3" name="Gruppieren 2">
            <a:extLst>
              <a:ext uri="{FF2B5EF4-FFF2-40B4-BE49-F238E27FC236}">
                <a16:creationId xmlns:a16="http://schemas.microsoft.com/office/drawing/2014/main" id="{3A727F07-6600-CEEB-37C7-C7C53C08D966}"/>
              </a:ext>
            </a:extLst>
          </p:cNvPr>
          <p:cNvGrpSpPr/>
          <p:nvPr userDrawn="1"/>
        </p:nvGrpSpPr>
        <p:grpSpPr>
          <a:xfrm>
            <a:off x="1051562" y="1380081"/>
            <a:ext cx="5523669" cy="2561961"/>
            <a:chOff x="1008103" y="5345906"/>
            <a:chExt cx="5523669" cy="2561961"/>
          </a:xfrm>
        </p:grpSpPr>
        <p:sp>
          <p:nvSpPr>
            <p:cNvPr id="4" name="Rechteck 3">
              <a:extLst>
                <a:ext uri="{FF2B5EF4-FFF2-40B4-BE49-F238E27FC236}">
                  <a16:creationId xmlns:a16="http://schemas.microsoft.com/office/drawing/2014/main" id="{B481163A-1A0B-F654-7AF7-9B49C071DDB1}"/>
                </a:ext>
              </a:extLst>
            </p:cNvPr>
            <p:cNvSpPr/>
            <p:nvPr/>
          </p:nvSpPr>
          <p:spPr>
            <a:xfrm>
              <a:off x="1008103" y="5345906"/>
              <a:ext cx="5523669" cy="2561961"/>
            </a:xfrm>
            <a:prstGeom prst="rect">
              <a:avLst/>
            </a:prstGeom>
            <a:solidFill>
              <a:schemeClr val="bg1"/>
            </a:solidFill>
            <a:ln>
              <a:solidFill>
                <a:schemeClr val="bg2"/>
              </a:solidFill>
            </a:ln>
            <a:effectLst>
              <a:outerShdw blurRad="50800" dist="381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a:extLst>
                <a:ext uri="{FF2B5EF4-FFF2-40B4-BE49-F238E27FC236}">
                  <a16:creationId xmlns:a16="http://schemas.microsoft.com/office/drawing/2014/main" id="{3668CFA6-4137-C93E-4034-8D404CE82C9C}"/>
                </a:ext>
              </a:extLst>
            </p:cNvPr>
            <p:cNvSpPr/>
            <p:nvPr/>
          </p:nvSpPr>
          <p:spPr>
            <a:xfrm>
              <a:off x="3555552" y="5465650"/>
              <a:ext cx="2917408" cy="16249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de-DE" sz="1200" b="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Unterrichtseinheit „Kluger Konsum“</a:t>
              </a:r>
            </a:p>
            <a:p>
              <a:pPr marL="171450" indent="-171450">
                <a:lnSpc>
                  <a:spcPct val="107000"/>
                </a:lnSpc>
                <a:spcAft>
                  <a:spcPts val="800"/>
                </a:spcAft>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Dauer: 90 Min.</a:t>
              </a:r>
            </a:p>
            <a:p>
              <a:pPr marL="171450" indent="-171450">
                <a:lnSpc>
                  <a:spcPct val="107000"/>
                </a:lnSpc>
                <a:spcAft>
                  <a:spcPts val="800"/>
                </a:spcAft>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Jahrgangsstufen: Klassen 6 bis 8</a:t>
              </a:r>
            </a:p>
            <a:p>
              <a:pPr marL="171450" indent="-171450">
                <a:lnSpc>
                  <a:spcPct val="107000"/>
                </a:lnSpc>
                <a:spcAft>
                  <a:spcPts val="800"/>
                </a:spcAft>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Schulformen: alle weiterführenden Schulen (Sek I)</a:t>
              </a:r>
            </a:p>
            <a:p>
              <a:pPr marL="171450" indent="-171450">
                <a:lnSpc>
                  <a:spcPct val="107000"/>
                </a:lnSpc>
                <a:spcAft>
                  <a:spcPts val="800"/>
                </a:spcAft>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Fächer: Wirtschaftsunterricht</a:t>
              </a:r>
            </a:p>
          </p:txBody>
        </p:sp>
      </p:grpSp>
      <p:sp>
        <p:nvSpPr>
          <p:cNvPr id="12" name="Rechteck 11">
            <a:extLst>
              <a:ext uri="{FF2B5EF4-FFF2-40B4-BE49-F238E27FC236}">
                <a16:creationId xmlns:a16="http://schemas.microsoft.com/office/drawing/2014/main" id="{FDFEB977-489F-8911-98DB-46A063DC7396}"/>
              </a:ext>
            </a:extLst>
          </p:cNvPr>
          <p:cNvSpPr/>
          <p:nvPr userDrawn="1"/>
        </p:nvSpPr>
        <p:spPr>
          <a:xfrm>
            <a:off x="1041162" y="10162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Weitere Unterrichtseinheiten</a:t>
            </a:r>
            <a:endParaRPr lang="de-DE" sz="1400" dirty="0">
              <a:solidFill>
                <a:schemeClr val="tx1"/>
              </a:solidFill>
              <a:latin typeface="Helvetica" panose="020B0604020202020204" pitchFamily="34" charset="0"/>
              <a:cs typeface="Helvetica" panose="020B0604020202020204" pitchFamily="34" charset="0"/>
            </a:endParaRPr>
          </a:p>
        </p:txBody>
      </p:sp>
      <p:pic>
        <p:nvPicPr>
          <p:cNvPr id="14" name="Grafik 13">
            <a:extLst>
              <a:ext uri="{FF2B5EF4-FFF2-40B4-BE49-F238E27FC236}">
                <a16:creationId xmlns:a16="http://schemas.microsoft.com/office/drawing/2014/main" id="{C63D4BB4-5858-E1E3-7C49-AF8D15C8CB5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653" b="22498"/>
          <a:stretch/>
        </p:blipFill>
        <p:spPr>
          <a:xfrm>
            <a:off x="1188023" y="1530077"/>
            <a:ext cx="2242937" cy="2242800"/>
          </a:xfrm>
          <a:prstGeom prst="roundRect">
            <a:avLst>
              <a:gd name="adj" fmla="val 5814"/>
            </a:avLst>
          </a:prstGeom>
        </p:spPr>
      </p:pic>
    </p:spTree>
    <p:extLst>
      <p:ext uri="{BB962C8B-B14F-4D97-AF65-F5344CB8AC3E}">
        <p14:creationId xmlns:p14="http://schemas.microsoft.com/office/powerpoint/2010/main" val="4124173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b 1/2">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198A9B0-CEC1-F7F1-E9E1-7E0C98E3026C}"/>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Stundenverlauf zur Einheit „Macht Geld glücklich?“</a:t>
            </a:r>
            <a:endParaRPr lang="de-DE" sz="1600" dirty="0">
              <a:solidFill>
                <a:schemeClr val="tx2"/>
              </a:solidFill>
              <a:latin typeface="Helvetica" panose="020B0604020202020204" pitchFamily="34" charset="0"/>
              <a:cs typeface="Helvetica" panose="020B0604020202020204" pitchFamily="34" charset="0"/>
            </a:endParaRPr>
          </a:p>
        </p:txBody>
      </p:sp>
      <p:sp>
        <p:nvSpPr>
          <p:cNvPr id="9" name="Rechteck: abgerundete Ecken 8">
            <a:extLst>
              <a:ext uri="{FF2B5EF4-FFF2-40B4-BE49-F238E27FC236}">
                <a16:creationId xmlns:a16="http://schemas.microsoft.com/office/drawing/2014/main" id="{81295B9D-ECB3-45F6-CCF9-4E210C5437FC}"/>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7" name="Rechteck: abgerundete Ecken 16">
            <a:extLst>
              <a:ext uri="{FF2B5EF4-FFF2-40B4-BE49-F238E27FC236}">
                <a16:creationId xmlns:a16="http://schemas.microsoft.com/office/drawing/2014/main" id="{CF220EA1-BFC8-8B77-F373-14F43E321187}"/>
              </a:ext>
            </a:extLst>
          </p:cNvPr>
          <p:cNvSpPr/>
          <p:nvPr userDrawn="1"/>
        </p:nvSpPr>
        <p:spPr>
          <a:xfrm>
            <a:off x="5634474" y="389629"/>
            <a:ext cx="90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EA-b 1/2</a:t>
            </a:r>
          </a:p>
        </p:txBody>
      </p:sp>
      <p:sp>
        <p:nvSpPr>
          <p:cNvPr id="6" name="Rechteck: abgerundete Ecken 5">
            <a:extLst>
              <a:ext uri="{FF2B5EF4-FFF2-40B4-BE49-F238E27FC236}">
                <a16:creationId xmlns:a16="http://schemas.microsoft.com/office/drawing/2014/main" id="{7B3E4000-8DB5-11E5-2107-44FEBAF6EF7A}"/>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M-b 1/2</a:t>
            </a:r>
          </a:p>
        </p:txBody>
      </p:sp>
    </p:spTree>
    <p:extLst>
      <p:ext uri="{BB962C8B-B14F-4D97-AF65-F5344CB8AC3E}">
        <p14:creationId xmlns:p14="http://schemas.microsoft.com/office/powerpoint/2010/main" val="187940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b 2/2">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38962B0E-79F7-3C18-7BBA-F35108BD6D2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3" name="Rechteck: abgerundete Ecken 2">
            <a:extLst>
              <a:ext uri="{FF2B5EF4-FFF2-40B4-BE49-F238E27FC236}">
                <a16:creationId xmlns:a16="http://schemas.microsoft.com/office/drawing/2014/main" id="{A89E1503-7EAD-6166-F98B-DCAF1864FB47}"/>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M-b 2/2</a:t>
            </a:r>
          </a:p>
        </p:txBody>
      </p:sp>
    </p:spTree>
    <p:extLst>
      <p:ext uri="{BB962C8B-B14F-4D97-AF65-F5344CB8AC3E}">
        <p14:creationId xmlns:p14="http://schemas.microsoft.com/office/powerpoint/2010/main" val="466601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22AB5874-0970-7E53-2E40-8D1FCCEDCD26}"/>
              </a:ext>
            </a:extLst>
          </p:cNvPr>
          <p:cNvGrpSpPr>
            <a:grpSpLocks/>
          </p:cNvGrpSpPr>
          <p:nvPr userDrawn="1"/>
        </p:nvGrpSpPr>
        <p:grpSpPr>
          <a:xfrm>
            <a:off x="1031300" y="10073302"/>
            <a:ext cx="1069511" cy="253546"/>
            <a:chOff x="4740892" y="3380559"/>
            <a:chExt cx="716795" cy="169928"/>
          </a:xfrm>
        </p:grpSpPr>
        <p:pic>
          <p:nvPicPr>
            <p:cNvPr id="8" name="Grafik 7">
              <a:extLst>
                <a:ext uri="{FF2B5EF4-FFF2-40B4-BE49-F238E27FC236}">
                  <a16:creationId xmlns:a16="http://schemas.microsoft.com/office/drawing/2014/main" id="{7CF051FD-DEE3-07C3-6FF2-BDE10AABD87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842151" y="3420042"/>
              <a:ext cx="615536" cy="90000"/>
            </a:xfrm>
            <a:prstGeom prst="rect">
              <a:avLst/>
            </a:prstGeom>
          </p:spPr>
        </p:pic>
        <p:sp>
          <p:nvSpPr>
            <p:cNvPr id="9" name="Textfeld 8">
              <a:extLst>
                <a:ext uri="{FF2B5EF4-FFF2-40B4-BE49-F238E27FC236}">
                  <a16:creationId xmlns:a16="http://schemas.microsoft.com/office/drawing/2014/main" id="{D622B3A8-7A30-7424-BDD9-015259918A58}"/>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Tree>
    <p:extLst>
      <p:ext uri="{BB962C8B-B14F-4D97-AF65-F5344CB8AC3E}">
        <p14:creationId xmlns:p14="http://schemas.microsoft.com/office/powerpoint/2010/main" val="2436609279"/>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6" r:id="rId5"/>
    <p:sldLayoutId id="2147483667" r:id="rId6"/>
    <p:sldLayoutId id="2147483668" r:id="rId7"/>
    <p:sldLayoutId id="2147483669" r:id="rId8"/>
    <p:sldLayoutId id="2147483670" r:id="rId9"/>
    <p:sldLayoutId id="2147483673" r:id="rId10"/>
    <p:sldLayoutId id="2147483675" r:id="rId11"/>
    <p:sldLayoutId id="2147483676" r:id="rId12"/>
    <p:sldLayoutId id="2147483677" r:id="rId13"/>
    <p:sldLayoutId id="2147483674" r:id="rId14"/>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mailto:info@finanztip.schule" TargetMode="External"/><Relationship Id="rId2" Type="http://schemas.openxmlformats.org/officeDocument/2006/relationships/hyperlink" Target="https://www.finanztip.schul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finanztip.schule/unterrichtsmaterial/kluger-konsu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46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529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549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506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316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112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A30A8B0-E598-3349-5932-BF652B319E20}"/>
              </a:ext>
            </a:extLst>
          </p:cNvPr>
          <p:cNvSpPr>
            <a:spLocks noGrp="1" noRot="1" noMove="1" noResize="1" noEditPoints="1" noAdjustHandles="1" noChangeArrowheads="1" noChangeShapeType="1"/>
          </p:cNvSpPr>
          <p:nvPr/>
        </p:nvSpPr>
        <p:spPr>
          <a:xfrm>
            <a:off x="3565450" y="1318948"/>
            <a:ext cx="2917408" cy="25654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Diese Materialien werden Ihnen von Finanztip Schule – der Bildungsinitiative der Finanztip Stiftung – zur Verfügung gestellt.</a:t>
            </a:r>
            <a:endParaRPr lang="de-DE" sz="1200" dirty="0">
              <a:effectLst/>
              <a:latin typeface="Inter" panose="020B0502030000000004" pitchFamily="34" charset="0"/>
              <a:ea typeface="Calibri" panose="020F0502020204030204" pitchFamily="34" charset="0"/>
              <a:cs typeface="Arial" panose="020B0604020202020204" pitchFamily="34" charset="0"/>
            </a:endParaRP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Weitere kostenlose Unterrichts-materialien finden Sie unter </a:t>
            </a: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hlinkClick r:id="rId2"/>
              </a:rPr>
              <a:t>www.finanztip.schule</a:t>
            </a: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Wir danken Ihnen, dass Sie sich mit uns gemeinsam für mehr Finanzbildung an deutschen Schulen einsetzen!</a:t>
            </a:r>
            <a:endParaRPr lang="de-DE" sz="1200" dirty="0"/>
          </a:p>
        </p:txBody>
      </p:sp>
      <p:sp>
        <p:nvSpPr>
          <p:cNvPr id="4" name="Rechteck 3">
            <a:extLst>
              <a:ext uri="{FF2B5EF4-FFF2-40B4-BE49-F238E27FC236}">
                <a16:creationId xmlns:a16="http://schemas.microsoft.com/office/drawing/2014/main" id="{0937492E-2155-A95D-C91F-819B4800C43D}"/>
              </a:ext>
            </a:extLst>
          </p:cNvPr>
          <p:cNvSpPr>
            <a:spLocks noGrp="1" noRot="1" noMove="1" noResize="1" noEditPoints="1" noAdjustHandles="1" noChangeArrowheads="1" noChangeShapeType="1"/>
          </p:cNvSpPr>
          <p:nvPr/>
        </p:nvSpPr>
        <p:spPr>
          <a:xfrm>
            <a:off x="1018184" y="4501442"/>
            <a:ext cx="5516286" cy="4734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oAutofit/>
          </a:bodyPr>
          <a:lstStyle/>
          <a:p>
            <a:r>
              <a:rPr lang="de-DE" sz="1200" dirty="0">
                <a:solidFill>
                  <a:schemeClr val="tx1"/>
                </a:solidFill>
                <a:latin typeface="Helvetica" panose="020B0604020202020204" pitchFamily="34" charset="0"/>
                <a:cs typeface="Helvetica" panose="020B0604020202020204" pitchFamily="34" charset="0"/>
              </a:rPr>
              <a:t>Bei Fragen, Anregungen, Lob oder Kritik steht Ihnen das Team von Finanztip Schule gern per Mail zur Verfügung: </a:t>
            </a:r>
            <a:r>
              <a:rPr lang="de-DE" sz="1200" dirty="0" err="1">
                <a:solidFill>
                  <a:schemeClr val="tx1"/>
                </a:solidFill>
                <a:latin typeface="Helvetica" panose="020B0604020202020204" pitchFamily="34" charset="0"/>
                <a:cs typeface="Helvetica" panose="020B0604020202020204" pitchFamily="34" charset="0"/>
                <a:hlinkClick r:id="rId3"/>
              </a:rPr>
              <a:t>info@finanztip.schule</a:t>
            </a:r>
            <a:r>
              <a:rPr lang="de-DE" sz="1200" dirty="0">
                <a:solidFill>
                  <a:schemeClr val="tx1"/>
                </a:solidFill>
                <a:latin typeface="Helvetica" panose="020B0604020202020204" pitchFamily="34" charset="0"/>
                <a:cs typeface="Helvetica" panose="020B0604020202020204" pitchFamily="34" charset="0"/>
              </a:rPr>
              <a:t>.</a:t>
            </a:r>
          </a:p>
          <a:p>
            <a:endParaRPr lang="de-DE" sz="1200"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42671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66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0A9B3B9-11D6-D00A-C31A-992E17C2FC25}"/>
              </a:ext>
            </a:extLst>
          </p:cNvPr>
          <p:cNvSpPr>
            <a:spLocks noGrp="1" noRot="1" noMove="1" noResize="1" noEditPoints="1" noAdjustHandles="1" noChangeArrowheads="1" noChangeShapeType="1"/>
          </p:cNvSpPr>
          <p:nvPr/>
        </p:nvSpPr>
        <p:spPr>
          <a:xfrm>
            <a:off x="1022861" y="4050817"/>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
        <p:nvSpPr>
          <p:cNvPr id="3" name="Rechteck 2">
            <a:extLst>
              <a:ext uri="{FF2B5EF4-FFF2-40B4-BE49-F238E27FC236}">
                <a16:creationId xmlns:a16="http://schemas.microsoft.com/office/drawing/2014/main" id="{85C027A4-2806-8708-41DC-96BAC4B62C5E}"/>
              </a:ext>
            </a:extLst>
          </p:cNvPr>
          <p:cNvSpPr>
            <a:spLocks noGrp="1" noRot="1" noMove="1" noResize="1" noEditPoints="1" noAdjustHandles="1" noChangeArrowheads="1" noChangeShapeType="1"/>
          </p:cNvSpPr>
          <p:nvPr/>
        </p:nvSpPr>
        <p:spPr>
          <a:xfrm>
            <a:off x="1020525" y="8207369"/>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Tree>
    <p:extLst>
      <p:ext uri="{BB962C8B-B14F-4D97-AF65-F5344CB8AC3E}">
        <p14:creationId xmlns:p14="http://schemas.microsoft.com/office/powerpoint/2010/main" val="675108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792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764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1">
            <a:hlinkClick r:id="rId2"/>
            <a:extLst>
              <a:ext uri="{FF2B5EF4-FFF2-40B4-BE49-F238E27FC236}">
                <a16:creationId xmlns:a16="http://schemas.microsoft.com/office/drawing/2014/main" id="{2F9D9EE6-DBDE-C944-9EDB-FFE29422F507}"/>
              </a:ext>
            </a:extLst>
          </p:cNvPr>
          <p:cNvSpPr>
            <a:spLocks/>
          </p:cNvSpPr>
          <p:nvPr/>
        </p:nvSpPr>
        <p:spPr>
          <a:xfrm>
            <a:off x="3657133" y="3273215"/>
            <a:ext cx="1857676" cy="446754"/>
          </a:xfrm>
          <a:prstGeom prst="roundRect">
            <a:avLst>
              <a:gd name="adj" fmla="val 50000"/>
            </a:avLst>
          </a:prstGeom>
          <a:solidFill>
            <a:srgbClr val="434E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zur Unterrichtseinheit</a:t>
            </a:r>
          </a:p>
        </p:txBody>
      </p:sp>
    </p:spTree>
    <p:extLst>
      <p:ext uri="{BB962C8B-B14F-4D97-AF65-F5344CB8AC3E}">
        <p14:creationId xmlns:p14="http://schemas.microsoft.com/office/powerpoint/2010/main" val="1488821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DDB96FE8-A6B7-750A-4085-83A291EC86E5}"/>
              </a:ext>
            </a:extLst>
          </p:cNvPr>
          <p:cNvGraphicFramePr>
            <a:graphicFrameLocks/>
          </p:cNvGraphicFramePr>
          <p:nvPr>
            <p:extLst>
              <p:ext uri="{D42A27DB-BD31-4B8C-83A1-F6EECF244321}">
                <p14:modId xmlns:p14="http://schemas.microsoft.com/office/powerpoint/2010/main" val="3382716314"/>
              </p:ext>
            </p:extLst>
          </p:nvPr>
        </p:nvGraphicFramePr>
        <p:xfrm>
          <a:off x="1020525" y="1354075"/>
          <a:ext cx="5513949" cy="7708520"/>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370840">
                <a:tc>
                  <a:txBody>
                    <a:bodyPr/>
                    <a:lstStyle/>
                    <a:p>
                      <a:r>
                        <a:rPr lang="de-DE" sz="1200" dirty="0">
                          <a:latin typeface="Helvetica" panose="020B0604020202020204" pitchFamily="34" charset="0"/>
                          <a:cs typeface="Helvetica" panose="020B0604020202020204" pitchFamily="34" charset="0"/>
                        </a:rPr>
                        <a:t>3 Min.</a:t>
                      </a:r>
                    </a:p>
                    <a:p>
                      <a:br>
                        <a:rPr lang="de-DE" sz="1200" dirty="0">
                          <a:latin typeface="Helvetica" panose="020B0604020202020204" pitchFamily="34" charset="0"/>
                          <a:cs typeface="Helvetica" panose="020B0604020202020204" pitchFamily="34" charset="0"/>
                        </a:rPr>
                      </a:br>
                      <a:r>
                        <a:rPr lang="de-DE" sz="1200" dirty="0">
                          <a:latin typeface="Helvetica" panose="020B0604020202020204" pitchFamily="34" charset="0"/>
                          <a:cs typeface="Helvetica" panose="020B0604020202020204" pitchFamily="34" charset="0"/>
                        </a:rPr>
                        <a:t>Einstieg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Frontal-unterricht/ Plenum/ Klassen-gespräch</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Lehrkraft (LK) „schenkt“ einem Schüler oder einer Schülerin einen 5-Euro-Schein und wartet eine freudige Reaktion ab. Danach „fordert“ die LK den 5-Euro-Schein zurück. </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Tipp:</a:t>
                      </a: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Halten Sie eine kleine Gegenleistung, </a:t>
                      </a:r>
                      <a:b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b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z. B. eine Süßigkeit, bereit.</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Anhand der Reaktion der Schülerinnen und Schüler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leitet die LK nun das Thema ein: „Wir freuen uns über Geld. Wir ärgern uns, wenn wir es verlieren. Macht Geld also glücklich?“</a:t>
                      </a:r>
                    </a:p>
                    <a:p>
                      <a:pPr>
                        <a:lnSpc>
                          <a:spcPct val="107000"/>
                        </a:lnSpc>
                        <a:spcAft>
                          <a:spcPts val="800"/>
                        </a:spcAft>
                      </a:pPr>
                      <a:r>
                        <a:rPr lang="de-DE" sz="1200" b="1"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Alternative: </a:t>
                      </a:r>
                      <a:r>
                        <a:rPr lang="de-DE" sz="1200" b="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Präsentieren Sie der </a:t>
                      </a: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Klasse ein Bild von Lottogewinnern und leiten Sie damit die Frage „Macht Geld glücklich?“ ein.</a:t>
                      </a:r>
                      <a:endParaRPr lang="de-DE" sz="1100" i="1"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83616389"/>
                  </a:ext>
                </a:extLst>
              </a:tr>
              <a:tr h="370840">
                <a:tc>
                  <a:txBody>
                    <a:bodyPr/>
                    <a:lstStyle/>
                    <a:p>
                      <a:r>
                        <a:rPr lang="de-DE" sz="1200" dirty="0">
                          <a:latin typeface="Helvetica" panose="020B0604020202020204" pitchFamily="34" charset="0"/>
                          <a:cs typeface="Helvetica" panose="020B0604020202020204" pitchFamily="34" charset="0"/>
                        </a:rPr>
                        <a:t>6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err="1">
                          <a:latin typeface="Helvetica" panose="020B0604020202020204" pitchFamily="34" charset="0"/>
                          <a:cs typeface="Helvetica" panose="020B0604020202020204" pitchFamily="34" charset="0"/>
                        </a:rPr>
                        <a:t>Vorberei-tung</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Frontal-unterricht/ Plenum</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7000"/>
                        </a:lnSpc>
                        <a:spcBef>
                          <a:spcPts val="0"/>
                        </a:spcBef>
                        <a:spcAft>
                          <a:spcPts val="800"/>
                        </a:spcAft>
                        <a:buClrTx/>
                        <a:buSzTx/>
                        <a:buFontTx/>
                        <a:buNone/>
                        <a:tabLst/>
                        <a:defRPr/>
                      </a:pPr>
                      <a:r>
                        <a:rPr lang="de-DE" sz="1200" b="0" i="0" dirty="0">
                          <a:solidFill>
                            <a:schemeClr val="tx1"/>
                          </a:solidFill>
                          <a:effectLst/>
                          <a:latin typeface="Helvetica" panose="020B0604020202020204" pitchFamily="34" charset="0"/>
                          <a:cs typeface="Helvetica" panose="020B0604020202020204" pitchFamily="34" charset="0"/>
                        </a:rPr>
                        <a:t>Die LK teilt mit, dass zu dieser Fragestellung heute in der Klasse diskutiert wird. </a:t>
                      </a:r>
                    </a:p>
                    <a:p>
                      <a:pPr marL="0" marR="0" lvl="0" indent="0" algn="l" defTabSz="755934" rtl="0" eaLnBrk="1" fontAlgn="auto" latinLnBrk="0" hangingPunct="1">
                        <a:lnSpc>
                          <a:spcPct val="107000"/>
                        </a:lnSpc>
                        <a:spcBef>
                          <a:spcPts val="0"/>
                        </a:spcBef>
                        <a:spcAft>
                          <a:spcPts val="800"/>
                        </a:spcAft>
                        <a:buClrTx/>
                        <a:buSzTx/>
                        <a:buFontTx/>
                        <a:buNone/>
                        <a:tabLst/>
                        <a:defRPr/>
                      </a:pPr>
                      <a:r>
                        <a:rPr lang="de-DE" sz="1200" b="0" i="0" dirty="0">
                          <a:solidFill>
                            <a:schemeClr val="tx1"/>
                          </a:solidFill>
                          <a:effectLst/>
                          <a:latin typeface="Helvetica" panose="020B0604020202020204" pitchFamily="34" charset="0"/>
                          <a:cs typeface="Helvetica" panose="020B0604020202020204" pitchFamily="34" charset="0"/>
                        </a:rPr>
                        <a:t>Die </a:t>
                      </a:r>
                      <a:r>
                        <a:rPr lang="de-DE" sz="1200" b="0" i="0" dirty="0" err="1">
                          <a:solidFill>
                            <a:schemeClr val="tx1"/>
                          </a:solidFill>
                          <a:effectLst/>
                          <a:latin typeface="Helvetica" panose="020B0604020202020204" pitchFamily="34" charset="0"/>
                          <a:cs typeface="Helvetica" panose="020B0604020202020204" pitchFamily="34" charset="0"/>
                        </a:rPr>
                        <a:t>SuS</a:t>
                      </a:r>
                      <a:r>
                        <a:rPr lang="de-DE" sz="1200" b="0" i="0" dirty="0">
                          <a:solidFill>
                            <a:schemeClr val="tx1"/>
                          </a:solidFill>
                          <a:effectLst/>
                          <a:latin typeface="Helvetica" panose="020B0604020202020204" pitchFamily="34" charset="0"/>
                          <a:cs typeface="Helvetica" panose="020B0604020202020204" pitchFamily="34" charset="0"/>
                        </a:rPr>
                        <a:t> wiederholen gemeinsam mit der LK wichtigsten Gesprächsregeln, die in M-1 festgehalten sind.</a:t>
                      </a:r>
                      <a:endParaRPr lang="de-DE" sz="1200" b="0" i="1" dirty="0">
                        <a:solidFill>
                          <a:schemeClr val="tx1"/>
                        </a:solidFill>
                        <a:effectLst/>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407598689"/>
                  </a:ext>
                </a:extLst>
              </a:tr>
              <a:tr h="370840">
                <a:tc>
                  <a:txBody>
                    <a:bodyPr/>
                    <a:lstStyle/>
                    <a:p>
                      <a:r>
                        <a:rPr lang="de-DE" sz="1200" dirty="0">
                          <a:latin typeface="Helvetica" panose="020B0604020202020204" pitchFamily="34" charset="0"/>
                          <a:cs typeface="Helvetica" panose="020B0604020202020204" pitchFamily="34" charset="0"/>
                        </a:rPr>
                        <a:t>20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Diskussion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dirty="0">
                          <a:latin typeface="Helvetica" panose="020B0604020202020204" pitchFamily="34" charset="0"/>
                          <a:cs typeface="Helvetica" panose="020B0604020202020204" pitchFamily="34" charset="0"/>
                        </a:rPr>
                        <a:t>Partner-/ Gruppen-Diskussion</a:t>
                      </a:r>
                    </a:p>
                    <a:p>
                      <a:pPr marL="0" marR="0" lvl="0" indent="0" algn="l" defTabSz="755934" rtl="0" eaLnBrk="1" fontAlgn="auto" latinLnBrk="0" hangingPunct="1">
                        <a:lnSpc>
                          <a:spcPct val="100000"/>
                        </a:lnSpc>
                        <a:spcBef>
                          <a:spcPts val="0"/>
                        </a:spcBef>
                        <a:spcAft>
                          <a:spcPts val="0"/>
                        </a:spcAft>
                        <a:buClrTx/>
                        <a:buSzTx/>
                        <a:buFontTx/>
                        <a:buNone/>
                        <a:tabLst/>
                        <a:defRPr/>
                      </a:pPr>
                      <a:endParaRPr lang="de-DE" sz="1200" dirty="0">
                        <a:latin typeface="Helvetica" panose="020B0604020202020204" pitchFamily="34" charset="0"/>
                        <a:cs typeface="Helvetica" panose="020B0604020202020204" pitchFamily="34" charset="0"/>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de-DE" sz="1200" dirty="0">
                        <a:latin typeface="Helvetica" panose="020B0604020202020204" pitchFamily="34" charset="0"/>
                        <a:cs typeface="Helvetica" panose="020B0604020202020204" pitchFamily="34" charset="0"/>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de-DE" sz="1200" dirty="0">
                        <a:latin typeface="Helvetica" panose="020B0604020202020204" pitchFamily="34" charset="0"/>
                        <a:cs typeface="Helvetica" panose="020B0604020202020204" pitchFamily="34" charset="0"/>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diskutieren über die Fragestellung „Macht Geld glücklich?“.</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Variante 1: </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Atom-Moleküle-Diskussion</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Variante 2: </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Kugellager-Diskussion</a:t>
                      </a:r>
                    </a:p>
                    <a:p>
                      <a:pPr>
                        <a:lnSpc>
                          <a:spcPct val="107000"/>
                        </a:lnSpc>
                        <a:spcAft>
                          <a:spcPts val="800"/>
                        </a:spcAft>
                      </a:pPr>
                      <a:r>
                        <a:rPr lang="de-DE" sz="1200" b="1"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Hinweis: </a:t>
                      </a: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Informationen zur Durchführung der Diskussionsformen finden Sie im Methodenblatt (Material M-d).</a:t>
                      </a:r>
                      <a:endParaRPr lang="de-DE" sz="1100" i="1"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Mögliche Differenzierung: </a:t>
                      </a: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In höheren Klassen, in denen die Bedürfnispyramide nach Maslow bereits bekannt ist, können Sie diese einbringen mit der Frage, bei welchen Bedürfnissen Geld eine Rolle spielt.</a:t>
                      </a: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501940223"/>
                  </a:ext>
                </a:extLst>
              </a:tr>
            </a:tbl>
          </a:graphicData>
        </a:graphic>
      </p:graphicFrame>
      <p:sp>
        <p:nvSpPr>
          <p:cNvPr id="14" name="Rechteck: abgerundete Ecken 13">
            <a:extLst>
              <a:ext uri="{FF2B5EF4-FFF2-40B4-BE49-F238E27FC236}">
                <a16:creationId xmlns:a16="http://schemas.microsoft.com/office/drawing/2014/main" id="{859494A4-E16D-761B-922B-AAA8526C233D}"/>
              </a:ext>
            </a:extLst>
          </p:cNvPr>
          <p:cNvSpPr/>
          <p:nvPr/>
        </p:nvSpPr>
        <p:spPr>
          <a:xfrm>
            <a:off x="2007563" y="5633180"/>
            <a:ext cx="670472" cy="360187"/>
          </a:xfrm>
          <a:prstGeom prst="roundRect">
            <a:avLst>
              <a:gd name="adj" fmla="val 50000"/>
            </a:avLst>
          </a:prstGeom>
          <a:solidFill>
            <a:srgbClr val="FFC7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M-1</a:t>
            </a:r>
          </a:p>
        </p:txBody>
      </p:sp>
      <p:sp>
        <p:nvSpPr>
          <p:cNvPr id="2" name="Rechteck: abgerundete Ecken 1">
            <a:extLst>
              <a:ext uri="{FF2B5EF4-FFF2-40B4-BE49-F238E27FC236}">
                <a16:creationId xmlns:a16="http://schemas.microsoft.com/office/drawing/2014/main" id="{AD7D82F6-A73C-FFB4-835C-DF982E72AEDE}"/>
              </a:ext>
            </a:extLst>
          </p:cNvPr>
          <p:cNvSpPr/>
          <p:nvPr/>
        </p:nvSpPr>
        <p:spPr>
          <a:xfrm>
            <a:off x="2002739" y="6802368"/>
            <a:ext cx="670472" cy="360187"/>
          </a:xfrm>
          <a:prstGeom prst="roundRect">
            <a:avLst>
              <a:gd name="adj" fmla="val 50000"/>
            </a:avLst>
          </a:prstGeom>
          <a:solidFill>
            <a:srgbClr val="FFC7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M-2</a:t>
            </a:r>
          </a:p>
        </p:txBody>
      </p:sp>
      <p:sp>
        <p:nvSpPr>
          <p:cNvPr id="4" name="Rechteck: abgerundete Ecken 3">
            <a:extLst>
              <a:ext uri="{FF2B5EF4-FFF2-40B4-BE49-F238E27FC236}">
                <a16:creationId xmlns:a16="http://schemas.microsoft.com/office/drawing/2014/main" id="{F35CA285-C1A6-BDFC-1AA0-E56B7C374173}"/>
              </a:ext>
            </a:extLst>
          </p:cNvPr>
          <p:cNvSpPr/>
          <p:nvPr/>
        </p:nvSpPr>
        <p:spPr>
          <a:xfrm>
            <a:off x="2002739" y="7590280"/>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M-d</a:t>
            </a:r>
          </a:p>
        </p:txBody>
      </p:sp>
      <p:sp>
        <p:nvSpPr>
          <p:cNvPr id="7" name="Rechteck: abgerundete Ecken 6">
            <a:extLst>
              <a:ext uri="{FF2B5EF4-FFF2-40B4-BE49-F238E27FC236}">
                <a16:creationId xmlns:a16="http://schemas.microsoft.com/office/drawing/2014/main" id="{9664C614-732C-CAFC-8D3C-5C7826DD7F27}"/>
              </a:ext>
            </a:extLst>
          </p:cNvPr>
          <p:cNvSpPr/>
          <p:nvPr/>
        </p:nvSpPr>
        <p:spPr>
          <a:xfrm>
            <a:off x="2002739" y="7196324"/>
            <a:ext cx="670472" cy="360187"/>
          </a:xfrm>
          <a:prstGeom prst="roundRect">
            <a:avLst>
              <a:gd name="adj" fmla="val 50000"/>
            </a:avLst>
          </a:prstGeom>
          <a:solidFill>
            <a:srgbClr val="FFC7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M-3</a:t>
            </a:r>
          </a:p>
        </p:txBody>
      </p:sp>
    </p:spTree>
    <p:extLst>
      <p:ext uri="{BB962C8B-B14F-4D97-AF65-F5344CB8AC3E}">
        <p14:creationId xmlns:p14="http://schemas.microsoft.com/office/powerpoint/2010/main" val="3083859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4993B478-CE14-0A2B-D978-FBDC8DAF26C9}"/>
              </a:ext>
            </a:extLst>
          </p:cNvPr>
          <p:cNvGraphicFramePr>
            <a:graphicFrameLocks/>
          </p:cNvGraphicFramePr>
          <p:nvPr>
            <p:extLst>
              <p:ext uri="{D42A27DB-BD31-4B8C-83A1-F6EECF244321}">
                <p14:modId xmlns:p14="http://schemas.microsoft.com/office/powerpoint/2010/main" val="2726988991"/>
              </p:ext>
            </p:extLst>
          </p:nvPr>
        </p:nvGraphicFramePr>
        <p:xfrm>
          <a:off x="1020525" y="1004827"/>
          <a:ext cx="5513949" cy="8727759"/>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370840">
                <a:tc>
                  <a:txBody>
                    <a:bodyPr/>
                    <a:lstStyle/>
                    <a:p>
                      <a:r>
                        <a:rPr lang="de-DE" sz="1200" dirty="0">
                          <a:latin typeface="Helvetica" panose="020B0604020202020204" pitchFamily="34" charset="0"/>
                          <a:cs typeface="Helvetica" panose="020B0604020202020204" pitchFamily="34" charset="0"/>
                        </a:rPr>
                        <a:t>13 Min.</a:t>
                      </a:r>
                    </a:p>
                    <a:p>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Ergebnis-sicherung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Klassen-gespräch</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LK und die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fassen die Ergebnisse aus der Diskussion zusammen und tragen die wichtigsten Argumente auf der Folie/dem Arbeitsblatt M-2 ein.</a:t>
                      </a: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Bei Variante 1: </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Gruppen formulieren je 3 Ja- und Nein-Argumente und präsentieren diese mündlich. Die LK bzw. die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schreiben diese mit.</a:t>
                      </a: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Bei Variante 2: </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LK trägt gemeinsam mit den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die Ergebnisse aus den Diskussionen zusammen.</a:t>
                      </a: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LK und die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fassen die Kernergebnisse noch einmal in drei einfachen Sätzen zusammen und notieren diese im Material M-2.</a:t>
                      </a: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83616389"/>
                  </a:ext>
                </a:extLst>
              </a:tr>
              <a:tr h="370840">
                <a:tc>
                  <a:txBody>
                    <a:bodyPr/>
                    <a:lstStyle/>
                    <a:p>
                      <a:r>
                        <a:rPr lang="de-DE" sz="1200" dirty="0">
                          <a:latin typeface="Helvetica" panose="020B0604020202020204" pitchFamily="34" charset="0"/>
                          <a:cs typeface="Helvetica" panose="020B0604020202020204" pitchFamily="34" charset="0"/>
                        </a:rPr>
                        <a:t>3 Min.</a:t>
                      </a:r>
                    </a:p>
                    <a:p>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Abschluss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dirty="0">
                          <a:latin typeface="Helvetica" panose="020B0604020202020204" pitchFamily="34" charset="0"/>
                          <a:cs typeface="Helvetica" panose="020B0604020202020204" pitchFamily="34" charset="0"/>
                        </a:rPr>
                        <a:t>Frontal-unterricht/ Plenum</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Die LK ordnet die Relevanz der Einzelstunde in einen größeren Zusammenhang ein und gibt ggf. einen Ausblick auf nachfolgende Stunden zum Thema Geld: </a:t>
                      </a:r>
                    </a:p>
                    <a:p>
                      <a:pPr>
                        <a:lnSpc>
                          <a:spcPct val="107000"/>
                        </a:lnSpc>
                        <a:spcAft>
                          <a:spcPts val="800"/>
                        </a:spcAft>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„Ob Geld uns glücklich macht und wie viel wir davon brauchen, darüber lässt sich streiten. Fest steht: Es spielt für uns alle eine Rolle. Und deshalb ist es wichtig, dass wir uns mit dem Thema Geld beschäftigen.“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40151820"/>
                  </a:ext>
                </a:extLst>
              </a:tr>
              <a:tr h="370840">
                <a:tc gridSpan="3">
                  <a:txBody>
                    <a:bodyPr/>
                    <a:lstStyle/>
                    <a:p>
                      <a:r>
                        <a:rPr lang="de-DE" sz="1200" b="1" dirty="0">
                          <a:latin typeface="Helvetica" panose="020B0604020202020204" pitchFamily="34" charset="0"/>
                          <a:cs typeface="Helvetica" panose="020B0604020202020204" pitchFamily="34" charset="0"/>
                        </a:rPr>
                        <a:t>Hausaufgabe (optional) </a:t>
                      </a:r>
                    </a:p>
                    <a:p>
                      <a:endParaRPr lang="de-DE" sz="1200" dirty="0">
                        <a:solidFill>
                          <a:srgbClr val="243039"/>
                        </a:solidFill>
                        <a:effectLst/>
                        <a:latin typeface="Helvetica" panose="020B0604020202020204" pitchFamily="34" charset="0"/>
                        <a:cs typeface="Helvetica" panose="020B0604020202020204" pitchFamily="34" charset="0"/>
                      </a:endParaRPr>
                    </a:p>
                    <a:p>
                      <a:r>
                        <a:rPr lang="de-DE" sz="1200" dirty="0">
                          <a:solidFill>
                            <a:srgbClr val="243039"/>
                          </a:solidFill>
                          <a:effectLst/>
                          <a:latin typeface="Helvetica" panose="020B0604020202020204" pitchFamily="34" charset="0"/>
                          <a:cs typeface="Times New Roman" panose="02020603050405020304" pitchFamily="18" charset="0"/>
                        </a:rPr>
                        <a:t>Erstellt in Zweier- oder Dreierteams eine Umfrage, die ihr unter mindestens 10 Personen aus euren Familien oder eurem Freundeskreis außerhalb der Schule durchführt.</a:t>
                      </a:r>
                      <a:endParaRPr lang="de-DE" sz="1100" dirty="0">
                        <a:solidFill>
                          <a:srgbClr val="243039"/>
                        </a:solidFill>
                        <a:effectLst/>
                        <a:latin typeface="Calibri" panose="020F0502020204030204" pitchFamily="34" charset="0"/>
                        <a:cs typeface="Times New Roman" panose="02020603050405020304" pitchFamily="18" charset="0"/>
                      </a:endParaRPr>
                    </a:p>
                    <a:p>
                      <a:pPr>
                        <a:lnSpc>
                          <a:spcPct val="107000"/>
                        </a:lnSpc>
                        <a:spcAft>
                          <a:spcPts val="800"/>
                        </a:spcAft>
                      </a:pPr>
                      <a:r>
                        <a:rPr lang="de-DE" sz="1200" dirty="0">
                          <a:solidFill>
                            <a:srgbClr val="243039"/>
                          </a:solidFill>
                          <a:effectLst/>
                          <a:latin typeface="Helvetica" panose="020B0604020202020204" pitchFamily="34" charset="0"/>
                          <a:cs typeface="Times New Roman" panose="02020603050405020304" pitchFamily="18" charset="0"/>
                        </a:rPr>
                        <a:t>Formuliert dafür mindestens drei Fragen, die sich um die Bedeutung von Geld drehen. Beispiele für solche Fragen können sein:</a:t>
                      </a:r>
                      <a:endParaRPr lang="de-DE" sz="1100" dirty="0">
                        <a:solidFill>
                          <a:srgbClr val="243039"/>
                        </a:solidFill>
                        <a:effectLst/>
                        <a:latin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cs typeface="Times New Roman" panose="02020603050405020304" pitchFamily="18" charset="0"/>
                        </a:rPr>
                        <a:t>„Angenommen, du gewinnst eine Million Euro: Was tust du damit als erstes?“</a:t>
                      </a:r>
                      <a:endParaRPr lang="de-DE" sz="1100" dirty="0">
                        <a:solidFill>
                          <a:srgbClr val="243039"/>
                        </a:solidFill>
                        <a:effectLst/>
                        <a:latin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cs typeface="Times New Roman" panose="02020603050405020304" pitchFamily="18" charset="0"/>
                        </a:rPr>
                        <a:t>„Wie viel Geld müsste man dir bieten, damit du ein Jahr lang auf Zeit mit deiner Familie und deinen Freunden verzichten würdest?“</a:t>
                      </a:r>
                      <a:endParaRPr lang="de-DE" sz="1100" dirty="0">
                        <a:solidFill>
                          <a:srgbClr val="243039"/>
                        </a:solidFill>
                        <a:effectLst/>
                        <a:latin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200" dirty="0">
                          <a:solidFill>
                            <a:srgbClr val="243039"/>
                          </a:solidFill>
                          <a:effectLst/>
                          <a:latin typeface="Helvetica" panose="020B0604020202020204" pitchFamily="34" charset="0"/>
                          <a:cs typeface="Times New Roman" panose="02020603050405020304" pitchFamily="18" charset="0"/>
                        </a:rPr>
                        <a:t>„Auf einer Skala von 1 (gar nicht) bis 10 (sehr): Wie wichtig ist Geld für dein persönliches Glück?“</a:t>
                      </a:r>
                      <a:endParaRPr lang="de-DE" sz="1100" dirty="0">
                        <a:solidFill>
                          <a:srgbClr val="243039"/>
                        </a:solidFill>
                        <a:effectLst/>
                        <a:latin typeface="Calibri" panose="020F0502020204030204" pitchFamily="34" charset="0"/>
                        <a:cs typeface="Times New Roman" panose="02020603050405020304" pitchFamily="18" charset="0"/>
                      </a:endParaRPr>
                    </a:p>
                    <a:p>
                      <a:pPr>
                        <a:lnSpc>
                          <a:spcPct val="107000"/>
                        </a:lnSpc>
                        <a:spcAft>
                          <a:spcPts val="800"/>
                        </a:spcAft>
                      </a:pPr>
                      <a:r>
                        <a:rPr lang="de-DE" sz="1200" dirty="0">
                          <a:solidFill>
                            <a:srgbClr val="243039"/>
                          </a:solidFill>
                          <a:effectLst/>
                          <a:latin typeface="Helvetica" panose="020B0604020202020204" pitchFamily="34" charset="0"/>
                          <a:cs typeface="Times New Roman" panose="02020603050405020304" pitchFamily="18" charset="0"/>
                        </a:rPr>
                        <a:t>Wertet eure Ergebnisse aus und bereitet sie grafisch auf, sodass ihr sie in der kommenden Stunde der Klasse präsentieren könnt.</a:t>
                      </a:r>
                      <a:endParaRPr lang="de-DE" sz="1100" dirty="0">
                        <a:solidFill>
                          <a:srgbClr val="243039"/>
                        </a:solidFill>
                        <a:effectLst/>
                        <a:latin typeface="Calibri" panose="020F0502020204030204" pitchFamily="34" charset="0"/>
                        <a:cs typeface="Times New Roman" panose="02020603050405020304" pitchFamily="18"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dirty="0"/>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24408325"/>
                  </a:ext>
                </a:extLst>
              </a:tr>
            </a:tbl>
          </a:graphicData>
        </a:graphic>
      </p:graphicFrame>
      <p:sp>
        <p:nvSpPr>
          <p:cNvPr id="3" name="Rechteck: abgerundete Ecken 2">
            <a:extLst>
              <a:ext uri="{FF2B5EF4-FFF2-40B4-BE49-F238E27FC236}">
                <a16:creationId xmlns:a16="http://schemas.microsoft.com/office/drawing/2014/main" id="{743914D5-AEE8-98E5-6FF4-B585D71557AC}"/>
              </a:ext>
            </a:extLst>
          </p:cNvPr>
          <p:cNvSpPr/>
          <p:nvPr/>
        </p:nvSpPr>
        <p:spPr>
          <a:xfrm>
            <a:off x="2002739" y="2000395"/>
            <a:ext cx="670472" cy="360187"/>
          </a:xfrm>
          <a:prstGeom prst="roundRect">
            <a:avLst>
              <a:gd name="adj" fmla="val 50000"/>
            </a:avLst>
          </a:prstGeom>
          <a:solidFill>
            <a:srgbClr val="FFC7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M-2</a:t>
            </a:r>
          </a:p>
        </p:txBody>
      </p:sp>
      <p:sp>
        <p:nvSpPr>
          <p:cNvPr id="4" name="Rechteck: abgerundete Ecken 3">
            <a:extLst>
              <a:ext uri="{FF2B5EF4-FFF2-40B4-BE49-F238E27FC236}">
                <a16:creationId xmlns:a16="http://schemas.microsoft.com/office/drawing/2014/main" id="{A2017259-6C34-CAD2-CBCB-564DB75B23BF}"/>
              </a:ext>
            </a:extLst>
          </p:cNvPr>
          <p:cNvSpPr/>
          <p:nvPr/>
        </p:nvSpPr>
        <p:spPr>
          <a:xfrm>
            <a:off x="2002739" y="2407030"/>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M-c</a:t>
            </a:r>
          </a:p>
        </p:txBody>
      </p:sp>
    </p:spTree>
    <p:extLst>
      <p:ext uri="{BB962C8B-B14F-4D97-AF65-F5344CB8AC3E}">
        <p14:creationId xmlns:p14="http://schemas.microsoft.com/office/powerpoint/2010/main" val="360665750"/>
      </p:ext>
    </p:extLst>
  </p:cSld>
  <p:clrMapOvr>
    <a:masterClrMapping/>
  </p:clrMapOvr>
</p:sld>
</file>

<file path=ppt/theme/theme1.xml><?xml version="1.0" encoding="utf-8"?>
<a:theme xmlns:a="http://schemas.openxmlformats.org/drawingml/2006/main" name="Office">
  <a:themeElements>
    <a:clrScheme name="Finanztip">
      <a:dk1>
        <a:srgbClr val="243039"/>
      </a:dk1>
      <a:lt1>
        <a:srgbClr val="FFFFFF"/>
      </a:lt1>
      <a:dk2>
        <a:srgbClr val="FC6E44"/>
      </a:dk2>
      <a:lt2>
        <a:srgbClr val="F5F5F5"/>
      </a:lt2>
      <a:accent1>
        <a:srgbClr val="CCF6E5"/>
      </a:accent1>
      <a:accent2>
        <a:srgbClr val="EBB5C5"/>
      </a:accent2>
      <a:accent3>
        <a:srgbClr val="54183E"/>
      </a:accent3>
      <a:accent4>
        <a:srgbClr val="CDE9FF"/>
      </a:accent4>
      <a:accent5>
        <a:srgbClr val="FAB347"/>
      </a:accent5>
      <a:accent6>
        <a:srgbClr val="006E78"/>
      </a:accent6>
      <a:hlink>
        <a:srgbClr val="243039"/>
      </a:hlink>
      <a:folHlink>
        <a:srgbClr val="243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8BA7B89BE078A48A6AD3D2A71A87705" ma:contentTypeVersion="16" ma:contentTypeDescription="Ein neues Dokument erstellen." ma:contentTypeScope="" ma:versionID="90396efd7769842602e8a7d9fb1a44c4">
  <xsd:schema xmlns:xsd="http://www.w3.org/2001/XMLSchema" xmlns:xs="http://www.w3.org/2001/XMLSchema" xmlns:p="http://schemas.microsoft.com/office/2006/metadata/properties" xmlns:ns2="14e3e585-18c1-444e-a2b2-7bdbe51b187b" xmlns:ns3="436f5ecc-5095-4337-8a5c-a427a102b955" targetNamespace="http://schemas.microsoft.com/office/2006/metadata/properties" ma:root="true" ma:fieldsID="87cfb989a3765ed6db2cba152cf9779f" ns2:_="" ns3:_="">
    <xsd:import namespace="14e3e585-18c1-444e-a2b2-7bdbe51b187b"/>
    <xsd:import namespace="436f5ecc-5095-4337-8a5c-a427a102b9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e3e585-18c1-444e-a2b2-7bdbe51b18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716ac760-1a2c-4294-b1ae-1042d393056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6f5ecc-5095-4337-8a5c-a427a102b95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bd20f98-f235-4af3-b20d-66000ab2e8a4}" ma:internalName="TaxCatchAll" ma:showField="CatchAllData" ma:web="436f5ecc-5095-4337-8a5c-a427a102b95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CE5B99-457F-4BB0-A90D-8B356CF199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e3e585-18c1-444e-a2b2-7bdbe51b187b"/>
    <ds:schemaRef ds:uri="436f5ecc-5095-4337-8a5c-a427a102b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AA0A14-3720-484D-8A65-D3E8BA67F1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654</Words>
  <Application>Microsoft Office PowerPoint</Application>
  <PresentationFormat>Benutzerdefiniert</PresentationFormat>
  <Paragraphs>70</Paragraphs>
  <Slides>14</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14</vt:i4>
      </vt:variant>
    </vt:vector>
  </HeadingPairs>
  <TitlesOfParts>
    <vt:vector size="22" baseType="lpstr">
      <vt:lpstr>Arial</vt:lpstr>
      <vt:lpstr>Calibri</vt:lpstr>
      <vt:lpstr>helvetica</vt:lpstr>
      <vt:lpstr>helvetica</vt:lpstr>
      <vt:lpstr>Ink Free</vt:lpstr>
      <vt:lpstr>Inter</vt:lpstr>
      <vt:lpstr>Symbol</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Franziska Händschel</dc:creator>
  <cp:lastModifiedBy>Franziska Händschel</cp:lastModifiedBy>
  <cp:revision>3</cp:revision>
  <dcterms:created xsi:type="dcterms:W3CDTF">2024-01-22T12:43:56Z</dcterms:created>
  <dcterms:modified xsi:type="dcterms:W3CDTF">2024-04-22T16:03:59Z</dcterms:modified>
</cp:coreProperties>
</file>