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sldIdLst>
    <p:sldId id="268" r:id="rId4"/>
    <p:sldId id="258" r:id="rId5"/>
    <p:sldId id="269" r:id="rId6"/>
    <p:sldId id="270" r:id="rId7"/>
    <p:sldId id="256" r:id="rId8"/>
    <p:sldId id="271" r:id="rId9"/>
    <p:sldId id="272" r:id="rId10"/>
    <p:sldId id="273" r:id="rId11"/>
    <p:sldId id="274" r:id="rId12"/>
    <p:sldId id="297" r:id="rId13"/>
    <p:sldId id="275" r:id="rId14"/>
    <p:sldId id="298" r:id="rId15"/>
    <p:sldId id="278" r:id="rId16"/>
    <p:sldId id="280" r:id="rId17"/>
    <p:sldId id="281" r:id="rId18"/>
    <p:sldId id="284" r:id="rId19"/>
    <p:sldId id="282" r:id="rId20"/>
    <p:sldId id="285" r:id="rId21"/>
    <p:sldId id="286" r:id="rId22"/>
    <p:sldId id="283" r:id="rId23"/>
    <p:sldId id="287" r:id="rId24"/>
    <p:sldId id="288" r:id="rId25"/>
    <p:sldId id="289" r:id="rId26"/>
    <p:sldId id="296" r:id="rId27"/>
    <p:sldId id="290" r:id="rId28"/>
    <p:sldId id="291" r:id="rId29"/>
    <p:sldId id="292" r:id="rId30"/>
    <p:sldId id="293" r:id="rId31"/>
    <p:sldId id="294" r:id="rId32"/>
    <p:sldId id="295" r:id="rId3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CA8"/>
    <a:srgbClr val="79D3FF"/>
    <a:srgbClr val="434EDF"/>
    <a:srgbClr val="B8ED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3CEC72-3F6C-47E9-A1ED-4C8B4BEEB230}" v="275" dt="2024-04-23T14:59:33.98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9613" autoAdjust="0"/>
    <p:restoredTop sz="94660"/>
  </p:normalViewPr>
  <p:slideViewPr>
    <p:cSldViewPr snapToGrid="0">
      <p:cViewPr varScale="1">
        <p:scale>
          <a:sx n="43" d="100"/>
          <a:sy n="43" d="100"/>
        </p:scale>
        <p:origin x="240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iska Händschel" userId="e2149472-3187-4d00-b16a-a19eff6fc04a" providerId="ADAL" clId="{763CEC72-3F6C-47E9-A1ED-4C8B4BEEB230}"/>
    <pc:docChg chg="undo redo custSel addSld delSld modSld sldOrd modMainMaster">
      <pc:chgData name="Franziska Händschel" userId="e2149472-3187-4d00-b16a-a19eff6fc04a" providerId="ADAL" clId="{763CEC72-3F6C-47E9-A1ED-4C8B4BEEB230}" dt="2024-04-23T15:14:25.166" v="4503"/>
      <pc:docMkLst>
        <pc:docMk/>
      </pc:docMkLst>
      <pc:sldChg chg="addSp modSp">
        <pc:chgData name="Franziska Händschel" userId="e2149472-3187-4d00-b16a-a19eff6fc04a" providerId="ADAL" clId="{763CEC72-3F6C-47E9-A1ED-4C8B4BEEB230}" dt="2024-04-23T13:06:19.099" v="370"/>
        <pc:sldMkLst>
          <pc:docMk/>
          <pc:sldMk cId="2025103954" sldId="256"/>
        </pc:sldMkLst>
        <pc:spChg chg="add mod">
          <ac:chgData name="Franziska Händschel" userId="e2149472-3187-4d00-b16a-a19eff6fc04a" providerId="ADAL" clId="{763CEC72-3F6C-47E9-A1ED-4C8B4BEEB230}" dt="2024-04-23T13:06:19.099" v="370"/>
          <ac:spMkLst>
            <pc:docMk/>
            <pc:sldMk cId="2025103954" sldId="256"/>
            <ac:spMk id="3" creationId="{9A2748BC-EF72-A590-D5FA-7AA4A3225FBA}"/>
          </ac:spMkLst>
        </pc:spChg>
      </pc:sldChg>
      <pc:sldChg chg="delSp modSp mod">
        <pc:chgData name="Franziska Händschel" userId="e2149472-3187-4d00-b16a-a19eff6fc04a" providerId="ADAL" clId="{763CEC72-3F6C-47E9-A1ED-4C8B4BEEB230}" dt="2024-04-23T13:32:36.757" v="2212" actId="478"/>
        <pc:sldMkLst>
          <pc:docMk/>
          <pc:sldMk cId="1488821042" sldId="273"/>
        </pc:sldMkLst>
        <pc:spChg chg="del">
          <ac:chgData name="Franziska Händschel" userId="e2149472-3187-4d00-b16a-a19eff6fc04a" providerId="ADAL" clId="{763CEC72-3F6C-47E9-A1ED-4C8B4BEEB230}" dt="2024-04-23T13:32:36.757" v="2212" actId="478"/>
          <ac:spMkLst>
            <pc:docMk/>
            <pc:sldMk cId="1488821042" sldId="273"/>
            <ac:spMk id="14" creationId="{2F9D9EE6-DBDE-C944-9EDB-FFE29422F507}"/>
          </ac:spMkLst>
        </pc:spChg>
        <pc:spChg chg="mod">
          <ac:chgData name="Franziska Händschel" userId="e2149472-3187-4d00-b16a-a19eff6fc04a" providerId="ADAL" clId="{763CEC72-3F6C-47E9-A1ED-4C8B4BEEB230}" dt="2024-04-23T13:31:04.949" v="2211" actId="12"/>
          <ac:spMkLst>
            <pc:docMk/>
            <pc:sldMk cId="1488821042" sldId="273"/>
            <ac:spMk id="15" creationId="{D5F044FF-21E2-ECBF-FD57-6C97DC5C231E}"/>
          </ac:spMkLst>
        </pc:spChg>
      </pc:sldChg>
      <pc:sldChg chg="addSp modSp mod">
        <pc:chgData name="Franziska Händschel" userId="e2149472-3187-4d00-b16a-a19eff6fc04a" providerId="ADAL" clId="{763CEC72-3F6C-47E9-A1ED-4C8B4BEEB230}" dt="2024-04-23T14:40:25.092" v="3534" actId="207"/>
        <pc:sldMkLst>
          <pc:docMk/>
          <pc:sldMk cId="3083859578" sldId="274"/>
        </pc:sldMkLst>
        <pc:spChg chg="add mod">
          <ac:chgData name="Franziska Händschel" userId="e2149472-3187-4d00-b16a-a19eff6fc04a" providerId="ADAL" clId="{763CEC72-3F6C-47E9-A1ED-4C8B4BEEB230}" dt="2024-04-23T14:38:02.826" v="3372" actId="207"/>
          <ac:spMkLst>
            <pc:docMk/>
            <pc:sldMk cId="3083859578" sldId="274"/>
            <ac:spMk id="2" creationId="{AD7D82F6-A73C-FFB4-835C-DF982E72AEDE}"/>
          </ac:spMkLst>
        </pc:spChg>
        <pc:spChg chg="add mod">
          <ac:chgData name="Franziska Händschel" userId="e2149472-3187-4d00-b16a-a19eff6fc04a" providerId="ADAL" clId="{763CEC72-3F6C-47E9-A1ED-4C8B4BEEB230}" dt="2024-04-23T14:38:05.111" v="3376" actId="20577"/>
          <ac:spMkLst>
            <pc:docMk/>
            <pc:sldMk cId="3083859578" sldId="274"/>
            <ac:spMk id="4" creationId="{F35CA285-C1A6-BDFC-1AA0-E56B7C374173}"/>
          </ac:spMkLst>
        </pc:spChg>
        <pc:spChg chg="add mod">
          <ac:chgData name="Franziska Händschel" userId="e2149472-3187-4d00-b16a-a19eff6fc04a" providerId="ADAL" clId="{763CEC72-3F6C-47E9-A1ED-4C8B4BEEB230}" dt="2024-04-23T14:40:25.092" v="3534" actId="207"/>
          <ac:spMkLst>
            <pc:docMk/>
            <pc:sldMk cId="3083859578" sldId="274"/>
            <ac:spMk id="5" creationId="{BDC21B64-91BD-E4C9-5F62-0E982E3C93E5}"/>
          </ac:spMkLst>
        </pc:spChg>
        <pc:spChg chg="add mod">
          <ac:chgData name="Franziska Händschel" userId="e2149472-3187-4d00-b16a-a19eff6fc04a" providerId="ADAL" clId="{763CEC72-3F6C-47E9-A1ED-4C8B4BEEB230}" dt="2024-04-23T14:40:20.535" v="3533" actId="1076"/>
          <ac:spMkLst>
            <pc:docMk/>
            <pc:sldMk cId="3083859578" sldId="274"/>
            <ac:spMk id="6" creationId="{9AC47C7A-20C6-7EBC-87F2-5CE5BDABE5B6}"/>
          </ac:spMkLst>
        </pc:spChg>
        <pc:spChg chg="add mod">
          <ac:chgData name="Franziska Händschel" userId="e2149472-3187-4d00-b16a-a19eff6fc04a" providerId="ADAL" clId="{763CEC72-3F6C-47E9-A1ED-4C8B4BEEB230}" dt="2024-04-23T14:37:07.078" v="3311" actId="1076"/>
          <ac:spMkLst>
            <pc:docMk/>
            <pc:sldMk cId="3083859578" sldId="274"/>
            <ac:spMk id="14" creationId="{859494A4-E16D-761B-922B-AAA8526C233D}"/>
          </ac:spMkLst>
        </pc:spChg>
        <pc:graphicFrameChg chg="mod modGraphic">
          <ac:chgData name="Franziska Händschel" userId="e2149472-3187-4d00-b16a-a19eff6fc04a" providerId="ADAL" clId="{763CEC72-3F6C-47E9-A1ED-4C8B4BEEB230}" dt="2024-04-23T14:40:05.947" v="3524" actId="20577"/>
          <ac:graphicFrameMkLst>
            <pc:docMk/>
            <pc:sldMk cId="3083859578" sldId="274"/>
            <ac:graphicFrameMk id="3" creationId="{DDB96FE8-A6B7-750A-4085-83A291EC86E5}"/>
          </ac:graphicFrameMkLst>
        </pc:graphicFrameChg>
      </pc:sldChg>
      <pc:sldChg chg="addSp delSp modSp mod ord modClrScheme chgLayout">
        <pc:chgData name="Franziska Händschel" userId="e2149472-3187-4d00-b16a-a19eff6fc04a" providerId="ADAL" clId="{763CEC72-3F6C-47E9-A1ED-4C8B4BEEB230}" dt="2024-04-23T14:57:35.645" v="4432" actId="478"/>
        <pc:sldMkLst>
          <pc:docMk/>
          <pc:sldMk cId="360665750" sldId="275"/>
        </pc:sldMkLst>
        <pc:spChg chg="add mod">
          <ac:chgData name="Franziska Händschel" userId="e2149472-3187-4d00-b16a-a19eff6fc04a" providerId="ADAL" clId="{763CEC72-3F6C-47E9-A1ED-4C8B4BEEB230}" dt="2024-04-23T14:52:55.047" v="4257" actId="207"/>
          <ac:spMkLst>
            <pc:docMk/>
            <pc:sldMk cId="360665750" sldId="275"/>
            <ac:spMk id="3" creationId="{0BFF5878-B53E-3F17-0F9E-619AA29C6164}"/>
          </ac:spMkLst>
        </pc:spChg>
        <pc:spChg chg="add mod">
          <ac:chgData name="Franziska Händschel" userId="e2149472-3187-4d00-b16a-a19eff6fc04a" providerId="ADAL" clId="{763CEC72-3F6C-47E9-A1ED-4C8B4BEEB230}" dt="2024-04-23T14:52:47.114" v="4254" actId="20577"/>
          <ac:spMkLst>
            <pc:docMk/>
            <pc:sldMk cId="360665750" sldId="275"/>
            <ac:spMk id="4" creationId="{7915007C-21C3-9034-073A-632729C9E6F1}"/>
          </ac:spMkLst>
        </pc:spChg>
        <pc:spChg chg="add mod">
          <ac:chgData name="Franziska Händschel" userId="e2149472-3187-4d00-b16a-a19eff6fc04a" providerId="ADAL" clId="{763CEC72-3F6C-47E9-A1ED-4C8B4BEEB230}" dt="2024-04-23T14:57:10.970" v="4421" actId="20577"/>
          <ac:spMkLst>
            <pc:docMk/>
            <pc:sldMk cId="360665750" sldId="275"/>
            <ac:spMk id="5" creationId="{4F307B9E-9F55-B7D0-FFD0-A921DAAF35D4}"/>
          </ac:spMkLst>
        </pc:spChg>
        <pc:spChg chg="add mod">
          <ac:chgData name="Franziska Händschel" userId="e2149472-3187-4d00-b16a-a19eff6fc04a" providerId="ADAL" clId="{763CEC72-3F6C-47E9-A1ED-4C8B4BEEB230}" dt="2024-04-23T14:57:33.499" v="4431" actId="20577"/>
          <ac:spMkLst>
            <pc:docMk/>
            <pc:sldMk cId="360665750" sldId="275"/>
            <ac:spMk id="6" creationId="{F8023D6F-AF72-8587-0E2F-D247E608DDD3}"/>
          </ac:spMkLst>
        </pc:spChg>
        <pc:spChg chg="add del mod">
          <ac:chgData name="Franziska Händschel" userId="e2149472-3187-4d00-b16a-a19eff6fc04a" providerId="ADAL" clId="{763CEC72-3F6C-47E9-A1ED-4C8B4BEEB230}" dt="2024-04-23T14:57:35.645" v="4432" actId="478"/>
          <ac:spMkLst>
            <pc:docMk/>
            <pc:sldMk cId="360665750" sldId="275"/>
            <ac:spMk id="7" creationId="{A32A20FA-965B-FE85-8884-3A01A565B6AC}"/>
          </ac:spMkLst>
        </pc:spChg>
        <pc:spChg chg="add del mod">
          <ac:chgData name="Franziska Händschel" userId="e2149472-3187-4d00-b16a-a19eff6fc04a" providerId="ADAL" clId="{763CEC72-3F6C-47E9-A1ED-4C8B4BEEB230}" dt="2024-04-23T14:57:35.645" v="4432" actId="478"/>
          <ac:spMkLst>
            <pc:docMk/>
            <pc:sldMk cId="360665750" sldId="275"/>
            <ac:spMk id="8" creationId="{3C6B1CAF-D542-15A5-F357-34CE7C553753}"/>
          </ac:spMkLst>
        </pc:spChg>
        <pc:spChg chg="add mod">
          <ac:chgData name="Franziska Händschel" userId="e2149472-3187-4d00-b16a-a19eff6fc04a" providerId="ADAL" clId="{763CEC72-3F6C-47E9-A1ED-4C8B4BEEB230}" dt="2024-04-23T14:56:40.085" v="4364" actId="20577"/>
          <ac:spMkLst>
            <pc:docMk/>
            <pc:sldMk cId="360665750" sldId="275"/>
            <ac:spMk id="9" creationId="{15E52857-9D28-0D6F-E272-7DC57D2DCD14}"/>
          </ac:spMkLst>
        </pc:spChg>
        <pc:spChg chg="add mod">
          <ac:chgData name="Franziska Händschel" userId="e2149472-3187-4d00-b16a-a19eff6fc04a" providerId="ADAL" clId="{763CEC72-3F6C-47E9-A1ED-4C8B4BEEB230}" dt="2024-04-23T14:56:41.828" v="4366" actId="20577"/>
          <ac:spMkLst>
            <pc:docMk/>
            <pc:sldMk cId="360665750" sldId="275"/>
            <ac:spMk id="10" creationId="{7B65FFAB-73C8-E589-F5BD-E29F662AFFD5}"/>
          </ac:spMkLst>
        </pc:spChg>
        <pc:spChg chg="add mod">
          <ac:chgData name="Franziska Händschel" userId="e2149472-3187-4d00-b16a-a19eff6fc04a" providerId="ADAL" clId="{763CEC72-3F6C-47E9-A1ED-4C8B4BEEB230}" dt="2024-04-23T14:57:22.966" v="4427" actId="20577"/>
          <ac:spMkLst>
            <pc:docMk/>
            <pc:sldMk cId="360665750" sldId="275"/>
            <ac:spMk id="11" creationId="{DF3852CA-C586-1739-2BBB-73658D0163A6}"/>
          </ac:spMkLst>
        </pc:spChg>
        <pc:graphicFrameChg chg="mod modGraphic">
          <ac:chgData name="Franziska Händschel" userId="e2149472-3187-4d00-b16a-a19eff6fc04a" providerId="ADAL" clId="{763CEC72-3F6C-47E9-A1ED-4C8B4BEEB230}" dt="2024-04-23T14:57:08.440" v="4419" actId="20577"/>
          <ac:graphicFrameMkLst>
            <pc:docMk/>
            <pc:sldMk cId="360665750" sldId="275"/>
            <ac:graphicFrameMk id="2" creationId="{4993B478-CE14-0A2B-D978-FBDC8DAF26C9}"/>
          </ac:graphicFrameMkLst>
        </pc:graphicFrameChg>
      </pc:sldChg>
      <pc:sldChg chg="addSp delSp modSp mod">
        <pc:chgData name="Franziska Händschel" userId="e2149472-3187-4d00-b16a-a19eff6fc04a" providerId="ADAL" clId="{763CEC72-3F6C-47E9-A1ED-4C8B4BEEB230}" dt="2024-04-23T13:35:50.079" v="2266" actId="34135"/>
        <pc:sldMkLst>
          <pc:docMk/>
          <pc:sldMk cId="2869529445" sldId="278"/>
        </pc:sldMkLst>
        <pc:spChg chg="del">
          <ac:chgData name="Franziska Händschel" userId="e2149472-3187-4d00-b16a-a19eff6fc04a" providerId="ADAL" clId="{763CEC72-3F6C-47E9-A1ED-4C8B4BEEB230}" dt="2024-04-23T13:35:16.769" v="2257" actId="478"/>
          <ac:spMkLst>
            <pc:docMk/>
            <pc:sldMk cId="2869529445" sldId="278"/>
            <ac:spMk id="2" creationId="{7F48CAEE-027D-0509-0A4D-E77139BB1F6B}"/>
          </ac:spMkLst>
        </pc:spChg>
        <pc:spChg chg="del">
          <ac:chgData name="Franziska Händschel" userId="e2149472-3187-4d00-b16a-a19eff6fc04a" providerId="ADAL" clId="{763CEC72-3F6C-47E9-A1ED-4C8B4BEEB230}" dt="2024-04-23T13:35:16.769" v="2257" actId="478"/>
          <ac:spMkLst>
            <pc:docMk/>
            <pc:sldMk cId="2869529445" sldId="278"/>
            <ac:spMk id="3" creationId="{DD70C9F3-0759-76AE-030F-AAD6152DFFE1}"/>
          </ac:spMkLst>
        </pc:spChg>
        <pc:spChg chg="del">
          <ac:chgData name="Franziska Händschel" userId="e2149472-3187-4d00-b16a-a19eff6fc04a" providerId="ADAL" clId="{763CEC72-3F6C-47E9-A1ED-4C8B4BEEB230}" dt="2024-04-23T13:35:16.769" v="2257" actId="478"/>
          <ac:spMkLst>
            <pc:docMk/>
            <pc:sldMk cId="2869529445" sldId="278"/>
            <ac:spMk id="4" creationId="{FF86A48E-2CA0-59C3-E6B0-35C30CF6B706}"/>
          </ac:spMkLst>
        </pc:spChg>
        <pc:spChg chg="del">
          <ac:chgData name="Franziska Händschel" userId="e2149472-3187-4d00-b16a-a19eff6fc04a" providerId="ADAL" clId="{763CEC72-3F6C-47E9-A1ED-4C8B4BEEB230}" dt="2024-04-23T13:35:16.769" v="2257" actId="478"/>
          <ac:spMkLst>
            <pc:docMk/>
            <pc:sldMk cId="2869529445" sldId="278"/>
            <ac:spMk id="5" creationId="{7EBA0169-9264-706B-0DA8-20ACCB229CE6}"/>
          </ac:spMkLst>
        </pc:spChg>
        <pc:spChg chg="del">
          <ac:chgData name="Franziska Händschel" userId="e2149472-3187-4d00-b16a-a19eff6fc04a" providerId="ADAL" clId="{763CEC72-3F6C-47E9-A1ED-4C8B4BEEB230}" dt="2024-04-23T13:35:16.769" v="2257" actId="478"/>
          <ac:spMkLst>
            <pc:docMk/>
            <pc:sldMk cId="2869529445" sldId="278"/>
            <ac:spMk id="6" creationId="{46E17C0E-C112-957E-EB78-3C1ADA015F2E}"/>
          </ac:spMkLst>
        </pc:spChg>
        <pc:spChg chg="del">
          <ac:chgData name="Franziska Händschel" userId="e2149472-3187-4d00-b16a-a19eff6fc04a" providerId="ADAL" clId="{763CEC72-3F6C-47E9-A1ED-4C8B4BEEB230}" dt="2024-04-23T13:35:16.769" v="2257" actId="478"/>
          <ac:spMkLst>
            <pc:docMk/>
            <pc:sldMk cId="2869529445" sldId="278"/>
            <ac:spMk id="7" creationId="{90B650AD-5A7F-2B3C-7899-340D4147F065}"/>
          </ac:spMkLst>
        </pc:spChg>
        <pc:spChg chg="del">
          <ac:chgData name="Franziska Händschel" userId="e2149472-3187-4d00-b16a-a19eff6fc04a" providerId="ADAL" clId="{763CEC72-3F6C-47E9-A1ED-4C8B4BEEB230}" dt="2024-04-23T13:35:16.769" v="2257" actId="478"/>
          <ac:spMkLst>
            <pc:docMk/>
            <pc:sldMk cId="2869529445" sldId="278"/>
            <ac:spMk id="8" creationId="{30D8B9FC-DB54-75D5-02E2-32905B54DFDE}"/>
          </ac:spMkLst>
        </pc:spChg>
        <pc:spChg chg="del">
          <ac:chgData name="Franziska Händschel" userId="e2149472-3187-4d00-b16a-a19eff6fc04a" providerId="ADAL" clId="{763CEC72-3F6C-47E9-A1ED-4C8B4BEEB230}" dt="2024-04-23T13:35:16.769" v="2257" actId="478"/>
          <ac:spMkLst>
            <pc:docMk/>
            <pc:sldMk cId="2869529445" sldId="278"/>
            <ac:spMk id="9" creationId="{219F77FF-7876-48C4-7AA6-BCF2AA853CCC}"/>
          </ac:spMkLst>
        </pc:spChg>
        <pc:spChg chg="del">
          <ac:chgData name="Franziska Händschel" userId="e2149472-3187-4d00-b16a-a19eff6fc04a" providerId="ADAL" clId="{763CEC72-3F6C-47E9-A1ED-4C8B4BEEB230}" dt="2024-04-23T13:35:16.769" v="2257" actId="478"/>
          <ac:spMkLst>
            <pc:docMk/>
            <pc:sldMk cId="2869529445" sldId="278"/>
            <ac:spMk id="10" creationId="{AF20F66B-4FBA-3016-7563-F2792224678F}"/>
          </ac:spMkLst>
        </pc:spChg>
        <pc:spChg chg="del">
          <ac:chgData name="Franziska Händschel" userId="e2149472-3187-4d00-b16a-a19eff6fc04a" providerId="ADAL" clId="{763CEC72-3F6C-47E9-A1ED-4C8B4BEEB230}" dt="2024-04-23T13:35:16.769" v="2257" actId="478"/>
          <ac:spMkLst>
            <pc:docMk/>
            <pc:sldMk cId="2869529445" sldId="278"/>
            <ac:spMk id="11" creationId="{FEECF4DD-5F7C-8DFC-9C4E-299CA9F857C9}"/>
          </ac:spMkLst>
        </pc:spChg>
        <pc:spChg chg="del">
          <ac:chgData name="Franziska Händschel" userId="e2149472-3187-4d00-b16a-a19eff6fc04a" providerId="ADAL" clId="{763CEC72-3F6C-47E9-A1ED-4C8B4BEEB230}" dt="2024-04-23T13:35:16.769" v="2257" actId="478"/>
          <ac:spMkLst>
            <pc:docMk/>
            <pc:sldMk cId="2869529445" sldId="278"/>
            <ac:spMk id="12" creationId="{9C8ED19D-8653-A54D-548D-CF8934217455}"/>
          </ac:spMkLst>
        </pc:spChg>
        <pc:spChg chg="del">
          <ac:chgData name="Franziska Händschel" userId="e2149472-3187-4d00-b16a-a19eff6fc04a" providerId="ADAL" clId="{763CEC72-3F6C-47E9-A1ED-4C8B4BEEB230}" dt="2024-04-23T13:35:16.769" v="2257" actId="478"/>
          <ac:spMkLst>
            <pc:docMk/>
            <pc:sldMk cId="2869529445" sldId="278"/>
            <ac:spMk id="13" creationId="{0F914212-A4FC-9492-1C89-81E0A21E346C}"/>
          </ac:spMkLst>
        </pc:spChg>
        <pc:spChg chg="del">
          <ac:chgData name="Franziska Händschel" userId="e2149472-3187-4d00-b16a-a19eff6fc04a" providerId="ADAL" clId="{763CEC72-3F6C-47E9-A1ED-4C8B4BEEB230}" dt="2024-04-23T13:35:16.769" v="2257" actId="478"/>
          <ac:spMkLst>
            <pc:docMk/>
            <pc:sldMk cId="2869529445" sldId="278"/>
            <ac:spMk id="14" creationId="{35C6100A-CC1E-8544-65E6-9066094216A4}"/>
          </ac:spMkLst>
        </pc:spChg>
        <pc:spChg chg="del">
          <ac:chgData name="Franziska Händschel" userId="e2149472-3187-4d00-b16a-a19eff6fc04a" providerId="ADAL" clId="{763CEC72-3F6C-47E9-A1ED-4C8B4BEEB230}" dt="2024-04-23T13:35:16.769" v="2257" actId="478"/>
          <ac:spMkLst>
            <pc:docMk/>
            <pc:sldMk cId="2869529445" sldId="278"/>
            <ac:spMk id="15" creationId="{18733FEA-85F2-8B9F-2CEF-F40A7BB6DFAA}"/>
          </ac:spMkLst>
        </pc:spChg>
        <pc:spChg chg="mod topLvl">
          <ac:chgData name="Franziska Händschel" userId="e2149472-3187-4d00-b16a-a19eff6fc04a" providerId="ADAL" clId="{763CEC72-3F6C-47E9-A1ED-4C8B4BEEB230}" dt="2024-04-23T13:35:50.079" v="2266" actId="34135"/>
          <ac:spMkLst>
            <pc:docMk/>
            <pc:sldMk cId="2869529445" sldId="278"/>
            <ac:spMk id="121" creationId="{0DD17FE7-B225-9D84-19F5-9B222EE67EB4}"/>
          </ac:spMkLst>
        </pc:spChg>
        <pc:spChg chg="mod">
          <ac:chgData name="Franziska Händschel" userId="e2149472-3187-4d00-b16a-a19eff6fc04a" providerId="ADAL" clId="{763CEC72-3F6C-47E9-A1ED-4C8B4BEEB230}" dt="2024-04-23T13:35:50.079" v="2266" actId="34135"/>
          <ac:spMkLst>
            <pc:docMk/>
            <pc:sldMk cId="2869529445" sldId="278"/>
            <ac:spMk id="123" creationId="{9C93B03F-1ED5-CCDA-24DC-425448300072}"/>
          </ac:spMkLst>
        </pc:spChg>
        <pc:spChg chg="mod">
          <ac:chgData name="Franziska Händschel" userId="e2149472-3187-4d00-b16a-a19eff6fc04a" providerId="ADAL" clId="{763CEC72-3F6C-47E9-A1ED-4C8B4BEEB230}" dt="2024-04-23T13:35:50.079" v="2266" actId="34135"/>
          <ac:spMkLst>
            <pc:docMk/>
            <pc:sldMk cId="2869529445" sldId="278"/>
            <ac:spMk id="124" creationId="{F7B0C506-A0BD-9C55-C604-DFA0876A0C5A}"/>
          </ac:spMkLst>
        </pc:spChg>
        <pc:spChg chg="mod">
          <ac:chgData name="Franziska Händschel" userId="e2149472-3187-4d00-b16a-a19eff6fc04a" providerId="ADAL" clId="{763CEC72-3F6C-47E9-A1ED-4C8B4BEEB230}" dt="2024-04-23T13:35:50.079" v="2266" actId="34135"/>
          <ac:spMkLst>
            <pc:docMk/>
            <pc:sldMk cId="2869529445" sldId="278"/>
            <ac:spMk id="125" creationId="{7E092525-2E23-89B3-9FFE-A01E066A5576}"/>
          </ac:spMkLst>
        </pc:spChg>
        <pc:spChg chg="mod topLvl">
          <ac:chgData name="Franziska Händschel" userId="e2149472-3187-4d00-b16a-a19eff6fc04a" providerId="ADAL" clId="{763CEC72-3F6C-47E9-A1ED-4C8B4BEEB230}" dt="2024-04-23T13:35:50.079" v="2266" actId="34135"/>
          <ac:spMkLst>
            <pc:docMk/>
            <pc:sldMk cId="2869529445" sldId="278"/>
            <ac:spMk id="127" creationId="{6AB7F322-D6F1-3A2B-75E9-29EFFC025BC9}"/>
          </ac:spMkLst>
        </pc:spChg>
        <pc:spChg chg="mod">
          <ac:chgData name="Franziska Händschel" userId="e2149472-3187-4d00-b16a-a19eff6fc04a" providerId="ADAL" clId="{763CEC72-3F6C-47E9-A1ED-4C8B4BEEB230}" dt="2024-04-23T13:35:50.079" v="2266" actId="34135"/>
          <ac:spMkLst>
            <pc:docMk/>
            <pc:sldMk cId="2869529445" sldId="278"/>
            <ac:spMk id="129" creationId="{49967F08-F6E5-5706-DF81-DC9DEEA4E08B}"/>
          </ac:spMkLst>
        </pc:spChg>
        <pc:spChg chg="mod">
          <ac:chgData name="Franziska Händschel" userId="e2149472-3187-4d00-b16a-a19eff6fc04a" providerId="ADAL" clId="{763CEC72-3F6C-47E9-A1ED-4C8B4BEEB230}" dt="2024-04-23T13:35:50.079" v="2266" actId="34135"/>
          <ac:spMkLst>
            <pc:docMk/>
            <pc:sldMk cId="2869529445" sldId="278"/>
            <ac:spMk id="130" creationId="{7D052996-04D4-7365-B55F-3F87EC04E227}"/>
          </ac:spMkLst>
        </pc:spChg>
        <pc:spChg chg="mod">
          <ac:chgData name="Franziska Händschel" userId="e2149472-3187-4d00-b16a-a19eff6fc04a" providerId="ADAL" clId="{763CEC72-3F6C-47E9-A1ED-4C8B4BEEB230}" dt="2024-04-23T13:35:50.079" v="2266" actId="34135"/>
          <ac:spMkLst>
            <pc:docMk/>
            <pc:sldMk cId="2869529445" sldId="278"/>
            <ac:spMk id="131" creationId="{523CD1E7-3235-FDEB-C6C2-4EF705BCB842}"/>
          </ac:spMkLst>
        </pc:spChg>
        <pc:spChg chg="mod topLvl">
          <ac:chgData name="Franziska Händschel" userId="e2149472-3187-4d00-b16a-a19eff6fc04a" providerId="ADAL" clId="{763CEC72-3F6C-47E9-A1ED-4C8B4BEEB230}" dt="2024-04-23T13:35:50.079" v="2266" actId="34135"/>
          <ac:spMkLst>
            <pc:docMk/>
            <pc:sldMk cId="2869529445" sldId="278"/>
            <ac:spMk id="133" creationId="{0AAF62B6-21A4-8620-DD13-FC78838697E7}"/>
          </ac:spMkLst>
        </pc:spChg>
        <pc:spChg chg="mod">
          <ac:chgData name="Franziska Händschel" userId="e2149472-3187-4d00-b16a-a19eff6fc04a" providerId="ADAL" clId="{763CEC72-3F6C-47E9-A1ED-4C8B4BEEB230}" dt="2024-04-23T13:35:50.079" v="2266" actId="34135"/>
          <ac:spMkLst>
            <pc:docMk/>
            <pc:sldMk cId="2869529445" sldId="278"/>
            <ac:spMk id="135" creationId="{4F9177AF-CBB4-BED7-8954-7E986DDDA50B}"/>
          </ac:spMkLst>
        </pc:spChg>
        <pc:spChg chg="mod">
          <ac:chgData name="Franziska Händschel" userId="e2149472-3187-4d00-b16a-a19eff6fc04a" providerId="ADAL" clId="{763CEC72-3F6C-47E9-A1ED-4C8B4BEEB230}" dt="2024-04-23T13:35:50.079" v="2266" actId="34135"/>
          <ac:spMkLst>
            <pc:docMk/>
            <pc:sldMk cId="2869529445" sldId="278"/>
            <ac:spMk id="136" creationId="{ADEFEA47-5EEA-20DA-69EF-6526EFBA39DB}"/>
          </ac:spMkLst>
        </pc:spChg>
        <pc:spChg chg="mod">
          <ac:chgData name="Franziska Händschel" userId="e2149472-3187-4d00-b16a-a19eff6fc04a" providerId="ADAL" clId="{763CEC72-3F6C-47E9-A1ED-4C8B4BEEB230}" dt="2024-04-23T13:35:50.079" v="2266" actId="34135"/>
          <ac:spMkLst>
            <pc:docMk/>
            <pc:sldMk cId="2869529445" sldId="278"/>
            <ac:spMk id="137" creationId="{3AD1B3E2-26D8-B9BE-696E-EFF84525BCC2}"/>
          </ac:spMkLst>
        </pc:spChg>
        <pc:spChg chg="mod topLvl">
          <ac:chgData name="Franziska Händschel" userId="e2149472-3187-4d00-b16a-a19eff6fc04a" providerId="ADAL" clId="{763CEC72-3F6C-47E9-A1ED-4C8B4BEEB230}" dt="2024-04-23T13:35:50.079" v="2266" actId="34135"/>
          <ac:spMkLst>
            <pc:docMk/>
            <pc:sldMk cId="2869529445" sldId="278"/>
            <ac:spMk id="139" creationId="{E45424E6-67EB-901B-CC99-FDB26F16DF5E}"/>
          </ac:spMkLst>
        </pc:spChg>
        <pc:spChg chg="mod">
          <ac:chgData name="Franziska Händschel" userId="e2149472-3187-4d00-b16a-a19eff6fc04a" providerId="ADAL" clId="{763CEC72-3F6C-47E9-A1ED-4C8B4BEEB230}" dt="2024-04-23T13:35:50.079" v="2266" actId="34135"/>
          <ac:spMkLst>
            <pc:docMk/>
            <pc:sldMk cId="2869529445" sldId="278"/>
            <ac:spMk id="141" creationId="{B69CCE84-B63A-4D51-8551-8B1C5D89EC49}"/>
          </ac:spMkLst>
        </pc:spChg>
        <pc:spChg chg="mod">
          <ac:chgData name="Franziska Händschel" userId="e2149472-3187-4d00-b16a-a19eff6fc04a" providerId="ADAL" clId="{763CEC72-3F6C-47E9-A1ED-4C8B4BEEB230}" dt="2024-04-23T13:35:50.079" v="2266" actId="34135"/>
          <ac:spMkLst>
            <pc:docMk/>
            <pc:sldMk cId="2869529445" sldId="278"/>
            <ac:spMk id="142" creationId="{A16B17DD-BA19-68E7-D876-63B9A65F0F40}"/>
          </ac:spMkLst>
        </pc:spChg>
        <pc:spChg chg="mod">
          <ac:chgData name="Franziska Händschel" userId="e2149472-3187-4d00-b16a-a19eff6fc04a" providerId="ADAL" clId="{763CEC72-3F6C-47E9-A1ED-4C8B4BEEB230}" dt="2024-04-23T13:35:50.079" v="2266" actId="34135"/>
          <ac:spMkLst>
            <pc:docMk/>
            <pc:sldMk cId="2869529445" sldId="278"/>
            <ac:spMk id="143" creationId="{23D2A505-A596-02DA-7926-7FB4C420D94B}"/>
          </ac:spMkLst>
        </pc:spChg>
        <pc:spChg chg="mod topLvl">
          <ac:chgData name="Franziska Händschel" userId="e2149472-3187-4d00-b16a-a19eff6fc04a" providerId="ADAL" clId="{763CEC72-3F6C-47E9-A1ED-4C8B4BEEB230}" dt="2024-04-23T13:35:50.079" v="2266" actId="34135"/>
          <ac:spMkLst>
            <pc:docMk/>
            <pc:sldMk cId="2869529445" sldId="278"/>
            <ac:spMk id="145" creationId="{28FFC61B-7BAC-19C0-5D48-196F35B16009}"/>
          </ac:spMkLst>
        </pc:spChg>
        <pc:spChg chg="mod">
          <ac:chgData name="Franziska Händschel" userId="e2149472-3187-4d00-b16a-a19eff6fc04a" providerId="ADAL" clId="{763CEC72-3F6C-47E9-A1ED-4C8B4BEEB230}" dt="2024-04-23T13:35:50.079" v="2266" actId="34135"/>
          <ac:spMkLst>
            <pc:docMk/>
            <pc:sldMk cId="2869529445" sldId="278"/>
            <ac:spMk id="147" creationId="{8A2DB693-5672-C275-E4EA-1045801C46F3}"/>
          </ac:spMkLst>
        </pc:spChg>
        <pc:spChg chg="mod">
          <ac:chgData name="Franziska Händschel" userId="e2149472-3187-4d00-b16a-a19eff6fc04a" providerId="ADAL" clId="{763CEC72-3F6C-47E9-A1ED-4C8B4BEEB230}" dt="2024-04-23T13:35:50.079" v="2266" actId="34135"/>
          <ac:spMkLst>
            <pc:docMk/>
            <pc:sldMk cId="2869529445" sldId="278"/>
            <ac:spMk id="148" creationId="{9769B908-4480-B42D-AE5C-8594EF479A14}"/>
          </ac:spMkLst>
        </pc:spChg>
        <pc:spChg chg="mod">
          <ac:chgData name="Franziska Händschel" userId="e2149472-3187-4d00-b16a-a19eff6fc04a" providerId="ADAL" clId="{763CEC72-3F6C-47E9-A1ED-4C8B4BEEB230}" dt="2024-04-23T13:35:50.079" v="2266" actId="34135"/>
          <ac:spMkLst>
            <pc:docMk/>
            <pc:sldMk cId="2869529445" sldId="278"/>
            <ac:spMk id="149" creationId="{3C4B2899-7202-5F47-428F-02AEFB52F72B}"/>
          </ac:spMkLst>
        </pc:spChg>
        <pc:spChg chg="mod topLvl">
          <ac:chgData name="Franziska Händschel" userId="e2149472-3187-4d00-b16a-a19eff6fc04a" providerId="ADAL" clId="{763CEC72-3F6C-47E9-A1ED-4C8B4BEEB230}" dt="2024-04-23T13:35:50.079" v="2266" actId="34135"/>
          <ac:spMkLst>
            <pc:docMk/>
            <pc:sldMk cId="2869529445" sldId="278"/>
            <ac:spMk id="151" creationId="{FFF4B9B5-AE93-4455-DACC-9D9DBC424F61}"/>
          </ac:spMkLst>
        </pc:spChg>
        <pc:spChg chg="mod">
          <ac:chgData name="Franziska Händschel" userId="e2149472-3187-4d00-b16a-a19eff6fc04a" providerId="ADAL" clId="{763CEC72-3F6C-47E9-A1ED-4C8B4BEEB230}" dt="2024-04-23T13:35:50.079" v="2266" actId="34135"/>
          <ac:spMkLst>
            <pc:docMk/>
            <pc:sldMk cId="2869529445" sldId="278"/>
            <ac:spMk id="153" creationId="{D39D4D8F-7A63-46A1-A68E-E0DD5E1DBFF8}"/>
          </ac:spMkLst>
        </pc:spChg>
        <pc:spChg chg="mod">
          <ac:chgData name="Franziska Händschel" userId="e2149472-3187-4d00-b16a-a19eff6fc04a" providerId="ADAL" clId="{763CEC72-3F6C-47E9-A1ED-4C8B4BEEB230}" dt="2024-04-23T13:35:50.079" v="2266" actId="34135"/>
          <ac:spMkLst>
            <pc:docMk/>
            <pc:sldMk cId="2869529445" sldId="278"/>
            <ac:spMk id="154" creationId="{DA082ECE-4E76-C9ED-D286-0D8BA815012B}"/>
          </ac:spMkLst>
        </pc:spChg>
        <pc:spChg chg="mod">
          <ac:chgData name="Franziska Händschel" userId="e2149472-3187-4d00-b16a-a19eff6fc04a" providerId="ADAL" clId="{763CEC72-3F6C-47E9-A1ED-4C8B4BEEB230}" dt="2024-04-23T13:35:50.079" v="2266" actId="34135"/>
          <ac:spMkLst>
            <pc:docMk/>
            <pc:sldMk cId="2869529445" sldId="278"/>
            <ac:spMk id="155" creationId="{7E97A362-F6F9-79BC-5D7C-DE447ACE40A9}"/>
          </ac:spMkLst>
        </pc:spChg>
        <pc:spChg chg="mod topLvl">
          <ac:chgData name="Franziska Händschel" userId="e2149472-3187-4d00-b16a-a19eff6fc04a" providerId="ADAL" clId="{763CEC72-3F6C-47E9-A1ED-4C8B4BEEB230}" dt="2024-04-23T13:35:50.079" v="2266" actId="34135"/>
          <ac:spMkLst>
            <pc:docMk/>
            <pc:sldMk cId="2869529445" sldId="278"/>
            <ac:spMk id="157" creationId="{B8D02870-89D6-5D5F-8143-D8AD341599A6}"/>
          </ac:spMkLst>
        </pc:spChg>
        <pc:spChg chg="mod">
          <ac:chgData name="Franziska Händschel" userId="e2149472-3187-4d00-b16a-a19eff6fc04a" providerId="ADAL" clId="{763CEC72-3F6C-47E9-A1ED-4C8B4BEEB230}" dt="2024-04-23T13:35:50.079" v="2266" actId="34135"/>
          <ac:spMkLst>
            <pc:docMk/>
            <pc:sldMk cId="2869529445" sldId="278"/>
            <ac:spMk id="159" creationId="{9AE0172E-390A-24F2-4B70-2106D58171CB}"/>
          </ac:spMkLst>
        </pc:spChg>
        <pc:spChg chg="mod">
          <ac:chgData name="Franziska Händschel" userId="e2149472-3187-4d00-b16a-a19eff6fc04a" providerId="ADAL" clId="{763CEC72-3F6C-47E9-A1ED-4C8B4BEEB230}" dt="2024-04-23T13:35:50.079" v="2266" actId="34135"/>
          <ac:spMkLst>
            <pc:docMk/>
            <pc:sldMk cId="2869529445" sldId="278"/>
            <ac:spMk id="160" creationId="{CF5148D3-B3CD-2FE2-7A0E-B220F0F94918}"/>
          </ac:spMkLst>
        </pc:spChg>
        <pc:spChg chg="mod">
          <ac:chgData name="Franziska Händschel" userId="e2149472-3187-4d00-b16a-a19eff6fc04a" providerId="ADAL" clId="{763CEC72-3F6C-47E9-A1ED-4C8B4BEEB230}" dt="2024-04-23T13:35:50.079" v="2266" actId="34135"/>
          <ac:spMkLst>
            <pc:docMk/>
            <pc:sldMk cId="2869529445" sldId="278"/>
            <ac:spMk id="161" creationId="{F7DDCF0A-BB60-40C8-4998-8E3135CAE694}"/>
          </ac:spMkLst>
        </pc:spChg>
        <pc:grpChg chg="add mod">
          <ac:chgData name="Franziska Händschel" userId="e2149472-3187-4d00-b16a-a19eff6fc04a" providerId="ADAL" clId="{763CEC72-3F6C-47E9-A1ED-4C8B4BEEB230}" dt="2024-04-23T13:35:50.079" v="2266" actId="34135"/>
          <ac:grpSpMkLst>
            <pc:docMk/>
            <pc:sldMk cId="2869529445" sldId="278"/>
            <ac:grpSpMk id="16" creationId="{C03F94DF-DD17-7AA5-9F57-FF6FE6FDA9D5}"/>
          </ac:grpSpMkLst>
        </pc:grpChg>
        <pc:grpChg chg="add mod">
          <ac:chgData name="Franziska Händschel" userId="e2149472-3187-4d00-b16a-a19eff6fc04a" providerId="ADAL" clId="{763CEC72-3F6C-47E9-A1ED-4C8B4BEEB230}" dt="2024-04-23T13:35:50.079" v="2266" actId="34135"/>
          <ac:grpSpMkLst>
            <pc:docMk/>
            <pc:sldMk cId="2869529445" sldId="278"/>
            <ac:grpSpMk id="17" creationId="{3D368486-3BB9-05B1-3D3A-20D2D72AD515}"/>
          </ac:grpSpMkLst>
        </pc:grpChg>
        <pc:grpChg chg="add mod">
          <ac:chgData name="Franziska Händschel" userId="e2149472-3187-4d00-b16a-a19eff6fc04a" providerId="ADAL" clId="{763CEC72-3F6C-47E9-A1ED-4C8B4BEEB230}" dt="2024-04-23T13:35:50.079" v="2266" actId="34135"/>
          <ac:grpSpMkLst>
            <pc:docMk/>
            <pc:sldMk cId="2869529445" sldId="278"/>
            <ac:grpSpMk id="18" creationId="{0AAF65ED-731B-D442-05F3-AD005FF7DEA3}"/>
          </ac:grpSpMkLst>
        </pc:grpChg>
        <pc:grpChg chg="add mod">
          <ac:chgData name="Franziska Händschel" userId="e2149472-3187-4d00-b16a-a19eff6fc04a" providerId="ADAL" clId="{763CEC72-3F6C-47E9-A1ED-4C8B4BEEB230}" dt="2024-04-23T13:35:50.079" v="2266" actId="34135"/>
          <ac:grpSpMkLst>
            <pc:docMk/>
            <pc:sldMk cId="2869529445" sldId="278"/>
            <ac:grpSpMk id="19" creationId="{73869047-F5F5-1E02-C8A5-6B3F9BADC3B7}"/>
          </ac:grpSpMkLst>
        </pc:grpChg>
        <pc:grpChg chg="add mod">
          <ac:chgData name="Franziska Händschel" userId="e2149472-3187-4d00-b16a-a19eff6fc04a" providerId="ADAL" clId="{763CEC72-3F6C-47E9-A1ED-4C8B4BEEB230}" dt="2024-04-23T13:35:50.079" v="2266" actId="34135"/>
          <ac:grpSpMkLst>
            <pc:docMk/>
            <pc:sldMk cId="2869529445" sldId="278"/>
            <ac:grpSpMk id="20" creationId="{413AFA66-E945-7AEE-BF49-072D1A380C86}"/>
          </ac:grpSpMkLst>
        </pc:grpChg>
        <pc:grpChg chg="add mod">
          <ac:chgData name="Franziska Händschel" userId="e2149472-3187-4d00-b16a-a19eff6fc04a" providerId="ADAL" clId="{763CEC72-3F6C-47E9-A1ED-4C8B4BEEB230}" dt="2024-04-23T13:35:50.079" v="2266" actId="34135"/>
          <ac:grpSpMkLst>
            <pc:docMk/>
            <pc:sldMk cId="2869529445" sldId="278"/>
            <ac:grpSpMk id="21" creationId="{B865E583-3775-1B86-E63A-8742583D56DD}"/>
          </ac:grpSpMkLst>
        </pc:grpChg>
        <pc:grpChg chg="add mod">
          <ac:chgData name="Franziska Händschel" userId="e2149472-3187-4d00-b16a-a19eff6fc04a" providerId="ADAL" clId="{763CEC72-3F6C-47E9-A1ED-4C8B4BEEB230}" dt="2024-04-23T13:35:50.079" v="2266" actId="34135"/>
          <ac:grpSpMkLst>
            <pc:docMk/>
            <pc:sldMk cId="2869529445" sldId="278"/>
            <ac:grpSpMk id="22" creationId="{F6FC17E2-6E09-D4CF-8491-B5877C3383E7}"/>
          </ac:grpSpMkLst>
        </pc:grpChg>
        <pc:grpChg chg="add del mod">
          <ac:chgData name="Franziska Händschel" userId="e2149472-3187-4d00-b16a-a19eff6fc04a" providerId="ADAL" clId="{763CEC72-3F6C-47E9-A1ED-4C8B4BEEB230}" dt="2024-04-23T13:35:34.416" v="2262" actId="165"/>
          <ac:grpSpMkLst>
            <pc:docMk/>
            <pc:sldMk cId="2869529445" sldId="278"/>
            <ac:grpSpMk id="120" creationId="{C488C87E-D617-91F2-5C7A-85DF7A0F3554}"/>
          </ac:grpSpMkLst>
        </pc:grpChg>
        <pc:grpChg chg="mod topLvl">
          <ac:chgData name="Franziska Händschel" userId="e2149472-3187-4d00-b16a-a19eff6fc04a" providerId="ADAL" clId="{763CEC72-3F6C-47E9-A1ED-4C8B4BEEB230}" dt="2024-04-23T13:35:50.079" v="2266" actId="34135"/>
          <ac:grpSpMkLst>
            <pc:docMk/>
            <pc:sldMk cId="2869529445" sldId="278"/>
            <ac:grpSpMk id="122" creationId="{0A0F8F4F-84C7-B50E-83B3-C1CF0792ED0B}"/>
          </ac:grpSpMkLst>
        </pc:grpChg>
        <pc:grpChg chg="add del mod">
          <ac:chgData name="Franziska Händschel" userId="e2149472-3187-4d00-b16a-a19eff6fc04a" providerId="ADAL" clId="{763CEC72-3F6C-47E9-A1ED-4C8B4BEEB230}" dt="2024-04-23T13:35:34.416" v="2262" actId="165"/>
          <ac:grpSpMkLst>
            <pc:docMk/>
            <pc:sldMk cId="2869529445" sldId="278"/>
            <ac:grpSpMk id="126" creationId="{3DB704C4-6676-D9EA-3509-47A395CAF3AD}"/>
          </ac:grpSpMkLst>
        </pc:grpChg>
        <pc:grpChg chg="mod topLvl">
          <ac:chgData name="Franziska Händschel" userId="e2149472-3187-4d00-b16a-a19eff6fc04a" providerId="ADAL" clId="{763CEC72-3F6C-47E9-A1ED-4C8B4BEEB230}" dt="2024-04-23T13:35:50.079" v="2266" actId="34135"/>
          <ac:grpSpMkLst>
            <pc:docMk/>
            <pc:sldMk cId="2869529445" sldId="278"/>
            <ac:grpSpMk id="128" creationId="{7CF88F7F-22C9-ABF5-BA96-F45760A84251}"/>
          </ac:grpSpMkLst>
        </pc:grpChg>
        <pc:grpChg chg="add del mod">
          <ac:chgData name="Franziska Händschel" userId="e2149472-3187-4d00-b16a-a19eff6fc04a" providerId="ADAL" clId="{763CEC72-3F6C-47E9-A1ED-4C8B4BEEB230}" dt="2024-04-23T13:35:34.416" v="2262" actId="165"/>
          <ac:grpSpMkLst>
            <pc:docMk/>
            <pc:sldMk cId="2869529445" sldId="278"/>
            <ac:grpSpMk id="132" creationId="{B10842D8-9B5A-9C16-5F90-A78C2ABE51FA}"/>
          </ac:grpSpMkLst>
        </pc:grpChg>
        <pc:grpChg chg="mod topLvl">
          <ac:chgData name="Franziska Händschel" userId="e2149472-3187-4d00-b16a-a19eff6fc04a" providerId="ADAL" clId="{763CEC72-3F6C-47E9-A1ED-4C8B4BEEB230}" dt="2024-04-23T13:35:50.079" v="2266" actId="34135"/>
          <ac:grpSpMkLst>
            <pc:docMk/>
            <pc:sldMk cId="2869529445" sldId="278"/>
            <ac:grpSpMk id="134" creationId="{526719CE-49C1-D4A1-6150-71F4A32E47A3}"/>
          </ac:grpSpMkLst>
        </pc:grpChg>
        <pc:grpChg chg="add del mod">
          <ac:chgData name="Franziska Händschel" userId="e2149472-3187-4d00-b16a-a19eff6fc04a" providerId="ADAL" clId="{763CEC72-3F6C-47E9-A1ED-4C8B4BEEB230}" dt="2024-04-23T13:35:34.416" v="2262" actId="165"/>
          <ac:grpSpMkLst>
            <pc:docMk/>
            <pc:sldMk cId="2869529445" sldId="278"/>
            <ac:grpSpMk id="138" creationId="{F751B413-A0D7-C69E-C8B8-2AE5F85DC382}"/>
          </ac:grpSpMkLst>
        </pc:grpChg>
        <pc:grpChg chg="mod topLvl">
          <ac:chgData name="Franziska Händschel" userId="e2149472-3187-4d00-b16a-a19eff6fc04a" providerId="ADAL" clId="{763CEC72-3F6C-47E9-A1ED-4C8B4BEEB230}" dt="2024-04-23T13:35:50.079" v="2266" actId="34135"/>
          <ac:grpSpMkLst>
            <pc:docMk/>
            <pc:sldMk cId="2869529445" sldId="278"/>
            <ac:grpSpMk id="140" creationId="{6ED49156-65A3-FF95-39F8-F30087144EEE}"/>
          </ac:grpSpMkLst>
        </pc:grpChg>
        <pc:grpChg chg="add del mod">
          <ac:chgData name="Franziska Händschel" userId="e2149472-3187-4d00-b16a-a19eff6fc04a" providerId="ADAL" clId="{763CEC72-3F6C-47E9-A1ED-4C8B4BEEB230}" dt="2024-04-23T13:35:34.416" v="2262" actId="165"/>
          <ac:grpSpMkLst>
            <pc:docMk/>
            <pc:sldMk cId="2869529445" sldId="278"/>
            <ac:grpSpMk id="144" creationId="{3F21E5FB-FC43-4EC8-C865-2285FD3A09E4}"/>
          </ac:grpSpMkLst>
        </pc:grpChg>
        <pc:grpChg chg="mod topLvl">
          <ac:chgData name="Franziska Händschel" userId="e2149472-3187-4d00-b16a-a19eff6fc04a" providerId="ADAL" clId="{763CEC72-3F6C-47E9-A1ED-4C8B4BEEB230}" dt="2024-04-23T13:35:50.079" v="2266" actId="34135"/>
          <ac:grpSpMkLst>
            <pc:docMk/>
            <pc:sldMk cId="2869529445" sldId="278"/>
            <ac:grpSpMk id="146" creationId="{353B032A-4E39-F97D-1A3B-48A5A0D650C3}"/>
          </ac:grpSpMkLst>
        </pc:grpChg>
        <pc:grpChg chg="add del mod">
          <ac:chgData name="Franziska Händschel" userId="e2149472-3187-4d00-b16a-a19eff6fc04a" providerId="ADAL" clId="{763CEC72-3F6C-47E9-A1ED-4C8B4BEEB230}" dt="2024-04-23T13:35:34.416" v="2262" actId="165"/>
          <ac:grpSpMkLst>
            <pc:docMk/>
            <pc:sldMk cId="2869529445" sldId="278"/>
            <ac:grpSpMk id="150" creationId="{D40F9BBB-A965-4BA0-A241-170036C350C5}"/>
          </ac:grpSpMkLst>
        </pc:grpChg>
        <pc:grpChg chg="mod topLvl">
          <ac:chgData name="Franziska Händschel" userId="e2149472-3187-4d00-b16a-a19eff6fc04a" providerId="ADAL" clId="{763CEC72-3F6C-47E9-A1ED-4C8B4BEEB230}" dt="2024-04-23T13:35:50.079" v="2266" actId="34135"/>
          <ac:grpSpMkLst>
            <pc:docMk/>
            <pc:sldMk cId="2869529445" sldId="278"/>
            <ac:grpSpMk id="152" creationId="{34541D08-9B44-E2D4-DD9C-C8CDCDB8FACF}"/>
          </ac:grpSpMkLst>
        </pc:grpChg>
        <pc:grpChg chg="add del mod">
          <ac:chgData name="Franziska Händschel" userId="e2149472-3187-4d00-b16a-a19eff6fc04a" providerId="ADAL" clId="{763CEC72-3F6C-47E9-A1ED-4C8B4BEEB230}" dt="2024-04-23T13:35:34.416" v="2262" actId="165"/>
          <ac:grpSpMkLst>
            <pc:docMk/>
            <pc:sldMk cId="2869529445" sldId="278"/>
            <ac:grpSpMk id="156" creationId="{447366A6-34E9-215E-61D0-3A8B8C897B49}"/>
          </ac:grpSpMkLst>
        </pc:grpChg>
        <pc:grpChg chg="mod topLvl">
          <ac:chgData name="Franziska Händschel" userId="e2149472-3187-4d00-b16a-a19eff6fc04a" providerId="ADAL" clId="{763CEC72-3F6C-47E9-A1ED-4C8B4BEEB230}" dt="2024-04-23T13:35:50.079" v="2266" actId="34135"/>
          <ac:grpSpMkLst>
            <pc:docMk/>
            <pc:sldMk cId="2869529445" sldId="278"/>
            <ac:grpSpMk id="158" creationId="{9C203CF4-97C4-883E-E9FF-505C4638AC5E}"/>
          </ac:grpSpMkLst>
        </pc:grpChg>
      </pc:sldChg>
      <pc:sldChg chg="delSp mod">
        <pc:chgData name="Franziska Händschel" userId="e2149472-3187-4d00-b16a-a19eff6fc04a" providerId="ADAL" clId="{763CEC72-3F6C-47E9-A1ED-4C8B4BEEB230}" dt="2024-04-23T13:37:04.667" v="2282" actId="478"/>
        <pc:sldMkLst>
          <pc:docMk/>
          <pc:sldMk cId="1979549056" sldId="280"/>
        </pc:sldMkLst>
        <pc:spChg chg="del">
          <ac:chgData name="Franziska Händschel" userId="e2149472-3187-4d00-b16a-a19eff6fc04a" providerId="ADAL" clId="{763CEC72-3F6C-47E9-A1ED-4C8B4BEEB230}" dt="2024-04-23T13:37:04.667" v="2282" actId="478"/>
          <ac:spMkLst>
            <pc:docMk/>
            <pc:sldMk cId="1979549056" sldId="280"/>
            <ac:spMk id="2" creationId="{65775432-E8D8-6185-54CE-606739F6ECA5}"/>
          </ac:spMkLst>
        </pc:spChg>
        <pc:spChg chg="del">
          <ac:chgData name="Franziska Händschel" userId="e2149472-3187-4d00-b16a-a19eff6fc04a" providerId="ADAL" clId="{763CEC72-3F6C-47E9-A1ED-4C8B4BEEB230}" dt="2024-04-23T13:37:04.667" v="2282" actId="478"/>
          <ac:spMkLst>
            <pc:docMk/>
            <pc:sldMk cId="1979549056" sldId="280"/>
            <ac:spMk id="3" creationId="{595F4072-796B-E829-49D3-2297A4B41A10}"/>
          </ac:spMkLst>
        </pc:spChg>
        <pc:spChg chg="del">
          <ac:chgData name="Franziska Händschel" userId="e2149472-3187-4d00-b16a-a19eff6fc04a" providerId="ADAL" clId="{763CEC72-3F6C-47E9-A1ED-4C8B4BEEB230}" dt="2024-04-23T13:37:04.667" v="2282" actId="478"/>
          <ac:spMkLst>
            <pc:docMk/>
            <pc:sldMk cId="1979549056" sldId="280"/>
            <ac:spMk id="4" creationId="{403F51C4-A6A1-1382-DCF5-731421A75AAE}"/>
          </ac:spMkLst>
        </pc:spChg>
        <pc:spChg chg="del">
          <ac:chgData name="Franziska Händschel" userId="e2149472-3187-4d00-b16a-a19eff6fc04a" providerId="ADAL" clId="{763CEC72-3F6C-47E9-A1ED-4C8B4BEEB230}" dt="2024-04-23T13:37:04.667" v="2282" actId="478"/>
          <ac:spMkLst>
            <pc:docMk/>
            <pc:sldMk cId="1979549056" sldId="280"/>
            <ac:spMk id="5" creationId="{4DFDDA8D-6938-1ECF-2FDF-BE5FC03B034B}"/>
          </ac:spMkLst>
        </pc:spChg>
        <pc:spChg chg="del">
          <ac:chgData name="Franziska Händschel" userId="e2149472-3187-4d00-b16a-a19eff6fc04a" providerId="ADAL" clId="{763CEC72-3F6C-47E9-A1ED-4C8B4BEEB230}" dt="2024-04-23T13:37:04.667" v="2282" actId="478"/>
          <ac:spMkLst>
            <pc:docMk/>
            <pc:sldMk cId="1979549056" sldId="280"/>
            <ac:spMk id="6" creationId="{8461BF1F-4C02-40DA-B33E-79BB0ABD11D1}"/>
          </ac:spMkLst>
        </pc:spChg>
        <pc:spChg chg="del">
          <ac:chgData name="Franziska Händschel" userId="e2149472-3187-4d00-b16a-a19eff6fc04a" providerId="ADAL" clId="{763CEC72-3F6C-47E9-A1ED-4C8B4BEEB230}" dt="2024-04-23T13:37:04.667" v="2282" actId="478"/>
          <ac:spMkLst>
            <pc:docMk/>
            <pc:sldMk cId="1979549056" sldId="280"/>
            <ac:spMk id="7" creationId="{DCF64200-7A6F-7BD8-B98A-605F20C555FF}"/>
          </ac:spMkLst>
        </pc:spChg>
        <pc:spChg chg="del">
          <ac:chgData name="Franziska Händschel" userId="e2149472-3187-4d00-b16a-a19eff6fc04a" providerId="ADAL" clId="{763CEC72-3F6C-47E9-A1ED-4C8B4BEEB230}" dt="2024-04-23T13:37:04.667" v="2282" actId="478"/>
          <ac:spMkLst>
            <pc:docMk/>
            <pc:sldMk cId="1979549056" sldId="280"/>
            <ac:spMk id="8" creationId="{66987C1E-C69B-73D7-8913-605DE5B7E0C0}"/>
          </ac:spMkLst>
        </pc:spChg>
        <pc:spChg chg="del">
          <ac:chgData name="Franziska Händschel" userId="e2149472-3187-4d00-b16a-a19eff6fc04a" providerId="ADAL" clId="{763CEC72-3F6C-47E9-A1ED-4C8B4BEEB230}" dt="2024-04-23T13:37:04.667" v="2282" actId="478"/>
          <ac:spMkLst>
            <pc:docMk/>
            <pc:sldMk cId="1979549056" sldId="280"/>
            <ac:spMk id="9" creationId="{185177A0-5742-5BF5-71FF-E88E68329CF4}"/>
          </ac:spMkLst>
        </pc:spChg>
        <pc:spChg chg="del">
          <ac:chgData name="Franziska Händschel" userId="e2149472-3187-4d00-b16a-a19eff6fc04a" providerId="ADAL" clId="{763CEC72-3F6C-47E9-A1ED-4C8B4BEEB230}" dt="2024-04-23T13:37:04.667" v="2282" actId="478"/>
          <ac:spMkLst>
            <pc:docMk/>
            <pc:sldMk cId="1979549056" sldId="280"/>
            <ac:spMk id="10" creationId="{563C8788-DBE3-F8E0-9294-3E7EA29030C3}"/>
          </ac:spMkLst>
        </pc:spChg>
        <pc:spChg chg="del">
          <ac:chgData name="Franziska Händschel" userId="e2149472-3187-4d00-b16a-a19eff6fc04a" providerId="ADAL" clId="{763CEC72-3F6C-47E9-A1ED-4C8B4BEEB230}" dt="2024-04-23T13:37:04.667" v="2282" actId="478"/>
          <ac:spMkLst>
            <pc:docMk/>
            <pc:sldMk cId="1979549056" sldId="280"/>
            <ac:spMk id="11" creationId="{53CEED68-E7E7-A64D-623F-C6A8E5DC4B68}"/>
          </ac:spMkLst>
        </pc:spChg>
        <pc:spChg chg="del">
          <ac:chgData name="Franziska Händschel" userId="e2149472-3187-4d00-b16a-a19eff6fc04a" providerId="ADAL" clId="{763CEC72-3F6C-47E9-A1ED-4C8B4BEEB230}" dt="2024-04-23T13:37:04.667" v="2282" actId="478"/>
          <ac:spMkLst>
            <pc:docMk/>
            <pc:sldMk cId="1979549056" sldId="280"/>
            <ac:spMk id="12" creationId="{2908D293-0ABB-952A-991C-1417C2D9511E}"/>
          </ac:spMkLst>
        </pc:spChg>
        <pc:spChg chg="del">
          <ac:chgData name="Franziska Händschel" userId="e2149472-3187-4d00-b16a-a19eff6fc04a" providerId="ADAL" clId="{763CEC72-3F6C-47E9-A1ED-4C8B4BEEB230}" dt="2024-04-23T13:37:04.667" v="2282" actId="478"/>
          <ac:spMkLst>
            <pc:docMk/>
            <pc:sldMk cId="1979549056" sldId="280"/>
            <ac:spMk id="13" creationId="{A1519E88-BC22-FE7E-BC9D-C4F31292E1AC}"/>
          </ac:spMkLst>
        </pc:spChg>
        <pc:spChg chg="del">
          <ac:chgData name="Franziska Händschel" userId="e2149472-3187-4d00-b16a-a19eff6fc04a" providerId="ADAL" clId="{763CEC72-3F6C-47E9-A1ED-4C8B4BEEB230}" dt="2024-04-23T13:37:04.667" v="2282" actId="478"/>
          <ac:spMkLst>
            <pc:docMk/>
            <pc:sldMk cId="1979549056" sldId="280"/>
            <ac:spMk id="14" creationId="{7584B8C3-0F91-CA4A-81AA-120E38DA9150}"/>
          </ac:spMkLst>
        </pc:spChg>
        <pc:spChg chg="del">
          <ac:chgData name="Franziska Händschel" userId="e2149472-3187-4d00-b16a-a19eff6fc04a" providerId="ADAL" clId="{763CEC72-3F6C-47E9-A1ED-4C8B4BEEB230}" dt="2024-04-23T13:37:04.667" v="2282" actId="478"/>
          <ac:spMkLst>
            <pc:docMk/>
            <pc:sldMk cId="1979549056" sldId="280"/>
            <ac:spMk id="15" creationId="{8B8AE431-39A8-BD1F-04BF-297CDFF454FF}"/>
          </ac:spMkLst>
        </pc:spChg>
        <pc:spChg chg="del">
          <ac:chgData name="Franziska Händschel" userId="e2149472-3187-4d00-b16a-a19eff6fc04a" providerId="ADAL" clId="{763CEC72-3F6C-47E9-A1ED-4C8B4BEEB230}" dt="2024-04-23T13:37:04.667" v="2282" actId="478"/>
          <ac:spMkLst>
            <pc:docMk/>
            <pc:sldMk cId="1979549056" sldId="280"/>
            <ac:spMk id="16" creationId="{90E6F6CA-1A07-29B7-C92F-5389FBA46A98}"/>
          </ac:spMkLst>
        </pc:spChg>
        <pc:spChg chg="del">
          <ac:chgData name="Franziska Händschel" userId="e2149472-3187-4d00-b16a-a19eff6fc04a" providerId="ADAL" clId="{763CEC72-3F6C-47E9-A1ED-4C8B4BEEB230}" dt="2024-04-23T13:37:04.667" v="2282" actId="478"/>
          <ac:spMkLst>
            <pc:docMk/>
            <pc:sldMk cId="1979549056" sldId="280"/>
            <ac:spMk id="17" creationId="{11730CEC-D008-EDBD-FA30-2432C831D1C8}"/>
          </ac:spMkLst>
        </pc:spChg>
        <pc:spChg chg="del">
          <ac:chgData name="Franziska Händschel" userId="e2149472-3187-4d00-b16a-a19eff6fc04a" providerId="ADAL" clId="{763CEC72-3F6C-47E9-A1ED-4C8B4BEEB230}" dt="2024-04-23T13:37:04.667" v="2282" actId="478"/>
          <ac:spMkLst>
            <pc:docMk/>
            <pc:sldMk cId="1979549056" sldId="280"/>
            <ac:spMk id="18" creationId="{EA3AE88F-70EB-9081-2F84-888844AB36FE}"/>
          </ac:spMkLst>
        </pc:spChg>
        <pc:spChg chg="del">
          <ac:chgData name="Franziska Händschel" userId="e2149472-3187-4d00-b16a-a19eff6fc04a" providerId="ADAL" clId="{763CEC72-3F6C-47E9-A1ED-4C8B4BEEB230}" dt="2024-04-23T13:37:04.667" v="2282" actId="478"/>
          <ac:spMkLst>
            <pc:docMk/>
            <pc:sldMk cId="1979549056" sldId="280"/>
            <ac:spMk id="19" creationId="{9B86D3DE-AF97-B34A-E938-BF80BD01B78B}"/>
          </ac:spMkLst>
        </pc:spChg>
      </pc:sldChg>
      <pc:sldChg chg="delSp mod">
        <pc:chgData name="Franziska Händschel" userId="e2149472-3187-4d00-b16a-a19eff6fc04a" providerId="ADAL" clId="{763CEC72-3F6C-47E9-A1ED-4C8B4BEEB230}" dt="2024-04-23T14:06:14.822" v="2742" actId="478"/>
        <pc:sldMkLst>
          <pc:docMk/>
          <pc:sldMk cId="3121506263" sldId="281"/>
        </pc:sldMkLst>
        <pc:spChg chg="del">
          <ac:chgData name="Franziska Händschel" userId="e2149472-3187-4d00-b16a-a19eff6fc04a" providerId="ADAL" clId="{763CEC72-3F6C-47E9-A1ED-4C8B4BEEB230}" dt="2024-04-23T14:06:14.822" v="2742" actId="478"/>
          <ac:spMkLst>
            <pc:docMk/>
            <pc:sldMk cId="3121506263" sldId="281"/>
            <ac:spMk id="2" creationId="{9C412DFD-EEBF-336F-D567-01003133CB2B}"/>
          </ac:spMkLst>
        </pc:spChg>
        <pc:spChg chg="del">
          <ac:chgData name="Franziska Händschel" userId="e2149472-3187-4d00-b16a-a19eff6fc04a" providerId="ADAL" clId="{763CEC72-3F6C-47E9-A1ED-4C8B4BEEB230}" dt="2024-04-23T14:06:14.822" v="2742" actId="478"/>
          <ac:spMkLst>
            <pc:docMk/>
            <pc:sldMk cId="3121506263" sldId="281"/>
            <ac:spMk id="3" creationId="{88844532-38B8-35E4-5277-F66D0DBB067B}"/>
          </ac:spMkLst>
        </pc:spChg>
        <pc:spChg chg="del">
          <ac:chgData name="Franziska Händschel" userId="e2149472-3187-4d00-b16a-a19eff6fc04a" providerId="ADAL" clId="{763CEC72-3F6C-47E9-A1ED-4C8B4BEEB230}" dt="2024-04-23T14:06:14.822" v="2742" actId="478"/>
          <ac:spMkLst>
            <pc:docMk/>
            <pc:sldMk cId="3121506263" sldId="281"/>
            <ac:spMk id="4" creationId="{3BC1C188-C818-D0D0-5A85-896E0F4785BE}"/>
          </ac:spMkLst>
        </pc:spChg>
        <pc:spChg chg="del">
          <ac:chgData name="Franziska Händschel" userId="e2149472-3187-4d00-b16a-a19eff6fc04a" providerId="ADAL" clId="{763CEC72-3F6C-47E9-A1ED-4C8B4BEEB230}" dt="2024-04-23T14:06:14.822" v="2742" actId="478"/>
          <ac:spMkLst>
            <pc:docMk/>
            <pc:sldMk cId="3121506263" sldId="281"/>
            <ac:spMk id="5" creationId="{C0AEB26E-657F-9FF5-021D-F84012C7D81E}"/>
          </ac:spMkLst>
        </pc:spChg>
        <pc:spChg chg="del">
          <ac:chgData name="Franziska Händschel" userId="e2149472-3187-4d00-b16a-a19eff6fc04a" providerId="ADAL" clId="{763CEC72-3F6C-47E9-A1ED-4C8B4BEEB230}" dt="2024-04-23T14:06:14.822" v="2742" actId="478"/>
          <ac:spMkLst>
            <pc:docMk/>
            <pc:sldMk cId="3121506263" sldId="281"/>
            <ac:spMk id="6" creationId="{09561AB6-2829-88DC-B93D-056F598D8217}"/>
          </ac:spMkLst>
        </pc:spChg>
        <pc:spChg chg="del">
          <ac:chgData name="Franziska Händschel" userId="e2149472-3187-4d00-b16a-a19eff6fc04a" providerId="ADAL" clId="{763CEC72-3F6C-47E9-A1ED-4C8B4BEEB230}" dt="2024-04-23T14:06:14.822" v="2742" actId="478"/>
          <ac:spMkLst>
            <pc:docMk/>
            <pc:sldMk cId="3121506263" sldId="281"/>
            <ac:spMk id="7" creationId="{F32B21A7-66FA-E425-0EC1-BBF8E7BBC1BD}"/>
          </ac:spMkLst>
        </pc:spChg>
        <pc:spChg chg="del">
          <ac:chgData name="Franziska Händschel" userId="e2149472-3187-4d00-b16a-a19eff6fc04a" providerId="ADAL" clId="{763CEC72-3F6C-47E9-A1ED-4C8B4BEEB230}" dt="2024-04-23T14:06:14.822" v="2742" actId="478"/>
          <ac:spMkLst>
            <pc:docMk/>
            <pc:sldMk cId="3121506263" sldId="281"/>
            <ac:spMk id="8" creationId="{A781F0CB-453A-EFAC-903B-8679E2D98C71}"/>
          </ac:spMkLst>
        </pc:spChg>
      </pc:sldChg>
      <pc:sldChg chg="delSp mod modClrScheme chgLayout">
        <pc:chgData name="Franziska Händschel" userId="e2149472-3187-4d00-b16a-a19eff6fc04a" providerId="ADAL" clId="{763CEC72-3F6C-47E9-A1ED-4C8B4BEEB230}" dt="2024-04-23T14:06:26.271" v="2744" actId="700"/>
        <pc:sldMkLst>
          <pc:docMk/>
          <pc:sldMk cId="566316030" sldId="282"/>
        </pc:sldMkLst>
        <pc:spChg chg="del">
          <ac:chgData name="Franziska Händschel" userId="e2149472-3187-4d00-b16a-a19eff6fc04a" providerId="ADAL" clId="{763CEC72-3F6C-47E9-A1ED-4C8B4BEEB230}" dt="2024-04-23T14:06:12.439" v="2741" actId="478"/>
          <ac:spMkLst>
            <pc:docMk/>
            <pc:sldMk cId="566316030" sldId="282"/>
            <ac:spMk id="13" creationId="{5C94CE48-2957-CE2A-4A63-400AB827F800}"/>
          </ac:spMkLst>
        </pc:spChg>
        <pc:grpChg chg="del">
          <ac:chgData name="Franziska Händschel" userId="e2149472-3187-4d00-b16a-a19eff6fc04a" providerId="ADAL" clId="{763CEC72-3F6C-47E9-A1ED-4C8B4BEEB230}" dt="2024-04-23T14:06:12.439" v="2741" actId="478"/>
          <ac:grpSpMkLst>
            <pc:docMk/>
            <pc:sldMk cId="566316030" sldId="282"/>
            <ac:grpSpMk id="2" creationId="{113D7025-B70D-6F34-B5FE-C7766223E497}"/>
          </ac:grpSpMkLst>
        </pc:grpChg>
        <pc:picChg chg="del">
          <ac:chgData name="Franziska Händschel" userId="e2149472-3187-4d00-b16a-a19eff6fc04a" providerId="ADAL" clId="{763CEC72-3F6C-47E9-A1ED-4C8B4BEEB230}" dt="2024-04-23T14:06:12.439" v="2741" actId="478"/>
          <ac:picMkLst>
            <pc:docMk/>
            <pc:sldMk cId="566316030" sldId="282"/>
            <ac:picMk id="14" creationId="{885C9A8B-7A6E-FC30-2C4F-EC6EAE0B42C4}"/>
          </ac:picMkLst>
        </pc:picChg>
      </pc:sldChg>
      <pc:sldChg chg="addSp delSp modSp mod">
        <pc:chgData name="Franziska Händschel" userId="e2149472-3187-4d00-b16a-a19eff6fc04a" providerId="ADAL" clId="{763CEC72-3F6C-47E9-A1ED-4C8B4BEEB230}" dt="2024-04-23T14:06:07.380" v="2740" actId="34135"/>
        <pc:sldMkLst>
          <pc:docMk/>
          <pc:sldMk cId="2911112069" sldId="283"/>
        </pc:sldMkLst>
        <pc:spChg chg="add mod">
          <ac:chgData name="Franziska Händschel" userId="e2149472-3187-4d00-b16a-a19eff6fc04a" providerId="ADAL" clId="{763CEC72-3F6C-47E9-A1ED-4C8B4BEEB230}" dt="2024-04-23T14:06:07.380" v="2740" actId="34135"/>
          <ac:spMkLst>
            <pc:docMk/>
            <pc:sldMk cId="2911112069" sldId="283"/>
            <ac:spMk id="43" creationId="{EFEE321B-2499-DEB5-6280-593BD9ABCBC7}"/>
          </ac:spMkLst>
        </pc:spChg>
        <pc:spChg chg="add mod">
          <ac:chgData name="Franziska Händschel" userId="e2149472-3187-4d00-b16a-a19eff6fc04a" providerId="ADAL" clId="{763CEC72-3F6C-47E9-A1ED-4C8B4BEEB230}" dt="2024-04-23T14:06:07.380" v="2740" actId="34135"/>
          <ac:spMkLst>
            <pc:docMk/>
            <pc:sldMk cId="2911112069" sldId="283"/>
            <ac:spMk id="44" creationId="{A6535FD7-BCB4-FDAD-3FC6-2C752E0230E9}"/>
          </ac:spMkLst>
        </pc:spChg>
        <pc:spChg chg="add mod">
          <ac:chgData name="Franziska Händschel" userId="e2149472-3187-4d00-b16a-a19eff6fc04a" providerId="ADAL" clId="{763CEC72-3F6C-47E9-A1ED-4C8B4BEEB230}" dt="2024-04-23T14:06:07.380" v="2740" actId="34135"/>
          <ac:spMkLst>
            <pc:docMk/>
            <pc:sldMk cId="2911112069" sldId="283"/>
            <ac:spMk id="45" creationId="{A083283D-027D-ABBF-69D3-BA9CDF3A0EBD}"/>
          </ac:spMkLst>
        </pc:spChg>
        <pc:spChg chg="add mod">
          <ac:chgData name="Franziska Händschel" userId="e2149472-3187-4d00-b16a-a19eff6fc04a" providerId="ADAL" clId="{763CEC72-3F6C-47E9-A1ED-4C8B4BEEB230}" dt="2024-04-23T14:06:07.380" v="2740" actId="34135"/>
          <ac:spMkLst>
            <pc:docMk/>
            <pc:sldMk cId="2911112069" sldId="283"/>
            <ac:spMk id="46" creationId="{93B0BEDC-683D-8E5C-E160-D31430A18B33}"/>
          </ac:spMkLst>
        </pc:spChg>
        <pc:spChg chg="add mod">
          <ac:chgData name="Franziska Händschel" userId="e2149472-3187-4d00-b16a-a19eff6fc04a" providerId="ADAL" clId="{763CEC72-3F6C-47E9-A1ED-4C8B4BEEB230}" dt="2024-04-23T14:06:07.380" v="2740" actId="34135"/>
          <ac:spMkLst>
            <pc:docMk/>
            <pc:sldMk cId="2911112069" sldId="283"/>
            <ac:spMk id="47" creationId="{5D816C86-5564-F99E-7C6A-7B1FA9C84E56}"/>
          </ac:spMkLst>
        </pc:spChg>
        <pc:spChg chg="add mod">
          <ac:chgData name="Franziska Händschel" userId="e2149472-3187-4d00-b16a-a19eff6fc04a" providerId="ADAL" clId="{763CEC72-3F6C-47E9-A1ED-4C8B4BEEB230}" dt="2024-04-23T14:06:07.380" v="2740" actId="34135"/>
          <ac:spMkLst>
            <pc:docMk/>
            <pc:sldMk cId="2911112069" sldId="283"/>
            <ac:spMk id="48" creationId="{0B58B658-6096-31E7-4A92-CFE0B1CA12DD}"/>
          </ac:spMkLst>
        </pc:spChg>
        <pc:grpChg chg="del">
          <ac:chgData name="Franziska Händschel" userId="e2149472-3187-4d00-b16a-a19eff6fc04a" providerId="ADAL" clId="{763CEC72-3F6C-47E9-A1ED-4C8B4BEEB230}" dt="2024-04-23T14:06:03.255" v="2738" actId="478"/>
          <ac:grpSpMkLst>
            <pc:docMk/>
            <pc:sldMk cId="2911112069" sldId="283"/>
            <ac:grpSpMk id="25" creationId="{67ED1ABD-3835-A273-79F3-F7A14E21B62A}"/>
          </ac:grpSpMkLst>
        </pc:grpChg>
        <pc:grpChg chg="del">
          <ac:chgData name="Franziska Händschel" userId="e2149472-3187-4d00-b16a-a19eff6fc04a" providerId="ADAL" clId="{763CEC72-3F6C-47E9-A1ED-4C8B4BEEB230}" dt="2024-04-23T14:06:03.255" v="2738" actId="478"/>
          <ac:grpSpMkLst>
            <pc:docMk/>
            <pc:sldMk cId="2911112069" sldId="283"/>
            <ac:grpSpMk id="26" creationId="{7604363A-EA1F-4EF6-CBEC-926F05F4635E}"/>
          </ac:grpSpMkLst>
        </pc:grpChg>
        <pc:grpChg chg="del">
          <ac:chgData name="Franziska Händschel" userId="e2149472-3187-4d00-b16a-a19eff6fc04a" providerId="ADAL" clId="{763CEC72-3F6C-47E9-A1ED-4C8B4BEEB230}" dt="2024-04-23T14:06:03.255" v="2738" actId="478"/>
          <ac:grpSpMkLst>
            <pc:docMk/>
            <pc:sldMk cId="2911112069" sldId="283"/>
            <ac:grpSpMk id="27" creationId="{1BA5F724-012D-CA8D-EA9D-CAC93EB11609}"/>
          </ac:grpSpMkLst>
        </pc:grpChg>
        <pc:grpChg chg="del">
          <ac:chgData name="Franziska Händschel" userId="e2149472-3187-4d00-b16a-a19eff6fc04a" providerId="ADAL" clId="{763CEC72-3F6C-47E9-A1ED-4C8B4BEEB230}" dt="2024-04-23T14:06:03.255" v="2738" actId="478"/>
          <ac:grpSpMkLst>
            <pc:docMk/>
            <pc:sldMk cId="2911112069" sldId="283"/>
            <ac:grpSpMk id="28" creationId="{457048C5-250D-A7F8-25DA-1CB983E04C3A}"/>
          </ac:grpSpMkLst>
        </pc:grpChg>
      </pc:sldChg>
      <pc:sldChg chg="new">
        <pc:chgData name="Franziska Händschel" userId="e2149472-3187-4d00-b16a-a19eff6fc04a" providerId="ADAL" clId="{763CEC72-3F6C-47E9-A1ED-4C8B4BEEB230}" dt="2024-04-23T14:06:21.605" v="2743" actId="680"/>
        <pc:sldMkLst>
          <pc:docMk/>
          <pc:sldMk cId="3060271270" sldId="284"/>
        </pc:sldMkLst>
      </pc:sldChg>
      <pc:sldChg chg="new mod modClrScheme chgLayout">
        <pc:chgData name="Franziska Händschel" userId="e2149472-3187-4d00-b16a-a19eff6fc04a" providerId="ADAL" clId="{763CEC72-3F6C-47E9-A1ED-4C8B4BEEB230}" dt="2024-04-23T14:06:34.824" v="2746" actId="700"/>
        <pc:sldMkLst>
          <pc:docMk/>
          <pc:sldMk cId="3943898253" sldId="285"/>
        </pc:sldMkLst>
      </pc:sldChg>
      <pc:sldChg chg="new">
        <pc:chgData name="Franziska Händschel" userId="e2149472-3187-4d00-b16a-a19eff6fc04a" providerId="ADAL" clId="{763CEC72-3F6C-47E9-A1ED-4C8B4BEEB230}" dt="2024-04-23T14:06:39.157" v="2747" actId="680"/>
        <pc:sldMkLst>
          <pc:docMk/>
          <pc:sldMk cId="3703967210" sldId="286"/>
        </pc:sldMkLst>
      </pc:sldChg>
      <pc:sldChg chg="addSp delSp modSp new mod">
        <pc:chgData name="Franziska Händschel" userId="e2149472-3187-4d00-b16a-a19eff6fc04a" providerId="ADAL" clId="{763CEC72-3F6C-47E9-A1ED-4C8B4BEEB230}" dt="2024-04-23T14:08:20.274" v="2775" actId="478"/>
        <pc:sldMkLst>
          <pc:docMk/>
          <pc:sldMk cId="2469378302" sldId="287"/>
        </pc:sldMkLst>
        <pc:spChg chg="add del mod">
          <ac:chgData name="Franziska Händschel" userId="e2149472-3187-4d00-b16a-a19eff6fc04a" providerId="ADAL" clId="{763CEC72-3F6C-47E9-A1ED-4C8B4BEEB230}" dt="2024-04-23T14:08:20.274" v="2775" actId="478"/>
          <ac:spMkLst>
            <pc:docMk/>
            <pc:sldMk cId="2469378302" sldId="287"/>
            <ac:spMk id="2" creationId="{72CADEB9-8497-0C31-7FD4-27B5951FA774}"/>
          </ac:spMkLst>
        </pc:spChg>
        <pc:spChg chg="mod">
          <ac:chgData name="Franziska Händschel" userId="e2149472-3187-4d00-b16a-a19eff6fc04a" providerId="ADAL" clId="{763CEC72-3F6C-47E9-A1ED-4C8B4BEEB230}" dt="2024-04-23T14:07:41.359" v="2758"/>
          <ac:spMkLst>
            <pc:docMk/>
            <pc:sldMk cId="2469378302" sldId="287"/>
            <ac:spMk id="7" creationId="{BD8D8A42-5F6E-8818-BDCA-E25E28AAB51C}"/>
          </ac:spMkLst>
        </pc:spChg>
        <pc:spChg chg="mod">
          <ac:chgData name="Franziska Händschel" userId="e2149472-3187-4d00-b16a-a19eff6fc04a" providerId="ADAL" clId="{763CEC72-3F6C-47E9-A1ED-4C8B4BEEB230}" dt="2024-04-23T14:07:41.359" v="2758"/>
          <ac:spMkLst>
            <pc:docMk/>
            <pc:sldMk cId="2469378302" sldId="287"/>
            <ac:spMk id="9" creationId="{AC001535-6A7D-C703-568C-067274828DE4}"/>
          </ac:spMkLst>
        </pc:spChg>
        <pc:spChg chg="mod">
          <ac:chgData name="Franziska Händschel" userId="e2149472-3187-4d00-b16a-a19eff6fc04a" providerId="ADAL" clId="{763CEC72-3F6C-47E9-A1ED-4C8B4BEEB230}" dt="2024-04-23T14:07:41.359" v="2758"/>
          <ac:spMkLst>
            <pc:docMk/>
            <pc:sldMk cId="2469378302" sldId="287"/>
            <ac:spMk id="10" creationId="{0A2C9E90-3E7F-7D5E-D9C7-9D1E91DCFEB7}"/>
          </ac:spMkLst>
        </pc:spChg>
        <pc:spChg chg="mod">
          <ac:chgData name="Franziska Händschel" userId="e2149472-3187-4d00-b16a-a19eff6fc04a" providerId="ADAL" clId="{763CEC72-3F6C-47E9-A1ED-4C8B4BEEB230}" dt="2024-04-23T14:07:41.359" v="2758"/>
          <ac:spMkLst>
            <pc:docMk/>
            <pc:sldMk cId="2469378302" sldId="287"/>
            <ac:spMk id="14" creationId="{E65C734E-C790-DEFF-3CC9-BF151138013D}"/>
          </ac:spMkLst>
        </pc:spChg>
        <pc:spChg chg="mod">
          <ac:chgData name="Franziska Händschel" userId="e2149472-3187-4d00-b16a-a19eff6fc04a" providerId="ADAL" clId="{763CEC72-3F6C-47E9-A1ED-4C8B4BEEB230}" dt="2024-04-23T14:07:41.359" v="2758"/>
          <ac:spMkLst>
            <pc:docMk/>
            <pc:sldMk cId="2469378302" sldId="287"/>
            <ac:spMk id="16" creationId="{799EA2BE-7E33-AF3F-F611-47987C1FB970}"/>
          </ac:spMkLst>
        </pc:spChg>
        <pc:grpChg chg="add mod">
          <ac:chgData name="Franziska Händschel" userId="e2149472-3187-4d00-b16a-a19eff6fc04a" providerId="ADAL" clId="{763CEC72-3F6C-47E9-A1ED-4C8B4BEEB230}" dt="2024-04-23T14:07:41.359" v="2758"/>
          <ac:grpSpMkLst>
            <pc:docMk/>
            <pc:sldMk cId="2469378302" sldId="287"/>
            <ac:grpSpMk id="18" creationId="{28120A79-47B6-04CD-C9DE-E349E3CBB10A}"/>
          </ac:grpSpMkLst>
        </pc:grpChg>
        <pc:picChg chg="mod">
          <ac:chgData name="Franziska Händschel" userId="e2149472-3187-4d00-b16a-a19eff6fc04a" providerId="ADAL" clId="{763CEC72-3F6C-47E9-A1ED-4C8B4BEEB230}" dt="2024-04-23T14:07:41.359" v="2758"/>
          <ac:picMkLst>
            <pc:docMk/>
            <pc:sldMk cId="2469378302" sldId="287"/>
            <ac:picMk id="11" creationId="{54D0336F-4A27-24D8-363D-2A07CED3DEC6}"/>
          </ac:picMkLst>
        </pc:picChg>
        <pc:picChg chg="mod">
          <ac:chgData name="Franziska Händschel" userId="e2149472-3187-4d00-b16a-a19eff6fc04a" providerId="ADAL" clId="{763CEC72-3F6C-47E9-A1ED-4C8B4BEEB230}" dt="2024-04-23T14:07:41.359" v="2758"/>
          <ac:picMkLst>
            <pc:docMk/>
            <pc:sldMk cId="2469378302" sldId="287"/>
            <ac:picMk id="12" creationId="{0CBBA538-B607-9F8E-468A-3091D00A14BE}"/>
          </ac:picMkLst>
        </pc:picChg>
        <pc:picChg chg="mod">
          <ac:chgData name="Franziska Händschel" userId="e2149472-3187-4d00-b16a-a19eff6fc04a" providerId="ADAL" clId="{763CEC72-3F6C-47E9-A1ED-4C8B4BEEB230}" dt="2024-04-23T14:07:41.359" v="2758"/>
          <ac:picMkLst>
            <pc:docMk/>
            <pc:sldMk cId="2469378302" sldId="287"/>
            <ac:picMk id="13" creationId="{993AA75A-76F8-AEA4-2133-80B2CB20B2C3}"/>
          </ac:picMkLst>
        </pc:picChg>
        <pc:picChg chg="mod">
          <ac:chgData name="Franziska Händschel" userId="e2149472-3187-4d00-b16a-a19eff6fc04a" providerId="ADAL" clId="{763CEC72-3F6C-47E9-A1ED-4C8B4BEEB230}" dt="2024-04-23T14:07:41.359" v="2758"/>
          <ac:picMkLst>
            <pc:docMk/>
            <pc:sldMk cId="2469378302" sldId="287"/>
            <ac:picMk id="15" creationId="{983BD2C4-CD18-FDF3-B2C3-D027998C704C}"/>
          </ac:picMkLst>
        </pc:picChg>
        <pc:picChg chg="mod">
          <ac:chgData name="Franziska Händschel" userId="e2149472-3187-4d00-b16a-a19eff6fc04a" providerId="ADAL" clId="{763CEC72-3F6C-47E9-A1ED-4C8B4BEEB230}" dt="2024-04-23T14:07:41.359" v="2758"/>
          <ac:picMkLst>
            <pc:docMk/>
            <pc:sldMk cId="2469378302" sldId="287"/>
            <ac:picMk id="17" creationId="{5C36AC66-40FF-050D-F808-5D7FCA5F203C}"/>
          </ac:picMkLst>
        </pc:picChg>
      </pc:sldChg>
      <pc:sldChg chg="new">
        <pc:chgData name="Franziska Händschel" userId="e2149472-3187-4d00-b16a-a19eff6fc04a" providerId="ADAL" clId="{763CEC72-3F6C-47E9-A1ED-4C8B4BEEB230}" dt="2024-04-23T14:33:31.249" v="3184" actId="680"/>
        <pc:sldMkLst>
          <pc:docMk/>
          <pc:sldMk cId="1528490241" sldId="288"/>
        </pc:sldMkLst>
      </pc:sldChg>
      <pc:sldChg chg="new del">
        <pc:chgData name="Franziska Händschel" userId="e2149472-3187-4d00-b16a-a19eff6fc04a" providerId="ADAL" clId="{763CEC72-3F6C-47E9-A1ED-4C8B4BEEB230}" dt="2024-04-23T14:33:36.812" v="3186" actId="47"/>
        <pc:sldMkLst>
          <pc:docMk/>
          <pc:sldMk cId="792258228" sldId="289"/>
        </pc:sldMkLst>
      </pc:sldChg>
      <pc:sldChg chg="new">
        <pc:chgData name="Franziska Händschel" userId="e2149472-3187-4d00-b16a-a19eff6fc04a" providerId="ADAL" clId="{763CEC72-3F6C-47E9-A1ED-4C8B4BEEB230}" dt="2024-04-23T14:33:44.942" v="3187" actId="680"/>
        <pc:sldMkLst>
          <pc:docMk/>
          <pc:sldMk cId="2211689133" sldId="289"/>
        </pc:sldMkLst>
      </pc:sldChg>
      <pc:sldChg chg="new">
        <pc:chgData name="Franziska Händschel" userId="e2149472-3187-4d00-b16a-a19eff6fc04a" providerId="ADAL" clId="{763CEC72-3F6C-47E9-A1ED-4C8B4BEEB230}" dt="2024-04-23T14:33:49.179" v="3188" actId="680"/>
        <pc:sldMkLst>
          <pc:docMk/>
          <pc:sldMk cId="3037494167" sldId="290"/>
        </pc:sldMkLst>
      </pc:sldChg>
      <pc:sldChg chg="new">
        <pc:chgData name="Franziska Händschel" userId="e2149472-3187-4d00-b16a-a19eff6fc04a" providerId="ADAL" clId="{763CEC72-3F6C-47E9-A1ED-4C8B4BEEB230}" dt="2024-04-23T14:33:55.144" v="3189" actId="680"/>
        <pc:sldMkLst>
          <pc:docMk/>
          <pc:sldMk cId="1206398050" sldId="291"/>
        </pc:sldMkLst>
      </pc:sldChg>
      <pc:sldChg chg="addSp modSp new">
        <pc:chgData name="Franziska Händschel" userId="e2149472-3187-4d00-b16a-a19eff6fc04a" providerId="ADAL" clId="{763CEC72-3F6C-47E9-A1ED-4C8B4BEEB230}" dt="2024-04-23T14:35:09.268" v="3202"/>
        <pc:sldMkLst>
          <pc:docMk/>
          <pc:sldMk cId="1163873223" sldId="292"/>
        </pc:sldMkLst>
        <pc:graphicFrameChg chg="add mod">
          <ac:chgData name="Franziska Händschel" userId="e2149472-3187-4d00-b16a-a19eff6fc04a" providerId="ADAL" clId="{763CEC72-3F6C-47E9-A1ED-4C8B4BEEB230}" dt="2024-04-23T14:35:09.268" v="3202"/>
          <ac:graphicFrameMkLst>
            <pc:docMk/>
            <pc:sldMk cId="1163873223" sldId="292"/>
            <ac:graphicFrameMk id="2" creationId="{CD86D683-0D09-C2B5-B441-A4D6F9C6BC71}"/>
          </ac:graphicFrameMkLst>
        </pc:graphicFrameChg>
      </pc:sldChg>
      <pc:sldChg chg="addSp modSp new">
        <pc:chgData name="Franziska Händschel" userId="e2149472-3187-4d00-b16a-a19eff6fc04a" providerId="ADAL" clId="{763CEC72-3F6C-47E9-A1ED-4C8B4BEEB230}" dt="2024-04-23T14:35:02.796" v="3200"/>
        <pc:sldMkLst>
          <pc:docMk/>
          <pc:sldMk cId="498932836" sldId="293"/>
        </pc:sldMkLst>
        <pc:graphicFrameChg chg="add mod">
          <ac:chgData name="Franziska Händschel" userId="e2149472-3187-4d00-b16a-a19eff6fc04a" providerId="ADAL" clId="{763CEC72-3F6C-47E9-A1ED-4C8B4BEEB230}" dt="2024-04-23T14:35:02.796" v="3200"/>
          <ac:graphicFrameMkLst>
            <pc:docMk/>
            <pc:sldMk cId="498932836" sldId="293"/>
            <ac:graphicFrameMk id="2" creationId="{CD86D683-0D09-C2B5-B441-A4D6F9C6BC71}"/>
          </ac:graphicFrameMkLst>
        </pc:graphicFrameChg>
      </pc:sldChg>
      <pc:sldChg chg="addSp modSp new">
        <pc:chgData name="Franziska Händschel" userId="e2149472-3187-4d00-b16a-a19eff6fc04a" providerId="ADAL" clId="{763CEC72-3F6C-47E9-A1ED-4C8B4BEEB230}" dt="2024-04-23T14:34:54.207" v="3198"/>
        <pc:sldMkLst>
          <pc:docMk/>
          <pc:sldMk cId="1738042835" sldId="294"/>
        </pc:sldMkLst>
        <pc:graphicFrameChg chg="add mod">
          <ac:chgData name="Franziska Händschel" userId="e2149472-3187-4d00-b16a-a19eff6fc04a" providerId="ADAL" clId="{763CEC72-3F6C-47E9-A1ED-4C8B4BEEB230}" dt="2024-04-23T14:34:54.207" v="3198"/>
          <ac:graphicFrameMkLst>
            <pc:docMk/>
            <pc:sldMk cId="1738042835" sldId="294"/>
            <ac:graphicFrameMk id="2" creationId="{CD86D683-0D09-C2B5-B441-A4D6F9C6BC71}"/>
          </ac:graphicFrameMkLst>
        </pc:graphicFrameChg>
      </pc:sldChg>
      <pc:sldChg chg="addSp modSp new">
        <pc:chgData name="Franziska Händschel" userId="e2149472-3187-4d00-b16a-a19eff6fc04a" providerId="ADAL" clId="{763CEC72-3F6C-47E9-A1ED-4C8B4BEEB230}" dt="2024-04-23T14:34:47.022" v="3196"/>
        <pc:sldMkLst>
          <pc:docMk/>
          <pc:sldMk cId="1608788396" sldId="295"/>
        </pc:sldMkLst>
        <pc:graphicFrameChg chg="add mod">
          <ac:chgData name="Franziska Händschel" userId="e2149472-3187-4d00-b16a-a19eff6fc04a" providerId="ADAL" clId="{763CEC72-3F6C-47E9-A1ED-4C8B4BEEB230}" dt="2024-04-23T14:34:47.022" v="3196"/>
          <ac:graphicFrameMkLst>
            <pc:docMk/>
            <pc:sldMk cId="1608788396" sldId="295"/>
            <ac:graphicFrameMk id="2" creationId="{CD86D683-0D09-C2B5-B441-A4D6F9C6BC71}"/>
          </ac:graphicFrameMkLst>
        </pc:graphicFrameChg>
      </pc:sldChg>
      <pc:sldChg chg="new">
        <pc:chgData name="Franziska Händschel" userId="e2149472-3187-4d00-b16a-a19eff6fc04a" providerId="ADAL" clId="{763CEC72-3F6C-47E9-A1ED-4C8B4BEEB230}" dt="2024-04-23T14:34:22.533" v="3194" actId="680"/>
        <pc:sldMkLst>
          <pc:docMk/>
          <pc:sldMk cId="3396684824" sldId="296"/>
        </pc:sldMkLst>
      </pc:sldChg>
      <pc:sldChg chg="addSp delSp modSp add mod modClrScheme chgLayout">
        <pc:chgData name="Franziska Händschel" userId="e2149472-3187-4d00-b16a-a19eff6fc04a" providerId="ADAL" clId="{763CEC72-3F6C-47E9-A1ED-4C8B4BEEB230}" dt="2024-04-23T14:59:23.191" v="4463" actId="113"/>
        <pc:sldMkLst>
          <pc:docMk/>
          <pc:sldMk cId="1217910699" sldId="297"/>
        </pc:sldMkLst>
        <pc:spChg chg="add mod">
          <ac:chgData name="Franziska Händschel" userId="e2149472-3187-4d00-b16a-a19eff6fc04a" providerId="ADAL" clId="{763CEC72-3F6C-47E9-A1ED-4C8B4BEEB230}" dt="2024-04-23T14:52:16.212" v="4244" actId="20577"/>
          <ac:spMkLst>
            <pc:docMk/>
            <pc:sldMk cId="1217910699" sldId="297"/>
            <ac:spMk id="9" creationId="{FBC4C9BC-AE79-E511-CB13-B7E98F5376D7}"/>
          </ac:spMkLst>
        </pc:spChg>
        <pc:spChg chg="add mod">
          <ac:chgData name="Franziska Händschel" userId="e2149472-3187-4d00-b16a-a19eff6fc04a" providerId="ADAL" clId="{763CEC72-3F6C-47E9-A1ED-4C8B4BEEB230}" dt="2024-04-23T14:52:18.354" v="4246" actId="20577"/>
          <ac:spMkLst>
            <pc:docMk/>
            <pc:sldMk cId="1217910699" sldId="297"/>
            <ac:spMk id="10" creationId="{1CD4665D-0ED5-FDE4-4849-8AA9D1F84A98}"/>
          </ac:spMkLst>
        </pc:spChg>
        <pc:spChg chg="add del mod">
          <ac:chgData name="Franziska Händschel" userId="e2149472-3187-4d00-b16a-a19eff6fc04a" providerId="ADAL" clId="{763CEC72-3F6C-47E9-A1ED-4C8B4BEEB230}" dt="2024-04-23T14:52:31.863" v="4251" actId="478"/>
          <ac:spMkLst>
            <pc:docMk/>
            <pc:sldMk cId="1217910699" sldId="297"/>
            <ac:spMk id="11" creationId="{7C827F43-9BFD-9AEC-561C-75F6CD7C3C53}"/>
          </ac:spMkLst>
        </pc:spChg>
        <pc:graphicFrameChg chg="modGraphic">
          <ac:chgData name="Franziska Händschel" userId="e2149472-3187-4d00-b16a-a19eff6fc04a" providerId="ADAL" clId="{763CEC72-3F6C-47E9-A1ED-4C8B4BEEB230}" dt="2024-04-23T14:59:23.191" v="4463" actId="113"/>
          <ac:graphicFrameMkLst>
            <pc:docMk/>
            <pc:sldMk cId="1217910699" sldId="297"/>
            <ac:graphicFrameMk id="2" creationId="{4993B478-CE14-0A2B-D978-FBDC8DAF26C9}"/>
          </ac:graphicFrameMkLst>
        </pc:graphicFrameChg>
      </pc:sldChg>
      <pc:sldChg chg="delSp modSp add mod modClrScheme chgLayout">
        <pc:chgData name="Franziska Händschel" userId="e2149472-3187-4d00-b16a-a19eff6fc04a" providerId="ADAL" clId="{763CEC72-3F6C-47E9-A1ED-4C8B4BEEB230}" dt="2024-04-23T15:00:11.393" v="4474" actId="700"/>
        <pc:sldMkLst>
          <pc:docMk/>
          <pc:sldMk cId="3797421628" sldId="298"/>
        </pc:sldMkLst>
        <pc:spChg chg="del">
          <ac:chgData name="Franziska Händschel" userId="e2149472-3187-4d00-b16a-a19eff6fc04a" providerId="ADAL" clId="{763CEC72-3F6C-47E9-A1ED-4C8B4BEEB230}" dt="2024-04-23T14:57:48.449" v="4433" actId="478"/>
          <ac:spMkLst>
            <pc:docMk/>
            <pc:sldMk cId="3797421628" sldId="298"/>
            <ac:spMk id="3" creationId="{0BFF5878-B53E-3F17-0F9E-619AA29C6164}"/>
          </ac:spMkLst>
        </pc:spChg>
        <pc:spChg chg="del">
          <ac:chgData name="Franziska Händschel" userId="e2149472-3187-4d00-b16a-a19eff6fc04a" providerId="ADAL" clId="{763CEC72-3F6C-47E9-A1ED-4C8B4BEEB230}" dt="2024-04-23T14:57:48.449" v="4433" actId="478"/>
          <ac:spMkLst>
            <pc:docMk/>
            <pc:sldMk cId="3797421628" sldId="298"/>
            <ac:spMk id="4" creationId="{7915007C-21C3-9034-073A-632729C9E6F1}"/>
          </ac:spMkLst>
        </pc:spChg>
        <pc:spChg chg="del">
          <ac:chgData name="Franziska Händschel" userId="e2149472-3187-4d00-b16a-a19eff6fc04a" providerId="ADAL" clId="{763CEC72-3F6C-47E9-A1ED-4C8B4BEEB230}" dt="2024-04-23T14:58:09.788" v="4436" actId="478"/>
          <ac:spMkLst>
            <pc:docMk/>
            <pc:sldMk cId="3797421628" sldId="298"/>
            <ac:spMk id="5" creationId="{4F307B9E-9F55-B7D0-FFD0-A921DAAF35D4}"/>
          </ac:spMkLst>
        </pc:spChg>
        <pc:spChg chg="del">
          <ac:chgData name="Franziska Händschel" userId="e2149472-3187-4d00-b16a-a19eff6fc04a" providerId="ADAL" clId="{763CEC72-3F6C-47E9-A1ED-4C8B4BEEB230}" dt="2024-04-23T14:58:09.788" v="4436" actId="478"/>
          <ac:spMkLst>
            <pc:docMk/>
            <pc:sldMk cId="3797421628" sldId="298"/>
            <ac:spMk id="6" creationId="{F8023D6F-AF72-8587-0E2F-D247E608DDD3}"/>
          </ac:spMkLst>
        </pc:spChg>
        <pc:spChg chg="del">
          <ac:chgData name="Franziska Händschel" userId="e2149472-3187-4d00-b16a-a19eff6fc04a" providerId="ADAL" clId="{763CEC72-3F6C-47E9-A1ED-4C8B4BEEB230}" dt="2024-04-23T14:58:09.788" v="4436" actId="478"/>
          <ac:spMkLst>
            <pc:docMk/>
            <pc:sldMk cId="3797421628" sldId="298"/>
            <ac:spMk id="7" creationId="{A32A20FA-965B-FE85-8884-3A01A565B6AC}"/>
          </ac:spMkLst>
        </pc:spChg>
        <pc:spChg chg="del">
          <ac:chgData name="Franziska Händschel" userId="e2149472-3187-4d00-b16a-a19eff6fc04a" providerId="ADAL" clId="{763CEC72-3F6C-47E9-A1ED-4C8B4BEEB230}" dt="2024-04-23T14:58:09.788" v="4436" actId="478"/>
          <ac:spMkLst>
            <pc:docMk/>
            <pc:sldMk cId="3797421628" sldId="298"/>
            <ac:spMk id="8" creationId="{3C6B1CAF-D542-15A5-F357-34CE7C553753}"/>
          </ac:spMkLst>
        </pc:spChg>
        <pc:graphicFrameChg chg="mod modGraphic">
          <ac:chgData name="Franziska Händschel" userId="e2149472-3187-4d00-b16a-a19eff6fc04a" providerId="ADAL" clId="{763CEC72-3F6C-47E9-A1ED-4C8B4BEEB230}" dt="2024-04-23T14:59:12.515" v="4461" actId="15"/>
          <ac:graphicFrameMkLst>
            <pc:docMk/>
            <pc:sldMk cId="3797421628" sldId="298"/>
            <ac:graphicFrameMk id="2" creationId="{4993B478-CE14-0A2B-D978-FBDC8DAF26C9}"/>
          </ac:graphicFrameMkLst>
        </pc:graphicFrameChg>
      </pc:sldChg>
      <pc:sldMasterChg chg="addSldLayout delSldLayout modSldLayout sldLayoutOrd">
        <pc:chgData name="Franziska Händschel" userId="e2149472-3187-4d00-b16a-a19eff6fc04a" providerId="ADAL" clId="{763CEC72-3F6C-47E9-A1ED-4C8B4BEEB230}" dt="2024-04-23T15:14:25.166" v="4503"/>
        <pc:sldMasterMkLst>
          <pc:docMk/>
          <pc:sldMasterMk cId="2436609279" sldId="2147483660"/>
        </pc:sldMasterMkLst>
        <pc:sldLayoutChg chg="addSp delSp modSp mod">
          <pc:chgData name="Franziska Händschel" userId="e2149472-3187-4d00-b16a-a19eff6fc04a" providerId="ADAL" clId="{763CEC72-3F6C-47E9-A1ED-4C8B4BEEB230}" dt="2024-04-23T15:00:23.869" v="4475" actId="6014"/>
          <pc:sldLayoutMkLst>
            <pc:docMk/>
            <pc:sldMasterMk cId="2436609279" sldId="2147483660"/>
            <pc:sldLayoutMk cId="576979586" sldId="2147483662"/>
          </pc:sldLayoutMkLst>
          <pc:spChg chg="mod">
            <ac:chgData name="Franziska Händschel" userId="e2149472-3187-4d00-b16a-a19eff6fc04a" providerId="ADAL" clId="{763CEC72-3F6C-47E9-A1ED-4C8B4BEEB230}" dt="2024-04-23T12:34:42.186" v="11" actId="20577"/>
            <ac:spMkLst>
              <pc:docMk/>
              <pc:sldMasterMk cId="2436609279" sldId="2147483660"/>
              <pc:sldLayoutMk cId="576979586" sldId="2147483662"/>
              <ac:spMk id="2" creationId="{64501117-BF46-C965-0146-7132487ECCC4}"/>
            </ac:spMkLst>
          </pc:spChg>
          <pc:picChg chg="add del mod">
            <ac:chgData name="Franziska Händschel" userId="e2149472-3187-4d00-b16a-a19eff6fc04a" providerId="ADAL" clId="{763CEC72-3F6C-47E9-A1ED-4C8B4BEEB230}" dt="2024-04-23T12:35:04.987" v="18" actId="478"/>
            <ac:picMkLst>
              <pc:docMk/>
              <pc:sldMasterMk cId="2436609279" sldId="2147483660"/>
              <pc:sldLayoutMk cId="576979586" sldId="2147483662"/>
              <ac:picMk id="4" creationId="{D0F43921-D5E6-40F0-9C32-E865CAE047BD}"/>
            </ac:picMkLst>
          </pc:picChg>
          <pc:picChg chg="add mod">
            <ac:chgData name="Franziska Händschel" userId="e2149472-3187-4d00-b16a-a19eff6fc04a" providerId="ADAL" clId="{763CEC72-3F6C-47E9-A1ED-4C8B4BEEB230}" dt="2024-04-23T12:34:53.224" v="13"/>
            <ac:picMkLst>
              <pc:docMk/>
              <pc:sldMasterMk cId="2436609279" sldId="2147483660"/>
              <pc:sldLayoutMk cId="576979586" sldId="2147483662"/>
              <ac:picMk id="5" creationId="{BFE98EAF-A254-152D-606B-BF0B63782035}"/>
            </ac:picMkLst>
          </pc:picChg>
          <pc:picChg chg="add del mod">
            <ac:chgData name="Franziska Händschel" userId="e2149472-3187-4d00-b16a-a19eff6fc04a" providerId="ADAL" clId="{763CEC72-3F6C-47E9-A1ED-4C8B4BEEB230}" dt="2024-04-23T12:35:03.995" v="17" actId="21"/>
            <ac:picMkLst>
              <pc:docMk/>
              <pc:sldMasterMk cId="2436609279" sldId="2147483660"/>
              <pc:sldLayoutMk cId="576979586" sldId="2147483662"/>
              <ac:picMk id="6" creationId="{E56D8A6A-C4EC-3461-0226-E79FBB26CD0F}"/>
            </ac:picMkLst>
          </pc:picChg>
          <pc:picChg chg="add mod">
            <ac:chgData name="Franziska Händschel" userId="e2149472-3187-4d00-b16a-a19eff6fc04a" providerId="ADAL" clId="{763CEC72-3F6C-47E9-A1ED-4C8B4BEEB230}" dt="2024-04-23T12:35:06.123" v="20"/>
            <ac:picMkLst>
              <pc:docMk/>
              <pc:sldMasterMk cId="2436609279" sldId="2147483660"/>
              <pc:sldLayoutMk cId="576979586" sldId="2147483662"/>
              <ac:picMk id="7" creationId="{E56D8A6A-C4EC-3461-0226-E79FBB26CD0F}"/>
            </ac:picMkLst>
          </pc:picChg>
          <pc:picChg chg="del">
            <ac:chgData name="Franziska Händschel" userId="e2149472-3187-4d00-b16a-a19eff6fc04a" providerId="ADAL" clId="{763CEC72-3F6C-47E9-A1ED-4C8B4BEEB230}" dt="2024-04-23T12:35:05.856" v="19" actId="478"/>
            <ac:picMkLst>
              <pc:docMk/>
              <pc:sldMasterMk cId="2436609279" sldId="2147483660"/>
              <pc:sldLayoutMk cId="576979586" sldId="2147483662"/>
              <ac:picMk id="13" creationId="{9939F1F2-742A-EECB-1AC4-E3F8FA21AB3C}"/>
            </ac:picMkLst>
          </pc:picChg>
        </pc:sldLayoutChg>
        <pc:sldLayoutChg chg="addSp delSp modSp mod">
          <pc:chgData name="Franziska Händschel" userId="e2149472-3187-4d00-b16a-a19eff6fc04a" providerId="ADAL" clId="{763CEC72-3F6C-47E9-A1ED-4C8B4BEEB230}" dt="2024-04-23T15:14:25.166" v="4503"/>
          <pc:sldLayoutMkLst>
            <pc:docMk/>
            <pc:sldMasterMk cId="2436609279" sldId="2147483660"/>
            <pc:sldLayoutMk cId="895852067" sldId="2147483663"/>
          </pc:sldLayoutMkLst>
          <pc:spChg chg="add mod">
            <ac:chgData name="Franziska Händschel" userId="e2149472-3187-4d00-b16a-a19eff6fc04a" providerId="ADAL" clId="{763CEC72-3F6C-47E9-A1ED-4C8B4BEEB230}" dt="2024-04-23T12:36:58.439" v="142" actId="20577"/>
            <ac:spMkLst>
              <pc:docMk/>
              <pc:sldMasterMk cId="2436609279" sldId="2147483660"/>
              <pc:sldLayoutMk cId="895852067" sldId="2147483663"/>
              <ac:spMk id="2" creationId="{7E18D89D-3AF9-0450-2086-7D9ECDCD50A9}"/>
            </ac:spMkLst>
          </pc:spChg>
          <pc:spChg chg="add mod">
            <ac:chgData name="Franziska Händschel" userId="e2149472-3187-4d00-b16a-a19eff6fc04a" providerId="ADAL" clId="{763CEC72-3F6C-47E9-A1ED-4C8B4BEEB230}" dt="2024-04-23T12:36:46.995" v="124" actId="20577"/>
            <ac:spMkLst>
              <pc:docMk/>
              <pc:sldMasterMk cId="2436609279" sldId="2147483660"/>
              <pc:sldLayoutMk cId="895852067" sldId="2147483663"/>
              <ac:spMk id="3" creationId="{D1C4A4ED-F7CA-89F2-B627-87E317FFB1FB}"/>
            </ac:spMkLst>
          </pc:spChg>
          <pc:spChg chg="mod">
            <ac:chgData name="Franziska Händschel" userId="e2149472-3187-4d00-b16a-a19eff6fc04a" providerId="ADAL" clId="{763CEC72-3F6C-47E9-A1ED-4C8B4BEEB230}" dt="2024-04-23T15:14:25.166" v="4503"/>
            <ac:spMkLst>
              <pc:docMk/>
              <pc:sldMasterMk cId="2436609279" sldId="2147483660"/>
              <pc:sldLayoutMk cId="895852067" sldId="2147483663"/>
              <ac:spMk id="4" creationId="{B665B885-2C46-D42D-4D31-E9A185452A0E}"/>
            </ac:spMkLst>
          </pc:spChg>
          <pc:spChg chg="add mod">
            <ac:chgData name="Franziska Händschel" userId="e2149472-3187-4d00-b16a-a19eff6fc04a" providerId="ADAL" clId="{763CEC72-3F6C-47E9-A1ED-4C8B4BEEB230}" dt="2024-04-23T12:37:33.052" v="148" actId="20577"/>
            <ac:spMkLst>
              <pc:docMk/>
              <pc:sldMasterMk cId="2436609279" sldId="2147483660"/>
              <pc:sldLayoutMk cId="895852067" sldId="2147483663"/>
              <ac:spMk id="5" creationId="{04E0F824-3A7C-127B-4C00-5F663043887C}"/>
            </ac:spMkLst>
          </pc:spChg>
          <pc:spChg chg="add mod">
            <ac:chgData name="Franziska Händschel" userId="e2149472-3187-4d00-b16a-a19eff6fc04a" providerId="ADAL" clId="{763CEC72-3F6C-47E9-A1ED-4C8B4BEEB230}" dt="2024-04-23T12:37:50.195" v="193" actId="20577"/>
            <ac:spMkLst>
              <pc:docMk/>
              <pc:sldMasterMk cId="2436609279" sldId="2147483660"/>
              <pc:sldLayoutMk cId="895852067" sldId="2147483663"/>
              <ac:spMk id="6" creationId="{849D0EF9-76A4-9B52-923E-93A7268FB626}"/>
            </ac:spMkLst>
          </pc:spChg>
          <pc:spChg chg="mod">
            <ac:chgData name="Franziska Händschel" userId="e2149472-3187-4d00-b16a-a19eff6fc04a" providerId="ADAL" clId="{763CEC72-3F6C-47E9-A1ED-4C8B4BEEB230}" dt="2024-04-23T12:36:50.936" v="130" actId="20577"/>
            <ac:spMkLst>
              <pc:docMk/>
              <pc:sldMasterMk cId="2436609279" sldId="2147483660"/>
              <pc:sldLayoutMk cId="895852067" sldId="2147483663"/>
              <ac:spMk id="7" creationId="{95E1ABED-E937-4B03-C0A4-9F568330DE05}"/>
            </ac:spMkLst>
          </pc:spChg>
          <pc:spChg chg="mod">
            <ac:chgData name="Franziska Händschel" userId="e2149472-3187-4d00-b16a-a19eff6fc04a" providerId="ADAL" clId="{763CEC72-3F6C-47E9-A1ED-4C8B4BEEB230}" dt="2024-04-23T12:36:53.456" v="134" actId="20577"/>
            <ac:spMkLst>
              <pc:docMk/>
              <pc:sldMasterMk cId="2436609279" sldId="2147483660"/>
              <pc:sldLayoutMk cId="895852067" sldId="2147483663"/>
              <ac:spMk id="8" creationId="{D841FB08-77D4-969F-B672-B72BA6DF635F}"/>
            </ac:spMkLst>
          </pc:spChg>
          <pc:spChg chg="mod">
            <ac:chgData name="Franziska Händschel" userId="e2149472-3187-4d00-b16a-a19eff6fc04a" providerId="ADAL" clId="{763CEC72-3F6C-47E9-A1ED-4C8B4BEEB230}" dt="2024-04-23T12:35:45.139" v="31" actId="20577"/>
            <ac:spMkLst>
              <pc:docMk/>
              <pc:sldMasterMk cId="2436609279" sldId="2147483660"/>
              <pc:sldLayoutMk cId="895852067" sldId="2147483663"/>
              <ac:spMk id="9" creationId="{88E0BCFD-70D6-BB53-003B-9CC4F2C88CB4}"/>
            </ac:spMkLst>
          </pc:spChg>
          <pc:spChg chg="add del mod">
            <ac:chgData name="Franziska Händschel" userId="e2149472-3187-4d00-b16a-a19eff6fc04a" providerId="ADAL" clId="{763CEC72-3F6C-47E9-A1ED-4C8B4BEEB230}" dt="2024-04-23T12:41:15.897" v="351" actId="478"/>
            <ac:spMkLst>
              <pc:docMk/>
              <pc:sldMasterMk cId="2436609279" sldId="2147483660"/>
              <pc:sldLayoutMk cId="895852067" sldId="2147483663"/>
              <ac:spMk id="10" creationId="{1E6A65C1-BD6D-D224-1270-8C50A39A1745}"/>
            </ac:spMkLst>
          </pc:spChg>
          <pc:spChg chg="mod">
            <ac:chgData name="Franziska Händschel" userId="e2149472-3187-4d00-b16a-a19eff6fc04a" providerId="ADAL" clId="{763CEC72-3F6C-47E9-A1ED-4C8B4BEEB230}" dt="2024-04-23T12:36:55.677" v="138" actId="20577"/>
            <ac:spMkLst>
              <pc:docMk/>
              <pc:sldMasterMk cId="2436609279" sldId="2147483660"/>
              <pc:sldLayoutMk cId="895852067" sldId="2147483663"/>
              <ac:spMk id="11" creationId="{D0404B70-6333-4F7F-0155-E18C025FC80A}"/>
            </ac:spMkLst>
          </pc:spChg>
          <pc:spChg chg="mod">
            <ac:chgData name="Franziska Händschel" userId="e2149472-3187-4d00-b16a-a19eff6fc04a" providerId="ADAL" clId="{763CEC72-3F6C-47E9-A1ED-4C8B4BEEB230}" dt="2024-04-23T12:41:13.900" v="350" actId="207"/>
            <ac:spMkLst>
              <pc:docMk/>
              <pc:sldMasterMk cId="2436609279" sldId="2147483660"/>
              <pc:sldLayoutMk cId="895852067" sldId="2147483663"/>
              <ac:spMk id="14" creationId="{9F98F104-F03D-68F3-CC5F-B8039C635D23}"/>
            </ac:spMkLst>
          </pc:spChg>
          <pc:spChg chg="mod">
            <ac:chgData name="Franziska Händschel" userId="e2149472-3187-4d00-b16a-a19eff6fc04a" providerId="ADAL" clId="{763CEC72-3F6C-47E9-A1ED-4C8B4BEEB230}" dt="2024-04-23T12:41:13.900" v="350" actId="207"/>
            <ac:spMkLst>
              <pc:docMk/>
              <pc:sldMasterMk cId="2436609279" sldId="2147483660"/>
              <pc:sldLayoutMk cId="895852067" sldId="2147483663"/>
              <ac:spMk id="15" creationId="{2F3BB778-68F5-E4CE-E5CD-11B4427CA6A2}"/>
            </ac:spMkLst>
          </pc:spChg>
          <pc:spChg chg="mod">
            <ac:chgData name="Franziska Händschel" userId="e2149472-3187-4d00-b16a-a19eff6fc04a" providerId="ADAL" clId="{763CEC72-3F6C-47E9-A1ED-4C8B4BEEB230}" dt="2024-04-23T12:41:13.900" v="350" actId="207"/>
            <ac:spMkLst>
              <pc:docMk/>
              <pc:sldMasterMk cId="2436609279" sldId="2147483660"/>
              <pc:sldLayoutMk cId="895852067" sldId="2147483663"/>
              <ac:spMk id="16" creationId="{31DE11FF-F0AA-2000-E927-4E08E5C54F1F}"/>
            </ac:spMkLst>
          </pc:spChg>
          <pc:spChg chg="mod">
            <ac:chgData name="Franziska Händschel" userId="e2149472-3187-4d00-b16a-a19eff6fc04a" providerId="ADAL" clId="{763CEC72-3F6C-47E9-A1ED-4C8B4BEEB230}" dt="2024-04-23T12:41:13.900" v="350" actId="207"/>
            <ac:spMkLst>
              <pc:docMk/>
              <pc:sldMasterMk cId="2436609279" sldId="2147483660"/>
              <pc:sldLayoutMk cId="895852067" sldId="2147483663"/>
              <ac:spMk id="17" creationId="{AD3BAAB8-8CBF-1B3A-FE6A-64B6B921DB88}"/>
            </ac:spMkLst>
          </pc:spChg>
          <pc:spChg chg="mod">
            <ac:chgData name="Franziska Händschel" userId="e2149472-3187-4d00-b16a-a19eff6fc04a" providerId="ADAL" clId="{763CEC72-3F6C-47E9-A1ED-4C8B4BEEB230}" dt="2024-04-23T12:41:13.900" v="350" actId="207"/>
            <ac:spMkLst>
              <pc:docMk/>
              <pc:sldMasterMk cId="2436609279" sldId="2147483660"/>
              <pc:sldLayoutMk cId="895852067" sldId="2147483663"/>
              <ac:spMk id="18" creationId="{52275CD9-FDF9-5071-4200-B2300BB1BF8A}"/>
            </ac:spMkLst>
          </pc:spChg>
          <pc:spChg chg="mod">
            <ac:chgData name="Franziska Händschel" userId="e2149472-3187-4d00-b16a-a19eff6fc04a" providerId="ADAL" clId="{763CEC72-3F6C-47E9-A1ED-4C8B4BEEB230}" dt="2024-04-23T12:41:13.900" v="350" actId="207"/>
            <ac:spMkLst>
              <pc:docMk/>
              <pc:sldMasterMk cId="2436609279" sldId="2147483660"/>
              <pc:sldLayoutMk cId="895852067" sldId="2147483663"/>
              <ac:spMk id="19" creationId="{5BCF4849-ED41-82C6-272B-7771174FD431}"/>
            </ac:spMkLst>
          </pc:spChg>
          <pc:spChg chg="mod">
            <ac:chgData name="Franziska Händschel" userId="e2149472-3187-4d00-b16a-a19eff6fc04a" providerId="ADAL" clId="{763CEC72-3F6C-47E9-A1ED-4C8B4BEEB230}" dt="2024-04-23T12:36:02.135" v="63" actId="20577"/>
            <ac:spMkLst>
              <pc:docMk/>
              <pc:sldMasterMk cId="2436609279" sldId="2147483660"/>
              <pc:sldLayoutMk cId="895852067" sldId="2147483663"/>
              <ac:spMk id="21" creationId="{652AFF11-341E-9BFC-BC96-E7BBB9D8FD1C}"/>
            </ac:spMkLst>
          </pc:spChg>
          <pc:spChg chg="mod">
            <ac:chgData name="Franziska Händschel" userId="e2149472-3187-4d00-b16a-a19eff6fc04a" providerId="ADAL" clId="{763CEC72-3F6C-47E9-A1ED-4C8B4BEEB230}" dt="2024-04-23T12:38:14.525" v="232" actId="20577"/>
            <ac:spMkLst>
              <pc:docMk/>
              <pc:sldMasterMk cId="2436609279" sldId="2147483660"/>
              <pc:sldLayoutMk cId="895852067" sldId="2147483663"/>
              <ac:spMk id="25" creationId="{6A0D7CC5-6D3B-5C64-B94A-7C160E08F4BD}"/>
            </ac:spMkLst>
          </pc:spChg>
          <pc:spChg chg="mod">
            <ac:chgData name="Franziska Händschel" userId="e2149472-3187-4d00-b16a-a19eff6fc04a" providerId="ADAL" clId="{763CEC72-3F6C-47E9-A1ED-4C8B4BEEB230}" dt="2024-04-23T12:38:28.050" v="236" actId="113"/>
            <ac:spMkLst>
              <pc:docMk/>
              <pc:sldMasterMk cId="2436609279" sldId="2147483660"/>
              <pc:sldLayoutMk cId="895852067" sldId="2147483663"/>
              <ac:spMk id="26" creationId="{BCA53FFA-7C83-4A49-9FF8-0C8EF5705CE5}"/>
            </ac:spMkLst>
          </pc:spChg>
          <pc:spChg chg="mod">
            <ac:chgData name="Franziska Händschel" userId="e2149472-3187-4d00-b16a-a19eff6fc04a" providerId="ADAL" clId="{763CEC72-3F6C-47E9-A1ED-4C8B4BEEB230}" dt="2024-04-23T12:38:39.611" v="240" actId="113"/>
            <ac:spMkLst>
              <pc:docMk/>
              <pc:sldMasterMk cId="2436609279" sldId="2147483660"/>
              <pc:sldLayoutMk cId="895852067" sldId="2147483663"/>
              <ac:spMk id="27" creationId="{BFA7FE67-5E96-5C3E-B62E-5002CF67303C}"/>
            </ac:spMkLst>
          </pc:spChg>
          <pc:spChg chg="mod">
            <ac:chgData name="Franziska Händschel" userId="e2149472-3187-4d00-b16a-a19eff6fc04a" providerId="ADAL" clId="{763CEC72-3F6C-47E9-A1ED-4C8B4BEEB230}" dt="2024-04-23T12:39:05.650" v="282" actId="113"/>
            <ac:spMkLst>
              <pc:docMk/>
              <pc:sldMasterMk cId="2436609279" sldId="2147483660"/>
              <pc:sldLayoutMk cId="895852067" sldId="2147483663"/>
              <ac:spMk id="28" creationId="{EA8360EF-0521-F902-5C84-6211E4BF0845}"/>
            </ac:spMkLst>
          </pc:spChg>
          <pc:spChg chg="mod">
            <ac:chgData name="Franziska Händschel" userId="e2149472-3187-4d00-b16a-a19eff6fc04a" providerId="ADAL" clId="{763CEC72-3F6C-47E9-A1ED-4C8B4BEEB230}" dt="2024-04-23T12:39:31.168" v="307" actId="20577"/>
            <ac:spMkLst>
              <pc:docMk/>
              <pc:sldMasterMk cId="2436609279" sldId="2147483660"/>
              <pc:sldLayoutMk cId="895852067" sldId="2147483663"/>
              <ac:spMk id="29" creationId="{59B69867-709B-B7C5-2247-DA7E1DF4FA25}"/>
            </ac:spMkLst>
          </pc:spChg>
          <pc:spChg chg="mod">
            <ac:chgData name="Franziska Händschel" userId="e2149472-3187-4d00-b16a-a19eff6fc04a" providerId="ADAL" clId="{763CEC72-3F6C-47E9-A1ED-4C8B4BEEB230}" dt="2024-04-23T12:39:51.074" v="323"/>
            <ac:spMkLst>
              <pc:docMk/>
              <pc:sldMasterMk cId="2436609279" sldId="2147483660"/>
              <pc:sldLayoutMk cId="895852067" sldId="2147483663"/>
              <ac:spMk id="30" creationId="{C390C07B-3A3F-B6AC-A2CD-A21BF78312C6}"/>
            </ac:spMkLst>
          </pc:spChg>
          <pc:spChg chg="mod">
            <ac:chgData name="Franziska Händschel" userId="e2149472-3187-4d00-b16a-a19eff6fc04a" providerId="ADAL" clId="{763CEC72-3F6C-47E9-A1ED-4C8B4BEEB230}" dt="2024-04-23T12:51:28.692" v="368" actId="20577"/>
            <ac:spMkLst>
              <pc:docMk/>
              <pc:sldMasterMk cId="2436609279" sldId="2147483660"/>
              <pc:sldLayoutMk cId="895852067" sldId="2147483663"/>
              <ac:spMk id="31" creationId="{61BA26F2-87A9-AAC4-ECC7-7FCA78FDB1ED}"/>
            </ac:spMkLst>
          </pc:spChg>
        </pc:sldLayoutChg>
        <pc:sldLayoutChg chg="addSp delSp modSp mod">
          <pc:chgData name="Franziska Händschel" userId="e2149472-3187-4d00-b16a-a19eff6fc04a" providerId="ADAL" clId="{763CEC72-3F6C-47E9-A1ED-4C8B4BEEB230}" dt="2024-04-23T13:17:46.793" v="633" actId="20577"/>
          <pc:sldLayoutMkLst>
            <pc:docMk/>
            <pc:sldMasterMk cId="2436609279" sldId="2147483660"/>
            <pc:sldLayoutMk cId="3962537421" sldId="2147483664"/>
          </pc:sldLayoutMkLst>
          <pc:spChg chg="mod">
            <ac:chgData name="Franziska Händschel" userId="e2149472-3187-4d00-b16a-a19eff6fc04a" providerId="ADAL" clId="{763CEC72-3F6C-47E9-A1ED-4C8B4BEEB230}" dt="2024-04-23T13:16:07.094" v="591" actId="20577"/>
            <ac:spMkLst>
              <pc:docMk/>
              <pc:sldMasterMk cId="2436609279" sldId="2147483660"/>
              <pc:sldLayoutMk cId="3962537421" sldId="2147483664"/>
              <ac:spMk id="8" creationId="{C3A3B832-652D-C944-FA92-5C150DB49328}"/>
            </ac:spMkLst>
          </pc:spChg>
          <pc:spChg chg="mod">
            <ac:chgData name="Franziska Händschel" userId="e2149472-3187-4d00-b16a-a19eff6fc04a" providerId="ADAL" clId="{763CEC72-3F6C-47E9-A1ED-4C8B4BEEB230}" dt="2024-04-23T13:12:19.768" v="563" actId="20577"/>
            <ac:spMkLst>
              <pc:docMk/>
              <pc:sldMasterMk cId="2436609279" sldId="2147483660"/>
              <pc:sldLayoutMk cId="3962537421" sldId="2147483664"/>
              <ac:spMk id="9" creationId="{F6D885EC-A22B-3BB2-2BAE-27E02C85C778}"/>
            </ac:spMkLst>
          </pc:spChg>
          <pc:spChg chg="mod">
            <ac:chgData name="Franziska Händschel" userId="e2149472-3187-4d00-b16a-a19eff6fc04a" providerId="ADAL" clId="{763CEC72-3F6C-47E9-A1ED-4C8B4BEEB230}" dt="2024-04-23T13:16:56.407" v="609" actId="207"/>
            <ac:spMkLst>
              <pc:docMk/>
              <pc:sldMasterMk cId="2436609279" sldId="2147483660"/>
              <pc:sldLayoutMk cId="3962537421" sldId="2147483664"/>
              <ac:spMk id="14" creationId="{5B14E262-7848-31B0-81FD-8807EAB9F992}"/>
            </ac:spMkLst>
          </pc:spChg>
          <pc:spChg chg="add del">
            <ac:chgData name="Franziska Händschel" userId="e2149472-3187-4d00-b16a-a19eff6fc04a" providerId="ADAL" clId="{763CEC72-3F6C-47E9-A1ED-4C8B4BEEB230}" dt="2024-04-23T13:16:51.984" v="606" actId="478"/>
            <ac:spMkLst>
              <pc:docMk/>
              <pc:sldMasterMk cId="2436609279" sldId="2147483660"/>
              <pc:sldLayoutMk cId="3962537421" sldId="2147483664"/>
              <ac:spMk id="15" creationId="{668FBB89-980F-D4A3-D1D8-E3C528431B82}"/>
            </ac:spMkLst>
          </pc:spChg>
          <pc:spChg chg="add del">
            <ac:chgData name="Franziska Händschel" userId="e2149472-3187-4d00-b16a-a19eff6fc04a" providerId="ADAL" clId="{763CEC72-3F6C-47E9-A1ED-4C8B4BEEB230}" dt="2024-04-23T13:16:51.984" v="606" actId="478"/>
            <ac:spMkLst>
              <pc:docMk/>
              <pc:sldMasterMk cId="2436609279" sldId="2147483660"/>
              <pc:sldLayoutMk cId="3962537421" sldId="2147483664"/>
              <ac:spMk id="16" creationId="{4C64F30B-3B18-552A-FF2A-C51AE2B5503A}"/>
            </ac:spMkLst>
          </pc:spChg>
          <pc:spChg chg="add del">
            <ac:chgData name="Franziska Händschel" userId="e2149472-3187-4d00-b16a-a19eff6fc04a" providerId="ADAL" clId="{763CEC72-3F6C-47E9-A1ED-4C8B4BEEB230}" dt="2024-04-23T13:16:51.984" v="606" actId="478"/>
            <ac:spMkLst>
              <pc:docMk/>
              <pc:sldMasterMk cId="2436609279" sldId="2147483660"/>
              <pc:sldLayoutMk cId="3962537421" sldId="2147483664"/>
              <ac:spMk id="17" creationId="{885BF444-1F93-4E30-4F02-5C79599BB693}"/>
            </ac:spMkLst>
          </pc:spChg>
          <pc:spChg chg="mod">
            <ac:chgData name="Franziska Händschel" userId="e2149472-3187-4d00-b16a-a19eff6fc04a" providerId="ADAL" clId="{763CEC72-3F6C-47E9-A1ED-4C8B4BEEB230}" dt="2024-04-23T13:09:04.744" v="504"/>
            <ac:spMkLst>
              <pc:docMk/>
              <pc:sldMasterMk cId="2436609279" sldId="2147483660"/>
              <pc:sldLayoutMk cId="3962537421" sldId="2147483664"/>
              <ac:spMk id="18" creationId="{C3AFD97B-D706-C0FB-62F4-40B00AB96C69}"/>
            </ac:spMkLst>
          </pc:spChg>
          <pc:spChg chg="mod">
            <ac:chgData name="Franziska Händschel" userId="e2149472-3187-4d00-b16a-a19eff6fc04a" providerId="ADAL" clId="{763CEC72-3F6C-47E9-A1ED-4C8B4BEEB230}" dt="2024-04-23T13:13:11.084" v="587" actId="20577"/>
            <ac:spMkLst>
              <pc:docMk/>
              <pc:sldMasterMk cId="2436609279" sldId="2147483660"/>
              <pc:sldLayoutMk cId="3962537421" sldId="2147483664"/>
              <ac:spMk id="19" creationId="{37803F57-3605-E2CF-C4FF-D1318C2CFC4D}"/>
            </ac:spMkLst>
          </pc:spChg>
          <pc:spChg chg="del mod">
            <ac:chgData name="Franziska Händschel" userId="e2149472-3187-4d00-b16a-a19eff6fc04a" providerId="ADAL" clId="{763CEC72-3F6C-47E9-A1ED-4C8B4BEEB230}" dt="2024-04-23T13:16:50.178" v="605" actId="21"/>
            <ac:spMkLst>
              <pc:docMk/>
              <pc:sldMasterMk cId="2436609279" sldId="2147483660"/>
              <pc:sldLayoutMk cId="3962537421" sldId="2147483664"/>
              <ac:spMk id="21" creationId="{54A7F613-8F92-8677-80D0-2D341F5A5727}"/>
            </ac:spMkLst>
          </pc:spChg>
          <pc:spChg chg="mod">
            <ac:chgData name="Franziska Händschel" userId="e2149472-3187-4d00-b16a-a19eff6fc04a" providerId="ADAL" clId="{763CEC72-3F6C-47E9-A1ED-4C8B4BEEB230}" dt="2024-04-23T13:17:19.226" v="620" actId="207"/>
            <ac:spMkLst>
              <pc:docMk/>
              <pc:sldMasterMk cId="2436609279" sldId="2147483660"/>
              <pc:sldLayoutMk cId="3962537421" sldId="2147483664"/>
              <ac:spMk id="23" creationId="{9E0090A7-49B4-A309-2630-C25EFD437829}"/>
            </ac:spMkLst>
          </pc:spChg>
          <pc:spChg chg="add mod">
            <ac:chgData name="Franziska Händschel" userId="e2149472-3187-4d00-b16a-a19eff6fc04a" providerId="ADAL" clId="{763CEC72-3F6C-47E9-A1ED-4C8B4BEEB230}" dt="2024-04-23T13:17:07.878" v="617" actId="20577"/>
            <ac:spMkLst>
              <pc:docMk/>
              <pc:sldMasterMk cId="2436609279" sldId="2147483660"/>
              <pc:sldLayoutMk cId="3962537421" sldId="2147483664"/>
              <ac:spMk id="29" creationId="{54A7F613-8F92-8677-80D0-2D341F5A5727}"/>
            </ac:spMkLst>
          </pc:spChg>
          <pc:spChg chg="add mod">
            <ac:chgData name="Franziska Händschel" userId="e2149472-3187-4d00-b16a-a19eff6fc04a" providerId="ADAL" clId="{763CEC72-3F6C-47E9-A1ED-4C8B4BEEB230}" dt="2024-04-23T13:17:14.568" v="619" actId="1076"/>
            <ac:spMkLst>
              <pc:docMk/>
              <pc:sldMasterMk cId="2436609279" sldId="2147483660"/>
              <pc:sldLayoutMk cId="3962537421" sldId="2147483664"/>
              <ac:spMk id="30" creationId="{7292AB0C-A592-494F-785D-5AA01D9B2C8A}"/>
            </ac:spMkLst>
          </pc:spChg>
          <pc:spChg chg="add mod">
            <ac:chgData name="Franziska Händschel" userId="e2149472-3187-4d00-b16a-a19eff6fc04a" providerId="ADAL" clId="{763CEC72-3F6C-47E9-A1ED-4C8B4BEEB230}" dt="2024-04-23T13:17:46.793" v="633" actId="20577"/>
            <ac:spMkLst>
              <pc:docMk/>
              <pc:sldMasterMk cId="2436609279" sldId="2147483660"/>
              <pc:sldLayoutMk cId="3962537421" sldId="2147483664"/>
              <ac:spMk id="31" creationId="{1D5B4DA0-DBCD-FC0E-58F6-002BE48C4AC5}"/>
            </ac:spMkLst>
          </pc:spChg>
          <pc:picChg chg="add del mod">
            <ac:chgData name="Franziska Händschel" userId="e2149472-3187-4d00-b16a-a19eff6fc04a" providerId="ADAL" clId="{763CEC72-3F6C-47E9-A1ED-4C8B4BEEB230}" dt="2024-04-23T13:11:11.391" v="531" actId="21"/>
            <ac:picMkLst>
              <pc:docMk/>
              <pc:sldMasterMk cId="2436609279" sldId="2147483660"/>
              <pc:sldLayoutMk cId="3962537421" sldId="2147483664"/>
              <ac:picMk id="3" creationId="{C8629001-454D-1465-43AB-645940AD8DE8}"/>
            </ac:picMkLst>
          </pc:picChg>
          <pc:picChg chg="add del mod">
            <ac:chgData name="Franziska Händschel" userId="e2149472-3187-4d00-b16a-a19eff6fc04a" providerId="ADAL" clId="{763CEC72-3F6C-47E9-A1ED-4C8B4BEEB230}" dt="2024-04-23T13:11:11.391" v="531" actId="21"/>
            <ac:picMkLst>
              <pc:docMk/>
              <pc:sldMasterMk cId="2436609279" sldId="2147483660"/>
              <pc:sldLayoutMk cId="3962537421" sldId="2147483664"/>
              <ac:picMk id="5" creationId="{B747ECD0-7EC6-15D0-7CA4-97E002B21527}"/>
            </ac:picMkLst>
          </pc:picChg>
          <pc:picChg chg="add del mod">
            <ac:chgData name="Franziska Händschel" userId="e2149472-3187-4d00-b16a-a19eff6fc04a" providerId="ADAL" clId="{763CEC72-3F6C-47E9-A1ED-4C8B4BEEB230}" dt="2024-04-23T13:10:47.723" v="520" actId="21"/>
            <ac:picMkLst>
              <pc:docMk/>
              <pc:sldMasterMk cId="2436609279" sldId="2147483660"/>
              <pc:sldLayoutMk cId="3962537421" sldId="2147483664"/>
              <ac:picMk id="7" creationId="{3D5627DF-FB38-9AAC-FEE0-FD646A288956}"/>
            </ac:picMkLst>
          </pc:picChg>
          <pc:picChg chg="del">
            <ac:chgData name="Franziska Händschel" userId="e2149472-3187-4d00-b16a-a19eff6fc04a" providerId="ADAL" clId="{763CEC72-3F6C-47E9-A1ED-4C8B4BEEB230}" dt="2024-04-23T13:10:49.689" v="521" actId="478"/>
            <ac:picMkLst>
              <pc:docMk/>
              <pc:sldMasterMk cId="2436609279" sldId="2147483660"/>
              <pc:sldLayoutMk cId="3962537421" sldId="2147483664"/>
              <ac:picMk id="12" creationId="{E2FD9107-6A5A-07F3-1622-BCDD8CFC86B2}"/>
            </ac:picMkLst>
          </pc:picChg>
          <pc:picChg chg="add del mod">
            <ac:chgData name="Franziska Händschel" userId="e2149472-3187-4d00-b16a-a19eff6fc04a" providerId="ADAL" clId="{763CEC72-3F6C-47E9-A1ED-4C8B4BEEB230}" dt="2024-04-23T13:11:05.444" v="527" actId="21"/>
            <ac:picMkLst>
              <pc:docMk/>
              <pc:sldMasterMk cId="2436609279" sldId="2147483660"/>
              <pc:sldLayoutMk cId="3962537421" sldId="2147483664"/>
              <ac:picMk id="20" creationId="{668F94F6-59A9-BFF1-C917-0F8B30328704}"/>
            </ac:picMkLst>
          </pc:picChg>
          <pc:picChg chg="add mod">
            <ac:chgData name="Franziska Händschel" userId="e2149472-3187-4d00-b16a-a19eff6fc04a" providerId="ADAL" clId="{763CEC72-3F6C-47E9-A1ED-4C8B4BEEB230}" dt="2024-04-23T13:10:50.059" v="522"/>
            <ac:picMkLst>
              <pc:docMk/>
              <pc:sldMasterMk cId="2436609279" sldId="2147483660"/>
              <pc:sldLayoutMk cId="3962537421" sldId="2147483664"/>
              <ac:picMk id="24" creationId="{3D5627DF-FB38-9AAC-FEE0-FD646A288956}"/>
            </ac:picMkLst>
          </pc:picChg>
          <pc:picChg chg="add mod">
            <ac:chgData name="Franziska Händschel" userId="e2149472-3187-4d00-b16a-a19eff6fc04a" providerId="ADAL" clId="{763CEC72-3F6C-47E9-A1ED-4C8B4BEEB230}" dt="2024-04-23T13:11:06.773" v="529"/>
            <ac:picMkLst>
              <pc:docMk/>
              <pc:sldMasterMk cId="2436609279" sldId="2147483660"/>
              <pc:sldLayoutMk cId="3962537421" sldId="2147483664"/>
              <ac:picMk id="25" creationId="{668F94F6-59A9-BFF1-C917-0F8B30328704}"/>
            </ac:picMkLst>
          </pc:picChg>
          <pc:picChg chg="del">
            <ac:chgData name="Franziska Händschel" userId="e2149472-3187-4d00-b16a-a19eff6fc04a" providerId="ADAL" clId="{763CEC72-3F6C-47E9-A1ED-4C8B4BEEB230}" dt="2024-04-23T13:11:06.489" v="528" actId="478"/>
            <ac:picMkLst>
              <pc:docMk/>
              <pc:sldMasterMk cId="2436609279" sldId="2147483660"/>
              <pc:sldLayoutMk cId="3962537421" sldId="2147483664"/>
              <ac:picMk id="28" creationId="{BEC1EF2E-06F4-8F98-6B7E-7697E2F52AF6}"/>
            </ac:picMkLst>
          </pc:picChg>
        </pc:sldLayoutChg>
        <pc:sldLayoutChg chg="addSp delSp modSp mod">
          <pc:chgData name="Franziska Händschel" userId="e2149472-3187-4d00-b16a-a19eff6fc04a" providerId="ADAL" clId="{763CEC72-3F6C-47E9-A1ED-4C8B4BEEB230}" dt="2024-04-23T13:19:05.088" v="658" actId="1076"/>
          <pc:sldLayoutMkLst>
            <pc:docMk/>
            <pc:sldMasterMk cId="2436609279" sldId="2147483660"/>
            <pc:sldLayoutMk cId="3958149729" sldId="2147483665"/>
          </pc:sldLayoutMkLst>
          <pc:spChg chg="add mod">
            <ac:chgData name="Franziska Händschel" userId="e2149472-3187-4d00-b16a-a19eff6fc04a" providerId="ADAL" clId="{763CEC72-3F6C-47E9-A1ED-4C8B4BEEB230}" dt="2024-04-23T13:15:31.650" v="590" actId="20577"/>
            <ac:spMkLst>
              <pc:docMk/>
              <pc:sldMasterMk cId="2436609279" sldId="2147483660"/>
              <pc:sldLayoutMk cId="3958149729" sldId="2147483665"/>
              <ac:spMk id="3" creationId="{3BF04E8B-3CAC-0DEE-F529-E34FAC5425A5}"/>
            </ac:spMkLst>
          </pc:spChg>
          <pc:spChg chg="add mod">
            <ac:chgData name="Franziska Händschel" userId="e2149472-3187-4d00-b16a-a19eff6fc04a" providerId="ADAL" clId="{763CEC72-3F6C-47E9-A1ED-4C8B4BEEB230}" dt="2024-04-23T13:11:17.577" v="534" actId="20577"/>
            <ac:spMkLst>
              <pc:docMk/>
              <pc:sldMasterMk cId="2436609279" sldId="2147483660"/>
              <pc:sldLayoutMk cId="3958149729" sldId="2147483665"/>
              <ac:spMk id="4" creationId="{C765D213-3C26-C648-578A-4225F29A99CA}"/>
            </ac:spMkLst>
          </pc:spChg>
          <pc:spChg chg="add mod">
            <ac:chgData name="Franziska Händschel" userId="e2149472-3187-4d00-b16a-a19eff6fc04a" providerId="ADAL" clId="{763CEC72-3F6C-47E9-A1ED-4C8B4BEEB230}" dt="2024-04-23T13:06:12.829" v="369"/>
            <ac:spMkLst>
              <pc:docMk/>
              <pc:sldMasterMk cId="2436609279" sldId="2147483660"/>
              <pc:sldLayoutMk cId="3958149729" sldId="2147483665"/>
              <ac:spMk id="5" creationId="{7C9F56B0-8601-7943-1890-A09FF758C5E8}"/>
            </ac:spMkLst>
          </pc:spChg>
          <pc:spChg chg="add del mod">
            <ac:chgData name="Franziska Händschel" userId="e2149472-3187-4d00-b16a-a19eff6fc04a" providerId="ADAL" clId="{763CEC72-3F6C-47E9-A1ED-4C8B4BEEB230}" dt="2024-04-23T13:18:00.322" v="636" actId="478"/>
            <ac:spMkLst>
              <pc:docMk/>
              <pc:sldMasterMk cId="2436609279" sldId="2147483660"/>
              <pc:sldLayoutMk cId="3958149729" sldId="2147483665"/>
              <ac:spMk id="6" creationId="{D25023CA-A708-7260-9AC0-51A4D2CD78CE}"/>
            </ac:spMkLst>
          </pc:spChg>
          <pc:spChg chg="mod">
            <ac:chgData name="Franziska Händschel" userId="e2149472-3187-4d00-b16a-a19eff6fc04a" providerId="ADAL" clId="{763CEC72-3F6C-47E9-A1ED-4C8B4BEEB230}" dt="2024-04-23T13:08:51.758" v="501"/>
            <ac:spMkLst>
              <pc:docMk/>
              <pc:sldMasterMk cId="2436609279" sldId="2147483660"/>
              <pc:sldLayoutMk cId="3958149729" sldId="2147483665"/>
              <ac:spMk id="10" creationId="{49175D27-F2C7-C8CB-607D-B48B9625DCAA}"/>
            </ac:spMkLst>
          </pc:spChg>
          <pc:spChg chg="mod">
            <ac:chgData name="Franziska Händschel" userId="e2149472-3187-4d00-b16a-a19eff6fc04a" providerId="ADAL" clId="{763CEC72-3F6C-47E9-A1ED-4C8B4BEEB230}" dt="2024-04-23T13:13:06.644" v="583" actId="20577"/>
            <ac:spMkLst>
              <pc:docMk/>
              <pc:sldMasterMk cId="2436609279" sldId="2147483660"/>
              <pc:sldLayoutMk cId="3958149729" sldId="2147483665"/>
              <ac:spMk id="12" creationId="{99DE7ECC-2279-AA93-980C-F4B438D6EC51}"/>
            </ac:spMkLst>
          </pc:spChg>
          <pc:spChg chg="mod">
            <ac:chgData name="Franziska Händschel" userId="e2149472-3187-4d00-b16a-a19eff6fc04a" providerId="ADAL" clId="{763CEC72-3F6C-47E9-A1ED-4C8B4BEEB230}" dt="2024-04-23T13:18:05.245" v="638" actId="207"/>
            <ac:spMkLst>
              <pc:docMk/>
              <pc:sldMasterMk cId="2436609279" sldId="2147483660"/>
              <pc:sldLayoutMk cId="3958149729" sldId="2147483665"/>
              <ac:spMk id="14" creationId="{BE4C58BD-93F7-38B1-3361-28CC8EA505AE}"/>
            </ac:spMkLst>
          </pc:spChg>
          <pc:spChg chg="add mod">
            <ac:chgData name="Franziska Händschel" userId="e2149472-3187-4d00-b16a-a19eff6fc04a" providerId="ADAL" clId="{763CEC72-3F6C-47E9-A1ED-4C8B4BEEB230}" dt="2024-04-23T13:17:34.841" v="629" actId="20577"/>
            <ac:spMkLst>
              <pc:docMk/>
              <pc:sldMasterMk cId="2436609279" sldId="2147483660"/>
              <pc:sldLayoutMk cId="3958149729" sldId="2147483665"/>
              <ac:spMk id="16" creationId="{3179B9B6-75E1-4747-A86A-B242E1EC544F}"/>
            </ac:spMkLst>
          </pc:spChg>
          <pc:spChg chg="add del mod">
            <ac:chgData name="Franziska Händschel" userId="e2149472-3187-4d00-b16a-a19eff6fc04a" providerId="ADAL" clId="{763CEC72-3F6C-47E9-A1ED-4C8B4BEEB230}" dt="2024-04-23T13:17:56.304" v="635" actId="21"/>
            <ac:spMkLst>
              <pc:docMk/>
              <pc:sldMasterMk cId="2436609279" sldId="2147483660"/>
              <pc:sldLayoutMk cId="3958149729" sldId="2147483665"/>
              <ac:spMk id="17" creationId="{5CAE5C69-7864-F804-B50C-16780003EEFD}"/>
            </ac:spMkLst>
          </pc:spChg>
          <pc:spChg chg="add del mod">
            <ac:chgData name="Franziska Händschel" userId="e2149472-3187-4d00-b16a-a19eff6fc04a" providerId="ADAL" clId="{763CEC72-3F6C-47E9-A1ED-4C8B4BEEB230}" dt="2024-04-23T13:17:56.304" v="635" actId="21"/>
            <ac:spMkLst>
              <pc:docMk/>
              <pc:sldMasterMk cId="2436609279" sldId="2147483660"/>
              <pc:sldLayoutMk cId="3958149729" sldId="2147483665"/>
              <ac:spMk id="18" creationId="{3E748E95-AD97-A59B-D58E-4D69DA1A276A}"/>
            </ac:spMkLst>
          </pc:spChg>
          <pc:spChg chg="add del mod">
            <ac:chgData name="Franziska Händschel" userId="e2149472-3187-4d00-b16a-a19eff6fc04a" providerId="ADAL" clId="{763CEC72-3F6C-47E9-A1ED-4C8B4BEEB230}" dt="2024-04-23T13:17:56.304" v="635" actId="21"/>
            <ac:spMkLst>
              <pc:docMk/>
              <pc:sldMasterMk cId="2436609279" sldId="2147483660"/>
              <pc:sldLayoutMk cId="3958149729" sldId="2147483665"/>
              <ac:spMk id="19" creationId="{46B6D685-E319-BD23-22C3-B77FBD934B97}"/>
            </ac:spMkLst>
          </pc:spChg>
          <pc:spChg chg="add mod">
            <ac:chgData name="Franziska Händschel" userId="e2149472-3187-4d00-b16a-a19eff6fc04a" providerId="ADAL" clId="{763CEC72-3F6C-47E9-A1ED-4C8B4BEEB230}" dt="2024-04-23T13:18:16.670" v="642" actId="20577"/>
            <ac:spMkLst>
              <pc:docMk/>
              <pc:sldMasterMk cId="2436609279" sldId="2147483660"/>
              <pc:sldLayoutMk cId="3958149729" sldId="2147483665"/>
              <ac:spMk id="20" creationId="{5CAE5C69-7864-F804-B50C-16780003EEFD}"/>
            </ac:spMkLst>
          </pc:spChg>
          <pc:spChg chg="add mod">
            <ac:chgData name="Franziska Händschel" userId="e2149472-3187-4d00-b16a-a19eff6fc04a" providerId="ADAL" clId="{763CEC72-3F6C-47E9-A1ED-4C8B4BEEB230}" dt="2024-04-23T13:18:50.572" v="655" actId="1076"/>
            <ac:spMkLst>
              <pc:docMk/>
              <pc:sldMasterMk cId="2436609279" sldId="2147483660"/>
              <pc:sldLayoutMk cId="3958149729" sldId="2147483665"/>
              <ac:spMk id="21" creationId="{3E748E95-AD97-A59B-D58E-4D69DA1A276A}"/>
            </ac:spMkLst>
          </pc:spChg>
          <pc:spChg chg="add mod">
            <ac:chgData name="Franziska Händschel" userId="e2149472-3187-4d00-b16a-a19eff6fc04a" providerId="ADAL" clId="{763CEC72-3F6C-47E9-A1ED-4C8B4BEEB230}" dt="2024-04-23T13:19:05.088" v="658" actId="1076"/>
            <ac:spMkLst>
              <pc:docMk/>
              <pc:sldMasterMk cId="2436609279" sldId="2147483660"/>
              <pc:sldLayoutMk cId="3958149729" sldId="2147483665"/>
              <ac:spMk id="27" creationId="{46B6D685-E319-BD23-22C3-B77FBD934B97}"/>
            </ac:spMkLst>
          </pc:spChg>
          <pc:spChg chg="add mod">
            <ac:chgData name="Franziska Händschel" userId="e2149472-3187-4d00-b16a-a19eff6fc04a" providerId="ADAL" clId="{763CEC72-3F6C-47E9-A1ED-4C8B4BEEB230}" dt="2024-04-23T13:18:12.149" v="640" actId="1076"/>
            <ac:spMkLst>
              <pc:docMk/>
              <pc:sldMasterMk cId="2436609279" sldId="2147483660"/>
              <pc:sldLayoutMk cId="3958149729" sldId="2147483665"/>
              <ac:spMk id="28" creationId="{9E10C9A0-8D35-F8C9-325D-DAD4BCEED03C}"/>
            </ac:spMkLst>
          </pc:spChg>
          <pc:spChg chg="add mod">
            <ac:chgData name="Franziska Händschel" userId="e2149472-3187-4d00-b16a-a19eff6fc04a" providerId="ADAL" clId="{763CEC72-3F6C-47E9-A1ED-4C8B4BEEB230}" dt="2024-04-23T13:18:30.889" v="647" actId="20577"/>
            <ac:spMkLst>
              <pc:docMk/>
              <pc:sldMasterMk cId="2436609279" sldId="2147483660"/>
              <pc:sldLayoutMk cId="3958149729" sldId="2147483665"/>
              <ac:spMk id="29" creationId="{F9DCDAF2-65D7-D7C4-2CB5-EDA0D31CFC22}"/>
            </ac:spMkLst>
          </pc:spChg>
          <pc:spChg chg="add mod">
            <ac:chgData name="Franziska Händschel" userId="e2149472-3187-4d00-b16a-a19eff6fc04a" providerId="ADAL" clId="{763CEC72-3F6C-47E9-A1ED-4C8B4BEEB230}" dt="2024-04-23T13:18:38.970" v="653" actId="20577"/>
            <ac:spMkLst>
              <pc:docMk/>
              <pc:sldMasterMk cId="2436609279" sldId="2147483660"/>
              <pc:sldLayoutMk cId="3958149729" sldId="2147483665"/>
              <ac:spMk id="30" creationId="{9E49AFF5-307A-5C9C-11BA-0FC49D7695BB}"/>
            </ac:spMkLst>
          </pc:spChg>
          <pc:spChg chg="add mod">
            <ac:chgData name="Franziska Händschel" userId="e2149472-3187-4d00-b16a-a19eff6fc04a" providerId="ADAL" clId="{763CEC72-3F6C-47E9-A1ED-4C8B4BEEB230}" dt="2024-04-23T13:19:01.119" v="657" actId="1076"/>
            <ac:spMkLst>
              <pc:docMk/>
              <pc:sldMasterMk cId="2436609279" sldId="2147483660"/>
              <pc:sldLayoutMk cId="3958149729" sldId="2147483665"/>
              <ac:spMk id="31" creationId="{576A54D2-EAD4-AA52-662D-0DFDC9358300}"/>
            </ac:spMkLst>
          </pc:spChg>
          <pc:picChg chg="del">
            <ac:chgData name="Franziska Händschel" userId="e2149472-3187-4d00-b16a-a19eff6fc04a" providerId="ADAL" clId="{763CEC72-3F6C-47E9-A1ED-4C8B4BEEB230}" dt="2024-04-23T13:11:47.293" v="546" actId="478"/>
            <ac:picMkLst>
              <pc:docMk/>
              <pc:sldMasterMk cId="2436609279" sldId="2147483660"/>
              <pc:sldLayoutMk cId="3958149729" sldId="2147483665"/>
              <ac:picMk id="2" creationId="{027F3AA2-B09B-F288-DCDC-064F33C8A6CA}"/>
            </ac:picMkLst>
          </pc:picChg>
          <pc:picChg chg="add del mod">
            <ac:chgData name="Franziska Händschel" userId="e2149472-3187-4d00-b16a-a19eff6fc04a" providerId="ADAL" clId="{763CEC72-3F6C-47E9-A1ED-4C8B4BEEB230}" dt="2024-04-23T13:11:50.443" v="549" actId="478"/>
            <ac:picMkLst>
              <pc:docMk/>
              <pc:sldMasterMk cId="2436609279" sldId="2147483660"/>
              <pc:sldLayoutMk cId="3958149729" sldId="2147483665"/>
              <ac:picMk id="7" creationId="{F2E6CF47-A077-48E5-9A3D-7CBAF300C235}"/>
            </ac:picMkLst>
          </pc:picChg>
          <pc:picChg chg="add del mod">
            <ac:chgData name="Franziska Händschel" userId="e2149472-3187-4d00-b16a-a19eff6fc04a" providerId="ADAL" clId="{763CEC72-3F6C-47E9-A1ED-4C8B4BEEB230}" dt="2024-04-23T13:11:46.470" v="545" actId="21"/>
            <ac:picMkLst>
              <pc:docMk/>
              <pc:sldMasterMk cId="2436609279" sldId="2147483660"/>
              <pc:sldLayoutMk cId="3958149729" sldId="2147483665"/>
              <ac:picMk id="8" creationId="{C8629001-454D-1465-43AB-645940AD8DE8}"/>
            </ac:picMkLst>
          </pc:picChg>
          <pc:picChg chg="add del mod">
            <ac:chgData name="Franziska Händschel" userId="e2149472-3187-4d00-b16a-a19eff6fc04a" providerId="ADAL" clId="{763CEC72-3F6C-47E9-A1ED-4C8B4BEEB230}" dt="2024-04-23T13:11:49.291" v="548" actId="21"/>
            <ac:picMkLst>
              <pc:docMk/>
              <pc:sldMasterMk cId="2436609279" sldId="2147483660"/>
              <pc:sldLayoutMk cId="3958149729" sldId="2147483665"/>
              <ac:picMk id="9" creationId="{B747ECD0-7EC6-15D0-7CA4-97E002B21527}"/>
            </ac:picMkLst>
          </pc:picChg>
          <pc:picChg chg="add mod">
            <ac:chgData name="Franziska Händschel" userId="e2149472-3187-4d00-b16a-a19eff6fc04a" providerId="ADAL" clId="{763CEC72-3F6C-47E9-A1ED-4C8B4BEEB230}" dt="2024-04-23T13:11:47.551" v="547"/>
            <ac:picMkLst>
              <pc:docMk/>
              <pc:sldMasterMk cId="2436609279" sldId="2147483660"/>
              <pc:sldLayoutMk cId="3958149729" sldId="2147483665"/>
              <ac:picMk id="11" creationId="{C8629001-454D-1465-43AB-645940AD8DE8}"/>
            </ac:picMkLst>
          </pc:picChg>
          <pc:picChg chg="add mod">
            <ac:chgData name="Franziska Händschel" userId="e2149472-3187-4d00-b16a-a19eff6fc04a" providerId="ADAL" clId="{763CEC72-3F6C-47E9-A1ED-4C8B4BEEB230}" dt="2024-04-23T13:11:50.755" v="550"/>
            <ac:picMkLst>
              <pc:docMk/>
              <pc:sldMasterMk cId="2436609279" sldId="2147483660"/>
              <pc:sldLayoutMk cId="3958149729" sldId="2147483665"/>
              <ac:picMk id="15" creationId="{B747ECD0-7EC6-15D0-7CA4-97E002B21527}"/>
            </ac:picMkLst>
          </pc:picChg>
        </pc:sldLayoutChg>
        <pc:sldLayoutChg chg="modSp mod">
          <pc:chgData name="Franziska Händschel" userId="e2149472-3187-4d00-b16a-a19eff6fc04a" providerId="ADAL" clId="{763CEC72-3F6C-47E9-A1ED-4C8B4BEEB230}" dt="2024-04-23T15:00:30.803" v="4476" actId="6014"/>
          <pc:sldLayoutMkLst>
            <pc:docMk/>
            <pc:sldMasterMk cId="2436609279" sldId="2147483660"/>
            <pc:sldLayoutMk cId="2956458864" sldId="2147483666"/>
          </pc:sldLayoutMkLst>
          <pc:spChg chg="mod">
            <ac:chgData name="Franziska Händschel" userId="e2149472-3187-4d00-b16a-a19eff6fc04a" providerId="ADAL" clId="{763CEC72-3F6C-47E9-A1ED-4C8B4BEEB230}" dt="2024-04-23T13:19:20.318" v="671" actId="20577"/>
            <ac:spMkLst>
              <pc:docMk/>
              <pc:sldMasterMk cId="2436609279" sldId="2147483660"/>
              <pc:sldLayoutMk cId="2956458864" sldId="2147483666"/>
              <ac:spMk id="2" creationId="{AD1CAE5C-29ED-7D56-0D38-F65F6B734220}"/>
            </ac:spMkLst>
          </pc:spChg>
          <pc:spChg chg="mod">
            <ac:chgData name="Franziska Händschel" userId="e2149472-3187-4d00-b16a-a19eff6fc04a" providerId="ADAL" clId="{763CEC72-3F6C-47E9-A1ED-4C8B4BEEB230}" dt="2024-04-23T13:21:34.513" v="719" actId="14100"/>
            <ac:spMkLst>
              <pc:docMk/>
              <pc:sldMasterMk cId="2436609279" sldId="2147483660"/>
              <pc:sldLayoutMk cId="2956458864" sldId="2147483666"/>
              <ac:spMk id="7" creationId="{4F8215C2-A12A-8C12-F32D-DEB75F8F19FE}"/>
            </ac:spMkLst>
          </pc:spChg>
          <pc:spChg chg="mod">
            <ac:chgData name="Franziska Händschel" userId="e2149472-3187-4d00-b16a-a19eff6fc04a" providerId="ADAL" clId="{763CEC72-3F6C-47E9-A1ED-4C8B4BEEB230}" dt="2024-04-23T13:19:16.196" v="667" actId="20577"/>
            <ac:spMkLst>
              <pc:docMk/>
              <pc:sldMasterMk cId="2436609279" sldId="2147483660"/>
              <pc:sldLayoutMk cId="2956458864" sldId="2147483666"/>
              <ac:spMk id="10" creationId="{A8A02B5F-1106-82B3-187F-DEC7D65D2958}"/>
            </ac:spMkLst>
          </pc:spChg>
          <pc:spChg chg="mod">
            <ac:chgData name="Franziska Händschel" userId="e2149472-3187-4d00-b16a-a19eff6fc04a" providerId="ADAL" clId="{763CEC72-3F6C-47E9-A1ED-4C8B4BEEB230}" dt="2024-04-23T13:21:31.904" v="718" actId="1076"/>
            <ac:spMkLst>
              <pc:docMk/>
              <pc:sldMasterMk cId="2436609279" sldId="2147483660"/>
              <pc:sldLayoutMk cId="2956458864" sldId="2147483666"/>
              <ac:spMk id="11" creationId="{AF922BB2-96C1-2640-0273-8D67FAEFAEC7}"/>
            </ac:spMkLst>
          </pc:spChg>
          <pc:spChg chg="mod">
            <ac:chgData name="Franziska Händschel" userId="e2149472-3187-4d00-b16a-a19eff6fc04a" providerId="ADAL" clId="{763CEC72-3F6C-47E9-A1ED-4C8B4BEEB230}" dt="2024-04-23T13:26:59.318" v="2111" actId="20577"/>
            <ac:spMkLst>
              <pc:docMk/>
              <pc:sldMasterMk cId="2436609279" sldId="2147483660"/>
              <pc:sldLayoutMk cId="2956458864" sldId="2147483666"/>
              <ac:spMk id="12" creationId="{929FCC91-37E8-2D89-DC99-588CB187258E}"/>
            </ac:spMkLst>
          </pc:spChg>
          <pc:spChg chg="mod">
            <ac:chgData name="Franziska Händschel" userId="e2149472-3187-4d00-b16a-a19eff6fc04a" providerId="ADAL" clId="{763CEC72-3F6C-47E9-A1ED-4C8B4BEEB230}" dt="2024-04-23T13:26:26.930" v="1965"/>
            <ac:spMkLst>
              <pc:docMk/>
              <pc:sldMasterMk cId="2436609279" sldId="2147483660"/>
              <pc:sldLayoutMk cId="2956458864" sldId="2147483666"/>
              <ac:spMk id="13" creationId="{276B0635-8F1B-0F02-55DA-EBF547986CFA}"/>
            </ac:spMkLst>
          </pc:spChg>
          <pc:spChg chg="mod">
            <ac:chgData name="Franziska Händschel" userId="e2149472-3187-4d00-b16a-a19eff6fc04a" providerId="ADAL" clId="{763CEC72-3F6C-47E9-A1ED-4C8B4BEEB230}" dt="2024-04-23T13:25:38.944" v="1957" actId="1076"/>
            <ac:spMkLst>
              <pc:docMk/>
              <pc:sldMasterMk cId="2436609279" sldId="2147483660"/>
              <pc:sldLayoutMk cId="2956458864" sldId="2147483666"/>
              <ac:spMk id="14" creationId="{4BD61786-43E2-06D2-A5D4-3051EC942D39}"/>
            </ac:spMkLst>
          </pc:spChg>
          <pc:spChg chg="mod">
            <ac:chgData name="Franziska Händschel" userId="e2149472-3187-4d00-b16a-a19eff6fc04a" providerId="ADAL" clId="{763CEC72-3F6C-47E9-A1ED-4C8B4BEEB230}" dt="2024-04-23T13:28:03.398" v="2147" actId="20577"/>
            <ac:spMkLst>
              <pc:docMk/>
              <pc:sldMasterMk cId="2436609279" sldId="2147483660"/>
              <pc:sldLayoutMk cId="2956458864" sldId="2147483666"/>
              <ac:spMk id="15" creationId="{875F091C-B285-ADF1-1F1A-7299881A244F}"/>
            </ac:spMkLst>
          </pc:spChg>
          <pc:spChg chg="mod">
            <ac:chgData name="Franziska Händschel" userId="e2149472-3187-4d00-b16a-a19eff6fc04a" providerId="ADAL" clId="{763CEC72-3F6C-47E9-A1ED-4C8B4BEEB230}" dt="2024-04-23T13:27:08.204" v="2112" actId="1076"/>
            <ac:spMkLst>
              <pc:docMk/>
              <pc:sldMasterMk cId="2436609279" sldId="2147483660"/>
              <pc:sldLayoutMk cId="2956458864" sldId="2147483666"/>
              <ac:spMk id="16" creationId="{5AF08036-7B2F-C8EB-0AB6-3385D6A4E19E}"/>
            </ac:spMkLst>
          </pc:spChg>
        </pc:sldLayoutChg>
        <pc:sldLayoutChg chg="modSp mod">
          <pc:chgData name="Franziska Händschel" userId="e2149472-3187-4d00-b16a-a19eff6fc04a" providerId="ADAL" clId="{763CEC72-3F6C-47E9-A1ED-4C8B4BEEB230}" dt="2024-04-23T15:00:37.960" v="4477" actId="6014"/>
          <pc:sldLayoutMkLst>
            <pc:docMk/>
            <pc:sldMasterMk cId="2436609279" sldId="2147483660"/>
            <pc:sldLayoutMk cId="2019634000" sldId="2147483667"/>
          </pc:sldLayoutMkLst>
          <pc:spChg chg="mod">
            <ac:chgData name="Franziska Händschel" userId="e2149472-3187-4d00-b16a-a19eff6fc04a" providerId="ADAL" clId="{763CEC72-3F6C-47E9-A1ED-4C8B4BEEB230}" dt="2024-04-23T13:32:53.291" v="2217" actId="20577"/>
            <ac:spMkLst>
              <pc:docMk/>
              <pc:sldMasterMk cId="2436609279" sldId="2147483660"/>
              <pc:sldLayoutMk cId="2019634000" sldId="2147483667"/>
              <ac:spMk id="3" creationId="{E2553D25-6CB9-3B1D-F4FB-4DC35FB97FC7}"/>
            </ac:spMkLst>
          </pc:spChg>
          <pc:spChg chg="mod">
            <ac:chgData name="Franziska Händschel" userId="e2149472-3187-4d00-b16a-a19eff6fc04a" providerId="ADAL" clId="{763CEC72-3F6C-47E9-A1ED-4C8B4BEEB230}" dt="2024-04-23T13:30:33.543" v="2205" actId="5793"/>
            <ac:spMkLst>
              <pc:docMk/>
              <pc:sldMasterMk cId="2436609279" sldId="2147483660"/>
              <pc:sldLayoutMk cId="2019634000" sldId="2147483667"/>
              <ac:spMk id="11" creationId="{C7BEF658-889C-5331-2715-0A287BA208B8}"/>
            </ac:spMkLst>
          </pc:spChg>
        </pc:sldLayoutChg>
        <pc:sldLayoutChg chg="delSp modSp mod">
          <pc:chgData name="Franziska Händschel" userId="e2149472-3187-4d00-b16a-a19eff6fc04a" providerId="ADAL" clId="{763CEC72-3F6C-47E9-A1ED-4C8B4BEEB230}" dt="2024-04-23T15:00:51.292" v="4478" actId="6014"/>
          <pc:sldLayoutMkLst>
            <pc:docMk/>
            <pc:sldMasterMk cId="2436609279" sldId="2147483660"/>
            <pc:sldLayoutMk cId="4124173424" sldId="2147483668"/>
          </pc:sldLayoutMkLst>
          <pc:spChg chg="mod">
            <ac:chgData name="Franziska Händschel" userId="e2149472-3187-4d00-b16a-a19eff6fc04a" providerId="ADAL" clId="{763CEC72-3F6C-47E9-A1ED-4C8B4BEEB230}" dt="2024-04-23T13:32:56.937" v="2221" actId="20577"/>
            <ac:spMkLst>
              <pc:docMk/>
              <pc:sldMasterMk cId="2436609279" sldId="2147483660"/>
              <pc:sldLayoutMk cId="4124173424" sldId="2147483668"/>
              <ac:spMk id="2" creationId="{55371B92-ECC9-B5B1-ACBB-9AA9E922C089}"/>
            </ac:spMkLst>
          </pc:spChg>
          <pc:spChg chg="del">
            <ac:chgData name="Franziska Händschel" userId="e2149472-3187-4d00-b16a-a19eff6fc04a" providerId="ADAL" clId="{763CEC72-3F6C-47E9-A1ED-4C8B4BEEB230}" dt="2024-04-23T13:32:40.494" v="2213" actId="478"/>
            <ac:spMkLst>
              <pc:docMk/>
              <pc:sldMasterMk cId="2436609279" sldId="2147483660"/>
              <pc:sldLayoutMk cId="4124173424" sldId="2147483668"/>
              <ac:spMk id="10" creationId="{FDFEB977-489F-8911-98DB-46A063DC7396}"/>
            </ac:spMkLst>
          </pc:spChg>
          <pc:grpChg chg="del">
            <ac:chgData name="Franziska Händschel" userId="e2149472-3187-4d00-b16a-a19eff6fc04a" providerId="ADAL" clId="{763CEC72-3F6C-47E9-A1ED-4C8B4BEEB230}" dt="2024-04-23T13:32:40.494" v="2213" actId="478"/>
            <ac:grpSpMkLst>
              <pc:docMk/>
              <pc:sldMasterMk cId="2436609279" sldId="2147483660"/>
              <pc:sldLayoutMk cId="4124173424" sldId="2147483668"/>
              <ac:grpSpMk id="5" creationId="{3A727F07-6600-CEEB-37C7-C7C53C08D966}"/>
            </ac:grpSpMkLst>
          </pc:grpChg>
          <pc:picChg chg="del">
            <ac:chgData name="Franziska Händschel" userId="e2149472-3187-4d00-b16a-a19eff6fc04a" providerId="ADAL" clId="{763CEC72-3F6C-47E9-A1ED-4C8B4BEEB230}" dt="2024-04-23T13:32:40.494" v="2213" actId="478"/>
            <ac:picMkLst>
              <pc:docMk/>
              <pc:sldMasterMk cId="2436609279" sldId="2147483660"/>
              <pc:sldLayoutMk cId="4124173424" sldId="2147483668"/>
              <ac:picMk id="11" creationId="{C63D4BB4-5858-E1E3-7C49-AF8D15C8CB55}"/>
            </ac:picMkLst>
          </pc:picChg>
        </pc:sldLayoutChg>
        <pc:sldLayoutChg chg="delSp modSp mod">
          <pc:chgData name="Franziska Händschel" userId="e2149472-3187-4d00-b16a-a19eff6fc04a" providerId="ADAL" clId="{763CEC72-3F6C-47E9-A1ED-4C8B4BEEB230}" dt="2024-04-23T15:00:57.507" v="4479" actId="6014"/>
          <pc:sldLayoutMkLst>
            <pc:docMk/>
            <pc:sldMasterMk cId="2436609279" sldId="2147483660"/>
            <pc:sldLayoutMk cId="1879408552" sldId="2147483669"/>
          </pc:sldLayoutMkLst>
          <pc:spChg chg="del">
            <ac:chgData name="Franziska Händschel" userId="e2149472-3187-4d00-b16a-a19eff6fc04a" providerId="ADAL" clId="{763CEC72-3F6C-47E9-A1ED-4C8B4BEEB230}" dt="2024-04-23T14:36:52.878" v="3304" actId="21"/>
            <ac:spMkLst>
              <pc:docMk/>
              <pc:sldMasterMk cId="2436609279" sldId="2147483660"/>
              <pc:sldLayoutMk cId="1879408552" sldId="2147483669"/>
              <ac:spMk id="2" creationId="{AD7D82F6-A73C-FFB4-835C-DF982E72AEDE}"/>
            </ac:spMkLst>
          </pc:spChg>
          <pc:spChg chg="del">
            <ac:chgData name="Franziska Händschel" userId="e2149472-3187-4d00-b16a-a19eff6fc04a" providerId="ADAL" clId="{763CEC72-3F6C-47E9-A1ED-4C8B4BEEB230}" dt="2024-04-23T14:36:52.878" v="3304" actId="21"/>
            <ac:spMkLst>
              <pc:docMk/>
              <pc:sldMasterMk cId="2436609279" sldId="2147483660"/>
              <pc:sldLayoutMk cId="1879408552" sldId="2147483669"/>
              <ac:spMk id="3" creationId="{F35CA285-C1A6-BDFC-1AA0-E56B7C374173}"/>
            </ac:spMkLst>
          </pc:spChg>
          <pc:spChg chg="del">
            <ac:chgData name="Franziska Händschel" userId="e2149472-3187-4d00-b16a-a19eff6fc04a" providerId="ADAL" clId="{763CEC72-3F6C-47E9-A1ED-4C8B4BEEB230}" dt="2024-04-23T14:36:52.878" v="3304" actId="21"/>
            <ac:spMkLst>
              <pc:docMk/>
              <pc:sldMasterMk cId="2436609279" sldId="2147483660"/>
              <pc:sldLayoutMk cId="1879408552" sldId="2147483669"/>
              <ac:spMk id="4" creationId="{BDC21B64-91BD-E4C9-5F62-0E982E3C93E5}"/>
            </ac:spMkLst>
          </pc:spChg>
          <pc:spChg chg="del">
            <ac:chgData name="Franziska Händschel" userId="e2149472-3187-4d00-b16a-a19eff6fc04a" providerId="ADAL" clId="{763CEC72-3F6C-47E9-A1ED-4C8B4BEEB230}" dt="2024-04-23T14:36:52.878" v="3304" actId="21"/>
            <ac:spMkLst>
              <pc:docMk/>
              <pc:sldMasterMk cId="2436609279" sldId="2147483660"/>
              <pc:sldLayoutMk cId="1879408552" sldId="2147483669"/>
              <ac:spMk id="5" creationId="{9AC47C7A-20C6-7EBC-87F2-5CE5BDABE5B6}"/>
            </ac:spMkLst>
          </pc:spChg>
          <pc:spChg chg="mod">
            <ac:chgData name="Franziska Händschel" userId="e2149472-3187-4d00-b16a-a19eff6fc04a" providerId="ADAL" clId="{763CEC72-3F6C-47E9-A1ED-4C8B4BEEB230}" dt="2024-04-23T14:59:54.914" v="4473" actId="20577"/>
            <ac:spMkLst>
              <pc:docMk/>
              <pc:sldMasterMk cId="2436609279" sldId="2147483660"/>
              <pc:sldLayoutMk cId="1879408552" sldId="2147483669"/>
              <ac:spMk id="6" creationId="{7B3E4000-8DB5-11E5-2107-44FEBAF6EF7A}"/>
            </ac:spMkLst>
          </pc:spChg>
          <pc:spChg chg="mod">
            <ac:chgData name="Franziska Händschel" userId="e2149472-3187-4d00-b16a-a19eff6fc04a" providerId="ADAL" clId="{763CEC72-3F6C-47E9-A1ED-4C8B4BEEB230}" dt="2024-04-23T14:36:03.936" v="3245" actId="20577"/>
            <ac:spMkLst>
              <pc:docMk/>
              <pc:sldMasterMk cId="2436609279" sldId="2147483660"/>
              <pc:sldLayoutMk cId="1879408552" sldId="2147483669"/>
              <ac:spMk id="8" creationId="{C198A9B0-CEC1-F7F1-E9E1-7E0C98E3026C}"/>
            </ac:spMkLst>
          </pc:spChg>
          <pc:spChg chg="del">
            <ac:chgData name="Franziska Händschel" userId="e2149472-3187-4d00-b16a-a19eff6fc04a" providerId="ADAL" clId="{763CEC72-3F6C-47E9-A1ED-4C8B4BEEB230}" dt="2024-04-23T14:36:52.878" v="3304" actId="21"/>
            <ac:spMkLst>
              <pc:docMk/>
              <pc:sldMasterMk cId="2436609279" sldId="2147483660"/>
              <pc:sldLayoutMk cId="1879408552" sldId="2147483669"/>
              <ac:spMk id="14" creationId="{859494A4-E16D-761B-922B-AAA8526C233D}"/>
            </ac:spMkLst>
          </pc:spChg>
        </pc:sldLayoutChg>
        <pc:sldLayoutChg chg="delSp modSp mod">
          <pc:chgData name="Franziska Händschel" userId="e2149472-3187-4d00-b16a-a19eff6fc04a" providerId="ADAL" clId="{763CEC72-3F6C-47E9-A1ED-4C8B4BEEB230}" dt="2024-04-23T15:01:04.949" v="4480" actId="6014"/>
          <pc:sldLayoutMkLst>
            <pc:docMk/>
            <pc:sldMasterMk cId="2436609279" sldId="2147483660"/>
            <pc:sldLayoutMk cId="466601785" sldId="2147483670"/>
          </pc:sldLayoutMkLst>
          <pc:spChg chg="mod">
            <ac:chgData name="Franziska Händschel" userId="e2149472-3187-4d00-b16a-a19eff6fc04a" providerId="ADAL" clId="{763CEC72-3F6C-47E9-A1ED-4C8B4BEEB230}" dt="2024-04-23T14:59:50.145" v="4471" actId="20577"/>
            <ac:spMkLst>
              <pc:docMk/>
              <pc:sldMasterMk cId="2436609279" sldId="2147483660"/>
              <pc:sldLayoutMk cId="466601785" sldId="2147483670"/>
              <ac:spMk id="3" creationId="{A89E1503-7EAD-6166-F98B-DCAF1864FB47}"/>
            </ac:spMkLst>
          </pc:spChg>
          <pc:spChg chg="del">
            <ac:chgData name="Franziska Händschel" userId="e2149472-3187-4d00-b16a-a19eff6fc04a" providerId="ADAL" clId="{763CEC72-3F6C-47E9-A1ED-4C8B4BEEB230}" dt="2024-04-23T14:41:13.761" v="3591" actId="478"/>
            <ac:spMkLst>
              <pc:docMk/>
              <pc:sldMasterMk cId="2436609279" sldId="2147483660"/>
              <pc:sldLayoutMk cId="466601785" sldId="2147483670"/>
              <ac:spMk id="9" creationId="{743914D5-AEE8-98E5-6FF4-B585D71557AC}"/>
            </ac:spMkLst>
          </pc:spChg>
          <pc:spChg chg="del">
            <ac:chgData name="Franziska Händschel" userId="e2149472-3187-4d00-b16a-a19eff6fc04a" providerId="ADAL" clId="{763CEC72-3F6C-47E9-A1ED-4C8B4BEEB230}" dt="2024-04-23T14:41:13.761" v="3591" actId="478"/>
            <ac:spMkLst>
              <pc:docMk/>
              <pc:sldMasterMk cId="2436609279" sldId="2147483660"/>
              <pc:sldLayoutMk cId="466601785" sldId="2147483670"/>
              <ac:spMk id="10" creationId="{A2017259-6C34-CAD2-CBCB-564DB75B23BF}"/>
            </ac:spMkLst>
          </pc:spChg>
          <pc:spChg chg="del">
            <ac:chgData name="Franziska Händschel" userId="e2149472-3187-4d00-b16a-a19eff6fc04a" providerId="ADAL" clId="{763CEC72-3F6C-47E9-A1ED-4C8B4BEEB230}" dt="2024-04-23T14:41:13.761" v="3591" actId="478"/>
            <ac:spMkLst>
              <pc:docMk/>
              <pc:sldMasterMk cId="2436609279" sldId="2147483660"/>
              <pc:sldLayoutMk cId="466601785" sldId="2147483670"/>
              <ac:spMk id="16" creationId="{CC37BC53-BC8F-B94B-9451-A75CF5A91A14}"/>
            </ac:spMkLst>
          </pc:spChg>
          <pc:spChg chg="del">
            <ac:chgData name="Franziska Händschel" userId="e2149472-3187-4d00-b16a-a19eff6fc04a" providerId="ADAL" clId="{763CEC72-3F6C-47E9-A1ED-4C8B4BEEB230}" dt="2024-04-23T14:41:13.761" v="3591" actId="478"/>
            <ac:spMkLst>
              <pc:docMk/>
              <pc:sldMasterMk cId="2436609279" sldId="2147483660"/>
              <pc:sldLayoutMk cId="466601785" sldId="2147483670"/>
              <ac:spMk id="19" creationId="{145077CF-8A7F-27DE-D8E8-45BF342AA9C4}"/>
            </ac:spMkLst>
          </pc:spChg>
          <pc:spChg chg="del">
            <ac:chgData name="Franziska Händschel" userId="e2149472-3187-4d00-b16a-a19eff6fc04a" providerId="ADAL" clId="{763CEC72-3F6C-47E9-A1ED-4C8B4BEEB230}" dt="2024-04-23T14:41:13.761" v="3591" actId="478"/>
            <ac:spMkLst>
              <pc:docMk/>
              <pc:sldMasterMk cId="2436609279" sldId="2147483660"/>
              <pc:sldLayoutMk cId="466601785" sldId="2147483670"/>
              <ac:spMk id="21" creationId="{7DEC37DA-3966-DBE4-F4D1-0C7DA805FDC0}"/>
            </ac:spMkLst>
          </pc:spChg>
          <pc:spChg chg="del">
            <ac:chgData name="Franziska Händschel" userId="e2149472-3187-4d00-b16a-a19eff6fc04a" providerId="ADAL" clId="{763CEC72-3F6C-47E9-A1ED-4C8B4BEEB230}" dt="2024-04-23T14:41:13.761" v="3591" actId="478"/>
            <ac:spMkLst>
              <pc:docMk/>
              <pc:sldMasterMk cId="2436609279" sldId="2147483660"/>
              <pc:sldLayoutMk cId="466601785" sldId="2147483670"/>
              <ac:spMk id="23" creationId="{C0EBBDEA-8A00-EC4D-A594-8D3686A9496E}"/>
            </ac:spMkLst>
          </pc:spChg>
        </pc:sldLayoutChg>
        <pc:sldLayoutChg chg="addSp delSp modSp mod">
          <pc:chgData name="Franziska Händschel" userId="e2149472-3187-4d00-b16a-a19eff6fc04a" providerId="ADAL" clId="{763CEC72-3F6C-47E9-A1ED-4C8B4BEEB230}" dt="2024-04-23T15:01:28.413" v="4483" actId="6014"/>
          <pc:sldLayoutMkLst>
            <pc:docMk/>
            <pc:sldMasterMk cId="2436609279" sldId="2147483660"/>
            <pc:sldLayoutMk cId="3777295832" sldId="2147483673"/>
          </pc:sldLayoutMkLst>
          <pc:spChg chg="add 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2" creationId="{943F9C52-B867-EFE1-775F-6D65C2E16EB8}"/>
            </ac:spMkLst>
          </pc:spChg>
          <pc:spChg chg="mod">
            <ac:chgData name="Franziska Händschel" userId="e2149472-3187-4d00-b16a-a19eff6fc04a" providerId="ADAL" clId="{763CEC72-3F6C-47E9-A1ED-4C8B4BEEB230}" dt="2024-04-23T13:34:01.289" v="2236" actId="20577"/>
            <ac:spMkLst>
              <pc:docMk/>
              <pc:sldMasterMk cId="2436609279" sldId="2147483660"/>
              <pc:sldLayoutMk cId="3777295832" sldId="2147483673"/>
              <ac:spMk id="3" creationId="{867438A1-7440-D17D-42C5-8AFAE2BD4AE1}"/>
            </ac:spMkLst>
          </pc:spChg>
          <pc:spChg chg="mod">
            <ac:chgData name="Franziska Händschel" userId="e2149472-3187-4d00-b16a-a19eff6fc04a" providerId="ADAL" clId="{763CEC72-3F6C-47E9-A1ED-4C8B4BEEB230}" dt="2024-04-23T13:59:23.777" v="2608" actId="20577"/>
            <ac:spMkLst>
              <pc:docMk/>
              <pc:sldMasterMk cId="2436609279" sldId="2147483660"/>
              <pc:sldLayoutMk cId="3777295832" sldId="2147483673"/>
              <ac:spMk id="5" creationId="{663945DF-D69B-AA50-FC58-C1729226D594}"/>
            </ac:spMkLst>
          </pc:spChg>
          <pc:spChg chg="add 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6" creationId="{D5FCC100-9E9B-6720-410A-423A4F098C5D}"/>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8" creationId="{87769F7F-B87F-34C7-0FFC-207D09034DC9}"/>
            </ac:spMkLst>
          </pc:spChg>
          <pc:spChg chg="add del mod">
            <ac:chgData name="Franziska Händschel" userId="e2149472-3187-4d00-b16a-a19eff6fc04a" providerId="ADAL" clId="{763CEC72-3F6C-47E9-A1ED-4C8B4BEEB230}" dt="2024-04-23T13:34:24.497" v="2247" actId="478"/>
            <ac:spMkLst>
              <pc:docMk/>
              <pc:sldMasterMk cId="2436609279" sldId="2147483660"/>
              <pc:sldLayoutMk cId="3777295832" sldId="2147483673"/>
              <ac:spMk id="10" creationId="{8C2F2801-7A58-E281-A0D3-3714420CD63C}"/>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11" creationId="{765E59DA-3C9E-8978-C31E-1E5585972BB6}"/>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12" creationId="{9762858D-AEC6-0DB5-4BA0-F8E54AFF7716}"/>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13" creationId="{E40897BB-5C19-7E60-B484-DC69B06C7866}"/>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15" creationId="{3C320548-464D-4FC9-24A0-6115FE801A98}"/>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17" creationId="{BF9B2E83-FB97-EEC3-F004-8DE195C88E11}"/>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18" creationId="{A0384D42-8326-5429-53A4-524D659BFF00}"/>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19" creationId="{CCD3E6E2-495D-9AF1-803A-E30FC0563806}"/>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21" creationId="{CDD15D73-0B88-09D9-A7D5-CB7D36F29BEC}"/>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23" creationId="{D9BC00D5-2BF3-DC62-2161-6F5C1D5C634B}"/>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24" creationId="{4D94B65A-83CF-01D5-0537-38952ED71E50}"/>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25" creationId="{DD2DDA17-4B8B-594C-C21E-98D169716414}"/>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27" creationId="{A4BAAD89-A22E-6915-229D-B4D3282C5BB9}"/>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29" creationId="{A98DF1CC-15AA-DE21-8A9A-9C7BA470A7BD}"/>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30" creationId="{3CBBF90C-2ADE-5487-2739-B590D01F0C04}"/>
            </ac:spMkLst>
          </pc:spChg>
          <pc:spChg chg="add del">
            <ac:chgData name="Franziska Händschel" userId="e2149472-3187-4d00-b16a-a19eff6fc04a" providerId="ADAL" clId="{763CEC72-3F6C-47E9-A1ED-4C8B4BEEB230}" dt="2024-04-23T13:34:28.777" v="2248" actId="478"/>
            <ac:spMkLst>
              <pc:docMk/>
              <pc:sldMasterMk cId="2436609279" sldId="2147483660"/>
              <pc:sldLayoutMk cId="3777295832" sldId="2147483673"/>
              <ac:spMk id="35" creationId="{A5750DE5-65F6-5D64-CB1F-1122EA8FB288}"/>
            </ac:spMkLst>
          </pc:spChg>
          <pc:spChg chg="add del">
            <ac:chgData name="Franziska Händschel" userId="e2149472-3187-4d00-b16a-a19eff6fc04a" providerId="ADAL" clId="{763CEC72-3F6C-47E9-A1ED-4C8B4BEEB230}" dt="2024-04-23T13:34:28.777" v="2248" actId="478"/>
            <ac:spMkLst>
              <pc:docMk/>
              <pc:sldMasterMk cId="2436609279" sldId="2147483660"/>
              <pc:sldLayoutMk cId="3777295832" sldId="2147483673"/>
              <ac:spMk id="50" creationId="{7E576583-A5DB-0E3D-70D2-6EDC97A465C5}"/>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51" creationId="{888665C1-8CB7-540A-CD13-62D37E77E6F0}"/>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53" creationId="{F62889A0-57EA-8832-FB6B-14861AC0A649}"/>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55" creationId="{500ABFD0-C660-DAB4-F2C8-1BD3EAF98176}"/>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56" creationId="{D4E6E72F-18AC-3569-F835-9CA92EA9C331}"/>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57" creationId="{2D9A2B93-20D2-745D-D1A6-7A15319EC646}"/>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59" creationId="{E5F8D51F-AB06-BB27-5325-4781F16DE2F0}"/>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61" creationId="{04476ED4-701D-AC33-DCBF-C5A00926C11B}"/>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62" creationId="{54A59760-3D8A-BEE3-933F-996C9A57268E}"/>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63" creationId="{FB619DF6-C2B4-B8D4-BB12-E3A8EDEFEB40}"/>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66" creationId="{A6C7A9BC-EC9B-7F54-F5AB-050797705438}"/>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68" creationId="{87B288C8-C225-DFF7-4851-2C90AE9F2420}"/>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69" creationId="{0C5F9E2B-F151-BDC5-7ADC-6413A6BC1888}"/>
            </ac:spMkLst>
          </pc:spChg>
          <pc:spChg chg="mod">
            <ac:chgData name="Franziska Händschel" userId="e2149472-3187-4d00-b16a-a19eff6fc04a" providerId="ADAL" clId="{763CEC72-3F6C-47E9-A1ED-4C8B4BEEB230}" dt="2024-04-23T13:34:22.621" v="2244" actId="164"/>
            <ac:spMkLst>
              <pc:docMk/>
              <pc:sldMasterMk cId="2436609279" sldId="2147483660"/>
              <pc:sldLayoutMk cId="3777295832" sldId="2147483673"/>
              <ac:spMk id="70" creationId="{AD820BED-7392-D5E1-453F-7EBB178E8EA3}"/>
            </ac:spMkLst>
          </pc:spChg>
          <pc:spChg chg="add 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73" creationId="{588E879F-3A86-1B3A-3ACA-04419AE0D198}"/>
            </ac:spMkLst>
          </pc:spChg>
          <pc:spChg chg="add 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74" creationId="{3330CE30-B438-8CF9-1450-D0B4686DE3A7}"/>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76" creationId="{DB3357B9-0E82-6CB0-AFB4-5B93CF6200D5}"/>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78" creationId="{5B7B7E92-1EF1-F812-C582-3C46FF564F17}"/>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79" creationId="{79CC7AA2-2C03-B169-E505-5F37B24E1039}"/>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80" creationId="{A61E6881-F0CF-034D-5699-78BC8BD64008}"/>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82" creationId="{F9255115-FFAB-2B75-0729-564ECE7902B5}"/>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84" creationId="{D45BF6D4-64EA-5F2E-30DA-ED7E81EFBC3E}"/>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85" creationId="{522DF6D2-393C-C129-4F37-9C15FC7D90D2}"/>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86" creationId="{47E41016-0C42-09AA-7ADB-F5E5173563F2}"/>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88" creationId="{9F105AB6-37EA-CAB7-181B-0024D42936F9}"/>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90" creationId="{EF90BD98-2E3D-7D68-2E98-8B408A52CF16}"/>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91" creationId="{DCC4F95F-03C4-FBC1-C560-E6D6EBDAC244}"/>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92" creationId="{E4E60BD3-0C9C-66E3-9E62-6BA55E60D801}"/>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94" creationId="{5E8E3AB3-DAE5-F054-AFEB-DD0A15356F50}"/>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96" creationId="{4472893C-5421-15DA-6EC8-9DC419528551}"/>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97" creationId="{F9C69E67-9E1D-5016-CC60-5BA769D66785}"/>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98" creationId="{134A30B6-E9AC-45AC-0472-DF27BF8DBEEA}"/>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100" creationId="{D03E93EC-F13B-4419-71AE-F814C22BB06D}"/>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102" creationId="{7C4A2C0E-5109-5A32-9814-90E7F231CEE7}"/>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103" creationId="{98AD82A9-37E7-BFE4-0477-2AA726B842A5}"/>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104" creationId="{D506C2DD-478D-110A-E960-431B15FD6708}"/>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106" creationId="{041284FB-305F-4EB6-E79D-A50AE0637B69}"/>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108" creationId="{A08FE671-2E21-8C0F-A588-D8F1DF8F5E79}"/>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109" creationId="{2C9CB50E-E1BC-19CA-806B-BBC6826A854F}"/>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110" creationId="{D3AC3F41-655A-89EF-8B9B-BC4486A48B9B}"/>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112" creationId="{201536A9-CA94-F140-604B-35CE965A1F90}"/>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114" creationId="{3546409C-FCFA-6908-8715-C419E5F52CB7}"/>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115" creationId="{BB530D06-4652-8A13-B954-8287C5952875}"/>
            </ac:spMkLst>
          </pc:spChg>
          <pc:spChg chg="mod">
            <ac:chgData name="Franziska Händschel" userId="e2149472-3187-4d00-b16a-a19eff6fc04a" providerId="ADAL" clId="{763CEC72-3F6C-47E9-A1ED-4C8B4BEEB230}" dt="2024-04-23T13:34:23.521" v="2246" actId="571"/>
            <ac:spMkLst>
              <pc:docMk/>
              <pc:sldMasterMk cId="2436609279" sldId="2147483660"/>
              <pc:sldLayoutMk cId="3777295832" sldId="2147483673"/>
              <ac:spMk id="116" creationId="{BCD3854A-9287-B590-FCDF-BEAC71542A72}"/>
            </ac:spMkLst>
          </pc:spChg>
          <pc:spChg chg="add del mod topLvl">
            <ac:chgData name="Franziska Händschel" userId="e2149472-3187-4d00-b16a-a19eff6fc04a" providerId="ADAL" clId="{763CEC72-3F6C-47E9-A1ED-4C8B4BEEB230}" dt="2024-04-23T14:09:04.817" v="2783" actId="478"/>
            <ac:spMkLst>
              <pc:docMk/>
              <pc:sldMasterMk cId="2436609279" sldId="2147483660"/>
              <pc:sldLayoutMk cId="3777295832" sldId="2147483673"/>
              <ac:spMk id="118" creationId="{FCDE2E0C-EE0C-0240-3F5D-3B93AC19B000}"/>
            </ac:spMkLst>
          </pc:spChg>
          <pc:spChg chg="add del mod topLvl">
            <ac:chgData name="Franziska Händschel" userId="e2149472-3187-4d00-b16a-a19eff6fc04a" providerId="ADAL" clId="{763CEC72-3F6C-47E9-A1ED-4C8B4BEEB230}" dt="2024-04-23T14:09:12.835" v="2787" actId="478"/>
            <ac:spMkLst>
              <pc:docMk/>
              <pc:sldMasterMk cId="2436609279" sldId="2147483660"/>
              <pc:sldLayoutMk cId="3777295832" sldId="2147483673"/>
              <ac:spMk id="119" creationId="{B6BFF105-57AD-ED6B-8D89-FBA2A0DD42A1}"/>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21" creationId="{0DD17FE7-B225-9D84-19F5-9B222EE67EB4}"/>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23" creationId="{9C93B03F-1ED5-CCDA-24DC-425448300072}"/>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24" creationId="{F7B0C506-A0BD-9C55-C604-DFA0876A0C5A}"/>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25" creationId="{7E092525-2E23-89B3-9FFE-A01E066A5576}"/>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27" creationId="{6AB7F322-D6F1-3A2B-75E9-29EFFC025BC9}"/>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29" creationId="{49967F08-F6E5-5706-DF81-DC9DEEA4E08B}"/>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30" creationId="{7D052996-04D4-7365-B55F-3F87EC04E227}"/>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31" creationId="{523CD1E7-3235-FDEB-C6C2-4EF705BCB842}"/>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33" creationId="{0AAF62B6-21A4-8620-DD13-FC78838697E7}"/>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35" creationId="{4F9177AF-CBB4-BED7-8954-7E986DDDA50B}"/>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36" creationId="{ADEFEA47-5EEA-20DA-69EF-6526EFBA39DB}"/>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37" creationId="{3AD1B3E2-26D8-B9BE-696E-EFF84525BCC2}"/>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39" creationId="{E45424E6-67EB-901B-CC99-FDB26F16DF5E}"/>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41" creationId="{B69CCE84-B63A-4D51-8551-8B1C5D89EC49}"/>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42" creationId="{A16B17DD-BA19-68E7-D876-63B9A65F0F40}"/>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43" creationId="{23D2A505-A596-02DA-7926-7FB4C420D94B}"/>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45" creationId="{28FFC61B-7BAC-19C0-5D48-196F35B16009}"/>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47" creationId="{8A2DB693-5672-C275-E4EA-1045801C46F3}"/>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48" creationId="{9769B908-4480-B42D-AE5C-8594EF479A14}"/>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49" creationId="{3C4B2899-7202-5F47-428F-02AEFB52F72B}"/>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51" creationId="{FFF4B9B5-AE93-4455-DACC-9D9DBC424F61}"/>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53" creationId="{D39D4D8F-7A63-46A1-A68E-E0DD5E1DBFF8}"/>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54" creationId="{DA082ECE-4E76-C9ED-D286-0D8BA815012B}"/>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55" creationId="{7E97A362-F6F9-79BC-5D7C-DE447ACE40A9}"/>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57" creationId="{B8D02870-89D6-5D5F-8143-D8AD341599A6}"/>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59" creationId="{9AE0172E-390A-24F2-4B70-2106D58171CB}"/>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60" creationId="{CF5148D3-B3CD-2FE2-7A0E-B220F0F94918}"/>
            </ac:spMkLst>
          </pc:spChg>
          <pc:spChg chg="mod">
            <ac:chgData name="Franziska Händschel" userId="e2149472-3187-4d00-b16a-a19eff6fc04a" providerId="ADAL" clId="{763CEC72-3F6C-47E9-A1ED-4C8B4BEEB230}" dt="2024-04-23T13:34:56.998" v="2255" actId="165"/>
            <ac:spMkLst>
              <pc:docMk/>
              <pc:sldMasterMk cId="2436609279" sldId="2147483660"/>
              <pc:sldLayoutMk cId="3777295832" sldId="2147483673"/>
              <ac:spMk id="161" creationId="{F7DDCF0A-BB60-40C8-4998-8E3135CAE694}"/>
            </ac:spMkLst>
          </pc:spChg>
          <pc:spChg chg="add mod ord">
            <ac:chgData name="Franziska Händschel" userId="e2149472-3187-4d00-b16a-a19eff6fc04a" providerId="ADAL" clId="{763CEC72-3F6C-47E9-A1ED-4C8B4BEEB230}" dt="2024-04-23T14:09:08.088" v="2785" actId="167"/>
            <ac:spMkLst>
              <pc:docMk/>
              <pc:sldMasterMk cId="2436609279" sldId="2147483660"/>
              <pc:sldLayoutMk cId="3777295832" sldId="2147483673"/>
              <ac:spMk id="164" creationId="{F39D895B-0CEF-544B-E5D0-33E170995D14}"/>
            </ac:spMkLst>
          </pc:spChg>
          <pc:spChg chg="add mod ord">
            <ac:chgData name="Franziska Händschel" userId="e2149472-3187-4d00-b16a-a19eff6fc04a" providerId="ADAL" clId="{763CEC72-3F6C-47E9-A1ED-4C8B4BEEB230}" dt="2024-04-23T14:09:08.088" v="2785" actId="167"/>
            <ac:spMkLst>
              <pc:docMk/>
              <pc:sldMasterMk cId="2436609279" sldId="2147483660"/>
              <pc:sldLayoutMk cId="3777295832" sldId="2147483673"/>
              <ac:spMk id="165" creationId="{F608CD8C-3939-FBAF-252F-B26680C21F1E}"/>
            </ac:spMkLst>
          </pc:spChg>
          <pc:grpChg chg="add mod">
            <ac:chgData name="Franziska Händschel" userId="e2149472-3187-4d00-b16a-a19eff6fc04a" providerId="ADAL" clId="{763CEC72-3F6C-47E9-A1ED-4C8B4BEEB230}" dt="2024-04-23T13:34:22.621" v="2244" actId="164"/>
            <ac:grpSpMkLst>
              <pc:docMk/>
              <pc:sldMasterMk cId="2436609279" sldId="2147483660"/>
              <pc:sldLayoutMk cId="3777295832" sldId="2147483673"/>
              <ac:grpSpMk id="7" creationId="{0DF40C22-C3E2-4CCF-4753-0FF826630EA1}"/>
            </ac:grpSpMkLst>
          </pc:grpChg>
          <pc:grpChg chg="mod">
            <ac:chgData name="Franziska Händschel" userId="e2149472-3187-4d00-b16a-a19eff6fc04a" providerId="ADAL" clId="{763CEC72-3F6C-47E9-A1ED-4C8B4BEEB230}" dt="2024-04-23T13:34:22.621" v="2244" actId="164"/>
            <ac:grpSpMkLst>
              <pc:docMk/>
              <pc:sldMasterMk cId="2436609279" sldId="2147483660"/>
              <pc:sldLayoutMk cId="3777295832" sldId="2147483673"/>
              <ac:grpSpMk id="9" creationId="{DA8793E7-BBCE-6A0A-FEA9-9773A860ACC9}"/>
            </ac:grpSpMkLst>
          </pc:grpChg>
          <pc:grpChg chg="add mod">
            <ac:chgData name="Franziska Händschel" userId="e2149472-3187-4d00-b16a-a19eff6fc04a" providerId="ADAL" clId="{763CEC72-3F6C-47E9-A1ED-4C8B4BEEB230}" dt="2024-04-23T13:34:22.621" v="2244" actId="164"/>
            <ac:grpSpMkLst>
              <pc:docMk/>
              <pc:sldMasterMk cId="2436609279" sldId="2147483660"/>
              <pc:sldLayoutMk cId="3777295832" sldId="2147483673"/>
              <ac:grpSpMk id="14" creationId="{7278698E-66B3-B801-60E9-92916DC70A90}"/>
            </ac:grpSpMkLst>
          </pc:grpChg>
          <pc:grpChg chg="mod">
            <ac:chgData name="Franziska Händschel" userId="e2149472-3187-4d00-b16a-a19eff6fc04a" providerId="ADAL" clId="{763CEC72-3F6C-47E9-A1ED-4C8B4BEEB230}" dt="2024-04-23T13:34:22.621" v="2244" actId="164"/>
            <ac:grpSpMkLst>
              <pc:docMk/>
              <pc:sldMasterMk cId="2436609279" sldId="2147483660"/>
              <pc:sldLayoutMk cId="3777295832" sldId="2147483673"/>
              <ac:grpSpMk id="16" creationId="{DF781596-09CC-20DA-EBC0-527E9B4B9B88}"/>
            </ac:grpSpMkLst>
          </pc:grpChg>
          <pc:grpChg chg="add mod">
            <ac:chgData name="Franziska Händschel" userId="e2149472-3187-4d00-b16a-a19eff6fc04a" providerId="ADAL" clId="{763CEC72-3F6C-47E9-A1ED-4C8B4BEEB230}" dt="2024-04-23T13:34:22.621" v="2244" actId="164"/>
            <ac:grpSpMkLst>
              <pc:docMk/>
              <pc:sldMasterMk cId="2436609279" sldId="2147483660"/>
              <pc:sldLayoutMk cId="3777295832" sldId="2147483673"/>
              <ac:grpSpMk id="20" creationId="{F974795D-BDFA-3781-8B3B-1AA861F2A581}"/>
            </ac:grpSpMkLst>
          </pc:grpChg>
          <pc:grpChg chg="mod">
            <ac:chgData name="Franziska Händschel" userId="e2149472-3187-4d00-b16a-a19eff6fc04a" providerId="ADAL" clId="{763CEC72-3F6C-47E9-A1ED-4C8B4BEEB230}" dt="2024-04-23T13:34:22.621" v="2244" actId="164"/>
            <ac:grpSpMkLst>
              <pc:docMk/>
              <pc:sldMasterMk cId="2436609279" sldId="2147483660"/>
              <pc:sldLayoutMk cId="3777295832" sldId="2147483673"/>
              <ac:grpSpMk id="22" creationId="{E696815B-8D04-AD24-FB74-918DEFC35000}"/>
            </ac:grpSpMkLst>
          </pc:grpChg>
          <pc:grpChg chg="add mod">
            <ac:chgData name="Franziska Händschel" userId="e2149472-3187-4d00-b16a-a19eff6fc04a" providerId="ADAL" clId="{763CEC72-3F6C-47E9-A1ED-4C8B4BEEB230}" dt="2024-04-23T13:34:22.621" v="2244" actId="164"/>
            <ac:grpSpMkLst>
              <pc:docMk/>
              <pc:sldMasterMk cId="2436609279" sldId="2147483660"/>
              <pc:sldLayoutMk cId="3777295832" sldId="2147483673"/>
              <ac:grpSpMk id="26" creationId="{32EF6599-5CFE-78A2-9836-C197E7D82D1D}"/>
            </ac:grpSpMkLst>
          </pc:grpChg>
          <pc:grpChg chg="mod">
            <ac:chgData name="Franziska Händschel" userId="e2149472-3187-4d00-b16a-a19eff6fc04a" providerId="ADAL" clId="{763CEC72-3F6C-47E9-A1ED-4C8B4BEEB230}" dt="2024-04-23T13:34:22.621" v="2244" actId="164"/>
            <ac:grpSpMkLst>
              <pc:docMk/>
              <pc:sldMasterMk cId="2436609279" sldId="2147483660"/>
              <pc:sldLayoutMk cId="3777295832" sldId="2147483673"/>
              <ac:grpSpMk id="28" creationId="{A9FE818A-A52D-A99A-56B9-97C2EC016024}"/>
            </ac:grpSpMkLst>
          </pc:grpChg>
          <pc:grpChg chg="add del">
            <ac:chgData name="Franziska Händschel" userId="e2149472-3187-4d00-b16a-a19eff6fc04a" providerId="ADAL" clId="{763CEC72-3F6C-47E9-A1ED-4C8B4BEEB230}" dt="2024-04-23T13:34:28.777" v="2248" actId="478"/>
            <ac:grpSpMkLst>
              <pc:docMk/>
              <pc:sldMasterMk cId="2436609279" sldId="2147483660"/>
              <pc:sldLayoutMk cId="3777295832" sldId="2147483673"/>
              <ac:grpSpMk id="31" creationId="{ED649BEF-9A90-79F9-D112-BE4DE99B7231}"/>
            </ac:grpSpMkLst>
          </pc:grpChg>
          <pc:grpChg chg="add del">
            <ac:chgData name="Franziska Händschel" userId="e2149472-3187-4d00-b16a-a19eff6fc04a" providerId="ADAL" clId="{763CEC72-3F6C-47E9-A1ED-4C8B4BEEB230}" dt="2024-04-23T13:34:28.777" v="2248" actId="478"/>
            <ac:grpSpMkLst>
              <pc:docMk/>
              <pc:sldMasterMk cId="2436609279" sldId="2147483660"/>
              <pc:sldLayoutMk cId="3777295832" sldId="2147483673"/>
              <ac:grpSpMk id="37" creationId="{5FA73289-8F70-BBC9-0E41-1C7550AD5FCC}"/>
            </ac:grpSpMkLst>
          </pc:grpChg>
          <pc:grpChg chg="add mod">
            <ac:chgData name="Franziska Händschel" userId="e2149472-3187-4d00-b16a-a19eff6fc04a" providerId="ADAL" clId="{763CEC72-3F6C-47E9-A1ED-4C8B4BEEB230}" dt="2024-04-23T13:34:22.621" v="2244" actId="164"/>
            <ac:grpSpMkLst>
              <pc:docMk/>
              <pc:sldMasterMk cId="2436609279" sldId="2147483660"/>
              <pc:sldLayoutMk cId="3777295832" sldId="2147483673"/>
              <ac:grpSpMk id="52" creationId="{FED72F7D-2DC3-6F10-A633-0233DCDC0D05}"/>
            </ac:grpSpMkLst>
          </pc:grpChg>
          <pc:grpChg chg="mod">
            <ac:chgData name="Franziska Händschel" userId="e2149472-3187-4d00-b16a-a19eff6fc04a" providerId="ADAL" clId="{763CEC72-3F6C-47E9-A1ED-4C8B4BEEB230}" dt="2024-04-23T13:34:22.621" v="2244" actId="164"/>
            <ac:grpSpMkLst>
              <pc:docMk/>
              <pc:sldMasterMk cId="2436609279" sldId="2147483660"/>
              <pc:sldLayoutMk cId="3777295832" sldId="2147483673"/>
              <ac:grpSpMk id="54" creationId="{90B727F4-65B5-F4CE-B1C5-FD13AA438F5C}"/>
            </ac:grpSpMkLst>
          </pc:grpChg>
          <pc:grpChg chg="add mod">
            <ac:chgData name="Franziska Händschel" userId="e2149472-3187-4d00-b16a-a19eff6fc04a" providerId="ADAL" clId="{763CEC72-3F6C-47E9-A1ED-4C8B4BEEB230}" dt="2024-04-23T13:34:22.621" v="2244" actId="164"/>
            <ac:grpSpMkLst>
              <pc:docMk/>
              <pc:sldMasterMk cId="2436609279" sldId="2147483660"/>
              <pc:sldLayoutMk cId="3777295832" sldId="2147483673"/>
              <ac:grpSpMk id="58" creationId="{44402DDF-6182-BB1F-1C0C-EC25085CF133}"/>
            </ac:grpSpMkLst>
          </pc:grpChg>
          <pc:grpChg chg="mod">
            <ac:chgData name="Franziska Händschel" userId="e2149472-3187-4d00-b16a-a19eff6fc04a" providerId="ADAL" clId="{763CEC72-3F6C-47E9-A1ED-4C8B4BEEB230}" dt="2024-04-23T13:34:22.621" v="2244" actId="164"/>
            <ac:grpSpMkLst>
              <pc:docMk/>
              <pc:sldMasterMk cId="2436609279" sldId="2147483660"/>
              <pc:sldLayoutMk cId="3777295832" sldId="2147483673"/>
              <ac:grpSpMk id="60" creationId="{287B21AA-2E64-812A-B94E-483CEF205975}"/>
            </ac:grpSpMkLst>
          </pc:grpChg>
          <pc:grpChg chg="add mod">
            <ac:chgData name="Franziska Händschel" userId="e2149472-3187-4d00-b16a-a19eff6fc04a" providerId="ADAL" clId="{763CEC72-3F6C-47E9-A1ED-4C8B4BEEB230}" dt="2024-04-23T13:34:22.621" v="2244" actId="164"/>
            <ac:grpSpMkLst>
              <pc:docMk/>
              <pc:sldMasterMk cId="2436609279" sldId="2147483660"/>
              <pc:sldLayoutMk cId="3777295832" sldId="2147483673"/>
              <ac:grpSpMk id="64" creationId="{7C15FA65-2328-1A90-3892-A95876F1FFD1}"/>
            </ac:grpSpMkLst>
          </pc:grpChg>
          <pc:grpChg chg="mod">
            <ac:chgData name="Franziska Händschel" userId="e2149472-3187-4d00-b16a-a19eff6fc04a" providerId="ADAL" clId="{763CEC72-3F6C-47E9-A1ED-4C8B4BEEB230}" dt="2024-04-23T13:34:22.621" v="2244" actId="164"/>
            <ac:grpSpMkLst>
              <pc:docMk/>
              <pc:sldMasterMk cId="2436609279" sldId="2147483660"/>
              <pc:sldLayoutMk cId="3777295832" sldId="2147483673"/>
              <ac:grpSpMk id="67" creationId="{DE459AD4-5CAD-4B65-E931-2F681D516224}"/>
            </ac:grpSpMkLst>
          </pc:grpChg>
          <pc:grpChg chg="add mod">
            <ac:chgData name="Franziska Händschel" userId="e2149472-3187-4d00-b16a-a19eff6fc04a" providerId="ADAL" clId="{763CEC72-3F6C-47E9-A1ED-4C8B4BEEB230}" dt="2024-04-23T13:34:22.621" v="2244" actId="164"/>
            <ac:grpSpMkLst>
              <pc:docMk/>
              <pc:sldMasterMk cId="2436609279" sldId="2147483660"/>
              <pc:sldLayoutMk cId="3777295832" sldId="2147483673"/>
              <ac:grpSpMk id="72" creationId="{3AD59CA0-C5B7-8967-5324-93671DD04C9B}"/>
            </ac:grpSpMkLst>
          </pc:grpChg>
          <pc:grpChg chg="add mod">
            <ac:chgData name="Franziska Händschel" userId="e2149472-3187-4d00-b16a-a19eff6fc04a" providerId="ADAL" clId="{763CEC72-3F6C-47E9-A1ED-4C8B4BEEB230}" dt="2024-04-23T13:34:23.521" v="2246" actId="571"/>
            <ac:grpSpMkLst>
              <pc:docMk/>
              <pc:sldMasterMk cId="2436609279" sldId="2147483660"/>
              <pc:sldLayoutMk cId="3777295832" sldId="2147483673"/>
              <ac:grpSpMk id="75" creationId="{5E9DA6FF-F70A-B37B-BD29-1B7ED1997C58}"/>
            </ac:grpSpMkLst>
          </pc:grpChg>
          <pc:grpChg chg="mod">
            <ac:chgData name="Franziska Händschel" userId="e2149472-3187-4d00-b16a-a19eff6fc04a" providerId="ADAL" clId="{763CEC72-3F6C-47E9-A1ED-4C8B4BEEB230}" dt="2024-04-23T13:34:23.521" v="2246" actId="571"/>
            <ac:grpSpMkLst>
              <pc:docMk/>
              <pc:sldMasterMk cId="2436609279" sldId="2147483660"/>
              <pc:sldLayoutMk cId="3777295832" sldId="2147483673"/>
              <ac:grpSpMk id="77" creationId="{0EF99080-6A30-02A6-6F9E-D25CEB62B7A8}"/>
            </ac:grpSpMkLst>
          </pc:grpChg>
          <pc:grpChg chg="add mod">
            <ac:chgData name="Franziska Händschel" userId="e2149472-3187-4d00-b16a-a19eff6fc04a" providerId="ADAL" clId="{763CEC72-3F6C-47E9-A1ED-4C8B4BEEB230}" dt="2024-04-23T13:34:23.521" v="2246" actId="571"/>
            <ac:grpSpMkLst>
              <pc:docMk/>
              <pc:sldMasterMk cId="2436609279" sldId="2147483660"/>
              <pc:sldLayoutMk cId="3777295832" sldId="2147483673"/>
              <ac:grpSpMk id="81" creationId="{5E9E83C9-E03A-F5AF-D831-7594CBA988A6}"/>
            </ac:grpSpMkLst>
          </pc:grpChg>
          <pc:grpChg chg="mod">
            <ac:chgData name="Franziska Händschel" userId="e2149472-3187-4d00-b16a-a19eff6fc04a" providerId="ADAL" clId="{763CEC72-3F6C-47E9-A1ED-4C8B4BEEB230}" dt="2024-04-23T13:34:23.521" v="2246" actId="571"/>
            <ac:grpSpMkLst>
              <pc:docMk/>
              <pc:sldMasterMk cId="2436609279" sldId="2147483660"/>
              <pc:sldLayoutMk cId="3777295832" sldId="2147483673"/>
              <ac:grpSpMk id="83" creationId="{9820F7C4-49FB-677B-A5F7-53DBCF7A70DB}"/>
            </ac:grpSpMkLst>
          </pc:grpChg>
          <pc:grpChg chg="add mod">
            <ac:chgData name="Franziska Händschel" userId="e2149472-3187-4d00-b16a-a19eff6fc04a" providerId="ADAL" clId="{763CEC72-3F6C-47E9-A1ED-4C8B4BEEB230}" dt="2024-04-23T13:34:23.521" v="2246" actId="571"/>
            <ac:grpSpMkLst>
              <pc:docMk/>
              <pc:sldMasterMk cId="2436609279" sldId="2147483660"/>
              <pc:sldLayoutMk cId="3777295832" sldId="2147483673"/>
              <ac:grpSpMk id="87" creationId="{64C43062-54FD-D4E2-6529-8A84A0D89026}"/>
            </ac:grpSpMkLst>
          </pc:grpChg>
          <pc:grpChg chg="mod">
            <ac:chgData name="Franziska Händschel" userId="e2149472-3187-4d00-b16a-a19eff6fc04a" providerId="ADAL" clId="{763CEC72-3F6C-47E9-A1ED-4C8B4BEEB230}" dt="2024-04-23T13:34:23.521" v="2246" actId="571"/>
            <ac:grpSpMkLst>
              <pc:docMk/>
              <pc:sldMasterMk cId="2436609279" sldId="2147483660"/>
              <pc:sldLayoutMk cId="3777295832" sldId="2147483673"/>
              <ac:grpSpMk id="89" creationId="{AD999AAA-9E60-85E7-98D5-F5AA4E660D93}"/>
            </ac:grpSpMkLst>
          </pc:grpChg>
          <pc:grpChg chg="add mod">
            <ac:chgData name="Franziska Händschel" userId="e2149472-3187-4d00-b16a-a19eff6fc04a" providerId="ADAL" clId="{763CEC72-3F6C-47E9-A1ED-4C8B4BEEB230}" dt="2024-04-23T13:34:23.521" v="2246" actId="571"/>
            <ac:grpSpMkLst>
              <pc:docMk/>
              <pc:sldMasterMk cId="2436609279" sldId="2147483660"/>
              <pc:sldLayoutMk cId="3777295832" sldId="2147483673"/>
              <ac:grpSpMk id="93" creationId="{8387EDE5-B47B-ED64-E5B3-9F33541D1E56}"/>
            </ac:grpSpMkLst>
          </pc:grpChg>
          <pc:grpChg chg="mod">
            <ac:chgData name="Franziska Händschel" userId="e2149472-3187-4d00-b16a-a19eff6fc04a" providerId="ADAL" clId="{763CEC72-3F6C-47E9-A1ED-4C8B4BEEB230}" dt="2024-04-23T13:34:23.521" v="2246" actId="571"/>
            <ac:grpSpMkLst>
              <pc:docMk/>
              <pc:sldMasterMk cId="2436609279" sldId="2147483660"/>
              <pc:sldLayoutMk cId="3777295832" sldId="2147483673"/>
              <ac:grpSpMk id="95" creationId="{04D46BD8-2B31-4B81-5FBE-62334FF3A480}"/>
            </ac:grpSpMkLst>
          </pc:grpChg>
          <pc:grpChg chg="add mod">
            <ac:chgData name="Franziska Händschel" userId="e2149472-3187-4d00-b16a-a19eff6fc04a" providerId="ADAL" clId="{763CEC72-3F6C-47E9-A1ED-4C8B4BEEB230}" dt="2024-04-23T13:34:23.521" v="2246" actId="571"/>
            <ac:grpSpMkLst>
              <pc:docMk/>
              <pc:sldMasterMk cId="2436609279" sldId="2147483660"/>
              <pc:sldLayoutMk cId="3777295832" sldId="2147483673"/>
              <ac:grpSpMk id="99" creationId="{984F8636-9181-7A98-3AA2-780A0AA94882}"/>
            </ac:grpSpMkLst>
          </pc:grpChg>
          <pc:grpChg chg="mod">
            <ac:chgData name="Franziska Händschel" userId="e2149472-3187-4d00-b16a-a19eff6fc04a" providerId="ADAL" clId="{763CEC72-3F6C-47E9-A1ED-4C8B4BEEB230}" dt="2024-04-23T13:34:23.521" v="2246" actId="571"/>
            <ac:grpSpMkLst>
              <pc:docMk/>
              <pc:sldMasterMk cId="2436609279" sldId="2147483660"/>
              <pc:sldLayoutMk cId="3777295832" sldId="2147483673"/>
              <ac:grpSpMk id="101" creationId="{A7A7A1A1-8A91-18F0-3CEE-BA6806A2FF14}"/>
            </ac:grpSpMkLst>
          </pc:grpChg>
          <pc:grpChg chg="add mod">
            <ac:chgData name="Franziska Händschel" userId="e2149472-3187-4d00-b16a-a19eff6fc04a" providerId="ADAL" clId="{763CEC72-3F6C-47E9-A1ED-4C8B4BEEB230}" dt="2024-04-23T13:34:23.521" v="2246" actId="571"/>
            <ac:grpSpMkLst>
              <pc:docMk/>
              <pc:sldMasterMk cId="2436609279" sldId="2147483660"/>
              <pc:sldLayoutMk cId="3777295832" sldId="2147483673"/>
              <ac:grpSpMk id="105" creationId="{6771D6D4-B8FF-9E71-0AFE-44AD906C6EF4}"/>
            </ac:grpSpMkLst>
          </pc:grpChg>
          <pc:grpChg chg="mod">
            <ac:chgData name="Franziska Händschel" userId="e2149472-3187-4d00-b16a-a19eff6fc04a" providerId="ADAL" clId="{763CEC72-3F6C-47E9-A1ED-4C8B4BEEB230}" dt="2024-04-23T13:34:23.521" v="2246" actId="571"/>
            <ac:grpSpMkLst>
              <pc:docMk/>
              <pc:sldMasterMk cId="2436609279" sldId="2147483660"/>
              <pc:sldLayoutMk cId="3777295832" sldId="2147483673"/>
              <ac:grpSpMk id="107" creationId="{FEDC1D11-DFB0-7CCC-8AB9-C97FB9762AA9}"/>
            </ac:grpSpMkLst>
          </pc:grpChg>
          <pc:grpChg chg="add mod">
            <ac:chgData name="Franziska Händschel" userId="e2149472-3187-4d00-b16a-a19eff6fc04a" providerId="ADAL" clId="{763CEC72-3F6C-47E9-A1ED-4C8B4BEEB230}" dt="2024-04-23T13:34:23.521" v="2246" actId="571"/>
            <ac:grpSpMkLst>
              <pc:docMk/>
              <pc:sldMasterMk cId="2436609279" sldId="2147483660"/>
              <pc:sldLayoutMk cId="3777295832" sldId="2147483673"/>
              <ac:grpSpMk id="111" creationId="{59635CFE-589E-2BE0-56E8-17558FDAFEB4}"/>
            </ac:grpSpMkLst>
          </pc:grpChg>
          <pc:grpChg chg="mod">
            <ac:chgData name="Franziska Händschel" userId="e2149472-3187-4d00-b16a-a19eff6fc04a" providerId="ADAL" clId="{763CEC72-3F6C-47E9-A1ED-4C8B4BEEB230}" dt="2024-04-23T13:34:23.521" v="2246" actId="571"/>
            <ac:grpSpMkLst>
              <pc:docMk/>
              <pc:sldMasterMk cId="2436609279" sldId="2147483660"/>
              <pc:sldLayoutMk cId="3777295832" sldId="2147483673"/>
              <ac:grpSpMk id="113" creationId="{0D04399D-22D2-5260-155A-3A42814B18B8}"/>
            </ac:grpSpMkLst>
          </pc:grpChg>
          <pc:grpChg chg="add del mod topLvl">
            <ac:chgData name="Franziska Händschel" userId="e2149472-3187-4d00-b16a-a19eff6fc04a" providerId="ADAL" clId="{763CEC72-3F6C-47E9-A1ED-4C8B4BEEB230}" dt="2024-04-23T13:35:04.903" v="2256" actId="21"/>
            <ac:grpSpMkLst>
              <pc:docMk/>
              <pc:sldMasterMk cId="2436609279" sldId="2147483660"/>
              <pc:sldLayoutMk cId="3777295832" sldId="2147483673"/>
              <ac:grpSpMk id="120" creationId="{C488C87E-D617-91F2-5C7A-85DF7A0F3554}"/>
            </ac:grpSpMkLst>
          </pc:grpChg>
          <pc:grpChg chg="mod">
            <ac:chgData name="Franziska Händschel" userId="e2149472-3187-4d00-b16a-a19eff6fc04a" providerId="ADAL" clId="{763CEC72-3F6C-47E9-A1ED-4C8B4BEEB230}" dt="2024-04-23T13:34:56.998" v="2255" actId="165"/>
            <ac:grpSpMkLst>
              <pc:docMk/>
              <pc:sldMasterMk cId="2436609279" sldId="2147483660"/>
              <pc:sldLayoutMk cId="3777295832" sldId="2147483673"/>
              <ac:grpSpMk id="122" creationId="{0A0F8F4F-84C7-B50E-83B3-C1CF0792ED0B}"/>
            </ac:grpSpMkLst>
          </pc:grpChg>
          <pc:grpChg chg="add del mod topLvl">
            <ac:chgData name="Franziska Händschel" userId="e2149472-3187-4d00-b16a-a19eff6fc04a" providerId="ADAL" clId="{763CEC72-3F6C-47E9-A1ED-4C8B4BEEB230}" dt="2024-04-23T13:35:04.903" v="2256" actId="21"/>
            <ac:grpSpMkLst>
              <pc:docMk/>
              <pc:sldMasterMk cId="2436609279" sldId="2147483660"/>
              <pc:sldLayoutMk cId="3777295832" sldId="2147483673"/>
              <ac:grpSpMk id="126" creationId="{3DB704C4-6676-D9EA-3509-47A395CAF3AD}"/>
            </ac:grpSpMkLst>
          </pc:grpChg>
          <pc:grpChg chg="mod">
            <ac:chgData name="Franziska Händschel" userId="e2149472-3187-4d00-b16a-a19eff6fc04a" providerId="ADAL" clId="{763CEC72-3F6C-47E9-A1ED-4C8B4BEEB230}" dt="2024-04-23T13:34:56.998" v="2255" actId="165"/>
            <ac:grpSpMkLst>
              <pc:docMk/>
              <pc:sldMasterMk cId="2436609279" sldId="2147483660"/>
              <pc:sldLayoutMk cId="3777295832" sldId="2147483673"/>
              <ac:grpSpMk id="128" creationId="{7CF88F7F-22C9-ABF5-BA96-F45760A84251}"/>
            </ac:grpSpMkLst>
          </pc:grpChg>
          <pc:grpChg chg="add del mod topLvl">
            <ac:chgData name="Franziska Händschel" userId="e2149472-3187-4d00-b16a-a19eff6fc04a" providerId="ADAL" clId="{763CEC72-3F6C-47E9-A1ED-4C8B4BEEB230}" dt="2024-04-23T13:35:04.903" v="2256" actId="21"/>
            <ac:grpSpMkLst>
              <pc:docMk/>
              <pc:sldMasterMk cId="2436609279" sldId="2147483660"/>
              <pc:sldLayoutMk cId="3777295832" sldId="2147483673"/>
              <ac:grpSpMk id="132" creationId="{B10842D8-9B5A-9C16-5F90-A78C2ABE51FA}"/>
            </ac:grpSpMkLst>
          </pc:grpChg>
          <pc:grpChg chg="mod">
            <ac:chgData name="Franziska Händschel" userId="e2149472-3187-4d00-b16a-a19eff6fc04a" providerId="ADAL" clId="{763CEC72-3F6C-47E9-A1ED-4C8B4BEEB230}" dt="2024-04-23T13:34:56.998" v="2255" actId="165"/>
            <ac:grpSpMkLst>
              <pc:docMk/>
              <pc:sldMasterMk cId="2436609279" sldId="2147483660"/>
              <pc:sldLayoutMk cId="3777295832" sldId="2147483673"/>
              <ac:grpSpMk id="134" creationId="{526719CE-49C1-D4A1-6150-71F4A32E47A3}"/>
            </ac:grpSpMkLst>
          </pc:grpChg>
          <pc:grpChg chg="add del mod topLvl">
            <ac:chgData name="Franziska Händschel" userId="e2149472-3187-4d00-b16a-a19eff6fc04a" providerId="ADAL" clId="{763CEC72-3F6C-47E9-A1ED-4C8B4BEEB230}" dt="2024-04-23T13:35:04.903" v="2256" actId="21"/>
            <ac:grpSpMkLst>
              <pc:docMk/>
              <pc:sldMasterMk cId="2436609279" sldId="2147483660"/>
              <pc:sldLayoutMk cId="3777295832" sldId="2147483673"/>
              <ac:grpSpMk id="138" creationId="{F751B413-A0D7-C69E-C8B8-2AE5F85DC382}"/>
            </ac:grpSpMkLst>
          </pc:grpChg>
          <pc:grpChg chg="mod">
            <ac:chgData name="Franziska Händschel" userId="e2149472-3187-4d00-b16a-a19eff6fc04a" providerId="ADAL" clId="{763CEC72-3F6C-47E9-A1ED-4C8B4BEEB230}" dt="2024-04-23T13:34:56.998" v="2255" actId="165"/>
            <ac:grpSpMkLst>
              <pc:docMk/>
              <pc:sldMasterMk cId="2436609279" sldId="2147483660"/>
              <pc:sldLayoutMk cId="3777295832" sldId="2147483673"/>
              <ac:grpSpMk id="140" creationId="{6ED49156-65A3-FF95-39F8-F30087144EEE}"/>
            </ac:grpSpMkLst>
          </pc:grpChg>
          <pc:grpChg chg="add del mod topLvl">
            <ac:chgData name="Franziska Händschel" userId="e2149472-3187-4d00-b16a-a19eff6fc04a" providerId="ADAL" clId="{763CEC72-3F6C-47E9-A1ED-4C8B4BEEB230}" dt="2024-04-23T13:35:04.903" v="2256" actId="21"/>
            <ac:grpSpMkLst>
              <pc:docMk/>
              <pc:sldMasterMk cId="2436609279" sldId="2147483660"/>
              <pc:sldLayoutMk cId="3777295832" sldId="2147483673"/>
              <ac:grpSpMk id="144" creationId="{3F21E5FB-FC43-4EC8-C865-2285FD3A09E4}"/>
            </ac:grpSpMkLst>
          </pc:grpChg>
          <pc:grpChg chg="mod">
            <ac:chgData name="Franziska Händschel" userId="e2149472-3187-4d00-b16a-a19eff6fc04a" providerId="ADAL" clId="{763CEC72-3F6C-47E9-A1ED-4C8B4BEEB230}" dt="2024-04-23T13:34:56.998" v="2255" actId="165"/>
            <ac:grpSpMkLst>
              <pc:docMk/>
              <pc:sldMasterMk cId="2436609279" sldId="2147483660"/>
              <pc:sldLayoutMk cId="3777295832" sldId="2147483673"/>
              <ac:grpSpMk id="146" creationId="{353B032A-4E39-F97D-1A3B-48A5A0D650C3}"/>
            </ac:grpSpMkLst>
          </pc:grpChg>
          <pc:grpChg chg="add del mod topLvl">
            <ac:chgData name="Franziska Händschel" userId="e2149472-3187-4d00-b16a-a19eff6fc04a" providerId="ADAL" clId="{763CEC72-3F6C-47E9-A1ED-4C8B4BEEB230}" dt="2024-04-23T13:35:04.903" v="2256" actId="21"/>
            <ac:grpSpMkLst>
              <pc:docMk/>
              <pc:sldMasterMk cId="2436609279" sldId="2147483660"/>
              <pc:sldLayoutMk cId="3777295832" sldId="2147483673"/>
              <ac:grpSpMk id="150" creationId="{D40F9BBB-A965-4BA0-A241-170036C350C5}"/>
            </ac:grpSpMkLst>
          </pc:grpChg>
          <pc:grpChg chg="mod">
            <ac:chgData name="Franziska Händschel" userId="e2149472-3187-4d00-b16a-a19eff6fc04a" providerId="ADAL" clId="{763CEC72-3F6C-47E9-A1ED-4C8B4BEEB230}" dt="2024-04-23T13:34:56.998" v="2255" actId="165"/>
            <ac:grpSpMkLst>
              <pc:docMk/>
              <pc:sldMasterMk cId="2436609279" sldId="2147483660"/>
              <pc:sldLayoutMk cId="3777295832" sldId="2147483673"/>
              <ac:grpSpMk id="152" creationId="{34541D08-9B44-E2D4-DD9C-C8CDCDB8FACF}"/>
            </ac:grpSpMkLst>
          </pc:grpChg>
          <pc:grpChg chg="add del mod topLvl">
            <ac:chgData name="Franziska Händschel" userId="e2149472-3187-4d00-b16a-a19eff6fc04a" providerId="ADAL" clId="{763CEC72-3F6C-47E9-A1ED-4C8B4BEEB230}" dt="2024-04-23T13:35:04.903" v="2256" actId="21"/>
            <ac:grpSpMkLst>
              <pc:docMk/>
              <pc:sldMasterMk cId="2436609279" sldId="2147483660"/>
              <pc:sldLayoutMk cId="3777295832" sldId="2147483673"/>
              <ac:grpSpMk id="156" creationId="{447366A6-34E9-215E-61D0-3A8B8C897B49}"/>
            </ac:grpSpMkLst>
          </pc:grpChg>
          <pc:grpChg chg="mod">
            <ac:chgData name="Franziska Händschel" userId="e2149472-3187-4d00-b16a-a19eff6fc04a" providerId="ADAL" clId="{763CEC72-3F6C-47E9-A1ED-4C8B4BEEB230}" dt="2024-04-23T13:34:56.998" v="2255" actId="165"/>
            <ac:grpSpMkLst>
              <pc:docMk/>
              <pc:sldMasterMk cId="2436609279" sldId="2147483660"/>
              <pc:sldLayoutMk cId="3777295832" sldId="2147483673"/>
              <ac:grpSpMk id="158" creationId="{9C203CF4-97C4-883E-E9FF-505C4638AC5E}"/>
            </ac:grpSpMkLst>
          </pc:grpChg>
          <pc:grpChg chg="add del mod">
            <ac:chgData name="Franziska Händschel" userId="e2149472-3187-4d00-b16a-a19eff6fc04a" providerId="ADAL" clId="{763CEC72-3F6C-47E9-A1ED-4C8B4BEEB230}" dt="2024-04-23T13:34:56.998" v="2255" actId="165"/>
            <ac:grpSpMkLst>
              <pc:docMk/>
              <pc:sldMasterMk cId="2436609279" sldId="2147483660"/>
              <pc:sldLayoutMk cId="3777295832" sldId="2147483673"/>
              <ac:grpSpMk id="163" creationId="{EA0A46BC-6311-BC40-0EF0-B68D45634012}"/>
            </ac:grpSpMkLst>
          </pc:grpChg>
          <pc:picChg chg="add del">
            <ac:chgData name="Franziska Händschel" userId="e2149472-3187-4d00-b16a-a19eff6fc04a" providerId="ADAL" clId="{763CEC72-3F6C-47E9-A1ED-4C8B4BEEB230}" dt="2024-04-23T13:34:28.777" v="2248" actId="478"/>
            <ac:picMkLst>
              <pc:docMk/>
              <pc:sldMasterMk cId="2436609279" sldId="2147483660"/>
              <pc:sldLayoutMk cId="3777295832" sldId="2147483673"/>
              <ac:picMk id="36" creationId="{A2AA99AF-5CB2-873F-A870-E6E8CB4069AC}"/>
            </ac:picMkLst>
          </pc:picChg>
          <pc:picChg chg="add del">
            <ac:chgData name="Franziska Händschel" userId="e2149472-3187-4d00-b16a-a19eff6fc04a" providerId="ADAL" clId="{763CEC72-3F6C-47E9-A1ED-4C8B4BEEB230}" dt="2024-04-23T13:34:28.777" v="2248" actId="478"/>
            <ac:picMkLst>
              <pc:docMk/>
              <pc:sldMasterMk cId="2436609279" sldId="2147483660"/>
              <pc:sldLayoutMk cId="3777295832" sldId="2147483673"/>
              <ac:picMk id="65" creationId="{E3334563-5833-D9FB-51D1-E682DB56F61B}"/>
            </ac:picMkLst>
          </pc:picChg>
          <pc:picChg chg="add mod">
            <ac:chgData name="Franziska Händschel" userId="e2149472-3187-4d00-b16a-a19eff6fc04a" providerId="ADAL" clId="{763CEC72-3F6C-47E9-A1ED-4C8B4BEEB230}" dt="2024-04-23T13:34:22.621" v="2244" actId="164"/>
            <ac:picMkLst>
              <pc:docMk/>
              <pc:sldMasterMk cId="2436609279" sldId="2147483660"/>
              <pc:sldLayoutMk cId="3777295832" sldId="2147483673"/>
              <ac:picMk id="71" creationId="{FAC907BD-1C7D-9866-5F5E-F0C84FA49594}"/>
            </ac:picMkLst>
          </pc:picChg>
          <pc:picChg chg="add mod">
            <ac:chgData name="Franziska Händschel" userId="e2149472-3187-4d00-b16a-a19eff6fc04a" providerId="ADAL" clId="{763CEC72-3F6C-47E9-A1ED-4C8B4BEEB230}" dt="2024-04-23T13:34:23.521" v="2246" actId="571"/>
            <ac:picMkLst>
              <pc:docMk/>
              <pc:sldMasterMk cId="2436609279" sldId="2147483660"/>
              <pc:sldLayoutMk cId="3777295832" sldId="2147483673"/>
              <ac:picMk id="117" creationId="{514A3419-24F0-4C4A-2360-0B61E5E0785E}"/>
            </ac:picMkLst>
          </pc:picChg>
          <pc:picChg chg="add mod topLvl">
            <ac:chgData name="Franziska Händschel" userId="e2149472-3187-4d00-b16a-a19eff6fc04a" providerId="ADAL" clId="{763CEC72-3F6C-47E9-A1ED-4C8B4BEEB230}" dt="2024-04-23T14:09:11.005" v="2786" actId="1076"/>
            <ac:picMkLst>
              <pc:docMk/>
              <pc:sldMasterMk cId="2436609279" sldId="2147483660"/>
              <pc:sldLayoutMk cId="3777295832" sldId="2147483673"/>
              <ac:picMk id="162" creationId="{02F919A4-2B15-3BF0-912B-4703DDACDA8A}"/>
            </ac:picMkLst>
          </pc:picChg>
        </pc:sldLayoutChg>
        <pc:sldLayoutChg chg="addSp delSp modSp mod">
          <pc:chgData name="Franziska Händschel" userId="e2149472-3187-4d00-b16a-a19eff6fc04a" providerId="ADAL" clId="{763CEC72-3F6C-47E9-A1ED-4C8B4BEEB230}" dt="2024-04-23T15:02:14.339" v="4490" actId="6014"/>
          <pc:sldLayoutMkLst>
            <pc:docMk/>
            <pc:sldMasterMk cId="2436609279" sldId="2147483660"/>
            <pc:sldLayoutMk cId="1198309297" sldId="2147483674"/>
          </pc:sldLayoutMkLst>
          <pc:spChg chg="del">
            <ac:chgData name="Franziska Händschel" userId="e2149472-3187-4d00-b16a-a19eff6fc04a" providerId="ADAL" clId="{763CEC72-3F6C-47E9-A1ED-4C8B4BEEB230}" dt="2024-04-23T14:05:25.657" v="2728" actId="478"/>
            <ac:spMkLst>
              <pc:docMk/>
              <pc:sldMasterMk cId="2436609279" sldId="2147483660"/>
              <pc:sldLayoutMk cId="1198309297" sldId="2147483674"/>
              <ac:spMk id="2" creationId="{F39D895B-0CEF-544B-E5D0-33E170995D14}"/>
            </ac:spMkLst>
          </pc:spChg>
          <pc:spChg chg="mod">
            <ac:chgData name="Franziska Händschel" userId="e2149472-3187-4d00-b16a-a19eff6fc04a" providerId="ADAL" clId="{763CEC72-3F6C-47E9-A1ED-4C8B4BEEB230}" dt="2024-04-23T14:00:23.841" v="2662" actId="20577"/>
            <ac:spMkLst>
              <pc:docMk/>
              <pc:sldMasterMk cId="2436609279" sldId="2147483660"/>
              <pc:sldLayoutMk cId="1198309297" sldId="2147483674"/>
              <ac:spMk id="4" creationId="{57E877F3-FA77-505F-2344-8EF6601B0582}"/>
            </ac:spMkLst>
          </pc:spChg>
          <pc:spChg chg="del">
            <ac:chgData name="Franziska Händschel" userId="e2149472-3187-4d00-b16a-a19eff6fc04a" providerId="ADAL" clId="{763CEC72-3F6C-47E9-A1ED-4C8B4BEEB230}" dt="2024-04-23T14:05:25.657" v="2728" actId="478"/>
            <ac:spMkLst>
              <pc:docMk/>
              <pc:sldMasterMk cId="2436609279" sldId="2147483660"/>
              <pc:sldLayoutMk cId="1198309297" sldId="2147483674"/>
              <ac:spMk id="5" creationId="{531EA174-0F2B-7E10-F7EC-23A38127C22E}"/>
            </ac:spMkLst>
          </pc:spChg>
          <pc:spChg chg="del">
            <ac:chgData name="Franziska Händschel" userId="e2149472-3187-4d00-b16a-a19eff6fc04a" providerId="ADAL" clId="{763CEC72-3F6C-47E9-A1ED-4C8B4BEEB230}" dt="2024-04-23T14:05:25.657" v="2728" actId="478"/>
            <ac:spMkLst>
              <pc:docMk/>
              <pc:sldMasterMk cId="2436609279" sldId="2147483660"/>
              <pc:sldLayoutMk cId="1198309297" sldId="2147483674"/>
              <ac:spMk id="6" creationId="{7FC9C0E7-1CC7-CE40-006F-7F4FE6948EEE}"/>
            </ac:spMkLst>
          </pc:spChg>
          <pc:spChg chg="add mod">
            <ac:chgData name="Franziska Händschel" userId="e2149472-3187-4d00-b16a-a19eff6fc04a" providerId="ADAL" clId="{763CEC72-3F6C-47E9-A1ED-4C8B4BEEB230}" dt="2024-04-23T14:05:05.969" v="2724" actId="164"/>
            <ac:spMkLst>
              <pc:docMk/>
              <pc:sldMasterMk cId="2436609279" sldId="2147483660"/>
              <pc:sldLayoutMk cId="1198309297" sldId="2147483674"/>
              <ac:spMk id="7" creationId="{06284818-D9C9-A9D0-1A69-030A1F7B2C82}"/>
            </ac:spMkLst>
          </pc:spChg>
          <pc:spChg chg="mod">
            <ac:chgData name="Franziska Händschel" userId="e2149472-3187-4d00-b16a-a19eff6fc04a" providerId="ADAL" clId="{763CEC72-3F6C-47E9-A1ED-4C8B4BEEB230}" dt="2024-04-23T14:05:34.059" v="2735" actId="20577"/>
            <ac:spMkLst>
              <pc:docMk/>
              <pc:sldMasterMk cId="2436609279" sldId="2147483660"/>
              <pc:sldLayoutMk cId="1198309297" sldId="2147483674"/>
              <ac:spMk id="8" creationId="{D440E23F-4A25-E778-0524-6ABDC044BFB7}"/>
            </ac:spMkLst>
          </pc:spChg>
          <pc:spChg chg="add mod">
            <ac:chgData name="Franziska Händschel" userId="e2149472-3187-4d00-b16a-a19eff6fc04a" providerId="ADAL" clId="{763CEC72-3F6C-47E9-A1ED-4C8B4BEEB230}" dt="2024-04-23T14:05:05.969" v="2724" actId="164"/>
            <ac:spMkLst>
              <pc:docMk/>
              <pc:sldMasterMk cId="2436609279" sldId="2147483660"/>
              <pc:sldLayoutMk cId="1198309297" sldId="2147483674"/>
              <ac:spMk id="9" creationId="{1BE2A70C-D670-7236-6DDD-61979DB70C60}"/>
            </ac:spMkLst>
          </pc:spChg>
          <pc:spChg chg="add mod">
            <ac:chgData name="Franziska Händschel" userId="e2149472-3187-4d00-b16a-a19eff6fc04a" providerId="ADAL" clId="{763CEC72-3F6C-47E9-A1ED-4C8B4BEEB230}" dt="2024-04-23T14:05:05.969" v="2724" actId="164"/>
            <ac:spMkLst>
              <pc:docMk/>
              <pc:sldMasterMk cId="2436609279" sldId="2147483660"/>
              <pc:sldLayoutMk cId="1198309297" sldId="2147483674"/>
              <ac:spMk id="10" creationId="{DCD5707C-D0D4-FDD6-F7D7-E7413746A58D}"/>
            </ac:spMkLst>
          </pc:spChg>
          <pc:spChg chg="add mod">
            <ac:chgData name="Franziska Händschel" userId="e2149472-3187-4d00-b16a-a19eff6fc04a" providerId="ADAL" clId="{763CEC72-3F6C-47E9-A1ED-4C8B4BEEB230}" dt="2024-04-23T14:05:05.969" v="2724" actId="164"/>
            <ac:spMkLst>
              <pc:docMk/>
              <pc:sldMasterMk cId="2436609279" sldId="2147483660"/>
              <pc:sldLayoutMk cId="1198309297" sldId="2147483674"/>
              <ac:spMk id="11" creationId="{3DB2A7C1-42EA-72B1-D982-E87EE1178D74}"/>
            </ac:spMkLst>
          </pc:spChg>
          <pc:spChg chg="add mod">
            <ac:chgData name="Franziska Händschel" userId="e2149472-3187-4d00-b16a-a19eff6fc04a" providerId="ADAL" clId="{763CEC72-3F6C-47E9-A1ED-4C8B4BEEB230}" dt="2024-04-23T14:05:05.969" v="2724" actId="164"/>
            <ac:spMkLst>
              <pc:docMk/>
              <pc:sldMasterMk cId="2436609279" sldId="2147483660"/>
              <pc:sldLayoutMk cId="1198309297" sldId="2147483674"/>
              <ac:spMk id="12" creationId="{37AA75A1-230E-5A63-C76E-56AA949BA721}"/>
            </ac:spMkLst>
          </pc:spChg>
          <pc:spChg chg="add mod">
            <ac:chgData name="Franziska Händschel" userId="e2149472-3187-4d00-b16a-a19eff6fc04a" providerId="ADAL" clId="{763CEC72-3F6C-47E9-A1ED-4C8B4BEEB230}" dt="2024-04-23T14:05:05.969" v="2724" actId="164"/>
            <ac:spMkLst>
              <pc:docMk/>
              <pc:sldMasterMk cId="2436609279" sldId="2147483660"/>
              <pc:sldLayoutMk cId="1198309297" sldId="2147483674"/>
              <ac:spMk id="13" creationId="{6CB18A7A-6051-8820-40D8-06F8E4ADFA12}"/>
            </ac:spMkLst>
          </pc:spChg>
          <pc:spChg chg="add mod">
            <ac:chgData name="Franziska Händschel" userId="e2149472-3187-4d00-b16a-a19eff6fc04a" providerId="ADAL" clId="{763CEC72-3F6C-47E9-A1ED-4C8B4BEEB230}" dt="2024-04-23T14:05:05.969" v="2724" actId="164"/>
            <ac:spMkLst>
              <pc:docMk/>
              <pc:sldMasterMk cId="2436609279" sldId="2147483660"/>
              <pc:sldLayoutMk cId="1198309297" sldId="2147483674"/>
              <ac:spMk id="14" creationId="{601941F6-A31D-7387-3DAF-FCEE3B2AC465}"/>
            </ac:spMkLst>
          </pc:spChg>
          <pc:spChg chg="add mod">
            <ac:chgData name="Franziska Händschel" userId="e2149472-3187-4d00-b16a-a19eff6fc04a" providerId="ADAL" clId="{763CEC72-3F6C-47E9-A1ED-4C8B4BEEB230}" dt="2024-04-23T14:05:05.969" v="2724" actId="164"/>
            <ac:spMkLst>
              <pc:docMk/>
              <pc:sldMasterMk cId="2436609279" sldId="2147483660"/>
              <pc:sldLayoutMk cId="1198309297" sldId="2147483674"/>
              <ac:spMk id="15" creationId="{F1612567-AA95-6ACE-F357-51C0662830EF}"/>
            </ac:spMkLst>
          </pc:spChg>
          <pc:spChg chg="add mod">
            <ac:chgData name="Franziska Händschel" userId="e2149472-3187-4d00-b16a-a19eff6fc04a" providerId="ADAL" clId="{763CEC72-3F6C-47E9-A1ED-4C8B4BEEB230}" dt="2024-04-23T14:05:05.969" v="2724" actId="164"/>
            <ac:spMkLst>
              <pc:docMk/>
              <pc:sldMasterMk cId="2436609279" sldId="2147483660"/>
              <pc:sldLayoutMk cId="1198309297" sldId="2147483674"/>
              <ac:spMk id="16" creationId="{438D87D3-85E1-2D4C-2D53-CCBA97255DAB}"/>
            </ac:spMkLst>
          </pc:spChg>
          <pc:spChg chg="add mod">
            <ac:chgData name="Franziska Händschel" userId="e2149472-3187-4d00-b16a-a19eff6fc04a" providerId="ADAL" clId="{763CEC72-3F6C-47E9-A1ED-4C8B4BEEB230}" dt="2024-04-23T14:05:05.969" v="2724" actId="164"/>
            <ac:spMkLst>
              <pc:docMk/>
              <pc:sldMasterMk cId="2436609279" sldId="2147483660"/>
              <pc:sldLayoutMk cId="1198309297" sldId="2147483674"/>
              <ac:spMk id="17" creationId="{89D9280E-1D62-5829-09B7-0E34F9399088}"/>
            </ac:spMkLst>
          </pc:spChg>
          <pc:spChg chg="add mod">
            <ac:chgData name="Franziska Händschel" userId="e2149472-3187-4d00-b16a-a19eff6fc04a" providerId="ADAL" clId="{763CEC72-3F6C-47E9-A1ED-4C8B4BEEB230}" dt="2024-04-23T14:05:05.969" v="2724" actId="164"/>
            <ac:spMkLst>
              <pc:docMk/>
              <pc:sldMasterMk cId="2436609279" sldId="2147483660"/>
              <pc:sldLayoutMk cId="1198309297" sldId="2147483674"/>
              <ac:spMk id="18" creationId="{3F33D70A-486F-E65D-3522-F8132774FE44}"/>
            </ac:spMkLst>
          </pc:spChg>
          <pc:spChg chg="del">
            <ac:chgData name="Franziska Händschel" userId="e2149472-3187-4d00-b16a-a19eff6fc04a" providerId="ADAL" clId="{763CEC72-3F6C-47E9-A1ED-4C8B4BEEB230}" dt="2024-04-23T14:05:25.657" v="2728" actId="478"/>
            <ac:spMkLst>
              <pc:docMk/>
              <pc:sldMasterMk cId="2436609279" sldId="2147483660"/>
              <pc:sldLayoutMk cId="1198309297" sldId="2147483674"/>
              <ac:spMk id="19" creationId="{0814F7D9-9732-1F79-FFB7-9D5742D1EB71}"/>
            </ac:spMkLst>
          </pc:spChg>
          <pc:spChg chg="add mod">
            <ac:chgData name="Franziska Händschel" userId="e2149472-3187-4d00-b16a-a19eff6fc04a" providerId="ADAL" clId="{763CEC72-3F6C-47E9-A1ED-4C8B4BEEB230}" dt="2024-04-23T14:05:05.969" v="2724" actId="164"/>
            <ac:spMkLst>
              <pc:docMk/>
              <pc:sldMasterMk cId="2436609279" sldId="2147483660"/>
              <pc:sldLayoutMk cId="1198309297" sldId="2147483674"/>
              <ac:spMk id="20" creationId="{744F339D-6B40-A840-D56B-EC9342FAE0B1}"/>
            </ac:spMkLst>
          </pc:spChg>
          <pc:spChg chg="add mod">
            <ac:chgData name="Franziska Händschel" userId="e2149472-3187-4d00-b16a-a19eff6fc04a" providerId="ADAL" clId="{763CEC72-3F6C-47E9-A1ED-4C8B4BEEB230}" dt="2024-04-23T14:05:05.969" v="2724" actId="164"/>
            <ac:spMkLst>
              <pc:docMk/>
              <pc:sldMasterMk cId="2436609279" sldId="2147483660"/>
              <pc:sldLayoutMk cId="1198309297" sldId="2147483674"/>
              <ac:spMk id="22" creationId="{EFEE321B-2499-DEB5-6280-593BD9ABCBC7}"/>
            </ac:spMkLst>
          </pc:spChg>
          <pc:spChg chg="add mod">
            <ac:chgData name="Franziska Händschel" userId="e2149472-3187-4d00-b16a-a19eff6fc04a" providerId="ADAL" clId="{763CEC72-3F6C-47E9-A1ED-4C8B4BEEB230}" dt="2024-04-23T14:05:05.969" v="2724" actId="164"/>
            <ac:spMkLst>
              <pc:docMk/>
              <pc:sldMasterMk cId="2436609279" sldId="2147483660"/>
              <pc:sldLayoutMk cId="1198309297" sldId="2147483674"/>
              <ac:spMk id="23" creationId="{A6535FD7-BCB4-FDAD-3FC6-2C752E0230E9}"/>
            </ac:spMkLst>
          </pc:spChg>
          <pc:spChg chg="add mod">
            <ac:chgData name="Franziska Händschel" userId="e2149472-3187-4d00-b16a-a19eff6fc04a" providerId="ADAL" clId="{763CEC72-3F6C-47E9-A1ED-4C8B4BEEB230}" dt="2024-04-23T14:05:05.969" v="2724" actId="164"/>
            <ac:spMkLst>
              <pc:docMk/>
              <pc:sldMasterMk cId="2436609279" sldId="2147483660"/>
              <pc:sldLayoutMk cId="1198309297" sldId="2147483674"/>
              <ac:spMk id="24" creationId="{A083283D-027D-ABBF-69D3-BA9CDF3A0EBD}"/>
            </ac:spMkLst>
          </pc:spChg>
          <pc:spChg chg="add mod">
            <ac:chgData name="Franziska Händschel" userId="e2149472-3187-4d00-b16a-a19eff6fc04a" providerId="ADAL" clId="{763CEC72-3F6C-47E9-A1ED-4C8B4BEEB230}" dt="2024-04-23T14:05:05.969" v="2724" actId="164"/>
            <ac:spMkLst>
              <pc:docMk/>
              <pc:sldMasterMk cId="2436609279" sldId="2147483660"/>
              <pc:sldLayoutMk cId="1198309297" sldId="2147483674"/>
              <ac:spMk id="25" creationId="{93B0BEDC-683D-8E5C-E160-D31430A18B33}"/>
            </ac:spMkLst>
          </pc:spChg>
          <pc:spChg chg="add mod">
            <ac:chgData name="Franziska Händschel" userId="e2149472-3187-4d00-b16a-a19eff6fc04a" providerId="ADAL" clId="{763CEC72-3F6C-47E9-A1ED-4C8B4BEEB230}" dt="2024-04-23T14:05:05.969" v="2724" actId="164"/>
            <ac:spMkLst>
              <pc:docMk/>
              <pc:sldMasterMk cId="2436609279" sldId="2147483660"/>
              <pc:sldLayoutMk cId="1198309297" sldId="2147483674"/>
              <ac:spMk id="26" creationId="{5D816C86-5564-F99E-7C6A-7B1FA9C84E56}"/>
            </ac:spMkLst>
          </pc:spChg>
          <pc:spChg chg="add mod">
            <ac:chgData name="Franziska Händschel" userId="e2149472-3187-4d00-b16a-a19eff6fc04a" providerId="ADAL" clId="{763CEC72-3F6C-47E9-A1ED-4C8B4BEEB230}" dt="2024-04-23T14:05:05.969" v="2724" actId="164"/>
            <ac:spMkLst>
              <pc:docMk/>
              <pc:sldMasterMk cId="2436609279" sldId="2147483660"/>
              <pc:sldLayoutMk cId="1198309297" sldId="2147483674"/>
              <ac:spMk id="27" creationId="{0B58B658-6096-31E7-4A92-CFE0B1CA12DD}"/>
            </ac:spMkLst>
          </pc:spChg>
          <pc:spChg chg="mod">
            <ac:chgData name="Franziska Händschel" userId="e2149472-3187-4d00-b16a-a19eff6fc04a" providerId="ADAL" clId="{763CEC72-3F6C-47E9-A1ED-4C8B4BEEB230}" dt="2024-04-23T14:05:27.070" v="2729"/>
            <ac:spMkLst>
              <pc:docMk/>
              <pc:sldMasterMk cId="2436609279" sldId="2147483660"/>
              <pc:sldLayoutMk cId="1198309297" sldId="2147483674"/>
              <ac:spMk id="30" creationId="{06284818-D9C9-A9D0-1A69-030A1F7B2C82}"/>
            </ac:spMkLst>
          </pc:spChg>
          <pc:spChg chg="mod">
            <ac:chgData name="Franziska Händschel" userId="e2149472-3187-4d00-b16a-a19eff6fc04a" providerId="ADAL" clId="{763CEC72-3F6C-47E9-A1ED-4C8B4BEEB230}" dt="2024-04-23T14:05:27.070" v="2729"/>
            <ac:spMkLst>
              <pc:docMk/>
              <pc:sldMasterMk cId="2436609279" sldId="2147483660"/>
              <pc:sldLayoutMk cId="1198309297" sldId="2147483674"/>
              <ac:spMk id="31" creationId="{1BE2A70C-D670-7236-6DDD-61979DB70C60}"/>
            </ac:spMkLst>
          </pc:spChg>
          <pc:spChg chg="mod">
            <ac:chgData name="Franziska Händschel" userId="e2149472-3187-4d00-b16a-a19eff6fc04a" providerId="ADAL" clId="{763CEC72-3F6C-47E9-A1ED-4C8B4BEEB230}" dt="2024-04-23T14:05:27.070" v="2729"/>
            <ac:spMkLst>
              <pc:docMk/>
              <pc:sldMasterMk cId="2436609279" sldId="2147483660"/>
              <pc:sldLayoutMk cId="1198309297" sldId="2147483674"/>
              <ac:spMk id="32" creationId="{DCD5707C-D0D4-FDD6-F7D7-E7413746A58D}"/>
            </ac:spMkLst>
          </pc:spChg>
          <pc:spChg chg="mod">
            <ac:chgData name="Franziska Händschel" userId="e2149472-3187-4d00-b16a-a19eff6fc04a" providerId="ADAL" clId="{763CEC72-3F6C-47E9-A1ED-4C8B4BEEB230}" dt="2024-04-23T14:05:27.070" v="2729"/>
            <ac:spMkLst>
              <pc:docMk/>
              <pc:sldMasterMk cId="2436609279" sldId="2147483660"/>
              <pc:sldLayoutMk cId="1198309297" sldId="2147483674"/>
              <ac:spMk id="33" creationId="{3DB2A7C1-42EA-72B1-D982-E87EE1178D74}"/>
            </ac:spMkLst>
          </pc:spChg>
          <pc:spChg chg="mod">
            <ac:chgData name="Franziska Händschel" userId="e2149472-3187-4d00-b16a-a19eff6fc04a" providerId="ADAL" clId="{763CEC72-3F6C-47E9-A1ED-4C8B4BEEB230}" dt="2024-04-23T14:05:27.070" v="2729"/>
            <ac:spMkLst>
              <pc:docMk/>
              <pc:sldMasterMk cId="2436609279" sldId="2147483660"/>
              <pc:sldLayoutMk cId="1198309297" sldId="2147483674"/>
              <ac:spMk id="34" creationId="{37AA75A1-230E-5A63-C76E-56AA949BA721}"/>
            </ac:spMkLst>
          </pc:spChg>
          <pc:spChg chg="mod">
            <ac:chgData name="Franziska Händschel" userId="e2149472-3187-4d00-b16a-a19eff6fc04a" providerId="ADAL" clId="{763CEC72-3F6C-47E9-A1ED-4C8B4BEEB230}" dt="2024-04-23T14:05:27.070" v="2729"/>
            <ac:spMkLst>
              <pc:docMk/>
              <pc:sldMasterMk cId="2436609279" sldId="2147483660"/>
              <pc:sldLayoutMk cId="1198309297" sldId="2147483674"/>
              <ac:spMk id="35" creationId="{6CB18A7A-6051-8820-40D8-06F8E4ADFA12}"/>
            </ac:spMkLst>
          </pc:spChg>
          <pc:spChg chg="mod">
            <ac:chgData name="Franziska Händschel" userId="e2149472-3187-4d00-b16a-a19eff6fc04a" providerId="ADAL" clId="{763CEC72-3F6C-47E9-A1ED-4C8B4BEEB230}" dt="2024-04-23T14:05:27.070" v="2729"/>
            <ac:spMkLst>
              <pc:docMk/>
              <pc:sldMasterMk cId="2436609279" sldId="2147483660"/>
              <pc:sldLayoutMk cId="1198309297" sldId="2147483674"/>
              <ac:spMk id="36" creationId="{601941F6-A31D-7387-3DAF-FCEE3B2AC465}"/>
            </ac:spMkLst>
          </pc:spChg>
          <pc:spChg chg="mod">
            <ac:chgData name="Franziska Händschel" userId="e2149472-3187-4d00-b16a-a19eff6fc04a" providerId="ADAL" clId="{763CEC72-3F6C-47E9-A1ED-4C8B4BEEB230}" dt="2024-04-23T14:05:27.070" v="2729"/>
            <ac:spMkLst>
              <pc:docMk/>
              <pc:sldMasterMk cId="2436609279" sldId="2147483660"/>
              <pc:sldLayoutMk cId="1198309297" sldId="2147483674"/>
              <ac:spMk id="37" creationId="{F1612567-AA95-6ACE-F357-51C0662830EF}"/>
            </ac:spMkLst>
          </pc:spChg>
          <pc:spChg chg="mod">
            <ac:chgData name="Franziska Händschel" userId="e2149472-3187-4d00-b16a-a19eff6fc04a" providerId="ADAL" clId="{763CEC72-3F6C-47E9-A1ED-4C8B4BEEB230}" dt="2024-04-23T14:05:27.070" v="2729"/>
            <ac:spMkLst>
              <pc:docMk/>
              <pc:sldMasterMk cId="2436609279" sldId="2147483660"/>
              <pc:sldLayoutMk cId="1198309297" sldId="2147483674"/>
              <ac:spMk id="38" creationId="{438D87D3-85E1-2D4C-2D53-CCBA97255DAB}"/>
            </ac:spMkLst>
          </pc:spChg>
          <pc:spChg chg="mod">
            <ac:chgData name="Franziska Händschel" userId="e2149472-3187-4d00-b16a-a19eff6fc04a" providerId="ADAL" clId="{763CEC72-3F6C-47E9-A1ED-4C8B4BEEB230}" dt="2024-04-23T14:05:27.070" v="2729"/>
            <ac:spMkLst>
              <pc:docMk/>
              <pc:sldMasterMk cId="2436609279" sldId="2147483660"/>
              <pc:sldLayoutMk cId="1198309297" sldId="2147483674"/>
              <ac:spMk id="39" creationId="{89D9280E-1D62-5829-09B7-0E34F9399088}"/>
            </ac:spMkLst>
          </pc:spChg>
          <pc:spChg chg="mod">
            <ac:chgData name="Franziska Händschel" userId="e2149472-3187-4d00-b16a-a19eff6fc04a" providerId="ADAL" clId="{763CEC72-3F6C-47E9-A1ED-4C8B4BEEB230}" dt="2024-04-23T14:05:27.070" v="2729"/>
            <ac:spMkLst>
              <pc:docMk/>
              <pc:sldMasterMk cId="2436609279" sldId="2147483660"/>
              <pc:sldLayoutMk cId="1198309297" sldId="2147483674"/>
              <ac:spMk id="40" creationId="{3F33D70A-486F-E65D-3522-F8132774FE44}"/>
            </ac:spMkLst>
          </pc:spChg>
          <pc:spChg chg="mod">
            <ac:chgData name="Franziska Händschel" userId="e2149472-3187-4d00-b16a-a19eff6fc04a" providerId="ADAL" clId="{763CEC72-3F6C-47E9-A1ED-4C8B4BEEB230}" dt="2024-04-23T14:05:27.070" v="2729"/>
            <ac:spMkLst>
              <pc:docMk/>
              <pc:sldMasterMk cId="2436609279" sldId="2147483660"/>
              <pc:sldLayoutMk cId="1198309297" sldId="2147483674"/>
              <ac:spMk id="41" creationId="{744F339D-6B40-A840-D56B-EC9342FAE0B1}"/>
            </ac:spMkLst>
          </pc:spChg>
          <pc:spChg chg="del mod">
            <ac:chgData name="Franziska Händschel" userId="e2149472-3187-4d00-b16a-a19eff6fc04a" providerId="ADAL" clId="{763CEC72-3F6C-47E9-A1ED-4C8B4BEEB230}" dt="2024-04-23T14:05:49.516" v="2737" actId="21"/>
            <ac:spMkLst>
              <pc:docMk/>
              <pc:sldMasterMk cId="2436609279" sldId="2147483660"/>
              <pc:sldLayoutMk cId="1198309297" sldId="2147483674"/>
              <ac:spMk id="43" creationId="{EFEE321B-2499-DEB5-6280-593BD9ABCBC7}"/>
            </ac:spMkLst>
          </pc:spChg>
          <pc:spChg chg="del mod">
            <ac:chgData name="Franziska Händschel" userId="e2149472-3187-4d00-b16a-a19eff6fc04a" providerId="ADAL" clId="{763CEC72-3F6C-47E9-A1ED-4C8B4BEEB230}" dt="2024-04-23T14:05:49.516" v="2737" actId="21"/>
            <ac:spMkLst>
              <pc:docMk/>
              <pc:sldMasterMk cId="2436609279" sldId="2147483660"/>
              <pc:sldLayoutMk cId="1198309297" sldId="2147483674"/>
              <ac:spMk id="44" creationId="{A6535FD7-BCB4-FDAD-3FC6-2C752E0230E9}"/>
            </ac:spMkLst>
          </pc:spChg>
          <pc:spChg chg="del mod">
            <ac:chgData name="Franziska Händschel" userId="e2149472-3187-4d00-b16a-a19eff6fc04a" providerId="ADAL" clId="{763CEC72-3F6C-47E9-A1ED-4C8B4BEEB230}" dt="2024-04-23T14:05:49.516" v="2737" actId="21"/>
            <ac:spMkLst>
              <pc:docMk/>
              <pc:sldMasterMk cId="2436609279" sldId="2147483660"/>
              <pc:sldLayoutMk cId="1198309297" sldId="2147483674"/>
              <ac:spMk id="45" creationId="{A083283D-027D-ABBF-69D3-BA9CDF3A0EBD}"/>
            </ac:spMkLst>
          </pc:spChg>
          <pc:spChg chg="del mod">
            <ac:chgData name="Franziska Händschel" userId="e2149472-3187-4d00-b16a-a19eff6fc04a" providerId="ADAL" clId="{763CEC72-3F6C-47E9-A1ED-4C8B4BEEB230}" dt="2024-04-23T14:05:49.516" v="2737" actId="21"/>
            <ac:spMkLst>
              <pc:docMk/>
              <pc:sldMasterMk cId="2436609279" sldId="2147483660"/>
              <pc:sldLayoutMk cId="1198309297" sldId="2147483674"/>
              <ac:spMk id="46" creationId="{93B0BEDC-683D-8E5C-E160-D31430A18B33}"/>
            </ac:spMkLst>
          </pc:spChg>
          <pc:spChg chg="del mod">
            <ac:chgData name="Franziska Händschel" userId="e2149472-3187-4d00-b16a-a19eff6fc04a" providerId="ADAL" clId="{763CEC72-3F6C-47E9-A1ED-4C8B4BEEB230}" dt="2024-04-23T14:05:49.516" v="2737" actId="21"/>
            <ac:spMkLst>
              <pc:docMk/>
              <pc:sldMasterMk cId="2436609279" sldId="2147483660"/>
              <pc:sldLayoutMk cId="1198309297" sldId="2147483674"/>
              <ac:spMk id="47" creationId="{5D816C86-5564-F99E-7C6A-7B1FA9C84E56}"/>
            </ac:spMkLst>
          </pc:spChg>
          <pc:spChg chg="del mod">
            <ac:chgData name="Franziska Händschel" userId="e2149472-3187-4d00-b16a-a19eff6fc04a" providerId="ADAL" clId="{763CEC72-3F6C-47E9-A1ED-4C8B4BEEB230}" dt="2024-04-23T14:05:49.516" v="2737" actId="21"/>
            <ac:spMkLst>
              <pc:docMk/>
              <pc:sldMasterMk cId="2436609279" sldId="2147483660"/>
              <pc:sldLayoutMk cId="1198309297" sldId="2147483674"/>
              <ac:spMk id="48" creationId="{0B58B658-6096-31E7-4A92-CFE0B1CA12DD}"/>
            </ac:spMkLst>
          </pc:spChg>
          <pc:grpChg chg="add del mod">
            <ac:chgData name="Franziska Händschel" userId="e2149472-3187-4d00-b16a-a19eff6fc04a" providerId="ADAL" clId="{763CEC72-3F6C-47E9-A1ED-4C8B4BEEB230}" dt="2024-04-23T14:05:22.462" v="2727" actId="21"/>
            <ac:grpSpMkLst>
              <pc:docMk/>
              <pc:sldMasterMk cId="2436609279" sldId="2147483660"/>
              <pc:sldLayoutMk cId="1198309297" sldId="2147483674"/>
              <ac:grpSpMk id="28" creationId="{BECC9272-BF1C-D6F1-D803-68E2A72D64C3}"/>
            </ac:grpSpMkLst>
          </pc:grpChg>
          <pc:grpChg chg="add mod">
            <ac:chgData name="Franziska Händschel" userId="e2149472-3187-4d00-b16a-a19eff6fc04a" providerId="ADAL" clId="{763CEC72-3F6C-47E9-A1ED-4C8B4BEEB230}" dt="2024-04-23T14:05:27.070" v="2729"/>
            <ac:grpSpMkLst>
              <pc:docMk/>
              <pc:sldMasterMk cId="2436609279" sldId="2147483660"/>
              <pc:sldLayoutMk cId="1198309297" sldId="2147483674"/>
              <ac:grpSpMk id="29" creationId="{BECC9272-BF1C-D6F1-D803-68E2A72D64C3}"/>
            </ac:grpSpMkLst>
          </pc:grpChg>
          <pc:picChg chg="add mod">
            <ac:chgData name="Franziska Händschel" userId="e2149472-3187-4d00-b16a-a19eff6fc04a" providerId="ADAL" clId="{763CEC72-3F6C-47E9-A1ED-4C8B4BEEB230}" dt="2024-04-23T14:05:05.969" v="2724" actId="164"/>
            <ac:picMkLst>
              <pc:docMk/>
              <pc:sldMasterMk cId="2436609279" sldId="2147483660"/>
              <pc:sldLayoutMk cId="1198309297" sldId="2147483674"/>
              <ac:picMk id="21" creationId="{39CB0761-4D5F-77D3-1FEC-F9264EB236DB}"/>
            </ac:picMkLst>
          </pc:picChg>
          <pc:picChg chg="del mod">
            <ac:chgData name="Franziska Händschel" userId="e2149472-3187-4d00-b16a-a19eff6fc04a" providerId="ADAL" clId="{763CEC72-3F6C-47E9-A1ED-4C8B4BEEB230}" dt="2024-04-23T14:09:59.030" v="2789" actId="478"/>
            <ac:picMkLst>
              <pc:docMk/>
              <pc:sldMasterMk cId="2436609279" sldId="2147483660"/>
              <pc:sldLayoutMk cId="1198309297" sldId="2147483674"/>
              <ac:picMk id="42" creationId="{39CB0761-4D5F-77D3-1FEC-F9264EB236DB}"/>
            </ac:picMkLst>
          </pc:picChg>
        </pc:sldLayoutChg>
        <pc:sldLayoutChg chg="addSp delSp modSp mod">
          <pc:chgData name="Franziska Händschel" userId="e2149472-3187-4d00-b16a-a19eff6fc04a" providerId="ADAL" clId="{763CEC72-3F6C-47E9-A1ED-4C8B4BEEB230}" dt="2024-04-23T15:01:33.869" v="4484" actId="6014"/>
          <pc:sldLayoutMkLst>
            <pc:docMk/>
            <pc:sldMasterMk cId="2436609279" sldId="2147483660"/>
            <pc:sldLayoutMk cId="2315290167" sldId="2147483675"/>
          </pc:sldLayoutMkLst>
          <pc:spChg chg="mod">
            <ac:chgData name="Franziska Händschel" userId="e2149472-3187-4d00-b16a-a19eff6fc04a" providerId="ADAL" clId="{763CEC72-3F6C-47E9-A1ED-4C8B4BEEB230}" dt="2024-04-23T13:59:31.933" v="2616" actId="20577"/>
            <ac:spMkLst>
              <pc:docMk/>
              <pc:sldMasterMk cId="2436609279" sldId="2147483660"/>
              <pc:sldLayoutMk cId="2315290167" sldId="2147483675"/>
              <ac:spMk id="2" creationId="{0A7730FE-CA85-632B-82DC-A83DB5DA932A}"/>
            </ac:spMkLst>
          </pc:spChg>
          <pc:spChg chg="mod">
            <ac:chgData name="Franziska Händschel" userId="e2149472-3187-4d00-b16a-a19eff6fc04a" providerId="ADAL" clId="{763CEC72-3F6C-47E9-A1ED-4C8B4BEEB230}" dt="2024-04-23T13:37:22.575" v="2290" actId="20577"/>
            <ac:spMkLst>
              <pc:docMk/>
              <pc:sldMasterMk cId="2436609279" sldId="2147483660"/>
              <pc:sldLayoutMk cId="2315290167" sldId="2147483675"/>
              <ac:spMk id="5" creationId="{B7912C82-CE2B-482D-27E5-88FFAD5F6363}"/>
            </ac:spMkLst>
          </pc:spChg>
          <pc:spChg chg="del">
            <ac:chgData name="Franziska Händschel" userId="e2149472-3187-4d00-b16a-a19eff6fc04a" providerId="ADAL" clId="{763CEC72-3F6C-47E9-A1ED-4C8B4BEEB230}" dt="2024-04-23T13:37:10.606" v="2283" actId="478"/>
            <ac:spMkLst>
              <pc:docMk/>
              <pc:sldMasterMk cId="2436609279" sldId="2147483660"/>
              <pc:sldLayoutMk cId="2315290167" sldId="2147483675"/>
              <ac:spMk id="48" creationId="{82C0293F-504B-3648-E578-E0F92A5446B3}"/>
            </ac:spMkLst>
          </pc:spChg>
          <pc:spChg chg="del">
            <ac:chgData name="Franziska Händschel" userId="e2149472-3187-4d00-b16a-a19eff6fc04a" providerId="ADAL" clId="{763CEC72-3F6C-47E9-A1ED-4C8B4BEEB230}" dt="2024-04-23T13:37:10.606" v="2283" actId="478"/>
            <ac:spMkLst>
              <pc:docMk/>
              <pc:sldMasterMk cId="2436609279" sldId="2147483660"/>
              <pc:sldLayoutMk cId="2315290167" sldId="2147483675"/>
              <ac:spMk id="50" creationId="{4CE71261-40A2-2336-7C5B-E4625B03820F}"/>
            </ac:spMkLst>
          </pc:spChg>
          <pc:spChg chg="del">
            <ac:chgData name="Franziska Händschel" userId="e2149472-3187-4d00-b16a-a19eff6fc04a" providerId="ADAL" clId="{763CEC72-3F6C-47E9-A1ED-4C8B4BEEB230}" dt="2024-04-23T13:37:10.606" v="2283" actId="478"/>
            <ac:spMkLst>
              <pc:docMk/>
              <pc:sldMasterMk cId="2436609279" sldId="2147483660"/>
              <pc:sldLayoutMk cId="2315290167" sldId="2147483675"/>
              <ac:spMk id="51" creationId="{A8D0D3B9-C173-46DD-D76E-4C62192E7201}"/>
            </ac:spMkLst>
          </pc:spChg>
          <pc:spChg chg="del">
            <ac:chgData name="Franziska Händschel" userId="e2149472-3187-4d00-b16a-a19eff6fc04a" providerId="ADAL" clId="{763CEC72-3F6C-47E9-A1ED-4C8B4BEEB230}" dt="2024-04-23T13:37:10.606" v="2283" actId="478"/>
            <ac:spMkLst>
              <pc:docMk/>
              <pc:sldMasterMk cId="2436609279" sldId="2147483660"/>
              <pc:sldLayoutMk cId="2315290167" sldId="2147483675"/>
              <ac:spMk id="53" creationId="{6FBB0E56-0494-5C21-35C8-28FEFCE65EAE}"/>
            </ac:spMkLst>
          </pc:spChg>
          <pc:spChg chg="del">
            <ac:chgData name="Franziska Händschel" userId="e2149472-3187-4d00-b16a-a19eff6fc04a" providerId="ADAL" clId="{763CEC72-3F6C-47E9-A1ED-4C8B4BEEB230}" dt="2024-04-23T13:37:10.606" v="2283" actId="478"/>
            <ac:spMkLst>
              <pc:docMk/>
              <pc:sldMasterMk cId="2436609279" sldId="2147483660"/>
              <pc:sldLayoutMk cId="2315290167" sldId="2147483675"/>
              <ac:spMk id="54" creationId="{D35F3675-4DAE-FEF0-5A14-DE3BB4AE31D6}"/>
            </ac:spMkLst>
          </pc:spChg>
          <pc:spChg chg="del">
            <ac:chgData name="Franziska Händschel" userId="e2149472-3187-4d00-b16a-a19eff6fc04a" providerId="ADAL" clId="{763CEC72-3F6C-47E9-A1ED-4C8B4BEEB230}" dt="2024-04-23T13:37:10.606" v="2283" actId="478"/>
            <ac:spMkLst>
              <pc:docMk/>
              <pc:sldMasterMk cId="2436609279" sldId="2147483660"/>
              <pc:sldLayoutMk cId="2315290167" sldId="2147483675"/>
              <ac:spMk id="57" creationId="{A7C7B271-941C-54AD-6AA9-3243984C44E9}"/>
            </ac:spMkLst>
          </pc:spChg>
          <pc:spChg chg="del">
            <ac:chgData name="Franziska Händschel" userId="e2149472-3187-4d00-b16a-a19eff6fc04a" providerId="ADAL" clId="{763CEC72-3F6C-47E9-A1ED-4C8B4BEEB230}" dt="2024-04-23T13:37:10.606" v="2283" actId="478"/>
            <ac:spMkLst>
              <pc:docMk/>
              <pc:sldMasterMk cId="2436609279" sldId="2147483660"/>
              <pc:sldLayoutMk cId="2315290167" sldId="2147483675"/>
              <ac:spMk id="59" creationId="{3AAD8D71-5790-455F-55C5-CFEC5B5A869A}"/>
            </ac:spMkLst>
          </pc:spChg>
          <pc:spChg chg="del">
            <ac:chgData name="Franziska Händschel" userId="e2149472-3187-4d00-b16a-a19eff6fc04a" providerId="ADAL" clId="{763CEC72-3F6C-47E9-A1ED-4C8B4BEEB230}" dt="2024-04-23T13:37:10.606" v="2283" actId="478"/>
            <ac:spMkLst>
              <pc:docMk/>
              <pc:sldMasterMk cId="2436609279" sldId="2147483660"/>
              <pc:sldLayoutMk cId="2315290167" sldId="2147483675"/>
              <ac:spMk id="61" creationId="{F543C6C2-837B-871C-F024-B442620DEFA5}"/>
            </ac:spMkLst>
          </pc:spChg>
          <pc:spChg chg="del">
            <ac:chgData name="Franziska Händschel" userId="e2149472-3187-4d00-b16a-a19eff6fc04a" providerId="ADAL" clId="{763CEC72-3F6C-47E9-A1ED-4C8B4BEEB230}" dt="2024-04-23T13:37:10.606" v="2283" actId="478"/>
            <ac:spMkLst>
              <pc:docMk/>
              <pc:sldMasterMk cId="2436609279" sldId="2147483660"/>
              <pc:sldLayoutMk cId="2315290167" sldId="2147483675"/>
              <ac:spMk id="63" creationId="{F48E5AD7-4C08-9E83-45FE-7AA4DAAFDA81}"/>
            </ac:spMkLst>
          </pc:spChg>
          <pc:spChg chg="del">
            <ac:chgData name="Franziska Händschel" userId="e2149472-3187-4d00-b16a-a19eff6fc04a" providerId="ADAL" clId="{763CEC72-3F6C-47E9-A1ED-4C8B4BEEB230}" dt="2024-04-23T13:37:10.606" v="2283" actId="478"/>
            <ac:spMkLst>
              <pc:docMk/>
              <pc:sldMasterMk cId="2436609279" sldId="2147483660"/>
              <pc:sldLayoutMk cId="2315290167" sldId="2147483675"/>
              <ac:spMk id="65" creationId="{D6376DC7-29BE-4A9D-C904-C1BCC83B0959}"/>
            </ac:spMkLst>
          </pc:spChg>
          <pc:spChg chg="del">
            <ac:chgData name="Franziska Händschel" userId="e2149472-3187-4d00-b16a-a19eff6fc04a" providerId="ADAL" clId="{763CEC72-3F6C-47E9-A1ED-4C8B4BEEB230}" dt="2024-04-23T13:37:10.606" v="2283" actId="478"/>
            <ac:spMkLst>
              <pc:docMk/>
              <pc:sldMasterMk cId="2436609279" sldId="2147483660"/>
              <pc:sldLayoutMk cId="2315290167" sldId="2147483675"/>
              <ac:spMk id="67" creationId="{89CDD9E4-F9FD-2DF5-ACF3-CF48313753D6}"/>
            </ac:spMkLst>
          </pc:spChg>
          <pc:spChg chg="del">
            <ac:chgData name="Franziska Händschel" userId="e2149472-3187-4d00-b16a-a19eff6fc04a" providerId="ADAL" clId="{763CEC72-3F6C-47E9-A1ED-4C8B4BEEB230}" dt="2024-04-23T13:37:10.606" v="2283" actId="478"/>
            <ac:spMkLst>
              <pc:docMk/>
              <pc:sldMasterMk cId="2436609279" sldId="2147483660"/>
              <pc:sldLayoutMk cId="2315290167" sldId="2147483675"/>
              <ac:spMk id="69" creationId="{5A010288-74A1-3A28-5F12-559FBAD2E0F9}"/>
            </ac:spMkLst>
          </pc:spChg>
          <pc:spChg chg="del">
            <ac:chgData name="Franziska Händschel" userId="e2149472-3187-4d00-b16a-a19eff6fc04a" providerId="ADAL" clId="{763CEC72-3F6C-47E9-A1ED-4C8B4BEEB230}" dt="2024-04-23T13:37:10.606" v="2283" actId="478"/>
            <ac:spMkLst>
              <pc:docMk/>
              <pc:sldMasterMk cId="2436609279" sldId="2147483660"/>
              <pc:sldLayoutMk cId="2315290167" sldId="2147483675"/>
              <ac:spMk id="71" creationId="{3E4E9BD9-F12C-C5C1-7E5F-32C6197B2F2E}"/>
            </ac:spMkLst>
          </pc:spChg>
          <pc:spChg chg="del">
            <ac:chgData name="Franziska Händschel" userId="e2149472-3187-4d00-b16a-a19eff6fc04a" providerId="ADAL" clId="{763CEC72-3F6C-47E9-A1ED-4C8B4BEEB230}" dt="2024-04-23T13:37:10.606" v="2283" actId="478"/>
            <ac:spMkLst>
              <pc:docMk/>
              <pc:sldMasterMk cId="2436609279" sldId="2147483660"/>
              <pc:sldLayoutMk cId="2315290167" sldId="2147483675"/>
              <ac:spMk id="73" creationId="{79BB0807-CD9A-3966-9FFE-5C0BA2A02F53}"/>
            </ac:spMkLst>
          </pc:spChg>
          <pc:spChg chg="del">
            <ac:chgData name="Franziska Händschel" userId="e2149472-3187-4d00-b16a-a19eff6fc04a" providerId="ADAL" clId="{763CEC72-3F6C-47E9-A1ED-4C8B4BEEB230}" dt="2024-04-23T13:37:10.606" v="2283" actId="478"/>
            <ac:spMkLst>
              <pc:docMk/>
              <pc:sldMasterMk cId="2436609279" sldId="2147483660"/>
              <pc:sldLayoutMk cId="2315290167" sldId="2147483675"/>
              <ac:spMk id="75" creationId="{1D7C7C77-1A6B-3E2B-E2E3-AF4DB5E0E1A5}"/>
            </ac:spMkLst>
          </pc:spChg>
          <pc:spChg chg="del">
            <ac:chgData name="Franziska Händschel" userId="e2149472-3187-4d00-b16a-a19eff6fc04a" providerId="ADAL" clId="{763CEC72-3F6C-47E9-A1ED-4C8B4BEEB230}" dt="2024-04-23T13:37:10.606" v="2283" actId="478"/>
            <ac:spMkLst>
              <pc:docMk/>
              <pc:sldMasterMk cId="2436609279" sldId="2147483660"/>
              <pc:sldLayoutMk cId="2315290167" sldId="2147483675"/>
              <ac:spMk id="77" creationId="{FD586480-6A62-44D5-979B-141ACEDCFED2}"/>
            </ac:spMkLst>
          </pc:spChg>
          <pc:spChg chg="del">
            <ac:chgData name="Franziska Händschel" userId="e2149472-3187-4d00-b16a-a19eff6fc04a" providerId="ADAL" clId="{763CEC72-3F6C-47E9-A1ED-4C8B4BEEB230}" dt="2024-04-23T13:37:10.606" v="2283" actId="478"/>
            <ac:spMkLst>
              <pc:docMk/>
              <pc:sldMasterMk cId="2436609279" sldId="2147483660"/>
              <pc:sldLayoutMk cId="2315290167" sldId="2147483675"/>
              <ac:spMk id="79" creationId="{5CD72E51-88FA-DCF2-CE77-22B52D053A25}"/>
            </ac:spMkLst>
          </pc:spChg>
          <pc:spChg chg="del">
            <ac:chgData name="Franziska Händschel" userId="e2149472-3187-4d00-b16a-a19eff6fc04a" providerId="ADAL" clId="{763CEC72-3F6C-47E9-A1ED-4C8B4BEEB230}" dt="2024-04-23T13:37:10.606" v="2283" actId="478"/>
            <ac:spMkLst>
              <pc:docMk/>
              <pc:sldMasterMk cId="2436609279" sldId="2147483660"/>
              <pc:sldLayoutMk cId="2315290167" sldId="2147483675"/>
              <ac:spMk id="81" creationId="{412DF8DF-AC23-72FE-8B87-FF8109249CB0}"/>
            </ac:spMkLst>
          </pc:spChg>
          <pc:spChg chg="del">
            <ac:chgData name="Franziska Händschel" userId="e2149472-3187-4d00-b16a-a19eff6fc04a" providerId="ADAL" clId="{763CEC72-3F6C-47E9-A1ED-4C8B4BEEB230}" dt="2024-04-23T13:37:10.606" v="2283" actId="478"/>
            <ac:spMkLst>
              <pc:docMk/>
              <pc:sldMasterMk cId="2436609279" sldId="2147483660"/>
              <pc:sldLayoutMk cId="2315290167" sldId="2147483675"/>
              <ac:spMk id="83" creationId="{FAA88652-3AB5-14A9-EEEA-1923CD96D8EF}"/>
            </ac:spMkLst>
          </pc:spChg>
          <pc:spChg chg="del">
            <ac:chgData name="Franziska Händschel" userId="e2149472-3187-4d00-b16a-a19eff6fc04a" providerId="ADAL" clId="{763CEC72-3F6C-47E9-A1ED-4C8B4BEEB230}" dt="2024-04-23T13:37:10.606" v="2283" actId="478"/>
            <ac:spMkLst>
              <pc:docMk/>
              <pc:sldMasterMk cId="2436609279" sldId="2147483660"/>
              <pc:sldLayoutMk cId="2315290167" sldId="2147483675"/>
              <ac:spMk id="85" creationId="{D5A5098B-3A9F-FE15-9FAE-877E16C3F178}"/>
            </ac:spMkLst>
          </pc:spChg>
          <pc:spChg chg="del">
            <ac:chgData name="Franziska Händschel" userId="e2149472-3187-4d00-b16a-a19eff6fc04a" providerId="ADAL" clId="{763CEC72-3F6C-47E9-A1ED-4C8B4BEEB230}" dt="2024-04-23T13:37:10.606" v="2283" actId="478"/>
            <ac:spMkLst>
              <pc:docMk/>
              <pc:sldMasterMk cId="2436609279" sldId="2147483660"/>
              <pc:sldLayoutMk cId="2315290167" sldId="2147483675"/>
              <ac:spMk id="87" creationId="{80C3287A-2205-59BB-2D4E-40117F54DC83}"/>
            </ac:spMkLst>
          </pc:spChg>
          <pc:spChg chg="del">
            <ac:chgData name="Franziska Händschel" userId="e2149472-3187-4d00-b16a-a19eff6fc04a" providerId="ADAL" clId="{763CEC72-3F6C-47E9-A1ED-4C8B4BEEB230}" dt="2024-04-23T13:37:10.606" v="2283" actId="478"/>
            <ac:spMkLst>
              <pc:docMk/>
              <pc:sldMasterMk cId="2436609279" sldId="2147483660"/>
              <pc:sldLayoutMk cId="2315290167" sldId="2147483675"/>
              <ac:spMk id="89" creationId="{2417177A-6A93-88E7-0FEE-1094D0CB5D38}"/>
            </ac:spMkLst>
          </pc:spChg>
          <pc:spChg chg="del">
            <ac:chgData name="Franziska Händschel" userId="e2149472-3187-4d00-b16a-a19eff6fc04a" providerId="ADAL" clId="{763CEC72-3F6C-47E9-A1ED-4C8B4BEEB230}" dt="2024-04-23T13:37:10.606" v="2283" actId="478"/>
            <ac:spMkLst>
              <pc:docMk/>
              <pc:sldMasterMk cId="2436609279" sldId="2147483660"/>
              <pc:sldLayoutMk cId="2315290167" sldId="2147483675"/>
              <ac:spMk id="91" creationId="{3F4A6EDF-C86A-DA7C-B046-1A7283BD46F5}"/>
            </ac:spMkLst>
          </pc:spChg>
          <pc:grpChg chg="del">
            <ac:chgData name="Franziska Händschel" userId="e2149472-3187-4d00-b16a-a19eff6fc04a" providerId="ADAL" clId="{763CEC72-3F6C-47E9-A1ED-4C8B4BEEB230}" dt="2024-04-23T13:37:10.606" v="2283" actId="478"/>
            <ac:grpSpMkLst>
              <pc:docMk/>
              <pc:sldMasterMk cId="2436609279" sldId="2147483660"/>
              <pc:sldLayoutMk cId="2315290167" sldId="2147483675"/>
              <ac:grpSpMk id="7" creationId="{A62A4728-3B87-4B9C-3079-3B61D3845501}"/>
            </ac:grpSpMkLst>
          </pc:grpChg>
          <pc:grpChg chg="del">
            <ac:chgData name="Franziska Händschel" userId="e2149472-3187-4d00-b16a-a19eff6fc04a" providerId="ADAL" clId="{763CEC72-3F6C-47E9-A1ED-4C8B4BEEB230}" dt="2024-04-23T13:37:10.606" v="2283" actId="478"/>
            <ac:grpSpMkLst>
              <pc:docMk/>
              <pc:sldMasterMk cId="2436609279" sldId="2147483660"/>
              <pc:sldLayoutMk cId="2315290167" sldId="2147483675"/>
              <ac:grpSpMk id="11" creationId="{7CE68F87-51BE-F794-7AFA-01A39B5D299C}"/>
            </ac:grpSpMkLst>
          </pc:grpChg>
          <pc:grpChg chg="del">
            <ac:chgData name="Franziska Händschel" userId="e2149472-3187-4d00-b16a-a19eff6fc04a" providerId="ADAL" clId="{763CEC72-3F6C-47E9-A1ED-4C8B4BEEB230}" dt="2024-04-23T13:37:10.606" v="2283" actId="478"/>
            <ac:grpSpMkLst>
              <pc:docMk/>
              <pc:sldMasterMk cId="2436609279" sldId="2147483660"/>
              <pc:sldLayoutMk cId="2315290167" sldId="2147483675"/>
              <ac:grpSpMk id="15" creationId="{FF5BBBBD-854D-32A1-3E5C-6C82985AE4AE}"/>
            </ac:grpSpMkLst>
          </pc:grpChg>
          <pc:grpChg chg="del">
            <ac:chgData name="Franziska Händschel" userId="e2149472-3187-4d00-b16a-a19eff6fc04a" providerId="ADAL" clId="{763CEC72-3F6C-47E9-A1ED-4C8B4BEEB230}" dt="2024-04-23T13:37:10.606" v="2283" actId="478"/>
            <ac:grpSpMkLst>
              <pc:docMk/>
              <pc:sldMasterMk cId="2436609279" sldId="2147483660"/>
              <pc:sldLayoutMk cId="2315290167" sldId="2147483675"/>
              <ac:grpSpMk id="19" creationId="{C3AB5A96-42C3-2382-919F-179168CD3EFA}"/>
            </ac:grpSpMkLst>
          </pc:grpChg>
          <pc:grpChg chg="del">
            <ac:chgData name="Franziska Händschel" userId="e2149472-3187-4d00-b16a-a19eff6fc04a" providerId="ADAL" clId="{763CEC72-3F6C-47E9-A1ED-4C8B4BEEB230}" dt="2024-04-23T13:37:10.606" v="2283" actId="478"/>
            <ac:grpSpMkLst>
              <pc:docMk/>
              <pc:sldMasterMk cId="2436609279" sldId="2147483660"/>
              <pc:sldLayoutMk cId="2315290167" sldId="2147483675"/>
              <ac:grpSpMk id="25" creationId="{CA46AABF-6B52-B8BF-50C4-1AF09FA151B7}"/>
            </ac:grpSpMkLst>
          </pc:grpChg>
          <pc:grpChg chg="del">
            <ac:chgData name="Franziska Händschel" userId="e2149472-3187-4d00-b16a-a19eff6fc04a" providerId="ADAL" clId="{763CEC72-3F6C-47E9-A1ED-4C8B4BEEB230}" dt="2024-04-23T13:37:10.606" v="2283" actId="478"/>
            <ac:grpSpMkLst>
              <pc:docMk/>
              <pc:sldMasterMk cId="2436609279" sldId="2147483660"/>
              <pc:sldLayoutMk cId="2315290167" sldId="2147483675"/>
              <ac:grpSpMk id="33" creationId="{AF99D58A-4191-F03A-5E5C-114ADD3C54BE}"/>
            </ac:grpSpMkLst>
          </pc:grpChg>
          <pc:grpChg chg="del">
            <ac:chgData name="Franziska Händschel" userId="e2149472-3187-4d00-b16a-a19eff6fc04a" providerId="ADAL" clId="{763CEC72-3F6C-47E9-A1ED-4C8B4BEEB230}" dt="2024-04-23T13:37:10.606" v="2283" actId="478"/>
            <ac:grpSpMkLst>
              <pc:docMk/>
              <pc:sldMasterMk cId="2436609279" sldId="2147483660"/>
              <pc:sldLayoutMk cId="2315290167" sldId="2147483675"/>
              <ac:grpSpMk id="39" creationId="{5A29BB18-24EB-899D-A624-C1E06689CBBC}"/>
            </ac:grpSpMkLst>
          </pc:grpChg>
          <pc:grpChg chg="del">
            <ac:chgData name="Franziska Händschel" userId="e2149472-3187-4d00-b16a-a19eff6fc04a" providerId="ADAL" clId="{763CEC72-3F6C-47E9-A1ED-4C8B4BEEB230}" dt="2024-04-23T13:37:10.606" v="2283" actId="478"/>
            <ac:grpSpMkLst>
              <pc:docMk/>
              <pc:sldMasterMk cId="2436609279" sldId="2147483660"/>
              <pc:sldLayoutMk cId="2315290167" sldId="2147483675"/>
              <ac:grpSpMk id="44" creationId="{6AD2F317-E72A-4A62-230F-81BA23EC20A8}"/>
            </ac:grpSpMkLst>
          </pc:grpChg>
          <pc:grpChg chg="add del mod">
            <ac:chgData name="Franziska Händschel" userId="e2149472-3187-4d00-b16a-a19eff6fc04a" providerId="ADAL" clId="{763CEC72-3F6C-47E9-A1ED-4C8B4BEEB230}" dt="2024-04-23T13:41:22.433" v="2338" actId="478"/>
            <ac:grpSpMkLst>
              <pc:docMk/>
              <pc:sldMasterMk cId="2436609279" sldId="2147483660"/>
              <pc:sldLayoutMk cId="2315290167" sldId="2147483675"/>
              <ac:grpSpMk id="49" creationId="{E9AB38B6-DA3E-8B3D-DFEA-68A9D428CE63}"/>
            </ac:grpSpMkLst>
          </pc:grpChg>
          <pc:grpChg chg="add mod">
            <ac:chgData name="Franziska Händschel" userId="e2149472-3187-4d00-b16a-a19eff6fc04a" providerId="ADAL" clId="{763CEC72-3F6C-47E9-A1ED-4C8B4BEEB230}" dt="2024-04-23T13:41:03.669" v="2333"/>
            <ac:grpSpMkLst>
              <pc:docMk/>
              <pc:sldMasterMk cId="2436609279" sldId="2147483660"/>
              <pc:sldLayoutMk cId="2315290167" sldId="2147483675"/>
              <ac:grpSpMk id="56" creationId="{0EADAACA-E0BA-2CB1-3AEC-AF09C07A8C47}"/>
            </ac:grpSpMkLst>
          </pc:grpChg>
          <pc:graphicFrameChg chg="add mod modGraphic">
            <ac:chgData name="Franziska Händschel" userId="e2149472-3187-4d00-b16a-a19eff6fc04a" providerId="ADAL" clId="{763CEC72-3F6C-47E9-A1ED-4C8B4BEEB230}" dt="2024-04-23T13:41:02.554" v="2332" actId="164"/>
            <ac:graphicFrameMkLst>
              <pc:docMk/>
              <pc:sldMasterMk cId="2436609279" sldId="2147483660"/>
              <pc:sldLayoutMk cId="2315290167" sldId="2147483675"/>
              <ac:graphicFrameMk id="4" creationId="{DA2B30B0-8E8B-39E9-1CAC-710E71CE63AD}"/>
            </ac:graphicFrameMkLst>
          </pc:graphicFrameChg>
          <pc:graphicFrameChg chg="mod">
            <ac:chgData name="Franziska Händschel" userId="e2149472-3187-4d00-b16a-a19eff6fc04a" providerId="ADAL" clId="{763CEC72-3F6C-47E9-A1ED-4C8B4BEEB230}" dt="2024-04-23T13:41:03.669" v="2333"/>
            <ac:graphicFrameMkLst>
              <pc:docMk/>
              <pc:sldMasterMk cId="2436609279" sldId="2147483660"/>
              <pc:sldLayoutMk cId="2315290167" sldId="2147483675"/>
              <ac:graphicFrameMk id="58" creationId="{C7500C1C-5B97-3FE6-A336-C5EC76445E21}"/>
            </ac:graphicFrameMkLst>
          </pc:graphicFrameChg>
          <pc:picChg chg="add mod">
            <ac:chgData name="Franziska Händschel" userId="e2149472-3187-4d00-b16a-a19eff6fc04a" providerId="ADAL" clId="{763CEC72-3F6C-47E9-A1ED-4C8B4BEEB230}" dt="2024-04-23T13:41:02.554" v="2332" actId="164"/>
            <ac:picMkLst>
              <pc:docMk/>
              <pc:sldMasterMk cId="2436609279" sldId="2147483660"/>
              <pc:sldLayoutMk cId="2315290167" sldId="2147483675"/>
              <ac:picMk id="6" creationId="{36048051-4D26-69E5-AB18-61A7E0CEF649}"/>
            </ac:picMkLst>
          </pc:picChg>
          <pc:picChg chg="del">
            <ac:chgData name="Franziska Händschel" userId="e2149472-3187-4d00-b16a-a19eff6fc04a" providerId="ADAL" clId="{763CEC72-3F6C-47E9-A1ED-4C8B4BEEB230}" dt="2024-04-23T13:37:10.606" v="2283" actId="478"/>
            <ac:picMkLst>
              <pc:docMk/>
              <pc:sldMasterMk cId="2436609279" sldId="2147483660"/>
              <pc:sldLayoutMk cId="2315290167" sldId="2147483675"/>
              <ac:picMk id="52" creationId="{26A537C4-21D2-C917-5410-1C06F2058392}"/>
            </ac:picMkLst>
          </pc:picChg>
          <pc:picChg chg="del">
            <ac:chgData name="Franziska Händschel" userId="e2149472-3187-4d00-b16a-a19eff6fc04a" providerId="ADAL" clId="{763CEC72-3F6C-47E9-A1ED-4C8B4BEEB230}" dt="2024-04-23T13:37:10.606" v="2283" actId="478"/>
            <ac:picMkLst>
              <pc:docMk/>
              <pc:sldMasterMk cId="2436609279" sldId="2147483660"/>
              <pc:sldLayoutMk cId="2315290167" sldId="2147483675"/>
              <ac:picMk id="55" creationId="{597E0FC6-ECC7-8730-BFD1-9CE961329B22}"/>
            </ac:picMkLst>
          </pc:picChg>
          <pc:picChg chg="mod">
            <ac:chgData name="Franziska Händschel" userId="e2149472-3187-4d00-b16a-a19eff6fc04a" providerId="ADAL" clId="{763CEC72-3F6C-47E9-A1ED-4C8B4BEEB230}" dt="2024-04-23T13:41:03.669" v="2333"/>
            <ac:picMkLst>
              <pc:docMk/>
              <pc:sldMasterMk cId="2436609279" sldId="2147483660"/>
              <pc:sldLayoutMk cId="2315290167" sldId="2147483675"/>
              <ac:picMk id="60" creationId="{95A71592-A247-2F58-F958-34773C5CE17D}"/>
            </ac:picMkLst>
          </pc:picChg>
          <pc:picChg chg="add mod">
            <ac:chgData name="Franziska Händschel" userId="e2149472-3187-4d00-b16a-a19eff6fc04a" providerId="ADAL" clId="{763CEC72-3F6C-47E9-A1ED-4C8B4BEEB230}" dt="2024-04-23T13:41:16.948" v="2337" actId="1076"/>
            <ac:picMkLst>
              <pc:docMk/>
              <pc:sldMasterMk cId="2436609279" sldId="2147483660"/>
              <pc:sldLayoutMk cId="2315290167" sldId="2147483675"/>
              <ac:picMk id="62" creationId="{375572CB-2CDA-2389-8E46-A85C73541465}"/>
            </ac:picMkLst>
          </pc:picChg>
        </pc:sldLayoutChg>
        <pc:sldLayoutChg chg="addSp delSp modSp mod">
          <pc:chgData name="Franziska Händschel" userId="e2149472-3187-4d00-b16a-a19eff6fc04a" providerId="ADAL" clId="{763CEC72-3F6C-47E9-A1ED-4C8B4BEEB230}" dt="2024-04-23T15:01:41.319" v="4485" actId="6014"/>
          <pc:sldLayoutMkLst>
            <pc:docMk/>
            <pc:sldMasterMk cId="2436609279" sldId="2147483660"/>
            <pc:sldLayoutMk cId="1692561356" sldId="2147483676"/>
          </pc:sldLayoutMkLst>
          <pc:spChg chg="mod">
            <ac:chgData name="Franziska Händschel" userId="e2149472-3187-4d00-b16a-a19eff6fc04a" providerId="ADAL" clId="{763CEC72-3F6C-47E9-A1ED-4C8B4BEEB230}" dt="2024-04-23T13:59:38.266" v="2622" actId="20577"/>
            <ac:spMkLst>
              <pc:docMk/>
              <pc:sldMasterMk cId="2436609279" sldId="2147483660"/>
              <pc:sldLayoutMk cId="1692561356" sldId="2147483676"/>
              <ac:spMk id="2" creationId="{5CCD30B7-23B6-422D-9374-93BA62530E76}"/>
            </ac:spMkLst>
          </pc:spChg>
          <pc:spChg chg="del">
            <ac:chgData name="Franziska Händschel" userId="e2149472-3187-4d00-b16a-a19eff6fc04a" providerId="ADAL" clId="{763CEC72-3F6C-47E9-A1ED-4C8B4BEEB230}" dt="2024-04-23T13:42:13.826" v="2339" actId="478"/>
            <ac:spMkLst>
              <pc:docMk/>
              <pc:sldMasterMk cId="2436609279" sldId="2147483660"/>
              <pc:sldLayoutMk cId="1692561356" sldId="2147483676"/>
              <ac:spMk id="4" creationId="{10C318F5-7F09-5F43-61C1-0ABA37B16C6A}"/>
            </ac:spMkLst>
          </pc:spChg>
          <pc:spChg chg="mod">
            <ac:chgData name="Franziska Händschel" userId="e2149472-3187-4d00-b16a-a19eff6fc04a" providerId="ADAL" clId="{763CEC72-3F6C-47E9-A1ED-4C8B4BEEB230}" dt="2024-04-23T13:55:23.721" v="2525" actId="20577"/>
            <ac:spMkLst>
              <pc:docMk/>
              <pc:sldMasterMk cId="2436609279" sldId="2147483660"/>
              <pc:sldLayoutMk cId="1692561356" sldId="2147483676"/>
              <ac:spMk id="5" creationId="{B7912C82-CE2B-482D-27E5-88FFAD5F6363}"/>
            </ac:spMkLst>
          </pc:spChg>
          <pc:spChg chg="del">
            <ac:chgData name="Franziska Händschel" userId="e2149472-3187-4d00-b16a-a19eff6fc04a" providerId="ADAL" clId="{763CEC72-3F6C-47E9-A1ED-4C8B4BEEB230}" dt="2024-04-23T13:42:13.826" v="2339" actId="478"/>
            <ac:spMkLst>
              <pc:docMk/>
              <pc:sldMasterMk cId="2436609279" sldId="2147483660"/>
              <pc:sldLayoutMk cId="1692561356" sldId="2147483676"/>
              <ac:spMk id="9" creationId="{4D8FE825-13CC-5C9C-18A9-BEB9C1C9BA5B}"/>
            </ac:spMkLst>
          </pc:spChg>
          <pc:spChg chg="del">
            <ac:chgData name="Franziska Händschel" userId="e2149472-3187-4d00-b16a-a19eff6fc04a" providerId="ADAL" clId="{763CEC72-3F6C-47E9-A1ED-4C8B4BEEB230}" dt="2024-04-23T13:42:13.826" v="2339" actId="478"/>
            <ac:spMkLst>
              <pc:docMk/>
              <pc:sldMasterMk cId="2436609279" sldId="2147483660"/>
              <pc:sldLayoutMk cId="1692561356" sldId="2147483676"/>
              <ac:spMk id="17" creationId="{C84572D6-3828-700C-1FB6-A18003AEAD6B}"/>
            </ac:spMkLst>
          </pc:spChg>
          <pc:spChg chg="add mod">
            <ac:chgData name="Franziska Händschel" userId="e2149472-3187-4d00-b16a-a19eff6fc04a" providerId="ADAL" clId="{763CEC72-3F6C-47E9-A1ED-4C8B4BEEB230}" dt="2024-04-23T13:44:57.979" v="2361"/>
            <ac:spMkLst>
              <pc:docMk/>
              <pc:sldMasterMk cId="2436609279" sldId="2147483660"/>
              <pc:sldLayoutMk cId="1692561356" sldId="2147483676"/>
              <ac:spMk id="24" creationId="{CD2E6396-FF59-4AFC-153D-5185DB9BFFC3}"/>
            </ac:spMkLst>
          </pc:spChg>
          <pc:spChg chg="add mod">
            <ac:chgData name="Franziska Händschel" userId="e2149472-3187-4d00-b16a-a19eff6fc04a" providerId="ADAL" clId="{763CEC72-3F6C-47E9-A1ED-4C8B4BEEB230}" dt="2024-04-23T13:45:04.671" v="2363"/>
            <ac:spMkLst>
              <pc:docMk/>
              <pc:sldMasterMk cId="2436609279" sldId="2147483660"/>
              <pc:sldLayoutMk cId="1692561356" sldId="2147483676"/>
              <ac:spMk id="26" creationId="{BD2B1DF3-35DC-1C35-59AB-16B6F17343E6}"/>
            </ac:spMkLst>
          </pc:spChg>
          <pc:grpChg chg="add mod">
            <ac:chgData name="Franziska Händschel" userId="e2149472-3187-4d00-b16a-a19eff6fc04a" providerId="ADAL" clId="{763CEC72-3F6C-47E9-A1ED-4C8B4BEEB230}" dt="2024-04-23T13:42:20.563" v="2343"/>
            <ac:grpSpMkLst>
              <pc:docMk/>
              <pc:sldMasterMk cId="2436609279" sldId="2147483660"/>
              <pc:sldLayoutMk cId="1692561356" sldId="2147483676"/>
              <ac:grpSpMk id="8" creationId="{5E290FD7-F7D5-D696-1D20-A8F8997564F7}"/>
            </ac:grpSpMkLst>
          </pc:grpChg>
          <pc:grpChg chg="add mod">
            <ac:chgData name="Franziska Händschel" userId="e2149472-3187-4d00-b16a-a19eff6fc04a" providerId="ADAL" clId="{763CEC72-3F6C-47E9-A1ED-4C8B4BEEB230}" dt="2024-04-23T13:42:35.124" v="2349"/>
            <ac:grpSpMkLst>
              <pc:docMk/>
              <pc:sldMasterMk cId="2436609279" sldId="2147483660"/>
              <pc:sldLayoutMk cId="1692561356" sldId="2147483676"/>
              <ac:grpSpMk id="14" creationId="{5E290FD7-F7D5-D696-1D20-A8F8997564F7}"/>
            </ac:grpSpMkLst>
          </pc:grpChg>
          <pc:grpChg chg="add del mod">
            <ac:chgData name="Franziska Händschel" userId="e2149472-3187-4d00-b16a-a19eff6fc04a" providerId="ADAL" clId="{763CEC72-3F6C-47E9-A1ED-4C8B4BEEB230}" dt="2024-04-23T13:52:07.791" v="2462" actId="478"/>
            <ac:grpSpMkLst>
              <pc:docMk/>
              <pc:sldMasterMk cId="2436609279" sldId="2147483660"/>
              <pc:sldLayoutMk cId="1692561356" sldId="2147483676"/>
              <ac:grpSpMk id="20" creationId="{5E290FD7-F7D5-D696-1D20-A8F8997564F7}"/>
            </ac:grpSpMkLst>
          </pc:grpChg>
          <pc:grpChg chg="add mod">
            <ac:chgData name="Franziska Händschel" userId="e2149472-3187-4d00-b16a-a19eff6fc04a" providerId="ADAL" clId="{763CEC72-3F6C-47E9-A1ED-4C8B4BEEB230}" dt="2024-04-23T13:52:26.004" v="2464"/>
            <ac:grpSpMkLst>
              <pc:docMk/>
              <pc:sldMasterMk cId="2436609279" sldId="2147483660"/>
              <pc:sldLayoutMk cId="1692561356" sldId="2147483676"/>
              <ac:grpSpMk id="28" creationId="{5E290FD7-F7D5-D696-1D20-A8F8997564F7}"/>
            </ac:grpSpMkLst>
          </pc:grpChg>
          <pc:grpChg chg="add mod">
            <ac:chgData name="Franziska Händschel" userId="e2149472-3187-4d00-b16a-a19eff6fc04a" providerId="ADAL" clId="{763CEC72-3F6C-47E9-A1ED-4C8B4BEEB230}" dt="2024-04-23T13:57:35.086" v="2566" actId="1366"/>
            <ac:grpSpMkLst>
              <pc:docMk/>
              <pc:sldMasterMk cId="2436609279" sldId="2147483660"/>
              <pc:sldLayoutMk cId="1692561356" sldId="2147483676"/>
              <ac:grpSpMk id="32" creationId="{5E290FD7-F7D5-D696-1D20-A8F8997564F7}"/>
            </ac:grpSpMkLst>
          </pc:grpChg>
          <pc:graphicFrameChg chg="add mod">
            <ac:chgData name="Franziska Händschel" userId="e2149472-3187-4d00-b16a-a19eff6fc04a" providerId="ADAL" clId="{763CEC72-3F6C-47E9-A1ED-4C8B4BEEB230}" dt="2024-04-23T13:42:15.365" v="2340"/>
            <ac:graphicFrameMkLst>
              <pc:docMk/>
              <pc:sldMasterMk cId="2436609279" sldId="2147483660"/>
              <pc:sldLayoutMk cId="1692561356" sldId="2147483676"/>
              <ac:graphicFrameMk id="6" creationId="{7CD23C89-2DF1-C2E9-D87C-149ED0EE17A2}"/>
            </ac:graphicFrameMkLst>
          </pc:graphicFrameChg>
          <pc:graphicFrameChg chg="add mod">
            <ac:chgData name="Franziska Händschel" userId="e2149472-3187-4d00-b16a-a19eff6fc04a" providerId="ADAL" clId="{763CEC72-3F6C-47E9-A1ED-4C8B4BEEB230}" dt="2024-04-23T13:42:29.163" v="2346"/>
            <ac:graphicFrameMkLst>
              <pc:docMk/>
              <pc:sldMasterMk cId="2436609279" sldId="2147483660"/>
              <pc:sldLayoutMk cId="1692561356" sldId="2147483676"/>
              <ac:graphicFrameMk id="13" creationId="{44FABF7D-AAED-116C-7E6E-6681E5EDAF4B}"/>
            </ac:graphicFrameMkLst>
          </pc:graphicFrameChg>
          <pc:graphicFrameChg chg="add del mod modGraphic">
            <ac:chgData name="Franziska Händschel" userId="e2149472-3187-4d00-b16a-a19eff6fc04a" providerId="ADAL" clId="{763CEC72-3F6C-47E9-A1ED-4C8B4BEEB230}" dt="2024-04-23T13:52:05.670" v="2461" actId="478"/>
            <ac:graphicFrameMkLst>
              <pc:docMk/>
              <pc:sldMasterMk cId="2436609279" sldId="2147483660"/>
              <pc:sldLayoutMk cId="1692561356" sldId="2147483676"/>
              <ac:graphicFrameMk id="19" creationId="{17FEF546-47AB-1A99-E74F-BCA0D31220B0}"/>
            </ac:graphicFrameMkLst>
          </pc:graphicFrameChg>
          <pc:graphicFrameChg chg="add mod">
            <ac:chgData name="Franziska Händschel" userId="e2149472-3187-4d00-b16a-a19eff6fc04a" providerId="ADAL" clId="{763CEC72-3F6C-47E9-A1ED-4C8B4BEEB230}" dt="2024-04-23T13:44:54.300" v="2358"/>
            <ac:graphicFrameMkLst>
              <pc:docMk/>
              <pc:sldMasterMk cId="2436609279" sldId="2147483660"/>
              <pc:sldLayoutMk cId="1692561356" sldId="2147483676"/>
              <ac:graphicFrameMk id="23" creationId="{990E4E72-47CA-C6B4-5847-8A93883ECC25}"/>
            </ac:graphicFrameMkLst>
          </pc:graphicFrameChg>
          <pc:graphicFrameChg chg="add mod">
            <ac:chgData name="Franziska Händschel" userId="e2149472-3187-4d00-b16a-a19eff6fc04a" providerId="ADAL" clId="{763CEC72-3F6C-47E9-A1ED-4C8B4BEEB230}" dt="2024-04-23T13:44:58.220" v="2362"/>
            <ac:graphicFrameMkLst>
              <pc:docMk/>
              <pc:sldMasterMk cId="2436609279" sldId="2147483660"/>
              <pc:sldLayoutMk cId="1692561356" sldId="2147483676"/>
              <ac:graphicFrameMk id="25" creationId="{18D66536-E0E3-01A5-A21F-6C3B646C0BAC}"/>
            </ac:graphicFrameMkLst>
          </pc:graphicFrameChg>
          <pc:graphicFrameChg chg="add mod">
            <ac:chgData name="Franziska Händschel" userId="e2149472-3187-4d00-b16a-a19eff6fc04a" providerId="ADAL" clId="{763CEC72-3F6C-47E9-A1ED-4C8B4BEEB230}" dt="2024-04-23T13:52:22.140" v="2463"/>
            <ac:graphicFrameMkLst>
              <pc:docMk/>
              <pc:sldMasterMk cId="2436609279" sldId="2147483660"/>
              <pc:sldLayoutMk cId="1692561356" sldId="2147483676"/>
              <ac:graphicFrameMk id="27" creationId="{981649FE-A951-52E0-5CAD-B37626281653}"/>
            </ac:graphicFrameMkLst>
          </pc:graphicFrameChg>
          <pc:graphicFrameChg chg="add del mod modGraphic">
            <ac:chgData name="Franziska Händschel" userId="e2149472-3187-4d00-b16a-a19eff6fc04a" providerId="ADAL" clId="{763CEC72-3F6C-47E9-A1ED-4C8B4BEEB230}" dt="2024-04-23T13:54:37.743" v="2500" actId="478"/>
            <ac:graphicFrameMkLst>
              <pc:docMk/>
              <pc:sldMasterMk cId="2436609279" sldId="2147483660"/>
              <pc:sldLayoutMk cId="1692561356" sldId="2147483676"/>
              <ac:graphicFrameMk id="31" creationId="{295CE772-1A5A-A072-4B0B-3B1A6EF888B4}"/>
            </ac:graphicFrameMkLst>
          </pc:graphicFrameChg>
          <pc:graphicFrameChg chg="add mod">
            <ac:chgData name="Franziska Händschel" userId="e2149472-3187-4d00-b16a-a19eff6fc04a" providerId="ADAL" clId="{763CEC72-3F6C-47E9-A1ED-4C8B4BEEB230}" dt="2024-04-23T13:52:56.034" v="2472"/>
            <ac:graphicFrameMkLst>
              <pc:docMk/>
              <pc:sldMasterMk cId="2436609279" sldId="2147483660"/>
              <pc:sldLayoutMk cId="1692561356" sldId="2147483676"/>
              <ac:graphicFrameMk id="35" creationId="{1475BCC1-A25D-C136-AE55-299E0BE32FEF}"/>
            </ac:graphicFrameMkLst>
          </pc:graphicFrameChg>
          <pc:graphicFrameChg chg="add mod">
            <ac:chgData name="Franziska Händschel" userId="e2149472-3187-4d00-b16a-a19eff6fc04a" providerId="ADAL" clId="{763CEC72-3F6C-47E9-A1ED-4C8B4BEEB230}" dt="2024-04-23T13:54:22.765" v="2494"/>
            <ac:graphicFrameMkLst>
              <pc:docMk/>
              <pc:sldMasterMk cId="2436609279" sldId="2147483660"/>
              <pc:sldLayoutMk cId="1692561356" sldId="2147483676"/>
              <ac:graphicFrameMk id="37" creationId="{26ACEAED-480E-4594-75B5-FFE7C23A0B85}"/>
            </ac:graphicFrameMkLst>
          </pc:graphicFrameChg>
          <pc:picChg chg="del">
            <ac:chgData name="Franziska Händschel" userId="e2149472-3187-4d00-b16a-a19eff6fc04a" providerId="ADAL" clId="{763CEC72-3F6C-47E9-A1ED-4C8B4BEEB230}" dt="2024-04-23T13:42:13.826" v="2339" actId="478"/>
            <ac:picMkLst>
              <pc:docMk/>
              <pc:sldMasterMk cId="2436609279" sldId="2147483660"/>
              <pc:sldLayoutMk cId="1692561356" sldId="2147483676"/>
              <ac:picMk id="7" creationId="{145459D5-3D30-AFD0-869D-8D10F6C2DA9F}"/>
            </ac:picMkLst>
          </pc:picChg>
          <pc:picChg chg="mod">
            <ac:chgData name="Franziska Händschel" userId="e2149472-3187-4d00-b16a-a19eff6fc04a" providerId="ADAL" clId="{763CEC72-3F6C-47E9-A1ED-4C8B4BEEB230}" dt="2024-04-23T13:42:20.563" v="2343"/>
            <ac:picMkLst>
              <pc:docMk/>
              <pc:sldMasterMk cId="2436609279" sldId="2147483660"/>
              <pc:sldLayoutMk cId="1692561356" sldId="2147483676"/>
              <ac:picMk id="10" creationId="{D1CDB339-F1BD-7316-2761-45EC05FD7711}"/>
            </ac:picMkLst>
          </pc:picChg>
          <pc:picChg chg="mod">
            <ac:chgData name="Franziska Händschel" userId="e2149472-3187-4d00-b16a-a19eff6fc04a" providerId="ADAL" clId="{763CEC72-3F6C-47E9-A1ED-4C8B4BEEB230}" dt="2024-04-23T13:42:20.563" v="2343"/>
            <ac:picMkLst>
              <pc:docMk/>
              <pc:sldMasterMk cId="2436609279" sldId="2147483660"/>
              <pc:sldLayoutMk cId="1692561356" sldId="2147483676"/>
              <ac:picMk id="11" creationId="{53BF30D0-99EB-3DD0-C44E-37B072AD31BF}"/>
            </ac:picMkLst>
          </pc:picChg>
          <pc:picChg chg="add mod">
            <ac:chgData name="Franziska Händschel" userId="e2149472-3187-4d00-b16a-a19eff6fc04a" providerId="ADAL" clId="{763CEC72-3F6C-47E9-A1ED-4C8B4BEEB230}" dt="2024-04-23T13:42:24.085" v="2345"/>
            <ac:picMkLst>
              <pc:docMk/>
              <pc:sldMasterMk cId="2436609279" sldId="2147483660"/>
              <pc:sldLayoutMk cId="1692561356" sldId="2147483676"/>
              <ac:picMk id="12" creationId="{A2372058-93A4-EFF0-A0D3-8208EF733806}"/>
            </ac:picMkLst>
          </pc:picChg>
          <pc:picChg chg="mod">
            <ac:chgData name="Franziska Händschel" userId="e2149472-3187-4d00-b16a-a19eff6fc04a" providerId="ADAL" clId="{763CEC72-3F6C-47E9-A1ED-4C8B4BEEB230}" dt="2024-04-23T13:42:35.124" v="2349"/>
            <ac:picMkLst>
              <pc:docMk/>
              <pc:sldMasterMk cId="2436609279" sldId="2147483660"/>
              <pc:sldLayoutMk cId="1692561356" sldId="2147483676"/>
              <ac:picMk id="15" creationId="{D1CDB339-F1BD-7316-2761-45EC05FD7711}"/>
            </ac:picMkLst>
          </pc:picChg>
          <pc:picChg chg="del">
            <ac:chgData name="Franziska Händschel" userId="e2149472-3187-4d00-b16a-a19eff6fc04a" providerId="ADAL" clId="{763CEC72-3F6C-47E9-A1ED-4C8B4BEEB230}" dt="2024-04-23T13:42:13.826" v="2339" actId="478"/>
            <ac:picMkLst>
              <pc:docMk/>
              <pc:sldMasterMk cId="2436609279" sldId="2147483660"/>
              <pc:sldLayoutMk cId="1692561356" sldId="2147483676"/>
              <ac:picMk id="16" creationId="{FFF1EA58-18EC-A54B-7ECD-C35515AFCA4C}"/>
            </ac:picMkLst>
          </pc:picChg>
          <pc:picChg chg="mod">
            <ac:chgData name="Franziska Händschel" userId="e2149472-3187-4d00-b16a-a19eff6fc04a" providerId="ADAL" clId="{763CEC72-3F6C-47E9-A1ED-4C8B4BEEB230}" dt="2024-04-23T13:42:35.124" v="2349"/>
            <ac:picMkLst>
              <pc:docMk/>
              <pc:sldMasterMk cId="2436609279" sldId="2147483660"/>
              <pc:sldLayoutMk cId="1692561356" sldId="2147483676"/>
              <ac:picMk id="18" creationId="{53BF30D0-99EB-3DD0-C44E-37B072AD31BF}"/>
            </ac:picMkLst>
          </pc:picChg>
          <pc:picChg chg="mod">
            <ac:chgData name="Franziska Händschel" userId="e2149472-3187-4d00-b16a-a19eff6fc04a" providerId="ADAL" clId="{763CEC72-3F6C-47E9-A1ED-4C8B4BEEB230}" dt="2024-04-23T13:42:45.636" v="2351" actId="1076"/>
            <ac:picMkLst>
              <pc:docMk/>
              <pc:sldMasterMk cId="2436609279" sldId="2147483660"/>
              <pc:sldLayoutMk cId="1692561356" sldId="2147483676"/>
              <ac:picMk id="21" creationId="{D1CDB339-F1BD-7316-2761-45EC05FD7711}"/>
            </ac:picMkLst>
          </pc:picChg>
          <pc:picChg chg="mod">
            <ac:chgData name="Franziska Händschel" userId="e2149472-3187-4d00-b16a-a19eff6fc04a" providerId="ADAL" clId="{763CEC72-3F6C-47E9-A1ED-4C8B4BEEB230}" dt="2024-04-23T13:42:45.636" v="2351" actId="1076"/>
            <ac:picMkLst>
              <pc:docMk/>
              <pc:sldMasterMk cId="2436609279" sldId="2147483660"/>
              <pc:sldLayoutMk cId="1692561356" sldId="2147483676"/>
              <ac:picMk id="22" creationId="{53BF30D0-99EB-3DD0-C44E-37B072AD31BF}"/>
            </ac:picMkLst>
          </pc:picChg>
          <pc:picChg chg="mod">
            <ac:chgData name="Franziska Händschel" userId="e2149472-3187-4d00-b16a-a19eff6fc04a" providerId="ADAL" clId="{763CEC72-3F6C-47E9-A1ED-4C8B4BEEB230}" dt="2024-04-23T13:52:26.004" v="2464"/>
            <ac:picMkLst>
              <pc:docMk/>
              <pc:sldMasterMk cId="2436609279" sldId="2147483660"/>
              <pc:sldLayoutMk cId="1692561356" sldId="2147483676"/>
              <ac:picMk id="29" creationId="{D1CDB339-F1BD-7316-2761-45EC05FD7711}"/>
            </ac:picMkLst>
          </pc:picChg>
          <pc:picChg chg="mod">
            <ac:chgData name="Franziska Händschel" userId="e2149472-3187-4d00-b16a-a19eff6fc04a" providerId="ADAL" clId="{763CEC72-3F6C-47E9-A1ED-4C8B4BEEB230}" dt="2024-04-23T13:52:26.004" v="2464"/>
            <ac:picMkLst>
              <pc:docMk/>
              <pc:sldMasterMk cId="2436609279" sldId="2147483660"/>
              <pc:sldLayoutMk cId="1692561356" sldId="2147483676"/>
              <ac:picMk id="30" creationId="{53BF30D0-99EB-3DD0-C44E-37B072AD31BF}"/>
            </ac:picMkLst>
          </pc:picChg>
          <pc:picChg chg="mod">
            <ac:chgData name="Franziska Händschel" userId="e2149472-3187-4d00-b16a-a19eff6fc04a" providerId="ADAL" clId="{763CEC72-3F6C-47E9-A1ED-4C8B4BEEB230}" dt="2024-04-23T13:53:24.554" v="2478" actId="14100"/>
            <ac:picMkLst>
              <pc:docMk/>
              <pc:sldMasterMk cId="2436609279" sldId="2147483660"/>
              <pc:sldLayoutMk cId="1692561356" sldId="2147483676"/>
              <ac:picMk id="33" creationId="{D1CDB339-F1BD-7316-2761-45EC05FD7711}"/>
            </ac:picMkLst>
          </pc:picChg>
          <pc:picChg chg="mod">
            <ac:chgData name="Franziska Händschel" userId="e2149472-3187-4d00-b16a-a19eff6fc04a" providerId="ADAL" clId="{763CEC72-3F6C-47E9-A1ED-4C8B4BEEB230}" dt="2024-04-23T13:53:24.554" v="2478" actId="14100"/>
            <ac:picMkLst>
              <pc:docMk/>
              <pc:sldMasterMk cId="2436609279" sldId="2147483660"/>
              <pc:sldLayoutMk cId="1692561356" sldId="2147483676"/>
              <ac:picMk id="34" creationId="{53BF30D0-99EB-3DD0-C44E-37B072AD31BF}"/>
            </ac:picMkLst>
          </pc:picChg>
          <pc:picChg chg="add del mod">
            <ac:chgData name="Franziska Händschel" userId="e2149472-3187-4d00-b16a-a19eff6fc04a" providerId="ADAL" clId="{763CEC72-3F6C-47E9-A1ED-4C8B4BEEB230}" dt="2024-04-23T13:54:34.425" v="2499" actId="478"/>
            <ac:picMkLst>
              <pc:docMk/>
              <pc:sldMasterMk cId="2436609279" sldId="2147483660"/>
              <pc:sldLayoutMk cId="1692561356" sldId="2147483676"/>
              <ac:picMk id="36" creationId="{AFDC3DE9-0574-0880-FFA6-8002370D1655}"/>
            </ac:picMkLst>
          </pc:picChg>
          <pc:picChg chg="add mod ord">
            <ac:chgData name="Franziska Händschel" userId="e2149472-3187-4d00-b16a-a19eff6fc04a" providerId="ADAL" clId="{763CEC72-3F6C-47E9-A1ED-4C8B4BEEB230}" dt="2024-04-23T13:54:32.367" v="2498" actId="167"/>
            <ac:picMkLst>
              <pc:docMk/>
              <pc:sldMasterMk cId="2436609279" sldId="2147483660"/>
              <pc:sldLayoutMk cId="1692561356" sldId="2147483676"/>
              <ac:picMk id="38" creationId="{6458A2A1-66F6-ED54-C62A-01EA5ADCCFD0}"/>
            </ac:picMkLst>
          </pc:picChg>
          <pc:picChg chg="add mod">
            <ac:chgData name="Franziska Händschel" userId="e2149472-3187-4d00-b16a-a19eff6fc04a" providerId="ADAL" clId="{763CEC72-3F6C-47E9-A1ED-4C8B4BEEB230}" dt="2024-04-23T13:42:20.563" v="2343"/>
            <ac:picMkLst>
              <pc:docMk/>
              <pc:sldMasterMk cId="2436609279" sldId="2147483660"/>
              <pc:sldLayoutMk cId="1692561356" sldId="2147483676"/>
              <ac:picMk id="2049" creationId="{B145D8AC-D56B-F382-9B9C-7087D3B0D518}"/>
            </ac:picMkLst>
          </pc:picChg>
          <pc:picChg chg="add mod">
            <ac:chgData name="Franziska Händschel" userId="e2149472-3187-4d00-b16a-a19eff6fc04a" providerId="ADAL" clId="{763CEC72-3F6C-47E9-A1ED-4C8B4BEEB230}" dt="2024-04-23T13:42:20.563" v="2343"/>
            <ac:picMkLst>
              <pc:docMk/>
              <pc:sldMasterMk cId="2436609279" sldId="2147483660"/>
              <pc:sldLayoutMk cId="1692561356" sldId="2147483676"/>
              <ac:picMk id="2053" creationId="{D8AACAC0-4325-6AFE-270A-D9F647786FD1}"/>
            </ac:picMkLst>
          </pc:picChg>
          <pc:picChg chg="add mod">
            <ac:chgData name="Franziska Händschel" userId="e2149472-3187-4d00-b16a-a19eff6fc04a" providerId="ADAL" clId="{763CEC72-3F6C-47E9-A1ED-4C8B4BEEB230}" dt="2024-04-23T13:42:20.563" v="2343"/>
            <ac:picMkLst>
              <pc:docMk/>
              <pc:sldMasterMk cId="2436609279" sldId="2147483660"/>
              <pc:sldLayoutMk cId="1692561356" sldId="2147483676"/>
              <ac:picMk id="2054" creationId="{A8D830C8-B9DC-E827-9B04-9836A418B58A}"/>
            </ac:picMkLst>
          </pc:picChg>
          <pc:picChg chg="add mod">
            <ac:chgData name="Franziska Händschel" userId="e2149472-3187-4d00-b16a-a19eff6fc04a" providerId="ADAL" clId="{763CEC72-3F6C-47E9-A1ED-4C8B4BEEB230}" dt="2024-04-23T13:42:35.124" v="2349"/>
            <ac:picMkLst>
              <pc:docMk/>
              <pc:sldMasterMk cId="2436609279" sldId="2147483660"/>
              <pc:sldLayoutMk cId="1692561356" sldId="2147483676"/>
              <ac:picMk id="2055" creationId="{C67A4E0A-21E2-5BA7-B96A-D37D2E0E4E5E}"/>
            </ac:picMkLst>
          </pc:picChg>
          <pc:picChg chg="add mod">
            <ac:chgData name="Franziska Händschel" userId="e2149472-3187-4d00-b16a-a19eff6fc04a" providerId="ADAL" clId="{763CEC72-3F6C-47E9-A1ED-4C8B4BEEB230}" dt="2024-04-23T13:42:35.124" v="2349"/>
            <ac:picMkLst>
              <pc:docMk/>
              <pc:sldMasterMk cId="2436609279" sldId="2147483660"/>
              <pc:sldLayoutMk cId="1692561356" sldId="2147483676"/>
              <ac:picMk id="2059" creationId="{D345F7F7-6D33-300F-56C8-6A5846BB9094}"/>
            </ac:picMkLst>
          </pc:picChg>
          <pc:picChg chg="add mod">
            <ac:chgData name="Franziska Händschel" userId="e2149472-3187-4d00-b16a-a19eff6fc04a" providerId="ADAL" clId="{763CEC72-3F6C-47E9-A1ED-4C8B4BEEB230}" dt="2024-04-23T13:42:35.124" v="2349"/>
            <ac:picMkLst>
              <pc:docMk/>
              <pc:sldMasterMk cId="2436609279" sldId="2147483660"/>
              <pc:sldLayoutMk cId="1692561356" sldId="2147483676"/>
              <ac:picMk id="2060" creationId="{E0F2F417-CE3F-0DB7-671A-614D2642FE2F}"/>
            </ac:picMkLst>
          </pc:picChg>
          <pc:picChg chg="add del mod">
            <ac:chgData name="Franziska Händschel" userId="e2149472-3187-4d00-b16a-a19eff6fc04a" providerId="ADAL" clId="{763CEC72-3F6C-47E9-A1ED-4C8B4BEEB230}" dt="2024-04-23T13:52:07.791" v="2462" actId="478"/>
            <ac:picMkLst>
              <pc:docMk/>
              <pc:sldMasterMk cId="2436609279" sldId="2147483660"/>
              <pc:sldLayoutMk cId="1692561356" sldId="2147483676"/>
              <ac:picMk id="2061" creationId="{326B5982-29D2-80FA-54DE-F073902E85DE}"/>
            </ac:picMkLst>
          </pc:picChg>
          <pc:picChg chg="add del mod">
            <ac:chgData name="Franziska Händschel" userId="e2149472-3187-4d00-b16a-a19eff6fc04a" providerId="ADAL" clId="{763CEC72-3F6C-47E9-A1ED-4C8B4BEEB230}" dt="2024-04-23T13:52:07.791" v="2462" actId="478"/>
            <ac:picMkLst>
              <pc:docMk/>
              <pc:sldMasterMk cId="2436609279" sldId="2147483660"/>
              <pc:sldLayoutMk cId="1692561356" sldId="2147483676"/>
              <ac:picMk id="2065" creationId="{AEE05A1E-8D53-95D4-A2A5-0C0423E09C34}"/>
            </ac:picMkLst>
          </pc:picChg>
          <pc:picChg chg="add del mod">
            <ac:chgData name="Franziska Händschel" userId="e2149472-3187-4d00-b16a-a19eff6fc04a" providerId="ADAL" clId="{763CEC72-3F6C-47E9-A1ED-4C8B4BEEB230}" dt="2024-04-23T13:52:07.791" v="2462" actId="478"/>
            <ac:picMkLst>
              <pc:docMk/>
              <pc:sldMasterMk cId="2436609279" sldId="2147483660"/>
              <pc:sldLayoutMk cId="1692561356" sldId="2147483676"/>
              <ac:picMk id="2066" creationId="{E96C0E51-5830-1CD7-21C6-F80B8836391A}"/>
            </ac:picMkLst>
          </pc:picChg>
          <pc:picChg chg="add mod">
            <ac:chgData name="Franziska Händschel" userId="e2149472-3187-4d00-b16a-a19eff6fc04a" providerId="ADAL" clId="{763CEC72-3F6C-47E9-A1ED-4C8B4BEEB230}" dt="2024-04-23T13:52:26.004" v="2464"/>
            <ac:picMkLst>
              <pc:docMk/>
              <pc:sldMasterMk cId="2436609279" sldId="2147483660"/>
              <pc:sldLayoutMk cId="1692561356" sldId="2147483676"/>
              <ac:picMk id="2069" creationId="{BD42C012-3F10-E86D-68DA-4A84F75741EC}"/>
            </ac:picMkLst>
          </pc:picChg>
          <pc:picChg chg="add mod">
            <ac:chgData name="Franziska Händschel" userId="e2149472-3187-4d00-b16a-a19eff6fc04a" providerId="ADAL" clId="{763CEC72-3F6C-47E9-A1ED-4C8B4BEEB230}" dt="2024-04-23T13:52:26.004" v="2464"/>
            <ac:picMkLst>
              <pc:docMk/>
              <pc:sldMasterMk cId="2436609279" sldId="2147483660"/>
              <pc:sldLayoutMk cId="1692561356" sldId="2147483676"/>
              <ac:picMk id="2073" creationId="{62D89D4E-F865-77F0-6521-07DD0A68CDB7}"/>
            </ac:picMkLst>
          </pc:picChg>
          <pc:picChg chg="add mod">
            <ac:chgData name="Franziska Händschel" userId="e2149472-3187-4d00-b16a-a19eff6fc04a" providerId="ADAL" clId="{763CEC72-3F6C-47E9-A1ED-4C8B4BEEB230}" dt="2024-04-23T13:52:26.004" v="2464"/>
            <ac:picMkLst>
              <pc:docMk/>
              <pc:sldMasterMk cId="2436609279" sldId="2147483660"/>
              <pc:sldLayoutMk cId="1692561356" sldId="2147483676"/>
              <ac:picMk id="2074" creationId="{755713DB-EE7C-2115-2482-131432659417}"/>
            </ac:picMkLst>
          </pc:picChg>
          <pc:picChg chg="add mod">
            <ac:chgData name="Franziska Händschel" userId="e2149472-3187-4d00-b16a-a19eff6fc04a" providerId="ADAL" clId="{763CEC72-3F6C-47E9-A1ED-4C8B4BEEB230}" dt="2024-04-23T13:57:35.086" v="2566" actId="1366"/>
            <ac:picMkLst>
              <pc:docMk/>
              <pc:sldMasterMk cId="2436609279" sldId="2147483660"/>
              <pc:sldLayoutMk cId="1692561356" sldId="2147483676"/>
              <ac:picMk id="2075" creationId="{E1881247-4403-A7B3-6126-59B0D485E227}"/>
            </ac:picMkLst>
          </pc:picChg>
          <pc:picChg chg="add mod">
            <ac:chgData name="Franziska Händschel" userId="e2149472-3187-4d00-b16a-a19eff6fc04a" providerId="ADAL" clId="{763CEC72-3F6C-47E9-A1ED-4C8B4BEEB230}" dt="2024-04-23T13:57:35.086" v="2566" actId="1366"/>
            <ac:picMkLst>
              <pc:docMk/>
              <pc:sldMasterMk cId="2436609279" sldId="2147483660"/>
              <pc:sldLayoutMk cId="1692561356" sldId="2147483676"/>
              <ac:picMk id="2079" creationId="{824538C7-966B-E0EA-09CD-C5695C82B4C9}"/>
            </ac:picMkLst>
          </pc:picChg>
          <pc:picChg chg="add mod">
            <ac:chgData name="Franziska Händschel" userId="e2149472-3187-4d00-b16a-a19eff6fc04a" providerId="ADAL" clId="{763CEC72-3F6C-47E9-A1ED-4C8B4BEEB230}" dt="2024-04-23T13:57:35.086" v="2566" actId="1366"/>
            <ac:picMkLst>
              <pc:docMk/>
              <pc:sldMasterMk cId="2436609279" sldId="2147483660"/>
              <pc:sldLayoutMk cId="1692561356" sldId="2147483676"/>
              <ac:picMk id="2080" creationId="{F17B39B5-63EE-4865-6A80-B8967534B34B}"/>
            </ac:picMkLst>
          </pc:picChg>
        </pc:sldLayoutChg>
        <pc:sldLayoutChg chg="addSp delSp modSp mod">
          <pc:chgData name="Franziska Händschel" userId="e2149472-3187-4d00-b16a-a19eff6fc04a" providerId="ADAL" clId="{763CEC72-3F6C-47E9-A1ED-4C8B4BEEB230}" dt="2024-04-23T15:01:48.038" v="4486" actId="6014"/>
          <pc:sldLayoutMkLst>
            <pc:docMk/>
            <pc:sldMasterMk cId="2436609279" sldId="2147483660"/>
            <pc:sldLayoutMk cId="2086043793" sldId="2147483677"/>
          </pc:sldLayoutMkLst>
          <pc:spChg chg="mod">
            <ac:chgData name="Franziska Händschel" userId="e2149472-3187-4d00-b16a-a19eff6fc04a" providerId="ADAL" clId="{763CEC72-3F6C-47E9-A1ED-4C8B4BEEB230}" dt="2024-04-23T13:59:44.986" v="2628" actId="20577"/>
            <ac:spMkLst>
              <pc:docMk/>
              <pc:sldMasterMk cId="2436609279" sldId="2147483660"/>
              <pc:sldLayoutMk cId="2086043793" sldId="2147483677"/>
              <ac:spMk id="2" creationId="{F65B5658-1151-6369-EC76-7A6DFE73DA54}"/>
            </ac:spMkLst>
          </pc:spChg>
          <pc:spChg chg="mod">
            <ac:chgData name="Franziska Händschel" userId="e2149472-3187-4d00-b16a-a19eff6fc04a" providerId="ADAL" clId="{763CEC72-3F6C-47E9-A1ED-4C8B4BEEB230}" dt="2024-04-23T13:55:03.769" v="2506" actId="20577"/>
            <ac:spMkLst>
              <pc:docMk/>
              <pc:sldMasterMk cId="2436609279" sldId="2147483660"/>
              <pc:sldLayoutMk cId="2086043793" sldId="2147483677"/>
              <ac:spMk id="5" creationId="{B7912C82-CE2B-482D-27E5-88FFAD5F6363}"/>
            </ac:spMkLst>
          </pc:spChg>
          <pc:spChg chg="del">
            <ac:chgData name="Franziska Händschel" userId="e2149472-3187-4d00-b16a-a19eff6fc04a" providerId="ADAL" clId="{763CEC72-3F6C-47E9-A1ED-4C8B4BEEB230}" dt="2024-04-23T13:45:09.758" v="2364" actId="478"/>
            <ac:spMkLst>
              <pc:docMk/>
              <pc:sldMasterMk cId="2436609279" sldId="2147483660"/>
              <pc:sldLayoutMk cId="2086043793" sldId="2147483677"/>
              <ac:spMk id="7" creationId="{F7B8BAD1-B2CC-9ECD-0F94-F52F37450EEE}"/>
            </ac:spMkLst>
          </pc:spChg>
          <pc:spChg chg="del">
            <ac:chgData name="Franziska Händschel" userId="e2149472-3187-4d00-b16a-a19eff6fc04a" providerId="ADAL" clId="{763CEC72-3F6C-47E9-A1ED-4C8B4BEEB230}" dt="2024-04-23T13:45:09.758" v="2364" actId="478"/>
            <ac:spMkLst>
              <pc:docMk/>
              <pc:sldMasterMk cId="2436609279" sldId="2147483660"/>
              <pc:sldLayoutMk cId="2086043793" sldId="2147483677"/>
              <ac:spMk id="8" creationId="{68EAEEF3-A92F-232B-CFAB-AE4A9C725991}"/>
            </ac:spMkLst>
          </pc:spChg>
          <pc:spChg chg="add mod">
            <ac:chgData name="Franziska Händschel" userId="e2149472-3187-4d00-b16a-a19eff6fc04a" providerId="ADAL" clId="{763CEC72-3F6C-47E9-A1ED-4C8B4BEEB230}" dt="2024-04-23T13:45:15.475" v="2368"/>
            <ac:spMkLst>
              <pc:docMk/>
              <pc:sldMasterMk cId="2436609279" sldId="2147483660"/>
              <pc:sldLayoutMk cId="2086043793" sldId="2147483677"/>
              <ac:spMk id="13" creationId="{168408FC-E949-2C0B-64B9-A87157E8D026}"/>
            </ac:spMkLst>
          </pc:spChg>
          <pc:spChg chg="add mod">
            <ac:chgData name="Franziska Händschel" userId="e2149472-3187-4d00-b16a-a19eff6fc04a" providerId="ADAL" clId="{763CEC72-3F6C-47E9-A1ED-4C8B4BEEB230}" dt="2024-04-23T13:45:20.346" v="2371"/>
            <ac:spMkLst>
              <pc:docMk/>
              <pc:sldMasterMk cId="2436609279" sldId="2147483660"/>
              <pc:sldLayoutMk cId="2086043793" sldId="2147483677"/>
              <ac:spMk id="15" creationId="{F9BB174A-AEEA-D7CF-87CE-DED33756B6D4}"/>
            </ac:spMkLst>
          </pc:spChg>
          <pc:spChg chg="add del mod">
            <ac:chgData name="Franziska Händschel" userId="e2149472-3187-4d00-b16a-a19eff6fc04a" providerId="ADAL" clId="{763CEC72-3F6C-47E9-A1ED-4C8B4BEEB230}" dt="2024-04-23T13:47:23.771" v="2375" actId="478"/>
            <ac:spMkLst>
              <pc:docMk/>
              <pc:sldMasterMk cId="2436609279" sldId="2147483660"/>
              <pc:sldLayoutMk cId="2086043793" sldId="2147483677"/>
              <ac:spMk id="17" creationId="{BB07A76C-7F05-CAB2-D927-6C60FBA37246}"/>
            </ac:spMkLst>
          </pc:spChg>
          <pc:spChg chg="add del">
            <ac:chgData name="Franziska Händschel" userId="e2149472-3187-4d00-b16a-a19eff6fc04a" providerId="ADAL" clId="{763CEC72-3F6C-47E9-A1ED-4C8B4BEEB230}" dt="2024-04-23T13:46:27.499" v="2374" actId="478"/>
            <ac:spMkLst>
              <pc:docMk/>
              <pc:sldMasterMk cId="2436609279" sldId="2147483660"/>
              <pc:sldLayoutMk cId="2086043793" sldId="2147483677"/>
              <ac:spMk id="18" creationId="{BA9586E3-DC6F-E1BD-6CD7-195BBE314BC8}"/>
            </ac:spMkLst>
          </pc:spChg>
          <pc:spChg chg="add mod">
            <ac:chgData name="Franziska Händschel" userId="e2149472-3187-4d00-b16a-a19eff6fc04a" providerId="ADAL" clId="{763CEC72-3F6C-47E9-A1ED-4C8B4BEEB230}" dt="2024-04-23T13:51:31.552" v="2459" actId="1076"/>
            <ac:spMkLst>
              <pc:docMk/>
              <pc:sldMasterMk cId="2436609279" sldId="2147483660"/>
              <pc:sldLayoutMk cId="2086043793" sldId="2147483677"/>
              <ac:spMk id="28" creationId="{0BF0C14E-C431-25F9-2831-530C9FCBECA6}"/>
            </ac:spMkLst>
          </pc:spChg>
          <pc:grpChg chg="add del">
            <ac:chgData name="Franziska Händschel" userId="e2149472-3187-4d00-b16a-a19eff6fc04a" providerId="ADAL" clId="{763CEC72-3F6C-47E9-A1ED-4C8B4BEEB230}" dt="2024-04-23T13:45:17.989" v="2369" actId="478"/>
            <ac:grpSpMkLst>
              <pc:docMk/>
              <pc:sldMasterMk cId="2436609279" sldId="2147483660"/>
              <pc:sldLayoutMk cId="2086043793" sldId="2147483677"/>
              <ac:grpSpMk id="9" creationId="{7CCF920C-A93E-D898-27B4-0BD9B85AD15A}"/>
            </ac:grpSpMkLst>
          </pc:grpChg>
          <pc:graphicFrameChg chg="add mod">
            <ac:chgData name="Franziska Händschel" userId="e2149472-3187-4d00-b16a-a19eff6fc04a" providerId="ADAL" clId="{763CEC72-3F6C-47E9-A1ED-4C8B4BEEB230}" dt="2024-04-23T13:45:10.548" v="2365"/>
            <ac:graphicFrameMkLst>
              <pc:docMk/>
              <pc:sldMasterMk cId="2436609279" sldId="2147483660"/>
              <pc:sldLayoutMk cId="2086043793" sldId="2147483677"/>
              <ac:graphicFrameMk id="6" creationId="{7FB464B9-85BC-3D50-7E20-1F244C94F006}"/>
            </ac:graphicFrameMkLst>
          </pc:graphicFrameChg>
          <pc:graphicFrameChg chg="add mod">
            <ac:chgData name="Franziska Händschel" userId="e2149472-3187-4d00-b16a-a19eff6fc04a" providerId="ADAL" clId="{763CEC72-3F6C-47E9-A1ED-4C8B4BEEB230}" dt="2024-04-23T13:45:18.581" v="2370"/>
            <ac:graphicFrameMkLst>
              <pc:docMk/>
              <pc:sldMasterMk cId="2436609279" sldId="2147483660"/>
              <pc:sldLayoutMk cId="2086043793" sldId="2147483677"/>
              <ac:graphicFrameMk id="14" creationId="{A91CF3B5-0394-D0F4-62DF-41AF8CF20405}"/>
            </ac:graphicFrameMkLst>
          </pc:graphicFrameChg>
          <pc:graphicFrameChg chg="add del mod">
            <ac:chgData name="Franziska Händschel" userId="e2149472-3187-4d00-b16a-a19eff6fc04a" providerId="ADAL" clId="{763CEC72-3F6C-47E9-A1ED-4C8B4BEEB230}" dt="2024-04-23T13:47:23.771" v="2375" actId="478"/>
            <ac:graphicFrameMkLst>
              <pc:docMk/>
              <pc:sldMasterMk cId="2436609279" sldId="2147483660"/>
              <pc:sldLayoutMk cId="2086043793" sldId="2147483677"/>
              <ac:graphicFrameMk id="16" creationId="{20DC61CC-8EF3-967A-CCC5-37507D3DF81F}"/>
            </ac:graphicFrameMkLst>
          </pc:graphicFrameChg>
          <pc:graphicFrameChg chg="add mod">
            <ac:chgData name="Franziska Händschel" userId="e2149472-3187-4d00-b16a-a19eff6fc04a" providerId="ADAL" clId="{763CEC72-3F6C-47E9-A1ED-4C8B4BEEB230}" dt="2024-04-23T13:48:13.265" v="2382"/>
            <ac:graphicFrameMkLst>
              <pc:docMk/>
              <pc:sldMasterMk cId="2436609279" sldId="2147483660"/>
              <pc:sldLayoutMk cId="2086043793" sldId="2147483677"/>
              <ac:graphicFrameMk id="21" creationId="{A51F30A1-43C0-58CD-CE81-625E4883DBD9}"/>
            </ac:graphicFrameMkLst>
          </pc:graphicFrameChg>
          <pc:graphicFrameChg chg="add del mod modGraphic">
            <ac:chgData name="Franziska Händschel" userId="e2149472-3187-4d00-b16a-a19eff6fc04a" providerId="ADAL" clId="{763CEC72-3F6C-47E9-A1ED-4C8B4BEEB230}" dt="2024-04-23T13:49:59.192" v="2399" actId="478"/>
            <ac:graphicFrameMkLst>
              <pc:docMk/>
              <pc:sldMasterMk cId="2436609279" sldId="2147483660"/>
              <pc:sldLayoutMk cId="2086043793" sldId="2147483677"/>
              <ac:graphicFrameMk id="22" creationId="{27955EDE-4BF1-3464-C89E-DC37D4E81EBA}"/>
            </ac:graphicFrameMkLst>
          </pc:graphicFrameChg>
          <pc:graphicFrameChg chg="add mod">
            <ac:chgData name="Franziska Händschel" userId="e2149472-3187-4d00-b16a-a19eff6fc04a" providerId="ADAL" clId="{763CEC72-3F6C-47E9-A1ED-4C8B4BEEB230}" dt="2024-04-23T13:48:31.171" v="2384"/>
            <ac:graphicFrameMkLst>
              <pc:docMk/>
              <pc:sldMasterMk cId="2436609279" sldId="2147483660"/>
              <pc:sldLayoutMk cId="2086043793" sldId="2147483677"/>
              <ac:graphicFrameMk id="23" creationId="{DA021FEA-E51A-7D00-3EFF-4AFDFD622D84}"/>
            </ac:graphicFrameMkLst>
          </pc:graphicFrameChg>
          <pc:graphicFrameChg chg="add mod">
            <ac:chgData name="Franziska Händschel" userId="e2149472-3187-4d00-b16a-a19eff6fc04a" providerId="ADAL" clId="{763CEC72-3F6C-47E9-A1ED-4C8B4BEEB230}" dt="2024-04-23T13:49:22.179" v="2391"/>
            <ac:graphicFrameMkLst>
              <pc:docMk/>
              <pc:sldMasterMk cId="2436609279" sldId="2147483660"/>
              <pc:sldLayoutMk cId="2086043793" sldId="2147483677"/>
              <ac:graphicFrameMk id="25" creationId="{E9EC7DC1-2FD2-79CF-7C34-CA4CA60B7824}"/>
            </ac:graphicFrameMkLst>
          </pc:graphicFrameChg>
          <pc:picChg chg="del">
            <ac:chgData name="Franziska Händschel" userId="e2149472-3187-4d00-b16a-a19eff6fc04a" providerId="ADAL" clId="{763CEC72-3F6C-47E9-A1ED-4C8B4BEEB230}" dt="2024-04-23T13:45:09.758" v="2364" actId="478"/>
            <ac:picMkLst>
              <pc:docMk/>
              <pc:sldMasterMk cId="2436609279" sldId="2147483660"/>
              <pc:sldLayoutMk cId="2086043793" sldId="2147483677"/>
              <ac:picMk id="4" creationId="{6BFE28E8-AAB5-E694-5961-5D89EAE27A16}"/>
            </ac:picMkLst>
          </pc:picChg>
          <pc:picChg chg="add del mod">
            <ac:chgData name="Franziska Händschel" userId="e2149472-3187-4d00-b16a-a19eff6fc04a" providerId="ADAL" clId="{763CEC72-3F6C-47E9-A1ED-4C8B4BEEB230}" dt="2024-04-23T13:47:41.656" v="2381" actId="478"/>
            <ac:picMkLst>
              <pc:docMk/>
              <pc:sldMasterMk cId="2436609279" sldId="2147483660"/>
              <pc:sldLayoutMk cId="2086043793" sldId="2147483677"/>
              <ac:picMk id="20" creationId="{4DEE7F6C-9C58-E0F8-29F0-D1CC36F7F2EB}"/>
            </ac:picMkLst>
          </pc:picChg>
          <pc:picChg chg="add del mod">
            <ac:chgData name="Franziska Händschel" userId="e2149472-3187-4d00-b16a-a19eff6fc04a" providerId="ADAL" clId="{763CEC72-3F6C-47E9-A1ED-4C8B4BEEB230}" dt="2024-04-23T13:48:48.888" v="2387" actId="478"/>
            <ac:picMkLst>
              <pc:docMk/>
              <pc:sldMasterMk cId="2436609279" sldId="2147483660"/>
              <pc:sldLayoutMk cId="2086043793" sldId="2147483677"/>
              <ac:picMk id="24" creationId="{8C5DC73D-BB04-9AD4-DEE3-B9CAA8050C8A}"/>
            </ac:picMkLst>
          </pc:picChg>
          <pc:picChg chg="add mod">
            <ac:chgData name="Franziska Händschel" userId="e2149472-3187-4d00-b16a-a19eff6fc04a" providerId="ADAL" clId="{763CEC72-3F6C-47E9-A1ED-4C8B4BEEB230}" dt="2024-04-23T14:03:12.276" v="2708" actId="1076"/>
            <ac:picMkLst>
              <pc:docMk/>
              <pc:sldMasterMk cId="2436609279" sldId="2147483660"/>
              <pc:sldLayoutMk cId="2086043793" sldId="2147483677"/>
              <ac:picMk id="26" creationId="{EEB806E5-FEEF-D5FA-B3E4-175CABBEE5C3}"/>
            </ac:picMkLst>
          </pc:picChg>
          <pc:picChg chg="add mod">
            <ac:chgData name="Franziska Händschel" userId="e2149472-3187-4d00-b16a-a19eff6fc04a" providerId="ADAL" clId="{763CEC72-3F6C-47E9-A1ED-4C8B4BEEB230}" dt="2024-04-23T13:58:49.814" v="2592"/>
            <ac:picMkLst>
              <pc:docMk/>
              <pc:sldMasterMk cId="2436609279" sldId="2147483660"/>
              <pc:sldLayoutMk cId="2086043793" sldId="2147483677"/>
              <ac:picMk id="29" creationId="{1112722E-D896-34F2-6167-44D68618A2D2}"/>
            </ac:picMkLst>
          </pc:picChg>
          <pc:picChg chg="add del mod">
            <ac:chgData name="Franziska Händschel" userId="e2149472-3187-4d00-b16a-a19eff6fc04a" providerId="ADAL" clId="{763CEC72-3F6C-47E9-A1ED-4C8B4BEEB230}" dt="2024-04-23T14:01:36.923" v="2686" actId="21"/>
            <ac:picMkLst>
              <pc:docMk/>
              <pc:sldMasterMk cId="2436609279" sldId="2147483660"/>
              <pc:sldLayoutMk cId="2086043793" sldId="2147483677"/>
              <ac:picMk id="30" creationId="{3A589E42-0B8B-97D1-726C-265BB2EA0294}"/>
            </ac:picMkLst>
          </pc:picChg>
          <pc:picChg chg="add del mod">
            <ac:chgData name="Franziska Händschel" userId="e2149472-3187-4d00-b16a-a19eff6fc04a" providerId="ADAL" clId="{763CEC72-3F6C-47E9-A1ED-4C8B4BEEB230}" dt="2024-04-23T14:03:05.533" v="2706" actId="21"/>
            <ac:picMkLst>
              <pc:docMk/>
              <pc:sldMasterMk cId="2436609279" sldId="2147483660"/>
              <pc:sldLayoutMk cId="2086043793" sldId="2147483677"/>
              <ac:picMk id="31" creationId="{2B3A7850-D0B4-EC98-E785-3CB6F8ACA1F5}"/>
            </ac:picMkLst>
          </pc:picChg>
        </pc:sldLayoutChg>
        <pc:sldLayoutChg chg="addSp delSp modSp mod">
          <pc:chgData name="Franziska Händschel" userId="e2149472-3187-4d00-b16a-a19eff6fc04a" providerId="ADAL" clId="{763CEC72-3F6C-47E9-A1ED-4C8B4BEEB230}" dt="2024-04-23T15:01:53.739" v="4487" actId="6014"/>
          <pc:sldLayoutMkLst>
            <pc:docMk/>
            <pc:sldMasterMk cId="2436609279" sldId="2147483660"/>
            <pc:sldLayoutMk cId="3413835381" sldId="2147483678"/>
          </pc:sldLayoutMkLst>
          <pc:spChg chg="mod">
            <ac:chgData name="Franziska Händschel" userId="e2149472-3187-4d00-b16a-a19eff6fc04a" providerId="ADAL" clId="{763CEC72-3F6C-47E9-A1ED-4C8B4BEEB230}" dt="2024-04-23T13:59:51.905" v="2638" actId="20577"/>
            <ac:spMkLst>
              <pc:docMk/>
              <pc:sldMasterMk cId="2436609279" sldId="2147483660"/>
              <pc:sldLayoutMk cId="3413835381" sldId="2147483678"/>
              <ac:spMk id="2" creationId="{F65B5658-1151-6369-EC76-7A6DFE73DA54}"/>
            </ac:spMkLst>
          </pc:spChg>
          <pc:spChg chg="mod">
            <ac:chgData name="Franziska Händschel" userId="e2149472-3187-4d00-b16a-a19eff6fc04a" providerId="ADAL" clId="{763CEC72-3F6C-47E9-A1ED-4C8B4BEEB230}" dt="2024-04-23T13:57:25.595" v="2565" actId="20577"/>
            <ac:spMkLst>
              <pc:docMk/>
              <pc:sldMasterMk cId="2436609279" sldId="2147483660"/>
              <pc:sldLayoutMk cId="3413835381" sldId="2147483678"/>
              <ac:spMk id="5" creationId="{B7912C82-CE2B-482D-27E5-88FFAD5F6363}"/>
            </ac:spMkLst>
          </pc:spChg>
          <pc:spChg chg="del">
            <ac:chgData name="Franziska Händschel" userId="e2149472-3187-4d00-b16a-a19eff6fc04a" providerId="ADAL" clId="{763CEC72-3F6C-47E9-A1ED-4C8B4BEEB230}" dt="2024-04-23T13:57:46.205" v="2568" actId="478"/>
            <ac:spMkLst>
              <pc:docMk/>
              <pc:sldMasterMk cId="2436609279" sldId="2147483660"/>
              <pc:sldLayoutMk cId="3413835381" sldId="2147483678"/>
              <ac:spMk id="28" creationId="{0BF0C14E-C431-25F9-2831-530C9FCBECA6}"/>
            </ac:spMkLst>
          </pc:spChg>
          <pc:grpChg chg="add del mod">
            <ac:chgData name="Franziska Händschel" userId="e2149472-3187-4d00-b16a-a19eff6fc04a" providerId="ADAL" clId="{763CEC72-3F6C-47E9-A1ED-4C8B4BEEB230}" dt="2024-04-23T13:58:47.984" v="2591" actId="478"/>
            <ac:grpSpMkLst>
              <pc:docMk/>
              <pc:sldMasterMk cId="2436609279" sldId="2147483660"/>
              <pc:sldLayoutMk cId="3413835381" sldId="2147483678"/>
              <ac:grpSpMk id="7" creationId="{15779547-9C3B-BF5F-3E82-C3B39ACCFA96}"/>
            </ac:grpSpMkLst>
          </pc:grpChg>
          <pc:graphicFrameChg chg="add mod">
            <ac:chgData name="Franziska Händschel" userId="e2149472-3187-4d00-b16a-a19eff6fc04a" providerId="ADAL" clId="{763CEC72-3F6C-47E9-A1ED-4C8B4BEEB230}" dt="2024-04-23T14:00:46.138" v="2671"/>
            <ac:graphicFrameMkLst>
              <pc:docMk/>
              <pc:sldMasterMk cId="2436609279" sldId="2147483660"/>
              <pc:sldLayoutMk cId="3413835381" sldId="2147483678"/>
              <ac:graphicFrameMk id="11" creationId="{29433FA2-015A-DC9B-CA42-7A90DB12A5FA}"/>
            </ac:graphicFrameMkLst>
          </pc:graphicFrameChg>
          <pc:graphicFrameChg chg="add del mod modGraphic">
            <ac:chgData name="Franziska Händschel" userId="e2149472-3187-4d00-b16a-a19eff6fc04a" providerId="ADAL" clId="{763CEC72-3F6C-47E9-A1ED-4C8B4BEEB230}" dt="2024-04-23T14:01:40.718" v="2687" actId="478"/>
            <ac:graphicFrameMkLst>
              <pc:docMk/>
              <pc:sldMasterMk cId="2436609279" sldId="2147483660"/>
              <pc:sldLayoutMk cId="3413835381" sldId="2147483678"/>
              <ac:graphicFrameMk id="12" creationId="{D35D1182-0FA0-A148-693F-E1C7D7A6C205}"/>
            </ac:graphicFrameMkLst>
          </pc:graphicFrameChg>
          <pc:graphicFrameChg chg="add mod">
            <ac:chgData name="Franziska Händschel" userId="e2149472-3187-4d00-b16a-a19eff6fc04a" providerId="ADAL" clId="{763CEC72-3F6C-47E9-A1ED-4C8B4BEEB230}" dt="2024-04-23T14:01:12.975" v="2678"/>
            <ac:graphicFrameMkLst>
              <pc:docMk/>
              <pc:sldMasterMk cId="2436609279" sldId="2147483660"/>
              <pc:sldLayoutMk cId="3413835381" sldId="2147483678"/>
              <ac:graphicFrameMk id="13" creationId="{C907F2D5-FB58-C954-53F4-AA70D63A3F10}"/>
            </ac:graphicFrameMkLst>
          </pc:graphicFrameChg>
          <pc:graphicFrameChg chg="add mod">
            <ac:chgData name="Franziska Händschel" userId="e2149472-3187-4d00-b16a-a19eff6fc04a" providerId="ADAL" clId="{763CEC72-3F6C-47E9-A1ED-4C8B4BEEB230}" dt="2024-04-23T14:02:31.487" v="2692"/>
            <ac:graphicFrameMkLst>
              <pc:docMk/>
              <pc:sldMasterMk cId="2436609279" sldId="2147483660"/>
              <pc:sldLayoutMk cId="3413835381" sldId="2147483678"/>
              <ac:graphicFrameMk id="15" creationId="{04313D58-C580-A4DF-6874-F9B432CC1CAF}"/>
            </ac:graphicFrameMkLst>
          </pc:graphicFrameChg>
          <pc:graphicFrameChg chg="add del mod modGraphic">
            <ac:chgData name="Franziska Händschel" userId="e2149472-3187-4d00-b16a-a19eff6fc04a" providerId="ADAL" clId="{763CEC72-3F6C-47E9-A1ED-4C8B4BEEB230}" dt="2024-04-23T14:02:40.117" v="2695" actId="21"/>
            <ac:graphicFrameMkLst>
              <pc:docMk/>
              <pc:sldMasterMk cId="2436609279" sldId="2147483660"/>
              <pc:sldLayoutMk cId="3413835381" sldId="2147483678"/>
              <ac:graphicFrameMk id="16" creationId="{B445D321-002D-912A-BBB9-2DF7E92F51AA}"/>
            </ac:graphicFrameMkLst>
          </pc:graphicFrameChg>
          <pc:graphicFrameChg chg="add mod">
            <ac:chgData name="Franziska Händschel" userId="e2149472-3187-4d00-b16a-a19eff6fc04a" providerId="ADAL" clId="{763CEC72-3F6C-47E9-A1ED-4C8B4BEEB230}" dt="2024-04-23T14:02:40.435" v="2696"/>
            <ac:graphicFrameMkLst>
              <pc:docMk/>
              <pc:sldMasterMk cId="2436609279" sldId="2147483660"/>
              <pc:sldLayoutMk cId="3413835381" sldId="2147483678"/>
              <ac:graphicFrameMk id="17" creationId="{B445D321-002D-912A-BBB9-2DF7E92F51AA}"/>
            </ac:graphicFrameMkLst>
          </pc:graphicFrameChg>
          <pc:picChg chg="add del mod">
            <ac:chgData name="Franziska Händschel" userId="e2149472-3187-4d00-b16a-a19eff6fc04a" providerId="ADAL" clId="{763CEC72-3F6C-47E9-A1ED-4C8B4BEEB230}" dt="2024-04-23T13:58:47.984" v="2591" actId="478"/>
            <ac:picMkLst>
              <pc:docMk/>
              <pc:sldMasterMk cId="2436609279" sldId="2147483660"/>
              <pc:sldLayoutMk cId="3413835381" sldId="2147483678"/>
              <ac:picMk id="4" creationId="{33A8FDAC-1028-2F86-DB4A-10C8FBF36BB2}"/>
            </ac:picMkLst>
          </pc:picChg>
          <pc:picChg chg="add mod">
            <ac:chgData name="Franziska Händschel" userId="e2149472-3187-4d00-b16a-a19eff6fc04a" providerId="ADAL" clId="{763CEC72-3F6C-47E9-A1ED-4C8B4BEEB230}" dt="2024-04-23T13:58:46.518" v="2590" actId="1076"/>
            <ac:picMkLst>
              <pc:docMk/>
              <pc:sldMasterMk cId="2436609279" sldId="2147483660"/>
              <pc:sldLayoutMk cId="3413835381" sldId="2147483678"/>
              <ac:picMk id="6" creationId="{BD4ECAA7-A563-FBFE-5E42-970B1CC72B0A}"/>
            </ac:picMkLst>
          </pc:picChg>
          <pc:picChg chg="mod">
            <ac:chgData name="Franziska Händschel" userId="e2149472-3187-4d00-b16a-a19eff6fc04a" providerId="ADAL" clId="{763CEC72-3F6C-47E9-A1ED-4C8B4BEEB230}" dt="2024-04-23T13:58:01.502" v="2573" actId="688"/>
            <ac:picMkLst>
              <pc:docMk/>
              <pc:sldMasterMk cId="2436609279" sldId="2147483660"/>
              <pc:sldLayoutMk cId="3413835381" sldId="2147483678"/>
              <ac:picMk id="8" creationId="{FDF71FB9-70EC-1B36-7D80-E3B63428F56D}"/>
            </ac:picMkLst>
          </pc:picChg>
          <pc:picChg chg="mod">
            <ac:chgData name="Franziska Händschel" userId="e2149472-3187-4d00-b16a-a19eff6fc04a" providerId="ADAL" clId="{763CEC72-3F6C-47E9-A1ED-4C8B4BEEB230}" dt="2024-04-23T13:58:01.502" v="2573" actId="688"/>
            <ac:picMkLst>
              <pc:docMk/>
              <pc:sldMasterMk cId="2436609279" sldId="2147483660"/>
              <pc:sldLayoutMk cId="3413835381" sldId="2147483678"/>
              <ac:picMk id="9" creationId="{BFDF6033-8ECA-9108-18D7-1ACE7BE02F1D}"/>
            </ac:picMkLst>
          </pc:picChg>
          <pc:picChg chg="add del mod">
            <ac:chgData name="Franziska Händschel" userId="e2149472-3187-4d00-b16a-a19eff6fc04a" providerId="ADAL" clId="{763CEC72-3F6C-47E9-A1ED-4C8B4BEEB230}" dt="2024-04-23T13:58:47.984" v="2591" actId="478"/>
            <ac:picMkLst>
              <pc:docMk/>
              <pc:sldMasterMk cId="2436609279" sldId="2147483660"/>
              <pc:sldLayoutMk cId="3413835381" sldId="2147483678"/>
              <ac:picMk id="10" creationId="{DBB7FD45-BC33-B10A-59B5-9C0F2C4842E1}"/>
            </ac:picMkLst>
          </pc:picChg>
          <pc:picChg chg="add del mod">
            <ac:chgData name="Franziska Händschel" userId="e2149472-3187-4d00-b16a-a19eff6fc04a" providerId="ADAL" clId="{763CEC72-3F6C-47E9-A1ED-4C8B4BEEB230}" dt="2024-04-23T14:01:40.718" v="2687" actId="478"/>
            <ac:picMkLst>
              <pc:docMk/>
              <pc:sldMasterMk cId="2436609279" sldId="2147483660"/>
              <pc:sldLayoutMk cId="3413835381" sldId="2147483678"/>
              <ac:picMk id="14" creationId="{35C65C59-B445-CEE3-AA49-53E42ACCC89F}"/>
            </ac:picMkLst>
          </pc:picChg>
          <pc:picChg chg="add del mod">
            <ac:chgData name="Franziska Händschel" userId="e2149472-3187-4d00-b16a-a19eff6fc04a" providerId="ADAL" clId="{763CEC72-3F6C-47E9-A1ED-4C8B4BEEB230}" dt="2024-04-23T14:02:46.488" v="2699" actId="21"/>
            <ac:picMkLst>
              <pc:docMk/>
              <pc:sldMasterMk cId="2436609279" sldId="2147483660"/>
              <pc:sldLayoutMk cId="3413835381" sldId="2147483678"/>
              <ac:picMk id="18" creationId="{2B3A7850-D0B4-EC98-E785-3CB6F8ACA1F5}"/>
            </ac:picMkLst>
          </pc:picChg>
          <pc:picChg chg="del">
            <ac:chgData name="Franziska Händschel" userId="e2149472-3187-4d00-b16a-a19eff6fc04a" providerId="ADAL" clId="{763CEC72-3F6C-47E9-A1ED-4C8B4BEEB230}" dt="2024-04-23T13:57:40.319" v="2567" actId="478"/>
            <ac:picMkLst>
              <pc:docMk/>
              <pc:sldMasterMk cId="2436609279" sldId="2147483660"/>
              <pc:sldLayoutMk cId="3413835381" sldId="2147483678"/>
              <ac:picMk id="26" creationId="{EEB806E5-FEEF-D5FA-B3E4-175CABBEE5C3}"/>
            </ac:picMkLst>
          </pc:picChg>
          <pc:picChg chg="add del mod">
            <ac:chgData name="Franziska Händschel" userId="e2149472-3187-4d00-b16a-a19eff6fc04a" providerId="ADAL" clId="{763CEC72-3F6C-47E9-A1ED-4C8B4BEEB230}" dt="2024-04-23T14:02:09.206" v="2690" actId="21"/>
            <ac:picMkLst>
              <pc:docMk/>
              <pc:sldMasterMk cId="2436609279" sldId="2147483660"/>
              <pc:sldLayoutMk cId="3413835381" sldId="2147483678"/>
              <ac:picMk id="30" creationId="{3A589E42-0B8B-97D1-726C-265BB2EA0294}"/>
            </ac:picMkLst>
          </pc:picChg>
          <pc:picChg chg="add mod">
            <ac:chgData name="Franziska Händschel" userId="e2149472-3187-4d00-b16a-a19eff6fc04a" providerId="ADAL" clId="{763CEC72-3F6C-47E9-A1ED-4C8B4BEEB230}" dt="2024-04-23T14:03:16.398" v="2709" actId="1076"/>
            <ac:picMkLst>
              <pc:docMk/>
              <pc:sldMasterMk cId="2436609279" sldId="2147483660"/>
              <pc:sldLayoutMk cId="3413835381" sldId="2147483678"/>
              <ac:picMk id="31" creationId="{2B3A7850-D0B4-EC98-E785-3CB6F8ACA1F5}"/>
            </ac:picMkLst>
          </pc:picChg>
        </pc:sldLayoutChg>
        <pc:sldLayoutChg chg="addSp delSp modSp mod">
          <pc:chgData name="Franziska Händschel" userId="e2149472-3187-4d00-b16a-a19eff6fc04a" providerId="ADAL" clId="{763CEC72-3F6C-47E9-A1ED-4C8B4BEEB230}" dt="2024-04-23T15:02:01.079" v="4488" actId="6014"/>
          <pc:sldLayoutMkLst>
            <pc:docMk/>
            <pc:sldMasterMk cId="2436609279" sldId="2147483660"/>
            <pc:sldLayoutMk cId="1062004860" sldId="2147483679"/>
          </pc:sldLayoutMkLst>
          <pc:spChg chg="mod">
            <ac:chgData name="Franziska Händschel" userId="e2149472-3187-4d00-b16a-a19eff6fc04a" providerId="ADAL" clId="{763CEC72-3F6C-47E9-A1ED-4C8B4BEEB230}" dt="2024-04-23T13:59:59.201" v="2646" actId="20577"/>
            <ac:spMkLst>
              <pc:docMk/>
              <pc:sldMasterMk cId="2436609279" sldId="2147483660"/>
              <pc:sldLayoutMk cId="1062004860" sldId="2147483679"/>
              <ac:spMk id="2" creationId="{F65B5658-1151-6369-EC76-7A6DFE73DA54}"/>
            </ac:spMkLst>
          </pc:spChg>
          <pc:spChg chg="mod">
            <ac:chgData name="Franziska Händschel" userId="e2149472-3187-4d00-b16a-a19eff6fc04a" providerId="ADAL" clId="{763CEC72-3F6C-47E9-A1ED-4C8B4BEEB230}" dt="2024-04-23T13:57:20.706" v="2560" actId="20577"/>
            <ac:spMkLst>
              <pc:docMk/>
              <pc:sldMasterMk cId="2436609279" sldId="2147483660"/>
              <pc:sldLayoutMk cId="1062004860" sldId="2147483679"/>
              <ac:spMk id="5" creationId="{B7912C82-CE2B-482D-27E5-88FFAD5F6363}"/>
            </ac:spMkLst>
          </pc:spChg>
          <pc:spChg chg="mod">
            <ac:chgData name="Franziska Händschel" userId="e2149472-3187-4d00-b16a-a19eff6fc04a" providerId="ADAL" clId="{763CEC72-3F6C-47E9-A1ED-4C8B4BEEB230}" dt="2024-04-23T13:57:03.071" v="2543" actId="20577"/>
            <ac:spMkLst>
              <pc:docMk/>
              <pc:sldMasterMk cId="2436609279" sldId="2147483660"/>
              <pc:sldLayoutMk cId="1062004860" sldId="2147483679"/>
              <ac:spMk id="28" creationId="{0BF0C14E-C431-25F9-2831-530C9FCBECA6}"/>
            </ac:spMkLst>
          </pc:spChg>
          <pc:grpChg chg="add del mod">
            <ac:chgData name="Franziska Händschel" userId="e2149472-3187-4d00-b16a-a19eff6fc04a" providerId="ADAL" clId="{763CEC72-3F6C-47E9-A1ED-4C8B4BEEB230}" dt="2024-04-23T13:58:15.844" v="2577" actId="21"/>
            <ac:grpSpMkLst>
              <pc:docMk/>
              <pc:sldMasterMk cId="2436609279" sldId="2147483660"/>
              <pc:sldLayoutMk cId="1062004860" sldId="2147483679"/>
              <ac:grpSpMk id="7" creationId="{C9891CFA-44DC-0D74-039F-C6B62B1E0A51}"/>
            </ac:grpSpMkLst>
          </pc:grpChg>
          <pc:grpChg chg="add mod">
            <ac:chgData name="Franziska Händschel" userId="e2149472-3187-4d00-b16a-a19eff6fc04a" providerId="ADAL" clId="{763CEC72-3F6C-47E9-A1ED-4C8B4BEEB230}" dt="2024-04-23T13:58:43.162" v="2589" actId="1076"/>
            <ac:grpSpMkLst>
              <pc:docMk/>
              <pc:sldMasterMk cId="2436609279" sldId="2147483660"/>
              <pc:sldLayoutMk cId="1062004860" sldId="2147483679"/>
              <ac:grpSpMk id="11" creationId="{C9891CFA-44DC-0D74-039F-C6B62B1E0A51}"/>
            </ac:grpSpMkLst>
          </pc:grpChg>
          <pc:picChg chg="add del mod">
            <ac:chgData name="Franziska Händschel" userId="e2149472-3187-4d00-b16a-a19eff6fc04a" providerId="ADAL" clId="{763CEC72-3F6C-47E9-A1ED-4C8B4BEEB230}" dt="2024-04-23T13:58:41.252" v="2588" actId="478"/>
            <ac:picMkLst>
              <pc:docMk/>
              <pc:sldMasterMk cId="2436609279" sldId="2147483660"/>
              <pc:sldLayoutMk cId="1062004860" sldId="2147483679"/>
              <ac:picMk id="4" creationId="{B5DA3C0D-27B8-2698-D1C2-3566CD990AD7}"/>
            </ac:picMkLst>
          </pc:picChg>
          <pc:picChg chg="add del mod">
            <ac:chgData name="Franziska Händschel" userId="e2149472-3187-4d00-b16a-a19eff6fc04a" providerId="ADAL" clId="{763CEC72-3F6C-47E9-A1ED-4C8B4BEEB230}" dt="2024-04-23T13:58:16.817" v="2578" actId="478"/>
            <ac:picMkLst>
              <pc:docMk/>
              <pc:sldMasterMk cId="2436609279" sldId="2147483660"/>
              <pc:sldLayoutMk cId="1062004860" sldId="2147483679"/>
              <ac:picMk id="6" creationId="{ADB03BC6-7AA0-887C-137E-8B9C6D0F1A4D}"/>
            </ac:picMkLst>
          </pc:picChg>
          <pc:picChg chg="mod">
            <ac:chgData name="Franziska Händschel" userId="e2149472-3187-4d00-b16a-a19eff6fc04a" providerId="ADAL" clId="{763CEC72-3F6C-47E9-A1ED-4C8B4BEEB230}" dt="2024-04-23T13:58:10.506" v="2575"/>
            <ac:picMkLst>
              <pc:docMk/>
              <pc:sldMasterMk cId="2436609279" sldId="2147483660"/>
              <pc:sldLayoutMk cId="1062004860" sldId="2147483679"/>
              <ac:picMk id="8" creationId="{F08549CA-8BDE-5A80-6CCE-CC0CF4C40107}"/>
            </ac:picMkLst>
          </pc:picChg>
          <pc:picChg chg="mod">
            <ac:chgData name="Franziska Händschel" userId="e2149472-3187-4d00-b16a-a19eff6fc04a" providerId="ADAL" clId="{763CEC72-3F6C-47E9-A1ED-4C8B4BEEB230}" dt="2024-04-23T13:58:10.506" v="2575"/>
            <ac:picMkLst>
              <pc:docMk/>
              <pc:sldMasterMk cId="2436609279" sldId="2147483660"/>
              <pc:sldLayoutMk cId="1062004860" sldId="2147483679"/>
              <ac:picMk id="9" creationId="{367373DA-DAE5-D89B-AED1-50817C5F9EA9}"/>
            </ac:picMkLst>
          </pc:picChg>
          <pc:picChg chg="add del mod">
            <ac:chgData name="Franziska Händschel" userId="e2149472-3187-4d00-b16a-a19eff6fc04a" providerId="ADAL" clId="{763CEC72-3F6C-47E9-A1ED-4C8B4BEEB230}" dt="2024-04-23T13:58:41.252" v="2588" actId="478"/>
            <ac:picMkLst>
              <pc:docMk/>
              <pc:sldMasterMk cId="2436609279" sldId="2147483660"/>
              <pc:sldLayoutMk cId="1062004860" sldId="2147483679"/>
              <ac:picMk id="10" creationId="{F73EC67E-8317-7F72-B876-EA1BF80E53D3}"/>
            </ac:picMkLst>
          </pc:picChg>
          <pc:picChg chg="mod">
            <ac:chgData name="Franziska Händschel" userId="e2149472-3187-4d00-b16a-a19eff6fc04a" providerId="ADAL" clId="{763CEC72-3F6C-47E9-A1ED-4C8B4BEEB230}" dt="2024-04-23T13:58:17.487" v="2579"/>
            <ac:picMkLst>
              <pc:docMk/>
              <pc:sldMasterMk cId="2436609279" sldId="2147483660"/>
              <pc:sldLayoutMk cId="1062004860" sldId="2147483679"/>
              <ac:picMk id="12" creationId="{F08549CA-8BDE-5A80-6CCE-CC0CF4C40107}"/>
            </ac:picMkLst>
          </pc:picChg>
          <pc:picChg chg="mod">
            <ac:chgData name="Franziska Händschel" userId="e2149472-3187-4d00-b16a-a19eff6fc04a" providerId="ADAL" clId="{763CEC72-3F6C-47E9-A1ED-4C8B4BEEB230}" dt="2024-04-23T13:58:17.487" v="2579"/>
            <ac:picMkLst>
              <pc:docMk/>
              <pc:sldMasterMk cId="2436609279" sldId="2147483660"/>
              <pc:sldLayoutMk cId="1062004860" sldId="2147483679"/>
              <ac:picMk id="13" creationId="{367373DA-DAE5-D89B-AED1-50817C5F9EA9}"/>
            </ac:picMkLst>
          </pc:picChg>
          <pc:picChg chg="add del mod">
            <ac:chgData name="Franziska Händschel" userId="e2149472-3187-4d00-b16a-a19eff6fc04a" providerId="ADAL" clId="{763CEC72-3F6C-47E9-A1ED-4C8B4BEEB230}" dt="2024-04-23T14:04:11.061" v="2721" actId="21"/>
            <ac:picMkLst>
              <pc:docMk/>
              <pc:sldMasterMk cId="2436609279" sldId="2147483660"/>
              <pc:sldLayoutMk cId="1062004860" sldId="2147483679"/>
              <ac:picMk id="14" creationId="{CAADDD0F-4B94-6017-A04B-2C68A579B5C1}"/>
            </ac:picMkLst>
          </pc:picChg>
          <pc:picChg chg="del">
            <ac:chgData name="Franziska Händschel" userId="e2149472-3187-4d00-b16a-a19eff6fc04a" providerId="ADAL" clId="{763CEC72-3F6C-47E9-A1ED-4C8B4BEEB230}" dt="2024-04-23T13:57:11.833" v="2544" actId="478"/>
            <ac:picMkLst>
              <pc:docMk/>
              <pc:sldMasterMk cId="2436609279" sldId="2147483660"/>
              <pc:sldLayoutMk cId="1062004860" sldId="2147483679"/>
              <ac:picMk id="26" creationId="{EEB806E5-FEEF-D5FA-B3E4-175CABBEE5C3}"/>
            </ac:picMkLst>
          </pc:picChg>
          <pc:picChg chg="add mod">
            <ac:chgData name="Franziska Händschel" userId="e2149472-3187-4d00-b16a-a19eff6fc04a" providerId="ADAL" clId="{763CEC72-3F6C-47E9-A1ED-4C8B4BEEB230}" dt="2024-04-23T14:02:10.843" v="2691"/>
            <ac:picMkLst>
              <pc:docMk/>
              <pc:sldMasterMk cId="2436609279" sldId="2147483660"/>
              <pc:sldLayoutMk cId="1062004860" sldId="2147483679"/>
              <ac:picMk id="30" creationId="{3A589E42-0B8B-97D1-726C-265BB2EA0294}"/>
            </ac:picMkLst>
          </pc:picChg>
        </pc:sldLayoutChg>
        <pc:sldLayoutChg chg="addSp delSp modSp mod">
          <pc:chgData name="Franziska Händschel" userId="e2149472-3187-4d00-b16a-a19eff6fc04a" providerId="ADAL" clId="{763CEC72-3F6C-47E9-A1ED-4C8B4BEEB230}" dt="2024-04-23T15:02:08.420" v="4489" actId="6014"/>
          <pc:sldLayoutMkLst>
            <pc:docMk/>
            <pc:sldMasterMk cId="2436609279" sldId="2147483660"/>
            <pc:sldLayoutMk cId="1716521984" sldId="2147483680"/>
          </pc:sldLayoutMkLst>
          <pc:spChg chg="mod">
            <ac:chgData name="Franziska Händschel" userId="e2149472-3187-4d00-b16a-a19eff6fc04a" providerId="ADAL" clId="{763CEC72-3F6C-47E9-A1ED-4C8B4BEEB230}" dt="2024-04-23T14:00:16.676" v="2654" actId="20577"/>
            <ac:spMkLst>
              <pc:docMk/>
              <pc:sldMasterMk cId="2436609279" sldId="2147483660"/>
              <pc:sldLayoutMk cId="1716521984" sldId="2147483680"/>
              <ac:spMk id="2" creationId="{F65B5658-1151-6369-EC76-7A6DFE73DA54}"/>
            </ac:spMkLst>
          </pc:spChg>
          <pc:spChg chg="mod">
            <ac:chgData name="Franziska Händschel" userId="e2149472-3187-4d00-b16a-a19eff6fc04a" providerId="ADAL" clId="{763CEC72-3F6C-47E9-A1ED-4C8B4BEEB230}" dt="2024-04-23T13:56:27.867" v="2539" actId="20577"/>
            <ac:spMkLst>
              <pc:docMk/>
              <pc:sldMasterMk cId="2436609279" sldId="2147483660"/>
              <pc:sldLayoutMk cId="1716521984" sldId="2147483680"/>
              <ac:spMk id="5" creationId="{B7912C82-CE2B-482D-27E5-88FFAD5F6363}"/>
            </ac:spMkLst>
          </pc:spChg>
          <pc:spChg chg="mod">
            <ac:chgData name="Franziska Händschel" userId="e2149472-3187-4d00-b16a-a19eff6fc04a" providerId="ADAL" clId="{763CEC72-3F6C-47E9-A1ED-4C8B4BEEB230}" dt="2024-04-23T13:56:09.990" v="2529"/>
            <ac:spMkLst>
              <pc:docMk/>
              <pc:sldMasterMk cId="2436609279" sldId="2147483660"/>
              <pc:sldLayoutMk cId="1716521984" sldId="2147483680"/>
              <ac:spMk id="28" creationId="{0BF0C14E-C431-25F9-2831-530C9FCBECA6}"/>
            </ac:spMkLst>
          </pc:spChg>
          <pc:grpChg chg="add del mod">
            <ac:chgData name="Franziska Händschel" userId="e2149472-3187-4d00-b16a-a19eff6fc04a" providerId="ADAL" clId="{763CEC72-3F6C-47E9-A1ED-4C8B4BEEB230}" dt="2024-04-23T13:58:29.594" v="2583" actId="478"/>
            <ac:grpSpMkLst>
              <pc:docMk/>
              <pc:sldMasterMk cId="2436609279" sldId="2147483660"/>
              <pc:sldLayoutMk cId="1716521984" sldId="2147483680"/>
              <ac:grpSpMk id="7" creationId="{69EA4A17-6326-97FE-9802-D42493EC0711}"/>
            </ac:grpSpMkLst>
          </pc:grpChg>
          <pc:graphicFrameChg chg="add mod">
            <ac:chgData name="Franziska Händschel" userId="e2149472-3187-4d00-b16a-a19eff6fc04a" providerId="ADAL" clId="{763CEC72-3F6C-47E9-A1ED-4C8B4BEEB230}" dt="2024-04-23T14:03:42.560" v="2710"/>
            <ac:graphicFrameMkLst>
              <pc:docMk/>
              <pc:sldMasterMk cId="2436609279" sldId="2147483660"/>
              <pc:sldLayoutMk cId="1716521984" sldId="2147483680"/>
              <ac:graphicFrameMk id="11" creationId="{73B2A9EE-2EE7-DB66-0DF2-4BB1D9C26DE8}"/>
            </ac:graphicFrameMkLst>
          </pc:graphicFrameChg>
          <pc:graphicFrameChg chg="add del mod modGraphic">
            <ac:chgData name="Franziska Händschel" userId="e2149472-3187-4d00-b16a-a19eff6fc04a" providerId="ADAL" clId="{763CEC72-3F6C-47E9-A1ED-4C8B4BEEB230}" dt="2024-04-23T14:03:51.501" v="2713" actId="21"/>
            <ac:graphicFrameMkLst>
              <pc:docMk/>
              <pc:sldMasterMk cId="2436609279" sldId="2147483660"/>
              <pc:sldLayoutMk cId="1716521984" sldId="2147483680"/>
              <ac:graphicFrameMk id="12" creationId="{61251133-C13F-97F4-85B6-564E300945EF}"/>
            </ac:graphicFrameMkLst>
          </pc:graphicFrameChg>
          <pc:graphicFrameChg chg="add mod">
            <ac:chgData name="Franziska Händschel" userId="e2149472-3187-4d00-b16a-a19eff6fc04a" providerId="ADAL" clId="{763CEC72-3F6C-47E9-A1ED-4C8B4BEEB230}" dt="2024-04-23T14:03:51.797" v="2714"/>
            <ac:graphicFrameMkLst>
              <pc:docMk/>
              <pc:sldMasterMk cId="2436609279" sldId="2147483660"/>
              <pc:sldLayoutMk cId="1716521984" sldId="2147483680"/>
              <ac:graphicFrameMk id="13" creationId="{61251133-C13F-97F4-85B6-564E300945EF}"/>
            </ac:graphicFrameMkLst>
          </pc:graphicFrameChg>
          <pc:picChg chg="add del mod">
            <ac:chgData name="Franziska Händschel" userId="e2149472-3187-4d00-b16a-a19eff6fc04a" providerId="ADAL" clId="{763CEC72-3F6C-47E9-A1ED-4C8B4BEEB230}" dt="2024-04-23T13:58:38.063" v="2587" actId="21"/>
            <ac:picMkLst>
              <pc:docMk/>
              <pc:sldMasterMk cId="2436609279" sldId="2147483660"/>
              <pc:sldLayoutMk cId="1716521984" sldId="2147483680"/>
              <ac:picMk id="4" creationId="{1112722E-D896-34F2-6167-44D68618A2D2}"/>
            </ac:picMkLst>
          </pc:picChg>
          <pc:picChg chg="add del mod">
            <ac:chgData name="Franziska Händschel" userId="e2149472-3187-4d00-b16a-a19eff6fc04a" providerId="ADAL" clId="{763CEC72-3F6C-47E9-A1ED-4C8B4BEEB230}" dt="2024-04-23T13:58:27.757" v="2582" actId="21"/>
            <ac:picMkLst>
              <pc:docMk/>
              <pc:sldMasterMk cId="2436609279" sldId="2147483660"/>
              <pc:sldLayoutMk cId="1716521984" sldId="2147483680"/>
              <ac:picMk id="6" creationId="{7147D906-03CE-F217-4811-06D79C2F774E}"/>
            </ac:picMkLst>
          </pc:picChg>
          <pc:picChg chg="mod">
            <ac:chgData name="Franziska Händschel" userId="e2149472-3187-4d00-b16a-a19eff6fc04a" providerId="ADAL" clId="{763CEC72-3F6C-47E9-A1ED-4C8B4BEEB230}" dt="2024-04-23T13:58:22.627" v="2580"/>
            <ac:picMkLst>
              <pc:docMk/>
              <pc:sldMasterMk cId="2436609279" sldId="2147483660"/>
              <pc:sldLayoutMk cId="1716521984" sldId="2147483680"/>
              <ac:picMk id="8" creationId="{24AA4644-3F02-7739-CB2B-5AC418FF7A1F}"/>
            </ac:picMkLst>
          </pc:picChg>
          <pc:picChg chg="mod">
            <ac:chgData name="Franziska Händschel" userId="e2149472-3187-4d00-b16a-a19eff6fc04a" providerId="ADAL" clId="{763CEC72-3F6C-47E9-A1ED-4C8B4BEEB230}" dt="2024-04-23T13:58:22.627" v="2580"/>
            <ac:picMkLst>
              <pc:docMk/>
              <pc:sldMasterMk cId="2436609279" sldId="2147483660"/>
              <pc:sldLayoutMk cId="1716521984" sldId="2147483680"/>
              <ac:picMk id="9" creationId="{3AEDAE57-C63C-CAA3-354F-33510BEBAC5C}"/>
            </ac:picMkLst>
          </pc:picChg>
          <pc:picChg chg="add mod">
            <ac:chgData name="Franziska Händschel" userId="e2149472-3187-4d00-b16a-a19eff6fc04a" providerId="ADAL" clId="{763CEC72-3F6C-47E9-A1ED-4C8B4BEEB230}" dt="2024-04-23T13:58:33.210" v="2585" actId="1076"/>
            <ac:picMkLst>
              <pc:docMk/>
              <pc:sldMasterMk cId="2436609279" sldId="2147483660"/>
              <pc:sldLayoutMk cId="1716521984" sldId="2147483680"/>
              <ac:picMk id="10" creationId="{7147D906-03CE-F217-4811-06D79C2F774E}"/>
            </ac:picMkLst>
          </pc:picChg>
          <pc:picChg chg="add del mod">
            <ac:chgData name="Franziska Händschel" userId="e2149472-3187-4d00-b16a-a19eff6fc04a" providerId="ADAL" clId="{763CEC72-3F6C-47E9-A1ED-4C8B4BEEB230}" dt="2024-04-23T14:03:59.942" v="2717" actId="21"/>
            <ac:picMkLst>
              <pc:docMk/>
              <pc:sldMasterMk cId="2436609279" sldId="2147483660"/>
              <pc:sldLayoutMk cId="1716521984" sldId="2147483680"/>
              <ac:picMk id="14" creationId="{CAADDD0F-4B94-6017-A04B-2C68A579B5C1}"/>
            </ac:picMkLst>
          </pc:picChg>
          <pc:picChg chg="add mod">
            <ac:chgData name="Franziska Händschel" userId="e2149472-3187-4d00-b16a-a19eff6fc04a" providerId="ADAL" clId="{763CEC72-3F6C-47E9-A1ED-4C8B4BEEB230}" dt="2024-04-23T14:04:12.809" v="2722"/>
            <ac:picMkLst>
              <pc:docMk/>
              <pc:sldMasterMk cId="2436609279" sldId="2147483660"/>
              <pc:sldLayoutMk cId="1716521984" sldId="2147483680"/>
              <ac:picMk id="15" creationId="{CAADDD0F-4B94-6017-A04B-2C68A579B5C1}"/>
            </ac:picMkLst>
          </pc:picChg>
          <pc:picChg chg="del">
            <ac:chgData name="Franziska Händschel" userId="e2149472-3187-4d00-b16a-a19eff6fc04a" providerId="ADAL" clId="{763CEC72-3F6C-47E9-A1ED-4C8B4BEEB230}" dt="2024-04-23T13:55:49.762" v="2526" actId="478"/>
            <ac:picMkLst>
              <pc:docMk/>
              <pc:sldMasterMk cId="2436609279" sldId="2147483660"/>
              <pc:sldLayoutMk cId="1716521984" sldId="2147483680"/>
              <ac:picMk id="26" creationId="{EEB806E5-FEEF-D5FA-B3E4-175CABBEE5C3}"/>
            </ac:picMkLst>
          </pc:picChg>
        </pc:sldLayoutChg>
        <pc:sldLayoutChg chg="addSp delSp modSp mod">
          <pc:chgData name="Franziska Händschel" userId="e2149472-3187-4d00-b16a-a19eff6fc04a" providerId="ADAL" clId="{763CEC72-3F6C-47E9-A1ED-4C8B4BEEB230}" dt="2024-04-23T15:02:21.394" v="4491" actId="6014"/>
          <pc:sldLayoutMkLst>
            <pc:docMk/>
            <pc:sldMasterMk cId="2436609279" sldId="2147483660"/>
            <pc:sldLayoutMk cId="1720313864" sldId="2147483681"/>
          </pc:sldLayoutMkLst>
          <pc:spChg chg="add del">
            <ac:chgData name="Franziska Händschel" userId="e2149472-3187-4d00-b16a-a19eff6fc04a" providerId="ADAL" clId="{763CEC72-3F6C-47E9-A1ED-4C8B4BEEB230}" dt="2024-04-23T14:09:00.360" v="2782" actId="21"/>
            <ac:spMkLst>
              <pc:docMk/>
              <pc:sldMasterMk cId="2436609279" sldId="2147483660"/>
              <pc:sldLayoutMk cId="1720313864" sldId="2147483681"/>
              <ac:spMk id="2" creationId="{F39D895B-0CEF-544B-E5D0-33E170995D14}"/>
            </ac:spMkLst>
          </pc:spChg>
          <pc:spChg chg="mod">
            <ac:chgData name="Franziska Händschel" userId="e2149472-3187-4d00-b16a-a19eff6fc04a" providerId="ADAL" clId="{763CEC72-3F6C-47E9-A1ED-4C8B4BEEB230}" dt="2024-04-23T14:00:29.635" v="2670" actId="20577"/>
            <ac:spMkLst>
              <pc:docMk/>
              <pc:sldMasterMk cId="2436609279" sldId="2147483660"/>
              <pc:sldLayoutMk cId="1720313864" sldId="2147483681"/>
              <ac:spMk id="4" creationId="{57E877F3-FA77-505F-2344-8EF6601B0582}"/>
            </ac:spMkLst>
          </pc:spChg>
          <pc:spChg chg="del">
            <ac:chgData name="Franziska Händschel" userId="e2149472-3187-4d00-b16a-a19eff6fc04a" providerId="ADAL" clId="{763CEC72-3F6C-47E9-A1ED-4C8B4BEEB230}" dt="2024-04-23T14:07:10.393" v="2750" actId="478"/>
            <ac:spMkLst>
              <pc:docMk/>
              <pc:sldMasterMk cId="2436609279" sldId="2147483660"/>
              <pc:sldLayoutMk cId="1720313864" sldId="2147483681"/>
              <ac:spMk id="5" creationId="{531EA174-0F2B-7E10-F7EC-23A38127C22E}"/>
            </ac:spMkLst>
          </pc:spChg>
          <pc:spChg chg="del">
            <ac:chgData name="Franziska Händschel" userId="e2149472-3187-4d00-b16a-a19eff6fc04a" providerId="ADAL" clId="{763CEC72-3F6C-47E9-A1ED-4C8B4BEEB230}" dt="2024-04-23T14:07:08.348" v="2749" actId="478"/>
            <ac:spMkLst>
              <pc:docMk/>
              <pc:sldMasterMk cId="2436609279" sldId="2147483660"/>
              <pc:sldLayoutMk cId="1720313864" sldId="2147483681"/>
              <ac:spMk id="6" creationId="{7FC9C0E7-1CC7-CE40-006F-7F4FE6948EEE}"/>
            </ac:spMkLst>
          </pc:spChg>
          <pc:spChg chg="add mod">
            <ac:chgData name="Franziska Händschel" userId="e2149472-3187-4d00-b16a-a19eff6fc04a" providerId="ADAL" clId="{763CEC72-3F6C-47E9-A1ED-4C8B4BEEB230}" dt="2024-04-23T14:07:22.181" v="2753" actId="164"/>
            <ac:spMkLst>
              <pc:docMk/>
              <pc:sldMasterMk cId="2436609279" sldId="2147483660"/>
              <pc:sldLayoutMk cId="1720313864" sldId="2147483681"/>
              <ac:spMk id="7" creationId="{BD8D8A42-5F6E-8818-BDCA-E25E28AAB51C}"/>
            </ac:spMkLst>
          </pc:spChg>
          <pc:spChg chg="mod">
            <ac:chgData name="Franziska Händschel" userId="e2149472-3187-4d00-b16a-a19eff6fc04a" providerId="ADAL" clId="{763CEC72-3F6C-47E9-A1ED-4C8B4BEEB230}" dt="2024-04-23T14:07:55.511" v="2773" actId="20577"/>
            <ac:spMkLst>
              <pc:docMk/>
              <pc:sldMasterMk cId="2436609279" sldId="2147483660"/>
              <pc:sldLayoutMk cId="1720313864" sldId="2147483681"/>
              <ac:spMk id="8" creationId="{D440E23F-4A25-E778-0524-6ABDC044BFB7}"/>
            </ac:spMkLst>
          </pc:spChg>
          <pc:spChg chg="add mod">
            <ac:chgData name="Franziska Händschel" userId="e2149472-3187-4d00-b16a-a19eff6fc04a" providerId="ADAL" clId="{763CEC72-3F6C-47E9-A1ED-4C8B4BEEB230}" dt="2024-04-23T14:07:22.181" v="2753" actId="164"/>
            <ac:spMkLst>
              <pc:docMk/>
              <pc:sldMasterMk cId="2436609279" sldId="2147483660"/>
              <pc:sldLayoutMk cId="1720313864" sldId="2147483681"/>
              <ac:spMk id="9" creationId="{AC001535-6A7D-C703-568C-067274828DE4}"/>
            </ac:spMkLst>
          </pc:spChg>
          <pc:spChg chg="add mod">
            <ac:chgData name="Franziska Händschel" userId="e2149472-3187-4d00-b16a-a19eff6fc04a" providerId="ADAL" clId="{763CEC72-3F6C-47E9-A1ED-4C8B4BEEB230}" dt="2024-04-23T14:07:22.181" v="2753" actId="164"/>
            <ac:spMkLst>
              <pc:docMk/>
              <pc:sldMasterMk cId="2436609279" sldId="2147483660"/>
              <pc:sldLayoutMk cId="1720313864" sldId="2147483681"/>
              <ac:spMk id="10" creationId="{0A2C9E90-3E7F-7D5E-D9C7-9D1E91DCFEB7}"/>
            </ac:spMkLst>
          </pc:spChg>
          <pc:spChg chg="add mod">
            <ac:chgData name="Franziska Händschel" userId="e2149472-3187-4d00-b16a-a19eff6fc04a" providerId="ADAL" clId="{763CEC72-3F6C-47E9-A1ED-4C8B4BEEB230}" dt="2024-04-23T14:07:22.181" v="2753" actId="164"/>
            <ac:spMkLst>
              <pc:docMk/>
              <pc:sldMasterMk cId="2436609279" sldId="2147483660"/>
              <pc:sldLayoutMk cId="1720313864" sldId="2147483681"/>
              <ac:spMk id="14" creationId="{E65C734E-C790-DEFF-3CC9-BF151138013D}"/>
            </ac:spMkLst>
          </pc:spChg>
          <pc:spChg chg="add mod">
            <ac:chgData name="Franziska Händschel" userId="e2149472-3187-4d00-b16a-a19eff6fc04a" providerId="ADAL" clId="{763CEC72-3F6C-47E9-A1ED-4C8B4BEEB230}" dt="2024-04-23T14:07:22.181" v="2753" actId="164"/>
            <ac:spMkLst>
              <pc:docMk/>
              <pc:sldMasterMk cId="2436609279" sldId="2147483660"/>
              <pc:sldLayoutMk cId="1720313864" sldId="2147483681"/>
              <ac:spMk id="16" creationId="{799EA2BE-7E33-AF3F-F611-47987C1FB970}"/>
            </ac:spMkLst>
          </pc:spChg>
          <pc:spChg chg="del">
            <ac:chgData name="Franziska Händschel" userId="e2149472-3187-4d00-b16a-a19eff6fc04a" providerId="ADAL" clId="{763CEC72-3F6C-47E9-A1ED-4C8B4BEEB230}" dt="2024-04-23T14:07:10.393" v="2750" actId="478"/>
            <ac:spMkLst>
              <pc:docMk/>
              <pc:sldMasterMk cId="2436609279" sldId="2147483660"/>
              <pc:sldLayoutMk cId="1720313864" sldId="2147483681"/>
              <ac:spMk id="19" creationId="{0814F7D9-9732-1F79-FFB7-9D5742D1EB71}"/>
            </ac:spMkLst>
          </pc:spChg>
          <pc:spChg chg="add mod">
            <ac:chgData name="Franziska Händschel" userId="e2149472-3187-4d00-b16a-a19eff6fc04a" providerId="ADAL" clId="{763CEC72-3F6C-47E9-A1ED-4C8B4BEEB230}" dt="2024-04-23T14:08:33.759" v="2777"/>
            <ac:spMkLst>
              <pc:docMk/>
              <pc:sldMasterMk cId="2436609279" sldId="2147483660"/>
              <pc:sldLayoutMk cId="1720313864" sldId="2147483681"/>
              <ac:spMk id="20" creationId="{82F526CC-C01A-99D5-9237-DADEA8296044}"/>
            </ac:spMkLst>
          </pc:spChg>
          <pc:spChg chg="add mod">
            <ac:chgData name="Franziska Händschel" userId="e2149472-3187-4d00-b16a-a19eff6fc04a" providerId="ADAL" clId="{763CEC72-3F6C-47E9-A1ED-4C8B4BEEB230}" dt="2024-04-23T14:08:33.759" v="2777"/>
            <ac:spMkLst>
              <pc:docMk/>
              <pc:sldMasterMk cId="2436609279" sldId="2147483660"/>
              <pc:sldLayoutMk cId="1720313864" sldId="2147483681"/>
              <ac:spMk id="21" creationId="{CEA24EFC-87FE-5C8B-0280-EDADC1B9A0D7}"/>
            </ac:spMkLst>
          </pc:spChg>
          <pc:spChg chg="add del mod">
            <ac:chgData name="Franziska Händschel" userId="e2149472-3187-4d00-b16a-a19eff6fc04a" providerId="ADAL" clId="{763CEC72-3F6C-47E9-A1ED-4C8B4BEEB230}" dt="2024-04-23T14:08:52.684" v="2781" actId="478"/>
            <ac:spMkLst>
              <pc:docMk/>
              <pc:sldMasterMk cId="2436609279" sldId="2147483660"/>
              <pc:sldLayoutMk cId="1720313864" sldId="2147483681"/>
              <ac:spMk id="22" creationId="{E7113C8C-AD3A-A5CB-E6DE-BDD00EA9E08D}"/>
            </ac:spMkLst>
          </pc:spChg>
          <pc:spChg chg="add del mod">
            <ac:chgData name="Franziska Händschel" userId="e2149472-3187-4d00-b16a-a19eff6fc04a" providerId="ADAL" clId="{763CEC72-3F6C-47E9-A1ED-4C8B4BEEB230}" dt="2024-04-23T14:09:00.360" v="2782" actId="21"/>
            <ac:spMkLst>
              <pc:docMk/>
              <pc:sldMasterMk cId="2436609279" sldId="2147483660"/>
              <pc:sldLayoutMk cId="1720313864" sldId="2147483681"/>
              <ac:spMk id="23" creationId="{F608CD8C-3939-FBAF-252F-B26680C21F1E}"/>
            </ac:spMkLst>
          </pc:spChg>
          <pc:spChg chg="add mod">
            <ac:chgData name="Franziska Händschel" userId="e2149472-3187-4d00-b16a-a19eff6fc04a" providerId="ADAL" clId="{763CEC72-3F6C-47E9-A1ED-4C8B4BEEB230}" dt="2024-04-23T14:09:19.848" v="2788"/>
            <ac:spMkLst>
              <pc:docMk/>
              <pc:sldMasterMk cId="2436609279" sldId="2147483660"/>
              <pc:sldLayoutMk cId="1720313864" sldId="2147483681"/>
              <ac:spMk id="24" creationId="{2B17451C-E9A1-2378-C0DE-A749C27F4DE6}"/>
            </ac:spMkLst>
          </pc:spChg>
          <pc:spChg chg="add mod">
            <ac:chgData name="Franziska Händschel" userId="e2149472-3187-4d00-b16a-a19eff6fc04a" providerId="ADAL" clId="{763CEC72-3F6C-47E9-A1ED-4C8B4BEEB230}" dt="2024-04-23T14:09:19.848" v="2788"/>
            <ac:spMkLst>
              <pc:docMk/>
              <pc:sldMasterMk cId="2436609279" sldId="2147483660"/>
              <pc:sldLayoutMk cId="1720313864" sldId="2147483681"/>
              <ac:spMk id="25" creationId="{06290AFE-6B3E-BAD5-1C8D-2302A2E73BC3}"/>
            </ac:spMkLst>
          </pc:spChg>
          <pc:grpChg chg="add del mod">
            <ac:chgData name="Franziska Händschel" userId="e2149472-3187-4d00-b16a-a19eff6fc04a" providerId="ADAL" clId="{763CEC72-3F6C-47E9-A1ED-4C8B4BEEB230}" dt="2024-04-23T14:07:37.037" v="2757" actId="21"/>
            <ac:grpSpMkLst>
              <pc:docMk/>
              <pc:sldMasterMk cId="2436609279" sldId="2147483660"/>
              <pc:sldLayoutMk cId="1720313864" sldId="2147483681"/>
              <ac:grpSpMk id="18" creationId="{28120A79-47B6-04CD-C9DE-E349E3CBB10A}"/>
            </ac:grpSpMkLst>
          </pc:grpChg>
          <pc:picChg chg="add mod">
            <ac:chgData name="Franziska Händschel" userId="e2149472-3187-4d00-b16a-a19eff6fc04a" providerId="ADAL" clId="{763CEC72-3F6C-47E9-A1ED-4C8B4BEEB230}" dt="2024-04-23T14:07:22.181" v="2753" actId="164"/>
            <ac:picMkLst>
              <pc:docMk/>
              <pc:sldMasterMk cId="2436609279" sldId="2147483660"/>
              <pc:sldLayoutMk cId="1720313864" sldId="2147483681"/>
              <ac:picMk id="11" creationId="{54D0336F-4A27-24D8-363D-2A07CED3DEC6}"/>
            </ac:picMkLst>
          </pc:picChg>
          <pc:picChg chg="add mod">
            <ac:chgData name="Franziska Händschel" userId="e2149472-3187-4d00-b16a-a19eff6fc04a" providerId="ADAL" clId="{763CEC72-3F6C-47E9-A1ED-4C8B4BEEB230}" dt="2024-04-23T14:07:22.181" v="2753" actId="164"/>
            <ac:picMkLst>
              <pc:docMk/>
              <pc:sldMasterMk cId="2436609279" sldId="2147483660"/>
              <pc:sldLayoutMk cId="1720313864" sldId="2147483681"/>
              <ac:picMk id="12" creationId="{0CBBA538-B607-9F8E-468A-3091D00A14BE}"/>
            </ac:picMkLst>
          </pc:picChg>
          <pc:picChg chg="add mod">
            <ac:chgData name="Franziska Händschel" userId="e2149472-3187-4d00-b16a-a19eff6fc04a" providerId="ADAL" clId="{763CEC72-3F6C-47E9-A1ED-4C8B4BEEB230}" dt="2024-04-23T14:07:22.181" v="2753" actId="164"/>
            <ac:picMkLst>
              <pc:docMk/>
              <pc:sldMasterMk cId="2436609279" sldId="2147483660"/>
              <pc:sldLayoutMk cId="1720313864" sldId="2147483681"/>
              <ac:picMk id="13" creationId="{993AA75A-76F8-AEA4-2133-80B2CB20B2C3}"/>
            </ac:picMkLst>
          </pc:picChg>
          <pc:picChg chg="add mod">
            <ac:chgData name="Franziska Händschel" userId="e2149472-3187-4d00-b16a-a19eff6fc04a" providerId="ADAL" clId="{763CEC72-3F6C-47E9-A1ED-4C8B4BEEB230}" dt="2024-04-23T14:07:22.181" v="2753" actId="164"/>
            <ac:picMkLst>
              <pc:docMk/>
              <pc:sldMasterMk cId="2436609279" sldId="2147483660"/>
              <pc:sldLayoutMk cId="1720313864" sldId="2147483681"/>
              <ac:picMk id="15" creationId="{983BD2C4-CD18-FDF3-B2C3-D027998C704C}"/>
            </ac:picMkLst>
          </pc:picChg>
          <pc:picChg chg="add mod">
            <ac:chgData name="Franziska Händschel" userId="e2149472-3187-4d00-b16a-a19eff6fc04a" providerId="ADAL" clId="{763CEC72-3F6C-47E9-A1ED-4C8B4BEEB230}" dt="2024-04-23T14:07:22.181" v="2753" actId="164"/>
            <ac:picMkLst>
              <pc:docMk/>
              <pc:sldMasterMk cId="2436609279" sldId="2147483660"/>
              <pc:sldLayoutMk cId="1720313864" sldId="2147483681"/>
              <ac:picMk id="17" creationId="{5C36AC66-40FF-050D-F808-5D7FCA5F203C}"/>
            </ac:picMkLst>
          </pc:picChg>
        </pc:sldLayoutChg>
        <pc:sldLayoutChg chg="addSp delSp modSp new mod">
          <pc:chgData name="Franziska Händschel" userId="e2149472-3187-4d00-b16a-a19eff6fc04a" providerId="ADAL" clId="{763CEC72-3F6C-47E9-A1ED-4C8B4BEEB230}" dt="2024-04-23T15:02:30.806" v="4492" actId="6014"/>
          <pc:sldLayoutMkLst>
            <pc:docMk/>
            <pc:sldMasterMk cId="2436609279" sldId="2147483660"/>
            <pc:sldLayoutMk cId="1895985111" sldId="2147483682"/>
          </pc:sldLayoutMkLst>
          <pc:spChg chg="del">
            <ac:chgData name="Franziska Händschel" userId="e2149472-3187-4d00-b16a-a19eff6fc04a" providerId="ADAL" clId="{763CEC72-3F6C-47E9-A1ED-4C8B4BEEB230}" dt="2024-04-23T14:10:58.548" v="2791" actId="478"/>
            <ac:spMkLst>
              <pc:docMk/>
              <pc:sldMasterMk cId="2436609279" sldId="2147483660"/>
              <pc:sldLayoutMk cId="1895985111" sldId="2147483682"/>
              <ac:spMk id="2" creationId="{6C5E33AC-EFB2-078C-B71D-7424322A12CD}"/>
            </ac:spMkLst>
          </pc:spChg>
          <pc:spChg chg="add mod">
            <ac:chgData name="Franziska Händschel" userId="e2149472-3187-4d00-b16a-a19eff6fc04a" providerId="ADAL" clId="{763CEC72-3F6C-47E9-A1ED-4C8B4BEEB230}" dt="2024-04-23T14:13:51.996" v="2807"/>
            <ac:spMkLst>
              <pc:docMk/>
              <pc:sldMasterMk cId="2436609279" sldId="2147483660"/>
              <pc:sldLayoutMk cId="1895985111" sldId="2147483682"/>
              <ac:spMk id="3" creationId="{E17C2AAB-ABD0-172E-5789-CC21DF9FD2DC}"/>
            </ac:spMkLst>
          </pc:spChg>
          <pc:spChg chg="add mod">
            <ac:chgData name="Franziska Händschel" userId="e2149472-3187-4d00-b16a-a19eff6fc04a" providerId="ADAL" clId="{763CEC72-3F6C-47E9-A1ED-4C8B4BEEB230}" dt="2024-04-23T14:10:58.852" v="2792"/>
            <ac:spMkLst>
              <pc:docMk/>
              <pc:sldMasterMk cId="2436609279" sldId="2147483660"/>
              <pc:sldLayoutMk cId="1895985111" sldId="2147483682"/>
              <ac:spMk id="4" creationId="{A80EEC88-F533-1E15-B24F-3F633B05FB1D}"/>
            </ac:spMkLst>
          </pc:spChg>
          <pc:spChg chg="add mod">
            <ac:chgData name="Franziska Händschel" userId="e2149472-3187-4d00-b16a-a19eff6fc04a" providerId="ADAL" clId="{763CEC72-3F6C-47E9-A1ED-4C8B4BEEB230}" dt="2024-04-23T14:13:35.124" v="2804" actId="20577"/>
            <ac:spMkLst>
              <pc:docMk/>
              <pc:sldMasterMk cId="2436609279" sldId="2147483660"/>
              <pc:sldLayoutMk cId="1895985111" sldId="2147483682"/>
              <ac:spMk id="5" creationId="{B53F3028-50A6-C012-36F5-B9302E65C352}"/>
            </ac:spMkLst>
          </pc:spChg>
          <pc:spChg chg="add mod">
            <ac:chgData name="Franziska Händschel" userId="e2149472-3187-4d00-b16a-a19eff6fc04a" providerId="ADAL" clId="{763CEC72-3F6C-47E9-A1ED-4C8B4BEEB230}" dt="2024-04-23T14:25:26.735" v="3087" actId="20577"/>
            <ac:spMkLst>
              <pc:docMk/>
              <pc:sldMasterMk cId="2436609279" sldId="2147483660"/>
              <pc:sldLayoutMk cId="1895985111" sldId="2147483682"/>
              <ac:spMk id="6" creationId="{15B7929A-9127-1957-B6F3-0A0E8A84788F}"/>
            </ac:spMkLst>
          </pc:spChg>
          <pc:spChg chg="add mod">
            <ac:chgData name="Franziska Händschel" userId="e2149472-3187-4d00-b16a-a19eff6fc04a" providerId="ADAL" clId="{763CEC72-3F6C-47E9-A1ED-4C8B4BEEB230}" dt="2024-04-23T14:26:34.756" v="3102" actId="20577"/>
            <ac:spMkLst>
              <pc:docMk/>
              <pc:sldMasterMk cId="2436609279" sldId="2147483660"/>
              <pc:sldLayoutMk cId="1895985111" sldId="2147483682"/>
              <ac:spMk id="7" creationId="{61A7072C-0D11-DC15-75FF-5385D5F3CD75}"/>
            </ac:spMkLst>
          </pc:spChg>
          <pc:spChg chg="add mod">
            <ac:chgData name="Franziska Händschel" userId="e2149472-3187-4d00-b16a-a19eff6fc04a" providerId="ADAL" clId="{763CEC72-3F6C-47E9-A1ED-4C8B4BEEB230}" dt="2024-04-23T14:25:24.938" v="3086" actId="20577"/>
            <ac:spMkLst>
              <pc:docMk/>
              <pc:sldMasterMk cId="2436609279" sldId="2147483660"/>
              <pc:sldLayoutMk cId="1895985111" sldId="2147483682"/>
              <ac:spMk id="10" creationId="{1032E9D5-F36A-DAAB-0B7C-110C3221A6D9}"/>
            </ac:spMkLst>
          </pc:spChg>
          <pc:picChg chg="add del mod">
            <ac:chgData name="Franziska Händschel" userId="e2149472-3187-4d00-b16a-a19eff6fc04a" providerId="ADAL" clId="{763CEC72-3F6C-47E9-A1ED-4C8B4BEEB230}" dt="2024-04-23T14:13:53.926" v="2808" actId="478"/>
            <ac:picMkLst>
              <pc:docMk/>
              <pc:sldMasterMk cId="2436609279" sldId="2147483660"/>
              <pc:sldLayoutMk cId="1895985111" sldId="2147483682"/>
              <ac:picMk id="8" creationId="{FDEE6B78-11D5-9C68-4003-970A0C8C437F}"/>
            </ac:picMkLst>
          </pc:picChg>
          <pc:picChg chg="add mod">
            <ac:chgData name="Franziska Händschel" userId="e2149472-3187-4d00-b16a-a19eff6fc04a" providerId="ADAL" clId="{763CEC72-3F6C-47E9-A1ED-4C8B4BEEB230}" dt="2024-04-23T14:25:28.964" v="3088" actId="1076"/>
            <ac:picMkLst>
              <pc:docMk/>
              <pc:sldMasterMk cId="2436609279" sldId="2147483660"/>
              <pc:sldLayoutMk cId="1895985111" sldId="2147483682"/>
              <ac:picMk id="9" creationId="{F702E2D8-2AD6-A4E7-71B6-CC5A60B1C116}"/>
            </ac:picMkLst>
          </pc:picChg>
        </pc:sldLayoutChg>
        <pc:sldLayoutChg chg="addSp delSp modSp mod">
          <pc:chgData name="Franziska Händschel" userId="e2149472-3187-4d00-b16a-a19eff6fc04a" providerId="ADAL" clId="{763CEC72-3F6C-47E9-A1ED-4C8B4BEEB230}" dt="2024-04-23T15:02:36.392" v="4493" actId="6014"/>
          <pc:sldLayoutMkLst>
            <pc:docMk/>
            <pc:sldMasterMk cId="2436609279" sldId="2147483660"/>
            <pc:sldLayoutMk cId="401129158" sldId="2147483683"/>
          </pc:sldLayoutMkLst>
          <pc:spChg chg="add del mod">
            <ac:chgData name="Franziska Händschel" userId="e2149472-3187-4d00-b16a-a19eff6fc04a" providerId="ADAL" clId="{763CEC72-3F6C-47E9-A1ED-4C8B4BEEB230}" dt="2024-04-23T14:17:22.419" v="2864" actId="478"/>
            <ac:spMkLst>
              <pc:docMk/>
              <pc:sldMasterMk cId="2436609279" sldId="2147483660"/>
              <pc:sldLayoutMk cId="401129158" sldId="2147483683"/>
              <ac:spMk id="2" creationId="{E17C2AAB-ABD0-172E-5789-CC21DF9FD2DC}"/>
            </ac:spMkLst>
          </pc:spChg>
          <pc:spChg chg="del mod">
            <ac:chgData name="Franziska Händschel" userId="e2149472-3187-4d00-b16a-a19eff6fc04a" providerId="ADAL" clId="{763CEC72-3F6C-47E9-A1ED-4C8B4BEEB230}" dt="2024-04-23T14:17:08.367" v="2859" actId="21"/>
            <ac:spMkLst>
              <pc:docMk/>
              <pc:sldMasterMk cId="2436609279" sldId="2147483660"/>
              <pc:sldLayoutMk cId="401129158" sldId="2147483683"/>
              <ac:spMk id="3" creationId="{E17C2AAB-ABD0-172E-5789-CC21DF9FD2DC}"/>
            </ac:spMkLst>
          </pc:spChg>
          <pc:spChg chg="del">
            <ac:chgData name="Franziska Händschel" userId="e2149472-3187-4d00-b16a-a19eff6fc04a" providerId="ADAL" clId="{763CEC72-3F6C-47E9-A1ED-4C8B4BEEB230}" dt="2024-04-23T14:17:10.441" v="2860" actId="478"/>
            <ac:spMkLst>
              <pc:docMk/>
              <pc:sldMasterMk cId="2436609279" sldId="2147483660"/>
              <pc:sldLayoutMk cId="401129158" sldId="2147483683"/>
              <ac:spMk id="5" creationId="{B53F3028-50A6-C012-36F5-B9302E65C352}"/>
            </ac:spMkLst>
          </pc:spChg>
          <pc:spChg chg="del mod">
            <ac:chgData name="Franziska Händschel" userId="e2149472-3187-4d00-b16a-a19eff6fc04a" providerId="ADAL" clId="{763CEC72-3F6C-47E9-A1ED-4C8B4BEEB230}" dt="2024-04-23T14:17:08.367" v="2859" actId="21"/>
            <ac:spMkLst>
              <pc:docMk/>
              <pc:sldMasterMk cId="2436609279" sldId="2147483660"/>
              <pc:sldLayoutMk cId="401129158" sldId="2147483683"/>
              <ac:spMk id="6" creationId="{15B7929A-9127-1957-B6F3-0A0E8A84788F}"/>
            </ac:spMkLst>
          </pc:spChg>
          <pc:spChg chg="mod">
            <ac:chgData name="Franziska Händschel" userId="e2149472-3187-4d00-b16a-a19eff6fc04a" providerId="ADAL" clId="{763CEC72-3F6C-47E9-A1ED-4C8B4BEEB230}" dt="2024-04-23T14:26:39.939" v="3110" actId="20577"/>
            <ac:spMkLst>
              <pc:docMk/>
              <pc:sldMasterMk cId="2436609279" sldId="2147483660"/>
              <pc:sldLayoutMk cId="401129158" sldId="2147483683"/>
              <ac:spMk id="7" creationId="{61A7072C-0D11-DC15-75FF-5385D5F3CD75}"/>
            </ac:spMkLst>
          </pc:spChg>
          <pc:spChg chg="add del mod">
            <ac:chgData name="Franziska Händschel" userId="e2149472-3187-4d00-b16a-a19eff6fc04a" providerId="ADAL" clId="{763CEC72-3F6C-47E9-A1ED-4C8B4BEEB230}" dt="2024-04-23T14:17:20.296" v="2863" actId="21"/>
            <ac:spMkLst>
              <pc:docMk/>
              <pc:sldMasterMk cId="2436609279" sldId="2147483660"/>
              <pc:sldLayoutMk cId="401129158" sldId="2147483683"/>
              <ac:spMk id="8" creationId="{15B7929A-9127-1957-B6F3-0A0E8A84788F}"/>
            </ac:spMkLst>
          </pc:spChg>
          <pc:spChg chg="del">
            <ac:chgData name="Franziska Händschel" userId="e2149472-3187-4d00-b16a-a19eff6fc04a" providerId="ADAL" clId="{763CEC72-3F6C-47E9-A1ED-4C8B4BEEB230}" dt="2024-04-23T14:15:57.967" v="2846" actId="478"/>
            <ac:spMkLst>
              <pc:docMk/>
              <pc:sldMasterMk cId="2436609279" sldId="2147483660"/>
              <pc:sldLayoutMk cId="401129158" sldId="2147483683"/>
              <ac:spMk id="10" creationId="{1032E9D5-F36A-DAAB-0B7C-110C3221A6D9}"/>
            </ac:spMkLst>
          </pc:spChg>
          <pc:spChg chg="add mod">
            <ac:chgData name="Franziska Händschel" userId="e2149472-3187-4d00-b16a-a19eff6fc04a" providerId="ADAL" clId="{763CEC72-3F6C-47E9-A1ED-4C8B4BEEB230}" dt="2024-04-23T14:25:34.914" v="3090" actId="20577"/>
            <ac:spMkLst>
              <pc:docMk/>
              <pc:sldMasterMk cId="2436609279" sldId="2147483660"/>
              <pc:sldLayoutMk cId="401129158" sldId="2147483683"/>
              <ac:spMk id="11" creationId="{15B7929A-9127-1957-B6F3-0A0E8A84788F}"/>
            </ac:spMkLst>
          </pc:spChg>
          <pc:picChg chg="del">
            <ac:chgData name="Franziska Händschel" userId="e2149472-3187-4d00-b16a-a19eff6fc04a" providerId="ADAL" clId="{763CEC72-3F6C-47E9-A1ED-4C8B4BEEB230}" dt="2024-04-23T14:15:51.799" v="2844" actId="478"/>
            <ac:picMkLst>
              <pc:docMk/>
              <pc:sldMasterMk cId="2436609279" sldId="2147483660"/>
              <pc:sldLayoutMk cId="401129158" sldId="2147483683"/>
              <ac:picMk id="9" creationId="{F702E2D8-2AD6-A4E7-71B6-CC5A60B1C116}"/>
            </ac:picMkLst>
          </pc:picChg>
        </pc:sldLayoutChg>
        <pc:sldLayoutChg chg="addSp modSp mod">
          <pc:chgData name="Franziska Händschel" userId="e2149472-3187-4d00-b16a-a19eff6fc04a" providerId="ADAL" clId="{763CEC72-3F6C-47E9-A1ED-4C8B4BEEB230}" dt="2024-04-23T15:02:41.632" v="4494" actId="6014"/>
          <pc:sldLayoutMkLst>
            <pc:docMk/>
            <pc:sldMasterMk cId="2436609279" sldId="2147483660"/>
            <pc:sldLayoutMk cId="1613589323" sldId="2147483684"/>
          </pc:sldLayoutMkLst>
          <pc:spChg chg="mod">
            <ac:chgData name="Franziska Händschel" userId="e2149472-3187-4d00-b16a-a19eff6fc04a" providerId="ADAL" clId="{763CEC72-3F6C-47E9-A1ED-4C8B4BEEB230}" dt="2024-04-23T14:18:07.684" v="2874"/>
            <ac:spMkLst>
              <pc:docMk/>
              <pc:sldMasterMk cId="2436609279" sldId="2147483660"/>
              <pc:sldLayoutMk cId="1613589323" sldId="2147483684"/>
              <ac:spMk id="2" creationId="{E17C2AAB-ABD0-172E-5789-CC21DF9FD2DC}"/>
            </ac:spMkLst>
          </pc:spChg>
          <pc:spChg chg="mod">
            <ac:chgData name="Franziska Händschel" userId="e2149472-3187-4d00-b16a-a19eff6fc04a" providerId="ADAL" clId="{763CEC72-3F6C-47E9-A1ED-4C8B4BEEB230}" dt="2024-04-23T14:26:44.596" v="3113" actId="20577"/>
            <ac:spMkLst>
              <pc:docMk/>
              <pc:sldMasterMk cId="2436609279" sldId="2147483660"/>
              <pc:sldLayoutMk cId="1613589323" sldId="2147483684"/>
              <ac:spMk id="7" creationId="{61A7072C-0D11-DC15-75FF-5385D5F3CD75}"/>
            </ac:spMkLst>
          </pc:spChg>
          <pc:spChg chg="mod">
            <ac:chgData name="Franziska Händschel" userId="e2149472-3187-4d00-b16a-a19eff6fc04a" providerId="ADAL" clId="{763CEC72-3F6C-47E9-A1ED-4C8B4BEEB230}" dt="2024-04-23T14:25:40.966" v="3092" actId="20577"/>
            <ac:spMkLst>
              <pc:docMk/>
              <pc:sldMasterMk cId="2436609279" sldId="2147483660"/>
              <pc:sldLayoutMk cId="1613589323" sldId="2147483684"/>
              <ac:spMk id="8" creationId="{15B7929A-9127-1957-B6F3-0A0E8A84788F}"/>
            </ac:spMkLst>
          </pc:spChg>
          <pc:picChg chg="add mod">
            <ac:chgData name="Franziska Händschel" userId="e2149472-3187-4d00-b16a-a19eff6fc04a" providerId="ADAL" clId="{763CEC72-3F6C-47E9-A1ED-4C8B4BEEB230}" dt="2024-04-23T14:25:51.789" v="3095" actId="1076"/>
            <ac:picMkLst>
              <pc:docMk/>
              <pc:sldMasterMk cId="2436609279" sldId="2147483660"/>
              <pc:sldLayoutMk cId="1613589323" sldId="2147483684"/>
              <ac:picMk id="3" creationId="{3E9F11ED-885F-ACAE-D8A3-86F2ABA35AC6}"/>
            </ac:picMkLst>
          </pc:picChg>
        </pc:sldLayoutChg>
        <pc:sldLayoutChg chg="modSp mod ord">
          <pc:chgData name="Franziska Händschel" userId="e2149472-3187-4d00-b16a-a19eff6fc04a" providerId="ADAL" clId="{763CEC72-3F6C-47E9-A1ED-4C8B4BEEB230}" dt="2024-04-23T15:02:50.103" v="4495" actId="6014"/>
          <pc:sldLayoutMkLst>
            <pc:docMk/>
            <pc:sldMasterMk cId="2436609279" sldId="2147483660"/>
            <pc:sldLayoutMk cId="596293496" sldId="2147483685"/>
          </pc:sldLayoutMkLst>
          <pc:spChg chg="mod">
            <ac:chgData name="Franziska Händschel" userId="e2149472-3187-4d00-b16a-a19eff6fc04a" providerId="ADAL" clId="{763CEC72-3F6C-47E9-A1ED-4C8B4BEEB230}" dt="2024-04-23T14:26:49.771" v="3116" actId="20577"/>
            <ac:spMkLst>
              <pc:docMk/>
              <pc:sldMasterMk cId="2436609279" sldId="2147483660"/>
              <pc:sldLayoutMk cId="596293496" sldId="2147483685"/>
              <ac:spMk id="7" creationId="{61A7072C-0D11-DC15-75FF-5385D5F3CD75}"/>
            </ac:spMkLst>
          </pc:spChg>
          <pc:spChg chg="mod">
            <ac:chgData name="Franziska Händschel" userId="e2149472-3187-4d00-b16a-a19eff6fc04a" providerId="ADAL" clId="{763CEC72-3F6C-47E9-A1ED-4C8B4BEEB230}" dt="2024-04-23T14:25:56.915" v="3096" actId="20577"/>
            <ac:spMkLst>
              <pc:docMk/>
              <pc:sldMasterMk cId="2436609279" sldId="2147483660"/>
              <pc:sldLayoutMk cId="596293496" sldId="2147483685"/>
              <ac:spMk id="11" creationId="{15B7929A-9127-1957-B6F3-0A0E8A84788F}"/>
            </ac:spMkLst>
          </pc:spChg>
        </pc:sldLayoutChg>
        <pc:sldLayoutChg chg="modSp add mod modTransition">
          <pc:chgData name="Franziska Händschel" userId="e2149472-3187-4d00-b16a-a19eff6fc04a" providerId="ADAL" clId="{763CEC72-3F6C-47E9-A1ED-4C8B4BEEB230}" dt="2024-04-23T15:02:55.548" v="4496" actId="6014"/>
          <pc:sldLayoutMkLst>
            <pc:docMk/>
            <pc:sldMasterMk cId="2436609279" sldId="2147483660"/>
            <pc:sldLayoutMk cId="1541142480" sldId="2147483686"/>
          </pc:sldLayoutMkLst>
          <pc:spChg chg="mod">
            <ac:chgData name="Franziska Händschel" userId="e2149472-3187-4d00-b16a-a19eff6fc04a" providerId="ADAL" clId="{763CEC72-3F6C-47E9-A1ED-4C8B4BEEB230}" dt="2024-04-23T14:26:53.947" v="3119" actId="20577"/>
            <ac:spMkLst>
              <pc:docMk/>
              <pc:sldMasterMk cId="2436609279" sldId="2147483660"/>
              <pc:sldLayoutMk cId="1541142480" sldId="2147483686"/>
              <ac:spMk id="7" creationId="{61A7072C-0D11-DC15-75FF-5385D5F3CD75}"/>
            </ac:spMkLst>
          </pc:spChg>
          <pc:spChg chg="mod">
            <ac:chgData name="Franziska Händschel" userId="e2149472-3187-4d00-b16a-a19eff6fc04a" providerId="ADAL" clId="{763CEC72-3F6C-47E9-A1ED-4C8B4BEEB230}" dt="2024-04-23T14:26:02.605" v="3099" actId="20577"/>
            <ac:spMkLst>
              <pc:docMk/>
              <pc:sldMasterMk cId="2436609279" sldId="2147483660"/>
              <pc:sldLayoutMk cId="1541142480" sldId="2147483686"/>
              <ac:spMk id="11" creationId="{15B7929A-9127-1957-B6F3-0A0E8A84788F}"/>
            </ac:spMkLst>
          </pc:spChg>
        </pc:sldLayoutChg>
        <pc:sldLayoutChg chg="addSp delSp modSp mod">
          <pc:chgData name="Franziska Händschel" userId="e2149472-3187-4d00-b16a-a19eff6fc04a" providerId="ADAL" clId="{763CEC72-3F6C-47E9-A1ED-4C8B4BEEB230}" dt="2024-04-23T15:03:02.494" v="4497" actId="6014"/>
          <pc:sldLayoutMkLst>
            <pc:docMk/>
            <pc:sldMasterMk cId="2436609279" sldId="2147483660"/>
            <pc:sldLayoutMk cId="721643987" sldId="2147483687"/>
          </pc:sldLayoutMkLst>
          <pc:spChg chg="del">
            <ac:chgData name="Franziska Händschel" userId="e2149472-3187-4d00-b16a-a19eff6fc04a" providerId="ADAL" clId="{763CEC72-3F6C-47E9-A1ED-4C8B4BEEB230}" dt="2024-04-23T14:27:29.330" v="3130" actId="478"/>
            <ac:spMkLst>
              <pc:docMk/>
              <pc:sldMasterMk cId="2436609279" sldId="2147483660"/>
              <pc:sldLayoutMk cId="721643987" sldId="2147483687"/>
              <ac:spMk id="3" creationId="{E17C2AAB-ABD0-172E-5789-CC21DF9FD2DC}"/>
            </ac:spMkLst>
          </pc:spChg>
          <pc:spChg chg="mod">
            <ac:chgData name="Franziska Händschel" userId="e2149472-3187-4d00-b16a-a19eff6fc04a" providerId="ADAL" clId="{763CEC72-3F6C-47E9-A1ED-4C8B4BEEB230}" dt="2024-04-23T14:26:59.785" v="3127" actId="20577"/>
            <ac:spMkLst>
              <pc:docMk/>
              <pc:sldMasterMk cId="2436609279" sldId="2147483660"/>
              <pc:sldLayoutMk cId="721643987" sldId="2147483687"/>
              <ac:spMk id="5" creationId="{B53F3028-50A6-C012-36F5-B9302E65C352}"/>
            </ac:spMkLst>
          </pc:spChg>
          <pc:spChg chg="del">
            <ac:chgData name="Franziska Händschel" userId="e2149472-3187-4d00-b16a-a19eff6fc04a" providerId="ADAL" clId="{763CEC72-3F6C-47E9-A1ED-4C8B4BEEB230}" dt="2024-04-23T14:27:29.330" v="3130" actId="478"/>
            <ac:spMkLst>
              <pc:docMk/>
              <pc:sldMasterMk cId="2436609279" sldId="2147483660"/>
              <pc:sldLayoutMk cId="721643987" sldId="2147483687"/>
              <ac:spMk id="6" creationId="{15B7929A-9127-1957-B6F3-0A0E8A84788F}"/>
            </ac:spMkLst>
          </pc:spChg>
          <pc:spChg chg="mod">
            <ac:chgData name="Franziska Händschel" userId="e2149472-3187-4d00-b16a-a19eff6fc04a" providerId="ADAL" clId="{763CEC72-3F6C-47E9-A1ED-4C8B4BEEB230}" dt="2024-04-23T14:32:57.499" v="3174" actId="20577"/>
            <ac:spMkLst>
              <pc:docMk/>
              <pc:sldMasterMk cId="2436609279" sldId="2147483660"/>
              <pc:sldLayoutMk cId="721643987" sldId="2147483687"/>
              <ac:spMk id="7" creationId="{61A7072C-0D11-DC15-75FF-5385D5F3CD75}"/>
            </ac:spMkLst>
          </pc:spChg>
          <pc:spChg chg="del">
            <ac:chgData name="Franziska Händschel" userId="e2149472-3187-4d00-b16a-a19eff6fc04a" providerId="ADAL" clId="{763CEC72-3F6C-47E9-A1ED-4C8B4BEEB230}" dt="2024-04-23T14:27:31.790" v="3131" actId="478"/>
            <ac:spMkLst>
              <pc:docMk/>
              <pc:sldMasterMk cId="2436609279" sldId="2147483660"/>
              <pc:sldLayoutMk cId="721643987" sldId="2147483687"/>
              <ac:spMk id="10" creationId="{1032E9D5-F36A-DAAB-0B7C-110C3221A6D9}"/>
            </ac:spMkLst>
          </pc:spChg>
          <pc:graphicFrameChg chg="add del mod modGraphic">
            <ac:chgData name="Franziska Händschel" userId="e2149472-3187-4d00-b16a-a19eff6fc04a" providerId="ADAL" clId="{763CEC72-3F6C-47E9-A1ED-4C8B4BEEB230}" dt="2024-04-23T14:35:07.961" v="3201" actId="21"/>
            <ac:graphicFrameMkLst>
              <pc:docMk/>
              <pc:sldMasterMk cId="2436609279" sldId="2147483660"/>
              <pc:sldLayoutMk cId="721643987" sldId="2147483687"/>
              <ac:graphicFrameMk id="2" creationId="{CD86D683-0D09-C2B5-B441-A4D6F9C6BC71}"/>
            </ac:graphicFrameMkLst>
          </pc:graphicFrameChg>
          <pc:picChg chg="del">
            <ac:chgData name="Franziska Händschel" userId="e2149472-3187-4d00-b16a-a19eff6fc04a" providerId="ADAL" clId="{763CEC72-3F6C-47E9-A1ED-4C8B4BEEB230}" dt="2024-04-23T14:27:29.330" v="3130" actId="478"/>
            <ac:picMkLst>
              <pc:docMk/>
              <pc:sldMasterMk cId="2436609279" sldId="2147483660"/>
              <pc:sldLayoutMk cId="721643987" sldId="2147483687"/>
              <ac:picMk id="9" creationId="{F702E2D8-2AD6-A4E7-71B6-CC5A60B1C116}"/>
            </ac:picMkLst>
          </pc:picChg>
        </pc:sldLayoutChg>
        <pc:sldLayoutChg chg="del">
          <pc:chgData name="Franziska Händschel" userId="e2149472-3187-4d00-b16a-a19eff6fc04a" providerId="ADAL" clId="{763CEC72-3F6C-47E9-A1ED-4C8B4BEEB230}" dt="2024-04-23T14:26:15.139" v="3100" actId="2696"/>
          <pc:sldLayoutMkLst>
            <pc:docMk/>
            <pc:sldMasterMk cId="2436609279" sldId="2147483660"/>
            <pc:sldLayoutMk cId="855496331" sldId="2147483687"/>
          </pc:sldLayoutMkLst>
        </pc:sldLayoutChg>
        <pc:sldLayoutChg chg="delSp modSp mod">
          <pc:chgData name="Franziska Händschel" userId="e2149472-3187-4d00-b16a-a19eff6fc04a" providerId="ADAL" clId="{763CEC72-3F6C-47E9-A1ED-4C8B4BEEB230}" dt="2024-04-23T15:03:08.657" v="4498" actId="6014"/>
          <pc:sldLayoutMkLst>
            <pc:docMk/>
            <pc:sldMasterMk cId="2436609279" sldId="2147483660"/>
            <pc:sldLayoutMk cId="962102717" sldId="2147483688"/>
          </pc:sldLayoutMkLst>
          <pc:spChg chg="del">
            <ac:chgData name="Franziska Händschel" userId="e2149472-3187-4d00-b16a-a19eff6fc04a" providerId="ADAL" clId="{763CEC72-3F6C-47E9-A1ED-4C8B4BEEB230}" dt="2024-04-23T14:28:59.874" v="3147" actId="478"/>
            <ac:spMkLst>
              <pc:docMk/>
              <pc:sldMasterMk cId="2436609279" sldId="2147483660"/>
              <pc:sldLayoutMk cId="962102717" sldId="2147483688"/>
              <ac:spMk id="5" creationId="{B53F3028-50A6-C012-36F5-B9302E65C352}"/>
            </ac:spMkLst>
          </pc:spChg>
          <pc:spChg chg="mod">
            <ac:chgData name="Franziska Händschel" userId="e2149472-3187-4d00-b16a-a19eff6fc04a" providerId="ADAL" clId="{763CEC72-3F6C-47E9-A1ED-4C8B4BEEB230}" dt="2024-04-23T14:33:02.164" v="3177" actId="20577"/>
            <ac:spMkLst>
              <pc:docMk/>
              <pc:sldMasterMk cId="2436609279" sldId="2147483660"/>
              <pc:sldLayoutMk cId="962102717" sldId="2147483688"/>
              <ac:spMk id="7" creationId="{61A7072C-0D11-DC15-75FF-5385D5F3CD75}"/>
            </ac:spMkLst>
          </pc:spChg>
          <pc:graphicFrameChg chg="del mod modGraphic">
            <ac:chgData name="Franziska Händschel" userId="e2149472-3187-4d00-b16a-a19eff6fc04a" providerId="ADAL" clId="{763CEC72-3F6C-47E9-A1ED-4C8B4BEEB230}" dt="2024-04-23T14:35:01.630" v="3199" actId="21"/>
            <ac:graphicFrameMkLst>
              <pc:docMk/>
              <pc:sldMasterMk cId="2436609279" sldId="2147483660"/>
              <pc:sldLayoutMk cId="962102717" sldId="2147483688"/>
              <ac:graphicFrameMk id="2" creationId="{CD86D683-0D09-C2B5-B441-A4D6F9C6BC71}"/>
            </ac:graphicFrameMkLst>
          </pc:graphicFrameChg>
        </pc:sldLayoutChg>
        <pc:sldLayoutChg chg="delSp modSp mod">
          <pc:chgData name="Franziska Händschel" userId="e2149472-3187-4d00-b16a-a19eff6fc04a" providerId="ADAL" clId="{763CEC72-3F6C-47E9-A1ED-4C8B4BEEB230}" dt="2024-04-23T15:03:14.293" v="4499" actId="6014"/>
          <pc:sldLayoutMkLst>
            <pc:docMk/>
            <pc:sldMasterMk cId="2436609279" sldId="2147483660"/>
            <pc:sldLayoutMk cId="921138035" sldId="2147483689"/>
          </pc:sldLayoutMkLst>
          <pc:spChg chg="mod">
            <ac:chgData name="Franziska Händschel" userId="e2149472-3187-4d00-b16a-a19eff6fc04a" providerId="ADAL" clId="{763CEC72-3F6C-47E9-A1ED-4C8B4BEEB230}" dt="2024-04-23T14:33:06.399" v="3180" actId="20577"/>
            <ac:spMkLst>
              <pc:docMk/>
              <pc:sldMasterMk cId="2436609279" sldId="2147483660"/>
              <pc:sldLayoutMk cId="921138035" sldId="2147483689"/>
              <ac:spMk id="7" creationId="{61A7072C-0D11-DC15-75FF-5385D5F3CD75}"/>
            </ac:spMkLst>
          </pc:spChg>
          <pc:graphicFrameChg chg="del mod modGraphic">
            <ac:chgData name="Franziska Händschel" userId="e2149472-3187-4d00-b16a-a19eff6fc04a" providerId="ADAL" clId="{763CEC72-3F6C-47E9-A1ED-4C8B4BEEB230}" dt="2024-04-23T14:34:52.841" v="3197" actId="21"/>
            <ac:graphicFrameMkLst>
              <pc:docMk/>
              <pc:sldMasterMk cId="2436609279" sldId="2147483660"/>
              <pc:sldLayoutMk cId="921138035" sldId="2147483689"/>
              <ac:graphicFrameMk id="2" creationId="{CD86D683-0D09-C2B5-B441-A4D6F9C6BC71}"/>
            </ac:graphicFrameMkLst>
          </pc:graphicFrameChg>
        </pc:sldLayoutChg>
        <pc:sldLayoutChg chg="delSp modSp mod">
          <pc:chgData name="Franziska Händschel" userId="e2149472-3187-4d00-b16a-a19eff6fc04a" providerId="ADAL" clId="{763CEC72-3F6C-47E9-A1ED-4C8B4BEEB230}" dt="2024-04-23T15:03:19.497" v="4500" actId="6014"/>
          <pc:sldLayoutMkLst>
            <pc:docMk/>
            <pc:sldMasterMk cId="2436609279" sldId="2147483660"/>
            <pc:sldLayoutMk cId="3510831847" sldId="2147483690"/>
          </pc:sldLayoutMkLst>
          <pc:spChg chg="mod">
            <ac:chgData name="Franziska Händschel" userId="e2149472-3187-4d00-b16a-a19eff6fc04a" providerId="ADAL" clId="{763CEC72-3F6C-47E9-A1ED-4C8B4BEEB230}" dt="2024-04-23T14:33:12.440" v="3183" actId="20577"/>
            <ac:spMkLst>
              <pc:docMk/>
              <pc:sldMasterMk cId="2436609279" sldId="2147483660"/>
              <pc:sldLayoutMk cId="3510831847" sldId="2147483690"/>
              <ac:spMk id="7" creationId="{61A7072C-0D11-DC15-75FF-5385D5F3CD75}"/>
            </ac:spMkLst>
          </pc:spChg>
          <pc:graphicFrameChg chg="del mod modGraphic">
            <ac:chgData name="Franziska Händschel" userId="e2149472-3187-4d00-b16a-a19eff6fc04a" providerId="ADAL" clId="{763CEC72-3F6C-47E9-A1ED-4C8B4BEEB230}" dt="2024-04-23T14:34:45.741" v="3195" actId="21"/>
            <ac:graphicFrameMkLst>
              <pc:docMk/>
              <pc:sldMasterMk cId="2436609279" sldId="2147483660"/>
              <pc:sldLayoutMk cId="3510831847" sldId="2147483690"/>
              <ac:graphicFrameMk id="2" creationId="{CD86D683-0D09-C2B5-B441-A4D6F9C6BC71}"/>
            </ac:graphicFrameMkLst>
          </pc:graphicFrameChg>
        </pc:sldLayoutChg>
        <pc:sldLayoutChg chg="modSp mod">
          <pc:chgData name="Franziska Händschel" userId="e2149472-3187-4d00-b16a-a19eff6fc04a" providerId="ADAL" clId="{763CEC72-3F6C-47E9-A1ED-4C8B4BEEB230}" dt="2024-04-23T15:01:11.096" v="4481" actId="6014"/>
          <pc:sldLayoutMkLst>
            <pc:docMk/>
            <pc:sldMasterMk cId="2436609279" sldId="2147483660"/>
            <pc:sldLayoutMk cId="2303963716" sldId="2147483691"/>
          </pc:sldLayoutMkLst>
          <pc:spChg chg="mod">
            <ac:chgData name="Franziska Händschel" userId="e2149472-3187-4d00-b16a-a19eff6fc04a" providerId="ADAL" clId="{763CEC72-3F6C-47E9-A1ED-4C8B4BEEB230}" dt="2024-04-23T14:59:44.129" v="4469" actId="20577"/>
            <ac:spMkLst>
              <pc:docMk/>
              <pc:sldMasterMk cId="2436609279" sldId="2147483660"/>
              <pc:sldLayoutMk cId="2303963716" sldId="2147483691"/>
              <ac:spMk id="3" creationId="{A89E1503-7EAD-6166-F98B-DCAF1864FB47}"/>
            </ac:spMkLst>
          </pc:spChg>
        </pc:sldLayoutChg>
        <pc:sldLayoutChg chg="modSp mod">
          <pc:chgData name="Franziska Händschel" userId="e2149472-3187-4d00-b16a-a19eff6fc04a" providerId="ADAL" clId="{763CEC72-3F6C-47E9-A1ED-4C8B4BEEB230}" dt="2024-04-23T15:01:16.917" v="4482" actId="6014"/>
          <pc:sldLayoutMkLst>
            <pc:docMk/>
            <pc:sldMasterMk cId="2436609279" sldId="2147483660"/>
            <pc:sldLayoutMk cId="3039253853" sldId="2147483692"/>
          </pc:sldLayoutMkLst>
          <pc:spChg chg="mod">
            <ac:chgData name="Franziska Händschel" userId="e2149472-3187-4d00-b16a-a19eff6fc04a" providerId="ADAL" clId="{763CEC72-3F6C-47E9-A1ED-4C8B4BEEB230}" dt="2024-04-23T14:59:40.215" v="4467" actId="20577"/>
            <ac:spMkLst>
              <pc:docMk/>
              <pc:sldMasterMk cId="2436609279" sldId="2147483660"/>
              <pc:sldLayoutMk cId="3039253853" sldId="2147483692"/>
              <ac:spMk id="3" creationId="{A89E1503-7EAD-6166-F98B-DCAF1864FB47}"/>
            </ac:spMkLst>
          </pc:sp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irokonto | Lehrkräftematerial Titelblat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4266711-714C-5C04-E8BF-105A41E14CE1}"/>
              </a:ext>
            </a:extLst>
          </p:cNvPr>
          <p:cNvSpPr/>
          <p:nvPr userDrawn="1"/>
        </p:nvSpPr>
        <p:spPr>
          <a:xfrm>
            <a:off x="0" y="9909034"/>
            <a:ext cx="7559675" cy="7770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 name="Rechteck 1">
            <a:extLst>
              <a:ext uri="{FF2B5EF4-FFF2-40B4-BE49-F238E27FC236}">
                <a16:creationId xmlns:a16="http://schemas.microsoft.com/office/drawing/2014/main" id="{64501117-BF46-C965-0146-7132487ECCC4}"/>
              </a:ext>
            </a:extLst>
          </p:cNvPr>
          <p:cNvSpPr/>
          <p:nvPr userDrawn="1"/>
        </p:nvSpPr>
        <p:spPr>
          <a:xfrm>
            <a:off x="-1" y="4203509"/>
            <a:ext cx="7559675" cy="6488301"/>
          </a:xfrm>
          <a:prstGeom prst="rect">
            <a:avLst/>
          </a:prstGeom>
          <a:gradFill flip="none" rotWithShape="1">
            <a:gsLst>
              <a:gs pos="0">
                <a:schemeClr val="tx1">
                  <a:alpha val="90000"/>
                </a:schemeClr>
              </a:gs>
              <a:gs pos="100000">
                <a:schemeClr val="tx1">
                  <a:alpha val="0"/>
                </a:schemeClr>
              </a:gs>
            </a:gsLst>
            <a:lin ang="162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lIns="582837" tIns="582837" rIns="582837" bIns="1359952" rtlCol="0" anchor="b"/>
          <a:lstStyle/>
          <a:p>
            <a:pPr defTabSz="493456">
              <a:defRPr/>
            </a:pPr>
            <a:r>
              <a:rPr lang="de-DE" sz="2590" dirty="0">
                <a:solidFill>
                  <a:srgbClr val="FFFFFF"/>
                </a:solidFill>
                <a:latin typeface="Helvetica" panose="020B0604020202020204" pitchFamily="34" charset="0"/>
                <a:cs typeface="Helvetica" panose="020B0604020202020204" pitchFamily="34" charset="0"/>
              </a:rPr>
              <a:t>Girokonto</a:t>
            </a:r>
          </a:p>
          <a:p>
            <a:pPr defTabSz="493456">
              <a:defRPr/>
            </a:pPr>
            <a:r>
              <a:rPr lang="de-DE" sz="3454" b="1" dirty="0">
                <a:solidFill>
                  <a:srgbClr val="FFFFFF"/>
                </a:solidFill>
                <a:latin typeface="Helvetica" panose="020B0604020202020204" pitchFamily="34" charset="0"/>
                <a:cs typeface="Helvetica" panose="020B0604020202020204" pitchFamily="34" charset="0"/>
              </a:rPr>
              <a:t>Das wichtigste Bankprodukt interaktiv kennenlernen</a:t>
            </a:r>
          </a:p>
          <a:p>
            <a:pPr defTabSz="493456">
              <a:defRPr/>
            </a:pPr>
            <a:endParaRPr lang="de-DE" sz="3885" b="1" dirty="0">
              <a:solidFill>
                <a:srgbClr val="FFFFFF"/>
              </a:solidFill>
              <a:latin typeface="Helvetica" panose="020B0604020202020204" pitchFamily="34" charset="0"/>
              <a:cs typeface="Helvetica" panose="020B0604020202020204" pitchFamily="34" charset="0"/>
            </a:endParaRPr>
          </a:p>
          <a:p>
            <a:pPr defTabSz="493456">
              <a:defRPr/>
            </a:pPr>
            <a:endParaRPr lang="de-DE" sz="3885" b="1" dirty="0">
              <a:solidFill>
                <a:srgbClr val="FFFFFF"/>
              </a:solidFill>
              <a:latin typeface="Helvetica" panose="020B0604020202020204" pitchFamily="34" charset="0"/>
              <a:cs typeface="Helvetica" panose="020B0604020202020204" pitchFamily="34" charset="0"/>
            </a:endParaRPr>
          </a:p>
        </p:txBody>
      </p:sp>
      <p:grpSp>
        <p:nvGrpSpPr>
          <p:cNvPr id="8" name="Gruppieren 7">
            <a:extLst>
              <a:ext uri="{FF2B5EF4-FFF2-40B4-BE49-F238E27FC236}">
                <a16:creationId xmlns:a16="http://schemas.microsoft.com/office/drawing/2014/main" id="{D8164CE2-091E-F95E-457D-16040B0CC82A}"/>
              </a:ext>
            </a:extLst>
          </p:cNvPr>
          <p:cNvGrpSpPr>
            <a:grpSpLocks/>
          </p:cNvGrpSpPr>
          <p:nvPr userDrawn="1"/>
        </p:nvGrpSpPr>
        <p:grpSpPr>
          <a:xfrm>
            <a:off x="637432" y="9872416"/>
            <a:ext cx="2475057" cy="425132"/>
            <a:chOff x="4745257" y="3390745"/>
            <a:chExt cx="709593" cy="121884"/>
          </a:xfrm>
        </p:grpSpPr>
        <p:pic>
          <p:nvPicPr>
            <p:cNvPr id="9" name="Grafik 8">
              <a:extLst>
                <a:ext uri="{FF2B5EF4-FFF2-40B4-BE49-F238E27FC236}">
                  <a16:creationId xmlns:a16="http://schemas.microsoft.com/office/drawing/2014/main" id="{3223488A-FDBF-284F-C4D5-58C481C25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9314" y="3402892"/>
              <a:ext cx="615536" cy="90000"/>
            </a:xfrm>
            <a:prstGeom prst="rect">
              <a:avLst/>
            </a:prstGeom>
          </p:spPr>
        </p:pic>
        <p:sp>
          <p:nvSpPr>
            <p:cNvPr id="10" name="Textfeld 9">
              <a:extLst>
                <a:ext uri="{FF2B5EF4-FFF2-40B4-BE49-F238E27FC236}">
                  <a16:creationId xmlns:a16="http://schemas.microsoft.com/office/drawing/2014/main" id="{A42DAA59-3F86-4423-DFBE-DA01B79FA352}"/>
                </a:ext>
              </a:extLst>
            </p:cNvPr>
            <p:cNvSpPr txBox="1">
              <a:spLocks/>
            </p:cNvSpPr>
            <p:nvPr/>
          </p:nvSpPr>
          <p:spPr>
            <a:xfrm>
              <a:off x="4745257" y="3390745"/>
              <a:ext cx="526843" cy="121884"/>
            </a:xfrm>
            <a:prstGeom prst="rect">
              <a:avLst/>
            </a:prstGeom>
            <a:noFill/>
          </p:spPr>
          <p:txBody>
            <a:bodyPr wrap="square" lIns="0" tIns="49347" rIns="98694" bIns="49347" rtlCol="0" anchor="t">
              <a:spAutoFit/>
            </a:bodyPr>
            <a:lstStyle/>
            <a:p>
              <a:r>
                <a:rPr lang="de-DE" sz="2115" dirty="0">
                  <a:solidFill>
                    <a:schemeClr val="bg1"/>
                  </a:solidFill>
                  <a:latin typeface="helvetica"/>
                  <a:ea typeface="Inter" panose="020B0502030000000004" pitchFamily="34" charset="0"/>
                  <a:cs typeface="Inter" panose="020B0502030000000004" pitchFamily="34" charset="0"/>
                </a:rPr>
                <a:t>© </a:t>
              </a:r>
              <a:endParaRPr lang="de-DE" sz="2115" dirty="0">
                <a:solidFill>
                  <a:schemeClr val="bg1"/>
                </a:solidFill>
                <a:latin typeface="helvetica"/>
                <a:cs typeface="helvetica"/>
              </a:endParaRPr>
            </a:p>
          </p:txBody>
        </p:sp>
      </p:grpSp>
      <p:sp>
        <p:nvSpPr>
          <p:cNvPr id="12" name="Rechteck: abgerundete Ecken 11">
            <a:extLst>
              <a:ext uri="{FF2B5EF4-FFF2-40B4-BE49-F238E27FC236}">
                <a16:creationId xmlns:a16="http://schemas.microsoft.com/office/drawing/2014/main" id="{636514CF-514A-BE5B-CEDA-F4CE94A9AC0B}"/>
              </a:ext>
            </a:extLst>
          </p:cNvPr>
          <p:cNvSpPr/>
          <p:nvPr userDrawn="1"/>
        </p:nvSpPr>
        <p:spPr>
          <a:xfrm>
            <a:off x="608857" y="8524602"/>
            <a:ext cx="4362137" cy="88442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latin typeface="Helvetica" panose="020B0604020202020204" pitchFamily="34" charset="0"/>
                <a:cs typeface="Helvetica" panose="020B0604020202020204" pitchFamily="34" charset="0"/>
              </a:rPr>
              <a:t>Material für Lehrkräfte</a:t>
            </a:r>
          </a:p>
        </p:txBody>
      </p:sp>
      <p:pic>
        <p:nvPicPr>
          <p:cNvPr id="7" name="Grafik 6">
            <a:extLst>
              <a:ext uri="{FF2B5EF4-FFF2-40B4-BE49-F238E27FC236}">
                <a16:creationId xmlns:a16="http://schemas.microsoft.com/office/drawing/2014/main" id="{E56D8A6A-C4EC-3461-0226-E79FBB26CD0F}"/>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833041" y="1914707"/>
            <a:ext cx="3889585" cy="2322777"/>
          </a:xfrm>
          <a:prstGeom prst="rect">
            <a:avLst/>
          </a:prstGeom>
        </p:spPr>
      </p:pic>
    </p:spTree>
    <p:extLst>
      <p:ext uri="{BB962C8B-B14F-4D97-AF65-F5344CB8AC3E}">
        <p14:creationId xmlns:p14="http://schemas.microsoft.com/office/powerpoint/2010/main" val="576979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K-b 2/4">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38962B0E-79F7-3C18-7BBA-F35108BD6D2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 name="Rechteck: abgerundete Ecken 2">
            <a:extLst>
              <a:ext uri="{FF2B5EF4-FFF2-40B4-BE49-F238E27FC236}">
                <a16:creationId xmlns:a16="http://schemas.microsoft.com/office/drawing/2014/main" id="{A89E1503-7EAD-6166-F98B-DCAF1864FB4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GK-b 2/4</a:t>
            </a:r>
          </a:p>
        </p:txBody>
      </p:sp>
    </p:spTree>
    <p:extLst>
      <p:ext uri="{BB962C8B-B14F-4D97-AF65-F5344CB8AC3E}">
        <p14:creationId xmlns:p14="http://schemas.microsoft.com/office/powerpoint/2010/main" val="46660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K-b 3/4">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38962B0E-79F7-3C18-7BBA-F35108BD6D2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 name="Rechteck: abgerundete Ecken 2">
            <a:extLst>
              <a:ext uri="{FF2B5EF4-FFF2-40B4-BE49-F238E27FC236}">
                <a16:creationId xmlns:a16="http://schemas.microsoft.com/office/drawing/2014/main" id="{A89E1503-7EAD-6166-F98B-DCAF1864FB4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GK-b 3/4</a:t>
            </a:r>
          </a:p>
        </p:txBody>
      </p:sp>
    </p:spTree>
    <p:extLst>
      <p:ext uri="{BB962C8B-B14F-4D97-AF65-F5344CB8AC3E}">
        <p14:creationId xmlns:p14="http://schemas.microsoft.com/office/powerpoint/2010/main" val="2303963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K-b 4/4">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38962B0E-79F7-3C18-7BBA-F35108BD6D2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 name="Rechteck: abgerundete Ecken 2">
            <a:extLst>
              <a:ext uri="{FF2B5EF4-FFF2-40B4-BE49-F238E27FC236}">
                <a16:creationId xmlns:a16="http://schemas.microsoft.com/office/drawing/2014/main" id="{A89E1503-7EAD-6166-F98B-DCAF1864FB4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GK-b 4/4</a:t>
            </a:r>
          </a:p>
        </p:txBody>
      </p:sp>
    </p:spTree>
    <p:extLst>
      <p:ext uri="{BB962C8B-B14F-4D97-AF65-F5344CB8AC3E}">
        <p14:creationId xmlns:p14="http://schemas.microsoft.com/office/powerpoint/2010/main" val="3039253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K-c 1/9">
    <p:spTree>
      <p:nvGrpSpPr>
        <p:cNvPr id="1" name=""/>
        <p:cNvGrpSpPr/>
        <p:nvPr/>
      </p:nvGrpSpPr>
      <p:grpSpPr>
        <a:xfrm>
          <a:off x="0" y="0"/>
          <a:ext cx="0" cy="0"/>
          <a:chOff x="0" y="0"/>
          <a:chExt cx="0" cy="0"/>
        </a:xfrm>
      </p:grpSpPr>
      <p:sp>
        <p:nvSpPr>
          <p:cNvPr id="164" name="Rechteck 163">
            <a:extLst>
              <a:ext uri="{FF2B5EF4-FFF2-40B4-BE49-F238E27FC236}">
                <a16:creationId xmlns:a16="http://schemas.microsoft.com/office/drawing/2014/main" id="{F39D895B-0CEF-544B-E5D0-33E170995D14}"/>
              </a:ext>
            </a:extLst>
          </p:cNvPr>
          <p:cNvSpPr/>
          <p:nvPr userDrawn="1"/>
        </p:nvSpPr>
        <p:spPr>
          <a:xfrm rot="16200000">
            <a:off x="-528210" y="2969020"/>
            <a:ext cx="8575411" cy="5482623"/>
          </a:xfrm>
          <a:prstGeom prst="rect">
            <a:avLst/>
          </a:prstGeom>
          <a:solidFill>
            <a:srgbClr val="FFFFFF"/>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dirty="0">
              <a:solidFill>
                <a:schemeClr val="tx1"/>
              </a:solidFill>
              <a:latin typeface="helvetica"/>
              <a:ea typeface="Inter" panose="020B0502030000000004" pitchFamily="34" charset="0"/>
              <a:cs typeface="Inter" panose="020B0502030000000004" pitchFamily="34" charset="0"/>
            </a:endParaRPr>
          </a:p>
        </p:txBody>
      </p:sp>
      <p:sp>
        <p:nvSpPr>
          <p:cNvPr id="165" name="Freihandform: Form 164">
            <a:extLst>
              <a:ext uri="{FF2B5EF4-FFF2-40B4-BE49-F238E27FC236}">
                <a16:creationId xmlns:a16="http://schemas.microsoft.com/office/drawing/2014/main" id="{F608CD8C-3939-FBAF-252F-B26680C21F1E}"/>
              </a:ext>
            </a:extLst>
          </p:cNvPr>
          <p:cNvSpPr/>
          <p:nvPr userDrawn="1"/>
        </p:nvSpPr>
        <p:spPr>
          <a:xfrm rot="16200000" flipH="1">
            <a:off x="4381644" y="7909351"/>
            <a:ext cx="2325661" cy="1875389"/>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684000" rIns="91440" bIns="45720" rtlCol="0" anchor="ctr">
            <a:noAutofit/>
          </a:bodyPr>
          <a:lstStyle/>
          <a:p>
            <a:pPr algn="ctr"/>
            <a:endParaRPr lang="de-DE" sz="2400" b="1">
              <a:latin typeface="GT America Rg" panose="00000500000000000000" pitchFamily="50" charset="0"/>
              <a:ea typeface="Inter" panose="020B0502030000000004" pitchFamily="34" charset="0"/>
              <a:cs typeface="Inter" panose="020B0502030000000004" pitchFamily="34" charset="0"/>
            </a:endParaRPr>
          </a:p>
        </p:txBody>
      </p:sp>
      <p:sp>
        <p:nvSpPr>
          <p:cNvPr id="3" name="Rechteck 2">
            <a:extLst>
              <a:ext uri="{FF2B5EF4-FFF2-40B4-BE49-F238E27FC236}">
                <a16:creationId xmlns:a16="http://schemas.microsoft.com/office/drawing/2014/main" id="{867438A1-7440-D17D-42C5-8AFAE2BD4AE1}"/>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Lösungen zur Einheit „Girokonto“</a:t>
            </a:r>
            <a:endParaRPr lang="de-DE" sz="1600" dirty="0">
              <a:solidFill>
                <a:schemeClr val="tx2"/>
              </a:solidFill>
              <a:latin typeface="Helvetica" panose="020B0604020202020204" pitchFamily="34" charset="0"/>
              <a:cs typeface="Helvetica" panose="020B0604020202020204" pitchFamily="34" charset="0"/>
            </a:endParaRPr>
          </a:p>
        </p:txBody>
      </p:sp>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8C2F2801-7A58-E281-A0D3-3714420CD63C}"/>
              </a:ext>
            </a:extLst>
          </p:cNvPr>
          <p:cNvSpPr/>
          <p:nvPr userDrawn="1"/>
        </p:nvSpPr>
        <p:spPr>
          <a:xfrm>
            <a:off x="1022861" y="15064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Lösung zum Klassenmaterial GK-1</a:t>
            </a:r>
            <a:endParaRPr lang="de-DE" sz="1400" dirty="0">
              <a:solidFill>
                <a:schemeClr val="tx1"/>
              </a:solidFill>
              <a:latin typeface="Helvetica" panose="020B0604020202020204" pitchFamily="34" charset="0"/>
              <a:cs typeface="Helvetica" panose="020B0604020202020204" pitchFamily="34" charset="0"/>
            </a:endParaRP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GK-c 1/9</a:t>
            </a:r>
          </a:p>
        </p:txBody>
      </p:sp>
      <p:pic>
        <p:nvPicPr>
          <p:cNvPr id="162" name="Grafik 161">
            <a:extLst>
              <a:ext uri="{FF2B5EF4-FFF2-40B4-BE49-F238E27FC236}">
                <a16:creationId xmlns:a16="http://schemas.microsoft.com/office/drawing/2014/main" id="{02F919A4-2B15-3BF0-912B-4703DDACDA8A}"/>
              </a:ext>
            </a:extLst>
          </p:cNvPr>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6200000">
            <a:off x="4764219" y="8312023"/>
            <a:ext cx="1790228" cy="1070043"/>
          </a:xfrm>
          <a:prstGeom prst="rect">
            <a:avLst/>
          </a:prstGeom>
        </p:spPr>
      </p:pic>
    </p:spTree>
    <p:extLst>
      <p:ext uri="{BB962C8B-B14F-4D97-AF65-F5344CB8AC3E}">
        <p14:creationId xmlns:p14="http://schemas.microsoft.com/office/powerpoint/2010/main" val="3777295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K-c 2/9">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Lösung zum Klassenmaterial GK-2</a:t>
            </a:r>
            <a:endParaRPr lang="de-DE" sz="1400"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0A7730FE-CA85-632B-82DC-A83DB5DA932A}"/>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GK-c 2/9</a:t>
            </a:r>
          </a:p>
        </p:txBody>
      </p:sp>
      <p:pic>
        <p:nvPicPr>
          <p:cNvPr id="62" name="Grafik 61">
            <a:extLst>
              <a:ext uri="{FF2B5EF4-FFF2-40B4-BE49-F238E27FC236}">
                <a16:creationId xmlns:a16="http://schemas.microsoft.com/office/drawing/2014/main" id="{375572CB-2CDA-2389-8E46-A85C73541465}"/>
              </a:ext>
            </a:extLst>
          </p:cNvPr>
          <p:cNvPicPr>
            <a:picLocks noChangeAspect="1"/>
          </p:cNvPicPr>
          <p:nvPr userDrawn="1"/>
        </p:nvPicPr>
        <p:blipFill>
          <a:blip r:embed="rId2"/>
          <a:stretch>
            <a:fillRect/>
          </a:stretch>
        </p:blipFill>
        <p:spPr>
          <a:xfrm rot="16200000">
            <a:off x="-257860" y="3003049"/>
            <a:ext cx="8111994" cy="5238030"/>
          </a:xfrm>
          <a:prstGeom prst="rect">
            <a:avLst/>
          </a:prstGeom>
        </p:spPr>
      </p:pic>
    </p:spTree>
    <p:extLst>
      <p:ext uri="{BB962C8B-B14F-4D97-AF65-F5344CB8AC3E}">
        <p14:creationId xmlns:p14="http://schemas.microsoft.com/office/powerpoint/2010/main" val="2315290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K-c 3/9">
    <p:spTree>
      <p:nvGrpSpPr>
        <p:cNvPr id="1" name=""/>
        <p:cNvGrpSpPr/>
        <p:nvPr/>
      </p:nvGrpSpPr>
      <p:grpSpPr>
        <a:xfrm>
          <a:off x="0" y="0"/>
          <a:ext cx="0" cy="0"/>
          <a:chOff x="0" y="0"/>
          <a:chExt cx="0" cy="0"/>
        </a:xfrm>
      </p:grpSpPr>
      <p:pic>
        <p:nvPicPr>
          <p:cNvPr id="38" name="Grafik 37">
            <a:extLst>
              <a:ext uri="{FF2B5EF4-FFF2-40B4-BE49-F238E27FC236}">
                <a16:creationId xmlns:a16="http://schemas.microsoft.com/office/drawing/2014/main" id="{6458A2A1-66F6-ED54-C62A-01EA5ADCCFD0}"/>
              </a:ext>
            </a:extLst>
          </p:cNvPr>
          <p:cNvPicPr>
            <a:picLocks noChangeAspect="1"/>
          </p:cNvPicPr>
          <p:nvPr userDrawn="1"/>
        </p:nvPicPr>
        <p:blipFill>
          <a:blip r:embed="rId2"/>
          <a:stretch>
            <a:fillRect/>
          </a:stretch>
        </p:blipFill>
        <p:spPr>
          <a:xfrm rot="16200000">
            <a:off x="-2" y="3572134"/>
            <a:ext cx="7559675" cy="4177134"/>
          </a:xfrm>
          <a:prstGeom prst="rect">
            <a:avLst/>
          </a:prstGeom>
        </p:spPr>
      </p:pic>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646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Lösung zum Klassenmaterial GK-4</a:t>
            </a:r>
          </a:p>
          <a:p>
            <a:endParaRPr lang="de-DE" sz="1400" b="1" u="sng" dirty="0">
              <a:solidFill>
                <a:schemeClr val="tx1"/>
              </a:solidFill>
              <a:latin typeface="Helvetica" panose="020B0604020202020204" pitchFamily="34" charset="0"/>
              <a:cs typeface="Helvetica" panose="020B0604020202020204" pitchFamily="34" charset="0"/>
            </a:endParaRPr>
          </a:p>
          <a:p>
            <a:r>
              <a:rPr lang="de-DE" sz="1400" b="1" u="sng" dirty="0">
                <a:solidFill>
                  <a:schemeClr val="tx1"/>
                </a:solidFill>
                <a:latin typeface="Helvetica" panose="020B0604020202020204" pitchFamily="34" charset="0"/>
                <a:cs typeface="Helvetica" panose="020B0604020202020204" pitchFamily="34" charset="0"/>
              </a:rPr>
              <a:t>Gesamtergebnis:</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5CCD30B7-23B6-422D-9374-93BA62530E76}"/>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GK-c 3/9</a:t>
            </a:r>
          </a:p>
        </p:txBody>
      </p:sp>
      <p:pic>
        <p:nvPicPr>
          <p:cNvPr id="2080" name="Grafik 8">
            <a:extLst>
              <a:ext uri="{FF2B5EF4-FFF2-40B4-BE49-F238E27FC236}">
                <a16:creationId xmlns:a16="http://schemas.microsoft.com/office/drawing/2014/main" id="{F17B39B5-63EE-4865-6A80-B8967534B34B}"/>
              </a:ext>
            </a:extLst>
          </p:cNvPr>
          <p:cNvPicPr>
            <a:picLocks noChangeAspect="1" noChangeArrowheads="1"/>
          </p:cNvPicPr>
          <p:nvPr userDrawn="1"/>
        </p:nvPicPr>
        <p:blipFill>
          <a:blip r:embed="rId3">
            <a:grayscl/>
            <a:extLst>
              <a:ext uri="{28A0092B-C50C-407E-A947-70E740481C1C}">
                <a14:useLocalDpi xmlns:a14="http://schemas.microsoft.com/office/drawing/2010/main" val="0"/>
              </a:ext>
            </a:extLst>
          </a:blip>
          <a:srcRect/>
          <a:stretch>
            <a:fillRect/>
          </a:stretch>
        </p:blipFill>
        <p:spPr bwMode="auto">
          <a:xfrm rot="16200000">
            <a:off x="2044856" y="7381375"/>
            <a:ext cx="431366" cy="517639"/>
          </a:xfrm>
          <a:prstGeom prst="rect">
            <a:avLst/>
          </a:prstGeom>
          <a:noFill/>
          <a:extLst>
            <a:ext uri="{909E8E84-426E-40DD-AFC4-6F175D3DCCD1}">
              <a14:hiddenFill xmlns:a14="http://schemas.microsoft.com/office/drawing/2010/main">
                <a:solidFill>
                  <a:srgbClr val="FFFFFF"/>
                </a:solidFill>
              </a14:hiddenFill>
            </a:ext>
          </a:extLst>
        </p:spPr>
      </p:pic>
      <p:pic>
        <p:nvPicPr>
          <p:cNvPr id="2079" name="Grafik 4" descr="Ein Bild, das Logo enthält.&#10;&#10;Automatisch generierte Beschreibung">
            <a:extLst>
              <a:ext uri="{FF2B5EF4-FFF2-40B4-BE49-F238E27FC236}">
                <a16:creationId xmlns:a16="http://schemas.microsoft.com/office/drawing/2014/main" id="{824538C7-966B-E0EA-09CD-C5695C82B4C9}"/>
              </a:ext>
            </a:extLst>
          </p:cNvPr>
          <p:cNvPicPr>
            <a:picLocks noChangeAspect="1" noChangeArrowheads="1"/>
          </p:cNvPicPr>
          <p:nvPr userDrawn="1"/>
        </p:nvPicPr>
        <p:blipFill>
          <a:blip r:embed="rId4">
            <a:grayscl/>
            <a:extLst>
              <a:ext uri="{28A0092B-C50C-407E-A947-70E740481C1C}">
                <a14:useLocalDpi xmlns:a14="http://schemas.microsoft.com/office/drawing/2010/main" val="0"/>
              </a:ext>
            </a:extLst>
          </a:blip>
          <a:srcRect/>
          <a:stretch>
            <a:fillRect/>
          </a:stretch>
        </p:blipFill>
        <p:spPr bwMode="auto">
          <a:xfrm rot="16200000">
            <a:off x="2046551" y="5776774"/>
            <a:ext cx="451907" cy="501206"/>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uppieren 31">
            <a:extLst>
              <a:ext uri="{FF2B5EF4-FFF2-40B4-BE49-F238E27FC236}">
                <a16:creationId xmlns:a16="http://schemas.microsoft.com/office/drawing/2014/main" id="{5E290FD7-F7D5-D696-1D20-A8F8997564F7}"/>
              </a:ext>
            </a:extLst>
          </p:cNvPr>
          <p:cNvGrpSpPr/>
          <p:nvPr userDrawn="1"/>
        </p:nvGrpSpPr>
        <p:grpSpPr>
          <a:xfrm rot="16200000">
            <a:off x="1906870" y="4122888"/>
            <a:ext cx="748728" cy="483747"/>
            <a:chOff x="0" y="0"/>
            <a:chExt cx="1157665" cy="747804"/>
          </a:xfrm>
        </p:grpSpPr>
        <p:pic>
          <p:nvPicPr>
            <p:cNvPr id="33" name="Grafik 32" descr="Ein Bild, das Logo enthält.&#10;&#10;Automatisch generierte Beschreibung">
              <a:extLst>
                <a:ext uri="{FF2B5EF4-FFF2-40B4-BE49-F238E27FC236}">
                  <a16:creationId xmlns:a16="http://schemas.microsoft.com/office/drawing/2014/main" id="{D1CDB339-F1BD-7316-2761-45EC05FD7711}"/>
                </a:ext>
              </a:extLst>
            </p:cNvPr>
            <p:cNvPicPr>
              <a:picLocks noChangeAspect="1"/>
            </p:cNvPicPr>
            <p:nvPr userDrawn="1"/>
          </p:nvPicPr>
          <p:blipFill>
            <a:blip r:embed="rId5" cstate="print">
              <a:grayscl/>
              <a:extLst>
                <a:ext uri="{28A0092B-C50C-407E-A947-70E740481C1C}">
                  <a14:useLocalDpi xmlns:a14="http://schemas.microsoft.com/office/drawing/2010/main" val="0"/>
                </a:ext>
              </a:extLst>
            </a:blip>
            <a:stretch>
              <a:fillRect/>
            </a:stretch>
          </p:blipFill>
          <p:spPr>
            <a:xfrm>
              <a:off x="0" y="1"/>
              <a:ext cx="662484" cy="747803"/>
            </a:xfrm>
            <a:prstGeom prst="rect">
              <a:avLst/>
            </a:prstGeom>
          </p:spPr>
        </p:pic>
        <p:pic>
          <p:nvPicPr>
            <p:cNvPr id="34" name="Grafik 33" descr="Ein Bild, das Logo enthält.&#10;&#10;Automatisch generierte Beschreibung">
              <a:extLst>
                <a:ext uri="{FF2B5EF4-FFF2-40B4-BE49-F238E27FC236}">
                  <a16:creationId xmlns:a16="http://schemas.microsoft.com/office/drawing/2014/main" id="{53BF30D0-99EB-3DD0-C44E-37B072AD31BF}"/>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501838" y="0"/>
              <a:ext cx="655827" cy="747803"/>
            </a:xfrm>
            <a:prstGeom prst="rect">
              <a:avLst/>
            </a:prstGeom>
          </p:spPr>
        </p:pic>
      </p:grpSp>
      <p:pic>
        <p:nvPicPr>
          <p:cNvPr id="2075" name="Grafik 1" descr="Ein Bild, das Text enthält.&#10;&#10;Automatisch generierte Beschreibung">
            <a:extLst>
              <a:ext uri="{FF2B5EF4-FFF2-40B4-BE49-F238E27FC236}">
                <a16:creationId xmlns:a16="http://schemas.microsoft.com/office/drawing/2014/main" id="{E1881247-4403-A7B3-6126-59B0D485E227}"/>
              </a:ext>
            </a:extLst>
          </p:cNvPr>
          <p:cNvPicPr>
            <a:picLocks noChangeAspect="1" noChangeArrowheads="1"/>
          </p:cNvPicPr>
          <p:nvPr userDrawn="1"/>
        </p:nvPicPr>
        <p:blipFill>
          <a:blip r:embed="rId7">
            <a:grayscl/>
            <a:extLst>
              <a:ext uri="{28A0092B-C50C-407E-A947-70E740481C1C}">
                <a14:useLocalDpi xmlns:a14="http://schemas.microsoft.com/office/drawing/2010/main" val="0"/>
              </a:ext>
            </a:extLst>
          </a:blip>
          <a:srcRect/>
          <a:stretch>
            <a:fillRect/>
          </a:stretch>
        </p:blipFill>
        <p:spPr bwMode="auto">
          <a:xfrm rot="16200000">
            <a:off x="1950521" y="2396253"/>
            <a:ext cx="661428" cy="67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561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K-c 4/9">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646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Lösung zum Klassenmaterial GK-4 (Fortsetzung)</a:t>
            </a:r>
          </a:p>
          <a:p>
            <a:endParaRPr lang="de-DE" sz="1400" b="1" dirty="0">
              <a:solidFill>
                <a:schemeClr val="tx1"/>
              </a:solidFill>
              <a:latin typeface="Helvetica" panose="020B0604020202020204" pitchFamily="34" charset="0"/>
              <a:cs typeface="Helvetica" panose="020B0604020202020204" pitchFamily="34" charset="0"/>
            </a:endParaRPr>
          </a:p>
          <a:p>
            <a:r>
              <a:rPr lang="de-DE" sz="1400" b="1" u="sng" dirty="0">
                <a:solidFill>
                  <a:schemeClr val="tx1"/>
                </a:solidFill>
                <a:latin typeface="Helvetica" panose="020B0604020202020204" pitchFamily="34" charset="0"/>
                <a:cs typeface="Helvetica" panose="020B0604020202020204" pitchFamily="34" charset="0"/>
              </a:rPr>
              <a:t>Detailbetrachtung für Ramiro:</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F65B5658-1151-6369-EC76-7A6DFE73DA5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GK-c 4/9</a:t>
            </a:r>
          </a:p>
        </p:txBody>
      </p:sp>
      <p:pic>
        <p:nvPicPr>
          <p:cNvPr id="26" name="Grafik 25">
            <a:extLst>
              <a:ext uri="{FF2B5EF4-FFF2-40B4-BE49-F238E27FC236}">
                <a16:creationId xmlns:a16="http://schemas.microsoft.com/office/drawing/2014/main" id="{EEB806E5-FEEF-D5FA-B3E4-175CABBEE5C3}"/>
              </a:ext>
            </a:extLst>
          </p:cNvPr>
          <p:cNvPicPr>
            <a:picLocks noChangeAspect="1"/>
          </p:cNvPicPr>
          <p:nvPr userDrawn="1"/>
        </p:nvPicPr>
        <p:blipFill>
          <a:blip r:embed="rId2"/>
          <a:stretch>
            <a:fillRect/>
          </a:stretch>
        </p:blipFill>
        <p:spPr>
          <a:xfrm rot="16200000">
            <a:off x="-608616" y="3578017"/>
            <a:ext cx="7817872" cy="4518315"/>
          </a:xfrm>
          <a:prstGeom prst="rect">
            <a:avLst/>
          </a:prstGeom>
        </p:spPr>
      </p:pic>
      <p:sp>
        <p:nvSpPr>
          <p:cNvPr id="28" name="Textfeld 27">
            <a:extLst>
              <a:ext uri="{FF2B5EF4-FFF2-40B4-BE49-F238E27FC236}">
                <a16:creationId xmlns:a16="http://schemas.microsoft.com/office/drawing/2014/main" id="{0BF0C14E-C431-25F9-2831-530C9FCBECA6}"/>
              </a:ext>
            </a:extLst>
          </p:cNvPr>
          <p:cNvSpPr txBox="1"/>
          <p:nvPr userDrawn="1"/>
        </p:nvSpPr>
        <p:spPr>
          <a:xfrm rot="16200000">
            <a:off x="2188670" y="5636938"/>
            <a:ext cx="7965017" cy="264368"/>
          </a:xfrm>
          <a:prstGeom prst="rect">
            <a:avLst/>
          </a:prstGeom>
          <a:noFill/>
        </p:spPr>
        <p:txBody>
          <a:bodyPr wrap="square">
            <a:spAutoFit/>
          </a:bodyPr>
          <a:lstStyle/>
          <a:p>
            <a:pPr>
              <a:lnSpc>
                <a:spcPct val="107000"/>
              </a:lnSpc>
              <a:spcAft>
                <a:spcPts val="800"/>
              </a:spcAft>
            </a:pPr>
            <a:r>
              <a:rPr lang="de-DE" sz="11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Ramiros mtl. Geldeingang ist nicht bekannt – die Kontoführungsgebühr einzelner Kontomodelle damit ebenfalls nicht</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9" name="Grafik 8">
            <a:extLst>
              <a:ext uri="{FF2B5EF4-FFF2-40B4-BE49-F238E27FC236}">
                <a16:creationId xmlns:a16="http://schemas.microsoft.com/office/drawing/2014/main" id="{1112722E-D896-34F2-6167-44D68618A2D2}"/>
              </a:ext>
            </a:extLst>
          </p:cNvPr>
          <p:cNvPicPr>
            <a:picLocks noChangeAspect="1" noChangeArrowheads="1"/>
          </p:cNvPicPr>
          <p:nvPr userDrawn="1"/>
        </p:nvPicPr>
        <p:blipFill>
          <a:blip r:embed="rId3">
            <a:grayscl/>
            <a:extLst>
              <a:ext uri="{28A0092B-C50C-407E-A947-70E740481C1C}">
                <a14:useLocalDpi xmlns:a14="http://schemas.microsoft.com/office/drawing/2010/main" val="0"/>
              </a:ext>
            </a:extLst>
          </a:blip>
          <a:srcRect/>
          <a:stretch>
            <a:fillRect/>
          </a:stretch>
        </p:blipFill>
        <p:spPr bwMode="auto">
          <a:xfrm>
            <a:off x="5857855" y="1205709"/>
            <a:ext cx="431366" cy="51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04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K-c 5/9">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646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Lösung zum Klassenmaterial GK-4 (Fortsetzung)</a:t>
            </a:r>
          </a:p>
          <a:p>
            <a:endParaRPr lang="de-DE" sz="1400" b="1" dirty="0">
              <a:solidFill>
                <a:schemeClr val="tx1"/>
              </a:solidFill>
              <a:latin typeface="Helvetica" panose="020B0604020202020204" pitchFamily="34" charset="0"/>
              <a:cs typeface="Helvetica" panose="020B0604020202020204" pitchFamily="34" charset="0"/>
            </a:endParaRPr>
          </a:p>
          <a:p>
            <a:r>
              <a:rPr lang="de-DE" sz="1400" b="1" u="sng" dirty="0">
                <a:solidFill>
                  <a:schemeClr val="tx1"/>
                </a:solidFill>
                <a:latin typeface="Helvetica" panose="020B0604020202020204" pitchFamily="34" charset="0"/>
                <a:cs typeface="Helvetica" panose="020B0604020202020204" pitchFamily="34" charset="0"/>
              </a:rPr>
              <a:t>Detailbetrachtung für Laura:</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F65B5658-1151-6369-EC76-7A6DFE73DA5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GK-c 5/9</a:t>
            </a:r>
          </a:p>
        </p:txBody>
      </p:sp>
      <p:pic>
        <p:nvPicPr>
          <p:cNvPr id="6" name="Grafik 4" descr="Ein Bild, das Logo enthält.&#10;&#10;Automatisch generierte Beschreibung">
            <a:extLst>
              <a:ext uri="{FF2B5EF4-FFF2-40B4-BE49-F238E27FC236}">
                <a16:creationId xmlns:a16="http://schemas.microsoft.com/office/drawing/2014/main" id="{BD4ECAA7-A563-FBFE-5E42-970B1CC72B0A}"/>
              </a:ext>
            </a:extLst>
          </p:cNvPr>
          <p:cNvPicPr>
            <a:picLocks noChangeAspect="1" noChangeArrowheads="1"/>
          </p:cNvPicPr>
          <p:nvPr userDrawn="1"/>
        </p:nvPicPr>
        <p:blipFill>
          <a:blip r:embed="rId2">
            <a:grayscl/>
            <a:extLst>
              <a:ext uri="{28A0092B-C50C-407E-A947-70E740481C1C}">
                <a14:useLocalDpi xmlns:a14="http://schemas.microsoft.com/office/drawing/2010/main" val="0"/>
              </a:ext>
            </a:extLst>
          </a:blip>
          <a:srcRect/>
          <a:stretch>
            <a:fillRect/>
          </a:stretch>
        </p:blipFill>
        <p:spPr bwMode="auto">
          <a:xfrm>
            <a:off x="5813521" y="1158877"/>
            <a:ext cx="451907" cy="501206"/>
          </a:xfrm>
          <a:prstGeom prst="rect">
            <a:avLst/>
          </a:prstGeom>
          <a:noFill/>
          <a:extLst>
            <a:ext uri="{909E8E84-426E-40DD-AFC4-6F175D3DCCD1}">
              <a14:hiddenFill xmlns:a14="http://schemas.microsoft.com/office/drawing/2010/main">
                <a:solidFill>
                  <a:srgbClr val="FFFFFF"/>
                </a:solidFill>
              </a14:hiddenFill>
            </a:ext>
          </a:extLst>
        </p:spPr>
      </p:pic>
      <p:pic>
        <p:nvPicPr>
          <p:cNvPr id="31" name="Grafik 30">
            <a:extLst>
              <a:ext uri="{FF2B5EF4-FFF2-40B4-BE49-F238E27FC236}">
                <a16:creationId xmlns:a16="http://schemas.microsoft.com/office/drawing/2014/main" id="{2B3A7850-D0B4-EC98-E785-3CB6F8ACA1F5}"/>
              </a:ext>
            </a:extLst>
          </p:cNvPr>
          <p:cNvPicPr>
            <a:picLocks noChangeAspect="1"/>
          </p:cNvPicPr>
          <p:nvPr userDrawn="1"/>
        </p:nvPicPr>
        <p:blipFill>
          <a:blip r:embed="rId3"/>
          <a:stretch>
            <a:fillRect/>
          </a:stretch>
        </p:blipFill>
        <p:spPr>
          <a:xfrm rot="16200000">
            <a:off x="-768310" y="3717074"/>
            <a:ext cx="7817874" cy="4240203"/>
          </a:xfrm>
          <a:prstGeom prst="rect">
            <a:avLst/>
          </a:prstGeom>
        </p:spPr>
      </p:pic>
    </p:spTree>
    <p:extLst>
      <p:ext uri="{BB962C8B-B14F-4D97-AF65-F5344CB8AC3E}">
        <p14:creationId xmlns:p14="http://schemas.microsoft.com/office/powerpoint/2010/main" val="3413835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K-c 6/9">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646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Lösung zum Klassenmaterial GK-4 (Fortsetzung)</a:t>
            </a:r>
          </a:p>
          <a:p>
            <a:endParaRPr lang="de-DE" sz="1400" b="1" dirty="0">
              <a:solidFill>
                <a:schemeClr val="tx1"/>
              </a:solidFill>
              <a:latin typeface="Helvetica" panose="020B0604020202020204" pitchFamily="34" charset="0"/>
              <a:cs typeface="Helvetica" panose="020B0604020202020204" pitchFamily="34" charset="0"/>
            </a:endParaRPr>
          </a:p>
          <a:p>
            <a:r>
              <a:rPr lang="de-DE" sz="1400" b="1" u="sng" dirty="0">
                <a:solidFill>
                  <a:schemeClr val="tx1"/>
                </a:solidFill>
                <a:latin typeface="Helvetica" panose="020B0604020202020204" pitchFamily="34" charset="0"/>
                <a:cs typeface="Helvetica" panose="020B0604020202020204" pitchFamily="34" charset="0"/>
              </a:rPr>
              <a:t>Detailbetrachtung für Milad und Bianca:</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F65B5658-1151-6369-EC76-7A6DFE73DA5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GK-c 6/9</a:t>
            </a:r>
          </a:p>
        </p:txBody>
      </p:sp>
      <p:sp>
        <p:nvSpPr>
          <p:cNvPr id="28" name="Textfeld 27">
            <a:extLst>
              <a:ext uri="{FF2B5EF4-FFF2-40B4-BE49-F238E27FC236}">
                <a16:creationId xmlns:a16="http://schemas.microsoft.com/office/drawing/2014/main" id="{0BF0C14E-C431-25F9-2831-530C9FCBECA6}"/>
              </a:ext>
            </a:extLst>
          </p:cNvPr>
          <p:cNvSpPr txBox="1"/>
          <p:nvPr userDrawn="1"/>
        </p:nvSpPr>
        <p:spPr>
          <a:xfrm rot="16200000">
            <a:off x="2188670" y="5546369"/>
            <a:ext cx="7965017" cy="445507"/>
          </a:xfrm>
          <a:prstGeom prst="rect">
            <a:avLst/>
          </a:prstGeom>
          <a:noFill/>
        </p:spPr>
        <p:txBody>
          <a:bodyPr wrap="square">
            <a:spAutoFit/>
          </a:bodyPr>
          <a:lstStyle/>
          <a:p>
            <a:pPr>
              <a:lnSpc>
                <a:spcPct val="107000"/>
              </a:lnSpc>
              <a:spcAft>
                <a:spcPts val="800"/>
              </a:spcAft>
            </a:pPr>
            <a:r>
              <a:rPr lang="de-DE" sz="11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Milads und Biancas mtl. Geldeingang ist nicht bekannt – die Kontoführungsgebühr einzelner Kontomodelle damit ebenfalls nicht.</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uppieren 10">
            <a:extLst>
              <a:ext uri="{FF2B5EF4-FFF2-40B4-BE49-F238E27FC236}">
                <a16:creationId xmlns:a16="http://schemas.microsoft.com/office/drawing/2014/main" id="{C9891CFA-44DC-0D74-039F-C6B62B1E0A51}"/>
              </a:ext>
            </a:extLst>
          </p:cNvPr>
          <p:cNvGrpSpPr/>
          <p:nvPr userDrawn="1"/>
        </p:nvGrpSpPr>
        <p:grpSpPr>
          <a:xfrm>
            <a:off x="5645205" y="1176336"/>
            <a:ext cx="748728" cy="483747"/>
            <a:chOff x="0" y="0"/>
            <a:chExt cx="1157665" cy="747804"/>
          </a:xfrm>
        </p:grpSpPr>
        <p:pic>
          <p:nvPicPr>
            <p:cNvPr id="12" name="Grafik 11" descr="Ein Bild, das Logo enthält.&#10;&#10;Automatisch generierte Beschreibung">
              <a:extLst>
                <a:ext uri="{FF2B5EF4-FFF2-40B4-BE49-F238E27FC236}">
                  <a16:creationId xmlns:a16="http://schemas.microsoft.com/office/drawing/2014/main" id="{F08549CA-8BDE-5A80-6CCE-CC0CF4C40107}"/>
                </a:ext>
              </a:extLst>
            </p:cNvPr>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0" y="1"/>
              <a:ext cx="662484" cy="747803"/>
            </a:xfrm>
            <a:prstGeom prst="rect">
              <a:avLst/>
            </a:prstGeom>
          </p:spPr>
        </p:pic>
        <p:pic>
          <p:nvPicPr>
            <p:cNvPr id="13" name="Grafik 12" descr="Ein Bild, das Logo enthält.&#10;&#10;Automatisch generierte Beschreibung">
              <a:extLst>
                <a:ext uri="{FF2B5EF4-FFF2-40B4-BE49-F238E27FC236}">
                  <a16:creationId xmlns:a16="http://schemas.microsoft.com/office/drawing/2014/main" id="{367373DA-DAE5-D89B-AED1-50817C5F9EA9}"/>
                </a:ext>
              </a:extLst>
            </p:cNvPr>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501838" y="0"/>
              <a:ext cx="655827" cy="747803"/>
            </a:xfrm>
            <a:prstGeom prst="rect">
              <a:avLst/>
            </a:prstGeom>
          </p:spPr>
        </p:pic>
      </p:grpSp>
      <p:pic>
        <p:nvPicPr>
          <p:cNvPr id="30" name="Grafik 29">
            <a:extLst>
              <a:ext uri="{FF2B5EF4-FFF2-40B4-BE49-F238E27FC236}">
                <a16:creationId xmlns:a16="http://schemas.microsoft.com/office/drawing/2014/main" id="{3A589E42-0B8B-97D1-726C-265BB2EA0294}"/>
              </a:ext>
            </a:extLst>
          </p:cNvPr>
          <p:cNvPicPr>
            <a:picLocks noChangeAspect="1"/>
          </p:cNvPicPr>
          <p:nvPr userDrawn="1"/>
        </p:nvPicPr>
        <p:blipFill>
          <a:blip r:embed="rId4"/>
          <a:stretch>
            <a:fillRect/>
          </a:stretch>
        </p:blipFill>
        <p:spPr>
          <a:xfrm rot="16200000">
            <a:off x="-417451" y="3366214"/>
            <a:ext cx="7817874" cy="4941922"/>
          </a:xfrm>
          <a:prstGeom prst="rect">
            <a:avLst/>
          </a:prstGeom>
        </p:spPr>
      </p:pic>
    </p:spTree>
    <p:extLst>
      <p:ext uri="{BB962C8B-B14F-4D97-AF65-F5344CB8AC3E}">
        <p14:creationId xmlns:p14="http://schemas.microsoft.com/office/powerpoint/2010/main" val="1062004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K-c 7/9">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646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Lösung zum Klassenmaterial GK-4 (Fortsetzung)</a:t>
            </a:r>
          </a:p>
          <a:p>
            <a:endParaRPr lang="de-DE" sz="1400" b="1" dirty="0">
              <a:solidFill>
                <a:schemeClr val="tx1"/>
              </a:solidFill>
              <a:latin typeface="Helvetica" panose="020B0604020202020204" pitchFamily="34" charset="0"/>
              <a:cs typeface="Helvetica" panose="020B0604020202020204" pitchFamily="34" charset="0"/>
            </a:endParaRPr>
          </a:p>
          <a:p>
            <a:r>
              <a:rPr lang="de-DE" sz="1400" b="1" u="sng" dirty="0">
                <a:solidFill>
                  <a:schemeClr val="tx1"/>
                </a:solidFill>
                <a:latin typeface="Helvetica" panose="020B0604020202020204" pitchFamily="34" charset="0"/>
                <a:cs typeface="Helvetica" panose="020B0604020202020204" pitchFamily="34" charset="0"/>
              </a:rPr>
              <a:t>Detailbetrachtung für Léon:</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F65B5658-1151-6369-EC76-7A6DFE73DA5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GK-c 7/9</a:t>
            </a:r>
          </a:p>
        </p:txBody>
      </p:sp>
      <p:sp>
        <p:nvSpPr>
          <p:cNvPr id="28" name="Textfeld 27">
            <a:extLst>
              <a:ext uri="{FF2B5EF4-FFF2-40B4-BE49-F238E27FC236}">
                <a16:creationId xmlns:a16="http://schemas.microsoft.com/office/drawing/2014/main" id="{0BF0C14E-C431-25F9-2831-530C9FCBECA6}"/>
              </a:ext>
            </a:extLst>
          </p:cNvPr>
          <p:cNvSpPr txBox="1"/>
          <p:nvPr userDrawn="1"/>
        </p:nvSpPr>
        <p:spPr>
          <a:xfrm rot="16200000">
            <a:off x="2188670" y="5455799"/>
            <a:ext cx="7965017" cy="626646"/>
          </a:xfrm>
          <a:prstGeom prst="rect">
            <a:avLst/>
          </a:prstGeom>
          <a:noFill/>
        </p:spPr>
        <p:txBody>
          <a:bodyPr wrap="square">
            <a:spAutoFit/>
          </a:bodyPr>
          <a:lstStyle/>
          <a:p>
            <a:pPr>
              <a:lnSpc>
                <a:spcPct val="107000"/>
              </a:lnSpc>
              <a:spcAft>
                <a:spcPts val="800"/>
              </a:spcAft>
            </a:pPr>
            <a:r>
              <a:rPr lang="de-DE" sz="11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Eine Girocard lässt sich für Zahlungen im Internet nur eingeschränkt und nur mithilfe eines weiteren Dienstes (z. B. </a:t>
            </a:r>
            <a:r>
              <a:rPr lang="de-DE" sz="1100" i="1"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Giropay</a:t>
            </a:r>
            <a:r>
              <a:rPr lang="de-DE" sz="11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nutzen. Eine Zahlung direkt mit der Karte ist nur mit einer Kreditkarte bzw. den neuen Debitkarten von Mastercard und Visa möglich.</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rafik 1" descr="Ein Bild, das Text enthält.&#10;&#10;Automatisch generierte Beschreibung">
            <a:extLst>
              <a:ext uri="{FF2B5EF4-FFF2-40B4-BE49-F238E27FC236}">
                <a16:creationId xmlns:a16="http://schemas.microsoft.com/office/drawing/2014/main" id="{7147D906-03CE-F217-4811-06D79C2F774E}"/>
              </a:ext>
            </a:extLst>
          </p:cNvPr>
          <p:cNvPicPr>
            <a:picLocks noChangeAspect="1" noChangeArrowheads="1"/>
          </p:cNvPicPr>
          <p:nvPr userDrawn="1"/>
        </p:nvPicPr>
        <p:blipFill>
          <a:blip r:embed="rId2">
            <a:grayscl/>
            <a:extLst>
              <a:ext uri="{28A0092B-C50C-407E-A947-70E740481C1C}">
                <a14:useLocalDpi xmlns:a14="http://schemas.microsoft.com/office/drawing/2010/main" val="0"/>
              </a:ext>
            </a:extLst>
          </a:blip>
          <a:srcRect/>
          <a:stretch>
            <a:fillRect/>
          </a:stretch>
        </p:blipFill>
        <p:spPr bwMode="auto">
          <a:xfrm>
            <a:off x="5708761" y="1112860"/>
            <a:ext cx="661428" cy="673753"/>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14">
            <a:extLst>
              <a:ext uri="{FF2B5EF4-FFF2-40B4-BE49-F238E27FC236}">
                <a16:creationId xmlns:a16="http://schemas.microsoft.com/office/drawing/2014/main" id="{CAADDD0F-4B94-6017-A04B-2C68A579B5C1}"/>
              </a:ext>
            </a:extLst>
          </p:cNvPr>
          <p:cNvPicPr>
            <a:picLocks noChangeAspect="1"/>
          </p:cNvPicPr>
          <p:nvPr userDrawn="1"/>
        </p:nvPicPr>
        <p:blipFill>
          <a:blip r:embed="rId3"/>
          <a:stretch>
            <a:fillRect/>
          </a:stretch>
        </p:blipFill>
        <p:spPr>
          <a:xfrm rot="16200000">
            <a:off x="-531351" y="3474594"/>
            <a:ext cx="7823625" cy="4719875"/>
          </a:xfrm>
          <a:prstGeom prst="rect">
            <a:avLst/>
          </a:prstGeom>
        </p:spPr>
      </p:pic>
    </p:spTree>
    <p:extLst>
      <p:ext uri="{BB962C8B-B14F-4D97-AF65-F5344CB8AC3E}">
        <p14:creationId xmlns:p14="http://schemas.microsoft.com/office/powerpoint/2010/main" val="1716521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gemeine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62865D1-4F14-47F8-613E-A7F5EBD9EF2F}"/>
              </a:ext>
            </a:extLst>
          </p:cNvPr>
          <p:cNvSpPr/>
          <p:nvPr userDrawn="1"/>
        </p:nvSpPr>
        <p:spPr>
          <a:xfrm>
            <a:off x="1031300" y="5489778"/>
            <a:ext cx="5523669" cy="29781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Jede Klasse ist anders. Sie als Lehrkraft kennen Ihre Schülerinnen und Schüler am besten. Um die Materialien auf Ihre Klasse und Ihr individuelles Unterrichtssetting zuzuschneiden, können Sie sie auch als editierbare PowerPoint-Version über unsere Seite herunterladen. Diese Version ist auch für den digitalen Einsatz im Klassenzimmer geeignet.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Beachten Sie bitte, dass der Großteil der Präsentationen im Folienmaster erstellt ist. Damit stellen wir sicher, dass beim digitalen Einsatz der Materialien keine ungewollten Änderungen passieren. Nur die Elemente, die regulär für eine Bearbeitung vorgesehen sind, lassen sich im normalen Bearbeitungsmodus ändern.</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Um Änderungen im Folienmaster vorzunehmen, gehen Sie im PowerPoint bitte auf die Registerkarte „Ansicht“ und wählen dort „Folienmaster“ aus (zu finden im Abschnitt „Masteransichten“, s. Screenshot).</a:t>
            </a:r>
          </a:p>
          <a:p>
            <a:pPr algn="ctr"/>
            <a:endParaRPr lang="de-DE" sz="1200" dirty="0"/>
          </a:p>
        </p:txBody>
      </p:sp>
      <p:sp>
        <p:nvSpPr>
          <p:cNvPr id="8" name="Rechteck 7">
            <a:extLst>
              <a:ext uri="{FF2B5EF4-FFF2-40B4-BE49-F238E27FC236}">
                <a16:creationId xmlns:a16="http://schemas.microsoft.com/office/drawing/2014/main" id="{5C5A47C3-9CD4-4B3B-E5E7-F4272B7A34AC}"/>
              </a:ext>
            </a:extLst>
          </p:cNvPr>
          <p:cNvSpPr/>
          <p:nvPr userDrawn="1"/>
        </p:nvSpPr>
        <p:spPr>
          <a:xfrm>
            <a:off x="1022861" y="517216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Editierbarkeit</a:t>
            </a:r>
            <a:endParaRPr lang="de-DE" sz="1400" dirty="0">
              <a:solidFill>
                <a:schemeClr val="tx1"/>
              </a:solidFill>
              <a:latin typeface="Helvetica" panose="020B0604020202020204" pitchFamily="34" charset="0"/>
              <a:cs typeface="Helvetica" panose="020B0604020202020204" pitchFamily="34" charset="0"/>
            </a:endParaRPr>
          </a:p>
        </p:txBody>
      </p:sp>
      <p:pic>
        <p:nvPicPr>
          <p:cNvPr id="9" name="Grafik 8">
            <a:extLst>
              <a:ext uri="{FF2B5EF4-FFF2-40B4-BE49-F238E27FC236}">
                <a16:creationId xmlns:a16="http://schemas.microsoft.com/office/drawing/2014/main" id="{224589DC-95C3-116B-E3F2-85BBC8F64DEE}"/>
              </a:ext>
            </a:extLst>
          </p:cNvPr>
          <p:cNvPicPr>
            <a:picLocks noChangeAspect="1"/>
          </p:cNvPicPr>
          <p:nvPr userDrawn="1"/>
        </p:nvPicPr>
        <p:blipFill rotWithShape="1">
          <a:blip r:embed="rId2"/>
          <a:srcRect t="4282" r="41591"/>
          <a:stretch/>
        </p:blipFill>
        <p:spPr>
          <a:xfrm>
            <a:off x="1031300" y="8570100"/>
            <a:ext cx="5497074" cy="928972"/>
          </a:xfrm>
          <a:prstGeom prst="rect">
            <a:avLst/>
          </a:prstGeom>
          <a:ln>
            <a:solidFill>
              <a:schemeClr val="bg2"/>
            </a:solidFill>
          </a:ln>
        </p:spPr>
      </p:pic>
      <p:grpSp>
        <p:nvGrpSpPr>
          <p:cNvPr id="10" name="Gruppieren 9">
            <a:extLst>
              <a:ext uri="{FF2B5EF4-FFF2-40B4-BE49-F238E27FC236}">
                <a16:creationId xmlns:a16="http://schemas.microsoft.com/office/drawing/2014/main" id="{15BDCBCE-7B8E-17DC-52EE-B4530F0FF890}"/>
              </a:ext>
            </a:extLst>
          </p:cNvPr>
          <p:cNvGrpSpPr/>
          <p:nvPr userDrawn="1"/>
        </p:nvGrpSpPr>
        <p:grpSpPr>
          <a:xfrm>
            <a:off x="1018001" y="1322443"/>
            <a:ext cx="5523669" cy="2561961"/>
            <a:chOff x="1008103" y="5345906"/>
            <a:chExt cx="5523669" cy="2561961"/>
          </a:xfrm>
        </p:grpSpPr>
        <p:sp>
          <p:nvSpPr>
            <p:cNvPr id="11" name="Rechteck 10">
              <a:extLst>
                <a:ext uri="{FF2B5EF4-FFF2-40B4-BE49-F238E27FC236}">
                  <a16:creationId xmlns:a16="http://schemas.microsoft.com/office/drawing/2014/main" id="{4820E140-558A-05AD-0AB1-F7E456189120}"/>
                </a:ext>
              </a:extLst>
            </p:cNvPr>
            <p:cNvSpPr/>
            <p:nvPr/>
          </p:nvSpPr>
          <p:spPr>
            <a:xfrm>
              <a:off x="1008103" y="5345906"/>
              <a:ext cx="5523669" cy="2561961"/>
            </a:xfrm>
            <a:prstGeom prst="rect">
              <a:avLst/>
            </a:prstGeom>
            <a:solidFill>
              <a:schemeClr val="bg1"/>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3" name="Gruppieren 12">
              <a:extLst>
                <a:ext uri="{FF2B5EF4-FFF2-40B4-BE49-F238E27FC236}">
                  <a16:creationId xmlns:a16="http://schemas.microsoft.com/office/drawing/2014/main" id="{DDA38161-01F4-6F74-FBB5-D977F70DE8F0}"/>
                </a:ext>
              </a:extLst>
            </p:cNvPr>
            <p:cNvGrpSpPr/>
            <p:nvPr/>
          </p:nvGrpSpPr>
          <p:grpSpPr>
            <a:xfrm>
              <a:off x="1177558" y="5676105"/>
              <a:ext cx="2319182" cy="1901562"/>
              <a:chOff x="0" y="0"/>
              <a:chExt cx="2644775" cy="2168525"/>
            </a:xfrm>
          </p:grpSpPr>
          <p:pic>
            <p:nvPicPr>
              <p:cNvPr id="14" name="Grafik 13">
                <a:extLst>
                  <a:ext uri="{FF2B5EF4-FFF2-40B4-BE49-F238E27FC236}">
                    <a16:creationId xmlns:a16="http://schemas.microsoft.com/office/drawing/2014/main" id="{F2341CB5-488E-3BA4-B8FA-A859595D0D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88" r="11098"/>
              <a:stretch/>
            </p:blipFill>
            <p:spPr bwMode="auto">
              <a:xfrm>
                <a:off x="0" y="0"/>
                <a:ext cx="2644775" cy="1924050"/>
              </a:xfrm>
              <a:prstGeom prst="rect">
                <a:avLst/>
              </a:prstGeom>
              <a:noFill/>
              <a:ln>
                <a:noFill/>
              </a:ln>
              <a:extLst>
                <a:ext uri="{53640926-AAD7-44D8-BBD7-CCE9431645EC}">
                  <a14:shadowObscured xmlns:a14="http://schemas.microsoft.com/office/drawing/2010/main"/>
                </a:ext>
              </a:extLst>
            </p:spPr>
          </p:pic>
          <p:pic>
            <p:nvPicPr>
              <p:cNvPr id="15" name="Grafik 14">
                <a:extLst>
                  <a:ext uri="{FF2B5EF4-FFF2-40B4-BE49-F238E27FC236}">
                    <a16:creationId xmlns:a16="http://schemas.microsoft.com/office/drawing/2014/main" id="{92C58FA4-6559-8324-4888-75B0A777DE6F}"/>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350" y="1819275"/>
                <a:ext cx="2388235" cy="349250"/>
              </a:xfrm>
              <a:prstGeom prst="rect">
                <a:avLst/>
              </a:prstGeom>
            </p:spPr>
          </p:pic>
        </p:grpSp>
      </p:grpSp>
      <p:sp>
        <p:nvSpPr>
          <p:cNvPr id="16" name="Rechteck 15">
            <a:extLst>
              <a:ext uri="{FF2B5EF4-FFF2-40B4-BE49-F238E27FC236}">
                <a16:creationId xmlns:a16="http://schemas.microsoft.com/office/drawing/2014/main" id="{59D14F21-5476-DC2D-C0A8-01E45339CB8D}"/>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Herausgeber</a:t>
            </a:r>
            <a:endParaRPr lang="de-DE" sz="1400" dirty="0">
              <a:solidFill>
                <a:schemeClr val="tx1"/>
              </a:solidFill>
              <a:latin typeface="Helvetica" panose="020B0604020202020204" pitchFamily="34" charset="0"/>
              <a:cs typeface="Helvetica" panose="020B0604020202020204" pitchFamily="34" charset="0"/>
            </a:endParaRPr>
          </a:p>
        </p:txBody>
      </p:sp>
      <p:sp>
        <p:nvSpPr>
          <p:cNvPr id="17" name="Rechteck 16">
            <a:extLst>
              <a:ext uri="{FF2B5EF4-FFF2-40B4-BE49-F238E27FC236}">
                <a16:creationId xmlns:a16="http://schemas.microsoft.com/office/drawing/2014/main" id="{0F208A8B-F76C-2F13-82F0-75A553FCF9A5}"/>
              </a:ext>
            </a:extLst>
          </p:cNvPr>
          <p:cNvSpPr/>
          <p:nvPr userDrawn="1"/>
        </p:nvSpPr>
        <p:spPr>
          <a:xfrm>
            <a:off x="1022861" y="4183825"/>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Kontakt</a:t>
            </a:r>
            <a:endParaRPr lang="de-DE" sz="1400" dirty="0">
              <a:solidFill>
                <a:schemeClr val="tx1"/>
              </a:solidFill>
              <a:latin typeface="Helvetica" panose="020B0604020202020204" pitchFamily="34" charset="0"/>
              <a:cs typeface="Helvetica" panose="020B0604020202020204" pitchFamily="34" charset="0"/>
            </a:endParaRPr>
          </a:p>
        </p:txBody>
      </p:sp>
      <p:sp>
        <p:nvSpPr>
          <p:cNvPr id="19" name="Rechteck: abgerundete Ecken 18">
            <a:extLst>
              <a:ext uri="{FF2B5EF4-FFF2-40B4-BE49-F238E27FC236}">
                <a16:creationId xmlns:a16="http://schemas.microsoft.com/office/drawing/2014/main" id="{6CD57C1A-08C9-5A10-6CF0-963F34F93213}"/>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Tree>
    <p:extLst>
      <p:ext uri="{BB962C8B-B14F-4D97-AF65-F5344CB8AC3E}">
        <p14:creationId xmlns:p14="http://schemas.microsoft.com/office/powerpoint/2010/main" val="1406212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K-c 8/9">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D440E23F-4A25-E778-0524-6ABDC044BFB7}"/>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Ausfüllhinweis zum Klassenmaterial GK-6</a:t>
            </a:r>
            <a:endParaRPr lang="de-DE" sz="1400" dirty="0">
              <a:solidFill>
                <a:schemeClr val="tx1"/>
              </a:solidFill>
              <a:latin typeface="Helvetica" panose="020B0604020202020204" pitchFamily="34" charset="0"/>
              <a:cs typeface="Helvetica" panose="020B0604020202020204" pitchFamily="34" charset="0"/>
            </a:endParaRPr>
          </a:p>
        </p:txBody>
      </p:sp>
      <p:sp>
        <p:nvSpPr>
          <p:cNvPr id="4" name="Rechteck: abgerundete Ecken 3">
            <a:extLst>
              <a:ext uri="{FF2B5EF4-FFF2-40B4-BE49-F238E27FC236}">
                <a16:creationId xmlns:a16="http://schemas.microsoft.com/office/drawing/2014/main" id="{57E877F3-FA77-505F-2344-8EF6601B058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GK-c 8/9</a:t>
            </a:r>
          </a:p>
        </p:txBody>
      </p:sp>
      <p:grpSp>
        <p:nvGrpSpPr>
          <p:cNvPr id="29" name="Gruppieren 28">
            <a:extLst>
              <a:ext uri="{FF2B5EF4-FFF2-40B4-BE49-F238E27FC236}">
                <a16:creationId xmlns:a16="http://schemas.microsoft.com/office/drawing/2014/main" id="{BECC9272-BF1C-D6F1-D803-68E2A72D64C3}"/>
              </a:ext>
            </a:extLst>
          </p:cNvPr>
          <p:cNvGrpSpPr/>
          <p:nvPr userDrawn="1"/>
        </p:nvGrpSpPr>
        <p:grpSpPr>
          <a:xfrm rot="16200000">
            <a:off x="-759516" y="3226078"/>
            <a:ext cx="8619306" cy="5017950"/>
            <a:chOff x="625770" y="1272670"/>
            <a:chExt cx="8619306" cy="5017950"/>
          </a:xfrm>
        </p:grpSpPr>
        <p:sp>
          <p:nvSpPr>
            <p:cNvPr id="30" name="Rechteck 29">
              <a:extLst>
                <a:ext uri="{FF2B5EF4-FFF2-40B4-BE49-F238E27FC236}">
                  <a16:creationId xmlns:a16="http://schemas.microsoft.com/office/drawing/2014/main" id="{06284818-D9C9-A9D0-1A69-030A1F7B2C82}"/>
                </a:ext>
              </a:extLst>
            </p:cNvPr>
            <p:cNvSpPr/>
            <p:nvPr userDrawn="1"/>
          </p:nvSpPr>
          <p:spPr>
            <a:xfrm>
              <a:off x="649482" y="1272670"/>
              <a:ext cx="2685366" cy="2428207"/>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GT America Rg" panose="00000500000000000000" pitchFamily="50" charset="0"/>
              </a:endParaRPr>
            </a:p>
          </p:txBody>
        </p:sp>
        <p:sp>
          <p:nvSpPr>
            <p:cNvPr id="31" name="Rechteck 30">
              <a:extLst>
                <a:ext uri="{FF2B5EF4-FFF2-40B4-BE49-F238E27FC236}">
                  <a16:creationId xmlns:a16="http://schemas.microsoft.com/office/drawing/2014/main" id="{1BE2A70C-D670-7236-6DDD-61979DB70C60}"/>
                </a:ext>
              </a:extLst>
            </p:cNvPr>
            <p:cNvSpPr/>
            <p:nvPr userDrawn="1"/>
          </p:nvSpPr>
          <p:spPr>
            <a:xfrm>
              <a:off x="6553989" y="1272670"/>
              <a:ext cx="2685366" cy="2428206"/>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GT America Rg" panose="00000500000000000000" pitchFamily="50" charset="0"/>
              </a:endParaRPr>
            </a:p>
          </p:txBody>
        </p:sp>
        <p:sp>
          <p:nvSpPr>
            <p:cNvPr id="32" name="Rechteck 31">
              <a:extLst>
                <a:ext uri="{FF2B5EF4-FFF2-40B4-BE49-F238E27FC236}">
                  <a16:creationId xmlns:a16="http://schemas.microsoft.com/office/drawing/2014/main" id="{DCD5707C-D0D4-FDD6-F7D7-E7413746A58D}"/>
                </a:ext>
              </a:extLst>
            </p:cNvPr>
            <p:cNvSpPr/>
            <p:nvPr userDrawn="1"/>
          </p:nvSpPr>
          <p:spPr>
            <a:xfrm>
              <a:off x="3610317" y="1272671"/>
              <a:ext cx="2685366" cy="2428207"/>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GT America Rg" panose="00000500000000000000" pitchFamily="50" charset="0"/>
              </a:endParaRPr>
            </a:p>
          </p:txBody>
        </p:sp>
        <p:sp>
          <p:nvSpPr>
            <p:cNvPr id="33" name="Textfeld 32">
              <a:extLst>
                <a:ext uri="{FF2B5EF4-FFF2-40B4-BE49-F238E27FC236}">
                  <a16:creationId xmlns:a16="http://schemas.microsoft.com/office/drawing/2014/main" id="{3DB2A7C1-42EA-72B1-D982-E87EE1178D74}"/>
                </a:ext>
              </a:extLst>
            </p:cNvPr>
            <p:cNvSpPr txBox="1"/>
            <p:nvPr userDrawn="1"/>
          </p:nvSpPr>
          <p:spPr>
            <a:xfrm>
              <a:off x="625770" y="1422351"/>
              <a:ext cx="2691087" cy="738664"/>
            </a:xfrm>
            <a:prstGeom prst="rect">
              <a:avLst/>
            </a:prstGeom>
            <a:noFill/>
          </p:spPr>
          <p:txBody>
            <a:bodyPr wrap="square" rtlCol="0">
              <a:spAutoFit/>
            </a:bodyPr>
            <a:lstStyle/>
            <a:p>
              <a:pPr algn="ctr"/>
              <a:r>
                <a:rPr lang="de-DE" sz="1400" b="1" dirty="0">
                  <a:latin typeface="Helvetica" panose="020B0604020202020204" pitchFamily="34" charset="0"/>
                  <a:cs typeface="Helvetica" panose="020B0604020202020204" pitchFamily="34" charset="0"/>
                </a:rPr>
                <a:t>Bank A:</a:t>
              </a:r>
              <a:br>
                <a:rPr lang="de-DE" sz="1400" b="1" dirty="0">
                  <a:latin typeface="Helvetica" panose="020B0604020202020204" pitchFamily="34" charset="0"/>
                  <a:cs typeface="Helvetica" panose="020B0604020202020204" pitchFamily="34" charset="0"/>
                </a:rPr>
              </a:br>
              <a:r>
                <a:rPr lang="de-DE" sz="1400" dirty="0">
                  <a:latin typeface="Helvetica" panose="020B0604020202020204" pitchFamily="34" charset="0"/>
                  <a:cs typeface="Helvetica" panose="020B0604020202020204" pitchFamily="34" charset="0"/>
                </a:rPr>
                <a:t>Preis- und Leistungsverzeichnis + Entgeltinformation</a:t>
              </a:r>
            </a:p>
          </p:txBody>
        </p:sp>
        <p:sp>
          <p:nvSpPr>
            <p:cNvPr id="34" name="Textfeld 33">
              <a:extLst>
                <a:ext uri="{FF2B5EF4-FFF2-40B4-BE49-F238E27FC236}">
                  <a16:creationId xmlns:a16="http://schemas.microsoft.com/office/drawing/2014/main" id="{37AA75A1-230E-5A63-C76E-56AA949BA721}"/>
                </a:ext>
              </a:extLst>
            </p:cNvPr>
            <p:cNvSpPr txBox="1"/>
            <p:nvPr userDrawn="1"/>
          </p:nvSpPr>
          <p:spPr>
            <a:xfrm>
              <a:off x="3624620" y="1422351"/>
              <a:ext cx="2673923" cy="523220"/>
            </a:xfrm>
            <a:prstGeom prst="rect">
              <a:avLst/>
            </a:prstGeom>
            <a:noFill/>
          </p:spPr>
          <p:txBody>
            <a:bodyPr wrap="square" rtlCol="0">
              <a:spAutoFit/>
            </a:bodyPr>
            <a:lstStyle/>
            <a:p>
              <a:pPr algn="ctr"/>
              <a:r>
                <a:rPr lang="de-DE" sz="1400" b="1" dirty="0">
                  <a:latin typeface="Helvetica" panose="020B0604020202020204" pitchFamily="34" charset="0"/>
                  <a:cs typeface="Helvetica" panose="020B0604020202020204" pitchFamily="34" charset="0"/>
                </a:rPr>
                <a:t>Bank B:</a:t>
              </a:r>
              <a:br>
                <a:rPr lang="de-DE" sz="1400" b="1" dirty="0">
                  <a:latin typeface="Helvetica" panose="020B0604020202020204" pitchFamily="34" charset="0"/>
                  <a:cs typeface="Helvetica" panose="020B0604020202020204" pitchFamily="34" charset="0"/>
                </a:rPr>
              </a:br>
              <a:r>
                <a:rPr lang="de-DE" sz="1400" dirty="0">
                  <a:latin typeface="Helvetica" panose="020B0604020202020204" pitchFamily="34" charset="0"/>
                  <a:cs typeface="Helvetica" panose="020B0604020202020204" pitchFamily="34" charset="0"/>
                </a:rPr>
                <a:t>Beratungsgespräch</a:t>
              </a:r>
            </a:p>
          </p:txBody>
        </p:sp>
        <p:sp>
          <p:nvSpPr>
            <p:cNvPr id="35" name="Textfeld 34">
              <a:extLst>
                <a:ext uri="{FF2B5EF4-FFF2-40B4-BE49-F238E27FC236}">
                  <a16:creationId xmlns:a16="http://schemas.microsoft.com/office/drawing/2014/main" id="{6CB18A7A-6051-8820-40D8-06F8E4ADFA12}"/>
                </a:ext>
              </a:extLst>
            </p:cNvPr>
            <p:cNvSpPr txBox="1"/>
            <p:nvPr userDrawn="1"/>
          </p:nvSpPr>
          <p:spPr>
            <a:xfrm>
              <a:off x="6548268" y="1422351"/>
              <a:ext cx="2685366" cy="523220"/>
            </a:xfrm>
            <a:prstGeom prst="rect">
              <a:avLst/>
            </a:prstGeom>
            <a:noFill/>
          </p:spPr>
          <p:txBody>
            <a:bodyPr wrap="square" rtlCol="0">
              <a:spAutoFit/>
            </a:bodyPr>
            <a:lstStyle/>
            <a:p>
              <a:pPr algn="ctr"/>
              <a:r>
                <a:rPr lang="de-DE" sz="1400" b="1" dirty="0">
                  <a:latin typeface="Helvetica" panose="020B0604020202020204" pitchFamily="34" charset="0"/>
                  <a:cs typeface="Helvetica" panose="020B0604020202020204" pitchFamily="34" charset="0"/>
                </a:rPr>
                <a:t>Bank C:</a:t>
              </a:r>
              <a:br>
                <a:rPr lang="de-DE" sz="1400" b="1" dirty="0">
                  <a:latin typeface="Helvetica" panose="020B0604020202020204" pitchFamily="34" charset="0"/>
                  <a:cs typeface="Helvetica" panose="020B0604020202020204" pitchFamily="34" charset="0"/>
                </a:rPr>
              </a:br>
              <a:r>
                <a:rPr lang="de-DE" sz="1400" dirty="0">
                  <a:latin typeface="Helvetica" panose="020B0604020202020204" pitchFamily="34" charset="0"/>
                  <a:cs typeface="Helvetica" panose="020B0604020202020204" pitchFamily="34" charset="0"/>
                </a:rPr>
                <a:t>Preisaushang</a:t>
              </a:r>
            </a:p>
          </p:txBody>
        </p:sp>
        <p:sp>
          <p:nvSpPr>
            <p:cNvPr id="36" name="Rechteck 35">
              <a:extLst>
                <a:ext uri="{FF2B5EF4-FFF2-40B4-BE49-F238E27FC236}">
                  <a16:creationId xmlns:a16="http://schemas.microsoft.com/office/drawing/2014/main" id="{601941F6-A31D-7387-3DAF-FCEE3B2AC465}"/>
                </a:ext>
              </a:extLst>
            </p:cNvPr>
            <p:cNvSpPr/>
            <p:nvPr userDrawn="1"/>
          </p:nvSpPr>
          <p:spPr>
            <a:xfrm>
              <a:off x="649482" y="3879173"/>
              <a:ext cx="2685366" cy="2411447"/>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GT America Rg" panose="00000500000000000000" pitchFamily="50" charset="0"/>
              </a:endParaRPr>
            </a:p>
          </p:txBody>
        </p:sp>
        <p:sp>
          <p:nvSpPr>
            <p:cNvPr id="37" name="Rechteck 36">
              <a:extLst>
                <a:ext uri="{FF2B5EF4-FFF2-40B4-BE49-F238E27FC236}">
                  <a16:creationId xmlns:a16="http://schemas.microsoft.com/office/drawing/2014/main" id="{F1612567-AA95-6ACE-F357-51C0662830EF}"/>
                </a:ext>
              </a:extLst>
            </p:cNvPr>
            <p:cNvSpPr/>
            <p:nvPr userDrawn="1"/>
          </p:nvSpPr>
          <p:spPr>
            <a:xfrm>
              <a:off x="6559710" y="3879170"/>
              <a:ext cx="2685366" cy="2411448"/>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GT America Rg" panose="00000500000000000000" pitchFamily="50" charset="0"/>
              </a:endParaRPr>
            </a:p>
          </p:txBody>
        </p:sp>
        <p:sp>
          <p:nvSpPr>
            <p:cNvPr id="38" name="Rechteck 37">
              <a:extLst>
                <a:ext uri="{FF2B5EF4-FFF2-40B4-BE49-F238E27FC236}">
                  <a16:creationId xmlns:a16="http://schemas.microsoft.com/office/drawing/2014/main" id="{438D87D3-85E1-2D4C-2D53-CCBA97255DAB}"/>
                </a:ext>
              </a:extLst>
            </p:cNvPr>
            <p:cNvSpPr/>
            <p:nvPr userDrawn="1"/>
          </p:nvSpPr>
          <p:spPr>
            <a:xfrm>
              <a:off x="3616038" y="3879173"/>
              <a:ext cx="2685366" cy="2411447"/>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GT America Rg" panose="00000500000000000000" pitchFamily="50" charset="0"/>
              </a:endParaRPr>
            </a:p>
          </p:txBody>
        </p:sp>
        <p:sp>
          <p:nvSpPr>
            <p:cNvPr id="39" name="Textfeld 38">
              <a:extLst>
                <a:ext uri="{FF2B5EF4-FFF2-40B4-BE49-F238E27FC236}">
                  <a16:creationId xmlns:a16="http://schemas.microsoft.com/office/drawing/2014/main" id="{89D9280E-1D62-5829-09B7-0E34F9399088}"/>
                </a:ext>
              </a:extLst>
            </p:cNvPr>
            <p:cNvSpPr txBox="1"/>
            <p:nvPr userDrawn="1"/>
          </p:nvSpPr>
          <p:spPr>
            <a:xfrm>
              <a:off x="631491" y="3931781"/>
              <a:ext cx="2691087" cy="523220"/>
            </a:xfrm>
            <a:prstGeom prst="rect">
              <a:avLst/>
            </a:prstGeom>
            <a:noFill/>
          </p:spPr>
          <p:txBody>
            <a:bodyPr wrap="square" rtlCol="0" anchor="b">
              <a:spAutoFit/>
            </a:bodyPr>
            <a:lstStyle/>
            <a:p>
              <a:pPr algn="ctr"/>
              <a:r>
                <a:rPr lang="de-DE" sz="1400" b="1" dirty="0">
                  <a:latin typeface="Helvetica" panose="020B0604020202020204" pitchFamily="34" charset="0"/>
                  <a:cs typeface="Helvetica" panose="020B0604020202020204" pitchFamily="34" charset="0"/>
                </a:rPr>
                <a:t>Bank D:</a:t>
              </a:r>
              <a:br>
                <a:rPr lang="de-DE" sz="1400" b="1" dirty="0">
                  <a:latin typeface="Helvetica" panose="020B0604020202020204" pitchFamily="34" charset="0"/>
                  <a:cs typeface="Helvetica" panose="020B0604020202020204" pitchFamily="34" charset="0"/>
                </a:rPr>
              </a:br>
              <a:r>
                <a:rPr lang="de-DE" sz="1400" dirty="0">
                  <a:latin typeface="Helvetica" panose="020B0604020202020204" pitchFamily="34" charset="0"/>
                  <a:cs typeface="Helvetica" panose="020B0604020202020204" pitchFamily="34" charset="0"/>
                </a:rPr>
                <a:t>Website der Bank</a:t>
              </a:r>
            </a:p>
          </p:txBody>
        </p:sp>
        <p:sp>
          <p:nvSpPr>
            <p:cNvPr id="40" name="Textfeld 39">
              <a:extLst>
                <a:ext uri="{FF2B5EF4-FFF2-40B4-BE49-F238E27FC236}">
                  <a16:creationId xmlns:a16="http://schemas.microsoft.com/office/drawing/2014/main" id="{3F33D70A-486F-E65D-3522-F8132774FE44}"/>
                </a:ext>
              </a:extLst>
            </p:cNvPr>
            <p:cNvSpPr txBox="1"/>
            <p:nvPr userDrawn="1"/>
          </p:nvSpPr>
          <p:spPr>
            <a:xfrm>
              <a:off x="3630341" y="3931781"/>
              <a:ext cx="2673923" cy="523220"/>
            </a:xfrm>
            <a:prstGeom prst="rect">
              <a:avLst/>
            </a:prstGeom>
            <a:noFill/>
          </p:spPr>
          <p:txBody>
            <a:bodyPr wrap="square" rtlCol="0">
              <a:spAutoFit/>
            </a:bodyPr>
            <a:lstStyle/>
            <a:p>
              <a:pPr algn="ctr"/>
              <a:r>
                <a:rPr lang="de-DE" sz="1400" b="1" dirty="0" err="1">
                  <a:latin typeface="Helvetica" panose="020B0604020202020204" pitchFamily="34" charset="0"/>
                  <a:cs typeface="Helvetica" panose="020B0604020202020204" pitchFamily="34" charset="0"/>
                </a:rPr>
                <a:t>Finaldo</a:t>
              </a:r>
              <a:r>
                <a:rPr lang="de-DE" sz="1400" b="1" dirty="0">
                  <a:latin typeface="Helvetica" panose="020B0604020202020204" pitchFamily="34" charset="0"/>
                  <a:cs typeface="Helvetica" panose="020B0604020202020204" pitchFamily="34" charset="0"/>
                </a:rPr>
                <a:t>:</a:t>
              </a:r>
              <a:br>
                <a:rPr lang="de-DE" sz="1400" b="1" dirty="0">
                  <a:latin typeface="Helvetica" panose="020B0604020202020204" pitchFamily="34" charset="0"/>
                  <a:cs typeface="Helvetica" panose="020B0604020202020204" pitchFamily="34" charset="0"/>
                </a:rPr>
              </a:br>
              <a:r>
                <a:rPr lang="de-DE" sz="1400" dirty="0">
                  <a:latin typeface="Helvetica" panose="020B0604020202020204" pitchFamily="34" charset="0"/>
                  <a:cs typeface="Helvetica" panose="020B0604020202020204" pitchFamily="34" charset="0"/>
                </a:rPr>
                <a:t>Ratgeberseite</a:t>
              </a:r>
            </a:p>
          </p:txBody>
        </p:sp>
        <p:sp>
          <p:nvSpPr>
            <p:cNvPr id="41" name="Textfeld 40">
              <a:extLst>
                <a:ext uri="{FF2B5EF4-FFF2-40B4-BE49-F238E27FC236}">
                  <a16:creationId xmlns:a16="http://schemas.microsoft.com/office/drawing/2014/main" id="{744F339D-6B40-A840-D56B-EC9342FAE0B1}"/>
                </a:ext>
              </a:extLst>
            </p:cNvPr>
            <p:cNvSpPr txBox="1"/>
            <p:nvPr userDrawn="1"/>
          </p:nvSpPr>
          <p:spPr>
            <a:xfrm>
              <a:off x="6553989" y="3931781"/>
              <a:ext cx="2685366" cy="523220"/>
            </a:xfrm>
            <a:prstGeom prst="rect">
              <a:avLst/>
            </a:prstGeom>
            <a:noFill/>
          </p:spPr>
          <p:txBody>
            <a:bodyPr wrap="square" rtlCol="0">
              <a:spAutoFit/>
            </a:bodyPr>
            <a:lstStyle/>
            <a:p>
              <a:pPr algn="ctr"/>
              <a:r>
                <a:rPr lang="de-DE" sz="1400" b="1" dirty="0">
                  <a:latin typeface="Helvetica" panose="020B0604020202020204" pitchFamily="34" charset="0"/>
                  <a:cs typeface="Helvetica" panose="020B0604020202020204" pitchFamily="34" charset="0"/>
                </a:rPr>
                <a:t>Vergleichsfuchs: </a:t>
              </a:r>
              <a:r>
                <a:rPr lang="de-DE" sz="1400" dirty="0">
                  <a:latin typeface="Helvetica" panose="020B0604020202020204" pitchFamily="34" charset="0"/>
                  <a:cs typeface="Helvetica" panose="020B0604020202020204" pitchFamily="34" charset="0"/>
                </a:rPr>
                <a:t>Vergleichsportal</a:t>
              </a:r>
            </a:p>
          </p:txBody>
        </p:sp>
      </p:grpSp>
    </p:spTree>
    <p:extLst>
      <p:ext uri="{BB962C8B-B14F-4D97-AF65-F5344CB8AC3E}">
        <p14:creationId xmlns:p14="http://schemas.microsoft.com/office/powerpoint/2010/main" val="1198309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K-c 9/9">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D440E23F-4A25-E778-0524-6ABDC044BFB7}"/>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Ausfüllhinweis zum Klassenmaterial GK-6 (Fortsetzung)</a:t>
            </a:r>
            <a:endParaRPr lang="de-DE" sz="1400" dirty="0">
              <a:solidFill>
                <a:schemeClr val="tx1"/>
              </a:solidFill>
              <a:latin typeface="Helvetica" panose="020B0604020202020204" pitchFamily="34" charset="0"/>
              <a:cs typeface="Helvetica" panose="020B0604020202020204" pitchFamily="34" charset="0"/>
            </a:endParaRPr>
          </a:p>
        </p:txBody>
      </p:sp>
      <p:sp>
        <p:nvSpPr>
          <p:cNvPr id="4" name="Rechteck: abgerundete Ecken 3">
            <a:extLst>
              <a:ext uri="{FF2B5EF4-FFF2-40B4-BE49-F238E27FC236}">
                <a16:creationId xmlns:a16="http://schemas.microsoft.com/office/drawing/2014/main" id="{57E877F3-FA77-505F-2344-8EF6601B058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GK-c 9/9</a:t>
            </a:r>
          </a:p>
        </p:txBody>
      </p:sp>
      <p:sp>
        <p:nvSpPr>
          <p:cNvPr id="24" name="Rechteck 23">
            <a:extLst>
              <a:ext uri="{FF2B5EF4-FFF2-40B4-BE49-F238E27FC236}">
                <a16:creationId xmlns:a16="http://schemas.microsoft.com/office/drawing/2014/main" id="{2B17451C-E9A1-2378-C0DE-A749C27F4DE6}"/>
              </a:ext>
            </a:extLst>
          </p:cNvPr>
          <p:cNvSpPr/>
          <p:nvPr userDrawn="1"/>
        </p:nvSpPr>
        <p:spPr>
          <a:xfrm rot="16200000">
            <a:off x="-528210" y="2969020"/>
            <a:ext cx="8575411" cy="5482623"/>
          </a:xfrm>
          <a:prstGeom prst="rect">
            <a:avLst/>
          </a:prstGeom>
          <a:solidFill>
            <a:srgbClr val="FFFFFF"/>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dirty="0">
              <a:solidFill>
                <a:schemeClr val="tx1"/>
              </a:solidFill>
              <a:latin typeface="helvetica"/>
              <a:ea typeface="Inter" panose="020B0502030000000004" pitchFamily="34" charset="0"/>
              <a:cs typeface="Inter" panose="020B0502030000000004" pitchFamily="34" charset="0"/>
            </a:endParaRPr>
          </a:p>
        </p:txBody>
      </p:sp>
      <p:sp>
        <p:nvSpPr>
          <p:cNvPr id="25" name="Freihandform: Form 24">
            <a:extLst>
              <a:ext uri="{FF2B5EF4-FFF2-40B4-BE49-F238E27FC236}">
                <a16:creationId xmlns:a16="http://schemas.microsoft.com/office/drawing/2014/main" id="{06290AFE-6B3E-BAD5-1C8D-2302A2E73BC3}"/>
              </a:ext>
            </a:extLst>
          </p:cNvPr>
          <p:cNvSpPr/>
          <p:nvPr userDrawn="1"/>
        </p:nvSpPr>
        <p:spPr>
          <a:xfrm rot="16200000" flipH="1">
            <a:off x="4381644" y="7909351"/>
            <a:ext cx="2325661" cy="1875389"/>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684000" rIns="91440" bIns="45720" rtlCol="0" anchor="ctr">
            <a:noAutofit/>
          </a:bodyPr>
          <a:lstStyle/>
          <a:p>
            <a:pPr algn="ctr"/>
            <a:endParaRPr lang="de-DE" sz="2400" b="1">
              <a:latin typeface="GT America Rg" panose="00000500000000000000" pitchFamily="50" charset="0"/>
              <a:ea typeface="Inter" panose="020B0502030000000004" pitchFamily="34" charset="0"/>
              <a:cs typeface="Inter" panose="020B0502030000000004" pitchFamily="34" charset="0"/>
            </a:endParaRPr>
          </a:p>
        </p:txBody>
      </p:sp>
    </p:spTree>
    <p:extLst>
      <p:ext uri="{BB962C8B-B14F-4D97-AF65-F5344CB8AC3E}">
        <p14:creationId xmlns:p14="http://schemas.microsoft.com/office/powerpoint/2010/main" val="1720313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K-d 1/5">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E17C2AAB-ABD0-172E-5789-CC21DF9FD2DC}"/>
              </a:ext>
            </a:extLst>
          </p:cNvPr>
          <p:cNvSpPr/>
          <p:nvPr userDrawn="1"/>
        </p:nvSpPr>
        <p:spPr>
          <a:xfrm>
            <a:off x="1022861" y="15064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Tabu mit den wichtigsten Begriffen rund ums Girokonto</a:t>
            </a:r>
            <a:endParaRPr lang="de-DE" sz="1400" dirty="0">
              <a:solidFill>
                <a:schemeClr val="tx1"/>
              </a:solidFill>
              <a:latin typeface="Helvetica" panose="020B0604020202020204" pitchFamily="34" charset="0"/>
              <a:cs typeface="Helvetica" panose="020B0604020202020204" pitchFamily="34" charset="0"/>
            </a:endParaRPr>
          </a:p>
        </p:txBody>
      </p:sp>
      <p:sp>
        <p:nvSpPr>
          <p:cNvPr id="4" name="Rechteck: abgerundete Ecken 3">
            <a:extLst>
              <a:ext uri="{FF2B5EF4-FFF2-40B4-BE49-F238E27FC236}">
                <a16:creationId xmlns:a16="http://schemas.microsoft.com/office/drawing/2014/main" id="{A80EEC88-F533-1E15-B24F-3F633B05FB1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53F3028-50A6-C012-36F5-B9302E65C352}"/>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Methodenblatt zur Einheit „Girokonto“</a:t>
            </a:r>
            <a:endParaRPr lang="de-DE" sz="1600" dirty="0">
              <a:solidFill>
                <a:schemeClr val="tx2"/>
              </a:solidFill>
              <a:latin typeface="Helvetica" panose="020B0604020202020204" pitchFamily="34" charset="0"/>
              <a:cs typeface="Helvetica" panose="020B0604020202020204" pitchFamily="34" charset="0"/>
            </a:endParaRPr>
          </a:p>
        </p:txBody>
      </p:sp>
      <p:sp>
        <p:nvSpPr>
          <p:cNvPr id="6" name="Rechteck 5">
            <a:extLst>
              <a:ext uri="{FF2B5EF4-FFF2-40B4-BE49-F238E27FC236}">
                <a16:creationId xmlns:a16="http://schemas.microsoft.com/office/drawing/2014/main" id="{15B7929A-9127-1957-B6F3-0A0E8A84788F}"/>
              </a:ext>
            </a:extLst>
          </p:cNvPr>
          <p:cNvSpPr/>
          <p:nvPr userDrawn="1"/>
        </p:nvSpPr>
        <p:spPr>
          <a:xfrm>
            <a:off x="1041162" y="1828922"/>
            <a:ext cx="5523669" cy="3416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Teil der Unterrichtseinheit zum Girokonto ist ein Tabu-Spiel, mit dem die Schülerinnen und Schüler die gerade gelernten Begriffe festigen.</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Es wird in zwei Runden gespielt:</a:t>
            </a:r>
          </a:p>
          <a:p>
            <a:endParaRPr lang="de-DE" sz="12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In Runde 1 am Ende der Einzelstunde spielen die Schülerinnen und Schüler „Tabu ohne Tabus“ – es gibt noch keine Tabuwörter, die sie bei der Erklärung auslassen müssen.</a:t>
            </a:r>
          </a:p>
          <a:p>
            <a:pPr marL="171450" indent="-171450">
              <a:buFont typeface="Arial" panose="020B0604020202020204" pitchFamily="34" charset="0"/>
              <a:buChar char="•"/>
            </a:pPr>
            <a:endParaRPr lang="de-DE" sz="120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In Runde 2 zu Beginn der Doppelstunde spielen die Schülerinnen und Schüler mit Tabuwörtern – dafür haben sie vorab als Hausaufgabe die Karten mit Tabuwörtern befüllt.</a:t>
            </a:r>
          </a:p>
          <a:p>
            <a:pPr marL="171450" indent="-171450">
              <a:buFont typeface="Arial" panose="020B0604020202020204" pitchFamily="34" charset="0"/>
              <a:buChar char="•"/>
            </a:pPr>
            <a:endParaRPr lang="de-DE" sz="1200" dirty="0">
              <a:solidFill>
                <a:schemeClr val="tx1"/>
              </a:solidFill>
              <a:latin typeface="Helvetica" panose="020B0604020202020204" pitchFamily="34" charset="0"/>
              <a:cs typeface="Helvetica" panose="020B0604020202020204" pitchFamily="34" charset="0"/>
            </a:endParaRP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Vorbereitung – vor dem Unterricht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Drucken Sie das Tabu-Set (GK-3) so oft aus, dass später Vierer- bis Fünfergruppen je ein Set erhalten. Schneiden Sie die Karten am besten schon vorab zu und legen Sie diese in einen Umschlag.</a:t>
            </a:r>
          </a:p>
        </p:txBody>
      </p:sp>
      <p:sp>
        <p:nvSpPr>
          <p:cNvPr id="7" name="Rechteck: abgerundete Ecken 6">
            <a:extLst>
              <a:ext uri="{FF2B5EF4-FFF2-40B4-BE49-F238E27FC236}">
                <a16:creationId xmlns:a16="http://schemas.microsoft.com/office/drawing/2014/main" id="{61A7072C-0D11-DC15-75FF-5385D5F3CD75}"/>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GK-d 1/5</a:t>
            </a:r>
          </a:p>
        </p:txBody>
      </p:sp>
      <p:pic>
        <p:nvPicPr>
          <p:cNvPr id="9" name="Grafik 8">
            <a:extLst>
              <a:ext uri="{FF2B5EF4-FFF2-40B4-BE49-F238E27FC236}">
                <a16:creationId xmlns:a16="http://schemas.microsoft.com/office/drawing/2014/main" id="{F702E2D8-2AD6-A4E7-71B6-CC5A60B1C116}"/>
              </a:ext>
            </a:extLst>
          </p:cNvPr>
          <p:cNvPicPr>
            <a:picLocks noChangeAspect="1"/>
          </p:cNvPicPr>
          <p:nvPr userDrawn="1"/>
        </p:nvPicPr>
        <p:blipFill>
          <a:blip r:embed="rId2"/>
          <a:stretch>
            <a:fillRect/>
          </a:stretch>
        </p:blipFill>
        <p:spPr>
          <a:xfrm>
            <a:off x="1041162" y="5520452"/>
            <a:ext cx="5523669" cy="1615941"/>
          </a:xfrm>
          <a:prstGeom prst="rect">
            <a:avLst/>
          </a:prstGeom>
        </p:spPr>
      </p:pic>
      <p:sp>
        <p:nvSpPr>
          <p:cNvPr id="10" name="Rechteck 9">
            <a:extLst>
              <a:ext uri="{FF2B5EF4-FFF2-40B4-BE49-F238E27FC236}">
                <a16:creationId xmlns:a16="http://schemas.microsoft.com/office/drawing/2014/main" id="{1032E9D5-F36A-DAAB-0B7C-110C3221A6D9}"/>
              </a:ext>
            </a:extLst>
          </p:cNvPr>
          <p:cNvSpPr/>
          <p:nvPr userDrawn="1"/>
        </p:nvSpPr>
        <p:spPr>
          <a:xfrm>
            <a:off x="1041162" y="7302499"/>
            <a:ext cx="5523669" cy="23844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i="1" dirty="0">
                <a:solidFill>
                  <a:schemeClr val="tx1"/>
                </a:solidFill>
                <a:latin typeface="Helvetica" panose="020B0604020202020204" pitchFamily="34" charset="0"/>
                <a:cs typeface="Helvetica" panose="020B0604020202020204" pitchFamily="34" charset="0"/>
              </a:rPr>
              <a:t>Wichtig: Die weißen Felder auf den Karten bleiben zunächst leer. Diese werden später als Hausaufgabe durch die Schülerinnen und Schüler mit Tabuwörtern befüllt.</a:t>
            </a:r>
          </a:p>
          <a:p>
            <a:endParaRPr lang="de-DE" sz="1200" i="1" dirty="0">
              <a:solidFill>
                <a:schemeClr val="tx1"/>
              </a:solidFill>
              <a:latin typeface="Helvetica" panose="020B0604020202020204" pitchFamily="34" charset="0"/>
              <a:cs typeface="Helvetica" panose="020B0604020202020204" pitchFamily="34" charset="0"/>
            </a:endParaRP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Vorbereitung – im Unterricht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Die Schülerinnen und Schüler bilden Vierer- bis Fünfergruppen und setzen sich je Gruppe an einen Tisch. Jede Gruppe erhält ein Tabu-Set.</a:t>
            </a:r>
          </a:p>
          <a:p>
            <a:endParaRPr lang="de-DE" sz="12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95985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K-d 2/5">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A80EEC88-F533-1E15-B24F-3F633B05FB1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7" name="Rechteck: abgerundete Ecken 6">
            <a:extLst>
              <a:ext uri="{FF2B5EF4-FFF2-40B4-BE49-F238E27FC236}">
                <a16:creationId xmlns:a16="http://schemas.microsoft.com/office/drawing/2014/main" id="{61A7072C-0D11-DC15-75FF-5385D5F3CD75}"/>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GK-d 2/5</a:t>
            </a:r>
          </a:p>
        </p:txBody>
      </p:sp>
      <p:sp>
        <p:nvSpPr>
          <p:cNvPr id="11" name="Rechteck 10">
            <a:extLst>
              <a:ext uri="{FF2B5EF4-FFF2-40B4-BE49-F238E27FC236}">
                <a16:creationId xmlns:a16="http://schemas.microsoft.com/office/drawing/2014/main" id="{15B7929A-9127-1957-B6F3-0A0E8A84788F}"/>
              </a:ext>
            </a:extLst>
          </p:cNvPr>
          <p:cNvSpPr/>
          <p:nvPr userDrawn="1"/>
        </p:nvSpPr>
        <p:spPr>
          <a:xfrm>
            <a:off x="1041162" y="1004827"/>
            <a:ext cx="5523669" cy="79407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b="1" dirty="0">
                <a:solidFill>
                  <a:schemeClr val="tx1"/>
                </a:solidFill>
                <a:latin typeface="Helvetica" panose="020B0604020202020204" pitchFamily="34" charset="0"/>
                <a:cs typeface="Helvetica" panose="020B0604020202020204" pitchFamily="34" charset="0"/>
              </a:rPr>
              <a:t>Ablauf</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Die Schülerinnen und Schüler mischen den Kartenstapel und legen ihn verdeckt in die Mitte ihres Tisches. Jede Gruppe bestimmt einen Startspieler. Die Lehrkraft erklärt die Regeln, definiert ein Zeitfenster für das Spiel (z. B. 10 Minuten) und gibt den Startschuss.</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Der Startspieler zieht die oberste Karte vom Stapel, liest still den Begriff und erklärt ihn seiner Gruppe. Die anderen Spieler der Gruppe müssen den Begriff erraten.</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Sobald ein Begriff erraten wurde, wird die Karte auf einem eigenen Ablagestapel abgelegt. Der im Uhrzeigersinn nächste Spieler ist an der Reihe, zieht eine Karte und erklärt.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Wird ein Begriff nicht erraten, darf sich die Gruppe dafür entscheiden, ihn auszulassen. Nicht erratene Begriffe werden auf einem eigenen Ablagestapel gesammelt. Diese Karten bringen später Punktabzug.</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[Erst in Runde 2, echtes Tabu:] Wird bei der Erklärung ein Tabuwort verwendet, landet diese Karte auf dem Ablagestapel mit den nicht erratenen Begriffen. Auch diese Karten bedeuten später Punktabzug.</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Das Spiel endet mit Ablauf des von der Lehrkraft vorgegebenen Zeitfensters oder in dem Moment, in dem eine Gruppe keine Karten mehr nachziehen kann.</a:t>
            </a:r>
          </a:p>
          <a:p>
            <a:r>
              <a:rPr lang="de-DE" sz="1200" dirty="0">
                <a:solidFill>
                  <a:schemeClr val="tx1"/>
                </a:solidFill>
                <a:latin typeface="Helvetica" panose="020B0604020202020204" pitchFamily="34" charset="0"/>
                <a:cs typeface="Helvetica" panose="020B0604020202020204" pitchFamily="34" charset="0"/>
              </a:rPr>
              <a:t>Es folgt die Wertung: Für jeden erratenen Begriff gibt es einen Punkt. Für jeden nicht erratenen Begriff (oder jeden Begriff, bei dem ein Tabuwort gefallen ist) wird ein Punkt abgezogen. Die Gruppe mit der höchsten Punktzahl gewinnt.</a:t>
            </a:r>
          </a:p>
          <a:p>
            <a:endParaRPr lang="de-DE" sz="1200" dirty="0">
              <a:solidFill>
                <a:schemeClr val="tx1"/>
              </a:solidFill>
              <a:latin typeface="Helvetica" panose="020B0604020202020204" pitchFamily="34" charset="0"/>
              <a:cs typeface="Helvetica" panose="020B0604020202020204" pitchFamily="34" charset="0"/>
            </a:endParaRP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Empfehlung</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Jede Gruppe befüllt eigenständig die Tabukarten mit Tabuwörtern. Damit sich die Gruppen dabei keinen Vorteil verschaffen können und das Spiel ausreichend herausfordert, empfiehlt es sich, die Tabu-Sets vor der Runde unter den Gruppen zu tauschen.</a:t>
            </a:r>
          </a:p>
          <a:p>
            <a:endParaRPr lang="de-DE" sz="1200" dirty="0">
              <a:solidFill>
                <a:schemeClr val="tx1"/>
              </a:solidFill>
              <a:latin typeface="Helvetica" panose="020B0604020202020204" pitchFamily="34" charset="0"/>
              <a:cs typeface="Helvetica" panose="020B0604020202020204" pitchFamily="34" charset="0"/>
            </a:endParaRP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Differenzierung</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Sollten Sie die Hausaufgabe nicht nutzen wollen, können Sie zu Beginn der Doppelstunde erneut eine Runde „Tabu ohne Tabus“ spielen. Dies gilt auch für den Fall, dass die Doppelstunde direkt an die Einzelstunde anknüpft.</a:t>
            </a:r>
          </a:p>
        </p:txBody>
      </p:sp>
    </p:spTree>
    <p:extLst>
      <p:ext uri="{BB962C8B-B14F-4D97-AF65-F5344CB8AC3E}">
        <p14:creationId xmlns:p14="http://schemas.microsoft.com/office/powerpoint/2010/main" val="401129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K-d 3/5">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A80EEC88-F533-1E15-B24F-3F633B05FB1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7" name="Rechteck: abgerundete Ecken 6">
            <a:extLst>
              <a:ext uri="{FF2B5EF4-FFF2-40B4-BE49-F238E27FC236}">
                <a16:creationId xmlns:a16="http://schemas.microsoft.com/office/drawing/2014/main" id="{61A7072C-0D11-DC15-75FF-5385D5F3CD75}"/>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GK-d 3/5</a:t>
            </a:r>
          </a:p>
        </p:txBody>
      </p:sp>
      <p:sp>
        <p:nvSpPr>
          <p:cNvPr id="2" name="Rechteck 1">
            <a:extLst>
              <a:ext uri="{FF2B5EF4-FFF2-40B4-BE49-F238E27FC236}">
                <a16:creationId xmlns:a16="http://schemas.microsoft.com/office/drawing/2014/main" id="{E17C2AAB-ABD0-172E-5789-CC21DF9FD2DC}"/>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Stationenarbeit zur Girokontosuche</a:t>
            </a:r>
            <a:endParaRPr lang="de-DE" sz="1400" dirty="0">
              <a:solidFill>
                <a:schemeClr val="tx1"/>
              </a:solidFill>
              <a:latin typeface="Helvetica" panose="020B0604020202020204" pitchFamily="34" charset="0"/>
              <a:cs typeface="Helvetica" panose="020B0604020202020204" pitchFamily="34" charset="0"/>
            </a:endParaRPr>
          </a:p>
        </p:txBody>
      </p:sp>
      <p:sp>
        <p:nvSpPr>
          <p:cNvPr id="8" name="Rechteck 7">
            <a:extLst>
              <a:ext uri="{FF2B5EF4-FFF2-40B4-BE49-F238E27FC236}">
                <a16:creationId xmlns:a16="http://schemas.microsoft.com/office/drawing/2014/main" id="{15B7929A-9127-1957-B6F3-0A0E8A84788F}"/>
              </a:ext>
            </a:extLst>
          </p:cNvPr>
          <p:cNvSpPr/>
          <p:nvPr userDrawn="1"/>
        </p:nvSpPr>
        <p:spPr>
          <a:xfrm>
            <a:off x="1041162" y="1327319"/>
            <a:ext cx="5523669" cy="79407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0"/>
              </a:spcAft>
            </a:pPr>
            <a:r>
              <a:rPr lang="de-DE" sz="1200" dirty="0">
                <a:solidFill>
                  <a:schemeClr val="tx1"/>
                </a:solidFill>
                <a:latin typeface="Helvetica" panose="020B0604020202020204" pitchFamily="34" charset="0"/>
                <a:cs typeface="Helvetica" panose="020B0604020202020204" pitchFamily="34" charset="0"/>
              </a:rPr>
              <a:t>Kern der Unterrichtseinheit zum Thema Girokonto ist eine Stationenarbeit, in der die Schülerinnen und Schüler selbst auf die Suche nach einem passenden Konto für eine von vier Personas gehen.</a:t>
            </a:r>
          </a:p>
          <a:p>
            <a:pPr>
              <a:lnSpc>
                <a:spcPct val="107000"/>
              </a:lnSpc>
              <a:spcAft>
                <a:spcPts val="0"/>
              </a:spcAft>
            </a:pPr>
            <a:endParaRPr lang="de-DE" sz="1200" dirty="0">
              <a:solidFill>
                <a:schemeClr val="tx1"/>
              </a:solidFill>
              <a:latin typeface="Helvetica" panose="020B0604020202020204" pitchFamily="34" charset="0"/>
              <a:cs typeface="Helvetica" panose="020B0604020202020204" pitchFamily="34" charset="0"/>
            </a:endParaRPr>
          </a:p>
          <a:p>
            <a:pPr>
              <a:lnSpc>
                <a:spcPct val="107000"/>
              </a:lnSpc>
              <a:spcAft>
                <a:spcPts val="0"/>
              </a:spcAft>
            </a:pPr>
            <a:r>
              <a:rPr lang="de-DE" sz="1200" i="1" dirty="0">
                <a:solidFill>
                  <a:schemeClr val="tx1"/>
                </a:solidFill>
                <a:latin typeface="Helvetica" panose="020B0604020202020204" pitchFamily="34" charset="0"/>
                <a:cs typeface="Helvetica" panose="020B0604020202020204" pitchFamily="34" charset="0"/>
              </a:rPr>
              <a:t>Bitte beachten Sie: Die Beispiele, die in dieser Stationenarbeit vorkommen, orientieren sich an real existierenden Banken/Konten, sind aber fingiert. Damit stellen wir sicher, dass die Materialien unabhängig von etwaigen Gebührenänderungen einzelner Banken nutzbar sind.</a:t>
            </a:r>
          </a:p>
          <a:p>
            <a:pPr>
              <a:lnSpc>
                <a:spcPct val="107000"/>
              </a:lnSpc>
              <a:spcAft>
                <a:spcPts val="0"/>
              </a:spcAft>
            </a:pPr>
            <a:endParaRPr lang="de-DE" sz="1200" i="1" dirty="0">
              <a:solidFill>
                <a:schemeClr val="tx1"/>
              </a:solidFill>
              <a:latin typeface="Helvetica" panose="020B0604020202020204" pitchFamily="34" charset="0"/>
              <a:cs typeface="Helvetica" panose="020B0604020202020204" pitchFamily="34" charset="0"/>
            </a:endParaRPr>
          </a:p>
          <a:p>
            <a:pPr>
              <a:lnSpc>
                <a:spcPct val="107000"/>
              </a:lnSpc>
              <a:spcAft>
                <a:spcPts val="0"/>
              </a:spcAft>
            </a:pPr>
            <a:endParaRPr lang="de-DE" sz="1200" i="1" dirty="0">
              <a:solidFill>
                <a:schemeClr val="tx1"/>
              </a:solidFill>
              <a:latin typeface="Helvetica" panose="020B0604020202020204" pitchFamily="34" charset="0"/>
              <a:cs typeface="Helvetica" panose="020B0604020202020204" pitchFamily="34" charset="0"/>
            </a:endParaRPr>
          </a:p>
          <a:p>
            <a:pPr>
              <a:lnSpc>
                <a:spcPct val="107000"/>
              </a:lnSpc>
              <a:spcAft>
                <a:spcPts val="0"/>
              </a:spcAft>
            </a:pPr>
            <a:r>
              <a:rPr lang="de-DE" sz="1200" b="1" dirty="0">
                <a:solidFill>
                  <a:schemeClr val="tx1"/>
                </a:solidFill>
                <a:latin typeface="Helvetica" panose="020B0604020202020204" pitchFamily="34" charset="0"/>
                <a:cs typeface="Helvetica" panose="020B0604020202020204" pitchFamily="34" charset="0"/>
              </a:rPr>
              <a:t>Vorbereitung – vor dem Unterricht</a:t>
            </a:r>
          </a:p>
          <a:p>
            <a:pPr>
              <a:lnSpc>
                <a:spcPct val="107000"/>
              </a:lnSpc>
              <a:spcAft>
                <a:spcPts val="0"/>
              </a:spcAft>
            </a:pPr>
            <a:endParaRPr lang="de-DE" sz="1200" b="1" dirty="0">
              <a:solidFill>
                <a:schemeClr val="tx1"/>
              </a:solidFill>
              <a:latin typeface="Helvetica" panose="020B0604020202020204" pitchFamily="34" charset="0"/>
              <a:cs typeface="Helvetica" panose="020B0604020202020204" pitchFamily="34" charset="0"/>
            </a:endParaRPr>
          </a:p>
          <a:p>
            <a:pPr>
              <a:lnSpc>
                <a:spcPct val="107000"/>
              </a:lnSpc>
              <a:spcAft>
                <a:spcPts val="0"/>
              </a:spcAft>
            </a:pPr>
            <a:r>
              <a:rPr lang="de-DE" sz="1200" dirty="0">
                <a:solidFill>
                  <a:schemeClr val="tx1"/>
                </a:solidFill>
                <a:latin typeface="Helvetica" panose="020B0604020202020204" pitchFamily="34" charset="0"/>
                <a:cs typeface="Helvetica" panose="020B0604020202020204" pitchFamily="34" charset="0"/>
              </a:rPr>
              <a:t>Vor dem Unterricht drucken Sie bitte das Briefing für die Berater (Bank B, GK-5.2) und den Preisaushang (Bank C, GK-5.3) jeweils zweimal aus. Die Arbeitsblätter mit den Personas (GK-4) können, müssen Sie aber nicht ausdrucken. Wenn Sie die Stationenarbeit vollständig analog durchführen möchten, drucken Sie auch die übrigen Materialien (GK-5.1, GK-5.4, GK-5.5 und GK-5.6) aus – nutzen Sie dafür bitte die PDF-Version der Klassenmaterialien, da die PowerPoint-Dateien in diesem konkreten Fall nicht für den Druck optimiert sind.</a:t>
            </a:r>
          </a:p>
          <a:p>
            <a:pPr>
              <a:lnSpc>
                <a:spcPct val="107000"/>
              </a:lnSpc>
              <a:spcAft>
                <a:spcPts val="0"/>
              </a:spcAft>
            </a:pPr>
            <a:endParaRPr lang="de-DE" sz="1200" dirty="0">
              <a:solidFill>
                <a:schemeClr val="tx1"/>
              </a:solidFill>
              <a:latin typeface="Helvetica" panose="020B0604020202020204" pitchFamily="34" charset="0"/>
              <a:cs typeface="Helvetica" panose="020B0604020202020204" pitchFamily="34" charset="0"/>
            </a:endParaRPr>
          </a:p>
          <a:p>
            <a:pPr>
              <a:lnSpc>
                <a:spcPct val="107000"/>
              </a:lnSpc>
              <a:spcAft>
                <a:spcPts val="0"/>
              </a:spcAft>
            </a:pPr>
            <a:r>
              <a:rPr lang="de-DE" sz="1200" dirty="0">
                <a:solidFill>
                  <a:schemeClr val="tx1"/>
                </a:solidFill>
                <a:latin typeface="Helvetica" panose="020B0604020202020204" pitchFamily="34" charset="0"/>
                <a:cs typeface="Helvetica" panose="020B0604020202020204" pitchFamily="34" charset="0"/>
              </a:rPr>
              <a:t>Möchten Sie die Stationenarbeit digital durchführen, sorgen Sie bitte dafür, dass die übrigen Materialien für die Stationen so abgelegt sind, dass Sie im Unterricht via Tablets oder Laptops darauf zugreifen können.</a:t>
            </a:r>
          </a:p>
          <a:p>
            <a:pPr>
              <a:lnSpc>
                <a:spcPct val="107000"/>
              </a:lnSpc>
              <a:spcAft>
                <a:spcPts val="0"/>
              </a:spcAft>
            </a:pPr>
            <a:endParaRPr lang="de-DE" sz="1200" dirty="0">
              <a:solidFill>
                <a:schemeClr val="tx1"/>
              </a:solidFill>
              <a:latin typeface="Helvetica" panose="020B0604020202020204" pitchFamily="34" charset="0"/>
              <a:cs typeface="Helvetica" panose="020B0604020202020204" pitchFamily="34" charset="0"/>
            </a:endParaRPr>
          </a:p>
          <a:p>
            <a:pPr>
              <a:lnSpc>
                <a:spcPct val="107000"/>
              </a:lnSpc>
              <a:spcAft>
                <a:spcPts val="0"/>
              </a:spcAft>
            </a:pPr>
            <a:endParaRPr lang="de-DE" sz="1200" dirty="0">
              <a:solidFill>
                <a:schemeClr val="tx1"/>
              </a:solidFill>
              <a:latin typeface="Helvetica" panose="020B0604020202020204" pitchFamily="34" charset="0"/>
              <a:cs typeface="Helvetica" panose="020B0604020202020204" pitchFamily="34" charset="0"/>
            </a:endParaRPr>
          </a:p>
          <a:p>
            <a:pPr>
              <a:lnSpc>
                <a:spcPct val="107000"/>
              </a:lnSpc>
              <a:spcAft>
                <a:spcPts val="0"/>
              </a:spcAft>
            </a:pPr>
            <a:r>
              <a:rPr lang="de-DE" sz="1200" b="1" dirty="0">
                <a:solidFill>
                  <a:schemeClr val="tx1"/>
                </a:solidFill>
                <a:latin typeface="Helvetica" panose="020B0604020202020204" pitchFamily="34" charset="0"/>
                <a:cs typeface="Helvetica" panose="020B0604020202020204" pitchFamily="34" charset="0"/>
              </a:rPr>
              <a:t>Vorbereitung – im Unterricht</a:t>
            </a:r>
          </a:p>
          <a:p>
            <a:pPr>
              <a:lnSpc>
                <a:spcPct val="107000"/>
              </a:lnSpc>
              <a:spcAft>
                <a:spcPts val="0"/>
              </a:spcAft>
            </a:pPr>
            <a:endParaRPr lang="de-DE" sz="1200" dirty="0">
              <a:solidFill>
                <a:schemeClr val="tx1"/>
              </a:solidFill>
              <a:latin typeface="Helvetica" panose="020B0604020202020204" pitchFamily="34" charset="0"/>
              <a:cs typeface="Helvetica" panose="020B0604020202020204" pitchFamily="34" charset="0"/>
            </a:endParaRPr>
          </a:p>
          <a:p>
            <a:pPr>
              <a:lnSpc>
                <a:spcPct val="107000"/>
              </a:lnSpc>
              <a:spcAft>
                <a:spcPts val="0"/>
              </a:spcAft>
            </a:pPr>
            <a:r>
              <a:rPr lang="de-DE" sz="1200" dirty="0">
                <a:solidFill>
                  <a:schemeClr val="tx1"/>
                </a:solidFill>
                <a:latin typeface="Helvetica" panose="020B0604020202020204" pitchFamily="34" charset="0"/>
                <a:cs typeface="Helvetica" panose="020B0604020202020204" pitchFamily="34" charset="0"/>
              </a:rPr>
              <a:t>Im Unterricht selbst bauen Sie die Stationen wie folgt auf:</a:t>
            </a:r>
          </a:p>
          <a:p>
            <a:pPr>
              <a:lnSpc>
                <a:spcPct val="107000"/>
              </a:lnSpc>
              <a:spcAft>
                <a:spcPts val="0"/>
              </a:spcAft>
            </a:pPr>
            <a:endParaRPr lang="de-DE" sz="1200" dirty="0">
              <a:solidFill>
                <a:schemeClr val="tx1"/>
              </a:solidFill>
              <a:latin typeface="Helvetica" panose="020B0604020202020204" pitchFamily="34" charset="0"/>
              <a:cs typeface="Helvetica" panose="020B0604020202020204" pitchFamily="34" charset="0"/>
            </a:endParaRPr>
          </a:p>
          <a:p>
            <a:pPr>
              <a:lnSpc>
                <a:spcPct val="107000"/>
              </a:lnSpc>
              <a:spcAft>
                <a:spcPts val="0"/>
              </a:spcAft>
            </a:pPr>
            <a:endParaRPr lang="de-DE" sz="1200" dirty="0">
              <a:solidFill>
                <a:schemeClr val="tx1"/>
              </a:solidFill>
              <a:latin typeface="Helvetica" panose="020B0604020202020204" pitchFamily="34" charset="0"/>
              <a:cs typeface="Helvetica" panose="020B0604020202020204" pitchFamily="34" charset="0"/>
            </a:endParaRPr>
          </a:p>
        </p:txBody>
      </p:sp>
      <p:pic>
        <p:nvPicPr>
          <p:cNvPr id="3" name="Grafik 2">
            <a:extLst>
              <a:ext uri="{FF2B5EF4-FFF2-40B4-BE49-F238E27FC236}">
                <a16:creationId xmlns:a16="http://schemas.microsoft.com/office/drawing/2014/main" id="{3E9F11ED-885F-ACAE-D8A3-86F2ABA35AC6}"/>
              </a:ext>
            </a:extLst>
          </p:cNvPr>
          <p:cNvPicPr>
            <a:picLocks noChangeAspect="1"/>
          </p:cNvPicPr>
          <p:nvPr userDrawn="1"/>
        </p:nvPicPr>
        <p:blipFill>
          <a:blip r:embed="rId2"/>
          <a:stretch>
            <a:fillRect/>
          </a:stretch>
        </p:blipFill>
        <p:spPr>
          <a:xfrm>
            <a:off x="1041162" y="6896423"/>
            <a:ext cx="5308838" cy="3191622"/>
          </a:xfrm>
          <a:prstGeom prst="rect">
            <a:avLst/>
          </a:prstGeom>
        </p:spPr>
      </p:pic>
    </p:spTree>
    <p:extLst>
      <p:ext uri="{BB962C8B-B14F-4D97-AF65-F5344CB8AC3E}">
        <p14:creationId xmlns:p14="http://schemas.microsoft.com/office/powerpoint/2010/main" val="1613589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K-d 4/5">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A80EEC88-F533-1E15-B24F-3F633B05FB1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7" name="Rechteck: abgerundete Ecken 6">
            <a:extLst>
              <a:ext uri="{FF2B5EF4-FFF2-40B4-BE49-F238E27FC236}">
                <a16:creationId xmlns:a16="http://schemas.microsoft.com/office/drawing/2014/main" id="{61A7072C-0D11-DC15-75FF-5385D5F3CD75}"/>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GK-d 4/5</a:t>
            </a:r>
          </a:p>
        </p:txBody>
      </p:sp>
      <p:sp>
        <p:nvSpPr>
          <p:cNvPr id="11" name="Rechteck 10">
            <a:extLst>
              <a:ext uri="{FF2B5EF4-FFF2-40B4-BE49-F238E27FC236}">
                <a16:creationId xmlns:a16="http://schemas.microsoft.com/office/drawing/2014/main" id="{15B7929A-9127-1957-B6F3-0A0E8A84788F}"/>
              </a:ext>
            </a:extLst>
          </p:cNvPr>
          <p:cNvSpPr/>
          <p:nvPr userDrawn="1"/>
        </p:nvSpPr>
        <p:spPr>
          <a:xfrm>
            <a:off x="1041162" y="1004826"/>
            <a:ext cx="5523669" cy="87648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171450" indent="-171450">
              <a:buFont typeface="Arial" panose="020B0604020202020204" pitchFamily="34" charset="0"/>
              <a:buChar char="•"/>
            </a:pPr>
            <a:r>
              <a:rPr lang="de-DE" sz="1200" b="0" dirty="0">
                <a:solidFill>
                  <a:schemeClr val="tx1"/>
                </a:solidFill>
                <a:latin typeface="Helvetica" panose="020B0604020202020204" pitchFamily="34" charset="0"/>
                <a:cs typeface="Helvetica" panose="020B0604020202020204" pitchFamily="34" charset="0"/>
              </a:rPr>
              <a:t>Station 1 = GK-5.1 (Bank A) – für diese Station benötigen Sie mindestens 1 Tablet oder Laptop (besser 2), auf dem Sie das Preis-Leistungsverzeichnis plus Entgeltinformation für Bank A im PowerPoint öffnen. Gehen Sie dabei bitte in den Präsentationsmodus.</a:t>
            </a:r>
          </a:p>
          <a:p>
            <a:pPr marL="171450" indent="-171450">
              <a:buFont typeface="Arial" panose="020B0604020202020204" pitchFamily="34" charset="0"/>
              <a:buChar char="•"/>
            </a:pPr>
            <a:endParaRPr lang="de-DE" sz="1200" b="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b="0" dirty="0">
                <a:solidFill>
                  <a:schemeClr val="tx1"/>
                </a:solidFill>
                <a:latin typeface="Helvetica" panose="020B0604020202020204" pitchFamily="34" charset="0"/>
                <a:cs typeface="Helvetica" panose="020B0604020202020204" pitchFamily="34" charset="0"/>
              </a:rPr>
              <a:t>Station 2 = GK-5.2 (Bank B) – für diese Station benötigen Sie zwei Schülerinnen und Schüler, die in die Rolle von Mitarbeitenden der Bank schlüpfen. Diese erhalten je ein Exemplar des Briefings für Bank B.</a:t>
            </a:r>
          </a:p>
          <a:p>
            <a:pPr marL="171450" indent="-171450">
              <a:buFont typeface="Arial" panose="020B0604020202020204" pitchFamily="34" charset="0"/>
              <a:buChar char="•"/>
            </a:pPr>
            <a:endParaRPr lang="de-DE" sz="1200" b="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b="0" dirty="0">
                <a:solidFill>
                  <a:schemeClr val="tx1"/>
                </a:solidFill>
                <a:latin typeface="Helvetica" panose="020B0604020202020204" pitchFamily="34" charset="0"/>
                <a:cs typeface="Helvetica" panose="020B0604020202020204" pitchFamily="34" charset="0"/>
              </a:rPr>
              <a:t>Station 3 = GK-5.3 (Bank C) – für diese Station benötigen Sie den ausgedruckten Preisaushang für Bank C.</a:t>
            </a:r>
          </a:p>
          <a:p>
            <a:pPr marL="171450" indent="-171450">
              <a:buFont typeface="Arial" panose="020B0604020202020204" pitchFamily="34" charset="0"/>
              <a:buChar char="•"/>
            </a:pPr>
            <a:endParaRPr lang="de-DE" sz="1200" b="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b="0" dirty="0">
                <a:solidFill>
                  <a:schemeClr val="tx1"/>
                </a:solidFill>
                <a:latin typeface="Helvetica" panose="020B0604020202020204" pitchFamily="34" charset="0"/>
                <a:cs typeface="Helvetica" panose="020B0604020202020204" pitchFamily="34" charset="0"/>
              </a:rPr>
              <a:t>Station 4 = GK-5.4 (Bank D) – für diese Station benötigen Sie mindestens 1 Tablet oder Laptop (besser 2), auf dem Sie die Website von Bank D im PowerPoint öffnen. Gehen Sie dafür bitte in den Präsentationsmodus.</a:t>
            </a:r>
          </a:p>
          <a:p>
            <a:pPr marL="171450" indent="-171450">
              <a:buFont typeface="Arial" panose="020B0604020202020204" pitchFamily="34" charset="0"/>
              <a:buChar char="•"/>
            </a:pPr>
            <a:endParaRPr lang="de-DE" sz="1200" b="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b="0" dirty="0">
                <a:solidFill>
                  <a:schemeClr val="tx1"/>
                </a:solidFill>
                <a:latin typeface="Helvetica" panose="020B0604020202020204" pitchFamily="34" charset="0"/>
                <a:cs typeface="Helvetica" panose="020B0604020202020204" pitchFamily="34" charset="0"/>
              </a:rPr>
              <a:t>Station 5 = GK-5.5 (Ratgeberseite, Banken A und B) – für diese Station benötigen Sie mindestens 1 Tablet oder Laptop (besser 2), auf dem Sie die Ratgeberseite im PowerPoint öffnen. Gehen Sie dafür bitte in den Präsentationsmodus.</a:t>
            </a:r>
          </a:p>
          <a:p>
            <a:pPr marL="171450" indent="-171450">
              <a:buFont typeface="Arial" panose="020B0604020202020204" pitchFamily="34" charset="0"/>
              <a:buChar char="•"/>
            </a:pPr>
            <a:endParaRPr lang="de-DE" sz="1200" b="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b="0" dirty="0">
                <a:solidFill>
                  <a:schemeClr val="tx1"/>
                </a:solidFill>
                <a:latin typeface="Helvetica" panose="020B0604020202020204" pitchFamily="34" charset="0"/>
                <a:cs typeface="Helvetica" panose="020B0604020202020204" pitchFamily="34" charset="0"/>
              </a:rPr>
              <a:t>Station 6 = GK-5.6 (Vergleichsseite, Banken C und D) – für diese Station benötigen Sie mindestens 1 Tablet oder Laptop (besser 2), auf dem Sie die Vergleichsseite im PowerPoint öffnen. Gehen Sie dafür bitte in den Präsentationsmodus.</a:t>
            </a:r>
          </a:p>
          <a:p>
            <a:endParaRPr lang="de-DE" sz="1200" b="0" dirty="0">
              <a:solidFill>
                <a:schemeClr val="tx1"/>
              </a:solidFill>
              <a:latin typeface="Helvetica" panose="020B0604020202020204" pitchFamily="34" charset="0"/>
              <a:cs typeface="Helvetica" panose="020B0604020202020204" pitchFamily="34" charset="0"/>
            </a:endParaRPr>
          </a:p>
          <a:p>
            <a:r>
              <a:rPr lang="de-DE" sz="1200" b="0" dirty="0">
                <a:solidFill>
                  <a:schemeClr val="tx1"/>
                </a:solidFill>
                <a:latin typeface="Helvetica" panose="020B0604020202020204" pitchFamily="34" charset="0"/>
                <a:cs typeface="Helvetica" panose="020B0604020202020204" pitchFamily="34" charset="0"/>
              </a:rPr>
              <a:t>Nachdem Sie die Schülerinnen und Schüler für Station 2 bestimmt haben, unterteilen Sie den Rest Ihrer Klasse in 4 Gruppen. Jede Gruppe erhält eine Persona und die Übersicht über alle Personen als Arbeitsblatt (GK-4).</a:t>
            </a:r>
          </a:p>
          <a:p>
            <a:endParaRPr lang="de-DE" sz="1200" b="0" dirty="0">
              <a:solidFill>
                <a:schemeClr val="tx1"/>
              </a:solidFill>
              <a:latin typeface="Helvetica" panose="020B0604020202020204" pitchFamily="34" charset="0"/>
              <a:cs typeface="Helvetica" panose="020B0604020202020204" pitchFamily="34" charset="0"/>
            </a:endParaRPr>
          </a:p>
          <a:p>
            <a:r>
              <a:rPr lang="de-DE" sz="1200" b="0" i="1" dirty="0">
                <a:solidFill>
                  <a:schemeClr val="tx1"/>
                </a:solidFill>
                <a:latin typeface="Helvetica" panose="020B0604020202020204" pitchFamily="34" charset="0"/>
                <a:cs typeface="Helvetica" panose="020B0604020202020204" pitchFamily="34" charset="0"/>
              </a:rPr>
              <a:t>Tipp: Je nach Klassengröße ist auch eine Aufteilung in 8 Gruppen möglich – in diesem Fall bearbeiten je zwei Gruppen dieselbe Persona.</a:t>
            </a:r>
          </a:p>
          <a:p>
            <a:endParaRPr lang="de-DE" sz="1200" b="0" i="1" dirty="0">
              <a:solidFill>
                <a:schemeClr val="tx1"/>
              </a:solidFill>
              <a:latin typeface="Helvetica" panose="020B0604020202020204" pitchFamily="34" charset="0"/>
              <a:cs typeface="Helvetica" panose="020B0604020202020204" pitchFamily="34" charset="0"/>
            </a:endParaRPr>
          </a:p>
          <a:p>
            <a:endParaRPr lang="de-DE" sz="1200" b="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Ablauf</a:t>
            </a:r>
          </a:p>
          <a:p>
            <a:endParaRPr lang="de-DE" sz="1200" b="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b="0" dirty="0">
                <a:solidFill>
                  <a:schemeClr val="tx1"/>
                </a:solidFill>
                <a:latin typeface="Helvetica" panose="020B0604020202020204" pitchFamily="34" charset="0"/>
                <a:cs typeface="Helvetica" panose="020B0604020202020204" pitchFamily="34" charset="0"/>
              </a:rPr>
              <a:t>Phase 1: Die Schülerinnen und Schüler erhalten 5 Minuten Zeit, um sich die Beschreibung zu ihrer Persona genau durchzulesen und daraus die Kriterien abzuleiten, die für die Suche nach dem passenden Konto wichtig sein werden.</a:t>
            </a:r>
          </a:p>
          <a:p>
            <a:pPr marL="171450" indent="-171450">
              <a:buFont typeface="Arial" panose="020B0604020202020204" pitchFamily="34" charset="0"/>
              <a:buChar char="•"/>
            </a:pPr>
            <a:endParaRPr lang="de-DE" sz="1200" b="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b="0" dirty="0">
                <a:solidFill>
                  <a:schemeClr val="tx1"/>
                </a:solidFill>
                <a:latin typeface="Helvetica" panose="020B0604020202020204" pitchFamily="34" charset="0"/>
                <a:cs typeface="Helvetica" panose="020B0604020202020204" pitchFamily="34" charset="0"/>
              </a:rPr>
              <a:t>Phase 2: Jede Gruppe beginnt nun an einer Station mit der Recherche. Welche Gruppe an welcher Station beginnt, spielt keine Rolle. An einer Station darf jedoch immer nur eine Gruppe arbeiten. Phase 2 geht über 6 Runden (eine Runde = eine Station) à 5 Minuten. Nach Ablauf einer Runde bewegen sich die Gruppen im Uhrzeigersinn zur nächsten Station. Ziel ist es, dass alle Gruppen alle Stationen einmal durchlaufen haben und dort gemeinsam nach den Informationen suchen, die sie für die Wahl eines passenden Girokontos benötigen.</a:t>
            </a:r>
          </a:p>
        </p:txBody>
      </p:sp>
    </p:spTree>
    <p:extLst>
      <p:ext uri="{BB962C8B-B14F-4D97-AF65-F5344CB8AC3E}">
        <p14:creationId xmlns:p14="http://schemas.microsoft.com/office/powerpoint/2010/main" val="596293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K-d 5/5">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A80EEC88-F533-1E15-B24F-3F633B05FB1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7" name="Rechteck: abgerundete Ecken 6">
            <a:extLst>
              <a:ext uri="{FF2B5EF4-FFF2-40B4-BE49-F238E27FC236}">
                <a16:creationId xmlns:a16="http://schemas.microsoft.com/office/drawing/2014/main" id="{61A7072C-0D11-DC15-75FF-5385D5F3CD75}"/>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GK-d 5/5</a:t>
            </a:r>
          </a:p>
        </p:txBody>
      </p:sp>
      <p:sp>
        <p:nvSpPr>
          <p:cNvPr id="11" name="Rechteck 10">
            <a:extLst>
              <a:ext uri="{FF2B5EF4-FFF2-40B4-BE49-F238E27FC236}">
                <a16:creationId xmlns:a16="http://schemas.microsoft.com/office/drawing/2014/main" id="{15B7929A-9127-1957-B6F3-0A0E8A84788F}"/>
              </a:ext>
            </a:extLst>
          </p:cNvPr>
          <p:cNvSpPr/>
          <p:nvPr userDrawn="1"/>
        </p:nvSpPr>
        <p:spPr>
          <a:xfrm>
            <a:off x="1041162" y="1004826"/>
            <a:ext cx="5523669" cy="87648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b="0" i="1" dirty="0">
                <a:solidFill>
                  <a:schemeClr val="tx1"/>
                </a:solidFill>
                <a:latin typeface="Helvetica" panose="020B0604020202020204" pitchFamily="34" charset="0"/>
                <a:cs typeface="Helvetica" panose="020B0604020202020204" pitchFamily="34" charset="0"/>
              </a:rPr>
              <a:t>Wichtig: Achten Sie darauf, dass die </a:t>
            </a:r>
            <a:r>
              <a:rPr lang="de-DE" sz="1200" b="0" i="1" dirty="0" err="1">
                <a:solidFill>
                  <a:schemeClr val="tx1"/>
                </a:solidFill>
                <a:latin typeface="Helvetica" panose="020B0604020202020204" pitchFamily="34" charset="0"/>
                <a:cs typeface="Helvetica" panose="020B0604020202020204" pitchFamily="34" charset="0"/>
              </a:rPr>
              <a:t>SuS</a:t>
            </a:r>
            <a:r>
              <a:rPr lang="de-DE" sz="1200" b="0" i="1" dirty="0">
                <a:solidFill>
                  <a:schemeClr val="tx1"/>
                </a:solidFill>
                <a:latin typeface="Helvetica" panose="020B0604020202020204" pitchFamily="34" charset="0"/>
                <a:cs typeface="Helvetica" panose="020B0604020202020204" pitchFamily="34" charset="0"/>
              </a:rPr>
              <a:t> beim Verlassen einer Station alles auf Ausgang zurücksetzen. Bei den Präsentationen, die Websites nachbilden, genügt dafür ein Klick auf das Logo der jeweiligen Website.</a:t>
            </a:r>
          </a:p>
          <a:p>
            <a:endParaRPr lang="de-DE" sz="1200" b="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b="0" dirty="0">
                <a:solidFill>
                  <a:schemeClr val="tx1"/>
                </a:solidFill>
                <a:latin typeface="Helvetica" panose="020B0604020202020204" pitchFamily="34" charset="0"/>
                <a:cs typeface="Helvetica" panose="020B0604020202020204" pitchFamily="34" charset="0"/>
              </a:rPr>
              <a:t>Phase 3: Die Schülerinnen und Schüler erhalten erneut einige Minuten Zeit, um sich noch einmal zu beratschlagen und sich auf ein Konto festzulegen, das sie ihrer jeweiligen Persona empfehlen möchten.</a:t>
            </a:r>
          </a:p>
          <a:p>
            <a:pPr marL="171450" indent="-171450">
              <a:buFont typeface="Arial" panose="020B0604020202020204" pitchFamily="34" charset="0"/>
              <a:buChar char="•"/>
            </a:pPr>
            <a:endParaRPr lang="de-DE" sz="1200" b="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b="0" dirty="0">
                <a:solidFill>
                  <a:schemeClr val="tx1"/>
                </a:solidFill>
                <a:latin typeface="Helvetica" panose="020B0604020202020204" pitchFamily="34" charset="0"/>
                <a:cs typeface="Helvetica" panose="020B0604020202020204" pitchFamily="34" charset="0"/>
              </a:rPr>
              <a:t>Im Anschluss: Jede Gruppe stellt ihr Ergebnis der Klasse vor. Für die Präsentationen aller Gruppen und ein gemeinsames Fazit stehen in Summe 20 Minuten zur Verfügung.</a:t>
            </a:r>
          </a:p>
          <a:p>
            <a:pPr marL="0" indent="0">
              <a:buFont typeface="Arial" panose="020B0604020202020204" pitchFamily="34" charset="0"/>
              <a:buNone/>
            </a:pPr>
            <a:endParaRPr lang="de-DE" sz="1200" b="0" dirty="0">
              <a:solidFill>
                <a:schemeClr val="tx1"/>
              </a:solidFill>
              <a:latin typeface="Helvetica" panose="020B0604020202020204" pitchFamily="34" charset="0"/>
              <a:cs typeface="Helvetica" panose="020B0604020202020204" pitchFamily="34" charset="0"/>
            </a:endParaRPr>
          </a:p>
          <a:p>
            <a:pPr marL="0" indent="0">
              <a:buFont typeface="Arial" panose="020B0604020202020204" pitchFamily="34" charset="0"/>
              <a:buNone/>
            </a:pPr>
            <a:endParaRPr lang="de-DE" sz="1200" b="0" dirty="0">
              <a:solidFill>
                <a:schemeClr val="tx1"/>
              </a:solidFill>
              <a:latin typeface="Helvetica" panose="020B0604020202020204" pitchFamily="34" charset="0"/>
              <a:cs typeface="Helvetica" panose="020B0604020202020204" pitchFamily="34" charset="0"/>
            </a:endParaRPr>
          </a:p>
          <a:p>
            <a:pPr marL="0" indent="0">
              <a:buFont typeface="Arial" panose="020B0604020202020204" pitchFamily="34" charset="0"/>
              <a:buNone/>
            </a:pPr>
            <a:r>
              <a:rPr lang="de-DE" sz="1200" b="1" dirty="0">
                <a:solidFill>
                  <a:schemeClr val="tx1"/>
                </a:solidFill>
                <a:latin typeface="Helvetica" panose="020B0604020202020204" pitchFamily="34" charset="0"/>
                <a:cs typeface="Helvetica" panose="020B0604020202020204" pitchFamily="34" charset="0"/>
              </a:rPr>
              <a:t>Hilfestellung</a:t>
            </a:r>
          </a:p>
          <a:p>
            <a:pPr marL="0" indent="0">
              <a:buFont typeface="Arial" panose="020B0604020202020204" pitchFamily="34" charset="0"/>
              <a:buNone/>
            </a:pPr>
            <a:endParaRPr lang="de-DE" sz="1200" b="0" dirty="0">
              <a:solidFill>
                <a:schemeClr val="tx1"/>
              </a:solidFill>
              <a:latin typeface="Helvetica" panose="020B0604020202020204" pitchFamily="34" charset="0"/>
              <a:cs typeface="Helvetica" panose="020B0604020202020204" pitchFamily="34" charset="0"/>
            </a:endParaRPr>
          </a:p>
          <a:p>
            <a:pPr marL="0" indent="0">
              <a:buFont typeface="Arial" panose="020B0604020202020204" pitchFamily="34" charset="0"/>
              <a:buNone/>
            </a:pPr>
            <a:r>
              <a:rPr lang="de-DE" sz="1200" b="0" dirty="0">
                <a:solidFill>
                  <a:schemeClr val="tx1"/>
                </a:solidFill>
                <a:latin typeface="Helvetica" panose="020B0604020202020204" pitchFamily="34" charset="0"/>
                <a:cs typeface="Helvetica" panose="020B0604020202020204" pitchFamily="34" charset="0"/>
              </a:rPr>
              <a:t>Die Materialien für die Stationenarbeit nutzen das gängige Vokabular. Entsprechend tauchen hier viele Begriffe auf, die Sie nicht alle im Einzelnen erklären können. Wir empfehlen Ihnen daher, das Glossar (GK-e) bereitzuhalten, sodass Sie im Einzelfall unterstützen können. </a:t>
            </a:r>
          </a:p>
          <a:p>
            <a:pPr marL="0" indent="0">
              <a:buFont typeface="Arial" panose="020B0604020202020204" pitchFamily="34" charset="0"/>
              <a:buNone/>
            </a:pPr>
            <a:endParaRPr lang="de-DE" sz="1200" b="0" dirty="0">
              <a:solidFill>
                <a:schemeClr val="tx1"/>
              </a:solidFill>
              <a:latin typeface="Helvetica" panose="020B0604020202020204" pitchFamily="34" charset="0"/>
              <a:cs typeface="Helvetica" panose="020B0604020202020204" pitchFamily="34" charset="0"/>
            </a:endParaRPr>
          </a:p>
          <a:p>
            <a:pPr marL="0" indent="0">
              <a:buFont typeface="Arial" panose="020B0604020202020204" pitchFamily="34" charset="0"/>
              <a:buNone/>
            </a:pPr>
            <a:endParaRPr lang="de-DE" sz="1200" b="0" dirty="0">
              <a:solidFill>
                <a:schemeClr val="tx1"/>
              </a:solidFill>
              <a:latin typeface="Helvetica" panose="020B0604020202020204" pitchFamily="34" charset="0"/>
              <a:cs typeface="Helvetica" panose="020B0604020202020204" pitchFamily="34" charset="0"/>
            </a:endParaRPr>
          </a:p>
          <a:p>
            <a:pPr marL="0" indent="0">
              <a:buFont typeface="Arial" panose="020B0604020202020204" pitchFamily="34" charset="0"/>
              <a:buNone/>
            </a:pPr>
            <a:r>
              <a:rPr lang="de-DE" sz="1200" b="1" dirty="0">
                <a:solidFill>
                  <a:schemeClr val="tx1"/>
                </a:solidFill>
                <a:latin typeface="Helvetica" panose="020B0604020202020204" pitchFamily="34" charset="0"/>
                <a:cs typeface="Helvetica" panose="020B0604020202020204" pitchFamily="34" charset="0"/>
              </a:rPr>
              <a:t>Differenzierung</a:t>
            </a:r>
          </a:p>
          <a:p>
            <a:pPr marL="0" indent="0">
              <a:buFont typeface="Arial" panose="020B0604020202020204" pitchFamily="34" charset="0"/>
              <a:buNone/>
            </a:pPr>
            <a:endParaRPr lang="de-DE" sz="1200" b="0" dirty="0">
              <a:solidFill>
                <a:schemeClr val="tx1"/>
              </a:solidFill>
              <a:latin typeface="Helvetica" panose="020B0604020202020204" pitchFamily="34" charset="0"/>
              <a:cs typeface="Helvetica" panose="020B0604020202020204" pitchFamily="34" charset="0"/>
            </a:endParaRPr>
          </a:p>
          <a:p>
            <a:pPr marL="0" indent="0">
              <a:buFont typeface="Arial" panose="020B0604020202020204" pitchFamily="34" charset="0"/>
              <a:buNone/>
            </a:pPr>
            <a:r>
              <a:rPr lang="de-DE" sz="1200" b="0" dirty="0">
                <a:solidFill>
                  <a:schemeClr val="tx1"/>
                </a:solidFill>
                <a:latin typeface="Helvetica" panose="020B0604020202020204" pitchFamily="34" charset="0"/>
                <a:cs typeface="Helvetica" panose="020B0604020202020204" pitchFamily="34" charset="0"/>
              </a:rPr>
              <a:t>Je nach Klassengröße, Wissensstand Ihrer Schülerinnen und Schüler und verfügbarer Zeit können Sie die Stationenarbeit auch abwandeln. Zwei denkbare Varianten:</a:t>
            </a:r>
          </a:p>
          <a:p>
            <a:pPr marL="0" indent="0">
              <a:buFont typeface="Arial" panose="020B0604020202020204" pitchFamily="34" charset="0"/>
              <a:buNone/>
            </a:pPr>
            <a:endParaRPr lang="de-DE" sz="1200" b="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b="0" dirty="0">
                <a:solidFill>
                  <a:schemeClr val="tx1"/>
                </a:solidFill>
                <a:latin typeface="Helvetica" panose="020B0604020202020204" pitchFamily="34" charset="0"/>
                <a:cs typeface="Helvetica" panose="020B0604020202020204" pitchFamily="34" charset="0"/>
              </a:rPr>
              <a:t>Konzentrieren Sie sich auf die Stationen 1 bis 4. In diesem Fall können Sie die beiden Vergleiche entweder zur Binnendifferenzierung oder für eine Folgestunde nutzen, in der Sie diese zusätzlichen Quellen und ihre Vertrauenswürdigkeit näher besprechen.</a:t>
            </a:r>
          </a:p>
          <a:p>
            <a:pPr marL="171450" indent="-171450">
              <a:buFont typeface="Arial" panose="020B0604020202020204" pitchFamily="34" charset="0"/>
              <a:buChar char="•"/>
            </a:pPr>
            <a:endParaRPr lang="de-DE" sz="1200" b="0" dirty="0">
              <a:solidFill>
                <a:schemeClr val="tx1"/>
              </a:solidFill>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de-DE" sz="1200" b="0" dirty="0">
                <a:solidFill>
                  <a:schemeClr val="tx1"/>
                </a:solidFill>
                <a:latin typeface="Helvetica" panose="020B0604020202020204" pitchFamily="34" charset="0"/>
                <a:cs typeface="Helvetica" panose="020B0604020202020204" pitchFamily="34" charset="0"/>
              </a:rPr>
              <a:t>Geben Sie den Schülerinnen und Schülern weniger Quellen zur Recherche vor. Diejenigen, die Persona „Ramiro“ und Persona „Milad &amp; Bianca“ bearbeiten, sehen sich nur die Quellen zu Bank A und Bank B sowie ggf. die Ratgeberseite an. Diejenigen Schülerinnen und Schüler, die sich mit den Personas „Laura“ und „Léon“ beschäftigen, erhalten zur Recherche die Quellen zu Bank C und Bank D sowie ggf. die Vergleichsseite.</a:t>
            </a:r>
          </a:p>
          <a:p>
            <a:pPr marL="0" indent="0">
              <a:buFont typeface="Arial" panose="020B0604020202020204" pitchFamily="34" charset="0"/>
              <a:buNone/>
            </a:pPr>
            <a:endParaRPr lang="de-DE" sz="1200" b="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41142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K-e 1/4">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A80EEC88-F533-1E15-B24F-3F633B05FB1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53F3028-50A6-C012-36F5-B9302E65C352}"/>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Glossar zur Einheit „Girokonto“</a:t>
            </a:r>
            <a:endParaRPr lang="de-DE" sz="1600" dirty="0">
              <a:solidFill>
                <a:schemeClr val="tx2"/>
              </a:solidFill>
              <a:latin typeface="Helvetica" panose="020B0604020202020204" pitchFamily="34" charset="0"/>
              <a:cs typeface="Helvetica" panose="020B0604020202020204" pitchFamily="34" charset="0"/>
            </a:endParaRPr>
          </a:p>
        </p:txBody>
      </p:sp>
      <p:sp>
        <p:nvSpPr>
          <p:cNvPr id="7" name="Rechteck: abgerundete Ecken 6">
            <a:extLst>
              <a:ext uri="{FF2B5EF4-FFF2-40B4-BE49-F238E27FC236}">
                <a16:creationId xmlns:a16="http://schemas.microsoft.com/office/drawing/2014/main" id="{61A7072C-0D11-DC15-75FF-5385D5F3CD75}"/>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GK-e 1/4</a:t>
            </a:r>
          </a:p>
        </p:txBody>
      </p:sp>
    </p:spTree>
    <p:extLst>
      <p:ext uri="{BB962C8B-B14F-4D97-AF65-F5344CB8AC3E}">
        <p14:creationId xmlns:p14="http://schemas.microsoft.com/office/powerpoint/2010/main" val="721643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K-e 2/4">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A80EEC88-F533-1E15-B24F-3F633B05FB1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7" name="Rechteck: abgerundete Ecken 6">
            <a:extLst>
              <a:ext uri="{FF2B5EF4-FFF2-40B4-BE49-F238E27FC236}">
                <a16:creationId xmlns:a16="http://schemas.microsoft.com/office/drawing/2014/main" id="{61A7072C-0D11-DC15-75FF-5385D5F3CD75}"/>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GK-e 2/4</a:t>
            </a:r>
          </a:p>
        </p:txBody>
      </p:sp>
    </p:spTree>
    <p:extLst>
      <p:ext uri="{BB962C8B-B14F-4D97-AF65-F5344CB8AC3E}">
        <p14:creationId xmlns:p14="http://schemas.microsoft.com/office/powerpoint/2010/main" val="962102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K-e 3/4">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A80EEC88-F533-1E15-B24F-3F633B05FB1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7" name="Rechteck: abgerundete Ecken 6">
            <a:extLst>
              <a:ext uri="{FF2B5EF4-FFF2-40B4-BE49-F238E27FC236}">
                <a16:creationId xmlns:a16="http://schemas.microsoft.com/office/drawing/2014/main" id="{61A7072C-0D11-DC15-75FF-5385D5F3CD75}"/>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GK-e 3/4</a:t>
            </a:r>
          </a:p>
        </p:txBody>
      </p:sp>
    </p:spTree>
    <p:extLst>
      <p:ext uri="{BB962C8B-B14F-4D97-AF65-F5344CB8AC3E}">
        <p14:creationId xmlns:p14="http://schemas.microsoft.com/office/powerpoint/2010/main" val="92113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1/3">
    <p:spTree>
      <p:nvGrpSpPr>
        <p:cNvPr id="1" name=""/>
        <p:cNvGrpSpPr/>
        <p:nvPr/>
      </p:nvGrpSpPr>
      <p:grpSpPr>
        <a:xfrm>
          <a:off x="0" y="0"/>
          <a:ext cx="0" cy="0"/>
          <a:chOff x="0" y="0"/>
          <a:chExt cx="0" cy="0"/>
        </a:xfrm>
      </p:grpSpPr>
      <p:sp>
        <p:nvSpPr>
          <p:cNvPr id="7" name="Rechteck: abgerundete Ecken 6">
            <a:extLst>
              <a:ext uri="{FF2B5EF4-FFF2-40B4-BE49-F238E27FC236}">
                <a16:creationId xmlns:a16="http://schemas.microsoft.com/office/drawing/2014/main" id="{95E1ABED-E937-4B03-C0A4-9F568330DE05}"/>
              </a:ext>
            </a:extLst>
          </p:cNvPr>
          <p:cNvSpPr/>
          <p:nvPr userDrawn="1"/>
        </p:nvSpPr>
        <p:spPr>
          <a:xfrm>
            <a:off x="1020525" y="3210977"/>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GK-a</a:t>
            </a:r>
          </a:p>
        </p:txBody>
      </p:sp>
      <p:sp>
        <p:nvSpPr>
          <p:cNvPr id="8" name="Rechteck: abgerundete Ecken 7">
            <a:extLst>
              <a:ext uri="{FF2B5EF4-FFF2-40B4-BE49-F238E27FC236}">
                <a16:creationId xmlns:a16="http://schemas.microsoft.com/office/drawing/2014/main" id="{D841FB08-77D4-969F-B672-B72BA6DF635F}"/>
              </a:ext>
            </a:extLst>
          </p:cNvPr>
          <p:cNvSpPr/>
          <p:nvPr userDrawn="1"/>
        </p:nvSpPr>
        <p:spPr>
          <a:xfrm>
            <a:off x="1022753" y="3663990"/>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GK-b</a:t>
            </a:r>
          </a:p>
        </p:txBody>
      </p:sp>
      <p:sp>
        <p:nvSpPr>
          <p:cNvPr id="9" name="Rechteck 8">
            <a:extLst>
              <a:ext uri="{FF2B5EF4-FFF2-40B4-BE49-F238E27FC236}">
                <a16:creationId xmlns:a16="http://schemas.microsoft.com/office/drawing/2014/main" id="{88E0BCFD-70D6-BB53-003B-9CC4F2C88CB4}"/>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Inhalte der Einheit „Girokonto“</a:t>
            </a:r>
            <a:endParaRPr lang="de-DE" sz="1600" dirty="0">
              <a:solidFill>
                <a:schemeClr val="tx2"/>
              </a:solidFill>
              <a:latin typeface="Helvetica" panose="020B0604020202020204" pitchFamily="34" charset="0"/>
              <a:cs typeface="Helvetica" panose="020B0604020202020204" pitchFamily="34" charset="0"/>
            </a:endParaRPr>
          </a:p>
        </p:txBody>
      </p:sp>
      <p:sp>
        <p:nvSpPr>
          <p:cNvPr id="11" name="Rechteck: abgerundete Ecken 10">
            <a:extLst>
              <a:ext uri="{FF2B5EF4-FFF2-40B4-BE49-F238E27FC236}">
                <a16:creationId xmlns:a16="http://schemas.microsoft.com/office/drawing/2014/main" id="{D0404B70-6333-4F7F-0155-E18C025FC80A}"/>
              </a:ext>
            </a:extLst>
          </p:cNvPr>
          <p:cNvSpPr/>
          <p:nvPr userDrawn="1"/>
        </p:nvSpPr>
        <p:spPr>
          <a:xfrm>
            <a:off x="1020525" y="4112785"/>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GK-c</a:t>
            </a:r>
          </a:p>
        </p:txBody>
      </p:sp>
      <p:sp>
        <p:nvSpPr>
          <p:cNvPr id="14" name="Rechteck: abgerundete Ecken 13">
            <a:extLst>
              <a:ext uri="{FF2B5EF4-FFF2-40B4-BE49-F238E27FC236}">
                <a16:creationId xmlns:a16="http://schemas.microsoft.com/office/drawing/2014/main" id="{9F98F104-F03D-68F3-CC5F-B8039C635D23}"/>
              </a:ext>
            </a:extLst>
          </p:cNvPr>
          <p:cNvSpPr/>
          <p:nvPr userDrawn="1"/>
        </p:nvSpPr>
        <p:spPr>
          <a:xfrm>
            <a:off x="1040796" y="5435961"/>
            <a:ext cx="670472" cy="355969"/>
          </a:xfrm>
          <a:prstGeom prst="roundRect">
            <a:avLst>
              <a:gd name="adj" fmla="val 50000"/>
            </a:avLst>
          </a:prstGeom>
          <a:solidFill>
            <a:srgbClr val="FFD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GK-1</a:t>
            </a:r>
          </a:p>
        </p:txBody>
      </p:sp>
      <p:sp>
        <p:nvSpPr>
          <p:cNvPr id="15" name="Rechteck: abgerundete Ecken 14">
            <a:extLst>
              <a:ext uri="{FF2B5EF4-FFF2-40B4-BE49-F238E27FC236}">
                <a16:creationId xmlns:a16="http://schemas.microsoft.com/office/drawing/2014/main" id="{2F3BB778-68F5-E4CE-E5CD-11B4427CA6A2}"/>
              </a:ext>
            </a:extLst>
          </p:cNvPr>
          <p:cNvSpPr/>
          <p:nvPr userDrawn="1"/>
        </p:nvSpPr>
        <p:spPr>
          <a:xfrm>
            <a:off x="1043024" y="5884756"/>
            <a:ext cx="670472" cy="355969"/>
          </a:xfrm>
          <a:prstGeom prst="roundRect">
            <a:avLst>
              <a:gd name="adj" fmla="val 50000"/>
            </a:avLst>
          </a:prstGeom>
          <a:solidFill>
            <a:srgbClr val="FFD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GK-2</a:t>
            </a:r>
          </a:p>
        </p:txBody>
      </p:sp>
      <p:sp>
        <p:nvSpPr>
          <p:cNvPr id="16" name="Rechteck: abgerundete Ecken 15">
            <a:extLst>
              <a:ext uri="{FF2B5EF4-FFF2-40B4-BE49-F238E27FC236}">
                <a16:creationId xmlns:a16="http://schemas.microsoft.com/office/drawing/2014/main" id="{31DE11FF-F0AA-2000-E927-4E08E5C54F1F}"/>
              </a:ext>
            </a:extLst>
          </p:cNvPr>
          <p:cNvSpPr/>
          <p:nvPr userDrawn="1"/>
        </p:nvSpPr>
        <p:spPr>
          <a:xfrm>
            <a:off x="1040796" y="6333551"/>
            <a:ext cx="670472" cy="355969"/>
          </a:xfrm>
          <a:prstGeom prst="roundRect">
            <a:avLst>
              <a:gd name="adj" fmla="val 50000"/>
            </a:avLst>
          </a:prstGeom>
          <a:solidFill>
            <a:srgbClr val="FFD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GK-3</a:t>
            </a:r>
          </a:p>
        </p:txBody>
      </p:sp>
      <p:sp>
        <p:nvSpPr>
          <p:cNvPr id="17" name="Rechteck: abgerundete Ecken 16">
            <a:extLst>
              <a:ext uri="{FF2B5EF4-FFF2-40B4-BE49-F238E27FC236}">
                <a16:creationId xmlns:a16="http://schemas.microsoft.com/office/drawing/2014/main" id="{AD3BAAB8-8CBF-1B3A-FE6A-64B6B921DB88}"/>
              </a:ext>
            </a:extLst>
          </p:cNvPr>
          <p:cNvSpPr/>
          <p:nvPr userDrawn="1"/>
        </p:nvSpPr>
        <p:spPr>
          <a:xfrm>
            <a:off x="1040796" y="6782346"/>
            <a:ext cx="670472" cy="360187"/>
          </a:xfrm>
          <a:prstGeom prst="roundRect">
            <a:avLst>
              <a:gd name="adj" fmla="val 50000"/>
            </a:avLst>
          </a:prstGeom>
          <a:solidFill>
            <a:srgbClr val="FFD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GK-4</a:t>
            </a:r>
          </a:p>
        </p:txBody>
      </p:sp>
      <p:sp>
        <p:nvSpPr>
          <p:cNvPr id="18" name="Rechteck: abgerundete Ecken 17">
            <a:extLst>
              <a:ext uri="{FF2B5EF4-FFF2-40B4-BE49-F238E27FC236}">
                <a16:creationId xmlns:a16="http://schemas.microsoft.com/office/drawing/2014/main" id="{52275CD9-FDF9-5071-4200-B2300BB1BF8A}"/>
              </a:ext>
            </a:extLst>
          </p:cNvPr>
          <p:cNvSpPr/>
          <p:nvPr userDrawn="1"/>
        </p:nvSpPr>
        <p:spPr>
          <a:xfrm>
            <a:off x="1043024" y="7235359"/>
            <a:ext cx="670472" cy="355969"/>
          </a:xfrm>
          <a:prstGeom prst="roundRect">
            <a:avLst>
              <a:gd name="adj" fmla="val 50000"/>
            </a:avLst>
          </a:prstGeom>
          <a:solidFill>
            <a:srgbClr val="FFD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GK-5</a:t>
            </a:r>
          </a:p>
        </p:txBody>
      </p:sp>
      <p:sp>
        <p:nvSpPr>
          <p:cNvPr id="19" name="Rechteck: abgerundete Ecken 18">
            <a:extLst>
              <a:ext uri="{FF2B5EF4-FFF2-40B4-BE49-F238E27FC236}">
                <a16:creationId xmlns:a16="http://schemas.microsoft.com/office/drawing/2014/main" id="{5BCF4849-ED41-82C6-272B-7771174FD431}"/>
              </a:ext>
            </a:extLst>
          </p:cNvPr>
          <p:cNvSpPr/>
          <p:nvPr userDrawn="1"/>
        </p:nvSpPr>
        <p:spPr>
          <a:xfrm>
            <a:off x="1040796" y="7684154"/>
            <a:ext cx="670472" cy="355969"/>
          </a:xfrm>
          <a:prstGeom prst="roundRect">
            <a:avLst>
              <a:gd name="adj" fmla="val 50000"/>
            </a:avLst>
          </a:prstGeom>
          <a:solidFill>
            <a:srgbClr val="FFD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GK-6</a:t>
            </a:r>
          </a:p>
        </p:txBody>
      </p:sp>
      <p:sp>
        <p:nvSpPr>
          <p:cNvPr id="20" name="Rechteck 19">
            <a:extLst>
              <a:ext uri="{FF2B5EF4-FFF2-40B4-BE49-F238E27FC236}">
                <a16:creationId xmlns:a16="http://schemas.microsoft.com/office/drawing/2014/main" id="{F047959D-AF81-ABC3-7B9A-8987EFE562B1}"/>
              </a:ext>
            </a:extLst>
          </p:cNvPr>
          <p:cNvSpPr/>
          <p:nvPr userDrawn="1"/>
        </p:nvSpPr>
        <p:spPr>
          <a:xfrm>
            <a:off x="1797120" y="3210977"/>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Übersicht</a:t>
            </a:r>
            <a:r>
              <a:rPr lang="de-DE" sz="1200" dirty="0">
                <a:solidFill>
                  <a:schemeClr val="tx1"/>
                </a:solidFill>
                <a:latin typeface="Helvetica" panose="020B0604020202020204" pitchFamily="34" charset="0"/>
                <a:cs typeface="Helvetica" panose="020B0604020202020204" pitchFamily="34" charset="0"/>
              </a:rPr>
              <a:t> über Anwendungsmöglichkeiten, Lernziele und Kompetenzen</a:t>
            </a:r>
          </a:p>
        </p:txBody>
      </p:sp>
      <p:sp>
        <p:nvSpPr>
          <p:cNvPr id="21" name="Rechteck 20">
            <a:extLst>
              <a:ext uri="{FF2B5EF4-FFF2-40B4-BE49-F238E27FC236}">
                <a16:creationId xmlns:a16="http://schemas.microsoft.com/office/drawing/2014/main" id="{652AFF11-341E-9BFC-BC96-E7BBB9D8FD1C}"/>
              </a:ext>
            </a:extLst>
          </p:cNvPr>
          <p:cNvSpPr/>
          <p:nvPr userDrawn="1"/>
        </p:nvSpPr>
        <p:spPr>
          <a:xfrm>
            <a:off x="1797119" y="3663999"/>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Stundenverlaufsplan</a:t>
            </a:r>
            <a:r>
              <a:rPr lang="de-DE" sz="1200" dirty="0">
                <a:solidFill>
                  <a:schemeClr val="tx1"/>
                </a:solidFill>
                <a:latin typeface="Helvetica" panose="020B0604020202020204" pitchFamily="34" charset="0"/>
                <a:cs typeface="Helvetica" panose="020B0604020202020204" pitchFamily="34" charset="0"/>
              </a:rPr>
              <a:t> für drei Unterrichtsstunden</a:t>
            </a:r>
          </a:p>
        </p:txBody>
      </p:sp>
      <p:sp>
        <p:nvSpPr>
          <p:cNvPr id="22" name="Rechteck 21">
            <a:extLst>
              <a:ext uri="{FF2B5EF4-FFF2-40B4-BE49-F238E27FC236}">
                <a16:creationId xmlns:a16="http://schemas.microsoft.com/office/drawing/2014/main" id="{FF6B5713-C2E7-1691-6A1E-F24CCD84DC13}"/>
              </a:ext>
            </a:extLst>
          </p:cNvPr>
          <p:cNvSpPr/>
          <p:nvPr userDrawn="1"/>
        </p:nvSpPr>
        <p:spPr>
          <a:xfrm>
            <a:off x="1797119" y="4108173"/>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Lösungen und Ausfüllhinweise </a:t>
            </a:r>
            <a:r>
              <a:rPr lang="de-DE" sz="1200" dirty="0">
                <a:solidFill>
                  <a:schemeClr val="tx1"/>
                </a:solidFill>
                <a:latin typeface="Helvetica" panose="020B0604020202020204" pitchFamily="34" charset="0"/>
                <a:cs typeface="Helvetica" panose="020B0604020202020204" pitchFamily="34" charset="0"/>
              </a:rPr>
              <a:t>zu den Klassenmaterialien</a:t>
            </a:r>
          </a:p>
        </p:txBody>
      </p:sp>
      <p:sp>
        <p:nvSpPr>
          <p:cNvPr id="25" name="Rechteck 24">
            <a:extLst>
              <a:ext uri="{FF2B5EF4-FFF2-40B4-BE49-F238E27FC236}">
                <a16:creationId xmlns:a16="http://schemas.microsoft.com/office/drawing/2014/main" id="{6A0D7CC5-6D3B-5C64-B94A-7C160E08F4BD}"/>
              </a:ext>
            </a:extLst>
          </p:cNvPr>
          <p:cNvSpPr/>
          <p:nvPr userDrawn="1"/>
        </p:nvSpPr>
        <p:spPr>
          <a:xfrm>
            <a:off x="1817389" y="5435961"/>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Folien </a:t>
            </a:r>
            <a:r>
              <a:rPr lang="de-DE" sz="1200" b="0" dirty="0">
                <a:solidFill>
                  <a:schemeClr val="tx1"/>
                </a:solidFill>
                <a:latin typeface="Helvetica" panose="020B0604020202020204" pitchFamily="34" charset="0"/>
                <a:cs typeface="Helvetica" panose="020B0604020202020204" pitchFamily="34" charset="0"/>
              </a:rPr>
              <a:t>für die Sammlung der wichtigsten Funktionen eines Girokontos</a:t>
            </a:r>
          </a:p>
        </p:txBody>
      </p:sp>
      <p:sp>
        <p:nvSpPr>
          <p:cNvPr id="26" name="Rechteck 25">
            <a:extLst>
              <a:ext uri="{FF2B5EF4-FFF2-40B4-BE49-F238E27FC236}">
                <a16:creationId xmlns:a16="http://schemas.microsoft.com/office/drawing/2014/main" id="{BCA53FFA-7C83-4A49-9FF8-0C8EF5705CE5}"/>
              </a:ext>
            </a:extLst>
          </p:cNvPr>
          <p:cNvSpPr/>
          <p:nvPr userDrawn="1"/>
        </p:nvSpPr>
        <p:spPr>
          <a:xfrm>
            <a:off x="1817389" y="5880538"/>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Arbeitsblatt </a:t>
            </a:r>
            <a:r>
              <a:rPr lang="de-DE" sz="1200" b="0" dirty="0">
                <a:solidFill>
                  <a:schemeClr val="tx1"/>
                </a:solidFill>
                <a:latin typeface="Helvetica" panose="020B0604020202020204" pitchFamily="34" charset="0"/>
                <a:cs typeface="Helvetica" panose="020B0604020202020204" pitchFamily="34" charset="0"/>
              </a:rPr>
              <a:t>zur Sammlung der wichtigsten Begriffe zum Girokonto</a:t>
            </a:r>
          </a:p>
        </p:txBody>
      </p:sp>
      <p:sp>
        <p:nvSpPr>
          <p:cNvPr id="27" name="Rechteck 26">
            <a:extLst>
              <a:ext uri="{FF2B5EF4-FFF2-40B4-BE49-F238E27FC236}">
                <a16:creationId xmlns:a16="http://schemas.microsoft.com/office/drawing/2014/main" id="{BFA7FE67-5E96-5C3E-B62E-5002CF67303C}"/>
              </a:ext>
            </a:extLst>
          </p:cNvPr>
          <p:cNvSpPr/>
          <p:nvPr userDrawn="1"/>
        </p:nvSpPr>
        <p:spPr>
          <a:xfrm>
            <a:off x="1817388" y="6332763"/>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Tabu </a:t>
            </a:r>
            <a:r>
              <a:rPr lang="de-DE" sz="1200" b="0" dirty="0">
                <a:solidFill>
                  <a:schemeClr val="tx1"/>
                </a:solidFill>
                <a:latin typeface="Helvetica" panose="020B0604020202020204" pitchFamily="34" charset="0"/>
                <a:cs typeface="Helvetica" panose="020B0604020202020204" pitchFamily="34" charset="0"/>
              </a:rPr>
              <a:t>zur Festigung der Begriffe</a:t>
            </a:r>
          </a:p>
        </p:txBody>
      </p:sp>
      <p:sp>
        <p:nvSpPr>
          <p:cNvPr id="28" name="Rechteck 27">
            <a:extLst>
              <a:ext uri="{FF2B5EF4-FFF2-40B4-BE49-F238E27FC236}">
                <a16:creationId xmlns:a16="http://schemas.microsoft.com/office/drawing/2014/main" id="{EA8360EF-0521-F902-5C84-6211E4BF0845}"/>
              </a:ext>
            </a:extLst>
          </p:cNvPr>
          <p:cNvSpPr/>
          <p:nvPr userDrawn="1"/>
        </p:nvSpPr>
        <p:spPr>
          <a:xfrm>
            <a:off x="1817387" y="6776937"/>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Arbeitsblätter </a:t>
            </a:r>
            <a:r>
              <a:rPr lang="de-DE" sz="1200" b="0" dirty="0">
                <a:solidFill>
                  <a:schemeClr val="tx1"/>
                </a:solidFill>
                <a:latin typeface="Helvetica" panose="020B0604020202020204" pitchFamily="34" charset="0"/>
                <a:cs typeface="Helvetica" panose="020B0604020202020204" pitchFamily="34" charset="0"/>
              </a:rPr>
              <a:t>für die Stationenarbeit (mit Personas)</a:t>
            </a:r>
          </a:p>
        </p:txBody>
      </p:sp>
      <p:sp>
        <p:nvSpPr>
          <p:cNvPr id="29" name="Rechteck 28">
            <a:extLst>
              <a:ext uri="{FF2B5EF4-FFF2-40B4-BE49-F238E27FC236}">
                <a16:creationId xmlns:a16="http://schemas.microsoft.com/office/drawing/2014/main" id="{59B69867-709B-B7C5-2247-DA7E1DF4FA25}"/>
              </a:ext>
            </a:extLst>
          </p:cNvPr>
          <p:cNvSpPr/>
          <p:nvPr userDrawn="1"/>
        </p:nvSpPr>
        <p:spPr>
          <a:xfrm>
            <a:off x="1817387" y="7233249"/>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Materialien </a:t>
            </a:r>
            <a:r>
              <a:rPr lang="de-DE" sz="1200" b="0" dirty="0">
                <a:solidFill>
                  <a:schemeClr val="tx1"/>
                </a:solidFill>
                <a:latin typeface="Helvetica" panose="020B0604020202020204" pitchFamily="34" charset="0"/>
                <a:cs typeface="Helvetica" panose="020B0604020202020204" pitchFamily="34" charset="0"/>
              </a:rPr>
              <a:t>für die Stationenarbeit (mehrere Dateien)</a:t>
            </a:r>
          </a:p>
        </p:txBody>
      </p:sp>
      <p:sp>
        <p:nvSpPr>
          <p:cNvPr id="30" name="Rechteck 29">
            <a:extLst>
              <a:ext uri="{FF2B5EF4-FFF2-40B4-BE49-F238E27FC236}">
                <a16:creationId xmlns:a16="http://schemas.microsoft.com/office/drawing/2014/main" id="{C390C07B-3A3F-B6AC-A2CD-A21BF78312C6}"/>
              </a:ext>
            </a:extLst>
          </p:cNvPr>
          <p:cNvSpPr/>
          <p:nvPr userDrawn="1"/>
        </p:nvSpPr>
        <p:spPr>
          <a:xfrm>
            <a:off x="1817386" y="7682044"/>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Arbeitsblatt </a:t>
            </a:r>
            <a:r>
              <a:rPr lang="de-DE" sz="1200" b="0" dirty="0">
                <a:solidFill>
                  <a:schemeClr val="tx1"/>
                </a:solidFill>
                <a:latin typeface="Helvetica" panose="020B0604020202020204" pitchFamily="34" charset="0"/>
                <a:cs typeface="Helvetica" panose="020B0604020202020204" pitchFamily="34" charset="0"/>
              </a:rPr>
              <a:t>zur Besprechung der Quellen</a:t>
            </a:r>
          </a:p>
        </p:txBody>
      </p:sp>
      <p:sp>
        <p:nvSpPr>
          <p:cNvPr id="31" name="Textfeld 30">
            <a:extLst>
              <a:ext uri="{FF2B5EF4-FFF2-40B4-BE49-F238E27FC236}">
                <a16:creationId xmlns:a16="http://schemas.microsoft.com/office/drawing/2014/main" id="{61BA26F2-87A9-AAC4-ECC7-7FCA78FDB1ED}"/>
              </a:ext>
            </a:extLst>
          </p:cNvPr>
          <p:cNvSpPr txBox="1"/>
          <p:nvPr userDrawn="1"/>
        </p:nvSpPr>
        <p:spPr>
          <a:xfrm>
            <a:off x="1018184" y="8905136"/>
            <a:ext cx="5516286" cy="776175"/>
          </a:xfrm>
          <a:prstGeom prst="rect">
            <a:avLst/>
          </a:prstGeom>
          <a:noFill/>
        </p:spPr>
        <p:txBody>
          <a:bodyPr wrap="square" lIns="0" tIns="0" rIns="0" bIns="0">
            <a:spAutoFit/>
          </a:bodyPr>
          <a:lstStyle/>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 Materialien sind mit Kürzeln versehen: GK steht für „Girokonto“, Ziffern nummerieren Klassenmaterialien, Lehrkräfte-Materialien werden durch Buchstaben gekennzeichnet. Klassenmaterialien sind farbenfroh gestaltet, Material für Lehrkräfte grau und orange gehalten.</a:t>
            </a:r>
          </a:p>
        </p:txBody>
      </p:sp>
      <p:sp>
        <p:nvSpPr>
          <p:cNvPr id="32" name="Rechteck 31">
            <a:extLst>
              <a:ext uri="{FF2B5EF4-FFF2-40B4-BE49-F238E27FC236}">
                <a16:creationId xmlns:a16="http://schemas.microsoft.com/office/drawing/2014/main" id="{9727E269-1D09-2925-4D56-58F1E72E1DD0}"/>
              </a:ext>
            </a:extLst>
          </p:cNvPr>
          <p:cNvSpPr/>
          <p:nvPr userDrawn="1"/>
        </p:nvSpPr>
        <p:spPr>
          <a:xfrm>
            <a:off x="1025200" y="274714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Liste aller enthaltenen Materialien</a:t>
            </a:r>
            <a:endParaRPr lang="de-DE" sz="1400" dirty="0">
              <a:solidFill>
                <a:schemeClr val="tx1"/>
              </a:solidFill>
              <a:latin typeface="Helvetica" panose="020B0604020202020204" pitchFamily="34" charset="0"/>
              <a:cs typeface="Helvetica" panose="020B0604020202020204" pitchFamily="34" charset="0"/>
            </a:endParaRPr>
          </a:p>
        </p:txBody>
      </p:sp>
      <p:sp>
        <p:nvSpPr>
          <p:cNvPr id="33" name="Rechteck: abgerundete Ecken 32">
            <a:extLst>
              <a:ext uri="{FF2B5EF4-FFF2-40B4-BE49-F238E27FC236}">
                <a16:creationId xmlns:a16="http://schemas.microsoft.com/office/drawing/2014/main" id="{B3BD88C0-34F0-B343-577E-9F3169F1331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4" name="Rechteck: abgerundete Ecken 33">
            <a:extLst>
              <a:ext uri="{FF2B5EF4-FFF2-40B4-BE49-F238E27FC236}">
                <a16:creationId xmlns:a16="http://schemas.microsoft.com/office/drawing/2014/main" id="{876A621A-B3D4-F11F-709E-33348B15B9AC}"/>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1/3</a:t>
            </a:r>
          </a:p>
        </p:txBody>
      </p:sp>
      <p:grpSp>
        <p:nvGrpSpPr>
          <p:cNvPr id="35" name="Gruppieren 34">
            <a:extLst>
              <a:ext uri="{FF2B5EF4-FFF2-40B4-BE49-F238E27FC236}">
                <a16:creationId xmlns:a16="http://schemas.microsoft.com/office/drawing/2014/main" id="{939D0712-642C-794A-121F-06EB0C0CBF49}"/>
              </a:ext>
            </a:extLst>
          </p:cNvPr>
          <p:cNvGrpSpPr>
            <a:grpSpLocks/>
          </p:cNvGrpSpPr>
          <p:nvPr userDrawn="1"/>
        </p:nvGrpSpPr>
        <p:grpSpPr>
          <a:xfrm>
            <a:off x="1031300" y="10073302"/>
            <a:ext cx="1069511" cy="253546"/>
            <a:chOff x="4740892" y="3380559"/>
            <a:chExt cx="716795" cy="169928"/>
          </a:xfrm>
        </p:grpSpPr>
        <p:pic>
          <p:nvPicPr>
            <p:cNvPr id="36" name="Grafik 35">
              <a:extLst>
                <a:ext uri="{FF2B5EF4-FFF2-40B4-BE49-F238E27FC236}">
                  <a16:creationId xmlns:a16="http://schemas.microsoft.com/office/drawing/2014/main" id="{98EBA585-7BEF-9BF6-1B27-DAD5BCA729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37" name="Textfeld 36">
              <a:extLst>
                <a:ext uri="{FF2B5EF4-FFF2-40B4-BE49-F238E27FC236}">
                  <a16:creationId xmlns:a16="http://schemas.microsoft.com/office/drawing/2014/main" id="{9450A7AD-87E1-E56E-8180-D6308A8C212E}"/>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4" name="Rechteck 3">
            <a:extLst>
              <a:ext uri="{FF2B5EF4-FFF2-40B4-BE49-F238E27FC236}">
                <a16:creationId xmlns:a16="http://schemas.microsoft.com/office/drawing/2014/main" id="{B665B885-2C46-D42D-4D31-E9A185452A0E}"/>
              </a:ext>
            </a:extLst>
          </p:cNvPr>
          <p:cNvSpPr/>
          <p:nvPr userDrawn="1"/>
        </p:nvSpPr>
        <p:spPr>
          <a:xfrm>
            <a:off x="1018184" y="1440067"/>
            <a:ext cx="5516286" cy="8317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r>
              <a:rPr lang="de-DE" sz="1200" b="1" dirty="0">
                <a:solidFill>
                  <a:schemeClr val="tx1"/>
                </a:solidFill>
                <a:latin typeface="Helvetica" panose="020B0604020202020204" pitchFamily="34" charset="0"/>
                <a:cs typeface="Helvetica" panose="020B0604020202020204" pitchFamily="34" charset="0"/>
              </a:rPr>
              <a:t>Das Girokonto ist die wichtigste Eintrittskarte in die Welt der Finanzen. In dieser Unterrichtseinheit lernen die Schülerinnen und Schüler, was ein Girokonto ausmacht, welche Kosten dafür anfallen können, wie sie diese Kosten eigenständig ermitteln und das passende Konto finden.</a:t>
            </a:r>
          </a:p>
        </p:txBody>
      </p:sp>
      <p:sp>
        <p:nvSpPr>
          <p:cNvPr id="2" name="Rechteck: abgerundete Ecken 1">
            <a:extLst>
              <a:ext uri="{FF2B5EF4-FFF2-40B4-BE49-F238E27FC236}">
                <a16:creationId xmlns:a16="http://schemas.microsoft.com/office/drawing/2014/main" id="{7E18D89D-3AF9-0450-2086-7D9ECDCD50A9}"/>
              </a:ext>
            </a:extLst>
          </p:cNvPr>
          <p:cNvSpPr/>
          <p:nvPr userDrawn="1"/>
        </p:nvSpPr>
        <p:spPr>
          <a:xfrm>
            <a:off x="1040796" y="4563294"/>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GK-d</a:t>
            </a:r>
          </a:p>
        </p:txBody>
      </p:sp>
      <p:sp>
        <p:nvSpPr>
          <p:cNvPr id="3" name="Rechteck 2">
            <a:extLst>
              <a:ext uri="{FF2B5EF4-FFF2-40B4-BE49-F238E27FC236}">
                <a16:creationId xmlns:a16="http://schemas.microsoft.com/office/drawing/2014/main" id="{D1C4A4ED-F7CA-89F2-B627-87E317FFB1FB}"/>
              </a:ext>
            </a:extLst>
          </p:cNvPr>
          <p:cNvSpPr/>
          <p:nvPr userDrawn="1"/>
        </p:nvSpPr>
        <p:spPr>
          <a:xfrm>
            <a:off x="1817390" y="4558682"/>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Methodenblatt </a:t>
            </a:r>
            <a:r>
              <a:rPr lang="de-DE" sz="1200" dirty="0">
                <a:solidFill>
                  <a:schemeClr val="tx1"/>
                </a:solidFill>
                <a:latin typeface="Helvetica" panose="020B0604020202020204" pitchFamily="34" charset="0"/>
                <a:cs typeface="Helvetica" panose="020B0604020202020204" pitchFamily="34" charset="0"/>
              </a:rPr>
              <a:t>zur Stationenarbeit und zum Tabu</a:t>
            </a:r>
          </a:p>
        </p:txBody>
      </p:sp>
      <p:sp>
        <p:nvSpPr>
          <p:cNvPr id="5" name="Rechteck: abgerundete Ecken 4">
            <a:extLst>
              <a:ext uri="{FF2B5EF4-FFF2-40B4-BE49-F238E27FC236}">
                <a16:creationId xmlns:a16="http://schemas.microsoft.com/office/drawing/2014/main" id="{04E0F824-3A7C-127B-4C00-5F663043887C}"/>
              </a:ext>
            </a:extLst>
          </p:cNvPr>
          <p:cNvSpPr/>
          <p:nvPr userDrawn="1"/>
        </p:nvSpPr>
        <p:spPr>
          <a:xfrm>
            <a:off x="1040796" y="4995996"/>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GK-e</a:t>
            </a:r>
          </a:p>
        </p:txBody>
      </p:sp>
      <p:sp>
        <p:nvSpPr>
          <p:cNvPr id="6" name="Rechteck 5">
            <a:extLst>
              <a:ext uri="{FF2B5EF4-FFF2-40B4-BE49-F238E27FC236}">
                <a16:creationId xmlns:a16="http://schemas.microsoft.com/office/drawing/2014/main" id="{849D0EF9-76A4-9B52-923E-93A7268FB626}"/>
              </a:ext>
            </a:extLst>
          </p:cNvPr>
          <p:cNvSpPr/>
          <p:nvPr userDrawn="1"/>
        </p:nvSpPr>
        <p:spPr>
          <a:xfrm>
            <a:off x="1817390" y="4991384"/>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Glossar </a:t>
            </a:r>
            <a:r>
              <a:rPr lang="de-DE" sz="1200" dirty="0">
                <a:solidFill>
                  <a:schemeClr val="tx1"/>
                </a:solidFill>
                <a:latin typeface="Helvetica" panose="020B0604020202020204" pitchFamily="34" charset="0"/>
                <a:cs typeface="Helvetica" panose="020B0604020202020204" pitchFamily="34" charset="0"/>
              </a:rPr>
              <a:t>mit wichtigen Begriffen zum Girokonto</a:t>
            </a:r>
          </a:p>
        </p:txBody>
      </p:sp>
    </p:spTree>
    <p:extLst>
      <p:ext uri="{BB962C8B-B14F-4D97-AF65-F5344CB8AC3E}">
        <p14:creationId xmlns:p14="http://schemas.microsoft.com/office/powerpoint/2010/main" val="895852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K-e 4/4">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A80EEC88-F533-1E15-B24F-3F633B05FB1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7" name="Rechteck: abgerundete Ecken 6">
            <a:extLst>
              <a:ext uri="{FF2B5EF4-FFF2-40B4-BE49-F238E27FC236}">
                <a16:creationId xmlns:a16="http://schemas.microsoft.com/office/drawing/2014/main" id="{61A7072C-0D11-DC15-75FF-5385D5F3CD75}"/>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GK-e 4/4</a:t>
            </a:r>
          </a:p>
        </p:txBody>
      </p:sp>
    </p:spTree>
    <p:extLst>
      <p:ext uri="{BB962C8B-B14F-4D97-AF65-F5344CB8AC3E}">
        <p14:creationId xmlns:p14="http://schemas.microsoft.com/office/powerpoint/2010/main" val="3510831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2/3">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3A3B832-652D-C944-FA92-5C150DB49328}"/>
              </a:ext>
            </a:extLst>
          </p:cNvPr>
          <p:cNvSpPr/>
          <p:nvPr userDrawn="1"/>
        </p:nvSpPr>
        <p:spPr>
          <a:xfrm>
            <a:off x="2548327" y="2015309"/>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erarbeiten Sie mit Ihren Schülerinnen und Schülern anhand der Leitfrage „Wie bezahlt ihr eure Handyrechnung?“ das Thema der Unterrichtseinheit und daran anknüpfend die wichtigsten Funktionen des Girokontos.</a:t>
            </a:r>
          </a:p>
        </p:txBody>
      </p:sp>
      <p:sp>
        <p:nvSpPr>
          <p:cNvPr id="9" name="Rechteck 8">
            <a:extLst>
              <a:ext uri="{FF2B5EF4-FFF2-40B4-BE49-F238E27FC236}">
                <a16:creationId xmlns:a16="http://schemas.microsoft.com/office/drawing/2014/main" id="{F6D885EC-A22B-3BB2-2BAE-27E02C85C778}"/>
              </a:ext>
            </a:extLst>
          </p:cNvPr>
          <p:cNvSpPr/>
          <p:nvPr userDrawn="1"/>
        </p:nvSpPr>
        <p:spPr>
          <a:xfrm>
            <a:off x="1022861" y="1354075"/>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1: Funktionen des Girokontos</a:t>
            </a:r>
          </a:p>
          <a:p>
            <a:r>
              <a:rPr lang="de-DE" sz="1200" b="1" dirty="0">
                <a:solidFill>
                  <a:schemeClr val="tx1"/>
                </a:solidFill>
                <a:latin typeface="Helvetica" panose="020B0604020202020204" pitchFamily="34" charset="0"/>
                <a:cs typeface="Helvetica" panose="020B0604020202020204" pitchFamily="34" charset="0"/>
              </a:rPr>
              <a:t>ca. 15 Minuten | Unterrichtseinstieg</a:t>
            </a:r>
          </a:p>
          <a:p>
            <a:endParaRPr lang="de-DE" sz="12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59AEC7F8-CA36-E65E-3543-418F3746A484}"/>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Bausteine der Einheit</a:t>
            </a:r>
            <a:endParaRPr lang="de-DE" sz="1400" dirty="0">
              <a:solidFill>
                <a:schemeClr val="tx1"/>
              </a:solidFill>
              <a:latin typeface="Helvetica" panose="020B0604020202020204" pitchFamily="34" charset="0"/>
              <a:cs typeface="Helvetica" panose="020B0604020202020204" pitchFamily="34" charset="0"/>
            </a:endParaRPr>
          </a:p>
        </p:txBody>
      </p:sp>
      <p:sp>
        <p:nvSpPr>
          <p:cNvPr id="13" name="Rechteck 12">
            <a:extLst>
              <a:ext uri="{FF2B5EF4-FFF2-40B4-BE49-F238E27FC236}">
                <a16:creationId xmlns:a16="http://schemas.microsoft.com/office/drawing/2014/main" id="{80EE6847-4BA4-4F37-0053-01752B80BA23}"/>
              </a:ext>
            </a:extLst>
          </p:cNvPr>
          <p:cNvSpPr/>
          <p:nvPr userDrawn="1"/>
        </p:nvSpPr>
        <p:spPr>
          <a:xfrm>
            <a:off x="1022861" y="3604617"/>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14" name="Rechteck: abgerundete Ecken 13">
            <a:extLst>
              <a:ext uri="{FF2B5EF4-FFF2-40B4-BE49-F238E27FC236}">
                <a16:creationId xmlns:a16="http://schemas.microsoft.com/office/drawing/2014/main" id="{5B14E262-7848-31B0-81FD-8807EAB9F992}"/>
              </a:ext>
            </a:extLst>
          </p:cNvPr>
          <p:cNvSpPr/>
          <p:nvPr userDrawn="1"/>
        </p:nvSpPr>
        <p:spPr>
          <a:xfrm>
            <a:off x="1781031" y="3542292"/>
            <a:ext cx="670472" cy="360187"/>
          </a:xfrm>
          <a:prstGeom prst="roundRect">
            <a:avLst>
              <a:gd name="adj" fmla="val 50000"/>
            </a:avLst>
          </a:prstGeom>
          <a:solidFill>
            <a:srgbClr val="FFD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GK-1</a:t>
            </a:r>
          </a:p>
        </p:txBody>
      </p:sp>
      <p:sp>
        <p:nvSpPr>
          <p:cNvPr id="18" name="Rechteck 17">
            <a:extLst>
              <a:ext uri="{FF2B5EF4-FFF2-40B4-BE49-F238E27FC236}">
                <a16:creationId xmlns:a16="http://schemas.microsoft.com/office/drawing/2014/main" id="{C3AFD97B-D706-C0FB-62F4-40B00AB96C69}"/>
              </a:ext>
            </a:extLst>
          </p:cNvPr>
          <p:cNvSpPr/>
          <p:nvPr userDrawn="1"/>
        </p:nvSpPr>
        <p:spPr>
          <a:xfrm>
            <a:off x="2545991" y="6171861"/>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Girocard, Dispokredit, Gemeinschaftskonto: In diesem Baustein lernen Ihre Schülerinnen und Schüler mithilfe eines Gitterrätsels die wichtigsten Begriffe rund ums Konto kennen.</a:t>
            </a:r>
            <a:endParaRPr lang="de-DE" sz="1200" i="1" dirty="0">
              <a:solidFill>
                <a:schemeClr val="tx1"/>
              </a:solidFill>
              <a:latin typeface="Helvetica" panose="020B0604020202020204" pitchFamily="34" charset="0"/>
              <a:cs typeface="Helvetica" panose="020B0604020202020204" pitchFamily="34" charset="0"/>
            </a:endParaRPr>
          </a:p>
        </p:txBody>
      </p:sp>
      <p:sp>
        <p:nvSpPr>
          <p:cNvPr id="19" name="Rechteck 18">
            <a:extLst>
              <a:ext uri="{FF2B5EF4-FFF2-40B4-BE49-F238E27FC236}">
                <a16:creationId xmlns:a16="http://schemas.microsoft.com/office/drawing/2014/main" id="{37803F57-3605-E2CF-C4FF-D1318C2CFC4D}"/>
              </a:ext>
            </a:extLst>
          </p:cNvPr>
          <p:cNvSpPr/>
          <p:nvPr userDrawn="1"/>
        </p:nvSpPr>
        <p:spPr>
          <a:xfrm>
            <a:off x="1020525" y="5510627"/>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2: Begriffe rund ums Girokonto</a:t>
            </a:r>
          </a:p>
          <a:p>
            <a:r>
              <a:rPr lang="de-DE" sz="1200" b="1" dirty="0">
                <a:solidFill>
                  <a:schemeClr val="tx1"/>
                </a:solidFill>
                <a:latin typeface="Helvetica" panose="020B0604020202020204" pitchFamily="34" charset="0"/>
                <a:cs typeface="Helvetica" panose="020B0604020202020204" pitchFamily="34" charset="0"/>
              </a:rPr>
              <a:t>20 Minuten | Erarbeitung/Vertiefung</a:t>
            </a:r>
          </a:p>
        </p:txBody>
      </p:sp>
      <p:sp>
        <p:nvSpPr>
          <p:cNvPr id="22" name="Rechteck 21">
            <a:extLst>
              <a:ext uri="{FF2B5EF4-FFF2-40B4-BE49-F238E27FC236}">
                <a16:creationId xmlns:a16="http://schemas.microsoft.com/office/drawing/2014/main" id="{A1484A13-0112-DF9A-9248-F230349BEF5A}"/>
              </a:ext>
            </a:extLst>
          </p:cNvPr>
          <p:cNvSpPr/>
          <p:nvPr userDrawn="1"/>
        </p:nvSpPr>
        <p:spPr>
          <a:xfrm>
            <a:off x="1020525" y="7761169"/>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23" name="Rechteck: abgerundete Ecken 22">
            <a:extLst>
              <a:ext uri="{FF2B5EF4-FFF2-40B4-BE49-F238E27FC236}">
                <a16:creationId xmlns:a16="http://schemas.microsoft.com/office/drawing/2014/main" id="{9E0090A7-49B4-A309-2630-C25EFD437829}"/>
              </a:ext>
            </a:extLst>
          </p:cNvPr>
          <p:cNvSpPr/>
          <p:nvPr userDrawn="1"/>
        </p:nvSpPr>
        <p:spPr>
          <a:xfrm>
            <a:off x="1778695" y="7698844"/>
            <a:ext cx="670472" cy="360187"/>
          </a:xfrm>
          <a:prstGeom prst="roundRect">
            <a:avLst>
              <a:gd name="adj" fmla="val 50000"/>
            </a:avLst>
          </a:prstGeom>
          <a:solidFill>
            <a:srgbClr val="FFD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GK-2</a:t>
            </a:r>
          </a:p>
        </p:txBody>
      </p:sp>
      <p:sp>
        <p:nvSpPr>
          <p:cNvPr id="26" name="Rechteck: abgerundete Ecken 25">
            <a:extLst>
              <a:ext uri="{FF2B5EF4-FFF2-40B4-BE49-F238E27FC236}">
                <a16:creationId xmlns:a16="http://schemas.microsoft.com/office/drawing/2014/main" id="{3AF60B87-6AD7-72CC-5E22-0670480F8516}"/>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7" name="Rechteck: abgerundete Ecken 26">
            <a:extLst>
              <a:ext uri="{FF2B5EF4-FFF2-40B4-BE49-F238E27FC236}">
                <a16:creationId xmlns:a16="http://schemas.microsoft.com/office/drawing/2014/main" id="{0E514834-5F8A-9ED0-FE3F-9D481EC97E43}"/>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2/3</a:t>
            </a:r>
          </a:p>
        </p:txBody>
      </p:sp>
      <p:pic>
        <p:nvPicPr>
          <p:cNvPr id="24" name="Grafik 23">
            <a:extLst>
              <a:ext uri="{FF2B5EF4-FFF2-40B4-BE49-F238E27FC236}">
                <a16:creationId xmlns:a16="http://schemas.microsoft.com/office/drawing/2014/main" id="{3D5627DF-FB38-9AAC-FEE0-FD646A2889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367" y="2027197"/>
            <a:ext cx="1428750" cy="1428750"/>
          </a:xfrm>
          <a:prstGeom prst="rect">
            <a:avLst/>
          </a:prstGeom>
        </p:spPr>
      </p:pic>
      <p:pic>
        <p:nvPicPr>
          <p:cNvPr id="25" name="Grafik 24">
            <a:extLst>
              <a:ext uri="{FF2B5EF4-FFF2-40B4-BE49-F238E27FC236}">
                <a16:creationId xmlns:a16="http://schemas.microsoft.com/office/drawing/2014/main" id="{668F94F6-59A9-BFF1-C917-0F8B3032870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2861" y="6178370"/>
            <a:ext cx="1426587" cy="1426587"/>
          </a:xfrm>
          <a:prstGeom prst="rect">
            <a:avLst/>
          </a:prstGeom>
        </p:spPr>
      </p:pic>
      <p:sp>
        <p:nvSpPr>
          <p:cNvPr id="29" name="Rechteck: abgerundete Ecken 28">
            <a:extLst>
              <a:ext uri="{FF2B5EF4-FFF2-40B4-BE49-F238E27FC236}">
                <a16:creationId xmlns:a16="http://schemas.microsoft.com/office/drawing/2014/main" id="{54A7F613-8F92-8677-80D0-2D341F5A5727}"/>
              </a:ext>
            </a:extLst>
          </p:cNvPr>
          <p:cNvSpPr/>
          <p:nvPr userDrawn="1"/>
        </p:nvSpPr>
        <p:spPr>
          <a:xfrm>
            <a:off x="2501648" y="3544401"/>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GK-c</a:t>
            </a:r>
          </a:p>
        </p:txBody>
      </p:sp>
      <p:sp>
        <p:nvSpPr>
          <p:cNvPr id="30" name="Rechteck: abgerundete Ecken 29">
            <a:extLst>
              <a:ext uri="{FF2B5EF4-FFF2-40B4-BE49-F238E27FC236}">
                <a16:creationId xmlns:a16="http://schemas.microsoft.com/office/drawing/2014/main" id="{7292AB0C-A592-494F-785D-5AA01D9B2C8A}"/>
              </a:ext>
            </a:extLst>
          </p:cNvPr>
          <p:cNvSpPr/>
          <p:nvPr userDrawn="1"/>
        </p:nvSpPr>
        <p:spPr>
          <a:xfrm>
            <a:off x="2501648" y="7706830"/>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GK-c</a:t>
            </a:r>
          </a:p>
        </p:txBody>
      </p:sp>
      <p:sp>
        <p:nvSpPr>
          <p:cNvPr id="31" name="Rechteck: abgerundete Ecken 30">
            <a:extLst>
              <a:ext uri="{FF2B5EF4-FFF2-40B4-BE49-F238E27FC236}">
                <a16:creationId xmlns:a16="http://schemas.microsoft.com/office/drawing/2014/main" id="{1D5B4DA0-DBCD-FC0E-58F6-002BE48C4AC5}"/>
              </a:ext>
            </a:extLst>
          </p:cNvPr>
          <p:cNvSpPr/>
          <p:nvPr userDrawn="1"/>
        </p:nvSpPr>
        <p:spPr>
          <a:xfrm>
            <a:off x="3224493" y="7706830"/>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GK-e</a:t>
            </a:r>
          </a:p>
        </p:txBody>
      </p:sp>
    </p:spTree>
    <p:extLst>
      <p:ext uri="{BB962C8B-B14F-4D97-AF65-F5344CB8AC3E}">
        <p14:creationId xmlns:p14="http://schemas.microsoft.com/office/powerpoint/2010/main" val="3962537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3/3">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49175D27-F2C7-C8CB-607D-B48B9625DCAA}"/>
              </a:ext>
            </a:extLst>
          </p:cNvPr>
          <p:cNvSpPr/>
          <p:nvPr userDrawn="1"/>
        </p:nvSpPr>
        <p:spPr>
          <a:xfrm>
            <a:off x="2548327" y="2015309"/>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wiederholen Ihre Schülerinnen und Schüler die wichtigsten Begriffe rund ums Girokonto mit einem Girokonto-Tabu, das sie eigenständig vervollständigen.</a:t>
            </a:r>
          </a:p>
        </p:txBody>
      </p:sp>
      <p:sp>
        <p:nvSpPr>
          <p:cNvPr id="12" name="Rechteck 11">
            <a:extLst>
              <a:ext uri="{FF2B5EF4-FFF2-40B4-BE49-F238E27FC236}">
                <a16:creationId xmlns:a16="http://schemas.microsoft.com/office/drawing/2014/main" id="{99DE7ECC-2279-AA93-980C-F4B438D6EC51}"/>
              </a:ext>
            </a:extLst>
          </p:cNvPr>
          <p:cNvSpPr/>
          <p:nvPr userDrawn="1"/>
        </p:nvSpPr>
        <p:spPr>
          <a:xfrm>
            <a:off x="1022861" y="1354075"/>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3: Girokonto-Tabu</a:t>
            </a:r>
          </a:p>
          <a:p>
            <a:r>
              <a:rPr lang="de-DE" sz="1200" b="1" dirty="0">
                <a:solidFill>
                  <a:schemeClr val="tx1"/>
                </a:solidFill>
                <a:latin typeface="Helvetica" panose="020B0604020202020204" pitchFamily="34" charset="0"/>
                <a:cs typeface="Helvetica" panose="020B0604020202020204" pitchFamily="34" charset="0"/>
              </a:rPr>
              <a:t>ca. 20 Minuten | Spiel/Festigung</a:t>
            </a:r>
          </a:p>
        </p:txBody>
      </p:sp>
      <p:sp>
        <p:nvSpPr>
          <p:cNvPr id="13" name="Rechteck 12">
            <a:extLst>
              <a:ext uri="{FF2B5EF4-FFF2-40B4-BE49-F238E27FC236}">
                <a16:creationId xmlns:a16="http://schemas.microsoft.com/office/drawing/2014/main" id="{4C640C89-3C9D-7CBC-D5F6-6D2C8DAE714A}"/>
              </a:ext>
            </a:extLst>
          </p:cNvPr>
          <p:cNvSpPr/>
          <p:nvPr userDrawn="1"/>
        </p:nvSpPr>
        <p:spPr>
          <a:xfrm>
            <a:off x="1022861" y="3604617"/>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14" name="Rechteck: abgerundete Ecken 13">
            <a:extLst>
              <a:ext uri="{FF2B5EF4-FFF2-40B4-BE49-F238E27FC236}">
                <a16:creationId xmlns:a16="http://schemas.microsoft.com/office/drawing/2014/main" id="{BE4C58BD-93F7-38B1-3361-28CC8EA505AE}"/>
              </a:ext>
            </a:extLst>
          </p:cNvPr>
          <p:cNvSpPr/>
          <p:nvPr userDrawn="1"/>
        </p:nvSpPr>
        <p:spPr>
          <a:xfrm>
            <a:off x="1781031" y="3542292"/>
            <a:ext cx="670472" cy="360187"/>
          </a:xfrm>
          <a:prstGeom prst="roundRect">
            <a:avLst>
              <a:gd name="adj" fmla="val 50000"/>
            </a:avLst>
          </a:prstGeom>
          <a:solidFill>
            <a:srgbClr val="FFD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GK-3</a:t>
            </a:r>
          </a:p>
        </p:txBody>
      </p:sp>
      <p:sp>
        <p:nvSpPr>
          <p:cNvPr id="22" name="Rechteck: abgerundete Ecken 21">
            <a:extLst>
              <a:ext uri="{FF2B5EF4-FFF2-40B4-BE49-F238E27FC236}">
                <a16:creationId xmlns:a16="http://schemas.microsoft.com/office/drawing/2014/main" id="{4CC62417-225F-3E94-A8AD-0280EF8A6F6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3" name="Rechteck: abgerundete Ecken 22">
            <a:extLst>
              <a:ext uri="{FF2B5EF4-FFF2-40B4-BE49-F238E27FC236}">
                <a16:creationId xmlns:a16="http://schemas.microsoft.com/office/drawing/2014/main" id="{9CFB0225-AF0E-E002-BDED-2B66A8F11F5B}"/>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3/3</a:t>
            </a:r>
          </a:p>
        </p:txBody>
      </p:sp>
      <p:grpSp>
        <p:nvGrpSpPr>
          <p:cNvPr id="24" name="Gruppieren 23">
            <a:extLst>
              <a:ext uri="{FF2B5EF4-FFF2-40B4-BE49-F238E27FC236}">
                <a16:creationId xmlns:a16="http://schemas.microsoft.com/office/drawing/2014/main" id="{D7DCBD81-104B-DB1A-03C3-FE7E9B9B7756}"/>
              </a:ext>
            </a:extLst>
          </p:cNvPr>
          <p:cNvGrpSpPr>
            <a:grpSpLocks/>
          </p:cNvGrpSpPr>
          <p:nvPr userDrawn="1"/>
        </p:nvGrpSpPr>
        <p:grpSpPr>
          <a:xfrm>
            <a:off x="1031300" y="10073302"/>
            <a:ext cx="1069511" cy="253546"/>
            <a:chOff x="4740892" y="3380559"/>
            <a:chExt cx="716795" cy="169928"/>
          </a:xfrm>
        </p:grpSpPr>
        <p:pic>
          <p:nvPicPr>
            <p:cNvPr id="25" name="Grafik 24">
              <a:extLst>
                <a:ext uri="{FF2B5EF4-FFF2-40B4-BE49-F238E27FC236}">
                  <a16:creationId xmlns:a16="http://schemas.microsoft.com/office/drawing/2014/main" id="{8227A222-8DDA-5889-1219-7E3A225E26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26" name="Textfeld 25">
              <a:extLst>
                <a:ext uri="{FF2B5EF4-FFF2-40B4-BE49-F238E27FC236}">
                  <a16:creationId xmlns:a16="http://schemas.microsoft.com/office/drawing/2014/main" id="{201B3F6E-9A33-AFAC-96A7-8E213418D010}"/>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3" name="Rechteck 2">
            <a:extLst>
              <a:ext uri="{FF2B5EF4-FFF2-40B4-BE49-F238E27FC236}">
                <a16:creationId xmlns:a16="http://schemas.microsoft.com/office/drawing/2014/main" id="{3BF04E8B-3CAC-0DEE-F529-E34FAC5425A5}"/>
              </a:ext>
            </a:extLst>
          </p:cNvPr>
          <p:cNvSpPr/>
          <p:nvPr userDrawn="1"/>
        </p:nvSpPr>
        <p:spPr>
          <a:xfrm>
            <a:off x="2545991" y="6171861"/>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gehen Ihre Schülerinnen und Schüler eigenständig auf die Suche nach einem passenden Girokonto für eine von vier Personas. Für die als Stationenarbeit konzipierte Suche stehen ihnen neben Preisverzeichnissen auch „Websites“ im PowerPoint zur Verfügung. Zur Wahl stehen die Konten von vier Banken, allesamt fingiert, aber realitätsnah. Die Materialien dienen im Anschluss zudem für eine kritische Quellenbetrachtung.</a:t>
            </a:r>
            <a:endParaRPr lang="de-DE" sz="1200" i="1" dirty="0">
              <a:solidFill>
                <a:schemeClr val="tx1"/>
              </a:solidFill>
              <a:latin typeface="Helvetica" panose="020B0604020202020204" pitchFamily="34" charset="0"/>
              <a:cs typeface="Helvetica" panose="020B0604020202020204" pitchFamily="34" charset="0"/>
            </a:endParaRPr>
          </a:p>
        </p:txBody>
      </p:sp>
      <p:sp>
        <p:nvSpPr>
          <p:cNvPr id="4" name="Rechteck 3">
            <a:extLst>
              <a:ext uri="{FF2B5EF4-FFF2-40B4-BE49-F238E27FC236}">
                <a16:creationId xmlns:a16="http://schemas.microsoft.com/office/drawing/2014/main" id="{C765D213-3C26-C648-578A-4225F29A99CA}"/>
              </a:ext>
            </a:extLst>
          </p:cNvPr>
          <p:cNvSpPr/>
          <p:nvPr userDrawn="1"/>
        </p:nvSpPr>
        <p:spPr>
          <a:xfrm>
            <a:off x="1020525" y="5510627"/>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4: Die Suche nach dem richtigen Girokonto</a:t>
            </a:r>
          </a:p>
          <a:p>
            <a:r>
              <a:rPr lang="de-DE" sz="1200" b="1" dirty="0">
                <a:solidFill>
                  <a:schemeClr val="tx1"/>
                </a:solidFill>
                <a:latin typeface="Helvetica" panose="020B0604020202020204" pitchFamily="34" charset="0"/>
                <a:cs typeface="Helvetica" panose="020B0604020202020204" pitchFamily="34" charset="0"/>
              </a:rPr>
              <a:t>80 Minuten | Erarbeitung + Reflexion</a:t>
            </a:r>
          </a:p>
        </p:txBody>
      </p:sp>
      <p:sp>
        <p:nvSpPr>
          <p:cNvPr id="5" name="Rechteck 4">
            <a:extLst>
              <a:ext uri="{FF2B5EF4-FFF2-40B4-BE49-F238E27FC236}">
                <a16:creationId xmlns:a16="http://schemas.microsoft.com/office/drawing/2014/main" id="{7C9F56B0-8601-7943-1890-A09FF758C5E8}"/>
              </a:ext>
            </a:extLst>
          </p:cNvPr>
          <p:cNvSpPr/>
          <p:nvPr userDrawn="1"/>
        </p:nvSpPr>
        <p:spPr>
          <a:xfrm>
            <a:off x="1020525" y="7761169"/>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pic>
        <p:nvPicPr>
          <p:cNvPr id="11" name="Grafik 10">
            <a:extLst>
              <a:ext uri="{FF2B5EF4-FFF2-40B4-BE49-F238E27FC236}">
                <a16:creationId xmlns:a16="http://schemas.microsoft.com/office/drawing/2014/main" id="{C8629001-454D-1465-43AB-645940AD8DE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5201" y="2012890"/>
            <a:ext cx="1423966" cy="1423966"/>
          </a:xfrm>
          <a:prstGeom prst="rect">
            <a:avLst/>
          </a:prstGeom>
        </p:spPr>
      </p:pic>
      <p:pic>
        <p:nvPicPr>
          <p:cNvPr id="15" name="Grafik 14">
            <a:extLst>
              <a:ext uri="{FF2B5EF4-FFF2-40B4-BE49-F238E27FC236}">
                <a16:creationId xmlns:a16="http://schemas.microsoft.com/office/drawing/2014/main" id="{B747ECD0-7EC6-15D0-7CA4-97E002B2152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5200" y="6178370"/>
            <a:ext cx="1426588" cy="1426588"/>
          </a:xfrm>
          <a:prstGeom prst="rect">
            <a:avLst/>
          </a:prstGeom>
        </p:spPr>
      </p:pic>
      <p:sp>
        <p:nvSpPr>
          <p:cNvPr id="16" name="Rechteck: abgerundete Ecken 15">
            <a:extLst>
              <a:ext uri="{FF2B5EF4-FFF2-40B4-BE49-F238E27FC236}">
                <a16:creationId xmlns:a16="http://schemas.microsoft.com/office/drawing/2014/main" id="{3179B9B6-75E1-4747-A86A-B242E1EC544F}"/>
              </a:ext>
            </a:extLst>
          </p:cNvPr>
          <p:cNvSpPr/>
          <p:nvPr userDrawn="1"/>
        </p:nvSpPr>
        <p:spPr>
          <a:xfrm>
            <a:off x="2501648" y="3544401"/>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GK-d</a:t>
            </a:r>
          </a:p>
        </p:txBody>
      </p:sp>
      <p:sp>
        <p:nvSpPr>
          <p:cNvPr id="20" name="Rechteck: abgerundete Ecken 19">
            <a:extLst>
              <a:ext uri="{FF2B5EF4-FFF2-40B4-BE49-F238E27FC236}">
                <a16:creationId xmlns:a16="http://schemas.microsoft.com/office/drawing/2014/main" id="{5CAE5C69-7864-F804-B50C-16780003EEFD}"/>
              </a:ext>
            </a:extLst>
          </p:cNvPr>
          <p:cNvSpPr/>
          <p:nvPr userDrawn="1"/>
        </p:nvSpPr>
        <p:spPr>
          <a:xfrm>
            <a:off x="1778695" y="7698844"/>
            <a:ext cx="670472" cy="360187"/>
          </a:xfrm>
          <a:prstGeom prst="roundRect">
            <a:avLst>
              <a:gd name="adj" fmla="val 50000"/>
            </a:avLst>
          </a:prstGeom>
          <a:solidFill>
            <a:srgbClr val="FFD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GK-4</a:t>
            </a:r>
          </a:p>
        </p:txBody>
      </p:sp>
      <p:sp>
        <p:nvSpPr>
          <p:cNvPr id="21" name="Rechteck: abgerundete Ecken 20">
            <a:extLst>
              <a:ext uri="{FF2B5EF4-FFF2-40B4-BE49-F238E27FC236}">
                <a16:creationId xmlns:a16="http://schemas.microsoft.com/office/drawing/2014/main" id="{3E748E95-AD97-A59B-D58E-4D69DA1A276A}"/>
              </a:ext>
            </a:extLst>
          </p:cNvPr>
          <p:cNvSpPr/>
          <p:nvPr userDrawn="1"/>
        </p:nvSpPr>
        <p:spPr>
          <a:xfrm>
            <a:off x="3947014" y="7700952"/>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GK-c</a:t>
            </a:r>
          </a:p>
        </p:txBody>
      </p:sp>
      <p:sp>
        <p:nvSpPr>
          <p:cNvPr id="27" name="Rechteck: abgerundete Ecken 26">
            <a:extLst>
              <a:ext uri="{FF2B5EF4-FFF2-40B4-BE49-F238E27FC236}">
                <a16:creationId xmlns:a16="http://schemas.microsoft.com/office/drawing/2014/main" id="{46B6D685-E319-BD23-22C3-B77FBD934B97}"/>
              </a:ext>
            </a:extLst>
          </p:cNvPr>
          <p:cNvSpPr/>
          <p:nvPr userDrawn="1"/>
        </p:nvSpPr>
        <p:spPr>
          <a:xfrm>
            <a:off x="5392488" y="7710663"/>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GK-e</a:t>
            </a:r>
          </a:p>
        </p:txBody>
      </p:sp>
      <p:sp>
        <p:nvSpPr>
          <p:cNvPr id="28" name="Rechteck: abgerundete Ecken 27">
            <a:extLst>
              <a:ext uri="{FF2B5EF4-FFF2-40B4-BE49-F238E27FC236}">
                <a16:creationId xmlns:a16="http://schemas.microsoft.com/office/drawing/2014/main" id="{9E10C9A0-8D35-F8C9-325D-DAD4BCEED03C}"/>
              </a:ext>
            </a:extLst>
          </p:cNvPr>
          <p:cNvSpPr/>
          <p:nvPr userDrawn="1"/>
        </p:nvSpPr>
        <p:spPr>
          <a:xfrm>
            <a:off x="3224493" y="3550278"/>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GK-e</a:t>
            </a:r>
          </a:p>
        </p:txBody>
      </p:sp>
      <p:sp>
        <p:nvSpPr>
          <p:cNvPr id="29" name="Rechteck: abgerundete Ecken 28">
            <a:extLst>
              <a:ext uri="{FF2B5EF4-FFF2-40B4-BE49-F238E27FC236}">
                <a16:creationId xmlns:a16="http://schemas.microsoft.com/office/drawing/2014/main" id="{F9DCDAF2-65D7-D7C4-2CB5-EDA0D31CFC22}"/>
              </a:ext>
            </a:extLst>
          </p:cNvPr>
          <p:cNvSpPr/>
          <p:nvPr userDrawn="1"/>
        </p:nvSpPr>
        <p:spPr>
          <a:xfrm>
            <a:off x="2501540" y="7708555"/>
            <a:ext cx="670472" cy="360187"/>
          </a:xfrm>
          <a:prstGeom prst="roundRect">
            <a:avLst>
              <a:gd name="adj" fmla="val 50000"/>
            </a:avLst>
          </a:prstGeom>
          <a:solidFill>
            <a:srgbClr val="FFD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GK-5</a:t>
            </a:r>
          </a:p>
        </p:txBody>
      </p:sp>
      <p:sp>
        <p:nvSpPr>
          <p:cNvPr id="30" name="Rechteck: abgerundete Ecken 29">
            <a:extLst>
              <a:ext uri="{FF2B5EF4-FFF2-40B4-BE49-F238E27FC236}">
                <a16:creationId xmlns:a16="http://schemas.microsoft.com/office/drawing/2014/main" id="{9E49AFF5-307A-5C9C-11BA-0FC49D7695BB}"/>
              </a:ext>
            </a:extLst>
          </p:cNvPr>
          <p:cNvSpPr/>
          <p:nvPr userDrawn="1"/>
        </p:nvSpPr>
        <p:spPr>
          <a:xfrm>
            <a:off x="3224277" y="7708555"/>
            <a:ext cx="670472" cy="360187"/>
          </a:xfrm>
          <a:prstGeom prst="roundRect">
            <a:avLst>
              <a:gd name="adj" fmla="val 50000"/>
            </a:avLst>
          </a:prstGeom>
          <a:solidFill>
            <a:srgbClr val="FFD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GK-6</a:t>
            </a:r>
          </a:p>
        </p:txBody>
      </p:sp>
      <p:sp>
        <p:nvSpPr>
          <p:cNvPr id="31" name="Rechteck: abgerundete Ecken 30">
            <a:extLst>
              <a:ext uri="{FF2B5EF4-FFF2-40B4-BE49-F238E27FC236}">
                <a16:creationId xmlns:a16="http://schemas.microsoft.com/office/drawing/2014/main" id="{576A54D2-EAD4-AA52-662D-0DFDC9358300}"/>
              </a:ext>
            </a:extLst>
          </p:cNvPr>
          <p:cNvSpPr/>
          <p:nvPr userDrawn="1"/>
        </p:nvSpPr>
        <p:spPr>
          <a:xfrm>
            <a:off x="4669751" y="7710663"/>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GK-d</a:t>
            </a:r>
          </a:p>
        </p:txBody>
      </p:sp>
    </p:spTree>
    <p:extLst>
      <p:ext uri="{BB962C8B-B14F-4D97-AF65-F5344CB8AC3E}">
        <p14:creationId xmlns:p14="http://schemas.microsoft.com/office/powerpoint/2010/main" val="395814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K-a 1/3">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C8C6178-CB57-D842-EBAA-662E7A672424}"/>
              </a:ext>
            </a:extLst>
          </p:cNvPr>
          <p:cNvSpPr/>
          <p:nvPr userDrawn="1"/>
        </p:nvSpPr>
        <p:spPr>
          <a:xfrm>
            <a:off x="1022861" y="15064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Allgemeine Informationen</a:t>
            </a:r>
            <a:endParaRPr lang="de-DE" sz="1400" dirty="0">
              <a:solidFill>
                <a:schemeClr val="tx1"/>
              </a:solidFill>
              <a:latin typeface="Helvetica" panose="020B0604020202020204" pitchFamily="34" charset="0"/>
              <a:cs typeface="Helvetica" panose="020B0604020202020204" pitchFamily="34" charset="0"/>
            </a:endParaRPr>
          </a:p>
        </p:txBody>
      </p:sp>
      <p:sp>
        <p:nvSpPr>
          <p:cNvPr id="7" name="Rechteck 6">
            <a:extLst>
              <a:ext uri="{FF2B5EF4-FFF2-40B4-BE49-F238E27FC236}">
                <a16:creationId xmlns:a16="http://schemas.microsoft.com/office/drawing/2014/main" id="{4F8215C2-A12A-8C12-F32D-DEB75F8F19FE}"/>
              </a:ext>
            </a:extLst>
          </p:cNvPr>
          <p:cNvSpPr/>
          <p:nvPr userDrawn="1"/>
        </p:nvSpPr>
        <p:spPr>
          <a:xfrm>
            <a:off x="1020525" y="1790284"/>
            <a:ext cx="5513950" cy="1305297"/>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Dauer der Einheit:</a:t>
            </a:r>
            <a:r>
              <a:rPr lang="de-DE" sz="1200" dirty="0">
                <a:solidFill>
                  <a:schemeClr val="tx1"/>
                </a:solidFill>
                <a:latin typeface="Helvetica" panose="020B0604020202020204" pitchFamily="34" charset="0"/>
                <a:cs typeface="Helvetica" panose="020B0604020202020204" pitchFamily="34" charset="0"/>
              </a:rPr>
              <a:t>		3 x 45 Min. (flexibel teilbar)</a:t>
            </a:r>
          </a:p>
          <a:p>
            <a:r>
              <a:rPr lang="de-DE" sz="1200" b="1" dirty="0">
                <a:solidFill>
                  <a:schemeClr val="tx1"/>
                </a:solidFill>
                <a:latin typeface="Helvetica" panose="020B0604020202020204" pitchFamily="34" charset="0"/>
                <a:cs typeface="Helvetica" panose="020B0604020202020204" pitchFamily="34" charset="0"/>
              </a:rPr>
              <a:t>Jahrgangsstufen:</a:t>
            </a:r>
            <a:r>
              <a:rPr lang="de-DE" sz="1200" dirty="0">
                <a:solidFill>
                  <a:schemeClr val="tx1"/>
                </a:solidFill>
                <a:latin typeface="Helvetica" panose="020B0604020202020204" pitchFamily="34" charset="0"/>
                <a:cs typeface="Helvetica" panose="020B0604020202020204" pitchFamily="34" charset="0"/>
              </a:rPr>
              <a:t>		ab Klasse 8</a:t>
            </a:r>
          </a:p>
          <a:p>
            <a:r>
              <a:rPr lang="de-DE" sz="1200" b="1" dirty="0">
                <a:solidFill>
                  <a:schemeClr val="tx1"/>
                </a:solidFill>
                <a:latin typeface="Helvetica" panose="020B0604020202020204" pitchFamily="34" charset="0"/>
                <a:cs typeface="Helvetica" panose="020B0604020202020204" pitchFamily="34" charset="0"/>
              </a:rPr>
              <a:t>Schulformen:</a:t>
            </a:r>
            <a:r>
              <a:rPr lang="de-DE" sz="1200" dirty="0">
                <a:solidFill>
                  <a:schemeClr val="tx1"/>
                </a:solidFill>
                <a:latin typeface="Helvetica" panose="020B0604020202020204" pitchFamily="34" charset="0"/>
                <a:cs typeface="Helvetica" panose="020B0604020202020204" pitchFamily="34" charset="0"/>
              </a:rPr>
              <a:t>		alle weiterführenden Schulen</a:t>
            </a:r>
          </a:p>
          <a:p>
            <a:r>
              <a:rPr lang="de-DE" sz="1200" b="1" dirty="0">
                <a:solidFill>
                  <a:schemeClr val="tx1"/>
                </a:solidFill>
                <a:latin typeface="Helvetica" panose="020B0604020202020204" pitchFamily="34" charset="0"/>
                <a:cs typeface="Helvetica" panose="020B0604020202020204" pitchFamily="34" charset="0"/>
              </a:rPr>
              <a:t>Fächerbezug:</a:t>
            </a:r>
            <a:r>
              <a:rPr lang="de-DE" sz="1200" dirty="0">
                <a:solidFill>
                  <a:schemeClr val="tx1"/>
                </a:solidFill>
                <a:latin typeface="Helvetica" panose="020B0604020202020204" pitchFamily="34" charset="0"/>
                <a:cs typeface="Helvetica" panose="020B0604020202020204" pitchFamily="34" charset="0"/>
              </a:rPr>
              <a:t>		Wirtschaftsunterricht</a:t>
            </a:r>
          </a:p>
          <a:p>
            <a:r>
              <a:rPr lang="de-DE" sz="1200" i="1" dirty="0">
                <a:solidFill>
                  <a:schemeClr val="tx1"/>
                </a:solidFill>
                <a:latin typeface="Helvetica" panose="020B0604020202020204" pitchFamily="34" charset="0"/>
                <a:cs typeface="Helvetica" panose="020B0604020202020204" pitchFamily="34" charset="0"/>
              </a:rPr>
              <a:t>Wir empfehlen, die 2. und 3. Unterrichtsstunde als Doppelstunde durchzuführen, um die Gruppenarbeit nicht zu unterbrechen.</a:t>
            </a:r>
          </a:p>
        </p:txBody>
      </p:sp>
      <p:sp>
        <p:nvSpPr>
          <p:cNvPr id="9" name="Rechteck: abgerundete Ecken 8">
            <a:extLst>
              <a:ext uri="{FF2B5EF4-FFF2-40B4-BE49-F238E27FC236}">
                <a16:creationId xmlns:a16="http://schemas.microsoft.com/office/drawing/2014/main" id="{C43682D1-B20F-C7F3-4910-E62D142EE08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A8A02B5F-1106-82B3-187F-DEC7D65D2958}"/>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Übersicht zur Einheit „Girokonto“</a:t>
            </a:r>
            <a:endParaRPr lang="de-DE" sz="16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AF922BB2-96C1-2640-0273-8D67FAEFAEC7}"/>
              </a:ext>
            </a:extLst>
          </p:cNvPr>
          <p:cNvSpPr/>
          <p:nvPr userDrawn="1"/>
        </p:nvSpPr>
        <p:spPr>
          <a:xfrm>
            <a:off x="1041162" y="3210601"/>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Inhaltliche Relevanz des Themas</a:t>
            </a:r>
            <a:endParaRPr lang="de-DE" sz="1400" dirty="0">
              <a:solidFill>
                <a:schemeClr val="tx1"/>
              </a:solidFill>
              <a:latin typeface="Helvetica" panose="020B0604020202020204" pitchFamily="34" charset="0"/>
              <a:cs typeface="Helvetica" panose="020B0604020202020204" pitchFamily="34" charset="0"/>
            </a:endParaRPr>
          </a:p>
        </p:txBody>
      </p:sp>
      <p:sp>
        <p:nvSpPr>
          <p:cNvPr id="12" name="Rechteck 11">
            <a:extLst>
              <a:ext uri="{FF2B5EF4-FFF2-40B4-BE49-F238E27FC236}">
                <a16:creationId xmlns:a16="http://schemas.microsoft.com/office/drawing/2014/main" id="{929FCC91-37E8-2D89-DC99-588CB187258E}"/>
              </a:ext>
            </a:extLst>
          </p:cNvPr>
          <p:cNvSpPr/>
          <p:nvPr userDrawn="1"/>
        </p:nvSpPr>
        <p:spPr>
          <a:xfrm>
            <a:off x="1041162" y="3533094"/>
            <a:ext cx="5523669" cy="2017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Das Girokonto ist Dreh- und Angelpunkt der eigenen Finanzen. Es ist notwendig, um Gehalt oder Lohn zu erhalten, um die Miete und andere Rechnungen zu begleichen. Die Auswahl an Banken, die ein Girokonto bieten, ist entsprechend groß. Hinzu kommt häufig auch eine Auswahl an verschiedenen Kontomodellen. Preis und Leistung unterscheiden sich dabei sehr stark. </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Für junge Menschen ist das Girokonto meist noch kostenlos – doch mit dem Erwachsenwerden kann sich das ändern. Dann ist es sinnvoll, sich mit den Konditionen zu beschäftigen, um das individuell beste Konto zu finden. Wie das gelingen kann, üben die Schülerinnen und Schüler in dieser Unterrichtseinheit. Dabei beschäftigen sie sich auch mit verschiedenen Quellen und lernen, die Vertrauenswürdigkeit diverser Informationsquellen zu beurteilen.</a:t>
            </a:r>
          </a:p>
        </p:txBody>
      </p:sp>
      <p:sp>
        <p:nvSpPr>
          <p:cNvPr id="13" name="Textfeld 12">
            <a:extLst>
              <a:ext uri="{FF2B5EF4-FFF2-40B4-BE49-F238E27FC236}">
                <a16:creationId xmlns:a16="http://schemas.microsoft.com/office/drawing/2014/main" id="{276B0635-8F1B-0F02-55DA-EBF547986CFA}"/>
              </a:ext>
            </a:extLst>
          </p:cNvPr>
          <p:cNvSpPr txBox="1"/>
          <p:nvPr userDrawn="1"/>
        </p:nvSpPr>
        <p:spPr>
          <a:xfrm>
            <a:off x="1061800" y="6272470"/>
            <a:ext cx="5523668" cy="975203"/>
          </a:xfrm>
          <a:prstGeom prst="rect">
            <a:avLst/>
          </a:prstGeom>
          <a:noFill/>
        </p:spPr>
        <p:txBody>
          <a:bodyPr wrap="square" lIns="0" tIns="0" rIns="0" bIns="0">
            <a:spAutoFit/>
          </a:bodyPr>
          <a:lstStyle/>
          <a:p>
            <a:pPr marL="342900" lvl="0" indent="-342900">
              <a:lnSpc>
                <a:spcPct val="107000"/>
              </a:lnSpc>
              <a:buFont typeface="Symbol" panose="05050102010706020507" pitchFamily="18" charset="2"/>
              <a:buChar char=""/>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Fachlich-inhaltlich: </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benötigen mindestens eine grobe Vorstellung, was der Begriff „Girokonto“ bedeutet.</a:t>
            </a:r>
          </a:p>
          <a:p>
            <a:pPr marL="0" lvl="0" indent="0">
              <a:lnSpc>
                <a:spcPct val="107000"/>
              </a:lnSpc>
              <a:buFont typeface="Symbol" panose="05050102010706020507" pitchFamily="18" charset="2"/>
              <a:buNone/>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Methodisch:</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Die Schülerinnen und Schüler sollten im Umgang mit digitalen Medien geübt sein.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14" name="Rechteck 13">
            <a:extLst>
              <a:ext uri="{FF2B5EF4-FFF2-40B4-BE49-F238E27FC236}">
                <a16:creationId xmlns:a16="http://schemas.microsoft.com/office/drawing/2014/main" id="{4BD61786-43E2-06D2-A5D4-3051EC942D39}"/>
              </a:ext>
            </a:extLst>
          </p:cNvPr>
          <p:cNvSpPr/>
          <p:nvPr userDrawn="1"/>
        </p:nvSpPr>
        <p:spPr>
          <a:xfrm>
            <a:off x="1041162" y="5946389"/>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Erforderliche Vorkenntnisse</a:t>
            </a:r>
            <a:endParaRPr lang="de-DE" sz="1400" dirty="0">
              <a:solidFill>
                <a:schemeClr val="tx1"/>
              </a:solidFill>
              <a:latin typeface="Helvetica" panose="020B0604020202020204" pitchFamily="34" charset="0"/>
              <a:cs typeface="Helvetica" panose="020B0604020202020204" pitchFamily="34" charset="0"/>
            </a:endParaRPr>
          </a:p>
        </p:txBody>
      </p:sp>
      <p:sp>
        <p:nvSpPr>
          <p:cNvPr id="15" name="Textfeld 14">
            <a:extLst>
              <a:ext uri="{FF2B5EF4-FFF2-40B4-BE49-F238E27FC236}">
                <a16:creationId xmlns:a16="http://schemas.microsoft.com/office/drawing/2014/main" id="{875F091C-B285-ADF1-1F1A-7299881A244F}"/>
              </a:ext>
            </a:extLst>
          </p:cNvPr>
          <p:cNvSpPr txBox="1"/>
          <p:nvPr userDrawn="1"/>
        </p:nvSpPr>
        <p:spPr>
          <a:xfrm>
            <a:off x="1061799" y="7768240"/>
            <a:ext cx="5513949" cy="1764266"/>
          </a:xfrm>
          <a:prstGeom prst="rect">
            <a:avLst/>
          </a:prstGeom>
          <a:noFill/>
        </p:spPr>
        <p:txBody>
          <a:bodyPr wrap="square" lIns="0" tIns="0" rIns="0" bIns="0">
            <a:spAutoFit/>
          </a:bodyPr>
          <a:lstStyle/>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Für diese Unterrichtseinheit sollten Sie im </a:t>
            </a: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Idealfall einige technische Mittel einplanen</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 vom Laptop oder PC plus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Beamer</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für die Präsentationen bis hin zu Tablets, die Ihre Schülerinnen und Schüler während der Gruppenarbeitsphase nutzen können. Für diese haben wir einige Websites im PowerPoint nachgebaut, die Sie am besten auch über dieses Programm nutzen.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die Materialien aber </a:t>
            </a: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auch komplett analog </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nutzen – sämtliche Inhalte stehen Ihnen auch als PDF und zum Druck zur Verfügung.</a:t>
            </a:r>
          </a:p>
        </p:txBody>
      </p:sp>
      <p:sp>
        <p:nvSpPr>
          <p:cNvPr id="16" name="Rechteck 15">
            <a:extLst>
              <a:ext uri="{FF2B5EF4-FFF2-40B4-BE49-F238E27FC236}">
                <a16:creationId xmlns:a16="http://schemas.microsoft.com/office/drawing/2014/main" id="{5AF08036-7B2F-C8EB-0AB6-3385D6A4E19E}"/>
              </a:ext>
            </a:extLst>
          </p:cNvPr>
          <p:cNvSpPr/>
          <p:nvPr userDrawn="1"/>
        </p:nvSpPr>
        <p:spPr>
          <a:xfrm>
            <a:off x="1041162" y="743777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Erforderliche technische Ausstattung</a:t>
            </a:r>
            <a:endParaRPr lang="de-DE" sz="1400" dirty="0">
              <a:solidFill>
                <a:schemeClr val="tx1"/>
              </a:solidFill>
              <a:latin typeface="Helvetica" panose="020B0604020202020204" pitchFamily="34" charset="0"/>
              <a:cs typeface="Helvetica" panose="020B0604020202020204" pitchFamily="34" charset="0"/>
            </a:endParaRPr>
          </a:p>
        </p:txBody>
      </p:sp>
      <p:grpSp>
        <p:nvGrpSpPr>
          <p:cNvPr id="17" name="Gruppieren 16">
            <a:extLst>
              <a:ext uri="{FF2B5EF4-FFF2-40B4-BE49-F238E27FC236}">
                <a16:creationId xmlns:a16="http://schemas.microsoft.com/office/drawing/2014/main" id="{A4ABC4E2-ADD4-D6EB-FFC5-9D005021D1E8}"/>
              </a:ext>
            </a:extLst>
          </p:cNvPr>
          <p:cNvGrpSpPr>
            <a:grpSpLocks/>
          </p:cNvGrpSpPr>
          <p:nvPr userDrawn="1"/>
        </p:nvGrpSpPr>
        <p:grpSpPr>
          <a:xfrm>
            <a:off x="1031300" y="10073302"/>
            <a:ext cx="1069511" cy="253546"/>
            <a:chOff x="4740892" y="3380559"/>
            <a:chExt cx="716795" cy="169928"/>
          </a:xfrm>
        </p:grpSpPr>
        <p:pic>
          <p:nvPicPr>
            <p:cNvPr id="18" name="Grafik 17">
              <a:extLst>
                <a:ext uri="{FF2B5EF4-FFF2-40B4-BE49-F238E27FC236}">
                  <a16:creationId xmlns:a16="http://schemas.microsoft.com/office/drawing/2014/main" id="{98A17369-3E42-997D-222E-783B2043C3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19" name="Textfeld 18">
              <a:extLst>
                <a:ext uri="{FF2B5EF4-FFF2-40B4-BE49-F238E27FC236}">
                  <a16:creationId xmlns:a16="http://schemas.microsoft.com/office/drawing/2014/main" id="{0F35FB5D-48BD-3723-72C7-368B6874CC9A}"/>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2" name="Rechteck: abgerundete Ecken 1">
            <a:extLst>
              <a:ext uri="{FF2B5EF4-FFF2-40B4-BE49-F238E27FC236}">
                <a16:creationId xmlns:a16="http://schemas.microsoft.com/office/drawing/2014/main" id="{AD1CAE5C-29ED-7D56-0D38-F65F6B734220}"/>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GK-a 1/3</a:t>
            </a:r>
          </a:p>
        </p:txBody>
      </p:sp>
    </p:spTree>
    <p:extLst>
      <p:ext uri="{BB962C8B-B14F-4D97-AF65-F5344CB8AC3E}">
        <p14:creationId xmlns:p14="http://schemas.microsoft.com/office/powerpoint/2010/main" val="2956458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GK-a 2/3">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215F60BC-218B-B98C-2CD0-0385B3FACE2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79A267CA-5BAB-D3DD-1338-0108C95DD759}"/>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Lernziele und Kompetenzen</a:t>
            </a:r>
            <a:endParaRPr lang="de-DE" sz="1400" dirty="0">
              <a:solidFill>
                <a:schemeClr val="tx1"/>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C7BEF658-889C-5331-2715-0A287BA208B8}"/>
              </a:ext>
            </a:extLst>
          </p:cNvPr>
          <p:cNvSpPr/>
          <p:nvPr userDrawn="1"/>
        </p:nvSpPr>
        <p:spPr>
          <a:xfrm>
            <a:off x="1041162" y="1336245"/>
            <a:ext cx="5523669" cy="83418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In diesem Modul erwerben bzw. stärken die Schülerinnen und Schüler folgende Kompetenzen.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Sachkompetenz: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wissen, was ein Girokonto ist und wozu es gebraucht wird.</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kennen die wichtigsten Begriffe rund um das Girokonto (z. B. Überweisung, Lastschrift, Dauerauftrag, IBAN, TAN, Girocard, Dispo) und wissen um die unterschiedliche Preisgestaltung je nach Bank und Kontomodell.</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kennen die wichtigsten Quellen für die Recherche von Gebühren, die in Zusammenhang mit einem Girokonto anfallen können.</a:t>
            </a:r>
            <a:br>
              <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rPr>
            </a:br>
            <a:endPar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Methodenkompetenz: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die Preise und Leistungen verschiedener Girokonten recherchieren und vergleichen.</a:t>
            </a:r>
            <a:br>
              <a:rPr lang="de-DE" sz="1200" dirty="0">
                <a:solidFill>
                  <a:srgbClr val="243039"/>
                </a:solidFill>
                <a:latin typeface="Inter" panose="020B0502030000000004" pitchFamily="34" charset="0"/>
                <a:ea typeface="Calibri" panose="020F0502020204030204" pitchFamily="34" charset="0"/>
                <a:cs typeface="Times New Roman" panose="02020603050405020304" pitchFamily="18" charset="0"/>
              </a:rPr>
            </a:b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Urteilskompetenz: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beurteilen, welches Girokonto zu welchem Nutzerverhalten passt.</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einschätzen, welche Medien in welchem Maße bei einer Recherche von Girokonto-Kosten nützlich sind.</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Selbst- und Sozialkompetenz: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sich in Gruppen organisieren.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auf die individuellen Bedürfnisse einer Person näher eingehen und dieser Person Vorschläge zur Problemlösung unterbreiten.</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Medienkompetenz:</a:t>
            </a:r>
          </a:p>
          <a:p>
            <a:pPr marL="342900" lvl="0" indent="-342900" algn="l" defTabSz="457200" rtl="0" eaLnBrk="1" latinLnBrk="0" hangingPunct="1">
              <a:lnSpc>
                <a:spcPct val="107000"/>
              </a:lnSpc>
              <a:spcAft>
                <a:spcPts val="0"/>
              </a:spcAft>
              <a:buFont typeface="Symbol" panose="05050102010706020507" pitchFamily="18" charset="2"/>
              <a:buChar char=""/>
            </a:pPr>
            <a:r>
              <a:rPr lang="de-DE" sz="1200" kern="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Medien nutzen, um sich Informationen zu beschaffen.</a:t>
            </a:r>
          </a:p>
          <a:p>
            <a:pPr marL="0" lvl="0" indent="0" algn="l" defTabSz="457200" rtl="0" eaLnBrk="1" latinLnBrk="0" hangingPunct="1">
              <a:lnSpc>
                <a:spcPct val="107000"/>
              </a:lnSpc>
              <a:spcAft>
                <a:spcPts val="0"/>
              </a:spcAft>
              <a:buFont typeface="Symbol" panose="05050102010706020507" pitchFamily="18" charset="2"/>
              <a:buNone/>
            </a:pPr>
            <a:endParaRPr lang="de-DE" sz="1200" kern="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l" defTabSz="457200" rtl="0" eaLnBrk="1" latinLnBrk="0" hangingPunct="1">
              <a:lnSpc>
                <a:spcPct val="107000"/>
              </a:lnSpc>
              <a:spcAft>
                <a:spcPts val="0"/>
              </a:spcAft>
              <a:buFont typeface="Symbol" panose="05050102010706020507" pitchFamily="18" charset="2"/>
              <a:buChar char=""/>
            </a:pPr>
            <a:r>
              <a:rPr lang="de-DE" sz="1200" kern="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Medien im Hinblick auf ihre Neutralität und Sachlichkeit einschätzen.</a:t>
            </a:r>
          </a:p>
        </p:txBody>
      </p:sp>
      <p:sp>
        <p:nvSpPr>
          <p:cNvPr id="3" name="Rechteck: abgerundete Ecken 2">
            <a:extLst>
              <a:ext uri="{FF2B5EF4-FFF2-40B4-BE49-F238E27FC236}">
                <a16:creationId xmlns:a16="http://schemas.microsoft.com/office/drawing/2014/main" id="{E2553D25-6CB9-3B1D-F4FB-4DC35FB97FC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GK-a 2/3</a:t>
            </a:r>
          </a:p>
        </p:txBody>
      </p:sp>
    </p:spTree>
    <p:extLst>
      <p:ext uri="{BB962C8B-B14F-4D97-AF65-F5344CB8AC3E}">
        <p14:creationId xmlns:p14="http://schemas.microsoft.com/office/powerpoint/2010/main" val="201963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K-a 3/3">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31FAEE97-A6C6-C7C5-6832-2B1AFEBBF62B}"/>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3" name="Rechteck 12">
            <a:extLst>
              <a:ext uri="{FF2B5EF4-FFF2-40B4-BE49-F238E27FC236}">
                <a16:creationId xmlns:a16="http://schemas.microsoft.com/office/drawing/2014/main" id="{5C0F2ED2-AF50-3EF3-827E-E18FA76435CA}"/>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Hintergrundinformationen</a:t>
            </a:r>
            <a:endParaRPr lang="de-DE" sz="1400"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55371B92-ECC9-B5B1-ACBB-9AA9E922C089}"/>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GK-a 3/3</a:t>
            </a:r>
          </a:p>
        </p:txBody>
      </p:sp>
    </p:spTree>
    <p:extLst>
      <p:ext uri="{BB962C8B-B14F-4D97-AF65-F5344CB8AC3E}">
        <p14:creationId xmlns:p14="http://schemas.microsoft.com/office/powerpoint/2010/main" val="412417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K-b 1/4">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198A9B0-CEC1-F7F1-E9E1-7E0C98E3026C}"/>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Stundenverlauf zur Einheit „Girokonto“</a:t>
            </a:r>
            <a:endParaRPr lang="de-DE" sz="1600" dirty="0">
              <a:solidFill>
                <a:schemeClr val="tx2"/>
              </a:solidFill>
              <a:latin typeface="Helvetica" panose="020B0604020202020204" pitchFamily="34" charset="0"/>
              <a:cs typeface="Helvetica" panose="020B0604020202020204" pitchFamily="34" charset="0"/>
            </a:endParaRPr>
          </a:p>
        </p:txBody>
      </p:sp>
      <p:sp>
        <p:nvSpPr>
          <p:cNvPr id="9" name="Rechteck: abgerundete Ecken 8">
            <a:extLst>
              <a:ext uri="{FF2B5EF4-FFF2-40B4-BE49-F238E27FC236}">
                <a16:creationId xmlns:a16="http://schemas.microsoft.com/office/drawing/2014/main" id="{81295B9D-ECB3-45F6-CCF9-4E210C5437FC}"/>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7" name="Rechteck: abgerundete Ecken 16">
            <a:extLst>
              <a:ext uri="{FF2B5EF4-FFF2-40B4-BE49-F238E27FC236}">
                <a16:creationId xmlns:a16="http://schemas.microsoft.com/office/drawing/2014/main" id="{CF220EA1-BFC8-8B77-F373-14F43E321187}"/>
              </a:ext>
            </a:extLst>
          </p:cNvPr>
          <p:cNvSpPr/>
          <p:nvPr userDrawn="1"/>
        </p:nvSpPr>
        <p:spPr>
          <a:xfrm>
            <a:off x="5634474" y="389629"/>
            <a:ext cx="90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EA-b 1/2</a:t>
            </a:r>
          </a:p>
        </p:txBody>
      </p:sp>
      <p:sp>
        <p:nvSpPr>
          <p:cNvPr id="6" name="Rechteck: abgerundete Ecken 5">
            <a:extLst>
              <a:ext uri="{FF2B5EF4-FFF2-40B4-BE49-F238E27FC236}">
                <a16:creationId xmlns:a16="http://schemas.microsoft.com/office/drawing/2014/main" id="{7B3E4000-8DB5-11E5-2107-44FEBAF6EF7A}"/>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GK-b 1/4</a:t>
            </a:r>
          </a:p>
        </p:txBody>
      </p:sp>
    </p:spTree>
    <p:extLst>
      <p:ext uri="{BB962C8B-B14F-4D97-AF65-F5344CB8AC3E}">
        <p14:creationId xmlns:p14="http://schemas.microsoft.com/office/powerpoint/2010/main" val="18794085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22AB5874-0970-7E53-2E40-8D1FCCEDCD26}"/>
              </a:ext>
            </a:extLst>
          </p:cNvPr>
          <p:cNvGrpSpPr>
            <a:grpSpLocks/>
          </p:cNvGrpSpPr>
          <p:nvPr userDrawn="1"/>
        </p:nvGrpSpPr>
        <p:grpSpPr>
          <a:xfrm>
            <a:off x="1031300" y="10073302"/>
            <a:ext cx="1069511" cy="253546"/>
            <a:chOff x="4740892" y="3380559"/>
            <a:chExt cx="716795" cy="169928"/>
          </a:xfrm>
        </p:grpSpPr>
        <p:pic>
          <p:nvPicPr>
            <p:cNvPr id="8" name="Grafik 7">
              <a:extLst>
                <a:ext uri="{FF2B5EF4-FFF2-40B4-BE49-F238E27FC236}">
                  <a16:creationId xmlns:a16="http://schemas.microsoft.com/office/drawing/2014/main" id="{7CF051FD-DEE3-07C3-6FF2-BDE10AABD878}"/>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4842151" y="3420042"/>
              <a:ext cx="615536" cy="90000"/>
            </a:xfrm>
            <a:prstGeom prst="rect">
              <a:avLst/>
            </a:prstGeom>
          </p:spPr>
        </p:pic>
        <p:sp>
          <p:nvSpPr>
            <p:cNvPr id="9" name="Textfeld 8">
              <a:extLst>
                <a:ext uri="{FF2B5EF4-FFF2-40B4-BE49-F238E27FC236}">
                  <a16:creationId xmlns:a16="http://schemas.microsoft.com/office/drawing/2014/main" id="{D622B3A8-7A30-7424-BDD9-015259918A58}"/>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Tree>
    <p:extLst>
      <p:ext uri="{BB962C8B-B14F-4D97-AF65-F5344CB8AC3E}">
        <p14:creationId xmlns:p14="http://schemas.microsoft.com/office/powerpoint/2010/main" val="2436609279"/>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91" r:id="rId11"/>
    <p:sldLayoutId id="2147483692" r:id="rId12"/>
    <p:sldLayoutId id="2147483673" r:id="rId13"/>
    <p:sldLayoutId id="2147483675" r:id="rId14"/>
    <p:sldLayoutId id="2147483676" r:id="rId15"/>
    <p:sldLayoutId id="2147483677" r:id="rId16"/>
    <p:sldLayoutId id="2147483678" r:id="rId17"/>
    <p:sldLayoutId id="2147483679" r:id="rId18"/>
    <p:sldLayoutId id="2147483680" r:id="rId19"/>
    <p:sldLayoutId id="2147483674"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info@finanztip.schule" TargetMode="External"/><Relationship Id="rId2" Type="http://schemas.openxmlformats.org/officeDocument/2006/relationships/hyperlink" Target="https://www.finanztip.schul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finanztip.de/girokonto/"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46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4993B478-CE14-0A2B-D978-FBDC8DAF26C9}"/>
              </a:ext>
            </a:extLst>
          </p:cNvPr>
          <p:cNvGraphicFramePr>
            <a:graphicFrameLocks/>
          </p:cNvGraphicFramePr>
          <p:nvPr>
            <p:extLst>
              <p:ext uri="{D42A27DB-BD31-4B8C-83A1-F6EECF244321}">
                <p14:modId xmlns:p14="http://schemas.microsoft.com/office/powerpoint/2010/main" val="674230089"/>
              </p:ext>
            </p:extLst>
          </p:nvPr>
        </p:nvGraphicFramePr>
        <p:xfrm>
          <a:off x="1020525" y="1004827"/>
          <a:ext cx="5513949" cy="8939532"/>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370840">
                <a:tc>
                  <a:txBody>
                    <a:bodyPr/>
                    <a:lstStyle/>
                    <a:p>
                      <a:r>
                        <a:rPr lang="de-DE" sz="1200" dirty="0">
                          <a:latin typeface="Helvetica" panose="020B0604020202020204" pitchFamily="34" charset="0"/>
                          <a:cs typeface="Helvetica" panose="020B0604020202020204" pitchFamily="34" charset="0"/>
                        </a:rPr>
                        <a:t>5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Ergebnis-sicherung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Frontal-unterricht/ Plenum</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LK und die </a:t>
                      </a:r>
                      <a:r>
                        <a:rPr lang="de-DE" sz="12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tragen ihre Ergebnisse zusammen, die LK und/oder die </a:t>
                      </a:r>
                      <a:r>
                        <a:rPr lang="de-DE" sz="12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befüllen das Gitterrätsel vorn am Laptop oder PC so, dass alle die Ergebnisse sehen können.</a:t>
                      </a:r>
                    </a:p>
                    <a:p>
                      <a:pPr>
                        <a:lnSpc>
                          <a:spcPct val="107000"/>
                        </a:lnSpc>
                        <a:spcAft>
                          <a:spcPts val="800"/>
                        </a:spcAft>
                      </a:pP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800"/>
                        </a:spcAft>
                      </a:pP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272795">
                <a:tc gridSpan="3">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b="1" dirty="0">
                          <a:solidFill>
                            <a:schemeClr val="tx2"/>
                          </a:solidFill>
                          <a:latin typeface="Helvetica" panose="020B0604020202020204" pitchFamily="34" charset="0"/>
                          <a:cs typeface="Helvetica" panose="020B0604020202020204" pitchFamily="34" charset="0"/>
                        </a:rPr>
                        <a:t>Baustein 3: Girokonto-Tabu (22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521022059"/>
                  </a:ext>
                </a:extLst>
              </a:tr>
              <a:tr h="370840">
                <a:tc>
                  <a:txBody>
                    <a:bodyPr/>
                    <a:lstStyle/>
                    <a:p>
                      <a:r>
                        <a:rPr lang="de-DE" sz="1200" dirty="0">
                          <a:latin typeface="Helvetica" panose="020B0604020202020204" pitchFamily="34" charset="0"/>
                          <a:cs typeface="Helvetica" panose="020B0604020202020204" pitchFamily="34" charset="0"/>
                        </a:rPr>
                        <a:t>12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Übung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Gruppenarbeit</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bilden Vierer- bis Fünfergruppen und spielen gegeneinander „Tabu ohne Tabus“.</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Hinweis:</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Konkrete Informationen zum Vorgehen finden Sie im Methodenblatt (GK-d).</a:t>
                      </a:r>
                    </a:p>
                    <a:p>
                      <a:pPr>
                        <a:lnSpc>
                          <a:spcPct val="107000"/>
                        </a:lnSpc>
                        <a:spcAft>
                          <a:spcPts val="800"/>
                        </a:spcAft>
                      </a:pP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07598689"/>
                  </a:ext>
                </a:extLst>
              </a:tr>
              <a:tr h="370840">
                <a:tc gridSpan="3">
                  <a:txBody>
                    <a:bodyPr/>
                    <a:lstStyle/>
                    <a:p>
                      <a:r>
                        <a:rPr lang="de-DE" sz="1200" b="1" dirty="0">
                          <a:latin typeface="Helvetica" panose="020B0604020202020204" pitchFamily="34" charset="0"/>
                          <a:cs typeface="Helvetica" panose="020B0604020202020204" pitchFamily="34" charset="0"/>
                        </a:rPr>
                        <a:t>Hausaufgabe bis zur Folgestunde (optional, bei Ende der Stunde):</a:t>
                      </a:r>
                    </a:p>
                    <a:p>
                      <a:endParaRPr lang="de-DE" sz="1200" dirty="0">
                        <a:latin typeface="Helvetica" panose="020B0604020202020204" pitchFamily="34" charset="0"/>
                        <a:cs typeface="Helvetica" panose="020B0604020202020204" pitchFamily="34" charset="0"/>
                      </a:endParaRPr>
                    </a:p>
                    <a:p>
                      <a:pPr lvl="1"/>
                      <a:r>
                        <a:rPr lang="de-DE" sz="1200" dirty="0">
                          <a:latin typeface="Helvetica" panose="020B0604020202020204" pitchFamily="34" charset="0"/>
                          <a:cs typeface="Helvetica" panose="020B0604020202020204" pitchFamily="34" charset="0"/>
                        </a:rPr>
                        <a:t>Vervollständigt in Gruppenarbeit das Tabu! Tragt auf jeder Karte 3 Tabuwörter ein, die zum Oberbegriff passen. </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endPar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4408325"/>
                  </a:ext>
                </a:extLst>
              </a:tr>
              <a:tr h="0">
                <a:tc>
                  <a:txBody>
                    <a:bodyPr/>
                    <a:lstStyle/>
                    <a:p>
                      <a:r>
                        <a:rPr lang="de-DE" sz="1200" dirty="0">
                          <a:latin typeface="Helvetica" panose="020B0604020202020204" pitchFamily="34" charset="0"/>
                          <a:cs typeface="Helvetica" panose="020B0604020202020204" pitchFamily="34" charset="0"/>
                        </a:rPr>
                        <a:t>10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Übung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Gruppenarbeit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bilden Vierer- bis Fünfergruppen und spielen gegeneinander Tabu.</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Wichtig bei Nutzung der Hausaufgabe:</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Die Tabu-Sets, die von den Gruppen als Hausaufgabe vervollständigt wurden, werden nun neu auf die Gruppen verteilt. Keine Gruppe spielt mit ihrem eigenen Tabu-Set.</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920499805"/>
                  </a:ext>
                </a:extLst>
              </a:tr>
              <a:tr h="0">
                <a:tc gridSpan="3">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b="1" dirty="0">
                          <a:solidFill>
                            <a:schemeClr val="tx2"/>
                          </a:solidFill>
                          <a:latin typeface="Helvetica" panose="020B0604020202020204" pitchFamily="34" charset="0"/>
                          <a:cs typeface="Helvetica" panose="020B0604020202020204" pitchFamily="34" charset="0"/>
                        </a:rPr>
                        <a:t>Baustein 4: Die Suche nach dem richtigen Girokonto (80 Min.)</a:t>
                      </a:r>
                    </a:p>
                    <a:p>
                      <a:pPr marL="0" marR="0" lvl="0" indent="0" algn="l" defTabSz="755934" rtl="0" eaLnBrk="1" fontAlgn="auto" latinLnBrk="0" hangingPunct="1">
                        <a:lnSpc>
                          <a:spcPct val="100000"/>
                        </a:lnSpc>
                        <a:spcBef>
                          <a:spcPts val="0"/>
                        </a:spcBef>
                        <a:spcAft>
                          <a:spcPts val="0"/>
                        </a:spcAft>
                        <a:buClrTx/>
                        <a:buSzTx/>
                        <a:buFontTx/>
                        <a:buNone/>
                        <a:tabLst/>
                        <a:defRPr/>
                      </a:pPr>
                      <a:r>
                        <a:rPr lang="de-DE" sz="1200" b="0" i="1" dirty="0">
                          <a:solidFill>
                            <a:schemeClr val="tx1"/>
                          </a:solidFill>
                          <a:latin typeface="Helvetica" panose="020B0604020202020204" pitchFamily="34" charset="0"/>
                          <a:cs typeface="Helvetica" panose="020B0604020202020204" pitchFamily="34" charset="0"/>
                        </a:rPr>
                        <a:t>Wir empfehlen Ihnen, diese Arbeit während einer Doppelstunde durchzuführen.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nSpc>
                          <a:spcPct val="107000"/>
                        </a:lnSpc>
                        <a:spcAft>
                          <a:spcPts val="800"/>
                        </a:spcAft>
                      </a:pP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14174511"/>
                  </a:ext>
                </a:extLst>
              </a:tr>
              <a:tr h="0">
                <a:tc>
                  <a:txBody>
                    <a:bodyPr/>
                    <a:lstStyle/>
                    <a:p>
                      <a:r>
                        <a:rPr lang="de-DE" sz="1200" dirty="0">
                          <a:latin typeface="Helvetica" panose="020B0604020202020204" pitchFamily="34" charset="0"/>
                          <a:cs typeface="Helvetica" panose="020B0604020202020204" pitchFamily="34" charset="0"/>
                        </a:rPr>
                        <a:t>2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Überlei-</a:t>
                      </a:r>
                      <a:r>
                        <a:rPr lang="de-DE" sz="1200" dirty="0" err="1">
                          <a:latin typeface="Helvetica" panose="020B0604020202020204" pitchFamily="34" charset="0"/>
                          <a:cs typeface="Helvetica" panose="020B0604020202020204" pitchFamily="34" charset="0"/>
                        </a:rPr>
                        <a:t>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Frontal-unterricht/ Plenum</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LK ruft das Lösungswort aus dem Gitterrätsel der letzten Stunde in Erinnerung: </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Kontoführungsgebühr</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erklärt, dass rund um ein Girokonto Kosten entstehen können, die es zu erkennen gilt.</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99842298"/>
                  </a:ext>
                </a:extLst>
              </a:tr>
              <a:tr h="0">
                <a:tc>
                  <a:txBody>
                    <a:bodyPr/>
                    <a:lstStyle/>
                    <a:p>
                      <a:r>
                        <a:rPr lang="de-DE" sz="1200" dirty="0">
                          <a:latin typeface="Helvetica" panose="020B0604020202020204" pitchFamily="34" charset="0"/>
                          <a:cs typeface="Helvetica" panose="020B0604020202020204" pitchFamily="34" charset="0"/>
                        </a:rPr>
                        <a:t>38 Min.</a:t>
                      </a:r>
                    </a:p>
                    <a:p>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Gruppenarbeit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l" defTabSz="755934" rtl="0" eaLnBrk="1" latinLnBrk="0" hangingPunct="1">
                        <a:lnSpc>
                          <a:spcPct val="107000"/>
                        </a:lnSpc>
                        <a:spcAft>
                          <a:spcPts val="800"/>
                        </a:spcAft>
                      </a:pPr>
                      <a:r>
                        <a:rPr lang="de-DE" sz="1200" kern="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a:t>
                      </a:r>
                      <a:r>
                        <a:rPr lang="de-DE" sz="1200" kern="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kern="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recherchieren an verschiedenen Stationen (GK-5) mithilfe von verschiedenen Quellen die Kosten verschiedener Girokonten. Jede Gruppe erhält einen Kontoinhaber, dem sie ein Girokonto empfehlen müssen (GK-4).</a:t>
                      </a:r>
                    </a:p>
                    <a:p>
                      <a:pPr marL="0" algn="r" defTabSz="755934" rtl="0" eaLnBrk="1" latinLnBrk="0" hangingPunct="1">
                        <a:lnSpc>
                          <a:spcPct val="107000"/>
                        </a:lnSpc>
                        <a:spcAft>
                          <a:spcPts val="800"/>
                        </a:spcAft>
                      </a:pPr>
                      <a:r>
                        <a:rPr lang="de-DE" sz="1200" i="1" kern="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(Fortsetzung nächste Seite)</a:t>
                      </a: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858460556"/>
                  </a:ext>
                </a:extLst>
              </a:tr>
            </a:tbl>
          </a:graphicData>
        </a:graphic>
      </p:graphicFrame>
      <p:sp>
        <p:nvSpPr>
          <p:cNvPr id="3" name="Rechteck: abgerundete Ecken 2">
            <a:extLst>
              <a:ext uri="{FF2B5EF4-FFF2-40B4-BE49-F238E27FC236}">
                <a16:creationId xmlns:a16="http://schemas.microsoft.com/office/drawing/2014/main" id="{0BFF5878-B53E-3F17-0F9E-619AA29C6164}"/>
              </a:ext>
            </a:extLst>
          </p:cNvPr>
          <p:cNvSpPr/>
          <p:nvPr/>
        </p:nvSpPr>
        <p:spPr>
          <a:xfrm>
            <a:off x="2002739" y="2109107"/>
            <a:ext cx="670472" cy="360187"/>
          </a:xfrm>
          <a:prstGeom prst="roundRect">
            <a:avLst>
              <a:gd name="adj" fmla="val 50000"/>
            </a:avLst>
          </a:prstGeom>
          <a:solidFill>
            <a:srgbClr val="FFD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GK-2</a:t>
            </a:r>
          </a:p>
        </p:txBody>
      </p:sp>
      <p:sp>
        <p:nvSpPr>
          <p:cNvPr id="4" name="Rechteck: abgerundete Ecken 3">
            <a:extLst>
              <a:ext uri="{FF2B5EF4-FFF2-40B4-BE49-F238E27FC236}">
                <a16:creationId xmlns:a16="http://schemas.microsoft.com/office/drawing/2014/main" id="{7915007C-21C3-9034-073A-632729C9E6F1}"/>
              </a:ext>
            </a:extLst>
          </p:cNvPr>
          <p:cNvSpPr/>
          <p:nvPr/>
        </p:nvSpPr>
        <p:spPr>
          <a:xfrm>
            <a:off x="2002739" y="2515742"/>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GK-c</a:t>
            </a:r>
          </a:p>
        </p:txBody>
      </p:sp>
      <p:sp>
        <p:nvSpPr>
          <p:cNvPr id="5" name="Rechteck: abgerundete Ecken 4">
            <a:extLst>
              <a:ext uri="{FF2B5EF4-FFF2-40B4-BE49-F238E27FC236}">
                <a16:creationId xmlns:a16="http://schemas.microsoft.com/office/drawing/2014/main" id="{4F307B9E-9F55-B7D0-FFD0-A921DAAF35D4}"/>
              </a:ext>
            </a:extLst>
          </p:cNvPr>
          <p:cNvSpPr/>
          <p:nvPr/>
        </p:nvSpPr>
        <p:spPr>
          <a:xfrm>
            <a:off x="2002739" y="3462006"/>
            <a:ext cx="670472" cy="360187"/>
          </a:xfrm>
          <a:prstGeom prst="roundRect">
            <a:avLst>
              <a:gd name="adj" fmla="val 50000"/>
            </a:avLst>
          </a:prstGeom>
          <a:solidFill>
            <a:srgbClr val="FFD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GK-3</a:t>
            </a:r>
          </a:p>
        </p:txBody>
      </p:sp>
      <p:sp>
        <p:nvSpPr>
          <p:cNvPr id="6" name="Rechteck: abgerundete Ecken 5">
            <a:extLst>
              <a:ext uri="{FF2B5EF4-FFF2-40B4-BE49-F238E27FC236}">
                <a16:creationId xmlns:a16="http://schemas.microsoft.com/office/drawing/2014/main" id="{F8023D6F-AF72-8587-0E2F-D247E608DDD3}"/>
              </a:ext>
            </a:extLst>
          </p:cNvPr>
          <p:cNvSpPr/>
          <p:nvPr/>
        </p:nvSpPr>
        <p:spPr>
          <a:xfrm>
            <a:off x="2002739" y="3874668"/>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GK-d</a:t>
            </a:r>
          </a:p>
        </p:txBody>
      </p:sp>
      <p:sp>
        <p:nvSpPr>
          <p:cNvPr id="7" name="Rechteck: abgerundete Ecken 6">
            <a:extLst>
              <a:ext uri="{FF2B5EF4-FFF2-40B4-BE49-F238E27FC236}">
                <a16:creationId xmlns:a16="http://schemas.microsoft.com/office/drawing/2014/main" id="{A32A20FA-965B-FE85-8884-3A01A565B6AC}"/>
              </a:ext>
            </a:extLst>
          </p:cNvPr>
          <p:cNvSpPr/>
          <p:nvPr/>
        </p:nvSpPr>
        <p:spPr>
          <a:xfrm>
            <a:off x="2002739" y="5578673"/>
            <a:ext cx="670472" cy="360187"/>
          </a:xfrm>
          <a:prstGeom prst="roundRect">
            <a:avLst>
              <a:gd name="adj" fmla="val 50000"/>
            </a:avLst>
          </a:prstGeom>
          <a:solidFill>
            <a:srgbClr val="FFD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GK-3</a:t>
            </a:r>
          </a:p>
        </p:txBody>
      </p:sp>
      <p:sp>
        <p:nvSpPr>
          <p:cNvPr id="8" name="Rechteck: abgerundete Ecken 7">
            <a:extLst>
              <a:ext uri="{FF2B5EF4-FFF2-40B4-BE49-F238E27FC236}">
                <a16:creationId xmlns:a16="http://schemas.microsoft.com/office/drawing/2014/main" id="{3C6B1CAF-D542-15A5-F357-34CE7C553753}"/>
              </a:ext>
            </a:extLst>
          </p:cNvPr>
          <p:cNvSpPr/>
          <p:nvPr/>
        </p:nvSpPr>
        <p:spPr>
          <a:xfrm>
            <a:off x="2002739" y="5991335"/>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GK-d</a:t>
            </a:r>
          </a:p>
        </p:txBody>
      </p:sp>
      <p:sp>
        <p:nvSpPr>
          <p:cNvPr id="9" name="Rechteck: abgerundete Ecken 8">
            <a:extLst>
              <a:ext uri="{FF2B5EF4-FFF2-40B4-BE49-F238E27FC236}">
                <a16:creationId xmlns:a16="http://schemas.microsoft.com/office/drawing/2014/main" id="{FBC4C9BC-AE79-E511-CB13-B7E98F5376D7}"/>
              </a:ext>
            </a:extLst>
          </p:cNvPr>
          <p:cNvSpPr/>
          <p:nvPr/>
        </p:nvSpPr>
        <p:spPr>
          <a:xfrm>
            <a:off x="2002739" y="8818008"/>
            <a:ext cx="670472" cy="360187"/>
          </a:xfrm>
          <a:prstGeom prst="roundRect">
            <a:avLst>
              <a:gd name="adj" fmla="val 50000"/>
            </a:avLst>
          </a:prstGeom>
          <a:solidFill>
            <a:srgbClr val="FFD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GK-4</a:t>
            </a:r>
          </a:p>
        </p:txBody>
      </p:sp>
      <p:sp>
        <p:nvSpPr>
          <p:cNvPr id="10" name="Rechteck: abgerundete Ecken 9">
            <a:extLst>
              <a:ext uri="{FF2B5EF4-FFF2-40B4-BE49-F238E27FC236}">
                <a16:creationId xmlns:a16="http://schemas.microsoft.com/office/drawing/2014/main" id="{1CD4665D-0ED5-FDE4-4849-8AA9D1F84A98}"/>
              </a:ext>
            </a:extLst>
          </p:cNvPr>
          <p:cNvSpPr/>
          <p:nvPr/>
        </p:nvSpPr>
        <p:spPr>
          <a:xfrm>
            <a:off x="2002739" y="9230670"/>
            <a:ext cx="670472" cy="360187"/>
          </a:xfrm>
          <a:prstGeom prst="roundRect">
            <a:avLst>
              <a:gd name="adj" fmla="val 50000"/>
            </a:avLst>
          </a:prstGeom>
          <a:solidFill>
            <a:srgbClr val="FFD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GK-5</a:t>
            </a:r>
          </a:p>
        </p:txBody>
      </p:sp>
    </p:spTree>
    <p:extLst>
      <p:ext uri="{BB962C8B-B14F-4D97-AF65-F5344CB8AC3E}">
        <p14:creationId xmlns:p14="http://schemas.microsoft.com/office/powerpoint/2010/main" val="1217910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4993B478-CE14-0A2B-D978-FBDC8DAF26C9}"/>
              </a:ext>
            </a:extLst>
          </p:cNvPr>
          <p:cNvGraphicFramePr>
            <a:graphicFrameLocks/>
          </p:cNvGraphicFramePr>
          <p:nvPr>
            <p:extLst>
              <p:ext uri="{D42A27DB-BD31-4B8C-83A1-F6EECF244321}">
                <p14:modId xmlns:p14="http://schemas.microsoft.com/office/powerpoint/2010/main" val="3908946603"/>
              </p:ext>
            </p:extLst>
          </p:nvPr>
        </p:nvGraphicFramePr>
        <p:xfrm>
          <a:off x="1020525" y="1004827"/>
          <a:ext cx="5513949" cy="9077390"/>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370840">
                <a:tc gridSpan="2">
                  <a:txBody>
                    <a:bodyPr/>
                    <a:lstStyle/>
                    <a:p>
                      <a:r>
                        <a:rPr lang="de-DE" sz="1200" i="1" dirty="0">
                          <a:latin typeface="Helvetica" panose="020B0604020202020204" pitchFamily="34" charset="0"/>
                          <a:cs typeface="Helvetica" panose="020B0604020202020204" pitchFamily="34" charset="0"/>
                        </a:rPr>
                        <a:t>(Fortsetzung)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b="1"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Hinweis: </a:t>
                      </a:r>
                      <a:r>
                        <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Informationen zur konkreten Vorgehensweise und zum Aufbau der Stationenarbeit finden Sie im Methodenblatt (GK-d).</a:t>
                      </a:r>
                    </a:p>
                    <a:p>
                      <a:pPr>
                        <a:lnSpc>
                          <a:spcPct val="107000"/>
                        </a:lnSpc>
                        <a:spcAft>
                          <a:spcPts val="800"/>
                        </a:spcAft>
                      </a:pPr>
                      <a:r>
                        <a:rPr lang="de-DE" sz="1200" b="1"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Tipp: </a:t>
                      </a:r>
                      <a:r>
                        <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Halten Sie das Glossar (GK-e) bereit, um den </a:t>
                      </a:r>
                      <a:r>
                        <a:rPr lang="de-DE" sz="1200" i="1"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ggf. Informationen zu unklaren Begriffen geben zu können.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a:txBody>
                    <a:bodyPr/>
                    <a:lstStyle/>
                    <a:p>
                      <a:r>
                        <a:rPr lang="de-DE" sz="1200" dirty="0">
                          <a:latin typeface="Helvetica" panose="020B0604020202020204" pitchFamily="34" charset="0"/>
                          <a:cs typeface="Helvetica" panose="020B0604020202020204" pitchFamily="34" charset="0"/>
                        </a:rPr>
                        <a:t>20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Ergebnis-sicherung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Schüler-präsentation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i="0"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a:t>
                      </a:r>
                      <a:r>
                        <a:rPr lang="de-DE" sz="1200" i="0" kern="12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0"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präsentieren nacheinander ihre Empfehlung und begründen ihre Entscheidung. Die </a:t>
                      </a:r>
                      <a:r>
                        <a:rPr lang="de-DE" sz="1200" i="0" kern="12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0"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notieren die jeweiligen Entscheidungen der anderen Gruppen auf ihrem Arbeitsblatt (GK-4).</a:t>
                      </a:r>
                    </a:p>
                    <a:p>
                      <a:pPr>
                        <a:lnSpc>
                          <a:spcPct val="107000"/>
                        </a:lnSpc>
                        <a:spcAft>
                          <a:spcPts val="800"/>
                        </a:spcAft>
                      </a:pPr>
                      <a:r>
                        <a:rPr lang="de-DE" sz="1200" i="0"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a:t>
                      </a:r>
                      <a:r>
                        <a:rPr lang="de-DE" sz="1200" i="0" kern="12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0"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und die LK ziehen das Fazit, dass die Wahl des richtigen Girokontos und die jeweiligen Kosten stark von der individuellen Nutzung abhängen und es nicht reicht, die Kontoführungsgebühr anzuschauen. Die LK und die </a:t>
                      </a:r>
                      <a:r>
                        <a:rPr lang="de-DE" sz="1200" i="0" kern="12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0"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formulieren daraus einen Merksatz, den sich die </a:t>
                      </a:r>
                      <a:r>
                        <a:rPr lang="de-DE" sz="1200" i="0" kern="12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0"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dem Arbeitsblatt mit den Personas (GK-4) notieren.</a:t>
                      </a:r>
                    </a:p>
                    <a:p>
                      <a:pPr>
                        <a:lnSpc>
                          <a:spcPct val="107000"/>
                        </a:lnSpc>
                        <a:spcAft>
                          <a:spcPts val="800"/>
                        </a:spcAft>
                      </a:pPr>
                      <a:r>
                        <a:rPr lang="de-DE" sz="1200" b="1" i="1"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Wichtig: </a:t>
                      </a:r>
                      <a:r>
                        <a:rPr lang="de-DE" sz="1200" i="1"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LK fragt die </a:t>
                      </a:r>
                      <a:r>
                        <a:rPr lang="de-DE" sz="1200" i="1" kern="12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1"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ob sie bereits ein Girokonto haben und was sie dafür bezahlen. Die LK verweist auf die Beispiele, in denen deutlich wird, dass vor allem Jugendliche und junge Erwachsene häufig weniger oder sogar nichts für ihr Konto bezahlen, Girokonto-Kosten aber im Erwachsenenalter ein Thema sein werden. Die LK kann die </a:t>
                      </a:r>
                      <a:r>
                        <a:rPr lang="de-DE" sz="1200" i="1" kern="12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1"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an dieser Stelle dazu auffordern, ihre Eltern auf diesen Umstand hinzuweisen.</a:t>
                      </a: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07598689"/>
                  </a:ext>
                </a:extLst>
              </a:tr>
              <a:tr h="0">
                <a:tc>
                  <a:txBody>
                    <a:bodyPr/>
                    <a:lstStyle/>
                    <a:p>
                      <a:r>
                        <a:rPr lang="de-DE" sz="1200" dirty="0">
                          <a:latin typeface="Helvetica" panose="020B0604020202020204" pitchFamily="34" charset="0"/>
                          <a:cs typeface="Helvetica" panose="020B0604020202020204" pitchFamily="34" charset="0"/>
                        </a:rPr>
                        <a:t>20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Reflexion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Klassen-gespräch</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algn="l" defTabSz="755934" rtl="0" eaLnBrk="1" latinLnBrk="0" hangingPunct="1">
                        <a:lnSpc>
                          <a:spcPct val="107000"/>
                        </a:lnSpc>
                        <a:spcAft>
                          <a:spcPts val="800"/>
                        </a:spcAft>
                      </a:pPr>
                      <a:r>
                        <a:rPr lang="de-DE" sz="1200" i="0"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LK fragt die </a:t>
                      </a:r>
                      <a:r>
                        <a:rPr lang="de-DE" sz="1200" i="0" kern="12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0"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welche Hilfsmittel sie bei der Recherche der Kosten mehr und welche sie weniger nützlich fanden. Die </a:t>
                      </a:r>
                      <a:r>
                        <a:rPr lang="de-DE" sz="1200" i="0" kern="12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0"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begründen ihre Einschätzung.</a:t>
                      </a:r>
                    </a:p>
                    <a:p>
                      <a:pPr marL="0" algn="l" defTabSz="755934" rtl="0" eaLnBrk="1" latinLnBrk="0" hangingPunct="1">
                        <a:lnSpc>
                          <a:spcPct val="107000"/>
                        </a:lnSpc>
                        <a:spcAft>
                          <a:spcPts val="800"/>
                        </a:spcAft>
                      </a:pPr>
                      <a:r>
                        <a:rPr lang="de-DE" sz="1200" i="0"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a:t>
                      </a:r>
                      <a:r>
                        <a:rPr lang="de-DE" sz="1200" i="0" kern="12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0"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und die LK gehen gemeinsam alle Stationen noch einmal durch und notieren sich ihre Einschätzungen zu Sachlichkeit und Neutralität der einzelnen Quellen auf ihrem Arbeitsblatt (GK-6).</a:t>
                      </a:r>
                    </a:p>
                    <a:p>
                      <a:pPr marL="0" marR="0" lvl="0" indent="0" algn="r" defTabSz="755934" rtl="0" eaLnBrk="1" fontAlgn="auto" latinLnBrk="0" hangingPunct="1">
                        <a:lnSpc>
                          <a:spcPct val="107000"/>
                        </a:lnSpc>
                        <a:spcBef>
                          <a:spcPts val="0"/>
                        </a:spcBef>
                        <a:spcAft>
                          <a:spcPts val="800"/>
                        </a:spcAft>
                        <a:buClrTx/>
                        <a:buSzTx/>
                        <a:buFontTx/>
                        <a:buNone/>
                        <a:tabLst/>
                        <a:defRPr/>
                      </a:pPr>
                      <a:r>
                        <a:rPr lang="de-DE" sz="1200" i="1" kern="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(Fortsetzung nächste Seite)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920499805"/>
                  </a:ext>
                </a:extLst>
              </a:tr>
            </a:tbl>
          </a:graphicData>
        </a:graphic>
      </p:graphicFrame>
      <p:sp>
        <p:nvSpPr>
          <p:cNvPr id="3" name="Rechteck: abgerundete Ecken 2">
            <a:extLst>
              <a:ext uri="{FF2B5EF4-FFF2-40B4-BE49-F238E27FC236}">
                <a16:creationId xmlns:a16="http://schemas.microsoft.com/office/drawing/2014/main" id="{0BFF5878-B53E-3F17-0F9E-619AA29C6164}"/>
              </a:ext>
            </a:extLst>
          </p:cNvPr>
          <p:cNvSpPr/>
          <p:nvPr/>
        </p:nvSpPr>
        <p:spPr>
          <a:xfrm>
            <a:off x="2002739" y="1714526"/>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GK-c</a:t>
            </a:r>
          </a:p>
        </p:txBody>
      </p:sp>
      <p:sp>
        <p:nvSpPr>
          <p:cNvPr id="4" name="Rechteck: abgerundete Ecken 3">
            <a:extLst>
              <a:ext uri="{FF2B5EF4-FFF2-40B4-BE49-F238E27FC236}">
                <a16:creationId xmlns:a16="http://schemas.microsoft.com/office/drawing/2014/main" id="{7915007C-21C3-9034-073A-632729C9E6F1}"/>
              </a:ext>
            </a:extLst>
          </p:cNvPr>
          <p:cNvSpPr/>
          <p:nvPr/>
        </p:nvSpPr>
        <p:spPr>
          <a:xfrm>
            <a:off x="2002739" y="2121161"/>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GK-d</a:t>
            </a:r>
          </a:p>
        </p:txBody>
      </p:sp>
      <p:sp>
        <p:nvSpPr>
          <p:cNvPr id="5" name="Rechteck: abgerundete Ecken 4">
            <a:extLst>
              <a:ext uri="{FF2B5EF4-FFF2-40B4-BE49-F238E27FC236}">
                <a16:creationId xmlns:a16="http://schemas.microsoft.com/office/drawing/2014/main" id="{4F307B9E-9F55-B7D0-FFD0-A921DAAF35D4}"/>
              </a:ext>
            </a:extLst>
          </p:cNvPr>
          <p:cNvSpPr/>
          <p:nvPr/>
        </p:nvSpPr>
        <p:spPr>
          <a:xfrm>
            <a:off x="2002739" y="3462006"/>
            <a:ext cx="670472" cy="360187"/>
          </a:xfrm>
          <a:prstGeom prst="roundRect">
            <a:avLst>
              <a:gd name="adj" fmla="val 50000"/>
            </a:avLst>
          </a:prstGeom>
          <a:solidFill>
            <a:srgbClr val="FFD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GK-4</a:t>
            </a:r>
          </a:p>
        </p:txBody>
      </p:sp>
      <p:sp>
        <p:nvSpPr>
          <p:cNvPr id="6" name="Rechteck: abgerundete Ecken 5">
            <a:extLst>
              <a:ext uri="{FF2B5EF4-FFF2-40B4-BE49-F238E27FC236}">
                <a16:creationId xmlns:a16="http://schemas.microsoft.com/office/drawing/2014/main" id="{F8023D6F-AF72-8587-0E2F-D247E608DDD3}"/>
              </a:ext>
            </a:extLst>
          </p:cNvPr>
          <p:cNvSpPr/>
          <p:nvPr/>
        </p:nvSpPr>
        <p:spPr>
          <a:xfrm>
            <a:off x="2002739" y="4260351"/>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GK-c</a:t>
            </a:r>
          </a:p>
        </p:txBody>
      </p:sp>
      <p:sp>
        <p:nvSpPr>
          <p:cNvPr id="9" name="Rechteck: abgerundete Ecken 8">
            <a:extLst>
              <a:ext uri="{FF2B5EF4-FFF2-40B4-BE49-F238E27FC236}">
                <a16:creationId xmlns:a16="http://schemas.microsoft.com/office/drawing/2014/main" id="{15E52857-9D28-0D6F-E272-7DC57D2DCD14}"/>
              </a:ext>
            </a:extLst>
          </p:cNvPr>
          <p:cNvSpPr/>
          <p:nvPr/>
        </p:nvSpPr>
        <p:spPr>
          <a:xfrm>
            <a:off x="2000127" y="8320268"/>
            <a:ext cx="670472" cy="360187"/>
          </a:xfrm>
          <a:prstGeom prst="roundRect">
            <a:avLst>
              <a:gd name="adj" fmla="val 50000"/>
            </a:avLst>
          </a:prstGeom>
          <a:solidFill>
            <a:srgbClr val="FFD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GK-6</a:t>
            </a:r>
          </a:p>
        </p:txBody>
      </p:sp>
      <p:sp>
        <p:nvSpPr>
          <p:cNvPr id="10" name="Rechteck: abgerundete Ecken 9">
            <a:extLst>
              <a:ext uri="{FF2B5EF4-FFF2-40B4-BE49-F238E27FC236}">
                <a16:creationId xmlns:a16="http://schemas.microsoft.com/office/drawing/2014/main" id="{7B65FFAB-73C8-E589-F5BD-E29F662AFFD5}"/>
              </a:ext>
            </a:extLst>
          </p:cNvPr>
          <p:cNvSpPr/>
          <p:nvPr/>
        </p:nvSpPr>
        <p:spPr>
          <a:xfrm>
            <a:off x="2000127" y="8732930"/>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GK-c</a:t>
            </a:r>
          </a:p>
        </p:txBody>
      </p:sp>
      <p:sp>
        <p:nvSpPr>
          <p:cNvPr id="11" name="Rechteck: abgerundete Ecken 10">
            <a:extLst>
              <a:ext uri="{FF2B5EF4-FFF2-40B4-BE49-F238E27FC236}">
                <a16:creationId xmlns:a16="http://schemas.microsoft.com/office/drawing/2014/main" id="{DF3852CA-C586-1739-2BBB-73658D0163A6}"/>
              </a:ext>
            </a:extLst>
          </p:cNvPr>
          <p:cNvSpPr/>
          <p:nvPr/>
        </p:nvSpPr>
        <p:spPr>
          <a:xfrm>
            <a:off x="2000127" y="3847689"/>
            <a:ext cx="670472" cy="360187"/>
          </a:xfrm>
          <a:prstGeom prst="roundRect">
            <a:avLst>
              <a:gd name="adj" fmla="val 50000"/>
            </a:avLst>
          </a:prstGeom>
          <a:solidFill>
            <a:srgbClr val="FFD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GK-5</a:t>
            </a:r>
          </a:p>
        </p:txBody>
      </p:sp>
    </p:spTree>
    <p:extLst>
      <p:ext uri="{BB962C8B-B14F-4D97-AF65-F5344CB8AC3E}">
        <p14:creationId xmlns:p14="http://schemas.microsoft.com/office/powerpoint/2010/main" val="360665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4993B478-CE14-0A2B-D978-FBDC8DAF26C9}"/>
              </a:ext>
            </a:extLst>
          </p:cNvPr>
          <p:cNvGraphicFramePr>
            <a:graphicFrameLocks/>
          </p:cNvGraphicFramePr>
          <p:nvPr>
            <p:extLst>
              <p:ext uri="{D42A27DB-BD31-4B8C-83A1-F6EECF244321}">
                <p14:modId xmlns:p14="http://schemas.microsoft.com/office/powerpoint/2010/main" val="2222141712"/>
              </p:ext>
            </p:extLst>
          </p:nvPr>
        </p:nvGraphicFramePr>
        <p:xfrm>
          <a:off x="1020525" y="1004827"/>
          <a:ext cx="5513949" cy="4924807"/>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370840">
                <a:tc gridSpan="2">
                  <a:txBody>
                    <a:bodyPr/>
                    <a:lstStyle/>
                    <a:p>
                      <a:r>
                        <a:rPr lang="de-DE" sz="1200" i="1" dirty="0">
                          <a:latin typeface="Helvetica" panose="020B0604020202020204" pitchFamily="34" charset="0"/>
                          <a:cs typeface="Helvetica" panose="020B0604020202020204" pitchFamily="34" charset="0"/>
                        </a:rPr>
                        <a:t>(Fortsetzung)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i="0"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LK und die </a:t>
                      </a:r>
                      <a:r>
                        <a:rPr lang="de-DE" sz="1200" i="0" kern="12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0" kern="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kommen zu dem Schluss, dass es bei der Suche nach einem Girokonto nicht nur wichtig ist, die einzelnen Kostenpunkte zu kennen, sondern auch neutrale Quellen dazu zu finden und Werbeversprechen von sachlichen Informationen zu unterscheiden. Sie notieren sich diese und weitere Erkenntnisse ebenfalls auf dem Arbeitsblatt (GK-6).</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gridSpan="3">
                  <a:txBody>
                    <a:bodyPr/>
                    <a:lstStyle/>
                    <a:p>
                      <a:pPr>
                        <a:lnSpc>
                          <a:spcPct val="107000"/>
                        </a:lnSpc>
                        <a:spcAft>
                          <a:spcPts val="800"/>
                        </a:spcAft>
                      </a:pPr>
                      <a:r>
                        <a:rPr lang="de-DE" sz="1200" b="1" i="0" kern="1200" dirty="0">
                          <a:solidFill>
                            <a:schemeClr val="tx1"/>
                          </a:solidFill>
                          <a:effectLst/>
                          <a:latin typeface="Helvetica" panose="020B0604020202020204" pitchFamily="34" charset="0"/>
                          <a:cs typeface="Helvetica" panose="020B0604020202020204" pitchFamily="34" charset="0"/>
                        </a:rPr>
                        <a:t>Hausaufgabe:</a:t>
                      </a:r>
                    </a:p>
                    <a:p>
                      <a:pPr lvl="1">
                        <a:lnSpc>
                          <a:spcPct val="107000"/>
                        </a:lnSpc>
                        <a:spcAft>
                          <a:spcPts val="800"/>
                        </a:spcAft>
                      </a:pPr>
                      <a:r>
                        <a:rPr lang="de-DE" sz="1200" i="0" kern="1200" dirty="0">
                          <a:solidFill>
                            <a:schemeClr val="tx1"/>
                          </a:solidFill>
                          <a:effectLst/>
                          <a:latin typeface="Helvetica" panose="020B0604020202020204" pitchFamily="34" charset="0"/>
                          <a:cs typeface="Helvetica" panose="020B0604020202020204" pitchFamily="34" charset="0"/>
                        </a:rPr>
                        <a:t>Wendet euer Wissen im wahren Leben an. Findet euch in euren Gruppen wieder und sucht für eure Persona ein richtiges Girokonto. Definiert dafür zunächst in der Gruppe, welche Banken und Konten ihr euch ansehen wollt. Jedes Gruppenmitglied analysiert im Anschluss daran die Kosten eines Girokontos. Tauscht euch über eure Ergebnisse aus und entscheidet euch für ein Konto, das ihr eurer Persona empfehlen würdet. Präsentiert euer Ergebnis in der Folgestunde. Erklärt dabei eure Vorgehensweise. Geht auch auf die Wahl der von euch genutzten Quellen ein. </a:t>
                      </a:r>
                    </a:p>
                    <a:p>
                      <a:pPr>
                        <a:lnSpc>
                          <a:spcPct val="107000"/>
                        </a:lnSpc>
                        <a:spcAft>
                          <a:spcPts val="800"/>
                        </a:spcAft>
                      </a:pPr>
                      <a:r>
                        <a:rPr lang="de-DE" sz="1200" b="1" i="1" kern="1200" dirty="0">
                          <a:solidFill>
                            <a:schemeClr val="tx1"/>
                          </a:solidFill>
                          <a:effectLst/>
                          <a:latin typeface="Helvetica" panose="020B0604020202020204" pitchFamily="34" charset="0"/>
                          <a:cs typeface="Helvetica" panose="020B0604020202020204" pitchFamily="34" charset="0"/>
                        </a:rPr>
                        <a:t>Tipp: </a:t>
                      </a:r>
                      <a:r>
                        <a:rPr lang="de-DE" sz="1200" i="1" kern="1200" dirty="0">
                          <a:solidFill>
                            <a:schemeClr val="tx1"/>
                          </a:solidFill>
                          <a:effectLst/>
                          <a:latin typeface="Helvetica" panose="020B0604020202020204" pitchFamily="34" charset="0"/>
                          <a:cs typeface="Helvetica" panose="020B0604020202020204" pitchFamily="34" charset="0"/>
                        </a:rPr>
                        <a:t>Bereiten Sie bei Bedarf schon eine Liste von Banken vor, darunter am besten auch Banken aus Ihrer Region.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dirty="0"/>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07598689"/>
                  </a:ext>
                </a:extLst>
              </a:tr>
            </a:tbl>
          </a:graphicData>
        </a:graphic>
      </p:graphicFrame>
    </p:spTree>
    <p:extLst>
      <p:ext uri="{BB962C8B-B14F-4D97-AF65-F5344CB8AC3E}">
        <p14:creationId xmlns:p14="http://schemas.microsoft.com/office/powerpoint/2010/main" val="3797421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ieren 21">
            <a:extLst>
              <a:ext uri="{FF2B5EF4-FFF2-40B4-BE49-F238E27FC236}">
                <a16:creationId xmlns:a16="http://schemas.microsoft.com/office/drawing/2014/main" id="{F6FC17E2-6E09-D4CF-8491-B5877C3383E7}"/>
              </a:ext>
            </a:extLst>
          </p:cNvPr>
          <p:cNvGrpSpPr>
            <a:grpSpLocks noGrp="1" noUngrp="1" noRot="1" noMove="1" noResize="1"/>
          </p:cNvGrpSpPr>
          <p:nvPr/>
        </p:nvGrpSpPr>
        <p:grpSpPr>
          <a:xfrm>
            <a:off x="1505696" y="7958462"/>
            <a:ext cx="1777111" cy="1777111"/>
            <a:chOff x="1505696" y="7958462"/>
            <a:chExt cx="1777111" cy="1777111"/>
          </a:xfrm>
        </p:grpSpPr>
        <p:sp>
          <p:nvSpPr>
            <p:cNvPr id="121" name="Rechteck 120">
              <a:extLst>
                <a:ext uri="{FF2B5EF4-FFF2-40B4-BE49-F238E27FC236}">
                  <a16:creationId xmlns:a16="http://schemas.microsoft.com/office/drawing/2014/main" id="{0DD17FE7-B225-9D84-19F5-9B222EE67EB4}"/>
                </a:ext>
              </a:extLst>
            </p:cNvPr>
            <p:cNvSpPr>
              <a:spLocks noGrp="1" noRot="1" noMove="1" noResize="1" noEditPoints="1" noAdjustHandles="1" noChangeArrowheads="1" noChangeShapeType="1"/>
            </p:cNvSpPr>
            <p:nvPr/>
          </p:nvSpPr>
          <p:spPr>
            <a:xfrm rot="16977468">
              <a:off x="1505696" y="7958462"/>
              <a:ext cx="1777111" cy="1777111"/>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2"/>
                  </a:solidFill>
                  <a:latin typeface="Ink Free" panose="03080402000500000000" pitchFamily="66" charset="0"/>
                </a:rPr>
                <a:t>Rechnungen</a:t>
              </a:r>
            </a:p>
            <a:p>
              <a:pPr algn="ctr"/>
              <a:r>
                <a:rPr lang="de-DE" sz="1400" dirty="0">
                  <a:solidFill>
                    <a:schemeClr val="tx2"/>
                  </a:solidFill>
                  <a:latin typeface="Ink Free" panose="03080402000500000000" pitchFamily="66" charset="0"/>
                </a:rPr>
                <a:t>begleichen</a:t>
              </a:r>
            </a:p>
          </p:txBody>
        </p:sp>
        <p:grpSp>
          <p:nvGrpSpPr>
            <p:cNvPr id="122" name="Gruppieren 121">
              <a:extLst>
                <a:ext uri="{FF2B5EF4-FFF2-40B4-BE49-F238E27FC236}">
                  <a16:creationId xmlns:a16="http://schemas.microsoft.com/office/drawing/2014/main" id="{0A0F8F4F-84C7-B50E-83B3-C1CF0792ED0B}"/>
                </a:ext>
              </a:extLst>
            </p:cNvPr>
            <p:cNvGrpSpPr>
              <a:grpSpLocks noGrp="1" noUngrp="1" noRot="1" noMove="1" noResize="1"/>
            </p:cNvGrpSpPr>
            <p:nvPr/>
          </p:nvGrpSpPr>
          <p:grpSpPr>
            <a:xfrm rot="17583378">
              <a:off x="1527826" y="8623725"/>
              <a:ext cx="173191" cy="185936"/>
              <a:chOff x="3654627" y="3061677"/>
              <a:chExt cx="572178" cy="614284"/>
            </a:xfrm>
            <a:solidFill>
              <a:schemeClr val="tx2"/>
            </a:solidFill>
            <a:effectLst>
              <a:outerShdw blurRad="50800" dist="38100" dir="2700000" algn="tl" rotWithShape="0">
                <a:prstClr val="black">
                  <a:alpha val="40000"/>
                </a:prstClr>
              </a:outerShdw>
            </a:effectLst>
          </p:grpSpPr>
          <p:sp>
            <p:nvSpPr>
              <p:cNvPr id="123" name="Ellipse 122">
                <a:extLst>
                  <a:ext uri="{FF2B5EF4-FFF2-40B4-BE49-F238E27FC236}">
                    <a16:creationId xmlns:a16="http://schemas.microsoft.com/office/drawing/2014/main" id="{9C93B03F-1ED5-CCDA-24DC-425448300072}"/>
                  </a:ext>
                </a:extLst>
              </p:cNvPr>
              <p:cNvSpPr>
                <a:spLocks noGrp="1" noRot="1" noMove="1" noResize="1" noEditPoints="1" noAdjustHandles="1" noChangeArrowheads="1" noChangeShapeType="1"/>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GT America Rg" panose="00000500000000000000" pitchFamily="50" charset="0"/>
                </a:endParaRPr>
              </a:p>
            </p:txBody>
          </p:sp>
          <p:sp>
            <p:nvSpPr>
              <p:cNvPr id="124" name="Ellipse 123">
                <a:extLst>
                  <a:ext uri="{FF2B5EF4-FFF2-40B4-BE49-F238E27FC236}">
                    <a16:creationId xmlns:a16="http://schemas.microsoft.com/office/drawing/2014/main" id="{F7B0C506-A0BD-9C55-C604-DFA0876A0C5A}"/>
                  </a:ext>
                </a:extLst>
              </p:cNvPr>
              <p:cNvSpPr>
                <a:spLocks noGrp="1" noRot="1" noMove="1" noResize="1" noEditPoints="1" noAdjustHandles="1" noChangeArrowheads="1" noChangeShapeType="1"/>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GT America Rg" panose="00000500000000000000" pitchFamily="50" charset="0"/>
                </a:endParaRPr>
              </a:p>
            </p:txBody>
          </p:sp>
          <p:sp>
            <p:nvSpPr>
              <p:cNvPr id="125" name="Ellipse 124">
                <a:extLst>
                  <a:ext uri="{FF2B5EF4-FFF2-40B4-BE49-F238E27FC236}">
                    <a16:creationId xmlns:a16="http://schemas.microsoft.com/office/drawing/2014/main" id="{7E092525-2E23-89B3-9FFE-A01E066A5576}"/>
                  </a:ext>
                </a:extLst>
              </p:cNvPr>
              <p:cNvSpPr>
                <a:spLocks noGrp="1" noRot="1" noMove="1" noResize="1" noEditPoints="1" noAdjustHandles="1" noChangeArrowheads="1" noChangeShapeType="1"/>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GT America Rg" panose="00000500000000000000" pitchFamily="50" charset="0"/>
                </a:endParaRPr>
              </a:p>
            </p:txBody>
          </p:sp>
        </p:grpSp>
      </p:grpSp>
      <p:grpSp>
        <p:nvGrpSpPr>
          <p:cNvPr id="21" name="Gruppieren 20">
            <a:extLst>
              <a:ext uri="{FF2B5EF4-FFF2-40B4-BE49-F238E27FC236}">
                <a16:creationId xmlns:a16="http://schemas.microsoft.com/office/drawing/2014/main" id="{B865E583-3775-1B86-E63A-8742583D56DD}"/>
              </a:ext>
            </a:extLst>
          </p:cNvPr>
          <p:cNvGrpSpPr>
            <a:grpSpLocks noGrp="1" noUngrp="1" noRot="1" noMove="1" noResize="1"/>
          </p:cNvGrpSpPr>
          <p:nvPr/>
        </p:nvGrpSpPr>
        <p:grpSpPr>
          <a:xfrm>
            <a:off x="1595107" y="2188860"/>
            <a:ext cx="1777111" cy="1777111"/>
            <a:chOff x="1595107" y="2188860"/>
            <a:chExt cx="1777111" cy="1777111"/>
          </a:xfrm>
        </p:grpSpPr>
        <p:sp>
          <p:nvSpPr>
            <p:cNvPr id="127" name="Rechteck 126">
              <a:extLst>
                <a:ext uri="{FF2B5EF4-FFF2-40B4-BE49-F238E27FC236}">
                  <a16:creationId xmlns:a16="http://schemas.microsoft.com/office/drawing/2014/main" id="{6AB7F322-D6F1-3A2B-75E9-29EFFC025BC9}"/>
                </a:ext>
              </a:extLst>
            </p:cNvPr>
            <p:cNvSpPr>
              <a:spLocks noGrp="1" noRot="1" noMove="1" noResize="1" noEditPoints="1" noAdjustHandles="1" noChangeArrowheads="1" noChangeShapeType="1"/>
            </p:cNvSpPr>
            <p:nvPr/>
          </p:nvSpPr>
          <p:spPr>
            <a:xfrm rot="15931891" flipH="1">
              <a:off x="1595107" y="2188860"/>
              <a:ext cx="1777111" cy="1777111"/>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2"/>
                  </a:solidFill>
                  <a:latin typeface="Ink Free" panose="03080402000500000000" pitchFamily="66" charset="0"/>
                </a:rPr>
                <a:t>Bargeld abheben und einzahlen</a:t>
              </a:r>
            </a:p>
          </p:txBody>
        </p:sp>
        <p:grpSp>
          <p:nvGrpSpPr>
            <p:cNvPr id="128" name="Gruppieren 127">
              <a:extLst>
                <a:ext uri="{FF2B5EF4-FFF2-40B4-BE49-F238E27FC236}">
                  <a16:creationId xmlns:a16="http://schemas.microsoft.com/office/drawing/2014/main" id="{7CF88F7F-22C9-ABF5-BA96-F45760A84251}"/>
                </a:ext>
              </a:extLst>
            </p:cNvPr>
            <p:cNvGrpSpPr>
              <a:grpSpLocks noGrp="1" noUngrp="1" noRot="1" noMove="1" noResize="1"/>
            </p:cNvGrpSpPr>
            <p:nvPr/>
          </p:nvGrpSpPr>
          <p:grpSpPr>
            <a:xfrm rot="15325981" flipH="1">
              <a:off x="1606543" y="2998222"/>
              <a:ext cx="173191" cy="185936"/>
              <a:chOff x="3654627" y="3061677"/>
              <a:chExt cx="572178" cy="614284"/>
            </a:xfrm>
            <a:solidFill>
              <a:schemeClr val="tx2"/>
            </a:solidFill>
            <a:effectLst>
              <a:outerShdw blurRad="50800" dist="38100" dir="2700000" algn="tl" rotWithShape="0">
                <a:prstClr val="black">
                  <a:alpha val="40000"/>
                </a:prstClr>
              </a:outerShdw>
            </a:effectLst>
          </p:grpSpPr>
          <p:sp>
            <p:nvSpPr>
              <p:cNvPr id="129" name="Ellipse 128">
                <a:extLst>
                  <a:ext uri="{FF2B5EF4-FFF2-40B4-BE49-F238E27FC236}">
                    <a16:creationId xmlns:a16="http://schemas.microsoft.com/office/drawing/2014/main" id="{49967F08-F6E5-5706-DF81-DC9DEEA4E08B}"/>
                  </a:ext>
                </a:extLst>
              </p:cNvPr>
              <p:cNvSpPr>
                <a:spLocks noGrp="1" noRot="1" noMove="1" noResize="1" noEditPoints="1" noAdjustHandles="1" noChangeArrowheads="1" noChangeShapeType="1"/>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130" name="Ellipse 129">
                <a:extLst>
                  <a:ext uri="{FF2B5EF4-FFF2-40B4-BE49-F238E27FC236}">
                    <a16:creationId xmlns:a16="http://schemas.microsoft.com/office/drawing/2014/main" id="{7D052996-04D4-7365-B55F-3F87EC04E227}"/>
                  </a:ext>
                </a:extLst>
              </p:cNvPr>
              <p:cNvSpPr>
                <a:spLocks noGrp="1" noRot="1" noMove="1" noResize="1" noEditPoints="1" noAdjustHandles="1" noChangeArrowheads="1" noChangeShapeType="1"/>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131" name="Ellipse 130">
                <a:extLst>
                  <a:ext uri="{FF2B5EF4-FFF2-40B4-BE49-F238E27FC236}">
                    <a16:creationId xmlns:a16="http://schemas.microsoft.com/office/drawing/2014/main" id="{523CD1E7-3235-FDEB-C6C2-4EF705BCB842}"/>
                  </a:ext>
                </a:extLst>
              </p:cNvPr>
              <p:cNvSpPr>
                <a:spLocks noGrp="1" noRot="1" noMove="1" noResize="1" noEditPoints="1" noAdjustHandles="1" noChangeArrowheads="1" noChangeShapeType="1"/>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grpSp>
      </p:grpSp>
      <p:grpSp>
        <p:nvGrpSpPr>
          <p:cNvPr id="20" name="Gruppieren 19">
            <a:extLst>
              <a:ext uri="{FF2B5EF4-FFF2-40B4-BE49-F238E27FC236}">
                <a16:creationId xmlns:a16="http://schemas.microsoft.com/office/drawing/2014/main" id="{413AFA66-E945-7AEE-BF49-072D1A380C86}"/>
              </a:ext>
            </a:extLst>
          </p:cNvPr>
          <p:cNvGrpSpPr>
            <a:grpSpLocks noGrp="1" noUngrp="1" noRot="1" noMove="1" noResize="1"/>
          </p:cNvGrpSpPr>
          <p:nvPr/>
        </p:nvGrpSpPr>
        <p:grpSpPr>
          <a:xfrm>
            <a:off x="3818830" y="4570945"/>
            <a:ext cx="1777111" cy="1777111"/>
            <a:chOff x="3818830" y="4570945"/>
            <a:chExt cx="1777111" cy="1777111"/>
          </a:xfrm>
        </p:grpSpPr>
        <p:sp>
          <p:nvSpPr>
            <p:cNvPr id="133" name="Rechteck 132">
              <a:extLst>
                <a:ext uri="{FF2B5EF4-FFF2-40B4-BE49-F238E27FC236}">
                  <a16:creationId xmlns:a16="http://schemas.microsoft.com/office/drawing/2014/main" id="{0AAF62B6-21A4-8620-DD13-FC78838697E7}"/>
                </a:ext>
              </a:extLst>
            </p:cNvPr>
            <p:cNvSpPr>
              <a:spLocks noGrp="1" noRot="1" noMove="1" noResize="1" noEditPoints="1" noAdjustHandles="1" noChangeArrowheads="1" noChangeShapeType="1"/>
            </p:cNvSpPr>
            <p:nvPr/>
          </p:nvSpPr>
          <p:spPr>
            <a:xfrm rot="16424619" flipH="1">
              <a:off x="3818830" y="4570945"/>
              <a:ext cx="1777111" cy="1777111"/>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2"/>
                  </a:solidFill>
                  <a:latin typeface="Ink Free" panose="03080402000500000000" pitchFamily="66" charset="0"/>
                </a:rPr>
                <a:t>Geld auf anderes eigenes Konto, Depot überweisen</a:t>
              </a:r>
            </a:p>
          </p:txBody>
        </p:sp>
        <p:grpSp>
          <p:nvGrpSpPr>
            <p:cNvPr id="134" name="Gruppieren 133">
              <a:extLst>
                <a:ext uri="{FF2B5EF4-FFF2-40B4-BE49-F238E27FC236}">
                  <a16:creationId xmlns:a16="http://schemas.microsoft.com/office/drawing/2014/main" id="{526719CE-49C1-D4A1-6150-71F4A32E47A3}"/>
                </a:ext>
              </a:extLst>
            </p:cNvPr>
            <p:cNvGrpSpPr>
              <a:grpSpLocks noGrp="1" noUngrp="1" noRot="1" noMove="1" noResize="1"/>
            </p:cNvGrpSpPr>
            <p:nvPr/>
          </p:nvGrpSpPr>
          <p:grpSpPr>
            <a:xfrm rot="15818709" flipH="1">
              <a:off x="3836404" y="5267248"/>
              <a:ext cx="173191" cy="185936"/>
              <a:chOff x="3654627" y="3061677"/>
              <a:chExt cx="572178" cy="614284"/>
            </a:xfrm>
            <a:solidFill>
              <a:schemeClr val="tx2"/>
            </a:solidFill>
            <a:effectLst>
              <a:outerShdw blurRad="50800" dist="38100" dir="2700000" algn="tl" rotWithShape="0">
                <a:prstClr val="black">
                  <a:alpha val="40000"/>
                </a:prstClr>
              </a:outerShdw>
            </a:effectLst>
          </p:grpSpPr>
          <p:sp>
            <p:nvSpPr>
              <p:cNvPr id="135" name="Ellipse 134">
                <a:extLst>
                  <a:ext uri="{FF2B5EF4-FFF2-40B4-BE49-F238E27FC236}">
                    <a16:creationId xmlns:a16="http://schemas.microsoft.com/office/drawing/2014/main" id="{4F9177AF-CBB4-BED7-8954-7E986DDDA50B}"/>
                  </a:ext>
                </a:extLst>
              </p:cNvPr>
              <p:cNvSpPr>
                <a:spLocks noGrp="1" noRot="1" noMove="1" noResize="1" noEditPoints="1" noAdjustHandles="1" noChangeArrowheads="1" noChangeShapeType="1"/>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136" name="Ellipse 135">
                <a:extLst>
                  <a:ext uri="{FF2B5EF4-FFF2-40B4-BE49-F238E27FC236}">
                    <a16:creationId xmlns:a16="http://schemas.microsoft.com/office/drawing/2014/main" id="{ADEFEA47-5EEA-20DA-69EF-6526EFBA39DB}"/>
                  </a:ext>
                </a:extLst>
              </p:cNvPr>
              <p:cNvSpPr>
                <a:spLocks noGrp="1" noRot="1" noMove="1" noResize="1" noEditPoints="1" noAdjustHandles="1" noChangeArrowheads="1" noChangeShapeType="1"/>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137" name="Ellipse 136">
                <a:extLst>
                  <a:ext uri="{FF2B5EF4-FFF2-40B4-BE49-F238E27FC236}">
                    <a16:creationId xmlns:a16="http://schemas.microsoft.com/office/drawing/2014/main" id="{3AD1B3E2-26D8-B9BE-696E-EFF84525BCC2}"/>
                  </a:ext>
                </a:extLst>
              </p:cNvPr>
              <p:cNvSpPr>
                <a:spLocks noGrp="1" noRot="1" noMove="1" noResize="1" noEditPoints="1" noAdjustHandles="1" noChangeArrowheads="1" noChangeShapeType="1"/>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grpSp>
      </p:grpSp>
      <p:grpSp>
        <p:nvGrpSpPr>
          <p:cNvPr id="19" name="Gruppieren 18">
            <a:extLst>
              <a:ext uri="{FF2B5EF4-FFF2-40B4-BE49-F238E27FC236}">
                <a16:creationId xmlns:a16="http://schemas.microsoft.com/office/drawing/2014/main" id="{73869047-F5F5-1E02-C8A5-6B3F9BADC3B7}"/>
              </a:ext>
            </a:extLst>
          </p:cNvPr>
          <p:cNvGrpSpPr>
            <a:grpSpLocks noGrp="1" noUngrp="1" noRot="1" noMove="1" noResize="1"/>
          </p:cNvGrpSpPr>
          <p:nvPr/>
        </p:nvGrpSpPr>
        <p:grpSpPr>
          <a:xfrm>
            <a:off x="3805906" y="7361946"/>
            <a:ext cx="1777111" cy="1777111"/>
            <a:chOff x="3805906" y="7361946"/>
            <a:chExt cx="1777111" cy="1777111"/>
          </a:xfrm>
        </p:grpSpPr>
        <p:sp>
          <p:nvSpPr>
            <p:cNvPr id="139" name="Rechteck 138">
              <a:extLst>
                <a:ext uri="{FF2B5EF4-FFF2-40B4-BE49-F238E27FC236}">
                  <a16:creationId xmlns:a16="http://schemas.microsoft.com/office/drawing/2014/main" id="{E45424E6-67EB-901B-CC99-FDB26F16DF5E}"/>
                </a:ext>
              </a:extLst>
            </p:cNvPr>
            <p:cNvSpPr>
              <a:spLocks noGrp="1" noRot="1" noMove="1" noResize="1" noEditPoints="1" noAdjustHandles="1" noChangeArrowheads="1" noChangeShapeType="1"/>
            </p:cNvSpPr>
            <p:nvPr/>
          </p:nvSpPr>
          <p:spPr>
            <a:xfrm rot="15931891" flipH="1">
              <a:off x="3805906" y="7361946"/>
              <a:ext cx="1777111" cy="1777111"/>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2"/>
                  </a:solidFill>
                  <a:latin typeface="Ink Free" panose="03080402000500000000" pitchFamily="66" charset="0"/>
                </a:rPr>
                <a:t>Sparen (?)</a:t>
              </a:r>
            </a:p>
          </p:txBody>
        </p:sp>
        <p:grpSp>
          <p:nvGrpSpPr>
            <p:cNvPr id="140" name="Gruppieren 139">
              <a:extLst>
                <a:ext uri="{FF2B5EF4-FFF2-40B4-BE49-F238E27FC236}">
                  <a16:creationId xmlns:a16="http://schemas.microsoft.com/office/drawing/2014/main" id="{6ED49156-65A3-FF95-39F8-F30087144EEE}"/>
                </a:ext>
              </a:extLst>
            </p:cNvPr>
            <p:cNvGrpSpPr>
              <a:grpSpLocks noGrp="1" noUngrp="1" noRot="1" noMove="1" noResize="1"/>
            </p:cNvGrpSpPr>
            <p:nvPr/>
          </p:nvGrpSpPr>
          <p:grpSpPr>
            <a:xfrm rot="15325981" flipH="1">
              <a:off x="3817342" y="8171308"/>
              <a:ext cx="173191" cy="185936"/>
              <a:chOff x="3654627" y="3061677"/>
              <a:chExt cx="572178" cy="614284"/>
            </a:xfrm>
            <a:solidFill>
              <a:schemeClr val="tx2"/>
            </a:solidFill>
            <a:effectLst>
              <a:outerShdw blurRad="50800" dist="38100" dir="2700000" algn="tl" rotWithShape="0">
                <a:prstClr val="black">
                  <a:alpha val="40000"/>
                </a:prstClr>
              </a:outerShdw>
            </a:effectLst>
          </p:grpSpPr>
          <p:sp>
            <p:nvSpPr>
              <p:cNvPr id="141" name="Ellipse 140">
                <a:extLst>
                  <a:ext uri="{FF2B5EF4-FFF2-40B4-BE49-F238E27FC236}">
                    <a16:creationId xmlns:a16="http://schemas.microsoft.com/office/drawing/2014/main" id="{B69CCE84-B63A-4D51-8551-8B1C5D89EC49}"/>
                  </a:ext>
                </a:extLst>
              </p:cNvPr>
              <p:cNvSpPr>
                <a:spLocks noGrp="1" noRot="1" noMove="1" noResize="1" noEditPoints="1" noAdjustHandles="1" noChangeArrowheads="1" noChangeShapeType="1"/>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142" name="Ellipse 141">
                <a:extLst>
                  <a:ext uri="{FF2B5EF4-FFF2-40B4-BE49-F238E27FC236}">
                    <a16:creationId xmlns:a16="http://schemas.microsoft.com/office/drawing/2014/main" id="{A16B17DD-BA19-68E7-D876-63B9A65F0F40}"/>
                  </a:ext>
                </a:extLst>
              </p:cNvPr>
              <p:cNvSpPr>
                <a:spLocks noGrp="1" noRot="1" noMove="1" noResize="1" noEditPoints="1" noAdjustHandles="1" noChangeArrowheads="1" noChangeShapeType="1"/>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143" name="Ellipse 142">
                <a:extLst>
                  <a:ext uri="{FF2B5EF4-FFF2-40B4-BE49-F238E27FC236}">
                    <a16:creationId xmlns:a16="http://schemas.microsoft.com/office/drawing/2014/main" id="{23D2A505-A596-02DA-7926-7FB4C420D94B}"/>
                  </a:ext>
                </a:extLst>
              </p:cNvPr>
              <p:cNvSpPr>
                <a:spLocks noGrp="1" noRot="1" noMove="1" noResize="1" noEditPoints="1" noAdjustHandles="1" noChangeArrowheads="1" noChangeShapeType="1"/>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grpSp>
      </p:grpSp>
      <p:grpSp>
        <p:nvGrpSpPr>
          <p:cNvPr id="18" name="Gruppieren 17">
            <a:extLst>
              <a:ext uri="{FF2B5EF4-FFF2-40B4-BE49-F238E27FC236}">
                <a16:creationId xmlns:a16="http://schemas.microsoft.com/office/drawing/2014/main" id="{0AAF65ED-731B-D442-05F3-AD005FF7DEA3}"/>
              </a:ext>
            </a:extLst>
          </p:cNvPr>
          <p:cNvGrpSpPr>
            <a:grpSpLocks noGrp="1" noUngrp="1" noRot="1" noMove="1" noResize="1"/>
          </p:cNvGrpSpPr>
          <p:nvPr/>
        </p:nvGrpSpPr>
        <p:grpSpPr>
          <a:xfrm>
            <a:off x="2327791" y="6089350"/>
            <a:ext cx="1777111" cy="1777111"/>
            <a:chOff x="2327791" y="6089350"/>
            <a:chExt cx="1777111" cy="1777111"/>
          </a:xfrm>
        </p:grpSpPr>
        <p:sp>
          <p:nvSpPr>
            <p:cNvPr id="145" name="Rechteck 144">
              <a:extLst>
                <a:ext uri="{FF2B5EF4-FFF2-40B4-BE49-F238E27FC236}">
                  <a16:creationId xmlns:a16="http://schemas.microsoft.com/office/drawing/2014/main" id="{28FFC61B-7BAC-19C0-5D48-196F35B16009}"/>
                </a:ext>
              </a:extLst>
            </p:cNvPr>
            <p:cNvSpPr>
              <a:spLocks noGrp="1" noRot="1" noMove="1" noResize="1" noEditPoints="1" noAdjustHandles="1" noChangeArrowheads="1" noChangeShapeType="1"/>
            </p:cNvSpPr>
            <p:nvPr/>
          </p:nvSpPr>
          <p:spPr>
            <a:xfrm rot="16250821">
              <a:off x="2327791" y="6089350"/>
              <a:ext cx="1777111" cy="1777111"/>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2"/>
                  </a:solidFill>
                  <a:latin typeface="Ink Free" panose="03080402000500000000" pitchFamily="66" charset="0"/>
                </a:rPr>
                <a:t>Geld erhalten (z. B. Lohn, Gehalt)</a:t>
              </a:r>
            </a:p>
          </p:txBody>
        </p:sp>
        <p:grpSp>
          <p:nvGrpSpPr>
            <p:cNvPr id="146" name="Gruppieren 145">
              <a:extLst>
                <a:ext uri="{FF2B5EF4-FFF2-40B4-BE49-F238E27FC236}">
                  <a16:creationId xmlns:a16="http://schemas.microsoft.com/office/drawing/2014/main" id="{353B032A-4E39-F97D-1A3B-48A5A0D650C3}"/>
                </a:ext>
              </a:extLst>
            </p:cNvPr>
            <p:cNvGrpSpPr>
              <a:grpSpLocks noGrp="1" noUngrp="1" noRot="1" noMove="1" noResize="1"/>
            </p:cNvGrpSpPr>
            <p:nvPr/>
          </p:nvGrpSpPr>
          <p:grpSpPr>
            <a:xfrm rot="16856731">
              <a:off x="2339935" y="6921124"/>
              <a:ext cx="173191" cy="185936"/>
              <a:chOff x="3654627" y="3061677"/>
              <a:chExt cx="572178" cy="614284"/>
            </a:xfrm>
            <a:solidFill>
              <a:schemeClr val="tx2"/>
            </a:solidFill>
            <a:effectLst>
              <a:outerShdw blurRad="50800" dist="38100" dir="2700000" algn="tl" rotWithShape="0">
                <a:prstClr val="black">
                  <a:alpha val="40000"/>
                </a:prstClr>
              </a:outerShdw>
            </a:effectLst>
          </p:grpSpPr>
          <p:sp>
            <p:nvSpPr>
              <p:cNvPr id="147" name="Ellipse 146">
                <a:extLst>
                  <a:ext uri="{FF2B5EF4-FFF2-40B4-BE49-F238E27FC236}">
                    <a16:creationId xmlns:a16="http://schemas.microsoft.com/office/drawing/2014/main" id="{8A2DB693-5672-C275-E4EA-1045801C46F3}"/>
                  </a:ext>
                </a:extLst>
              </p:cNvPr>
              <p:cNvSpPr>
                <a:spLocks noGrp="1" noRot="1" noMove="1" noResize="1" noEditPoints="1" noAdjustHandles="1" noChangeArrowheads="1" noChangeShapeType="1"/>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148" name="Ellipse 147">
                <a:extLst>
                  <a:ext uri="{FF2B5EF4-FFF2-40B4-BE49-F238E27FC236}">
                    <a16:creationId xmlns:a16="http://schemas.microsoft.com/office/drawing/2014/main" id="{9769B908-4480-B42D-AE5C-8594EF479A14}"/>
                  </a:ext>
                </a:extLst>
              </p:cNvPr>
              <p:cNvSpPr>
                <a:spLocks noGrp="1" noRot="1" noMove="1" noResize="1" noEditPoints="1" noAdjustHandles="1" noChangeArrowheads="1" noChangeShapeType="1"/>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149" name="Ellipse 148">
                <a:extLst>
                  <a:ext uri="{FF2B5EF4-FFF2-40B4-BE49-F238E27FC236}">
                    <a16:creationId xmlns:a16="http://schemas.microsoft.com/office/drawing/2014/main" id="{3C4B2899-7202-5F47-428F-02AEFB52F72B}"/>
                  </a:ext>
                </a:extLst>
              </p:cNvPr>
              <p:cNvSpPr>
                <a:spLocks noGrp="1" noRot="1" noMove="1" noResize="1" noEditPoints="1" noAdjustHandles="1" noChangeArrowheads="1" noChangeShapeType="1"/>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grpSp>
      </p:grpSp>
      <p:grpSp>
        <p:nvGrpSpPr>
          <p:cNvPr id="17" name="Gruppieren 16">
            <a:extLst>
              <a:ext uri="{FF2B5EF4-FFF2-40B4-BE49-F238E27FC236}">
                <a16:creationId xmlns:a16="http://schemas.microsoft.com/office/drawing/2014/main" id="{3D368486-3BB9-05B1-3D3A-20D2D72AD515}"/>
              </a:ext>
            </a:extLst>
          </p:cNvPr>
          <p:cNvGrpSpPr>
            <a:grpSpLocks noGrp="1" noUngrp="1" noRot="1" noMove="1" noResize="1"/>
          </p:cNvGrpSpPr>
          <p:nvPr/>
        </p:nvGrpSpPr>
        <p:grpSpPr>
          <a:xfrm>
            <a:off x="3768272" y="2344810"/>
            <a:ext cx="1777111" cy="1777111"/>
            <a:chOff x="3768272" y="2344810"/>
            <a:chExt cx="1777111" cy="1777111"/>
          </a:xfrm>
        </p:grpSpPr>
        <p:sp>
          <p:nvSpPr>
            <p:cNvPr id="151" name="Rechteck 150">
              <a:extLst>
                <a:ext uri="{FF2B5EF4-FFF2-40B4-BE49-F238E27FC236}">
                  <a16:creationId xmlns:a16="http://schemas.microsoft.com/office/drawing/2014/main" id="{FFF4B9B5-AE93-4455-DACC-9D9DBC424F61}"/>
                </a:ext>
              </a:extLst>
            </p:cNvPr>
            <p:cNvSpPr>
              <a:spLocks noGrp="1" noRot="1" noMove="1" noResize="1" noEditPoints="1" noAdjustHandles="1" noChangeArrowheads="1" noChangeShapeType="1"/>
            </p:cNvSpPr>
            <p:nvPr/>
          </p:nvSpPr>
          <p:spPr>
            <a:xfrm rot="17001307" flipH="1">
              <a:off x="3768272" y="2344810"/>
              <a:ext cx="1777111" cy="1777111"/>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2"/>
                  </a:solidFill>
                  <a:latin typeface="Ink Free" panose="03080402000500000000" pitchFamily="66" charset="0"/>
                </a:rPr>
                <a:t>…</a:t>
              </a:r>
            </a:p>
          </p:txBody>
        </p:sp>
        <p:grpSp>
          <p:nvGrpSpPr>
            <p:cNvPr id="152" name="Gruppieren 151">
              <a:extLst>
                <a:ext uri="{FF2B5EF4-FFF2-40B4-BE49-F238E27FC236}">
                  <a16:creationId xmlns:a16="http://schemas.microsoft.com/office/drawing/2014/main" id="{34541D08-9B44-E2D4-DD9C-C8CDCDB8FACF}"/>
                </a:ext>
              </a:extLst>
            </p:cNvPr>
            <p:cNvGrpSpPr>
              <a:grpSpLocks noGrp="1" noUngrp="1" noRot="1" noMove="1" noResize="1"/>
            </p:cNvGrpSpPr>
            <p:nvPr/>
          </p:nvGrpSpPr>
          <p:grpSpPr>
            <a:xfrm rot="16395397" flipH="1">
              <a:off x="3813434" y="2911541"/>
              <a:ext cx="173191" cy="185936"/>
              <a:chOff x="3654627" y="3061677"/>
              <a:chExt cx="572178" cy="614284"/>
            </a:xfrm>
            <a:solidFill>
              <a:schemeClr val="tx2"/>
            </a:solidFill>
            <a:effectLst>
              <a:outerShdw blurRad="50800" dist="38100" dir="2700000" algn="tl" rotWithShape="0">
                <a:prstClr val="black">
                  <a:alpha val="40000"/>
                </a:prstClr>
              </a:outerShdw>
            </a:effectLst>
          </p:grpSpPr>
          <p:sp>
            <p:nvSpPr>
              <p:cNvPr id="153" name="Ellipse 152">
                <a:extLst>
                  <a:ext uri="{FF2B5EF4-FFF2-40B4-BE49-F238E27FC236}">
                    <a16:creationId xmlns:a16="http://schemas.microsoft.com/office/drawing/2014/main" id="{D39D4D8F-7A63-46A1-A68E-E0DD5E1DBFF8}"/>
                  </a:ext>
                </a:extLst>
              </p:cNvPr>
              <p:cNvSpPr>
                <a:spLocks noGrp="1" noRot="1" noMove="1" noResize="1" noEditPoints="1" noAdjustHandles="1" noChangeArrowheads="1" noChangeShapeType="1"/>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154" name="Ellipse 153">
                <a:extLst>
                  <a:ext uri="{FF2B5EF4-FFF2-40B4-BE49-F238E27FC236}">
                    <a16:creationId xmlns:a16="http://schemas.microsoft.com/office/drawing/2014/main" id="{DA082ECE-4E76-C9ED-D286-0D8BA815012B}"/>
                  </a:ext>
                </a:extLst>
              </p:cNvPr>
              <p:cNvSpPr>
                <a:spLocks noGrp="1" noRot="1" noMove="1" noResize="1" noEditPoints="1" noAdjustHandles="1" noChangeArrowheads="1" noChangeShapeType="1"/>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155" name="Ellipse 154">
                <a:extLst>
                  <a:ext uri="{FF2B5EF4-FFF2-40B4-BE49-F238E27FC236}">
                    <a16:creationId xmlns:a16="http://schemas.microsoft.com/office/drawing/2014/main" id="{7E97A362-F6F9-79BC-5D7C-DE447ACE40A9}"/>
                  </a:ext>
                </a:extLst>
              </p:cNvPr>
              <p:cNvSpPr>
                <a:spLocks noGrp="1" noRot="1" noMove="1" noResize="1" noEditPoints="1" noAdjustHandles="1" noChangeArrowheads="1" noChangeShapeType="1"/>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grpSp>
      </p:grpSp>
      <p:grpSp>
        <p:nvGrpSpPr>
          <p:cNvPr id="16" name="Gruppieren 15">
            <a:extLst>
              <a:ext uri="{FF2B5EF4-FFF2-40B4-BE49-F238E27FC236}">
                <a16:creationId xmlns:a16="http://schemas.microsoft.com/office/drawing/2014/main" id="{C03F94DF-DD17-7AA5-9F57-FF6FE6FDA9D5}"/>
              </a:ext>
            </a:extLst>
          </p:cNvPr>
          <p:cNvGrpSpPr>
            <a:grpSpLocks noGrp="1" noUngrp="1" noRot="1" noMove="1" noResize="1"/>
          </p:cNvGrpSpPr>
          <p:nvPr/>
        </p:nvGrpSpPr>
        <p:grpSpPr>
          <a:xfrm>
            <a:off x="1338659" y="4149166"/>
            <a:ext cx="1777111" cy="1777111"/>
            <a:chOff x="1338659" y="4149166"/>
            <a:chExt cx="1777111" cy="1777111"/>
          </a:xfrm>
        </p:grpSpPr>
        <p:sp>
          <p:nvSpPr>
            <p:cNvPr id="157" name="Rechteck 156">
              <a:extLst>
                <a:ext uri="{FF2B5EF4-FFF2-40B4-BE49-F238E27FC236}">
                  <a16:creationId xmlns:a16="http://schemas.microsoft.com/office/drawing/2014/main" id="{B8D02870-89D6-5D5F-8143-D8AD341599A6}"/>
                </a:ext>
              </a:extLst>
            </p:cNvPr>
            <p:cNvSpPr>
              <a:spLocks noGrp="1" noRot="1" noMove="1" noResize="1" noEditPoints="1" noAdjustHandles="1" noChangeArrowheads="1" noChangeShapeType="1"/>
            </p:cNvSpPr>
            <p:nvPr/>
          </p:nvSpPr>
          <p:spPr>
            <a:xfrm rot="16421511">
              <a:off x="1338659" y="4149166"/>
              <a:ext cx="1777111" cy="1777111"/>
            </a:xfrm>
            <a:prstGeom prst="rect">
              <a:avLst/>
            </a:prstGeom>
            <a:solidFill>
              <a:schemeClr val="accent5">
                <a:lumMod val="20000"/>
                <a:lumOff val="80000"/>
              </a:schemeClr>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2"/>
                  </a:solidFill>
                  <a:latin typeface="Ink Free" panose="03080402000500000000" pitchFamily="66" charset="0"/>
                </a:rPr>
                <a:t>Mit Karte</a:t>
              </a:r>
            </a:p>
            <a:p>
              <a:pPr algn="ctr"/>
              <a:r>
                <a:rPr lang="de-DE" sz="1400" dirty="0">
                  <a:solidFill>
                    <a:schemeClr val="tx2"/>
                  </a:solidFill>
                  <a:latin typeface="Ink Free" panose="03080402000500000000" pitchFamily="66" charset="0"/>
                </a:rPr>
                <a:t>bezahlen</a:t>
              </a:r>
            </a:p>
          </p:txBody>
        </p:sp>
        <p:grpSp>
          <p:nvGrpSpPr>
            <p:cNvPr id="158" name="Gruppieren 157">
              <a:extLst>
                <a:ext uri="{FF2B5EF4-FFF2-40B4-BE49-F238E27FC236}">
                  <a16:creationId xmlns:a16="http://schemas.microsoft.com/office/drawing/2014/main" id="{9C203CF4-97C4-883E-E9FF-505C4638AC5E}"/>
                </a:ext>
              </a:extLst>
            </p:cNvPr>
            <p:cNvGrpSpPr>
              <a:grpSpLocks noGrp="1" noUngrp="1" noRot="1" noMove="1" noResize="1"/>
            </p:cNvGrpSpPr>
            <p:nvPr/>
          </p:nvGrpSpPr>
          <p:grpSpPr>
            <a:xfrm rot="17027421">
              <a:off x="1349980" y="4941696"/>
              <a:ext cx="173191" cy="185936"/>
              <a:chOff x="3654627" y="3061677"/>
              <a:chExt cx="572178" cy="614284"/>
            </a:xfrm>
            <a:solidFill>
              <a:schemeClr val="tx2"/>
            </a:solidFill>
            <a:effectLst>
              <a:outerShdw blurRad="50800" dist="38100" dir="2700000" algn="tl" rotWithShape="0">
                <a:prstClr val="black">
                  <a:alpha val="40000"/>
                </a:prstClr>
              </a:outerShdw>
            </a:effectLst>
          </p:grpSpPr>
          <p:sp>
            <p:nvSpPr>
              <p:cNvPr id="159" name="Ellipse 158">
                <a:extLst>
                  <a:ext uri="{FF2B5EF4-FFF2-40B4-BE49-F238E27FC236}">
                    <a16:creationId xmlns:a16="http://schemas.microsoft.com/office/drawing/2014/main" id="{9AE0172E-390A-24F2-4B70-2106D58171CB}"/>
                  </a:ext>
                </a:extLst>
              </p:cNvPr>
              <p:cNvSpPr>
                <a:spLocks noGrp="1" noRot="1" noMove="1" noResize="1" noEditPoints="1" noAdjustHandles="1" noChangeArrowheads="1" noChangeShapeType="1"/>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160" name="Ellipse 159">
                <a:extLst>
                  <a:ext uri="{FF2B5EF4-FFF2-40B4-BE49-F238E27FC236}">
                    <a16:creationId xmlns:a16="http://schemas.microsoft.com/office/drawing/2014/main" id="{CF5148D3-B3CD-2FE2-7A0E-B220F0F94918}"/>
                  </a:ext>
                </a:extLst>
              </p:cNvPr>
              <p:cNvSpPr>
                <a:spLocks noGrp="1" noRot="1" noMove="1" noResize="1" noEditPoints="1" noAdjustHandles="1" noChangeArrowheads="1" noChangeShapeType="1"/>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161" name="Ellipse 160">
                <a:extLst>
                  <a:ext uri="{FF2B5EF4-FFF2-40B4-BE49-F238E27FC236}">
                    <a16:creationId xmlns:a16="http://schemas.microsoft.com/office/drawing/2014/main" id="{F7DDCF0A-BB60-40C8-4998-8E3135CAE694}"/>
                  </a:ext>
                </a:extLst>
              </p:cNvPr>
              <p:cNvSpPr>
                <a:spLocks noGrp="1" noRot="1" noMove="1" noResize="1" noEditPoints="1" noAdjustHandles="1" noChangeArrowheads="1" noChangeShapeType="1"/>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grpSp>
      </p:grpSp>
    </p:spTree>
    <p:extLst>
      <p:ext uri="{BB962C8B-B14F-4D97-AF65-F5344CB8AC3E}">
        <p14:creationId xmlns:p14="http://schemas.microsoft.com/office/powerpoint/2010/main" val="2869529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549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506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271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316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898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967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A30A8B0-E598-3349-5932-BF652B319E20}"/>
              </a:ext>
            </a:extLst>
          </p:cNvPr>
          <p:cNvSpPr>
            <a:spLocks noGrp="1" noRot="1" noMove="1" noResize="1" noEditPoints="1" noAdjustHandles="1" noChangeArrowheads="1" noChangeShapeType="1"/>
          </p:cNvSpPr>
          <p:nvPr/>
        </p:nvSpPr>
        <p:spPr>
          <a:xfrm>
            <a:off x="3565450" y="1318948"/>
            <a:ext cx="2917408" cy="25654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Diese Materialien werden Ihnen von Finanztip Schule – der Bildungsinitiative der Finanztip Stiftung – zur Verfügung gestellt.</a:t>
            </a:r>
            <a:endParaRPr lang="de-DE" sz="1200" dirty="0">
              <a:effectLst/>
              <a:latin typeface="Inter" panose="020B0502030000000004" pitchFamily="34" charset="0"/>
              <a:ea typeface="Calibri" panose="020F0502020204030204" pitchFamily="34" charset="0"/>
              <a:cs typeface="Arial" panose="020B0604020202020204" pitchFamily="34"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Weitere kostenlose Unterrichts-materialien finden Sie unter </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hlinkClick r:id="rId2"/>
              </a:rPr>
              <a:t>www.finanztip.schule</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Wir danken Ihnen, dass Sie sich mit uns gemeinsam für mehr Finanzbildung an deutschen Schulen einsetzen!</a:t>
            </a:r>
            <a:endParaRPr lang="de-DE" sz="1200" dirty="0"/>
          </a:p>
        </p:txBody>
      </p:sp>
      <p:sp>
        <p:nvSpPr>
          <p:cNvPr id="4" name="Rechteck 3">
            <a:extLst>
              <a:ext uri="{FF2B5EF4-FFF2-40B4-BE49-F238E27FC236}">
                <a16:creationId xmlns:a16="http://schemas.microsoft.com/office/drawing/2014/main" id="{0937492E-2155-A95D-C91F-819B4800C43D}"/>
              </a:ext>
            </a:extLst>
          </p:cNvPr>
          <p:cNvSpPr>
            <a:spLocks noGrp="1" noRot="1" noMove="1" noResize="1" noEditPoints="1" noAdjustHandles="1" noChangeArrowheads="1" noChangeShapeType="1"/>
          </p:cNvSpPr>
          <p:nvPr/>
        </p:nvSpPr>
        <p:spPr>
          <a:xfrm>
            <a:off x="1018184" y="4501442"/>
            <a:ext cx="5516286" cy="4734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r>
              <a:rPr lang="de-DE" sz="1200" dirty="0">
                <a:solidFill>
                  <a:schemeClr val="tx1"/>
                </a:solidFill>
                <a:latin typeface="Helvetica" panose="020B0604020202020204" pitchFamily="34" charset="0"/>
                <a:cs typeface="Helvetica" panose="020B0604020202020204" pitchFamily="34" charset="0"/>
              </a:rPr>
              <a:t>Bei Fragen, Anregungen, Lob oder Kritik steht Ihnen das Team von Finanztip Schule gern per Mail zur Verfügung: </a:t>
            </a:r>
            <a:r>
              <a:rPr lang="de-DE" sz="1200" dirty="0" err="1">
                <a:solidFill>
                  <a:schemeClr val="tx1"/>
                </a:solidFill>
                <a:latin typeface="Helvetica" panose="020B0604020202020204" pitchFamily="34" charset="0"/>
                <a:cs typeface="Helvetica" panose="020B0604020202020204" pitchFamily="34" charset="0"/>
                <a:hlinkClick r:id="rId3"/>
              </a:rPr>
              <a:t>info@finanztip.schule</a:t>
            </a:r>
            <a:r>
              <a:rPr lang="de-DE" sz="1200" dirty="0">
                <a:solidFill>
                  <a:schemeClr val="tx1"/>
                </a:solidFill>
                <a:latin typeface="Helvetica" panose="020B0604020202020204" pitchFamily="34" charset="0"/>
                <a:cs typeface="Helvetica" panose="020B0604020202020204" pitchFamily="34" charset="0"/>
              </a:rPr>
              <a:t>.</a:t>
            </a:r>
          </a:p>
          <a:p>
            <a:endParaRPr lang="de-DE" sz="12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42671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feld 42">
            <a:extLst>
              <a:ext uri="{FF2B5EF4-FFF2-40B4-BE49-F238E27FC236}">
                <a16:creationId xmlns:a16="http://schemas.microsoft.com/office/drawing/2014/main" id="{EFEE321B-2499-DEB5-6280-593BD9ABCBC7}"/>
              </a:ext>
            </a:extLst>
          </p:cNvPr>
          <p:cNvSpPr txBox="1">
            <a:spLocks noGrp="1" noRot="1" noMove="1" noResize="1" noEditPoints="1" noAdjustHandles="1" noChangeArrowheads="1" noChangeShapeType="1"/>
          </p:cNvSpPr>
          <p:nvPr/>
        </p:nvSpPr>
        <p:spPr>
          <a:xfrm rot="16200000">
            <a:off x="1297866" y="7985814"/>
            <a:ext cx="2673924" cy="1384995"/>
          </a:xfrm>
          <a:prstGeom prst="rect">
            <a:avLst/>
          </a:prstGeom>
          <a:noFill/>
        </p:spPr>
        <p:txBody>
          <a:bodyPr wrap="square" rtlCol="0">
            <a:spAutoFit/>
          </a:bodyPr>
          <a:lstStyle/>
          <a:p>
            <a:r>
              <a:rPr lang="de-DE" sz="1200" dirty="0">
                <a:solidFill>
                  <a:schemeClr val="tx2"/>
                </a:solidFill>
                <a:latin typeface="Ink Free" panose="03080402000500000000" pitchFamily="66" charset="0"/>
                <a:cs typeface="Helvetica" panose="020B0604020202020204" pitchFamily="34" charset="0"/>
              </a:rPr>
              <a:t>+ Informationen aus erster Hand</a:t>
            </a:r>
          </a:p>
          <a:p>
            <a:r>
              <a:rPr lang="de-DE" sz="1200" dirty="0">
                <a:solidFill>
                  <a:schemeClr val="tx2"/>
                </a:solidFill>
                <a:latin typeface="Ink Free" panose="03080402000500000000" pitchFamily="66" charset="0"/>
                <a:cs typeface="Helvetica" panose="020B0604020202020204" pitchFamily="34" charset="0"/>
              </a:rPr>
              <a:t>+ Sachliche Information</a:t>
            </a:r>
          </a:p>
          <a:p>
            <a:r>
              <a:rPr lang="de-DE" sz="1200" dirty="0">
                <a:solidFill>
                  <a:schemeClr val="tx2"/>
                </a:solidFill>
                <a:latin typeface="Ink Free" panose="03080402000500000000" pitchFamily="66" charset="0"/>
                <a:cs typeface="Helvetica" panose="020B0604020202020204" pitchFamily="34" charset="0"/>
              </a:rPr>
              <a:t>+ Umfassende Kostenübersicht</a:t>
            </a:r>
          </a:p>
          <a:p>
            <a:r>
              <a:rPr lang="de-DE" sz="1200" dirty="0">
                <a:solidFill>
                  <a:schemeClr val="tx2"/>
                </a:solidFill>
                <a:latin typeface="Ink Free" panose="03080402000500000000" pitchFamily="66" charset="0"/>
                <a:cs typeface="Helvetica" panose="020B0604020202020204" pitchFamily="34" charset="0"/>
              </a:rPr>
              <a:t>- Informationen nur zu einer Bank</a:t>
            </a:r>
          </a:p>
          <a:p>
            <a:r>
              <a:rPr lang="de-DE" sz="1200" dirty="0">
                <a:solidFill>
                  <a:schemeClr val="tx2"/>
                </a:solidFill>
                <a:latin typeface="Ink Free" panose="03080402000500000000" pitchFamily="66" charset="0"/>
                <a:cs typeface="Helvetica" panose="020B0604020202020204" pitchFamily="34" charset="0"/>
              </a:rPr>
              <a:t>- Umständlich formuliert</a:t>
            </a:r>
          </a:p>
          <a:p>
            <a:r>
              <a:rPr lang="de-DE" sz="1200" dirty="0">
                <a:solidFill>
                  <a:schemeClr val="tx2"/>
                </a:solidFill>
                <a:latin typeface="Ink Free" panose="03080402000500000000" pitchFamily="66" charset="0"/>
                <a:cs typeface="Helvetica" panose="020B0604020202020204" pitchFamily="34" charset="0"/>
              </a:rPr>
              <a:t>! Entgeltinformation für alle Banken in einheitlichem Format = vergleichbar</a:t>
            </a:r>
          </a:p>
        </p:txBody>
      </p:sp>
      <p:sp>
        <p:nvSpPr>
          <p:cNvPr id="44" name="Textfeld 43">
            <a:extLst>
              <a:ext uri="{FF2B5EF4-FFF2-40B4-BE49-F238E27FC236}">
                <a16:creationId xmlns:a16="http://schemas.microsoft.com/office/drawing/2014/main" id="{A6535FD7-BCB4-FDAD-3FC6-2C752E0230E9}"/>
              </a:ext>
            </a:extLst>
          </p:cNvPr>
          <p:cNvSpPr txBox="1">
            <a:spLocks noGrp="1" noRot="1" noMove="1" noResize="1" noEditPoints="1" noAdjustHandles="1" noChangeArrowheads="1" noChangeShapeType="1"/>
          </p:cNvSpPr>
          <p:nvPr/>
        </p:nvSpPr>
        <p:spPr>
          <a:xfrm rot="16200000">
            <a:off x="928534" y="5388590"/>
            <a:ext cx="2673924" cy="646331"/>
          </a:xfrm>
          <a:prstGeom prst="rect">
            <a:avLst/>
          </a:prstGeom>
          <a:noFill/>
        </p:spPr>
        <p:txBody>
          <a:bodyPr wrap="square" rtlCol="0">
            <a:spAutoFit/>
          </a:bodyPr>
          <a:lstStyle/>
          <a:p>
            <a:r>
              <a:rPr lang="de-DE" sz="1200" dirty="0">
                <a:solidFill>
                  <a:schemeClr val="tx2"/>
                </a:solidFill>
                <a:latin typeface="Ink Free" panose="03080402000500000000" pitchFamily="66" charset="0"/>
                <a:cs typeface="Helvetica" panose="020B0604020202020204" pitchFamily="34" charset="0"/>
              </a:rPr>
              <a:t>+ Informationen aus erster Hand</a:t>
            </a:r>
          </a:p>
          <a:p>
            <a:r>
              <a:rPr lang="de-DE" sz="1200" dirty="0">
                <a:solidFill>
                  <a:schemeClr val="tx2"/>
                </a:solidFill>
                <a:latin typeface="Ink Free" panose="03080402000500000000" pitchFamily="66" charset="0"/>
                <a:cs typeface="Helvetica" panose="020B0604020202020204" pitchFamily="34" charset="0"/>
              </a:rPr>
              <a:t>+ Gezielte Nachfragen möglich</a:t>
            </a:r>
          </a:p>
          <a:p>
            <a:r>
              <a:rPr lang="de-DE" sz="1200" dirty="0">
                <a:solidFill>
                  <a:schemeClr val="tx2"/>
                </a:solidFill>
                <a:latin typeface="Ink Free" panose="03080402000500000000" pitchFamily="66" charset="0"/>
                <a:cs typeface="Helvetica" panose="020B0604020202020204" pitchFamily="34" charset="0"/>
              </a:rPr>
              <a:t>- Kann zum Verkaufsgespräch werden</a:t>
            </a:r>
          </a:p>
        </p:txBody>
      </p:sp>
      <p:sp>
        <p:nvSpPr>
          <p:cNvPr id="45" name="Textfeld 44">
            <a:extLst>
              <a:ext uri="{FF2B5EF4-FFF2-40B4-BE49-F238E27FC236}">
                <a16:creationId xmlns:a16="http://schemas.microsoft.com/office/drawing/2014/main" id="{A083283D-027D-ABBF-69D3-BA9CDF3A0EBD}"/>
              </a:ext>
            </a:extLst>
          </p:cNvPr>
          <p:cNvSpPr txBox="1">
            <a:spLocks noGrp="1" noRot="1" noMove="1" noResize="1" noEditPoints="1" noAdjustHandles="1" noChangeArrowheads="1" noChangeShapeType="1"/>
          </p:cNvSpPr>
          <p:nvPr/>
        </p:nvSpPr>
        <p:spPr>
          <a:xfrm rot="16200000">
            <a:off x="1113199" y="2265972"/>
            <a:ext cx="2673924" cy="1015663"/>
          </a:xfrm>
          <a:prstGeom prst="rect">
            <a:avLst/>
          </a:prstGeom>
          <a:noFill/>
        </p:spPr>
        <p:txBody>
          <a:bodyPr wrap="square" rtlCol="0">
            <a:spAutoFit/>
          </a:bodyPr>
          <a:lstStyle/>
          <a:p>
            <a:r>
              <a:rPr lang="de-DE" sz="1200" dirty="0">
                <a:solidFill>
                  <a:schemeClr val="tx2"/>
                </a:solidFill>
                <a:latin typeface="Ink Free" panose="03080402000500000000" pitchFamily="66" charset="0"/>
                <a:cs typeface="Helvetica" panose="020B0604020202020204" pitchFamily="34" charset="0"/>
              </a:rPr>
              <a:t>+ Informationen aus erster Hand</a:t>
            </a:r>
          </a:p>
          <a:p>
            <a:r>
              <a:rPr lang="de-DE" sz="1200" dirty="0">
                <a:solidFill>
                  <a:schemeClr val="tx2"/>
                </a:solidFill>
                <a:latin typeface="Ink Free" panose="03080402000500000000" pitchFamily="66" charset="0"/>
                <a:cs typeface="Helvetica" panose="020B0604020202020204" pitchFamily="34" charset="0"/>
              </a:rPr>
              <a:t>+ Sachliche Information</a:t>
            </a:r>
          </a:p>
          <a:p>
            <a:r>
              <a:rPr lang="de-DE" sz="1200" dirty="0">
                <a:solidFill>
                  <a:schemeClr val="tx2"/>
                </a:solidFill>
                <a:latin typeface="Ink Free" panose="03080402000500000000" pitchFamily="66" charset="0"/>
                <a:cs typeface="Helvetica" panose="020B0604020202020204" pitchFamily="34" charset="0"/>
              </a:rPr>
              <a:t>- Informationen nur zu einer Bank</a:t>
            </a:r>
          </a:p>
          <a:p>
            <a:r>
              <a:rPr lang="de-DE" sz="1200" dirty="0">
                <a:solidFill>
                  <a:schemeClr val="tx2"/>
                </a:solidFill>
                <a:latin typeface="Ink Free" panose="03080402000500000000" pitchFamily="66" charset="0"/>
                <a:cs typeface="Helvetica" panose="020B0604020202020204" pitchFamily="34" charset="0"/>
              </a:rPr>
              <a:t>- Umständlich formuliert</a:t>
            </a:r>
          </a:p>
          <a:p>
            <a:r>
              <a:rPr lang="de-DE" sz="1200" dirty="0">
                <a:solidFill>
                  <a:schemeClr val="tx2"/>
                </a:solidFill>
                <a:latin typeface="Ink Free" panose="03080402000500000000" pitchFamily="66" charset="0"/>
                <a:cs typeface="Helvetica" panose="020B0604020202020204" pitchFamily="34" charset="0"/>
              </a:rPr>
              <a:t>- ggf. unvollständig</a:t>
            </a:r>
          </a:p>
        </p:txBody>
      </p:sp>
      <p:sp>
        <p:nvSpPr>
          <p:cNvPr id="46" name="Textfeld 45">
            <a:extLst>
              <a:ext uri="{FF2B5EF4-FFF2-40B4-BE49-F238E27FC236}">
                <a16:creationId xmlns:a16="http://schemas.microsoft.com/office/drawing/2014/main" id="{93B0BEDC-683D-8E5C-E160-D31430A18B33}"/>
              </a:ext>
            </a:extLst>
          </p:cNvPr>
          <p:cNvSpPr txBox="1">
            <a:spLocks noGrp="1" noRot="1" noMove="1" noResize="1" noEditPoints="1" noAdjustHandles="1" noChangeArrowheads="1" noChangeShapeType="1"/>
          </p:cNvSpPr>
          <p:nvPr/>
        </p:nvSpPr>
        <p:spPr>
          <a:xfrm rot="16200000">
            <a:off x="3420230" y="8257092"/>
            <a:ext cx="2673924" cy="830997"/>
          </a:xfrm>
          <a:prstGeom prst="rect">
            <a:avLst/>
          </a:prstGeom>
          <a:noFill/>
        </p:spPr>
        <p:txBody>
          <a:bodyPr wrap="square" lIns="91440" tIns="45720" rIns="91440" bIns="45720" rtlCol="0" anchor="t">
            <a:spAutoFit/>
          </a:bodyPr>
          <a:lstStyle/>
          <a:p>
            <a:r>
              <a:rPr lang="de-DE" sz="1200" dirty="0">
                <a:solidFill>
                  <a:schemeClr val="tx2"/>
                </a:solidFill>
                <a:latin typeface="Ink Free" panose="03080402000500000000" pitchFamily="66" charset="0"/>
                <a:cs typeface="Helvetica" panose="020B0604020202020204" pitchFamily="34" charset="0"/>
              </a:rPr>
              <a:t>+ Informationen aus erster Hand</a:t>
            </a:r>
          </a:p>
          <a:p>
            <a:r>
              <a:rPr lang="de-DE" sz="1200">
                <a:solidFill>
                  <a:schemeClr val="tx2"/>
                </a:solidFill>
                <a:latin typeface="Ink Free"/>
                <a:cs typeface="Helvetica"/>
              </a:rPr>
              <a:t>+ Übersichtliche Darstellung</a:t>
            </a:r>
            <a:endParaRPr lang="de-DE" sz="1200">
              <a:solidFill>
                <a:schemeClr val="tx2"/>
              </a:solidFill>
              <a:latin typeface="Ink Free" panose="03080402000500000000" pitchFamily="66" charset="0"/>
              <a:cs typeface="Helvetica" panose="020B0604020202020204" pitchFamily="34" charset="0"/>
            </a:endParaRPr>
          </a:p>
          <a:p>
            <a:r>
              <a:rPr lang="de-DE" sz="1200" dirty="0">
                <a:solidFill>
                  <a:schemeClr val="tx2"/>
                </a:solidFill>
                <a:latin typeface="Ink Free" panose="03080402000500000000" pitchFamily="66" charset="0"/>
                <a:cs typeface="Helvetica" panose="020B0604020202020204" pitchFamily="34" charset="0"/>
              </a:rPr>
              <a:t>- Informationen nur zu einer Bank</a:t>
            </a:r>
          </a:p>
          <a:p>
            <a:r>
              <a:rPr lang="de-DE" sz="1200">
                <a:solidFill>
                  <a:schemeClr val="tx2"/>
                </a:solidFill>
                <a:latin typeface="Ink Free"/>
                <a:cs typeface="Helvetica"/>
              </a:rPr>
              <a:t>- Kann werblich sein</a:t>
            </a:r>
            <a:endParaRPr lang="de-DE" sz="1200" dirty="0">
              <a:solidFill>
                <a:schemeClr val="tx2"/>
              </a:solidFill>
              <a:latin typeface="Ink Free" panose="03080402000500000000" pitchFamily="66" charset="0"/>
              <a:cs typeface="Helvetica" panose="020B0604020202020204" pitchFamily="34" charset="0"/>
            </a:endParaRPr>
          </a:p>
        </p:txBody>
      </p:sp>
      <p:sp>
        <p:nvSpPr>
          <p:cNvPr id="47" name="Textfeld 46">
            <a:extLst>
              <a:ext uri="{FF2B5EF4-FFF2-40B4-BE49-F238E27FC236}">
                <a16:creationId xmlns:a16="http://schemas.microsoft.com/office/drawing/2014/main" id="{5D816C86-5564-F99E-7C6A-7B1FA9C84E56}"/>
              </a:ext>
            </a:extLst>
          </p:cNvPr>
          <p:cNvSpPr txBox="1">
            <a:spLocks noGrp="1" noRot="1" noMove="1" noResize="1" noEditPoints="1" noAdjustHandles="1" noChangeArrowheads="1" noChangeShapeType="1"/>
          </p:cNvSpPr>
          <p:nvPr/>
        </p:nvSpPr>
        <p:spPr>
          <a:xfrm rot="16200000">
            <a:off x="3697229" y="5013536"/>
            <a:ext cx="2673924" cy="1384995"/>
          </a:xfrm>
          <a:prstGeom prst="rect">
            <a:avLst/>
          </a:prstGeom>
          <a:noFill/>
        </p:spPr>
        <p:txBody>
          <a:bodyPr wrap="square" rtlCol="0">
            <a:spAutoFit/>
          </a:bodyPr>
          <a:lstStyle/>
          <a:p>
            <a:r>
              <a:rPr lang="de-DE" sz="1200" dirty="0">
                <a:solidFill>
                  <a:schemeClr val="tx2"/>
                </a:solidFill>
                <a:latin typeface="Ink Free" panose="03080402000500000000" pitchFamily="66" charset="0"/>
                <a:cs typeface="Helvetica" panose="020B0604020202020204" pitchFamily="34" charset="0"/>
              </a:rPr>
              <a:t>+ im Sinne des Nutzers/Lesers</a:t>
            </a:r>
          </a:p>
          <a:p>
            <a:r>
              <a:rPr lang="de-DE" sz="1200" dirty="0">
                <a:solidFill>
                  <a:schemeClr val="tx2"/>
                </a:solidFill>
                <a:latin typeface="Ink Free" panose="03080402000500000000" pitchFamily="66" charset="0"/>
                <a:cs typeface="Helvetica" panose="020B0604020202020204" pitchFamily="34" charset="0"/>
              </a:rPr>
              <a:t>+ Vergleich mehrerer Banken</a:t>
            </a:r>
          </a:p>
          <a:p>
            <a:r>
              <a:rPr lang="de-DE" sz="1200" dirty="0">
                <a:solidFill>
                  <a:schemeClr val="tx2"/>
                </a:solidFill>
                <a:latin typeface="Ink Free" panose="03080402000500000000" pitchFamily="66" charset="0"/>
                <a:cs typeface="Helvetica" panose="020B0604020202020204" pitchFamily="34" charset="0"/>
              </a:rPr>
              <a:t>- Kein kompletter Marktüberblick</a:t>
            </a:r>
          </a:p>
          <a:p>
            <a:r>
              <a:rPr lang="de-DE" sz="1200" dirty="0">
                <a:solidFill>
                  <a:schemeClr val="tx2"/>
                </a:solidFill>
                <a:latin typeface="Ink Free" panose="03080402000500000000" pitchFamily="66" charset="0"/>
                <a:cs typeface="Helvetica" panose="020B0604020202020204" pitchFamily="34" charset="0"/>
              </a:rPr>
              <a:t>! Hinweise für Seriosität: Gut sichtbarer Provisionshinweis, Empfehlungen auch ohne Provision, journalistische Arbeitsweise</a:t>
            </a:r>
          </a:p>
        </p:txBody>
      </p:sp>
      <p:sp>
        <p:nvSpPr>
          <p:cNvPr id="48" name="Textfeld 47">
            <a:extLst>
              <a:ext uri="{FF2B5EF4-FFF2-40B4-BE49-F238E27FC236}">
                <a16:creationId xmlns:a16="http://schemas.microsoft.com/office/drawing/2014/main" id="{0B58B658-6096-31E7-4A92-CFE0B1CA12DD}"/>
              </a:ext>
            </a:extLst>
          </p:cNvPr>
          <p:cNvSpPr txBox="1">
            <a:spLocks noGrp="1" noRot="1" noMove="1" noResize="1" noEditPoints="1" noAdjustHandles="1" noChangeArrowheads="1" noChangeShapeType="1"/>
          </p:cNvSpPr>
          <p:nvPr/>
        </p:nvSpPr>
        <p:spPr>
          <a:xfrm rot="16200000">
            <a:off x="3789561" y="1983253"/>
            <a:ext cx="2673924" cy="1569660"/>
          </a:xfrm>
          <a:prstGeom prst="rect">
            <a:avLst/>
          </a:prstGeom>
          <a:noFill/>
        </p:spPr>
        <p:txBody>
          <a:bodyPr wrap="square" rtlCol="0">
            <a:spAutoFit/>
          </a:bodyPr>
          <a:lstStyle/>
          <a:p>
            <a:r>
              <a:rPr lang="de-DE" sz="1200" dirty="0">
                <a:solidFill>
                  <a:schemeClr val="tx2"/>
                </a:solidFill>
                <a:latin typeface="Ink Free" panose="03080402000500000000" pitchFamily="66" charset="0"/>
                <a:cs typeface="Helvetica" panose="020B0604020202020204" pitchFamily="34" charset="0"/>
              </a:rPr>
              <a:t>+ Vergleich mehrerer Banken</a:t>
            </a:r>
          </a:p>
          <a:p>
            <a:r>
              <a:rPr lang="de-DE" sz="1200" dirty="0">
                <a:solidFill>
                  <a:schemeClr val="tx2"/>
                </a:solidFill>
                <a:latin typeface="Ink Free" panose="03080402000500000000" pitchFamily="66" charset="0"/>
                <a:cs typeface="Helvetica" panose="020B0604020202020204" pitchFamily="34" charset="0"/>
              </a:rPr>
              <a:t>- Kein kompletter Marktüberblick</a:t>
            </a:r>
          </a:p>
          <a:p>
            <a:r>
              <a:rPr lang="de-DE" sz="1200" dirty="0">
                <a:solidFill>
                  <a:schemeClr val="tx2"/>
                </a:solidFill>
                <a:latin typeface="Ink Free" panose="03080402000500000000" pitchFamily="66" charset="0"/>
                <a:cs typeface="Helvetica" panose="020B0604020202020204" pitchFamily="34" charset="0"/>
              </a:rPr>
              <a:t>- ggf. sehr werblich und von monetären Entscheidungen getrieben</a:t>
            </a:r>
          </a:p>
          <a:p>
            <a:r>
              <a:rPr lang="de-DE" sz="1200" dirty="0">
                <a:solidFill>
                  <a:schemeClr val="tx2"/>
                </a:solidFill>
                <a:latin typeface="Ink Free" panose="03080402000500000000" pitchFamily="66" charset="0"/>
                <a:cs typeface="Helvetica" panose="020B0604020202020204" pitchFamily="34" charset="0"/>
              </a:rPr>
              <a:t>! Hinweise für fehlende Seriosität: versteckte Infos, wenig nachvollziehbare Produktauswahl/-</a:t>
            </a:r>
            <a:r>
              <a:rPr lang="de-DE" sz="1200" dirty="0" err="1">
                <a:solidFill>
                  <a:schemeClr val="tx2"/>
                </a:solidFill>
                <a:latin typeface="Ink Free" panose="03080402000500000000" pitchFamily="66" charset="0"/>
                <a:cs typeface="Helvetica" panose="020B0604020202020204" pitchFamily="34" charset="0"/>
              </a:rPr>
              <a:t>reihenfolge</a:t>
            </a:r>
            <a:r>
              <a:rPr lang="de-DE" sz="1200" dirty="0">
                <a:solidFill>
                  <a:schemeClr val="tx2"/>
                </a:solidFill>
                <a:latin typeface="Ink Free" panose="03080402000500000000" pitchFamily="66" charset="0"/>
                <a:cs typeface="Helvetica" panose="020B0604020202020204" pitchFamily="34" charset="0"/>
              </a:rPr>
              <a:t>, viele Werbebotschaften</a:t>
            </a:r>
          </a:p>
        </p:txBody>
      </p:sp>
    </p:spTree>
    <p:extLst>
      <p:ext uri="{BB962C8B-B14F-4D97-AF65-F5344CB8AC3E}">
        <p14:creationId xmlns:p14="http://schemas.microsoft.com/office/powerpoint/2010/main" val="2911112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en 17">
            <a:extLst>
              <a:ext uri="{FF2B5EF4-FFF2-40B4-BE49-F238E27FC236}">
                <a16:creationId xmlns:a16="http://schemas.microsoft.com/office/drawing/2014/main" id="{28120A79-47B6-04CD-C9DE-E349E3CBB10A}"/>
              </a:ext>
            </a:extLst>
          </p:cNvPr>
          <p:cNvGrpSpPr/>
          <p:nvPr/>
        </p:nvGrpSpPr>
        <p:grpSpPr>
          <a:xfrm rot="16200000">
            <a:off x="-233641" y="3332251"/>
            <a:ext cx="7986271" cy="4705350"/>
            <a:chOff x="628961" y="1504950"/>
            <a:chExt cx="8610394" cy="4705350"/>
          </a:xfrm>
        </p:grpSpPr>
        <p:sp>
          <p:nvSpPr>
            <p:cNvPr id="7" name="Rechteck 6">
              <a:extLst>
                <a:ext uri="{FF2B5EF4-FFF2-40B4-BE49-F238E27FC236}">
                  <a16:creationId xmlns:a16="http://schemas.microsoft.com/office/drawing/2014/main" id="{BD8D8A42-5F6E-8818-BDCA-E25E28AAB51C}"/>
                </a:ext>
              </a:extLst>
            </p:cNvPr>
            <p:cNvSpPr/>
            <p:nvPr userDrawn="1"/>
          </p:nvSpPr>
          <p:spPr>
            <a:xfrm>
              <a:off x="628961" y="1504950"/>
              <a:ext cx="8610394" cy="819150"/>
            </a:xfrm>
            <a:prstGeom prst="rect">
              <a:avLst/>
            </a:prstGeom>
            <a:solidFill>
              <a:srgbClr val="FFFFFF"/>
            </a:solidFill>
            <a:ln w="6350">
              <a:solidFill>
                <a:srgbClr val="ECEEF2"/>
              </a:solidFill>
            </a:ln>
            <a:effectLst>
              <a:outerShdw blurRad="50800" dist="38100" dir="2700000" algn="tl" rotWithShape="0">
                <a:schemeClr val="bg1">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de-DE" sz="1200" dirty="0">
                  <a:solidFill>
                    <a:schemeClr val="tx2"/>
                  </a:solidFill>
                  <a:latin typeface="Ink Free" panose="03080402000500000000" pitchFamily="66" charset="0"/>
                </a:rPr>
                <a:t>Wenn wir uns über die Kosten eines Girokontos informieren wollen, können wir das direkt bei den Banken tun. Speziell im Internet können wir unsere Informationen auch von Vergleichsseiten beziehen.</a:t>
              </a:r>
            </a:p>
          </p:txBody>
        </p:sp>
        <p:sp>
          <p:nvSpPr>
            <p:cNvPr id="9" name="Rechteck 8">
              <a:extLst>
                <a:ext uri="{FF2B5EF4-FFF2-40B4-BE49-F238E27FC236}">
                  <a16:creationId xmlns:a16="http://schemas.microsoft.com/office/drawing/2014/main" id="{AC001535-6A7D-C703-568C-067274828DE4}"/>
                </a:ext>
              </a:extLst>
            </p:cNvPr>
            <p:cNvSpPr/>
            <p:nvPr userDrawn="1"/>
          </p:nvSpPr>
          <p:spPr>
            <a:xfrm>
              <a:off x="628961" y="2476500"/>
              <a:ext cx="8610394" cy="819150"/>
            </a:xfrm>
            <a:prstGeom prst="rect">
              <a:avLst/>
            </a:prstGeom>
            <a:solidFill>
              <a:srgbClr val="FFFFFF"/>
            </a:solidFill>
            <a:ln w="6350">
              <a:solidFill>
                <a:srgbClr val="ECEEF2"/>
              </a:solidFill>
            </a:ln>
            <a:effectLst>
              <a:outerShdw blurRad="50800" dist="38100" dir="2700000" algn="tl" rotWithShape="0">
                <a:schemeClr val="bg1">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de-DE" sz="1200" dirty="0">
                  <a:solidFill>
                    <a:schemeClr val="tx2"/>
                  </a:solidFill>
                  <a:latin typeface="Ink Free" panose="03080402000500000000" pitchFamily="66" charset="0"/>
                </a:rPr>
                <a:t>Die Banken selbst können immer nur über ihre eigenen Produkte informieren. Rechtliche Dokumente wie Preis- und Leistungsverzeichnisse sind kompliziert, dafür aber sachlich. Websites und Beratungen können werblich werden. Entgeltinformationen folgen einem einheitlichen Aufbau und sind damit gut vergleichbar.</a:t>
              </a:r>
            </a:p>
          </p:txBody>
        </p:sp>
        <p:sp>
          <p:nvSpPr>
            <p:cNvPr id="10" name="Rechteck 9">
              <a:extLst>
                <a:ext uri="{FF2B5EF4-FFF2-40B4-BE49-F238E27FC236}">
                  <a16:creationId xmlns:a16="http://schemas.microsoft.com/office/drawing/2014/main" id="{0A2C9E90-3E7F-7D5E-D9C7-9D1E91DCFEB7}"/>
                </a:ext>
              </a:extLst>
            </p:cNvPr>
            <p:cNvSpPr/>
            <p:nvPr userDrawn="1"/>
          </p:nvSpPr>
          <p:spPr>
            <a:xfrm>
              <a:off x="628961" y="3448050"/>
              <a:ext cx="8610394" cy="819150"/>
            </a:xfrm>
            <a:prstGeom prst="rect">
              <a:avLst/>
            </a:prstGeom>
            <a:solidFill>
              <a:srgbClr val="FFFFFF"/>
            </a:solidFill>
            <a:ln w="6350">
              <a:solidFill>
                <a:srgbClr val="ECEEF2"/>
              </a:solidFill>
            </a:ln>
            <a:effectLst>
              <a:outerShdw blurRad="50800" dist="38100" dir="2700000" algn="tl" rotWithShape="0">
                <a:schemeClr val="bg1">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de-DE" sz="1200" dirty="0">
                  <a:solidFill>
                    <a:schemeClr val="tx2"/>
                  </a:solidFill>
                  <a:latin typeface="Ink Free" panose="03080402000500000000" pitchFamily="66" charset="0"/>
                </a:rPr>
                <a:t>Mithilfe von Vergleichsseiten können wir direkt mehrere Konten von unterschiedlichen Banken vergleichen. Die Vergleichsseiten bieten aber keinen kompletten Marktüberblick. Wichtig ist, dass wir darauf achten, ob eine Seite journalistischen Standards folgt oder eigenen finanziellen Interessen. Empfehlungen hinterfragen wir.</a:t>
              </a:r>
            </a:p>
          </p:txBody>
        </p:sp>
        <p:pic>
          <p:nvPicPr>
            <p:cNvPr id="11" name="Grafik 10">
              <a:extLst>
                <a:ext uri="{FF2B5EF4-FFF2-40B4-BE49-F238E27FC236}">
                  <a16:creationId xmlns:a16="http://schemas.microsoft.com/office/drawing/2014/main" id="{54D0336F-4A27-24D8-363D-2A07CED3DEC6}"/>
                </a:ext>
              </a:extLst>
            </p:cNvPr>
            <p:cNvPicPr/>
            <p:nvPr userDrawn="1"/>
          </p:nvPicPr>
          <p:blipFill>
            <a:blip r:embed="rId2">
              <a:grayscl/>
              <a:extLst>
                <a:ext uri="{28A0092B-C50C-407E-A947-70E740481C1C}">
                  <a14:useLocalDpi xmlns:a14="http://schemas.microsoft.com/office/drawing/2010/main" val="0"/>
                </a:ext>
              </a:extLst>
            </a:blip>
            <a:stretch>
              <a:fillRect/>
            </a:stretch>
          </p:blipFill>
          <p:spPr>
            <a:xfrm flipH="1">
              <a:off x="772433" y="1734525"/>
              <a:ext cx="360000" cy="360000"/>
            </a:xfrm>
            <a:prstGeom prst="rect">
              <a:avLst/>
            </a:prstGeom>
          </p:spPr>
        </p:pic>
        <p:pic>
          <p:nvPicPr>
            <p:cNvPr id="12" name="Grafik 11">
              <a:extLst>
                <a:ext uri="{FF2B5EF4-FFF2-40B4-BE49-F238E27FC236}">
                  <a16:creationId xmlns:a16="http://schemas.microsoft.com/office/drawing/2014/main" id="{0CBBA538-B607-9F8E-468A-3091D00A14BE}"/>
                </a:ext>
              </a:extLst>
            </p:cNvPr>
            <p:cNvPicPr/>
            <p:nvPr userDrawn="1"/>
          </p:nvPicPr>
          <p:blipFill>
            <a:blip r:embed="rId2">
              <a:grayscl/>
              <a:extLst>
                <a:ext uri="{28A0092B-C50C-407E-A947-70E740481C1C}">
                  <a14:useLocalDpi xmlns:a14="http://schemas.microsoft.com/office/drawing/2010/main" val="0"/>
                </a:ext>
              </a:extLst>
            </a:blip>
            <a:stretch>
              <a:fillRect/>
            </a:stretch>
          </p:blipFill>
          <p:spPr>
            <a:xfrm flipH="1">
              <a:off x="772433" y="2706075"/>
              <a:ext cx="360000" cy="360000"/>
            </a:xfrm>
            <a:prstGeom prst="rect">
              <a:avLst/>
            </a:prstGeom>
          </p:spPr>
        </p:pic>
        <p:pic>
          <p:nvPicPr>
            <p:cNvPr id="13" name="Grafik 12">
              <a:extLst>
                <a:ext uri="{FF2B5EF4-FFF2-40B4-BE49-F238E27FC236}">
                  <a16:creationId xmlns:a16="http://schemas.microsoft.com/office/drawing/2014/main" id="{993AA75A-76F8-AEA4-2133-80B2CB20B2C3}"/>
                </a:ext>
              </a:extLst>
            </p:cNvPr>
            <p:cNvPicPr/>
            <p:nvPr userDrawn="1"/>
          </p:nvPicPr>
          <p:blipFill>
            <a:blip r:embed="rId2">
              <a:grayscl/>
              <a:extLst>
                <a:ext uri="{28A0092B-C50C-407E-A947-70E740481C1C}">
                  <a14:useLocalDpi xmlns:a14="http://schemas.microsoft.com/office/drawing/2010/main" val="0"/>
                </a:ext>
              </a:extLst>
            </a:blip>
            <a:stretch>
              <a:fillRect/>
            </a:stretch>
          </p:blipFill>
          <p:spPr>
            <a:xfrm flipH="1">
              <a:off x="771391" y="3677625"/>
              <a:ext cx="360000" cy="360000"/>
            </a:xfrm>
            <a:prstGeom prst="rect">
              <a:avLst/>
            </a:prstGeom>
          </p:spPr>
        </p:pic>
        <p:sp>
          <p:nvSpPr>
            <p:cNvPr id="14" name="Rechteck 13">
              <a:extLst>
                <a:ext uri="{FF2B5EF4-FFF2-40B4-BE49-F238E27FC236}">
                  <a16:creationId xmlns:a16="http://schemas.microsoft.com/office/drawing/2014/main" id="{E65C734E-C790-DEFF-3CC9-BF151138013D}"/>
                </a:ext>
              </a:extLst>
            </p:cNvPr>
            <p:cNvSpPr/>
            <p:nvPr userDrawn="1"/>
          </p:nvSpPr>
          <p:spPr>
            <a:xfrm>
              <a:off x="628961" y="4419600"/>
              <a:ext cx="8610394" cy="819150"/>
            </a:xfrm>
            <a:prstGeom prst="rect">
              <a:avLst/>
            </a:prstGeom>
            <a:solidFill>
              <a:srgbClr val="FFFFFF"/>
            </a:solidFill>
            <a:ln w="6350">
              <a:solidFill>
                <a:srgbClr val="ECEEF2"/>
              </a:solidFill>
            </a:ln>
            <a:effectLst>
              <a:outerShdw blurRad="50800" dist="38100" dir="2700000" algn="tl" rotWithShape="0">
                <a:schemeClr val="bg1">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de-DE" sz="1200" dirty="0">
                  <a:solidFill>
                    <a:schemeClr val="tx2"/>
                  </a:solidFill>
                  <a:latin typeface="Ink Free" panose="03080402000500000000" pitchFamily="66" charset="0"/>
                </a:rPr>
                <a:t>…</a:t>
              </a:r>
            </a:p>
          </p:txBody>
        </p:sp>
        <p:pic>
          <p:nvPicPr>
            <p:cNvPr id="15" name="Grafik 14">
              <a:extLst>
                <a:ext uri="{FF2B5EF4-FFF2-40B4-BE49-F238E27FC236}">
                  <a16:creationId xmlns:a16="http://schemas.microsoft.com/office/drawing/2014/main" id="{983BD2C4-CD18-FDF3-B2C3-D027998C704C}"/>
                </a:ext>
              </a:extLst>
            </p:cNvPr>
            <p:cNvPicPr/>
            <p:nvPr userDrawn="1"/>
          </p:nvPicPr>
          <p:blipFill>
            <a:blip r:embed="rId2">
              <a:grayscl/>
              <a:extLst>
                <a:ext uri="{28A0092B-C50C-407E-A947-70E740481C1C}">
                  <a14:useLocalDpi xmlns:a14="http://schemas.microsoft.com/office/drawing/2010/main" val="0"/>
                </a:ext>
              </a:extLst>
            </a:blip>
            <a:stretch>
              <a:fillRect/>
            </a:stretch>
          </p:blipFill>
          <p:spPr>
            <a:xfrm flipH="1">
              <a:off x="771391" y="4649175"/>
              <a:ext cx="360000" cy="360000"/>
            </a:xfrm>
            <a:prstGeom prst="rect">
              <a:avLst/>
            </a:prstGeom>
          </p:spPr>
        </p:pic>
        <p:sp>
          <p:nvSpPr>
            <p:cNvPr id="16" name="Rechteck 15">
              <a:extLst>
                <a:ext uri="{FF2B5EF4-FFF2-40B4-BE49-F238E27FC236}">
                  <a16:creationId xmlns:a16="http://schemas.microsoft.com/office/drawing/2014/main" id="{799EA2BE-7E33-AF3F-F611-47987C1FB970}"/>
                </a:ext>
              </a:extLst>
            </p:cNvPr>
            <p:cNvSpPr/>
            <p:nvPr userDrawn="1"/>
          </p:nvSpPr>
          <p:spPr>
            <a:xfrm>
              <a:off x="628961" y="5391150"/>
              <a:ext cx="8610394" cy="819150"/>
            </a:xfrm>
            <a:prstGeom prst="rect">
              <a:avLst/>
            </a:prstGeom>
            <a:solidFill>
              <a:srgbClr val="FFFFFF"/>
            </a:solidFill>
            <a:ln w="6350">
              <a:solidFill>
                <a:srgbClr val="ECEEF2"/>
              </a:solidFill>
            </a:ln>
            <a:effectLst>
              <a:outerShdw blurRad="50800" dist="38100" dir="2700000" algn="tl" rotWithShape="0">
                <a:schemeClr val="bg1">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de-DE" sz="1200" dirty="0">
                  <a:solidFill>
                    <a:schemeClr val="tx2"/>
                  </a:solidFill>
                  <a:latin typeface="Ink Free" panose="03080402000500000000" pitchFamily="66" charset="0"/>
                </a:rPr>
                <a:t>…</a:t>
              </a:r>
            </a:p>
          </p:txBody>
        </p:sp>
        <p:pic>
          <p:nvPicPr>
            <p:cNvPr id="17" name="Grafik 16">
              <a:extLst>
                <a:ext uri="{FF2B5EF4-FFF2-40B4-BE49-F238E27FC236}">
                  <a16:creationId xmlns:a16="http://schemas.microsoft.com/office/drawing/2014/main" id="{5C36AC66-40FF-050D-F808-5D7FCA5F203C}"/>
                </a:ext>
              </a:extLst>
            </p:cNvPr>
            <p:cNvPicPr/>
            <p:nvPr userDrawn="1"/>
          </p:nvPicPr>
          <p:blipFill>
            <a:blip r:embed="rId2">
              <a:grayscl/>
              <a:extLst>
                <a:ext uri="{28A0092B-C50C-407E-A947-70E740481C1C}">
                  <a14:useLocalDpi xmlns:a14="http://schemas.microsoft.com/office/drawing/2010/main" val="0"/>
                </a:ext>
              </a:extLst>
            </a:blip>
            <a:stretch>
              <a:fillRect/>
            </a:stretch>
          </p:blipFill>
          <p:spPr>
            <a:xfrm flipH="1">
              <a:off x="771391" y="5620725"/>
              <a:ext cx="360000" cy="360000"/>
            </a:xfrm>
            <a:prstGeom prst="rect">
              <a:avLst/>
            </a:prstGeom>
          </p:spPr>
        </p:pic>
      </p:grpSp>
    </p:spTree>
    <p:extLst>
      <p:ext uri="{BB962C8B-B14F-4D97-AF65-F5344CB8AC3E}">
        <p14:creationId xmlns:p14="http://schemas.microsoft.com/office/powerpoint/2010/main" val="2469378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490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689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684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494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6398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2">
            <a:extLst>
              <a:ext uri="{FF2B5EF4-FFF2-40B4-BE49-F238E27FC236}">
                <a16:creationId xmlns:a16="http://schemas.microsoft.com/office/drawing/2014/main" id="{CD86D683-0D09-C2B5-B441-A4D6F9C6BC71}"/>
              </a:ext>
            </a:extLst>
          </p:cNvPr>
          <p:cNvGraphicFramePr>
            <a:graphicFrameLocks/>
          </p:cNvGraphicFramePr>
          <p:nvPr>
            <p:extLst>
              <p:ext uri="{D42A27DB-BD31-4B8C-83A1-F6EECF244321}">
                <p14:modId xmlns:p14="http://schemas.microsoft.com/office/powerpoint/2010/main" val="4079724667"/>
              </p:ext>
            </p:extLst>
          </p:nvPr>
        </p:nvGraphicFramePr>
        <p:xfrm>
          <a:off x="1020525" y="1402280"/>
          <a:ext cx="5513950" cy="8210688"/>
        </p:xfrm>
        <a:graphic>
          <a:graphicData uri="http://schemas.openxmlformats.org/drawingml/2006/table">
            <a:tbl>
              <a:tblPr firstRow="1" bandRow="1">
                <a:tableStyleId>{5C22544A-7EE6-4342-B048-85BDC9FD1C3A}</a:tableStyleId>
              </a:tblPr>
              <a:tblGrid>
                <a:gridCol w="1684174">
                  <a:extLst>
                    <a:ext uri="{9D8B030D-6E8A-4147-A177-3AD203B41FA5}">
                      <a16:colId xmlns:a16="http://schemas.microsoft.com/office/drawing/2014/main" val="3969789781"/>
                    </a:ext>
                  </a:extLst>
                </a:gridCol>
                <a:gridCol w="3829776">
                  <a:extLst>
                    <a:ext uri="{9D8B030D-6E8A-4147-A177-3AD203B41FA5}">
                      <a16:colId xmlns:a16="http://schemas.microsoft.com/office/drawing/2014/main" val="1104623613"/>
                    </a:ext>
                  </a:extLst>
                </a:gridCol>
              </a:tblGrid>
              <a:tr h="493464">
                <a:tc>
                  <a:txBody>
                    <a:bodyPr/>
                    <a:lstStyle/>
                    <a:p>
                      <a:pPr algn="l" fontAlgn="b"/>
                      <a:r>
                        <a:rPr lang="de-DE" sz="1200" b="1" i="0" u="none" strike="noStrike" dirty="0">
                          <a:solidFill>
                            <a:schemeClr val="tx2"/>
                          </a:solidFill>
                          <a:effectLst/>
                          <a:latin typeface="Helvetica" panose="020B0604020202020204" pitchFamily="34" charset="0"/>
                          <a:cs typeface="Helvetica" panose="020B0604020202020204" pitchFamily="34" charset="0"/>
                        </a:rPr>
                        <a:t>Abhebung</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Anderes Wort für Auszahlung von Kontoguthaben in bar, geht an Geldautomaten, bei Filialbanken auch am Schalter oder an den Kassen sowie oft auch in Supermärkten an der Ladenkasse</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2196099"/>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Auslandseinsatzentgelt</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Gebühr, die beim Abheben oder Geldabheben im Ausland anfallen kann und zwar unabhängig von der jeweiligen Währung</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1943296"/>
                  </a:ext>
                </a:extLst>
              </a:tr>
              <a:tr h="667177">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Automatenverbund</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Zusammenschluss mehrerer Banken, die ihre eigenen Geldautomaten auch Kunden der jeweils anderen Banken für kostenlose Abhebungen zur Verfügung stellen; Beispiele: Cash Group, </a:t>
                      </a:r>
                      <a:r>
                        <a:rPr lang="de-DE" sz="1200" b="0" i="0" u="none" strike="noStrike" dirty="0" err="1">
                          <a:solidFill>
                            <a:srgbClr val="000000"/>
                          </a:solidFill>
                          <a:effectLst/>
                          <a:latin typeface="Helvetica" panose="020B0604020202020204" pitchFamily="34" charset="0"/>
                          <a:cs typeface="Helvetica" panose="020B0604020202020204" pitchFamily="34" charset="0"/>
                        </a:rPr>
                        <a:t>Cashpool</a:t>
                      </a:r>
                      <a:r>
                        <a:rPr lang="de-DE" sz="1200" b="0" i="0" u="none" strike="noStrike" dirty="0">
                          <a:solidFill>
                            <a:srgbClr val="000000"/>
                          </a:solidFill>
                          <a:effectLst/>
                          <a:latin typeface="Helvetica" panose="020B0604020202020204" pitchFamily="34" charset="0"/>
                          <a:cs typeface="Helvetica" panose="020B0604020202020204" pitchFamily="34" charset="0"/>
                        </a:rPr>
                        <a:t>, </a:t>
                      </a:r>
                      <a:r>
                        <a:rPr lang="de-DE" sz="1200" b="0" i="0" u="none" strike="noStrike" dirty="0" err="1">
                          <a:solidFill>
                            <a:srgbClr val="000000"/>
                          </a:solidFill>
                          <a:effectLst/>
                          <a:latin typeface="Helvetica" panose="020B0604020202020204" pitchFamily="34" charset="0"/>
                          <a:cs typeface="Helvetica" panose="020B0604020202020204" pitchFamily="34" charset="0"/>
                        </a:rPr>
                        <a:t>Bankcard</a:t>
                      </a:r>
                      <a:r>
                        <a:rPr lang="de-DE" sz="1200" b="0" i="0" u="none" strike="noStrike" dirty="0">
                          <a:solidFill>
                            <a:srgbClr val="000000"/>
                          </a:solidFill>
                          <a:effectLst/>
                          <a:latin typeface="Helvetica" panose="020B0604020202020204" pitchFamily="34" charset="0"/>
                          <a:cs typeface="Helvetica" panose="020B0604020202020204" pitchFamily="34" charset="0"/>
                        </a:rPr>
                        <a:t>-Servicenetz, Sparkassen-Netz</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1196887"/>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Bankleitzahl</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Identifikationsnummer einer Bank – veraltet, heute in der IBAN enthalten und zusätzlich durch BIC abgelöst</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570674"/>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Basiskonto</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Konto ohne Überziehungsmöglichkeit; für Personen, die etwa aufgrund von Wohnungslosigkeit kein herkömmliches Girokonto eröffnen können; Banken müssen dieses Konto anbieten</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5101"/>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Beleghafte Überweisung</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Überweisung, die mithilfe eines Überweisungsträgers aus Papier vom Kunden bei der Bank in Auftrag gegeben wird</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0364187"/>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BIC</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Kurzform von Business Identifier Code, Geschäftskennzeichen einer Bank</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176327"/>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Buchung</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Helvetica"/>
                          <a:cs typeface="Helvetica"/>
                        </a:rPr>
                        <a:t>Oberbegriff für alle Bewegungen auf dem Konto (Geldeingänge wie -ausgänge, dazu gehören z. B. auch Überweisungen und Lastschriften)</a:t>
                      </a:r>
                      <a:endParaRPr lang="de-DE" sz="1200" b="1" i="0" u="none" strike="noStrike" dirty="0">
                        <a:solidFill>
                          <a:srgbClr val="434EDF"/>
                        </a:solidFill>
                        <a:effectLst/>
                        <a:latin typeface="Helvetica"/>
                        <a:cs typeface="Helvetica"/>
                      </a:endParaRP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1157887"/>
                  </a:ext>
                </a:extLst>
              </a:tr>
              <a:tr h="493464">
                <a:tc>
                  <a:txBody>
                    <a:bodyPr/>
                    <a:lstStyle/>
                    <a:p>
                      <a:pPr algn="l" fontAlgn="b"/>
                      <a:r>
                        <a:rPr lang="de-DE" sz="1200" b="1" i="0" u="none" strike="noStrike" dirty="0">
                          <a:solidFill>
                            <a:schemeClr val="tx2"/>
                          </a:solidFill>
                          <a:effectLst/>
                          <a:latin typeface="Helvetica" panose="020B0604020202020204" pitchFamily="34" charset="0"/>
                          <a:cs typeface="Helvetica" panose="020B0604020202020204" pitchFamily="34" charset="0"/>
                        </a:rPr>
                        <a:t>Dauerauftrag</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a:cs typeface="Helvetica"/>
                        </a:rPr>
                        <a:t>Regelmäßiger Geldtransfer von einem Konto auf ein anderes, der einmalig vom Kontonutzer in Auftrag gegeben und danach automatisch ausgeführt wird, z. B. beim Bezahlen der Miete</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1225210"/>
                  </a:ext>
                </a:extLst>
              </a:tr>
              <a:tr h="493464">
                <a:tc>
                  <a:txBody>
                    <a:bodyPr/>
                    <a:lstStyle/>
                    <a:p>
                      <a:pPr algn="l" fontAlgn="b"/>
                      <a:r>
                        <a:rPr lang="de-DE" sz="1200" b="1" i="0" u="none" strike="noStrike" dirty="0">
                          <a:solidFill>
                            <a:schemeClr val="tx2"/>
                          </a:solidFill>
                          <a:effectLst/>
                          <a:latin typeface="Helvetica" panose="020B0604020202020204" pitchFamily="34" charset="0"/>
                          <a:cs typeface="Helvetica" panose="020B0604020202020204" pitchFamily="34" charset="0"/>
                        </a:rPr>
                        <a:t>Direktbank</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Bank, die ihre Produkte und Dienstleistungen nur online oder telefonisch anbietet, aber über keine Filialen für Kunden verfügt; oft auch als Onlinebank bezeichnet</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7764249"/>
                  </a:ext>
                </a:extLst>
              </a:tr>
              <a:tr h="493464">
                <a:tc>
                  <a:txBody>
                    <a:bodyPr/>
                    <a:lstStyle/>
                    <a:p>
                      <a:pPr algn="l" fontAlgn="b"/>
                      <a:r>
                        <a:rPr lang="de-DE" sz="1200" b="1" i="0" u="none" strike="noStrike" dirty="0">
                          <a:solidFill>
                            <a:schemeClr val="tx2"/>
                          </a:solidFill>
                          <a:effectLst/>
                          <a:latin typeface="Helvetica" panose="020B0604020202020204" pitchFamily="34" charset="0"/>
                          <a:cs typeface="Helvetica" panose="020B0604020202020204" pitchFamily="34" charset="0"/>
                        </a:rPr>
                        <a:t>Dispo</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Kurzform für den Kredit, der Kontoinhabern ermöglicht, ihr Konto zu überziehen; im Fachjargon auch als „eingeräumte Kontoüberziehung“ bezeichnet und von der „geduldeten Kontoüberziehung“ ohne festen Kreditrahmen zu unterscheiden</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8962234"/>
                  </a:ext>
                </a:extLst>
              </a:tr>
            </a:tbl>
          </a:graphicData>
        </a:graphic>
      </p:graphicFrame>
    </p:spTree>
    <p:extLst>
      <p:ext uri="{BB962C8B-B14F-4D97-AF65-F5344CB8AC3E}">
        <p14:creationId xmlns:p14="http://schemas.microsoft.com/office/powerpoint/2010/main" val="1163873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2">
            <a:extLst>
              <a:ext uri="{FF2B5EF4-FFF2-40B4-BE49-F238E27FC236}">
                <a16:creationId xmlns:a16="http://schemas.microsoft.com/office/drawing/2014/main" id="{CD86D683-0D09-C2B5-B441-A4D6F9C6BC71}"/>
              </a:ext>
            </a:extLst>
          </p:cNvPr>
          <p:cNvGraphicFramePr>
            <a:graphicFrameLocks/>
          </p:cNvGraphicFramePr>
          <p:nvPr>
            <p:extLst>
              <p:ext uri="{D42A27DB-BD31-4B8C-83A1-F6EECF244321}">
                <p14:modId xmlns:p14="http://schemas.microsoft.com/office/powerpoint/2010/main" val="561464175"/>
              </p:ext>
            </p:extLst>
          </p:nvPr>
        </p:nvGraphicFramePr>
        <p:xfrm>
          <a:off x="1020525" y="1004827"/>
          <a:ext cx="5513950" cy="8812944"/>
        </p:xfrm>
        <a:graphic>
          <a:graphicData uri="http://schemas.openxmlformats.org/drawingml/2006/table">
            <a:tbl>
              <a:tblPr firstRow="1" bandRow="1">
                <a:tableStyleId>{5C22544A-7EE6-4342-B048-85BDC9FD1C3A}</a:tableStyleId>
              </a:tblPr>
              <a:tblGrid>
                <a:gridCol w="1684174">
                  <a:extLst>
                    <a:ext uri="{9D8B030D-6E8A-4147-A177-3AD203B41FA5}">
                      <a16:colId xmlns:a16="http://schemas.microsoft.com/office/drawing/2014/main" val="3969789781"/>
                    </a:ext>
                  </a:extLst>
                </a:gridCol>
                <a:gridCol w="3829776">
                  <a:extLst>
                    <a:ext uri="{9D8B030D-6E8A-4147-A177-3AD203B41FA5}">
                      <a16:colId xmlns:a16="http://schemas.microsoft.com/office/drawing/2014/main" val="1104623613"/>
                    </a:ext>
                  </a:extLst>
                </a:gridCol>
              </a:tblGrid>
              <a:tr h="493464">
                <a:tc>
                  <a:txBody>
                    <a:bodyPr/>
                    <a:lstStyle/>
                    <a:p>
                      <a:pPr algn="l" fontAlgn="b"/>
                      <a:r>
                        <a:rPr lang="de-DE" sz="1200" b="1" i="0" u="none" strike="noStrike" dirty="0">
                          <a:solidFill>
                            <a:schemeClr val="tx2"/>
                          </a:solidFill>
                          <a:effectLst/>
                          <a:latin typeface="Helvetica" panose="020B0604020202020204" pitchFamily="34" charset="0"/>
                          <a:cs typeface="Helvetica" panose="020B0604020202020204" pitchFamily="34" charset="0"/>
                        </a:rPr>
                        <a:t>EC-Karte</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Helvetica" panose="020B0604020202020204" pitchFamily="34" charset="0"/>
                          <a:cs typeface="Helvetica" panose="020B0604020202020204" pitchFamily="34" charset="0"/>
                        </a:rPr>
                        <a:t>Veralteter, aber immer noch gern genutzter Begriff für die klassische Bankkarte; wurde 2007 durch </a:t>
                      </a:r>
                      <a:r>
                        <a:rPr lang="de-DE" sz="1200" b="0" i="0" u="none" strike="noStrike" kern="1200" dirty="0">
                          <a:solidFill>
                            <a:srgbClr val="000000"/>
                          </a:solidFill>
                          <a:effectLst/>
                          <a:latin typeface="Helvetica" panose="020B0604020202020204" pitchFamily="34" charset="0"/>
                          <a:ea typeface="+mn-ea"/>
                          <a:cs typeface="Helvetica" panose="020B0604020202020204" pitchFamily="34" charset="0"/>
                        </a:rPr>
                        <a:t>Girocard</a:t>
                      </a:r>
                      <a:r>
                        <a:rPr lang="de-DE" sz="1200" b="0" i="0" u="none" strike="noStrike" dirty="0">
                          <a:solidFill>
                            <a:srgbClr val="000000"/>
                          </a:solidFill>
                          <a:effectLst/>
                          <a:latin typeface="Helvetica" panose="020B0604020202020204" pitchFamily="34" charset="0"/>
                          <a:cs typeface="Helvetica" panose="020B0604020202020204" pitchFamily="34" charset="0"/>
                        </a:rPr>
                        <a:t> abgelöst</a:t>
                      </a:r>
                      <a:endParaRPr lang="de-DE" sz="1200" b="1" i="0" u="none" strike="noStrike" dirty="0">
                        <a:solidFill>
                          <a:srgbClr val="434EDF"/>
                        </a:solidFill>
                        <a:effectLst/>
                        <a:latin typeface="Helvetica" panose="020B0604020202020204" pitchFamily="34" charset="0"/>
                        <a:cs typeface="Helvetica" panose="020B0604020202020204" pitchFamily="34" charset="0"/>
                      </a:endParaRP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2196099"/>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Eingeräumte Kontoüberziehung</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Helvetica" panose="020B0604020202020204" pitchFamily="34" charset="0"/>
                          <a:cs typeface="Helvetica" panose="020B0604020202020204" pitchFamily="34" charset="0"/>
                        </a:rPr>
                        <a:t>Rechtliche Bezeichnung für den Dispokredit</a:t>
                      </a:r>
                      <a:endParaRPr lang="de-DE" sz="1200" b="1" i="0" u="none" strike="noStrike" dirty="0">
                        <a:solidFill>
                          <a:srgbClr val="434EDF"/>
                        </a:solidFill>
                        <a:effectLst/>
                        <a:latin typeface="Helvetica" panose="020B0604020202020204" pitchFamily="34" charset="0"/>
                        <a:cs typeface="Helvetica" panose="020B0604020202020204" pitchFamily="34" charset="0"/>
                      </a:endParaRP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1943296"/>
                  </a:ext>
                </a:extLst>
              </a:tr>
              <a:tr h="667177">
                <a:tc>
                  <a:txBody>
                    <a:bodyPr/>
                    <a:lstStyle/>
                    <a:p>
                      <a:pPr algn="l" fontAlgn="b"/>
                      <a:r>
                        <a:rPr lang="de-DE" sz="1200" b="1" i="0" u="none" strike="noStrike" dirty="0">
                          <a:solidFill>
                            <a:schemeClr val="tx2"/>
                          </a:solidFill>
                          <a:effectLst/>
                          <a:latin typeface="Helvetica" panose="020B0604020202020204" pitchFamily="34" charset="0"/>
                          <a:cs typeface="Helvetica" panose="020B0604020202020204" pitchFamily="34" charset="0"/>
                        </a:rPr>
                        <a:t>Einzahlung</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Deponieren von Bargeld als Guthaben auf dem Girokonto, geht an speziellen Automaten, bei Filialbanken auch am Schalter oder an den Kassen sowie vereinzelt auch in Supermärkten an der Ladenkasse</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1196887"/>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Entgeltinformation</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Vorgeschriebene und vereinheitlichte Kontoübersicht, die die zentralen Kostenpunkte eines </a:t>
                      </a:r>
                      <a:r>
                        <a:rPr lang="de-DE" sz="1200" b="0" i="0" u="none" strike="noStrike">
                          <a:solidFill>
                            <a:srgbClr val="000000"/>
                          </a:solidFill>
                          <a:effectLst/>
                          <a:latin typeface="Helvetica" panose="020B0604020202020204" pitchFamily="34" charset="0"/>
                          <a:cs typeface="Helvetica" panose="020B0604020202020204" pitchFamily="34" charset="0"/>
                        </a:rPr>
                        <a:t>Kontomodells auflistet</a:t>
                      </a:r>
                      <a:endParaRPr lang="de-DE" sz="1200" b="0" i="0" u="none" strike="noStrike" dirty="0">
                        <a:solidFill>
                          <a:srgbClr val="000000"/>
                        </a:solidFill>
                        <a:effectLst/>
                        <a:latin typeface="Helvetica" panose="020B0604020202020204" pitchFamily="34" charset="0"/>
                        <a:cs typeface="Helvetica" panose="020B0604020202020204" pitchFamily="34" charset="0"/>
                      </a:endParaRP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570674"/>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Filialbank</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a:cs typeface="Helvetica"/>
                        </a:rPr>
                        <a:t>Bank, die ihre Produkte und Services vor allem vor Ort in eigenen Filialen anbietet, aber auch zusätzlich über das Internet</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5101"/>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Fremdbank</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Andere Bank als die kontoführende Bank; steht mit der kontoführenden Bank in keiner engeren Beziehung</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0364187"/>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Fremdwährungsentgelt</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Gebühr, die nach dem Bezahlen oder Geldabheben im Ausland in einer anderen Währung als Euro fällig wird</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176327"/>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Geduldete Überziehung</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Überziehung des Kontos ohne vorhandenen Dispokredit oder über den Dispo hinaus</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1157887"/>
                  </a:ext>
                </a:extLst>
              </a:tr>
              <a:tr h="493464">
                <a:tc>
                  <a:txBody>
                    <a:bodyPr/>
                    <a:lstStyle/>
                    <a:p>
                      <a:pPr algn="l" fontAlgn="b"/>
                      <a:r>
                        <a:rPr lang="de-DE" sz="1200" b="1" i="0" u="none" strike="noStrike" dirty="0">
                          <a:solidFill>
                            <a:schemeClr val="tx2"/>
                          </a:solidFill>
                          <a:effectLst/>
                          <a:latin typeface="Helvetica" panose="020B0604020202020204" pitchFamily="34" charset="0"/>
                          <a:cs typeface="Helvetica" panose="020B0604020202020204" pitchFamily="34" charset="0"/>
                        </a:rPr>
                        <a:t>Gehaltskonto</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Begriff für ein Konto, auf welches der Arbeitgeber Gehalt oder Lohn überweist; ist oft mit Vergünstigungen verbunden – vor allem dann, wenn der Geldeingang einen Mindestbetrag übersteigt</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1225210"/>
                  </a:ext>
                </a:extLst>
              </a:tr>
              <a:tr h="493464">
                <a:tc>
                  <a:txBody>
                    <a:bodyPr/>
                    <a:lstStyle/>
                    <a:p>
                      <a:pPr algn="l" fontAlgn="b"/>
                      <a:r>
                        <a:rPr lang="de-DE" sz="1200" b="1" i="0" u="none" strike="noStrike" dirty="0">
                          <a:solidFill>
                            <a:schemeClr val="tx2"/>
                          </a:solidFill>
                          <a:effectLst/>
                          <a:latin typeface="Helvetica" panose="020B0604020202020204" pitchFamily="34" charset="0"/>
                          <a:cs typeface="Helvetica" panose="020B0604020202020204" pitchFamily="34" charset="0"/>
                        </a:rPr>
                        <a:t>Geldautomat</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Gerät, das (oft rund um die Uhr) das Einzahlen und Auszahlen von Bargeld ermöglicht</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7764249"/>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Geldeingang</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Gutschrift eines Betrags auf dem Girokonto, der von einem Dritten dorthin überwiesen wurde, z. B. Gehaltseingang vom Arbeitgeber</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2179540"/>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Geldkarte</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Funktion einer (meist Giro-) Karte, bei der ein vorher auf die Karte geladener Betrag zum Bezahlen z. B. an Automaten verwendet werden kann – wird sukzessive eingestellt und daher veraltet</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7153314"/>
                  </a:ext>
                </a:extLst>
              </a:tr>
              <a:tr h="493464">
                <a:tc>
                  <a:txBody>
                    <a:bodyPr/>
                    <a:lstStyle/>
                    <a:p>
                      <a:pPr algn="l" fontAlgn="b"/>
                      <a:r>
                        <a:rPr lang="de-DE" sz="1200" b="1" i="0" u="none" strike="noStrike" dirty="0">
                          <a:solidFill>
                            <a:schemeClr val="tx2"/>
                          </a:solidFill>
                          <a:effectLst/>
                          <a:latin typeface="Helvetica" panose="020B0604020202020204" pitchFamily="34" charset="0"/>
                          <a:cs typeface="Helvetica" panose="020B0604020202020204" pitchFamily="34" charset="0"/>
                        </a:rPr>
                        <a:t>Gemeinschaftskonto</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Konto, das mehr als einer Person gehört und das oft von Paaren eröffnet und daher auch als Partnerkonto bezeichnet wird</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8962234"/>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Geschäftskonto</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Girokonto, das von Unternehmen, Selbstständigen, Freiberuflern für berufliche Zwecke genutzt wird</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6751216"/>
                  </a:ext>
                </a:extLst>
              </a:tr>
            </a:tbl>
          </a:graphicData>
        </a:graphic>
      </p:graphicFrame>
    </p:spTree>
    <p:extLst>
      <p:ext uri="{BB962C8B-B14F-4D97-AF65-F5344CB8AC3E}">
        <p14:creationId xmlns:p14="http://schemas.microsoft.com/office/powerpoint/2010/main" val="498932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2">
            <a:extLst>
              <a:ext uri="{FF2B5EF4-FFF2-40B4-BE49-F238E27FC236}">
                <a16:creationId xmlns:a16="http://schemas.microsoft.com/office/drawing/2014/main" id="{CD86D683-0D09-C2B5-B441-A4D6F9C6BC71}"/>
              </a:ext>
            </a:extLst>
          </p:cNvPr>
          <p:cNvGraphicFramePr>
            <a:graphicFrameLocks/>
          </p:cNvGraphicFramePr>
          <p:nvPr>
            <p:extLst>
              <p:ext uri="{D42A27DB-BD31-4B8C-83A1-F6EECF244321}">
                <p14:modId xmlns:p14="http://schemas.microsoft.com/office/powerpoint/2010/main" val="985438324"/>
              </p:ext>
            </p:extLst>
          </p:nvPr>
        </p:nvGraphicFramePr>
        <p:xfrm>
          <a:off x="1020525" y="1004827"/>
          <a:ext cx="5513950" cy="8986657"/>
        </p:xfrm>
        <a:graphic>
          <a:graphicData uri="http://schemas.openxmlformats.org/drawingml/2006/table">
            <a:tbl>
              <a:tblPr firstRow="1" bandRow="1">
                <a:tableStyleId>{5C22544A-7EE6-4342-B048-85BDC9FD1C3A}</a:tableStyleId>
              </a:tblPr>
              <a:tblGrid>
                <a:gridCol w="1684174">
                  <a:extLst>
                    <a:ext uri="{9D8B030D-6E8A-4147-A177-3AD203B41FA5}">
                      <a16:colId xmlns:a16="http://schemas.microsoft.com/office/drawing/2014/main" val="3969789781"/>
                    </a:ext>
                  </a:extLst>
                </a:gridCol>
                <a:gridCol w="3829776">
                  <a:extLst>
                    <a:ext uri="{9D8B030D-6E8A-4147-A177-3AD203B41FA5}">
                      <a16:colId xmlns:a16="http://schemas.microsoft.com/office/drawing/2014/main" val="1104623613"/>
                    </a:ext>
                  </a:extLst>
                </a:gridCol>
              </a:tblGrid>
              <a:tr h="493464">
                <a:tc>
                  <a:txBody>
                    <a:bodyPr/>
                    <a:lstStyle/>
                    <a:p>
                      <a:pPr algn="l" fontAlgn="b"/>
                      <a:r>
                        <a:rPr lang="de-DE" sz="1200" b="1" i="0" u="none" strike="noStrike" dirty="0">
                          <a:solidFill>
                            <a:schemeClr val="tx2"/>
                          </a:solidFill>
                          <a:effectLst/>
                          <a:latin typeface="Helvetica" panose="020B0604020202020204" pitchFamily="34" charset="0"/>
                          <a:cs typeface="Helvetica" panose="020B0604020202020204" pitchFamily="34" charset="0"/>
                        </a:rPr>
                        <a:t>Girocard</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Klassische Bankkarte, die zum Bezahlen und Abheben genutzt wird; der Begriff steht außerdem für ein deutsches Zahlungssystem, mit dem die Karten ausgestattet sind</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2196099"/>
                  </a:ext>
                </a:extLst>
              </a:tr>
              <a:tr h="493464">
                <a:tc>
                  <a:txBody>
                    <a:bodyPr/>
                    <a:lstStyle/>
                    <a:p>
                      <a:pPr algn="l" fontAlgn="b"/>
                      <a:r>
                        <a:rPr lang="de-DE" sz="1200" b="1" i="0" u="none" strike="noStrike" dirty="0">
                          <a:solidFill>
                            <a:schemeClr val="tx2"/>
                          </a:solidFill>
                          <a:effectLst/>
                          <a:latin typeface="Helvetica" panose="020B0604020202020204" pitchFamily="34" charset="0"/>
                          <a:cs typeface="Helvetica" panose="020B0604020202020204" pitchFamily="34" charset="0"/>
                        </a:rPr>
                        <a:t>IBAN</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22-stellige Kombination aus Buchstaben und Zahlen (darunter Bankleitzahl und Kontonummer), die einem einzigen Girokonto zugeordnet ist</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1943296"/>
                  </a:ext>
                </a:extLst>
              </a:tr>
              <a:tr h="667177">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Kontoauszug</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Digitale oder gedruckte Aufstellung aller Buchungen meist eines vollen Monats</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1196887"/>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Kontodeckung</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Bedeutet, dass ausreichend Guthaben (oder Über-</a:t>
                      </a:r>
                      <a:r>
                        <a:rPr lang="de-DE" sz="1200" b="0" i="0" u="none" strike="noStrike" dirty="0" err="1">
                          <a:solidFill>
                            <a:srgbClr val="000000"/>
                          </a:solidFill>
                          <a:effectLst/>
                          <a:latin typeface="Helvetica" panose="020B0604020202020204" pitchFamily="34" charset="0"/>
                          <a:cs typeface="Helvetica" panose="020B0604020202020204" pitchFamily="34" charset="0"/>
                        </a:rPr>
                        <a:t>ziehungsmöglichkeit</a:t>
                      </a:r>
                      <a:r>
                        <a:rPr lang="de-DE" sz="1200" b="0" i="0" u="none" strike="noStrike" dirty="0">
                          <a:solidFill>
                            <a:srgbClr val="000000"/>
                          </a:solidFill>
                          <a:effectLst/>
                          <a:latin typeface="Helvetica" panose="020B0604020202020204" pitchFamily="34" charset="0"/>
                          <a:cs typeface="Helvetica" panose="020B0604020202020204" pitchFamily="34" charset="0"/>
                        </a:rPr>
                        <a:t>) für eine Abbuchung gegeben ist</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570674"/>
                  </a:ext>
                </a:extLst>
              </a:tr>
              <a:tr h="493464">
                <a:tc>
                  <a:txBody>
                    <a:bodyPr/>
                    <a:lstStyle/>
                    <a:p>
                      <a:pPr algn="l" fontAlgn="b"/>
                      <a:r>
                        <a:rPr lang="de-DE" sz="1200" b="1" i="0" u="none" strike="noStrike" dirty="0">
                          <a:solidFill>
                            <a:schemeClr val="tx2"/>
                          </a:solidFill>
                          <a:effectLst/>
                          <a:latin typeface="Helvetica" panose="020B0604020202020204" pitchFamily="34" charset="0"/>
                          <a:cs typeface="Helvetica" panose="020B0604020202020204" pitchFamily="34" charset="0"/>
                        </a:rPr>
                        <a:t>Kontoinhaber</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Helvetica" panose="020B0604020202020204" pitchFamily="34" charset="0"/>
                          <a:cs typeface="Helvetica" panose="020B0604020202020204" pitchFamily="34" charset="0"/>
                        </a:rPr>
                        <a:t>Person, der das Girokonto gehört</a:t>
                      </a:r>
                      <a:endParaRPr lang="de-DE" sz="1200" b="1" i="0" u="none" strike="noStrike" dirty="0">
                        <a:solidFill>
                          <a:srgbClr val="434EDF"/>
                        </a:solidFill>
                        <a:effectLst/>
                        <a:latin typeface="Helvetica" panose="020B0604020202020204" pitchFamily="34" charset="0"/>
                        <a:cs typeface="Helvetica" panose="020B0604020202020204" pitchFamily="34" charset="0"/>
                      </a:endParaRP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5101"/>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Kontonummer</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Identifikationsnummer eines Girokontos – veraltet, heute in der IBAN enthalten</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0364187"/>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Kontoüberziehung</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Ergebnis, wenn Abbuchungen größer ausfallen als der auf dem Konto verfügbare Betrag, siehe auch </a:t>
                      </a:r>
                      <a:r>
                        <a:rPr lang="de-DE" sz="1200" b="0" i="1" u="none" strike="noStrike" dirty="0">
                          <a:solidFill>
                            <a:srgbClr val="000000"/>
                          </a:solidFill>
                          <a:effectLst/>
                          <a:latin typeface="Helvetica" panose="020B0604020202020204" pitchFamily="34" charset="0"/>
                          <a:cs typeface="Helvetica" panose="020B0604020202020204" pitchFamily="34" charset="0"/>
                        </a:rPr>
                        <a:t>eingeräumte Überziehung </a:t>
                      </a:r>
                      <a:r>
                        <a:rPr lang="de-DE" sz="1200" b="0" i="0" u="none" strike="noStrike" dirty="0">
                          <a:solidFill>
                            <a:srgbClr val="000000"/>
                          </a:solidFill>
                          <a:effectLst/>
                          <a:latin typeface="Helvetica" panose="020B0604020202020204" pitchFamily="34" charset="0"/>
                          <a:cs typeface="Helvetica" panose="020B0604020202020204" pitchFamily="34" charset="0"/>
                        </a:rPr>
                        <a:t>(Dispo) und </a:t>
                      </a:r>
                      <a:r>
                        <a:rPr lang="de-DE" sz="1200" b="0" i="1" u="none" strike="noStrike" dirty="0">
                          <a:solidFill>
                            <a:srgbClr val="000000"/>
                          </a:solidFill>
                          <a:effectLst/>
                          <a:latin typeface="Helvetica" panose="020B0604020202020204" pitchFamily="34" charset="0"/>
                          <a:cs typeface="Helvetica" panose="020B0604020202020204" pitchFamily="34" charset="0"/>
                        </a:rPr>
                        <a:t>geduldete Überziehung</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5296385"/>
                  </a:ext>
                </a:extLst>
              </a:tr>
              <a:tr h="493464">
                <a:tc>
                  <a:txBody>
                    <a:bodyPr/>
                    <a:lstStyle/>
                    <a:p>
                      <a:pPr algn="l" fontAlgn="b"/>
                      <a:r>
                        <a:rPr lang="de-DE" sz="1200" b="1" i="0" u="none" strike="noStrike" dirty="0">
                          <a:solidFill>
                            <a:schemeClr val="tx2"/>
                          </a:solidFill>
                          <a:effectLst/>
                          <a:latin typeface="Helvetica" panose="020B0604020202020204" pitchFamily="34" charset="0"/>
                          <a:cs typeface="Helvetica" panose="020B0604020202020204" pitchFamily="34" charset="0"/>
                        </a:rPr>
                        <a:t>Kreditkarte</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Karte, die oft zum Girokonto erhältlich ist und über einen eigenen Kreditrahmen verfügt, der einmal im Monat oder in monatlichen Raten bezahlt wird; der Begriff wird oft auch für andere Karten ohne Kreditrahmen genutzt</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176327"/>
                  </a:ext>
                </a:extLst>
              </a:tr>
              <a:tr h="493464">
                <a:tc>
                  <a:txBody>
                    <a:bodyPr/>
                    <a:lstStyle/>
                    <a:p>
                      <a:pPr algn="l" fontAlgn="b"/>
                      <a:r>
                        <a:rPr lang="de-DE" sz="1200" b="1" i="0" u="none" strike="noStrike" dirty="0">
                          <a:solidFill>
                            <a:schemeClr val="tx2"/>
                          </a:solidFill>
                          <a:effectLst/>
                          <a:latin typeface="Helvetica" panose="020B0604020202020204" pitchFamily="34" charset="0"/>
                          <a:cs typeface="Helvetica" panose="020B0604020202020204" pitchFamily="34" charset="0"/>
                        </a:rPr>
                        <a:t>Lastschrift</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Automatischer Abzug eines Betrages vom Girokonto, den der Empfänger in Auftrag gibt, z. B. der Mobilfunkanbieter</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1157887"/>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Maestro</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200" b="0" i="0" u="none" strike="noStrike" dirty="0" err="1">
                          <a:solidFill>
                            <a:srgbClr val="000000"/>
                          </a:solidFill>
                          <a:effectLst/>
                          <a:latin typeface="Helvetica" panose="020B0604020202020204" pitchFamily="34" charset="0"/>
                          <a:cs typeface="Helvetica" panose="020B0604020202020204" pitchFamily="34" charset="0"/>
                        </a:rPr>
                        <a:t>Debitzahlungssystem</a:t>
                      </a:r>
                      <a:r>
                        <a:rPr lang="de-DE" sz="1200" b="0" i="0" u="none" strike="noStrike" dirty="0">
                          <a:solidFill>
                            <a:srgbClr val="000000"/>
                          </a:solidFill>
                          <a:effectLst/>
                          <a:latin typeface="Helvetica" panose="020B0604020202020204" pitchFamily="34" charset="0"/>
                          <a:cs typeface="Helvetica" panose="020B0604020202020204" pitchFamily="34" charset="0"/>
                        </a:rPr>
                        <a:t> aus dem Hause Mastercard, mit dem Girokarten oft ausgestattet werden; ermöglicht das Bezahlen im Ausland – wird Mitte 2023 eingestellt</a:t>
                      </a:r>
                      <a:endParaRPr lang="de-DE" sz="1200" b="1" i="0" u="none" strike="noStrike" dirty="0">
                        <a:solidFill>
                          <a:srgbClr val="434EDF"/>
                        </a:solidFill>
                        <a:effectLst/>
                        <a:latin typeface="Helvetica" panose="020B0604020202020204" pitchFamily="34" charset="0"/>
                        <a:cs typeface="Helvetica" panose="020B0604020202020204" pitchFamily="34" charset="0"/>
                      </a:endParaRP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1225210"/>
                  </a:ext>
                </a:extLst>
              </a:tr>
              <a:tr h="493464">
                <a:tc>
                  <a:txBody>
                    <a:bodyPr/>
                    <a:lstStyle/>
                    <a:p>
                      <a:pPr algn="l" fontAlgn="b"/>
                      <a:r>
                        <a:rPr lang="de-DE" sz="1200" b="1" i="0" u="none" strike="noStrike" dirty="0">
                          <a:solidFill>
                            <a:schemeClr val="tx2"/>
                          </a:solidFill>
                          <a:effectLst/>
                          <a:latin typeface="Helvetica" panose="020B0604020202020204" pitchFamily="34" charset="0"/>
                          <a:cs typeface="Helvetica" panose="020B0604020202020204" pitchFamily="34" charset="0"/>
                        </a:rPr>
                        <a:t>Mastercard</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Eines der größten Kreditkartenunternehmen der Welt</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7764249"/>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Mobile-Banking</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Helvetica" panose="020B0604020202020204" pitchFamily="34" charset="0"/>
                          <a:cs typeface="Helvetica" panose="020B0604020202020204" pitchFamily="34" charset="0"/>
                        </a:rPr>
                        <a:t>Aus dem Englischen stammender Begriff für das Erledigen von Bankgeschäften über mobile Endgeräte, v. a. über App auf dem Smartphone</a:t>
                      </a:r>
                      <a:endParaRPr lang="de-DE" sz="1200" b="1" i="0" u="none" strike="noStrike" dirty="0">
                        <a:solidFill>
                          <a:srgbClr val="434EDF"/>
                        </a:solidFill>
                        <a:effectLst/>
                        <a:latin typeface="Helvetica" panose="020B0604020202020204" pitchFamily="34" charset="0"/>
                        <a:cs typeface="Helvetica" panose="020B0604020202020204" pitchFamily="34" charset="0"/>
                      </a:endParaRP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2179540"/>
                  </a:ext>
                </a:extLst>
              </a:tr>
              <a:tr h="493464">
                <a:tc>
                  <a:txBody>
                    <a:bodyPr/>
                    <a:lstStyle/>
                    <a:p>
                      <a:pPr algn="l" fontAlgn="b"/>
                      <a:r>
                        <a:rPr lang="de-DE" sz="1200" b="0" i="0" u="none" strike="noStrike" dirty="0" err="1">
                          <a:solidFill>
                            <a:schemeClr val="tx1"/>
                          </a:solidFill>
                          <a:effectLst/>
                          <a:latin typeface="Helvetica" panose="020B0604020202020204" pitchFamily="34" charset="0"/>
                          <a:cs typeface="Helvetica" panose="020B0604020202020204" pitchFamily="34" charset="0"/>
                        </a:rPr>
                        <a:t>Neobank</a:t>
                      </a:r>
                      <a:endParaRPr lang="de-DE" sz="1200" b="0" i="0" u="none" strike="noStrike" dirty="0">
                        <a:solidFill>
                          <a:schemeClr val="tx1"/>
                        </a:solidFill>
                        <a:effectLst/>
                        <a:latin typeface="Helvetica" panose="020B0604020202020204" pitchFamily="34" charset="0"/>
                        <a:cs typeface="Helvetica" panose="020B0604020202020204" pitchFamily="34" charset="0"/>
                      </a:endParaRP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Moderne Bank (oft auch Finanzdienstleister ohne eigene Banklizenz), die ihre Produkte und Dienstleistungen vor allem per App anbietet</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7153314"/>
                  </a:ext>
                </a:extLst>
              </a:tr>
              <a:tr h="493464">
                <a:tc>
                  <a:txBody>
                    <a:bodyPr/>
                    <a:lstStyle/>
                    <a:p>
                      <a:pPr algn="l" fontAlgn="b"/>
                      <a:r>
                        <a:rPr lang="de-DE" sz="1200" b="1" i="0" u="none" strike="noStrike" dirty="0">
                          <a:solidFill>
                            <a:schemeClr val="tx2"/>
                          </a:solidFill>
                          <a:effectLst/>
                          <a:latin typeface="Helvetica" panose="020B0604020202020204" pitchFamily="34" charset="0"/>
                          <a:cs typeface="Helvetica" panose="020B0604020202020204" pitchFamily="34" charset="0"/>
                        </a:rPr>
                        <a:t>Online-Banking</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Aus dem Englischen stammender Begriff für das Erledigen von Bankgeschäften im Internet</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8663114"/>
                  </a:ext>
                </a:extLst>
              </a:tr>
            </a:tbl>
          </a:graphicData>
        </a:graphic>
      </p:graphicFrame>
    </p:spTree>
    <p:extLst>
      <p:ext uri="{BB962C8B-B14F-4D97-AF65-F5344CB8AC3E}">
        <p14:creationId xmlns:p14="http://schemas.microsoft.com/office/powerpoint/2010/main" val="1738042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666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2">
            <a:extLst>
              <a:ext uri="{FF2B5EF4-FFF2-40B4-BE49-F238E27FC236}">
                <a16:creationId xmlns:a16="http://schemas.microsoft.com/office/drawing/2014/main" id="{CD86D683-0D09-C2B5-B441-A4D6F9C6BC71}"/>
              </a:ext>
            </a:extLst>
          </p:cNvPr>
          <p:cNvGraphicFramePr>
            <a:graphicFrameLocks/>
          </p:cNvGraphicFramePr>
          <p:nvPr>
            <p:extLst>
              <p:ext uri="{D42A27DB-BD31-4B8C-83A1-F6EECF244321}">
                <p14:modId xmlns:p14="http://schemas.microsoft.com/office/powerpoint/2010/main" val="1312629100"/>
              </p:ext>
            </p:extLst>
          </p:nvPr>
        </p:nvGraphicFramePr>
        <p:xfrm>
          <a:off x="1020525" y="1004827"/>
          <a:ext cx="5513950" cy="9087264"/>
        </p:xfrm>
        <a:graphic>
          <a:graphicData uri="http://schemas.openxmlformats.org/drawingml/2006/table">
            <a:tbl>
              <a:tblPr firstRow="1" bandRow="1">
                <a:tableStyleId>{5C22544A-7EE6-4342-B048-85BDC9FD1C3A}</a:tableStyleId>
              </a:tblPr>
              <a:tblGrid>
                <a:gridCol w="1684174">
                  <a:extLst>
                    <a:ext uri="{9D8B030D-6E8A-4147-A177-3AD203B41FA5}">
                      <a16:colId xmlns:a16="http://schemas.microsoft.com/office/drawing/2014/main" val="3969789781"/>
                    </a:ext>
                  </a:extLst>
                </a:gridCol>
                <a:gridCol w="3829776">
                  <a:extLst>
                    <a:ext uri="{9D8B030D-6E8A-4147-A177-3AD203B41FA5}">
                      <a16:colId xmlns:a16="http://schemas.microsoft.com/office/drawing/2014/main" val="1104623613"/>
                    </a:ext>
                  </a:extLst>
                </a:gridCol>
              </a:tblGrid>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Partnerkonto</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Andere Bezeichnung für Gemeinschaftskonto; meist nur für Paare gedacht, die zusammen leben</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1943296"/>
                  </a:ext>
                </a:extLst>
              </a:tr>
              <a:tr h="667177">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Preisaushang</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Rechtliches Dokument, das die häufigsten Gebühren einer Bank u. a. beim Girokonto auflistet und bei Filialbanken in den Geschäftsstellen aushängt (oft zusätzlich auch online abrufbar)</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1196887"/>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Preis- und Leistungsverzeichnis</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Rechtliches Dokument, das alle Gebühren einer Bank u. a. beim Girokonto auflistet</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570674"/>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Rücklastschrift</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Rückbuchung einer Lastschrift; erfolgt, wenn die Lastschrift das Guthaben auf dem Girokonto übersteigt</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5101"/>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Saldo</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Anderer Begriff für Kontostand</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0364187"/>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SB-Center</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Kurzform von Selbstbedienungs-Center; oft Vorraum einer Bankfiliale, wo Geldautomaten und Kontoauszugsdrucker aufgestellt sind</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5296385"/>
                  </a:ext>
                </a:extLst>
              </a:tr>
              <a:tr h="493464">
                <a:tc>
                  <a:txBody>
                    <a:bodyPr/>
                    <a:lstStyle/>
                    <a:p>
                      <a:pPr algn="l" fontAlgn="b"/>
                      <a:r>
                        <a:rPr lang="de-DE" sz="1200" b="1" i="0" u="none" strike="noStrike" dirty="0">
                          <a:solidFill>
                            <a:schemeClr val="tx2"/>
                          </a:solidFill>
                          <a:effectLst/>
                          <a:latin typeface="Helvetica" panose="020B0604020202020204" pitchFamily="34" charset="0"/>
                          <a:cs typeface="Helvetica" panose="020B0604020202020204" pitchFamily="34" charset="0"/>
                        </a:rPr>
                        <a:t>TAN</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Kurzform von Transaktionsnummer; aus Ziffern bestehendes Einmalkennwort, das z. B. für die Freigabe einer Überweisung benötigt wird</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176327"/>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Unterkonto</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Konto, das einem Girokonto untergeordnet ist und z. B. für konkrete Sparziele gedacht ist; kann eine eigene IBAN haben</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1157887"/>
                  </a:ext>
                </a:extLst>
              </a:tr>
              <a:tr h="493464">
                <a:tc>
                  <a:txBody>
                    <a:bodyPr/>
                    <a:lstStyle/>
                    <a:p>
                      <a:pPr algn="l" fontAlgn="b"/>
                      <a:r>
                        <a:rPr lang="de-DE" sz="1200" b="1" i="0" u="none" strike="noStrike" dirty="0">
                          <a:solidFill>
                            <a:schemeClr val="tx2"/>
                          </a:solidFill>
                          <a:effectLst/>
                          <a:latin typeface="Helvetica" panose="020B0604020202020204" pitchFamily="34" charset="0"/>
                          <a:cs typeface="Helvetica" panose="020B0604020202020204" pitchFamily="34" charset="0"/>
                        </a:rPr>
                        <a:t>Überweisung</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Geldtransfer von einem Konto auf ein anderes, der aktiv vom Kontonutzer in Auftrag gegeben wird, z. B. beim Bezahlen einer Rechnung</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1225210"/>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Verwahrentgelt</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kern="1200" dirty="0">
                          <a:solidFill>
                            <a:srgbClr val="000000"/>
                          </a:solidFill>
                          <a:effectLst/>
                          <a:latin typeface="Helvetica" panose="020B0604020202020204" pitchFamily="34" charset="0"/>
                          <a:ea typeface="+mn-ea"/>
                          <a:cs typeface="Helvetica" panose="020B0604020202020204" pitchFamily="34" charset="0"/>
                        </a:rPr>
                        <a:t>Zinssatz, den ein Kontoinhaber zahlt, wenn sein Guthaben u. a. auf dem Girokonto einen bestimmten (meist recht hohen) Betrag übersteigt</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7764249"/>
                  </a:ext>
                </a:extLst>
              </a:tr>
              <a:tr h="493464">
                <a:tc>
                  <a:txBody>
                    <a:bodyPr/>
                    <a:lstStyle/>
                    <a:p>
                      <a:pPr algn="l" fontAlgn="b"/>
                      <a:r>
                        <a:rPr lang="de-DE" sz="1200" b="1" i="0" u="none" strike="noStrike" dirty="0">
                          <a:solidFill>
                            <a:schemeClr val="tx2"/>
                          </a:solidFill>
                          <a:effectLst/>
                          <a:latin typeface="Helvetica" panose="020B0604020202020204" pitchFamily="34" charset="0"/>
                          <a:cs typeface="Helvetica" panose="020B0604020202020204" pitchFamily="34" charset="0"/>
                        </a:rPr>
                        <a:t>Visa</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dirty="0">
                          <a:solidFill>
                            <a:srgbClr val="000000"/>
                          </a:solidFill>
                          <a:effectLst/>
                          <a:latin typeface="Helvetica" panose="020B0604020202020204" pitchFamily="34" charset="0"/>
                          <a:cs typeface="Helvetica" panose="020B0604020202020204" pitchFamily="34" charset="0"/>
                        </a:rPr>
                        <a:t>Eines der größten Kreditkartenunternehmen der Welt</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2179540"/>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V-Pay</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200" b="0" i="0" u="none" strike="noStrike" kern="1200" dirty="0" err="1">
                          <a:solidFill>
                            <a:srgbClr val="000000"/>
                          </a:solidFill>
                          <a:effectLst/>
                          <a:latin typeface="Helvetica" panose="020B0604020202020204" pitchFamily="34" charset="0"/>
                          <a:ea typeface="+mn-ea"/>
                          <a:cs typeface="Helvetica" panose="020B0604020202020204" pitchFamily="34" charset="0"/>
                        </a:rPr>
                        <a:t>Debitzahlungssystem</a:t>
                      </a:r>
                      <a:r>
                        <a:rPr lang="de-DE" sz="1200" b="0" i="0" u="none" strike="noStrike" kern="1200" dirty="0">
                          <a:solidFill>
                            <a:srgbClr val="000000"/>
                          </a:solidFill>
                          <a:effectLst/>
                          <a:latin typeface="Helvetica" panose="020B0604020202020204" pitchFamily="34" charset="0"/>
                          <a:ea typeface="+mn-ea"/>
                          <a:cs typeface="Helvetica" panose="020B0604020202020204" pitchFamily="34" charset="0"/>
                        </a:rPr>
                        <a:t> aus dem Hause Visa, mit dem Girokarten oft ausgestattet werden; ermöglicht das Bezahlen im Ausland</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7153314"/>
                  </a:ext>
                </a:extLst>
              </a:tr>
              <a:tr h="493464">
                <a:tc>
                  <a:txBody>
                    <a:bodyPr/>
                    <a:lstStyle/>
                    <a:p>
                      <a:pPr algn="l" fontAlgn="b"/>
                      <a:r>
                        <a:rPr lang="de-DE" sz="1200" b="0" i="0" u="none" strike="noStrike" dirty="0" err="1">
                          <a:solidFill>
                            <a:schemeClr val="tx1"/>
                          </a:solidFill>
                          <a:effectLst/>
                          <a:latin typeface="Helvetica" panose="020B0604020202020204" pitchFamily="34" charset="0"/>
                          <a:cs typeface="Helvetica" panose="020B0604020202020204" pitchFamily="34" charset="0"/>
                        </a:rPr>
                        <a:t>Währungsumrech-nungsentgelt</a:t>
                      </a:r>
                      <a:endParaRPr lang="de-DE" sz="1200" b="0" i="0" u="none" strike="noStrike" dirty="0">
                        <a:solidFill>
                          <a:schemeClr val="tx1"/>
                        </a:solidFill>
                        <a:effectLst/>
                        <a:latin typeface="Helvetica" panose="020B0604020202020204" pitchFamily="34" charset="0"/>
                        <a:cs typeface="Helvetica" panose="020B0604020202020204" pitchFamily="34" charset="0"/>
                      </a:endParaRP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Helvetica" panose="020B0604020202020204" pitchFamily="34" charset="0"/>
                          <a:ea typeface="+mn-ea"/>
                          <a:cs typeface="Helvetica" panose="020B0604020202020204" pitchFamily="34" charset="0"/>
                        </a:rPr>
                        <a:t>Gebühr, die beim Abheben von anderen Währungen als Euro innerhalb Deutschlands oder der Eurozone anfallen kann (teils auch weltweit); oft abhängig vom jeweiligen aktuellen Wechselkurs</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3070422"/>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Zahlungsverkehrs-leistungen</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ctr" latinLnBrk="0" hangingPunct="1">
                        <a:lnSpc>
                          <a:spcPct val="100000"/>
                        </a:lnSpc>
                        <a:spcBef>
                          <a:spcPts val="0"/>
                        </a:spcBef>
                        <a:spcAft>
                          <a:spcPts val="0"/>
                        </a:spcAft>
                        <a:buClrTx/>
                        <a:buSzTx/>
                        <a:buFontTx/>
                        <a:buNone/>
                      </a:pPr>
                      <a:r>
                        <a:rPr lang="de-DE" sz="1200" b="0" i="0" u="none" strike="noStrike" kern="1200" dirty="0">
                          <a:solidFill>
                            <a:srgbClr val="000000"/>
                          </a:solidFill>
                          <a:effectLst/>
                          <a:latin typeface="Helvetica"/>
                          <a:ea typeface="+mn-ea"/>
                          <a:cs typeface="Helvetica"/>
                        </a:rPr>
                        <a:t>Oberbegriff vor allem für Zahlungen mit Karte; steht für die Ausführung bzw. Wertstellung von Zahlungen</a:t>
                      </a:r>
                      <a:endParaRPr lang="de-DE" sz="1200" b="0" i="0" u="none" strike="noStrike" kern="1200" dirty="0">
                        <a:solidFill>
                          <a:srgbClr val="000000"/>
                        </a:solidFill>
                        <a:effectLst/>
                        <a:latin typeface="Helvetica" panose="020B0604020202020204" pitchFamily="34" charset="0"/>
                        <a:ea typeface="+mn-ea"/>
                        <a:cs typeface="Helvetica" panose="020B0604020202020204" pitchFamily="34" charset="0"/>
                      </a:endParaRP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039856"/>
                  </a:ext>
                </a:extLst>
              </a:tr>
              <a:tr h="493464">
                <a:tc>
                  <a:txBody>
                    <a:bodyPr/>
                    <a:lstStyle/>
                    <a:p>
                      <a:pPr algn="l" fontAlgn="b"/>
                      <a:r>
                        <a:rPr lang="de-DE" sz="1200" b="0" i="0" u="none" strike="noStrike" dirty="0">
                          <a:solidFill>
                            <a:schemeClr val="tx1"/>
                          </a:solidFill>
                          <a:effectLst/>
                          <a:latin typeface="Helvetica" panose="020B0604020202020204" pitchFamily="34" charset="0"/>
                          <a:cs typeface="Helvetica" panose="020B0604020202020204" pitchFamily="34" charset="0"/>
                        </a:rPr>
                        <a:t>Zweitkonto</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0" i="0" u="none" strike="noStrike" kern="1200" dirty="0">
                          <a:solidFill>
                            <a:srgbClr val="000000"/>
                          </a:solidFill>
                          <a:effectLst/>
                          <a:latin typeface="Helvetica" panose="020B0604020202020204" pitchFamily="34" charset="0"/>
                          <a:ea typeface="+mn-ea"/>
                          <a:cs typeface="Helvetica" panose="020B0604020202020204" pitchFamily="34" charset="0"/>
                        </a:rPr>
                        <a:t>Weiteres Konto, das ein Kontoinhaber zusätzlich zu seinem Hauptkonto bei der gleichen oder bei einer anderen Bank eröffnet oder führt</a:t>
                      </a:r>
                    </a:p>
                  </a:txBody>
                  <a:tcPr marL="4572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8635211"/>
                  </a:ext>
                </a:extLst>
              </a:tr>
            </a:tbl>
          </a:graphicData>
        </a:graphic>
      </p:graphicFrame>
    </p:spTree>
    <p:extLst>
      <p:ext uri="{BB962C8B-B14F-4D97-AF65-F5344CB8AC3E}">
        <p14:creationId xmlns:p14="http://schemas.microsoft.com/office/powerpoint/2010/main" val="1608788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0A9B3B9-11D6-D00A-C31A-992E17C2FC25}"/>
              </a:ext>
            </a:extLst>
          </p:cNvPr>
          <p:cNvSpPr>
            <a:spLocks noGrp="1" noRot="1" noMove="1" noResize="1" noEditPoints="1" noAdjustHandles="1" noChangeArrowheads="1" noChangeShapeType="1"/>
          </p:cNvSpPr>
          <p:nvPr/>
        </p:nvSpPr>
        <p:spPr>
          <a:xfrm>
            <a:off x="1022861" y="4050817"/>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
        <p:nvSpPr>
          <p:cNvPr id="3" name="Rechteck 2">
            <a:extLst>
              <a:ext uri="{FF2B5EF4-FFF2-40B4-BE49-F238E27FC236}">
                <a16:creationId xmlns:a16="http://schemas.microsoft.com/office/drawing/2014/main" id="{85C027A4-2806-8708-41DC-96BAC4B62C5E}"/>
              </a:ext>
            </a:extLst>
          </p:cNvPr>
          <p:cNvSpPr>
            <a:spLocks noGrp="1" noRot="1" noMove="1" noResize="1" noEditPoints="1" noAdjustHandles="1" noChangeArrowheads="1" noChangeShapeType="1"/>
          </p:cNvSpPr>
          <p:nvPr/>
        </p:nvSpPr>
        <p:spPr>
          <a:xfrm>
            <a:off x="1020525" y="8207369"/>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Tree>
    <p:extLst>
      <p:ext uri="{BB962C8B-B14F-4D97-AF65-F5344CB8AC3E}">
        <p14:creationId xmlns:p14="http://schemas.microsoft.com/office/powerpoint/2010/main" val="675108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9EE36CF-D6F6-BCFB-1A82-1A2E6A795275}"/>
              </a:ext>
            </a:extLst>
          </p:cNvPr>
          <p:cNvSpPr>
            <a:spLocks noGrp="1" noRot="1" noMove="1" noResize="1" noEditPoints="1" noAdjustHandles="1" noChangeArrowheads="1" noChangeShapeType="1"/>
          </p:cNvSpPr>
          <p:nvPr/>
        </p:nvSpPr>
        <p:spPr>
          <a:xfrm>
            <a:off x="1022861" y="4050817"/>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
        <p:nvSpPr>
          <p:cNvPr id="3" name="Rechteck 2">
            <a:extLst>
              <a:ext uri="{FF2B5EF4-FFF2-40B4-BE49-F238E27FC236}">
                <a16:creationId xmlns:a16="http://schemas.microsoft.com/office/drawing/2014/main" id="{9A2748BC-EF72-A590-D5FA-7AA4A3225FBA}"/>
              </a:ext>
            </a:extLst>
          </p:cNvPr>
          <p:cNvSpPr/>
          <p:nvPr/>
        </p:nvSpPr>
        <p:spPr>
          <a:xfrm>
            <a:off x="1020525" y="8207369"/>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Tree>
    <p:extLst>
      <p:ext uri="{BB962C8B-B14F-4D97-AF65-F5344CB8AC3E}">
        <p14:creationId xmlns:p14="http://schemas.microsoft.com/office/powerpoint/2010/main" val="2025103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79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76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D5F044FF-21E2-ECBF-FD57-6C97DC5C231E}"/>
              </a:ext>
            </a:extLst>
          </p:cNvPr>
          <p:cNvSpPr>
            <a:spLocks noGrp="1" noRot="1" noMove="1" noResize="1" noEditPoints="1" noAdjustHandles="1" noChangeArrowheads="1" noChangeShapeType="1"/>
          </p:cNvSpPr>
          <p:nvPr/>
        </p:nvSpPr>
        <p:spPr>
          <a:xfrm>
            <a:off x="1041162" y="1336245"/>
            <a:ext cx="5523669" cy="9751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Wenn Sie sich vorab noch eingehender über das Thema Girokonto informieren möchten, empfehlen wir Ihnen die folgenden Seite:</a:t>
            </a:r>
          </a:p>
          <a:p>
            <a:pPr marL="171450" indent="-171450">
              <a:lnSpc>
                <a:spcPct val="107000"/>
              </a:lnSpc>
              <a:spcAft>
                <a:spcPts val="800"/>
              </a:spcAft>
              <a:buFont typeface="Arial" panose="020B0604020202020204" pitchFamily="34" charset="0"/>
              <a:buChar char="•"/>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hlinkClick r:id="rId2"/>
              </a:rPr>
              <a:t>Allgemeine Informationen zu Girokonto und -gebühren im Finanztip Ratgeber</a:t>
            </a: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Das Material zur Unterrichtseinheit enthält für Sie als Lehrkraft außerdem ein Glossar mit den wichtigsten Begriffen rund ums Girokonto (siehe Material GK-e).</a:t>
            </a:r>
          </a:p>
        </p:txBody>
      </p:sp>
    </p:spTree>
    <p:extLst>
      <p:ext uri="{BB962C8B-B14F-4D97-AF65-F5344CB8AC3E}">
        <p14:creationId xmlns:p14="http://schemas.microsoft.com/office/powerpoint/2010/main" val="148882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DDB96FE8-A6B7-750A-4085-83A291EC86E5}"/>
              </a:ext>
            </a:extLst>
          </p:cNvPr>
          <p:cNvGraphicFramePr>
            <a:graphicFrameLocks/>
          </p:cNvGraphicFramePr>
          <p:nvPr>
            <p:extLst>
              <p:ext uri="{D42A27DB-BD31-4B8C-83A1-F6EECF244321}">
                <p14:modId xmlns:p14="http://schemas.microsoft.com/office/powerpoint/2010/main" val="62837319"/>
              </p:ext>
            </p:extLst>
          </p:nvPr>
        </p:nvGraphicFramePr>
        <p:xfrm>
          <a:off x="1020525" y="1354075"/>
          <a:ext cx="5513949" cy="8600950"/>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216631">
                <a:tc gridSpan="3">
                  <a:txBody>
                    <a:bodyPr/>
                    <a:lstStyle/>
                    <a:p>
                      <a:r>
                        <a:rPr lang="de-DE" sz="1200" b="1" dirty="0">
                          <a:solidFill>
                            <a:schemeClr val="tx2"/>
                          </a:solidFill>
                          <a:latin typeface="Helvetica" panose="020B0604020202020204" pitchFamily="34" charset="0"/>
                          <a:cs typeface="Helvetica" panose="020B0604020202020204" pitchFamily="34" charset="0"/>
                        </a:rPr>
                        <a:t>Baustein 1: Funktionen eines Girokontos (13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3690826994"/>
                  </a:ext>
                </a:extLst>
              </a:tr>
              <a:tr h="370840">
                <a:tc>
                  <a:txBody>
                    <a:bodyPr/>
                    <a:lstStyle/>
                    <a:p>
                      <a:r>
                        <a:rPr lang="de-DE" sz="1200" dirty="0">
                          <a:latin typeface="Helvetica" panose="020B0604020202020204" pitchFamily="34" charset="0"/>
                          <a:cs typeface="Helvetica" panose="020B0604020202020204" pitchFamily="34" charset="0"/>
                        </a:rPr>
                        <a:t>5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Einstieg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Klassen-gespräch</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Lehrkraft (LK) öffnet die Präsentation (Material GK-1) und stellt den Schülerinnen und Schülern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die Leitfrage:</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Wie bezahlt ihr eure Handyrechnung?</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LK lenkt das Gespräch so, dass deutlich wird: Zahlungen finden auch bargeldlos statt. Für solche Zahlungen braucht es ein Konto.</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a:txBody>
                    <a:bodyPr/>
                    <a:lstStyle/>
                    <a:p>
                      <a:r>
                        <a:rPr lang="de-DE" sz="1200" dirty="0">
                          <a:latin typeface="Helvetica" panose="020B0604020202020204" pitchFamily="34" charset="0"/>
                          <a:cs typeface="Helvetica" panose="020B0604020202020204" pitchFamily="34" charset="0"/>
                        </a:rPr>
                        <a:t>5 Min.</a:t>
                      </a:r>
                    </a:p>
                    <a:p>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Klassen-gespräch</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Bezugnehmend auf die Frage, wie die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ihre Handyrechnung bezahlen, notiert die LK „Rechnungen begleichen“ in eines der freien Felder auf der zweiten Folie der Präsentation (GK-1).</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Empfehlung:</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Es kann vorkommen, dass Funktionen genannt werden, für die ein Girokonto eher nicht geeignet ist (z. B. zum Sparen). Stellen Sie diese in der Klasse zur Debatte. Kommen Sie ggf. im Verlauf der Stunde noch einmal darauf zurück (z. B. nach der Stationenarbeit, wenn deutlich geworden ist, dass es keine Zinsen auf Girokontoguthaben gibt).</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07598689"/>
                  </a:ext>
                </a:extLst>
              </a:tr>
              <a:tr h="370840">
                <a:tc>
                  <a:txBody>
                    <a:bodyPr/>
                    <a:lstStyle/>
                    <a:p>
                      <a:r>
                        <a:rPr lang="de-DE" sz="1200" dirty="0">
                          <a:latin typeface="Helvetica" panose="020B0604020202020204" pitchFamily="34" charset="0"/>
                          <a:cs typeface="Helvetica" panose="020B0604020202020204" pitchFamily="34" charset="0"/>
                        </a:rPr>
                        <a:t>3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Überlei-</a:t>
                      </a:r>
                      <a:r>
                        <a:rPr lang="de-DE" sz="1200" dirty="0" err="1">
                          <a:latin typeface="Helvetica" panose="020B0604020202020204" pitchFamily="34" charset="0"/>
                          <a:cs typeface="Helvetica" panose="020B0604020202020204" pitchFamily="34" charset="0"/>
                        </a:rPr>
                        <a:t>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Frontal-unterricht/ Plenum</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LK nimmt Bezug auf einzelne Begriffe, die im Gespräch gefallen sind. Davon ausgehend erklärt die LK, dass es rund ums Girokonto und seine Funktionen einige Begriffe gibt, die jeder kennen sollte, und leitet damit zur Arbeitsphase über.</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501940223"/>
                  </a:ext>
                </a:extLst>
              </a:tr>
              <a:tr h="230312">
                <a:tc gridSpan="3">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b="1" dirty="0">
                          <a:solidFill>
                            <a:schemeClr val="tx2"/>
                          </a:solidFill>
                          <a:latin typeface="Helvetica" panose="020B0604020202020204" pitchFamily="34" charset="0"/>
                          <a:cs typeface="Helvetica" panose="020B0604020202020204" pitchFamily="34" charset="0"/>
                        </a:rPr>
                        <a:t>Baustein 2: Die wichtigsten Begriffe zum Girokonto (20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nSpc>
                          <a:spcPct val="107000"/>
                        </a:lnSpc>
                        <a:spcAft>
                          <a:spcPts val="800"/>
                        </a:spcAft>
                      </a:pP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743824732"/>
                  </a:ext>
                </a:extLst>
              </a:tr>
              <a:tr h="370840">
                <a:tc>
                  <a:txBody>
                    <a:bodyPr/>
                    <a:lstStyle/>
                    <a:p>
                      <a:r>
                        <a:rPr lang="de-DE" sz="1200" dirty="0">
                          <a:latin typeface="Helvetica" panose="020B0604020202020204" pitchFamily="34" charset="0"/>
                          <a:cs typeface="Helvetica" panose="020B0604020202020204" pitchFamily="34" charset="0"/>
                        </a:rPr>
                        <a:t>15 Min.</a:t>
                      </a:r>
                    </a:p>
                    <a:p>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Partnerarbeit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LK teilt das Arbeitsblatt (GK-2) an die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aus. In Partnerarbeit füllen die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das Gitterrätsel aus.</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Empfehlung:</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Geben Sie den </a:t>
                      </a:r>
                      <a:r>
                        <a:rPr lang="de-DE" sz="1200" i="1"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die Möglichkeit, bestimmte Begriffe eigenständig im Netz zu suchen. Dafür ist der Einsatz von Tablets, Laptops oder PCs ideal. </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357504422"/>
                  </a:ext>
                </a:extLst>
              </a:tr>
            </a:tbl>
          </a:graphicData>
        </a:graphic>
      </p:graphicFrame>
      <p:sp>
        <p:nvSpPr>
          <p:cNvPr id="14" name="Rechteck: abgerundete Ecken 13">
            <a:extLst>
              <a:ext uri="{FF2B5EF4-FFF2-40B4-BE49-F238E27FC236}">
                <a16:creationId xmlns:a16="http://schemas.microsoft.com/office/drawing/2014/main" id="{859494A4-E16D-761B-922B-AAA8526C233D}"/>
              </a:ext>
            </a:extLst>
          </p:cNvPr>
          <p:cNvSpPr/>
          <p:nvPr/>
        </p:nvSpPr>
        <p:spPr>
          <a:xfrm>
            <a:off x="2007563" y="2568424"/>
            <a:ext cx="670472" cy="360187"/>
          </a:xfrm>
          <a:prstGeom prst="roundRect">
            <a:avLst>
              <a:gd name="adj" fmla="val 50000"/>
            </a:avLst>
          </a:prstGeom>
          <a:solidFill>
            <a:srgbClr val="FFD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GK-1</a:t>
            </a:r>
          </a:p>
        </p:txBody>
      </p:sp>
      <p:sp>
        <p:nvSpPr>
          <p:cNvPr id="2" name="Rechteck: abgerundete Ecken 1">
            <a:extLst>
              <a:ext uri="{FF2B5EF4-FFF2-40B4-BE49-F238E27FC236}">
                <a16:creationId xmlns:a16="http://schemas.microsoft.com/office/drawing/2014/main" id="{AD7D82F6-A73C-FFB4-835C-DF982E72AEDE}"/>
              </a:ext>
            </a:extLst>
          </p:cNvPr>
          <p:cNvSpPr/>
          <p:nvPr/>
        </p:nvSpPr>
        <p:spPr>
          <a:xfrm>
            <a:off x="2002739" y="4251174"/>
            <a:ext cx="670472" cy="360187"/>
          </a:xfrm>
          <a:prstGeom prst="roundRect">
            <a:avLst>
              <a:gd name="adj" fmla="val 50000"/>
            </a:avLst>
          </a:prstGeom>
          <a:solidFill>
            <a:srgbClr val="FFD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GK-1</a:t>
            </a:r>
          </a:p>
        </p:txBody>
      </p:sp>
      <p:sp>
        <p:nvSpPr>
          <p:cNvPr id="4" name="Rechteck: abgerundete Ecken 3">
            <a:extLst>
              <a:ext uri="{FF2B5EF4-FFF2-40B4-BE49-F238E27FC236}">
                <a16:creationId xmlns:a16="http://schemas.microsoft.com/office/drawing/2014/main" id="{F35CA285-C1A6-BDFC-1AA0-E56B7C374173}"/>
              </a:ext>
            </a:extLst>
          </p:cNvPr>
          <p:cNvSpPr/>
          <p:nvPr/>
        </p:nvSpPr>
        <p:spPr>
          <a:xfrm>
            <a:off x="2002739" y="4657809"/>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GK-c</a:t>
            </a:r>
          </a:p>
        </p:txBody>
      </p:sp>
      <p:sp>
        <p:nvSpPr>
          <p:cNvPr id="5" name="Rechteck: abgerundete Ecken 4">
            <a:extLst>
              <a:ext uri="{FF2B5EF4-FFF2-40B4-BE49-F238E27FC236}">
                <a16:creationId xmlns:a16="http://schemas.microsoft.com/office/drawing/2014/main" id="{BDC21B64-91BD-E4C9-5F62-0E982E3C93E5}"/>
              </a:ext>
            </a:extLst>
          </p:cNvPr>
          <p:cNvSpPr/>
          <p:nvPr/>
        </p:nvSpPr>
        <p:spPr>
          <a:xfrm>
            <a:off x="2002739" y="8645751"/>
            <a:ext cx="670472" cy="360187"/>
          </a:xfrm>
          <a:prstGeom prst="roundRect">
            <a:avLst>
              <a:gd name="adj" fmla="val 50000"/>
            </a:avLst>
          </a:prstGeom>
          <a:solidFill>
            <a:srgbClr val="FFD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GK-2</a:t>
            </a:r>
          </a:p>
        </p:txBody>
      </p:sp>
      <p:sp>
        <p:nvSpPr>
          <p:cNvPr id="6" name="Rechteck: abgerundete Ecken 5">
            <a:extLst>
              <a:ext uri="{FF2B5EF4-FFF2-40B4-BE49-F238E27FC236}">
                <a16:creationId xmlns:a16="http://schemas.microsoft.com/office/drawing/2014/main" id="{9AC47C7A-20C6-7EBC-87F2-5CE5BDABE5B6}"/>
              </a:ext>
            </a:extLst>
          </p:cNvPr>
          <p:cNvSpPr/>
          <p:nvPr/>
        </p:nvSpPr>
        <p:spPr>
          <a:xfrm>
            <a:off x="2002739" y="9052386"/>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GK-c</a:t>
            </a:r>
          </a:p>
        </p:txBody>
      </p:sp>
    </p:spTree>
    <p:extLst>
      <p:ext uri="{BB962C8B-B14F-4D97-AF65-F5344CB8AC3E}">
        <p14:creationId xmlns:p14="http://schemas.microsoft.com/office/powerpoint/2010/main" val="3083859578"/>
      </p:ext>
    </p:extLst>
  </p:cSld>
  <p:clrMapOvr>
    <a:masterClrMapping/>
  </p:clrMapOvr>
</p:sld>
</file>

<file path=ppt/theme/theme1.xml><?xml version="1.0" encoding="utf-8"?>
<a:theme xmlns:a="http://schemas.openxmlformats.org/drawingml/2006/main" name="Office">
  <a:themeElements>
    <a:clrScheme name="Finanztip">
      <a:dk1>
        <a:srgbClr val="243039"/>
      </a:dk1>
      <a:lt1>
        <a:srgbClr val="FFFFFF"/>
      </a:lt1>
      <a:dk2>
        <a:srgbClr val="FC6E44"/>
      </a:dk2>
      <a:lt2>
        <a:srgbClr val="F5F5F5"/>
      </a:lt2>
      <a:accent1>
        <a:srgbClr val="CCF6E5"/>
      </a:accent1>
      <a:accent2>
        <a:srgbClr val="EBB5C5"/>
      </a:accent2>
      <a:accent3>
        <a:srgbClr val="54183E"/>
      </a:accent3>
      <a:accent4>
        <a:srgbClr val="CDE9FF"/>
      </a:accent4>
      <a:accent5>
        <a:srgbClr val="FAB347"/>
      </a:accent5>
      <a:accent6>
        <a:srgbClr val="006E78"/>
      </a:accent6>
      <a:hlink>
        <a:srgbClr val="243039"/>
      </a:hlink>
      <a:folHlink>
        <a:srgbClr val="243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8BA7B89BE078A48A6AD3D2A71A87705" ma:contentTypeVersion="16" ma:contentTypeDescription="Ein neues Dokument erstellen." ma:contentTypeScope="" ma:versionID="90396efd7769842602e8a7d9fb1a44c4">
  <xsd:schema xmlns:xsd="http://www.w3.org/2001/XMLSchema" xmlns:xs="http://www.w3.org/2001/XMLSchema" xmlns:p="http://schemas.microsoft.com/office/2006/metadata/properties" xmlns:ns2="14e3e585-18c1-444e-a2b2-7bdbe51b187b" xmlns:ns3="436f5ecc-5095-4337-8a5c-a427a102b955" targetNamespace="http://schemas.microsoft.com/office/2006/metadata/properties" ma:root="true" ma:fieldsID="87cfb989a3765ed6db2cba152cf9779f" ns2:_="" ns3:_="">
    <xsd:import namespace="14e3e585-18c1-444e-a2b2-7bdbe51b187b"/>
    <xsd:import namespace="436f5ecc-5095-4337-8a5c-a427a102b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e3e585-18c1-444e-a2b2-7bdbe51b18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716ac760-1a2c-4294-b1ae-1042d39305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6f5ecc-5095-4337-8a5c-a427a102b95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bd20f98-f235-4af3-b20d-66000ab2e8a4}" ma:internalName="TaxCatchAll" ma:showField="CatchAllData" ma:web="436f5ecc-5095-4337-8a5c-a427a102b9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AA0A14-3720-484D-8A65-D3E8BA67F1AC}">
  <ds:schemaRefs>
    <ds:schemaRef ds:uri="http://schemas.microsoft.com/sharepoint/v3/contenttype/forms"/>
  </ds:schemaRefs>
</ds:datastoreItem>
</file>

<file path=customXml/itemProps2.xml><?xml version="1.0" encoding="utf-8"?>
<ds:datastoreItem xmlns:ds="http://schemas.openxmlformats.org/officeDocument/2006/customXml" ds:itemID="{FACE5B99-457F-4BB0-A90D-8B356CF199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e3e585-18c1-444e-a2b2-7bdbe51b187b"/>
    <ds:schemaRef ds:uri="436f5ecc-5095-4337-8a5c-a427a102b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2636</Words>
  <Application>Microsoft Office PowerPoint</Application>
  <PresentationFormat>Benutzerdefiniert</PresentationFormat>
  <Paragraphs>278</Paragraphs>
  <Slides>30</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30</vt:i4>
      </vt:variant>
    </vt:vector>
  </HeadingPairs>
  <TitlesOfParts>
    <vt:vector size="39" baseType="lpstr">
      <vt:lpstr>Arial</vt:lpstr>
      <vt:lpstr>Calibri</vt:lpstr>
      <vt:lpstr>GT America Rg</vt:lpstr>
      <vt:lpstr>helvetica</vt:lpstr>
      <vt:lpstr>helvetica</vt:lpstr>
      <vt:lpstr>Ink Free</vt:lpstr>
      <vt:lpstr>Inter</vt:lpstr>
      <vt:lpstr>Symbol</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Franziska Händschel</dc:creator>
  <cp:lastModifiedBy>Franziska Händschel</cp:lastModifiedBy>
  <cp:revision>3</cp:revision>
  <dcterms:created xsi:type="dcterms:W3CDTF">2024-01-22T12:43:56Z</dcterms:created>
  <dcterms:modified xsi:type="dcterms:W3CDTF">2024-04-23T15:14:27Z</dcterms:modified>
</cp:coreProperties>
</file>