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sldIdLst>
    <p:sldId id="268" r:id="rId4"/>
    <p:sldId id="258" r:id="rId5"/>
    <p:sldId id="269" r:id="rId6"/>
    <p:sldId id="270" r:id="rId7"/>
    <p:sldId id="284" r:id="rId8"/>
    <p:sldId id="271" r:id="rId9"/>
    <p:sldId id="272" r:id="rId10"/>
    <p:sldId id="273" r:id="rId11"/>
    <p:sldId id="274" r:id="rId12"/>
    <p:sldId id="275" r:id="rId13"/>
    <p:sldId id="288" r:id="rId14"/>
    <p:sldId id="285" r:id="rId15"/>
    <p:sldId id="289" r:id="rId16"/>
    <p:sldId id="278" r:id="rId17"/>
    <p:sldId id="280" r:id="rId18"/>
    <p:sldId id="286" r:id="rId19"/>
    <p:sldId id="281" r:id="rId20"/>
    <p:sldId id="287" r:id="rId21"/>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DFF"/>
    <a:srgbClr val="FC6E44"/>
    <a:srgbClr val="79D3FF"/>
    <a:srgbClr val="434EDF"/>
    <a:srgbClr val="B8ED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CBD3F7-B6B5-4510-8311-8B38D1FE847C}" v="171" dt="2024-03-14T10:38:32.40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15" autoAdjust="0"/>
    <p:restoredTop sz="94660"/>
  </p:normalViewPr>
  <p:slideViewPr>
    <p:cSldViewPr snapToGrid="0">
      <p:cViewPr>
        <p:scale>
          <a:sx n="75" d="100"/>
          <a:sy n="75" d="100"/>
        </p:scale>
        <p:origin x="1712" y="-1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ziska Händschel" userId="e2149472-3187-4d00-b16a-a19eff6fc04a" providerId="ADAL" clId="{C5CBD3F7-B6B5-4510-8311-8B38D1FE847C}"/>
    <pc:docChg chg="undo redo custSel addSld delSld modSld modMainMaster">
      <pc:chgData name="Franziska Händschel" userId="e2149472-3187-4d00-b16a-a19eff6fc04a" providerId="ADAL" clId="{C5CBD3F7-B6B5-4510-8311-8B38D1FE847C}" dt="2024-03-14T10:38:32.407" v="4239" actId="165"/>
      <pc:docMkLst>
        <pc:docMk/>
      </pc:docMkLst>
      <pc:sldChg chg="add del">
        <pc:chgData name="Franziska Händschel" userId="e2149472-3187-4d00-b16a-a19eff6fc04a" providerId="ADAL" clId="{C5CBD3F7-B6B5-4510-8311-8B38D1FE847C}" dt="2024-03-13T09:26:20.749" v="659" actId="47"/>
        <pc:sldMkLst>
          <pc:docMk/>
          <pc:sldMk cId="2025103954" sldId="256"/>
        </pc:sldMkLst>
      </pc:sldChg>
      <pc:sldChg chg="addSp delSp modSp mod">
        <pc:chgData name="Franziska Händschel" userId="e2149472-3187-4d00-b16a-a19eff6fc04a" providerId="ADAL" clId="{C5CBD3F7-B6B5-4510-8311-8B38D1FE847C}" dt="2024-03-13T14:01:11.231" v="2628"/>
        <pc:sldMkLst>
          <pc:docMk/>
          <pc:sldMk cId="1488821042" sldId="273"/>
        </pc:sldMkLst>
        <pc:spChg chg="add mod">
          <ac:chgData name="Franziska Händschel" userId="e2149472-3187-4d00-b16a-a19eff6fc04a" providerId="ADAL" clId="{C5CBD3F7-B6B5-4510-8311-8B38D1FE847C}" dt="2024-03-13T14:01:11.231" v="2628"/>
          <ac:spMkLst>
            <pc:docMk/>
            <pc:sldMk cId="1488821042" sldId="273"/>
            <ac:spMk id="2" creationId="{2F9D9EE6-DBDE-C944-9EDB-FFE29422F507}"/>
          </ac:spMkLst>
        </pc:spChg>
        <pc:spChg chg="del">
          <ac:chgData name="Franziska Händschel" userId="e2149472-3187-4d00-b16a-a19eff6fc04a" providerId="ADAL" clId="{C5CBD3F7-B6B5-4510-8311-8B38D1FE847C}" dt="2024-03-13T13:59:07.434" v="2574" actId="21"/>
          <ac:spMkLst>
            <pc:docMk/>
            <pc:sldMk cId="1488821042" sldId="273"/>
            <ac:spMk id="14" creationId="{2F9D9EE6-DBDE-C944-9EDB-FFE29422F507}"/>
          </ac:spMkLst>
        </pc:spChg>
        <pc:spChg chg="del mod">
          <ac:chgData name="Franziska Händschel" userId="e2149472-3187-4d00-b16a-a19eff6fc04a" providerId="ADAL" clId="{C5CBD3F7-B6B5-4510-8311-8B38D1FE847C}" dt="2024-03-13T13:58:54.652" v="2571" actId="21"/>
          <ac:spMkLst>
            <pc:docMk/>
            <pc:sldMk cId="1488821042" sldId="273"/>
            <ac:spMk id="15" creationId="{D5F044FF-21E2-ECBF-FD57-6C97DC5C231E}"/>
          </ac:spMkLst>
        </pc:spChg>
      </pc:sldChg>
      <pc:sldChg chg="addSp delSp modSp mod">
        <pc:chgData name="Franziska Händschel" userId="e2149472-3187-4d00-b16a-a19eff6fc04a" providerId="ADAL" clId="{C5CBD3F7-B6B5-4510-8311-8B38D1FE847C}" dt="2024-03-13T14:30:17.322" v="3010" actId="403"/>
        <pc:sldMkLst>
          <pc:docMk/>
          <pc:sldMk cId="2869529445" sldId="278"/>
        </pc:sldMkLst>
        <pc:spChg chg="add del mod">
          <ac:chgData name="Franziska Händschel" userId="e2149472-3187-4d00-b16a-a19eff6fc04a" providerId="ADAL" clId="{C5CBD3F7-B6B5-4510-8311-8B38D1FE847C}" dt="2024-03-13T14:16:07.038" v="2926" actId="478"/>
          <ac:spMkLst>
            <pc:docMk/>
            <pc:sldMk cId="2869529445" sldId="278"/>
            <ac:spMk id="2" creationId="{389EDE16-C8BA-D9C8-E79E-8C6CAE510F41}"/>
          </ac:spMkLst>
        </pc:spChg>
        <pc:spChg chg="del">
          <ac:chgData name="Franziska Händschel" userId="e2149472-3187-4d00-b16a-a19eff6fc04a" providerId="ADAL" clId="{C5CBD3F7-B6B5-4510-8311-8B38D1FE847C}" dt="2024-03-13T14:05:12.023" v="2811" actId="478"/>
          <ac:spMkLst>
            <pc:docMk/>
            <pc:sldMk cId="2869529445" sldId="278"/>
            <ac:spMk id="17" creationId="{27A79C2C-B012-0EA7-C246-2FD9A3D502B9}"/>
          </ac:spMkLst>
        </pc:spChg>
        <pc:spChg chg="mod">
          <ac:chgData name="Franziska Händschel" userId="e2149472-3187-4d00-b16a-a19eff6fc04a" providerId="ADAL" clId="{C5CBD3F7-B6B5-4510-8311-8B38D1FE847C}" dt="2024-03-13T14:30:17.322" v="3010" actId="403"/>
          <ac:spMkLst>
            <pc:docMk/>
            <pc:sldMk cId="2869529445" sldId="278"/>
            <ac:spMk id="31" creationId="{98F7F60C-2D64-42DC-A195-B3574CB9F8ED}"/>
          </ac:spMkLst>
        </pc:spChg>
        <pc:spChg chg="mod">
          <ac:chgData name="Franziska Händschel" userId="e2149472-3187-4d00-b16a-a19eff6fc04a" providerId="ADAL" clId="{C5CBD3F7-B6B5-4510-8311-8B38D1FE847C}" dt="2024-03-13T14:30:17.322" v="3010" actId="403"/>
          <ac:spMkLst>
            <pc:docMk/>
            <pc:sldMk cId="2869529445" sldId="278"/>
            <ac:spMk id="33" creationId="{9E2AF2DE-6903-B222-B19D-8ED8100119D2}"/>
          </ac:spMkLst>
        </pc:spChg>
        <pc:spChg chg="mod">
          <ac:chgData name="Franziska Händschel" userId="e2149472-3187-4d00-b16a-a19eff6fc04a" providerId="ADAL" clId="{C5CBD3F7-B6B5-4510-8311-8B38D1FE847C}" dt="2024-03-13T14:30:17.322" v="3010" actId="403"/>
          <ac:spMkLst>
            <pc:docMk/>
            <pc:sldMk cId="2869529445" sldId="278"/>
            <ac:spMk id="34" creationId="{04CF369B-35E2-203A-D30D-E60F270C6D10}"/>
          </ac:spMkLst>
        </pc:spChg>
        <pc:spChg chg="mod">
          <ac:chgData name="Franziska Händschel" userId="e2149472-3187-4d00-b16a-a19eff6fc04a" providerId="ADAL" clId="{C5CBD3F7-B6B5-4510-8311-8B38D1FE847C}" dt="2024-03-13T14:30:17.322" v="3010" actId="403"/>
          <ac:spMkLst>
            <pc:docMk/>
            <pc:sldMk cId="2869529445" sldId="278"/>
            <ac:spMk id="35" creationId="{66339214-EC07-3C6D-DCC9-18DF8F6362CA}"/>
          </ac:spMkLst>
        </pc:spChg>
        <pc:spChg chg="mod">
          <ac:chgData name="Franziska Händschel" userId="e2149472-3187-4d00-b16a-a19eff6fc04a" providerId="ADAL" clId="{C5CBD3F7-B6B5-4510-8311-8B38D1FE847C}" dt="2024-03-13T14:30:17.322" v="3010" actId="403"/>
          <ac:spMkLst>
            <pc:docMk/>
            <pc:sldMk cId="2869529445" sldId="278"/>
            <ac:spMk id="37" creationId="{CA58977D-1E1E-91EF-A321-7CD3A6926E62}"/>
          </ac:spMkLst>
        </pc:spChg>
        <pc:spChg chg="mod">
          <ac:chgData name="Franziska Händschel" userId="e2149472-3187-4d00-b16a-a19eff6fc04a" providerId="ADAL" clId="{C5CBD3F7-B6B5-4510-8311-8B38D1FE847C}" dt="2024-03-13T14:30:17.322" v="3010" actId="403"/>
          <ac:spMkLst>
            <pc:docMk/>
            <pc:sldMk cId="2869529445" sldId="278"/>
            <ac:spMk id="39" creationId="{CD7F721A-BB52-8E18-2A05-2B16A2BE3AD2}"/>
          </ac:spMkLst>
        </pc:spChg>
        <pc:spChg chg="mod">
          <ac:chgData name="Franziska Händschel" userId="e2149472-3187-4d00-b16a-a19eff6fc04a" providerId="ADAL" clId="{C5CBD3F7-B6B5-4510-8311-8B38D1FE847C}" dt="2024-03-13T14:30:17.322" v="3010" actId="403"/>
          <ac:spMkLst>
            <pc:docMk/>
            <pc:sldMk cId="2869529445" sldId="278"/>
            <ac:spMk id="40" creationId="{143F0223-2D88-D0CA-653B-6C1919985361}"/>
          </ac:spMkLst>
        </pc:spChg>
        <pc:spChg chg="mod">
          <ac:chgData name="Franziska Händschel" userId="e2149472-3187-4d00-b16a-a19eff6fc04a" providerId="ADAL" clId="{C5CBD3F7-B6B5-4510-8311-8B38D1FE847C}" dt="2024-03-13T14:30:17.322" v="3010" actId="403"/>
          <ac:spMkLst>
            <pc:docMk/>
            <pc:sldMk cId="2869529445" sldId="278"/>
            <ac:spMk id="41" creationId="{1C2915EF-6755-B9FA-14E7-B35849350886}"/>
          </ac:spMkLst>
        </pc:spChg>
        <pc:spChg chg="mod">
          <ac:chgData name="Franziska Händschel" userId="e2149472-3187-4d00-b16a-a19eff6fc04a" providerId="ADAL" clId="{C5CBD3F7-B6B5-4510-8311-8B38D1FE847C}" dt="2024-03-13T14:30:17.322" v="3010" actId="403"/>
          <ac:spMkLst>
            <pc:docMk/>
            <pc:sldMk cId="2869529445" sldId="278"/>
            <ac:spMk id="43" creationId="{38C80EA4-25FE-FC2D-8639-1648E93D9A22}"/>
          </ac:spMkLst>
        </pc:spChg>
        <pc:spChg chg="mod">
          <ac:chgData name="Franziska Händschel" userId="e2149472-3187-4d00-b16a-a19eff6fc04a" providerId="ADAL" clId="{C5CBD3F7-B6B5-4510-8311-8B38D1FE847C}" dt="2024-03-13T14:30:17.322" v="3010" actId="403"/>
          <ac:spMkLst>
            <pc:docMk/>
            <pc:sldMk cId="2869529445" sldId="278"/>
            <ac:spMk id="45" creationId="{65C80E4D-4869-96EE-A271-9392AEC254A7}"/>
          </ac:spMkLst>
        </pc:spChg>
        <pc:spChg chg="mod">
          <ac:chgData name="Franziska Händschel" userId="e2149472-3187-4d00-b16a-a19eff6fc04a" providerId="ADAL" clId="{C5CBD3F7-B6B5-4510-8311-8B38D1FE847C}" dt="2024-03-13T14:30:17.322" v="3010" actId="403"/>
          <ac:spMkLst>
            <pc:docMk/>
            <pc:sldMk cId="2869529445" sldId="278"/>
            <ac:spMk id="46" creationId="{1EBD9CB1-2183-A256-FB9B-42156742A414}"/>
          </ac:spMkLst>
        </pc:spChg>
        <pc:spChg chg="mod">
          <ac:chgData name="Franziska Händschel" userId="e2149472-3187-4d00-b16a-a19eff6fc04a" providerId="ADAL" clId="{C5CBD3F7-B6B5-4510-8311-8B38D1FE847C}" dt="2024-03-13T14:30:17.322" v="3010" actId="403"/>
          <ac:spMkLst>
            <pc:docMk/>
            <pc:sldMk cId="2869529445" sldId="278"/>
            <ac:spMk id="47" creationId="{31D31476-8C9F-FB5C-1DB0-903B9BD6C391}"/>
          </ac:spMkLst>
        </pc:spChg>
        <pc:spChg chg="mod">
          <ac:chgData name="Franziska Händschel" userId="e2149472-3187-4d00-b16a-a19eff6fc04a" providerId="ADAL" clId="{C5CBD3F7-B6B5-4510-8311-8B38D1FE847C}" dt="2024-03-13T14:30:17.322" v="3010" actId="403"/>
          <ac:spMkLst>
            <pc:docMk/>
            <pc:sldMk cId="2869529445" sldId="278"/>
            <ac:spMk id="49" creationId="{1A27417B-261C-5A3D-D8C4-D1C9402A9C23}"/>
          </ac:spMkLst>
        </pc:spChg>
        <pc:spChg chg="mod">
          <ac:chgData name="Franziska Händschel" userId="e2149472-3187-4d00-b16a-a19eff6fc04a" providerId="ADAL" clId="{C5CBD3F7-B6B5-4510-8311-8B38D1FE847C}" dt="2024-03-13T14:30:17.322" v="3010" actId="403"/>
          <ac:spMkLst>
            <pc:docMk/>
            <pc:sldMk cId="2869529445" sldId="278"/>
            <ac:spMk id="52" creationId="{897F714D-73C2-10DA-703F-42684E562288}"/>
          </ac:spMkLst>
        </pc:spChg>
        <pc:spChg chg="mod">
          <ac:chgData name="Franziska Händschel" userId="e2149472-3187-4d00-b16a-a19eff6fc04a" providerId="ADAL" clId="{C5CBD3F7-B6B5-4510-8311-8B38D1FE847C}" dt="2024-03-13T14:30:17.322" v="3010" actId="403"/>
          <ac:spMkLst>
            <pc:docMk/>
            <pc:sldMk cId="2869529445" sldId="278"/>
            <ac:spMk id="53" creationId="{63447D69-204E-8115-A2AB-9D50EAF4F95F}"/>
          </ac:spMkLst>
        </pc:spChg>
        <pc:spChg chg="mod">
          <ac:chgData name="Franziska Händschel" userId="e2149472-3187-4d00-b16a-a19eff6fc04a" providerId="ADAL" clId="{C5CBD3F7-B6B5-4510-8311-8B38D1FE847C}" dt="2024-03-13T14:30:17.322" v="3010" actId="403"/>
          <ac:spMkLst>
            <pc:docMk/>
            <pc:sldMk cId="2869529445" sldId="278"/>
            <ac:spMk id="54" creationId="{E94464AF-194E-1C2D-E18A-43E8E1EB23C0}"/>
          </ac:spMkLst>
        </pc:spChg>
        <pc:spChg chg="mod">
          <ac:chgData name="Franziska Händschel" userId="e2149472-3187-4d00-b16a-a19eff6fc04a" providerId="ADAL" clId="{C5CBD3F7-B6B5-4510-8311-8B38D1FE847C}" dt="2024-03-13T14:30:17.322" v="3010" actId="403"/>
          <ac:spMkLst>
            <pc:docMk/>
            <pc:sldMk cId="2869529445" sldId="278"/>
            <ac:spMk id="56" creationId="{10D05B7E-B32F-D14C-0CAB-ECBF3AE7A6AD}"/>
          </ac:spMkLst>
        </pc:spChg>
        <pc:spChg chg="mod">
          <ac:chgData name="Franziska Händschel" userId="e2149472-3187-4d00-b16a-a19eff6fc04a" providerId="ADAL" clId="{C5CBD3F7-B6B5-4510-8311-8B38D1FE847C}" dt="2024-03-13T14:30:17.322" v="3010" actId="403"/>
          <ac:spMkLst>
            <pc:docMk/>
            <pc:sldMk cId="2869529445" sldId="278"/>
            <ac:spMk id="58" creationId="{B4B1C5C0-595F-5E9B-F070-DBBAE7F83709}"/>
          </ac:spMkLst>
        </pc:spChg>
        <pc:spChg chg="mod">
          <ac:chgData name="Franziska Händschel" userId="e2149472-3187-4d00-b16a-a19eff6fc04a" providerId="ADAL" clId="{C5CBD3F7-B6B5-4510-8311-8B38D1FE847C}" dt="2024-03-13T14:30:17.322" v="3010" actId="403"/>
          <ac:spMkLst>
            <pc:docMk/>
            <pc:sldMk cId="2869529445" sldId="278"/>
            <ac:spMk id="59" creationId="{799732C6-C74B-750F-0081-12619FC1AAD4}"/>
          </ac:spMkLst>
        </pc:spChg>
        <pc:spChg chg="mod">
          <ac:chgData name="Franziska Händschel" userId="e2149472-3187-4d00-b16a-a19eff6fc04a" providerId="ADAL" clId="{C5CBD3F7-B6B5-4510-8311-8B38D1FE847C}" dt="2024-03-13T14:30:17.322" v="3010" actId="403"/>
          <ac:spMkLst>
            <pc:docMk/>
            <pc:sldMk cId="2869529445" sldId="278"/>
            <ac:spMk id="60" creationId="{7A6F9B28-948F-303B-6639-81A34D87F730}"/>
          </ac:spMkLst>
        </pc:spChg>
        <pc:spChg chg="mod">
          <ac:chgData name="Franziska Händschel" userId="e2149472-3187-4d00-b16a-a19eff6fc04a" providerId="ADAL" clId="{C5CBD3F7-B6B5-4510-8311-8B38D1FE847C}" dt="2024-03-13T14:30:17.322" v="3010" actId="403"/>
          <ac:spMkLst>
            <pc:docMk/>
            <pc:sldMk cId="2869529445" sldId="278"/>
            <ac:spMk id="62" creationId="{3480A289-19ED-5B9F-0E71-4509528705F2}"/>
          </ac:spMkLst>
        </pc:spChg>
        <pc:spChg chg="mod">
          <ac:chgData name="Franziska Händschel" userId="e2149472-3187-4d00-b16a-a19eff6fc04a" providerId="ADAL" clId="{C5CBD3F7-B6B5-4510-8311-8B38D1FE847C}" dt="2024-03-13T14:30:17.322" v="3010" actId="403"/>
          <ac:spMkLst>
            <pc:docMk/>
            <pc:sldMk cId="2869529445" sldId="278"/>
            <ac:spMk id="256" creationId="{B5A65490-C16D-251A-426E-655885CDF803}"/>
          </ac:spMkLst>
        </pc:spChg>
        <pc:spChg chg="mod">
          <ac:chgData name="Franziska Händschel" userId="e2149472-3187-4d00-b16a-a19eff6fc04a" providerId="ADAL" clId="{C5CBD3F7-B6B5-4510-8311-8B38D1FE847C}" dt="2024-03-13T14:30:17.322" v="3010" actId="403"/>
          <ac:spMkLst>
            <pc:docMk/>
            <pc:sldMk cId="2869529445" sldId="278"/>
            <ac:spMk id="257" creationId="{15C25A36-4339-3255-C64A-7E94413F70D8}"/>
          </ac:spMkLst>
        </pc:spChg>
        <pc:spChg chg="mod">
          <ac:chgData name="Franziska Händschel" userId="e2149472-3187-4d00-b16a-a19eff6fc04a" providerId="ADAL" clId="{C5CBD3F7-B6B5-4510-8311-8B38D1FE847C}" dt="2024-03-13T14:30:17.322" v="3010" actId="403"/>
          <ac:spMkLst>
            <pc:docMk/>
            <pc:sldMk cId="2869529445" sldId="278"/>
            <ac:spMk id="258" creationId="{AD472D27-54EF-532F-EF0F-BFC51CE7FF79}"/>
          </ac:spMkLst>
        </pc:spChg>
        <pc:spChg chg="mod">
          <ac:chgData name="Franziska Händschel" userId="e2149472-3187-4d00-b16a-a19eff6fc04a" providerId="ADAL" clId="{C5CBD3F7-B6B5-4510-8311-8B38D1FE847C}" dt="2024-03-13T14:30:17.322" v="3010" actId="403"/>
          <ac:spMkLst>
            <pc:docMk/>
            <pc:sldMk cId="2869529445" sldId="278"/>
            <ac:spMk id="260" creationId="{3FFDC0EF-4CA7-E742-771B-D62EC24D3CFF}"/>
          </ac:spMkLst>
        </pc:spChg>
        <pc:spChg chg="mod">
          <ac:chgData name="Franziska Händschel" userId="e2149472-3187-4d00-b16a-a19eff6fc04a" providerId="ADAL" clId="{C5CBD3F7-B6B5-4510-8311-8B38D1FE847C}" dt="2024-03-13T14:30:17.322" v="3010" actId="403"/>
          <ac:spMkLst>
            <pc:docMk/>
            <pc:sldMk cId="2869529445" sldId="278"/>
            <ac:spMk id="262" creationId="{DEACCB76-D8B5-EF37-93D9-402F96DC00DF}"/>
          </ac:spMkLst>
        </pc:spChg>
        <pc:spChg chg="mod">
          <ac:chgData name="Franziska Händschel" userId="e2149472-3187-4d00-b16a-a19eff6fc04a" providerId="ADAL" clId="{C5CBD3F7-B6B5-4510-8311-8B38D1FE847C}" dt="2024-03-13T14:30:17.322" v="3010" actId="403"/>
          <ac:spMkLst>
            <pc:docMk/>
            <pc:sldMk cId="2869529445" sldId="278"/>
            <ac:spMk id="263" creationId="{4B828C01-FA3D-99BF-7C04-5358596F2EE9}"/>
          </ac:spMkLst>
        </pc:spChg>
        <pc:spChg chg="mod">
          <ac:chgData name="Franziska Händschel" userId="e2149472-3187-4d00-b16a-a19eff6fc04a" providerId="ADAL" clId="{C5CBD3F7-B6B5-4510-8311-8B38D1FE847C}" dt="2024-03-13T14:30:17.322" v="3010" actId="403"/>
          <ac:spMkLst>
            <pc:docMk/>
            <pc:sldMk cId="2869529445" sldId="278"/>
            <ac:spMk id="264" creationId="{5C26ACC0-C615-BBD6-D3E9-249F1BB3AF7E}"/>
          </ac:spMkLst>
        </pc:spChg>
        <pc:spChg chg="mod">
          <ac:chgData name="Franziska Händschel" userId="e2149472-3187-4d00-b16a-a19eff6fc04a" providerId="ADAL" clId="{C5CBD3F7-B6B5-4510-8311-8B38D1FE847C}" dt="2024-03-13T14:30:17.322" v="3010" actId="403"/>
          <ac:spMkLst>
            <pc:docMk/>
            <pc:sldMk cId="2869529445" sldId="278"/>
            <ac:spMk id="266" creationId="{976E4F56-1272-E443-3E9E-926F9367626F}"/>
          </ac:spMkLst>
        </pc:spChg>
        <pc:spChg chg="mod">
          <ac:chgData name="Franziska Händschel" userId="e2149472-3187-4d00-b16a-a19eff6fc04a" providerId="ADAL" clId="{C5CBD3F7-B6B5-4510-8311-8B38D1FE847C}" dt="2024-03-13T14:30:17.322" v="3010" actId="403"/>
          <ac:spMkLst>
            <pc:docMk/>
            <pc:sldMk cId="2869529445" sldId="278"/>
            <ac:spMk id="268" creationId="{06FCD752-342F-90AC-B6B4-EBEB714ECB82}"/>
          </ac:spMkLst>
        </pc:spChg>
        <pc:spChg chg="mod">
          <ac:chgData name="Franziska Händschel" userId="e2149472-3187-4d00-b16a-a19eff6fc04a" providerId="ADAL" clId="{C5CBD3F7-B6B5-4510-8311-8B38D1FE847C}" dt="2024-03-13T14:30:17.322" v="3010" actId="403"/>
          <ac:spMkLst>
            <pc:docMk/>
            <pc:sldMk cId="2869529445" sldId="278"/>
            <ac:spMk id="269" creationId="{33271B12-BBA7-FE9E-AADD-DC8F203A5DC7}"/>
          </ac:spMkLst>
        </pc:spChg>
        <pc:spChg chg="mod">
          <ac:chgData name="Franziska Händschel" userId="e2149472-3187-4d00-b16a-a19eff6fc04a" providerId="ADAL" clId="{C5CBD3F7-B6B5-4510-8311-8B38D1FE847C}" dt="2024-03-13T14:30:17.322" v="3010" actId="403"/>
          <ac:spMkLst>
            <pc:docMk/>
            <pc:sldMk cId="2869529445" sldId="278"/>
            <ac:spMk id="270" creationId="{7A5DF95C-3215-E982-13FE-59682DB23267}"/>
          </ac:spMkLst>
        </pc:spChg>
        <pc:grpChg chg="mod">
          <ac:chgData name="Franziska Händschel" userId="e2149472-3187-4d00-b16a-a19eff6fc04a" providerId="ADAL" clId="{C5CBD3F7-B6B5-4510-8311-8B38D1FE847C}" dt="2024-03-13T14:29:35.532" v="3000"/>
          <ac:grpSpMkLst>
            <pc:docMk/>
            <pc:sldMk cId="2869529445" sldId="278"/>
            <ac:grpSpMk id="32" creationId="{5480E497-54D9-3C24-C0C6-D1C3D4114483}"/>
          </ac:grpSpMkLst>
        </pc:grpChg>
        <pc:grpChg chg="mod">
          <ac:chgData name="Franziska Händschel" userId="e2149472-3187-4d00-b16a-a19eff6fc04a" providerId="ADAL" clId="{C5CBD3F7-B6B5-4510-8311-8B38D1FE847C}" dt="2024-03-13T14:29:35.532" v="3000"/>
          <ac:grpSpMkLst>
            <pc:docMk/>
            <pc:sldMk cId="2869529445" sldId="278"/>
            <ac:grpSpMk id="38" creationId="{14E3676F-F68A-C235-723B-FC00C30C87F5}"/>
          </ac:grpSpMkLst>
        </pc:grpChg>
        <pc:grpChg chg="mod">
          <ac:chgData name="Franziska Händschel" userId="e2149472-3187-4d00-b16a-a19eff6fc04a" providerId="ADAL" clId="{C5CBD3F7-B6B5-4510-8311-8B38D1FE847C}" dt="2024-03-13T14:29:35.532" v="3000"/>
          <ac:grpSpMkLst>
            <pc:docMk/>
            <pc:sldMk cId="2869529445" sldId="278"/>
            <ac:grpSpMk id="44" creationId="{FF2AD344-BFEB-D52C-39F3-3E9E7F3E3242}"/>
          </ac:grpSpMkLst>
        </pc:grpChg>
        <pc:grpChg chg="mod">
          <ac:chgData name="Franziska Händschel" userId="e2149472-3187-4d00-b16a-a19eff6fc04a" providerId="ADAL" clId="{C5CBD3F7-B6B5-4510-8311-8B38D1FE847C}" dt="2024-03-13T14:29:35.532" v="3000"/>
          <ac:grpSpMkLst>
            <pc:docMk/>
            <pc:sldMk cId="2869529445" sldId="278"/>
            <ac:grpSpMk id="50" creationId="{2659D23D-FD27-93A5-99B4-442A96983DF3}"/>
          </ac:grpSpMkLst>
        </pc:grpChg>
        <pc:grpChg chg="mod">
          <ac:chgData name="Franziska Händschel" userId="e2149472-3187-4d00-b16a-a19eff6fc04a" providerId="ADAL" clId="{C5CBD3F7-B6B5-4510-8311-8B38D1FE847C}" dt="2024-03-13T14:29:35.532" v="3000"/>
          <ac:grpSpMkLst>
            <pc:docMk/>
            <pc:sldMk cId="2869529445" sldId="278"/>
            <ac:grpSpMk id="57" creationId="{29127E72-E988-987F-2F39-851111F27F5C}"/>
          </ac:grpSpMkLst>
        </pc:grpChg>
        <pc:grpChg chg="mod">
          <ac:chgData name="Franziska Händschel" userId="e2149472-3187-4d00-b16a-a19eff6fc04a" providerId="ADAL" clId="{C5CBD3F7-B6B5-4510-8311-8B38D1FE847C}" dt="2024-03-13T14:29:35.532" v="3000"/>
          <ac:grpSpMkLst>
            <pc:docMk/>
            <pc:sldMk cId="2869529445" sldId="278"/>
            <ac:grpSpMk id="63" creationId="{94D2A71D-C8B8-1FC9-D59D-10432205F21F}"/>
          </ac:grpSpMkLst>
        </pc:grpChg>
        <pc:grpChg chg="mod">
          <ac:chgData name="Franziska Händschel" userId="e2149472-3187-4d00-b16a-a19eff6fc04a" providerId="ADAL" clId="{C5CBD3F7-B6B5-4510-8311-8B38D1FE847C}" dt="2024-03-13T14:29:35.532" v="3000"/>
          <ac:grpSpMkLst>
            <pc:docMk/>
            <pc:sldMk cId="2869529445" sldId="278"/>
            <ac:grpSpMk id="261" creationId="{93C716FA-E502-149C-5004-7834E5E50184}"/>
          </ac:grpSpMkLst>
        </pc:grpChg>
        <pc:grpChg chg="mod">
          <ac:chgData name="Franziska Händschel" userId="e2149472-3187-4d00-b16a-a19eff6fc04a" providerId="ADAL" clId="{C5CBD3F7-B6B5-4510-8311-8B38D1FE847C}" dt="2024-03-13T14:29:35.532" v="3000"/>
          <ac:grpSpMkLst>
            <pc:docMk/>
            <pc:sldMk cId="2869529445" sldId="278"/>
            <ac:grpSpMk id="267" creationId="{CE3FB909-D314-BD7D-43A4-B60DB9B8117C}"/>
          </ac:grpSpMkLst>
        </pc:grpChg>
        <pc:grpChg chg="add mod">
          <ac:chgData name="Franziska Händschel" userId="e2149472-3187-4d00-b16a-a19eff6fc04a" providerId="ADAL" clId="{C5CBD3F7-B6B5-4510-8311-8B38D1FE847C}" dt="2024-03-13T14:29:35.532" v="3000"/>
          <ac:grpSpMkLst>
            <pc:docMk/>
            <pc:sldMk cId="2869529445" sldId="278"/>
            <ac:grpSpMk id="272" creationId="{35AC53F8-337D-A21E-C582-733D66C3BCD4}"/>
          </ac:grpSpMkLst>
        </pc:grpChg>
        <pc:grpChg chg="add mod">
          <ac:chgData name="Franziska Händschel" userId="e2149472-3187-4d00-b16a-a19eff6fc04a" providerId="ADAL" clId="{C5CBD3F7-B6B5-4510-8311-8B38D1FE847C}" dt="2024-03-13T14:29:35.532" v="3000"/>
          <ac:grpSpMkLst>
            <pc:docMk/>
            <pc:sldMk cId="2869529445" sldId="278"/>
            <ac:grpSpMk id="273" creationId="{71E6B002-23E5-2291-7250-9B1B2612BA70}"/>
          </ac:grpSpMkLst>
        </pc:grpChg>
        <pc:grpChg chg="add mod">
          <ac:chgData name="Franziska Händschel" userId="e2149472-3187-4d00-b16a-a19eff6fc04a" providerId="ADAL" clId="{C5CBD3F7-B6B5-4510-8311-8B38D1FE847C}" dt="2024-03-13T14:29:35.532" v="3000"/>
          <ac:grpSpMkLst>
            <pc:docMk/>
            <pc:sldMk cId="2869529445" sldId="278"/>
            <ac:grpSpMk id="274" creationId="{8CC0A7A4-FFBE-8355-0B94-0E8E93AB28C3}"/>
          </ac:grpSpMkLst>
        </pc:grpChg>
        <pc:grpChg chg="add mod">
          <ac:chgData name="Franziska Händschel" userId="e2149472-3187-4d00-b16a-a19eff6fc04a" providerId="ADAL" clId="{C5CBD3F7-B6B5-4510-8311-8B38D1FE847C}" dt="2024-03-13T14:29:35.532" v="3000"/>
          <ac:grpSpMkLst>
            <pc:docMk/>
            <pc:sldMk cId="2869529445" sldId="278"/>
            <ac:grpSpMk id="275" creationId="{4262C049-DE83-BBA4-9364-FD5DC90F47F2}"/>
          </ac:grpSpMkLst>
        </pc:grpChg>
        <pc:grpChg chg="add mod">
          <ac:chgData name="Franziska Händschel" userId="e2149472-3187-4d00-b16a-a19eff6fc04a" providerId="ADAL" clId="{C5CBD3F7-B6B5-4510-8311-8B38D1FE847C}" dt="2024-03-13T14:29:35.532" v="3000"/>
          <ac:grpSpMkLst>
            <pc:docMk/>
            <pc:sldMk cId="2869529445" sldId="278"/>
            <ac:grpSpMk id="276" creationId="{F4FDA159-7A3D-2866-9FC8-81DEE28977E0}"/>
          </ac:grpSpMkLst>
        </pc:grpChg>
        <pc:grpChg chg="add mod">
          <ac:chgData name="Franziska Händschel" userId="e2149472-3187-4d00-b16a-a19eff6fc04a" providerId="ADAL" clId="{C5CBD3F7-B6B5-4510-8311-8B38D1FE847C}" dt="2024-03-13T14:29:35.532" v="3000"/>
          <ac:grpSpMkLst>
            <pc:docMk/>
            <pc:sldMk cId="2869529445" sldId="278"/>
            <ac:grpSpMk id="278" creationId="{A2FFA37A-8437-190F-218E-7D981BD05C97}"/>
          </ac:grpSpMkLst>
        </pc:grpChg>
        <pc:grpChg chg="add mod">
          <ac:chgData name="Franziska Händschel" userId="e2149472-3187-4d00-b16a-a19eff6fc04a" providerId="ADAL" clId="{C5CBD3F7-B6B5-4510-8311-8B38D1FE847C}" dt="2024-03-13T14:29:35.532" v="3000"/>
          <ac:grpSpMkLst>
            <pc:docMk/>
            <pc:sldMk cId="2869529445" sldId="278"/>
            <ac:grpSpMk id="279" creationId="{0AF8ADAE-935F-F2BF-0959-10261D83AF69}"/>
          </ac:grpSpMkLst>
        </pc:grpChg>
        <pc:grpChg chg="add mod">
          <ac:chgData name="Franziska Händschel" userId="e2149472-3187-4d00-b16a-a19eff6fc04a" providerId="ADAL" clId="{C5CBD3F7-B6B5-4510-8311-8B38D1FE847C}" dt="2024-03-13T14:29:35.532" v="3000"/>
          <ac:grpSpMkLst>
            <pc:docMk/>
            <pc:sldMk cId="2869529445" sldId="278"/>
            <ac:grpSpMk id="280" creationId="{287C6395-441F-4793-939F-972D610C4679}"/>
          </ac:grpSpMkLst>
        </pc:grpChg>
      </pc:sldChg>
      <pc:sldChg chg="addSp delSp modSp mod">
        <pc:chgData name="Franziska Händschel" userId="e2149472-3187-4d00-b16a-a19eff6fc04a" providerId="ADAL" clId="{C5CBD3F7-B6B5-4510-8311-8B38D1FE847C}" dt="2024-03-13T14:32:49.098" v="3035" actId="34135"/>
        <pc:sldMkLst>
          <pc:docMk/>
          <pc:sldMk cId="1979549056" sldId="280"/>
        </pc:sldMkLst>
        <pc:spChg chg="add del mod">
          <ac:chgData name="Franziska Händschel" userId="e2149472-3187-4d00-b16a-a19eff6fc04a" providerId="ADAL" clId="{C5CBD3F7-B6B5-4510-8311-8B38D1FE847C}" dt="2024-03-13T14:16:01.518" v="2925" actId="478"/>
          <ac:spMkLst>
            <pc:docMk/>
            <pc:sldMk cId="1979549056" sldId="280"/>
            <ac:spMk id="2" creationId="{9C2FC82B-5353-28EA-D0C9-B7B2BEF258C2}"/>
          </ac:spMkLst>
        </pc:spChg>
        <pc:spChg chg="add mod">
          <ac:chgData name="Franziska Händschel" userId="e2149472-3187-4d00-b16a-a19eff6fc04a" providerId="ADAL" clId="{C5CBD3F7-B6B5-4510-8311-8B38D1FE847C}" dt="2024-03-13T14:31:39.870" v="3021" actId="403"/>
          <ac:spMkLst>
            <pc:docMk/>
            <pc:sldMk cId="1979549056" sldId="280"/>
            <ac:spMk id="3" creationId="{347F6EBA-2C99-B72F-D494-91E9E050E218}"/>
          </ac:spMkLst>
        </pc:spChg>
        <pc:spChg chg="add mod">
          <ac:chgData name="Franziska Händschel" userId="e2149472-3187-4d00-b16a-a19eff6fc04a" providerId="ADAL" clId="{C5CBD3F7-B6B5-4510-8311-8B38D1FE847C}" dt="2024-03-13T14:31:39.870" v="3021" actId="403"/>
          <ac:spMkLst>
            <pc:docMk/>
            <pc:sldMk cId="1979549056" sldId="280"/>
            <ac:spMk id="4" creationId="{742F6A84-104C-5D8C-52D2-6F7CE623DEB2}"/>
          </ac:spMkLst>
        </pc:spChg>
        <pc:spChg chg="add mod">
          <ac:chgData name="Franziska Händschel" userId="e2149472-3187-4d00-b16a-a19eff6fc04a" providerId="ADAL" clId="{C5CBD3F7-B6B5-4510-8311-8B38D1FE847C}" dt="2024-03-13T14:31:39.870" v="3021" actId="403"/>
          <ac:spMkLst>
            <pc:docMk/>
            <pc:sldMk cId="1979549056" sldId="280"/>
            <ac:spMk id="5" creationId="{BA39E226-1401-F800-3107-460E973A9EF9}"/>
          </ac:spMkLst>
        </pc:spChg>
        <pc:spChg chg="add mod">
          <ac:chgData name="Franziska Händschel" userId="e2149472-3187-4d00-b16a-a19eff6fc04a" providerId="ADAL" clId="{C5CBD3F7-B6B5-4510-8311-8B38D1FE847C}" dt="2024-03-13T14:31:39.870" v="3021" actId="403"/>
          <ac:spMkLst>
            <pc:docMk/>
            <pc:sldMk cId="1979549056" sldId="280"/>
            <ac:spMk id="6" creationId="{0E2B0802-2770-5BE2-2E9F-397493911A18}"/>
          </ac:spMkLst>
        </pc:spChg>
        <pc:spChg chg="add mod">
          <ac:chgData name="Franziska Händschel" userId="e2149472-3187-4d00-b16a-a19eff6fc04a" providerId="ADAL" clId="{C5CBD3F7-B6B5-4510-8311-8B38D1FE847C}" dt="2024-03-13T14:31:39.870" v="3021" actId="403"/>
          <ac:spMkLst>
            <pc:docMk/>
            <pc:sldMk cId="1979549056" sldId="280"/>
            <ac:spMk id="7" creationId="{875442D1-A5F9-4B9D-E4A5-F83954A33DE8}"/>
          </ac:spMkLst>
        </pc:spChg>
        <pc:spChg chg="add mod">
          <ac:chgData name="Franziska Händschel" userId="e2149472-3187-4d00-b16a-a19eff6fc04a" providerId="ADAL" clId="{C5CBD3F7-B6B5-4510-8311-8B38D1FE847C}" dt="2024-03-13T14:31:39.870" v="3021" actId="403"/>
          <ac:spMkLst>
            <pc:docMk/>
            <pc:sldMk cId="1979549056" sldId="280"/>
            <ac:spMk id="8" creationId="{FC6CC4FE-3215-9943-6EFE-3A0E98191763}"/>
          </ac:spMkLst>
        </pc:spChg>
        <pc:spChg chg="add mod">
          <ac:chgData name="Franziska Händschel" userId="e2149472-3187-4d00-b16a-a19eff6fc04a" providerId="ADAL" clId="{C5CBD3F7-B6B5-4510-8311-8B38D1FE847C}" dt="2024-03-13T14:31:39.870" v="3021" actId="403"/>
          <ac:spMkLst>
            <pc:docMk/>
            <pc:sldMk cId="1979549056" sldId="280"/>
            <ac:spMk id="9" creationId="{BAFB6FBA-4C6B-5086-B596-4758C4D9B4EA}"/>
          </ac:spMkLst>
        </pc:spChg>
        <pc:spChg chg="add mod">
          <ac:chgData name="Franziska Händschel" userId="e2149472-3187-4d00-b16a-a19eff6fc04a" providerId="ADAL" clId="{C5CBD3F7-B6B5-4510-8311-8B38D1FE847C}" dt="2024-03-13T14:31:39.870" v="3021" actId="403"/>
          <ac:spMkLst>
            <pc:docMk/>
            <pc:sldMk cId="1979549056" sldId="280"/>
            <ac:spMk id="10" creationId="{73DDCAC0-63BB-4125-93BC-AA0080F2A752}"/>
          </ac:spMkLst>
        </pc:spChg>
        <pc:spChg chg="add mod">
          <ac:chgData name="Franziska Händschel" userId="e2149472-3187-4d00-b16a-a19eff6fc04a" providerId="ADAL" clId="{C5CBD3F7-B6B5-4510-8311-8B38D1FE847C}" dt="2024-03-13T14:31:39.870" v="3021" actId="403"/>
          <ac:spMkLst>
            <pc:docMk/>
            <pc:sldMk cId="1979549056" sldId="280"/>
            <ac:spMk id="11" creationId="{C9A079EA-EF3F-0707-87D9-EBAD9B244DB8}"/>
          </ac:spMkLst>
        </pc:spChg>
        <pc:spChg chg="add mod">
          <ac:chgData name="Franziska Händschel" userId="e2149472-3187-4d00-b16a-a19eff6fc04a" providerId="ADAL" clId="{C5CBD3F7-B6B5-4510-8311-8B38D1FE847C}" dt="2024-03-13T14:31:39.870" v="3021" actId="403"/>
          <ac:spMkLst>
            <pc:docMk/>
            <pc:sldMk cId="1979549056" sldId="280"/>
            <ac:spMk id="12" creationId="{0750EB27-CBA0-C37B-8867-4D9FA1D458AF}"/>
          </ac:spMkLst>
        </pc:spChg>
        <pc:spChg chg="add mod">
          <ac:chgData name="Franziska Händschel" userId="e2149472-3187-4d00-b16a-a19eff6fc04a" providerId="ADAL" clId="{C5CBD3F7-B6B5-4510-8311-8B38D1FE847C}" dt="2024-03-13T14:31:39.870" v="3021" actId="403"/>
          <ac:spMkLst>
            <pc:docMk/>
            <pc:sldMk cId="1979549056" sldId="280"/>
            <ac:spMk id="13" creationId="{C9F1B08B-67B5-B4FC-A6EC-167C086D734D}"/>
          </ac:spMkLst>
        </pc:spChg>
        <pc:spChg chg="add mod">
          <ac:chgData name="Franziska Händschel" userId="e2149472-3187-4d00-b16a-a19eff6fc04a" providerId="ADAL" clId="{C5CBD3F7-B6B5-4510-8311-8B38D1FE847C}" dt="2024-03-13T14:31:39.870" v="3021" actId="403"/>
          <ac:spMkLst>
            <pc:docMk/>
            <pc:sldMk cId="1979549056" sldId="280"/>
            <ac:spMk id="14" creationId="{54F66AE0-13C7-CEC0-04DB-B4B26DF91AC9}"/>
          </ac:spMkLst>
        </pc:spChg>
        <pc:spChg chg="mod">
          <ac:chgData name="Franziska Händschel" userId="e2149472-3187-4d00-b16a-a19eff6fc04a" providerId="ADAL" clId="{C5CBD3F7-B6B5-4510-8311-8B38D1FE847C}" dt="2024-03-13T14:31:39.870" v="3021" actId="403"/>
          <ac:spMkLst>
            <pc:docMk/>
            <pc:sldMk cId="1979549056" sldId="280"/>
            <ac:spMk id="16" creationId="{D0F2BF01-8CF0-BEBF-20EF-BA57649349C5}"/>
          </ac:spMkLst>
        </pc:spChg>
        <pc:spChg chg="mod topLvl">
          <ac:chgData name="Franziska Händschel" userId="e2149472-3187-4d00-b16a-a19eff6fc04a" providerId="ADAL" clId="{C5CBD3F7-B6B5-4510-8311-8B38D1FE847C}" dt="2024-03-13T14:32:49.098" v="3035" actId="34135"/>
          <ac:spMkLst>
            <pc:docMk/>
            <pc:sldMk cId="1979549056" sldId="280"/>
            <ac:spMk id="26" creationId="{26E6404B-032E-5ABA-114A-BF091EFDE09F}"/>
          </ac:spMkLst>
        </pc:spChg>
        <pc:spChg chg="mod topLvl">
          <ac:chgData name="Franziska Händschel" userId="e2149472-3187-4d00-b16a-a19eff6fc04a" providerId="ADAL" clId="{C5CBD3F7-B6B5-4510-8311-8B38D1FE847C}" dt="2024-03-13T14:32:49.098" v="3035" actId="34135"/>
          <ac:spMkLst>
            <pc:docMk/>
            <pc:sldMk cId="1979549056" sldId="280"/>
            <ac:spMk id="27" creationId="{47DDE7AD-EA69-E9BB-5A66-49D495590EE2}"/>
          </ac:spMkLst>
        </pc:spChg>
        <pc:spChg chg="mod topLvl">
          <ac:chgData name="Franziska Händschel" userId="e2149472-3187-4d00-b16a-a19eff6fc04a" providerId="ADAL" clId="{C5CBD3F7-B6B5-4510-8311-8B38D1FE847C}" dt="2024-03-13T14:32:49.098" v="3035" actId="34135"/>
          <ac:spMkLst>
            <pc:docMk/>
            <pc:sldMk cId="1979549056" sldId="280"/>
            <ac:spMk id="28" creationId="{D834A779-AFD4-9E9B-B3E9-162F13B975A9}"/>
          </ac:spMkLst>
        </pc:spChg>
        <pc:spChg chg="mod topLvl">
          <ac:chgData name="Franziska Händschel" userId="e2149472-3187-4d00-b16a-a19eff6fc04a" providerId="ADAL" clId="{C5CBD3F7-B6B5-4510-8311-8B38D1FE847C}" dt="2024-03-13T14:32:49.098" v="3035" actId="34135"/>
          <ac:spMkLst>
            <pc:docMk/>
            <pc:sldMk cId="1979549056" sldId="280"/>
            <ac:spMk id="29" creationId="{BFB88410-ECE7-3791-BAD0-918AB429D778}"/>
          </ac:spMkLst>
        </pc:spChg>
        <pc:spChg chg="mod topLvl">
          <ac:chgData name="Franziska Händschel" userId="e2149472-3187-4d00-b16a-a19eff6fc04a" providerId="ADAL" clId="{C5CBD3F7-B6B5-4510-8311-8B38D1FE847C}" dt="2024-03-13T14:32:49.098" v="3035" actId="34135"/>
          <ac:spMkLst>
            <pc:docMk/>
            <pc:sldMk cId="1979549056" sldId="280"/>
            <ac:spMk id="30" creationId="{1646F203-C1AC-938A-F44B-096CDEAB9EDF}"/>
          </ac:spMkLst>
        </pc:spChg>
        <pc:grpChg chg="add mod">
          <ac:chgData name="Franziska Händschel" userId="e2149472-3187-4d00-b16a-a19eff6fc04a" providerId="ADAL" clId="{C5CBD3F7-B6B5-4510-8311-8B38D1FE847C}" dt="2024-03-13T14:31:14.406" v="3012" actId="164"/>
          <ac:grpSpMkLst>
            <pc:docMk/>
            <pc:sldMk cId="1979549056" sldId="280"/>
            <ac:grpSpMk id="15" creationId="{20F8150B-D791-9E6A-90FE-E7270A3CAC9B}"/>
          </ac:grpSpMkLst>
        </pc:grpChg>
        <pc:grpChg chg="add del mod">
          <ac:chgData name="Franziska Händschel" userId="e2149472-3187-4d00-b16a-a19eff6fc04a" providerId="ADAL" clId="{C5CBD3F7-B6B5-4510-8311-8B38D1FE847C}" dt="2024-03-13T14:31:44.486" v="3022" actId="21"/>
          <ac:grpSpMkLst>
            <pc:docMk/>
            <pc:sldMk cId="1979549056" sldId="280"/>
            <ac:grpSpMk id="20" creationId="{1C95EABB-DC03-C1F6-3A72-C2CEA5FB20DD}"/>
          </ac:grpSpMkLst>
        </pc:grpChg>
        <pc:grpChg chg="add del mod">
          <ac:chgData name="Franziska Händschel" userId="e2149472-3187-4d00-b16a-a19eff6fc04a" providerId="ADAL" clId="{C5CBD3F7-B6B5-4510-8311-8B38D1FE847C}" dt="2024-03-13T14:32:45.616" v="3034" actId="165"/>
          <ac:grpSpMkLst>
            <pc:docMk/>
            <pc:sldMk cId="1979549056" sldId="280"/>
            <ac:grpSpMk id="25" creationId="{A03E50C5-E64F-41D0-62C4-85B34407F6F0}"/>
          </ac:grpSpMkLst>
        </pc:grpChg>
        <pc:picChg chg="mod">
          <ac:chgData name="Franziska Händschel" userId="e2149472-3187-4d00-b16a-a19eff6fc04a" providerId="ADAL" clId="{C5CBD3F7-B6B5-4510-8311-8B38D1FE847C}" dt="2024-03-13T14:31:08.596" v="3011"/>
          <ac:picMkLst>
            <pc:docMk/>
            <pc:sldMk cId="1979549056" sldId="280"/>
            <ac:picMk id="17" creationId="{C0A099F5-0D49-8260-B180-783CE3B73D1F}"/>
          </ac:picMkLst>
        </pc:picChg>
        <pc:picChg chg="mod">
          <ac:chgData name="Franziska Händschel" userId="e2149472-3187-4d00-b16a-a19eff6fc04a" providerId="ADAL" clId="{C5CBD3F7-B6B5-4510-8311-8B38D1FE847C}" dt="2024-03-13T14:31:08.596" v="3011"/>
          <ac:picMkLst>
            <pc:docMk/>
            <pc:sldMk cId="1979549056" sldId="280"/>
            <ac:picMk id="18" creationId="{E29F867D-B0E4-0AEE-E808-FB602DD0876F}"/>
          </ac:picMkLst>
        </pc:picChg>
        <pc:picChg chg="mod">
          <ac:chgData name="Franziska Händschel" userId="e2149472-3187-4d00-b16a-a19eff6fc04a" providerId="ADAL" clId="{C5CBD3F7-B6B5-4510-8311-8B38D1FE847C}" dt="2024-03-13T14:31:08.596" v="3011"/>
          <ac:picMkLst>
            <pc:docMk/>
            <pc:sldMk cId="1979549056" sldId="280"/>
            <ac:picMk id="19" creationId="{BC0AECAC-6A45-5EAC-4633-98A75F24B69E}"/>
          </ac:picMkLst>
        </pc:picChg>
      </pc:sldChg>
      <pc:sldChg chg="addSp delSp modSp mod">
        <pc:chgData name="Franziska Händschel" userId="e2149472-3187-4d00-b16a-a19eff6fc04a" providerId="ADAL" clId="{C5CBD3F7-B6B5-4510-8311-8B38D1FE847C}" dt="2024-03-13T14:15:54.452" v="2923" actId="478"/>
        <pc:sldMkLst>
          <pc:docMk/>
          <pc:sldMk cId="3121506263" sldId="281"/>
        </pc:sldMkLst>
        <pc:spChg chg="add del mod topLvl">
          <ac:chgData name="Franziska Händschel" userId="e2149472-3187-4d00-b16a-a19eff6fc04a" providerId="ADAL" clId="{C5CBD3F7-B6B5-4510-8311-8B38D1FE847C}" dt="2024-03-13T14:12:48.860" v="2891" actId="21"/>
          <ac:spMkLst>
            <pc:docMk/>
            <pc:sldMk cId="3121506263" sldId="281"/>
            <ac:spMk id="2" creationId="{BDA36AB9-37BC-70DC-9C3A-AF686E48AEA6}"/>
          </ac:spMkLst>
        </pc:spChg>
        <pc:spChg chg="add del mod topLvl">
          <ac:chgData name="Franziska Händschel" userId="e2149472-3187-4d00-b16a-a19eff6fc04a" providerId="ADAL" clId="{C5CBD3F7-B6B5-4510-8311-8B38D1FE847C}" dt="2024-03-13T14:12:48.860" v="2891" actId="21"/>
          <ac:spMkLst>
            <pc:docMk/>
            <pc:sldMk cId="3121506263" sldId="281"/>
            <ac:spMk id="3" creationId="{C8E5A518-E8EA-5B5B-33CB-8810567D8540}"/>
          </ac:spMkLst>
        </pc:spChg>
        <pc:spChg chg="add del mod topLvl">
          <ac:chgData name="Franziska Händschel" userId="e2149472-3187-4d00-b16a-a19eff6fc04a" providerId="ADAL" clId="{C5CBD3F7-B6B5-4510-8311-8B38D1FE847C}" dt="2024-03-13T14:12:48.860" v="2891" actId="21"/>
          <ac:spMkLst>
            <pc:docMk/>
            <pc:sldMk cId="3121506263" sldId="281"/>
            <ac:spMk id="4" creationId="{D7F02F8C-C9D5-9309-BD55-EAD380D40295}"/>
          </ac:spMkLst>
        </pc:spChg>
        <pc:spChg chg="add del mod topLvl">
          <ac:chgData name="Franziska Händschel" userId="e2149472-3187-4d00-b16a-a19eff6fc04a" providerId="ADAL" clId="{C5CBD3F7-B6B5-4510-8311-8B38D1FE847C}" dt="2024-03-13T14:12:48.860" v="2891" actId="21"/>
          <ac:spMkLst>
            <pc:docMk/>
            <pc:sldMk cId="3121506263" sldId="281"/>
            <ac:spMk id="5" creationId="{03136EC8-C422-A871-AFD3-9C2B2112AFC7}"/>
          </ac:spMkLst>
        </pc:spChg>
        <pc:spChg chg="add del mod topLvl">
          <ac:chgData name="Franziska Händschel" userId="e2149472-3187-4d00-b16a-a19eff6fc04a" providerId="ADAL" clId="{C5CBD3F7-B6B5-4510-8311-8B38D1FE847C}" dt="2024-03-13T14:12:48.860" v="2891" actId="21"/>
          <ac:spMkLst>
            <pc:docMk/>
            <pc:sldMk cId="3121506263" sldId="281"/>
            <ac:spMk id="6" creationId="{127E73F5-3AB0-6DFA-DCBF-F5EC16DDE070}"/>
          </ac:spMkLst>
        </pc:spChg>
        <pc:spChg chg="add del mod topLvl">
          <ac:chgData name="Franziska Händschel" userId="e2149472-3187-4d00-b16a-a19eff6fc04a" providerId="ADAL" clId="{C5CBD3F7-B6B5-4510-8311-8B38D1FE847C}" dt="2024-03-13T14:12:48.860" v="2891" actId="21"/>
          <ac:spMkLst>
            <pc:docMk/>
            <pc:sldMk cId="3121506263" sldId="281"/>
            <ac:spMk id="7" creationId="{3D469F5F-FACD-C7A9-17F5-3BD631674BAA}"/>
          </ac:spMkLst>
        </pc:spChg>
        <pc:spChg chg="add del mod topLvl">
          <ac:chgData name="Franziska Händschel" userId="e2149472-3187-4d00-b16a-a19eff6fc04a" providerId="ADAL" clId="{C5CBD3F7-B6B5-4510-8311-8B38D1FE847C}" dt="2024-03-13T14:12:48.860" v="2891" actId="21"/>
          <ac:spMkLst>
            <pc:docMk/>
            <pc:sldMk cId="3121506263" sldId="281"/>
            <ac:spMk id="8" creationId="{AC660439-D1D4-54EF-4178-DC18935407C8}"/>
          </ac:spMkLst>
        </pc:spChg>
        <pc:spChg chg="del">
          <ac:chgData name="Franziska Händschel" userId="e2149472-3187-4d00-b16a-a19eff6fc04a" providerId="ADAL" clId="{C5CBD3F7-B6B5-4510-8311-8B38D1FE847C}" dt="2024-03-13T14:05:20.690" v="2813" actId="478"/>
          <ac:spMkLst>
            <pc:docMk/>
            <pc:sldMk cId="3121506263" sldId="281"/>
            <ac:spMk id="9" creationId="{9E7C0425-61B3-B7F7-4F23-A209902878FF}"/>
          </ac:spMkLst>
        </pc:spChg>
        <pc:spChg chg="del">
          <ac:chgData name="Franziska Händschel" userId="e2149472-3187-4d00-b16a-a19eff6fc04a" providerId="ADAL" clId="{C5CBD3F7-B6B5-4510-8311-8B38D1FE847C}" dt="2024-03-13T14:05:20.690" v="2813" actId="478"/>
          <ac:spMkLst>
            <pc:docMk/>
            <pc:sldMk cId="3121506263" sldId="281"/>
            <ac:spMk id="10" creationId="{E0E20436-4A62-C66F-3291-9492CE202101}"/>
          </ac:spMkLst>
        </pc:spChg>
        <pc:spChg chg="del">
          <ac:chgData name="Franziska Händschel" userId="e2149472-3187-4d00-b16a-a19eff6fc04a" providerId="ADAL" clId="{C5CBD3F7-B6B5-4510-8311-8B38D1FE847C}" dt="2024-03-13T14:05:20.690" v="2813" actId="478"/>
          <ac:spMkLst>
            <pc:docMk/>
            <pc:sldMk cId="3121506263" sldId="281"/>
            <ac:spMk id="11" creationId="{B020BF8F-1F96-4E13-814C-A162FE71F9C0}"/>
          </ac:spMkLst>
        </pc:spChg>
        <pc:spChg chg="del">
          <ac:chgData name="Franziska Händschel" userId="e2149472-3187-4d00-b16a-a19eff6fc04a" providerId="ADAL" clId="{C5CBD3F7-B6B5-4510-8311-8B38D1FE847C}" dt="2024-03-13T14:05:20.690" v="2813" actId="478"/>
          <ac:spMkLst>
            <pc:docMk/>
            <pc:sldMk cId="3121506263" sldId="281"/>
            <ac:spMk id="12" creationId="{B91174C3-4C54-308F-1C1A-BF7A2C2475A4}"/>
          </ac:spMkLst>
        </pc:spChg>
        <pc:spChg chg="add del mod topLvl">
          <ac:chgData name="Franziska Händschel" userId="e2149472-3187-4d00-b16a-a19eff6fc04a" providerId="ADAL" clId="{C5CBD3F7-B6B5-4510-8311-8B38D1FE847C}" dt="2024-03-13T14:12:48.860" v="2891" actId="21"/>
          <ac:spMkLst>
            <pc:docMk/>
            <pc:sldMk cId="3121506263" sldId="281"/>
            <ac:spMk id="16" creationId="{2B7DA096-D177-7389-F1A7-5CF0CD592A1B}"/>
          </ac:spMkLst>
        </pc:spChg>
        <pc:spChg chg="add del mod topLvl">
          <ac:chgData name="Franziska Händschel" userId="e2149472-3187-4d00-b16a-a19eff6fc04a" providerId="ADAL" clId="{C5CBD3F7-B6B5-4510-8311-8B38D1FE847C}" dt="2024-03-13T14:12:48.860" v="2891" actId="21"/>
          <ac:spMkLst>
            <pc:docMk/>
            <pc:sldMk cId="3121506263" sldId="281"/>
            <ac:spMk id="17" creationId="{D6D77F0F-4D73-8543-FAD8-40A5FDE2A559}"/>
          </ac:spMkLst>
        </pc:spChg>
        <pc:spChg chg="add del mod topLvl">
          <ac:chgData name="Franziska Händschel" userId="e2149472-3187-4d00-b16a-a19eff6fc04a" providerId="ADAL" clId="{C5CBD3F7-B6B5-4510-8311-8B38D1FE847C}" dt="2024-03-13T14:12:48.860" v="2891" actId="21"/>
          <ac:spMkLst>
            <pc:docMk/>
            <pc:sldMk cId="3121506263" sldId="281"/>
            <ac:spMk id="18" creationId="{EB18A4FD-D8F1-8DF4-AB71-F1C8BB4B2A22}"/>
          </ac:spMkLst>
        </pc:spChg>
        <pc:spChg chg="add del mod topLvl">
          <ac:chgData name="Franziska Händschel" userId="e2149472-3187-4d00-b16a-a19eff6fc04a" providerId="ADAL" clId="{C5CBD3F7-B6B5-4510-8311-8B38D1FE847C}" dt="2024-03-13T14:12:48.860" v="2891" actId="21"/>
          <ac:spMkLst>
            <pc:docMk/>
            <pc:sldMk cId="3121506263" sldId="281"/>
            <ac:spMk id="19" creationId="{E43BB8EF-52B6-E425-81B1-2DF4505DEA3D}"/>
          </ac:spMkLst>
        </pc:spChg>
        <pc:spChg chg="add del mod topLvl">
          <ac:chgData name="Franziska Händschel" userId="e2149472-3187-4d00-b16a-a19eff6fc04a" providerId="ADAL" clId="{C5CBD3F7-B6B5-4510-8311-8B38D1FE847C}" dt="2024-03-13T14:12:48.860" v="2891" actId="21"/>
          <ac:spMkLst>
            <pc:docMk/>
            <pc:sldMk cId="3121506263" sldId="281"/>
            <ac:spMk id="20" creationId="{9E5DAB60-DC63-D31D-2B5D-D4B0CB06541A}"/>
          </ac:spMkLst>
        </pc:spChg>
        <pc:spChg chg="add del mod topLvl">
          <ac:chgData name="Franziska Händschel" userId="e2149472-3187-4d00-b16a-a19eff6fc04a" providerId="ADAL" clId="{C5CBD3F7-B6B5-4510-8311-8B38D1FE847C}" dt="2024-03-13T14:12:48.860" v="2891" actId="21"/>
          <ac:spMkLst>
            <pc:docMk/>
            <pc:sldMk cId="3121506263" sldId="281"/>
            <ac:spMk id="21" creationId="{4A5F54ED-2731-34F2-F858-202882AE21B1}"/>
          </ac:spMkLst>
        </pc:spChg>
        <pc:spChg chg="add del mod topLvl">
          <ac:chgData name="Franziska Händschel" userId="e2149472-3187-4d00-b16a-a19eff6fc04a" providerId="ADAL" clId="{C5CBD3F7-B6B5-4510-8311-8B38D1FE847C}" dt="2024-03-13T14:12:48.860" v="2891" actId="21"/>
          <ac:spMkLst>
            <pc:docMk/>
            <pc:sldMk cId="3121506263" sldId="281"/>
            <ac:spMk id="22" creationId="{B5DBB088-FC51-FE07-5818-4A1E21E6F084}"/>
          </ac:spMkLst>
        </pc:spChg>
        <pc:spChg chg="add del mod topLvl">
          <ac:chgData name="Franziska Händschel" userId="e2149472-3187-4d00-b16a-a19eff6fc04a" providerId="ADAL" clId="{C5CBD3F7-B6B5-4510-8311-8B38D1FE847C}" dt="2024-03-13T14:12:48.860" v="2891" actId="21"/>
          <ac:spMkLst>
            <pc:docMk/>
            <pc:sldMk cId="3121506263" sldId="281"/>
            <ac:spMk id="23" creationId="{DEB59215-B38F-7429-AC75-12AE7FE0BB5D}"/>
          </ac:spMkLst>
        </pc:spChg>
        <pc:spChg chg="add del mod topLvl">
          <ac:chgData name="Franziska Händschel" userId="e2149472-3187-4d00-b16a-a19eff6fc04a" providerId="ADAL" clId="{C5CBD3F7-B6B5-4510-8311-8B38D1FE847C}" dt="2024-03-13T14:12:48.860" v="2891" actId="21"/>
          <ac:spMkLst>
            <pc:docMk/>
            <pc:sldMk cId="3121506263" sldId="281"/>
            <ac:spMk id="24" creationId="{A2749A91-4C0F-6089-DC7D-884840A3B73B}"/>
          </ac:spMkLst>
        </pc:spChg>
        <pc:spChg chg="add del mod topLvl">
          <ac:chgData name="Franziska Händschel" userId="e2149472-3187-4d00-b16a-a19eff6fc04a" providerId="ADAL" clId="{C5CBD3F7-B6B5-4510-8311-8B38D1FE847C}" dt="2024-03-13T14:12:48.860" v="2891" actId="21"/>
          <ac:spMkLst>
            <pc:docMk/>
            <pc:sldMk cId="3121506263" sldId="281"/>
            <ac:spMk id="25" creationId="{AA8A9FA8-8EDF-F24C-4B3E-6AF05B004F06}"/>
          </ac:spMkLst>
        </pc:spChg>
        <pc:spChg chg="add del mod topLvl">
          <ac:chgData name="Franziska Händschel" userId="e2149472-3187-4d00-b16a-a19eff6fc04a" providerId="ADAL" clId="{C5CBD3F7-B6B5-4510-8311-8B38D1FE847C}" dt="2024-03-13T14:12:48.860" v="2891" actId="21"/>
          <ac:spMkLst>
            <pc:docMk/>
            <pc:sldMk cId="3121506263" sldId="281"/>
            <ac:spMk id="26" creationId="{5466A64C-71CE-0544-8DCB-E5515D6D2A60}"/>
          </ac:spMkLst>
        </pc:spChg>
        <pc:spChg chg="add del mod topLvl">
          <ac:chgData name="Franziska Händschel" userId="e2149472-3187-4d00-b16a-a19eff6fc04a" providerId="ADAL" clId="{C5CBD3F7-B6B5-4510-8311-8B38D1FE847C}" dt="2024-03-13T14:12:48.860" v="2891" actId="21"/>
          <ac:spMkLst>
            <pc:docMk/>
            <pc:sldMk cId="3121506263" sldId="281"/>
            <ac:spMk id="27" creationId="{59DDBA44-48FB-1F90-D979-7CDAAF3ED61B}"/>
          </ac:spMkLst>
        </pc:spChg>
        <pc:spChg chg="add del mod topLvl">
          <ac:chgData name="Franziska Händschel" userId="e2149472-3187-4d00-b16a-a19eff6fc04a" providerId="ADAL" clId="{C5CBD3F7-B6B5-4510-8311-8B38D1FE847C}" dt="2024-03-13T14:12:48.860" v="2891" actId="21"/>
          <ac:spMkLst>
            <pc:docMk/>
            <pc:sldMk cId="3121506263" sldId="281"/>
            <ac:spMk id="28" creationId="{1B89DB9F-8D7D-33B4-104C-D525737A9FAD}"/>
          </ac:spMkLst>
        </pc:spChg>
        <pc:spChg chg="add del mod topLvl">
          <ac:chgData name="Franziska Händschel" userId="e2149472-3187-4d00-b16a-a19eff6fc04a" providerId="ADAL" clId="{C5CBD3F7-B6B5-4510-8311-8B38D1FE847C}" dt="2024-03-13T14:12:48.860" v="2891" actId="21"/>
          <ac:spMkLst>
            <pc:docMk/>
            <pc:sldMk cId="3121506263" sldId="281"/>
            <ac:spMk id="29" creationId="{C0AF9953-C2DD-EF28-04AC-D6F05C65EF73}"/>
          </ac:spMkLst>
        </pc:spChg>
        <pc:spChg chg="add del mod topLvl">
          <ac:chgData name="Franziska Händschel" userId="e2149472-3187-4d00-b16a-a19eff6fc04a" providerId="ADAL" clId="{C5CBD3F7-B6B5-4510-8311-8B38D1FE847C}" dt="2024-03-13T14:12:48.860" v="2891" actId="21"/>
          <ac:spMkLst>
            <pc:docMk/>
            <pc:sldMk cId="3121506263" sldId="281"/>
            <ac:spMk id="30" creationId="{0C558EB6-22A2-4A74-AC36-21EA3AA3059F}"/>
          </ac:spMkLst>
        </pc:spChg>
        <pc:spChg chg="add del mod topLvl">
          <ac:chgData name="Franziska Händschel" userId="e2149472-3187-4d00-b16a-a19eff6fc04a" providerId="ADAL" clId="{C5CBD3F7-B6B5-4510-8311-8B38D1FE847C}" dt="2024-03-13T14:12:48.860" v="2891" actId="21"/>
          <ac:spMkLst>
            <pc:docMk/>
            <pc:sldMk cId="3121506263" sldId="281"/>
            <ac:spMk id="31" creationId="{555602A1-C3BB-5A10-9189-30319C3001CE}"/>
          </ac:spMkLst>
        </pc:spChg>
        <pc:spChg chg="add del mod topLvl">
          <ac:chgData name="Franziska Händschel" userId="e2149472-3187-4d00-b16a-a19eff6fc04a" providerId="ADAL" clId="{C5CBD3F7-B6B5-4510-8311-8B38D1FE847C}" dt="2024-03-13T14:12:48.860" v="2891" actId="21"/>
          <ac:spMkLst>
            <pc:docMk/>
            <pc:sldMk cId="3121506263" sldId="281"/>
            <ac:spMk id="32" creationId="{58E16771-BEF4-915A-DFA9-23F86974FDD7}"/>
          </ac:spMkLst>
        </pc:spChg>
        <pc:spChg chg="add del mod topLvl">
          <ac:chgData name="Franziska Händschel" userId="e2149472-3187-4d00-b16a-a19eff6fc04a" providerId="ADAL" clId="{C5CBD3F7-B6B5-4510-8311-8B38D1FE847C}" dt="2024-03-13T14:12:48.860" v="2891" actId="21"/>
          <ac:spMkLst>
            <pc:docMk/>
            <pc:sldMk cId="3121506263" sldId="281"/>
            <ac:spMk id="33" creationId="{46CFF77C-6BBC-9520-9945-A829482658EF}"/>
          </ac:spMkLst>
        </pc:spChg>
        <pc:spChg chg="add del mod topLvl">
          <ac:chgData name="Franziska Händschel" userId="e2149472-3187-4d00-b16a-a19eff6fc04a" providerId="ADAL" clId="{C5CBD3F7-B6B5-4510-8311-8B38D1FE847C}" dt="2024-03-13T14:12:48.860" v="2891" actId="21"/>
          <ac:spMkLst>
            <pc:docMk/>
            <pc:sldMk cId="3121506263" sldId="281"/>
            <ac:spMk id="34" creationId="{1B6EA57E-8BB2-886A-82B4-26DD625F90C9}"/>
          </ac:spMkLst>
        </pc:spChg>
        <pc:spChg chg="add del mod topLvl">
          <ac:chgData name="Franziska Händschel" userId="e2149472-3187-4d00-b16a-a19eff6fc04a" providerId="ADAL" clId="{C5CBD3F7-B6B5-4510-8311-8B38D1FE847C}" dt="2024-03-13T14:12:48.860" v="2891" actId="21"/>
          <ac:spMkLst>
            <pc:docMk/>
            <pc:sldMk cId="3121506263" sldId="281"/>
            <ac:spMk id="35" creationId="{1A0A9D84-43E6-815E-D6ED-ADB6D0BCBF9A}"/>
          </ac:spMkLst>
        </pc:spChg>
        <pc:spChg chg="add del mod topLvl">
          <ac:chgData name="Franziska Händschel" userId="e2149472-3187-4d00-b16a-a19eff6fc04a" providerId="ADAL" clId="{C5CBD3F7-B6B5-4510-8311-8B38D1FE847C}" dt="2024-03-13T14:12:48.860" v="2891" actId="21"/>
          <ac:spMkLst>
            <pc:docMk/>
            <pc:sldMk cId="3121506263" sldId="281"/>
            <ac:spMk id="36" creationId="{42EECA0D-FDD2-CAD1-65A6-8FA31F5B9684}"/>
          </ac:spMkLst>
        </pc:spChg>
        <pc:spChg chg="add del mod topLvl">
          <ac:chgData name="Franziska Händschel" userId="e2149472-3187-4d00-b16a-a19eff6fc04a" providerId="ADAL" clId="{C5CBD3F7-B6B5-4510-8311-8B38D1FE847C}" dt="2024-03-13T14:12:48.860" v="2891" actId="21"/>
          <ac:spMkLst>
            <pc:docMk/>
            <pc:sldMk cId="3121506263" sldId="281"/>
            <ac:spMk id="37" creationId="{C5EA36A1-2999-6520-77B1-544905EFA90E}"/>
          </ac:spMkLst>
        </pc:spChg>
        <pc:spChg chg="add del mod topLvl">
          <ac:chgData name="Franziska Händschel" userId="e2149472-3187-4d00-b16a-a19eff6fc04a" providerId="ADAL" clId="{C5CBD3F7-B6B5-4510-8311-8B38D1FE847C}" dt="2024-03-13T14:12:48.860" v="2891" actId="21"/>
          <ac:spMkLst>
            <pc:docMk/>
            <pc:sldMk cId="3121506263" sldId="281"/>
            <ac:spMk id="38" creationId="{9ACD3C2F-35A4-345B-5401-C2C12E803B1A}"/>
          </ac:spMkLst>
        </pc:spChg>
        <pc:spChg chg="add del mod topLvl">
          <ac:chgData name="Franziska Händschel" userId="e2149472-3187-4d00-b16a-a19eff6fc04a" providerId="ADAL" clId="{C5CBD3F7-B6B5-4510-8311-8B38D1FE847C}" dt="2024-03-13T14:12:48.860" v="2891" actId="21"/>
          <ac:spMkLst>
            <pc:docMk/>
            <pc:sldMk cId="3121506263" sldId="281"/>
            <ac:spMk id="39" creationId="{5049D65B-DB7F-BCBE-CA31-6B47AA6F28C7}"/>
          </ac:spMkLst>
        </pc:spChg>
        <pc:spChg chg="add del mod topLvl">
          <ac:chgData name="Franziska Händschel" userId="e2149472-3187-4d00-b16a-a19eff6fc04a" providerId="ADAL" clId="{C5CBD3F7-B6B5-4510-8311-8B38D1FE847C}" dt="2024-03-13T14:12:48.860" v="2891" actId="21"/>
          <ac:spMkLst>
            <pc:docMk/>
            <pc:sldMk cId="3121506263" sldId="281"/>
            <ac:spMk id="40" creationId="{4A0635F5-E8E0-9878-10C4-8256EE424C9D}"/>
          </ac:spMkLst>
        </pc:spChg>
        <pc:spChg chg="add del mod topLvl">
          <ac:chgData name="Franziska Händschel" userId="e2149472-3187-4d00-b16a-a19eff6fc04a" providerId="ADAL" clId="{C5CBD3F7-B6B5-4510-8311-8B38D1FE847C}" dt="2024-03-13T14:12:48.860" v="2891" actId="21"/>
          <ac:spMkLst>
            <pc:docMk/>
            <pc:sldMk cId="3121506263" sldId="281"/>
            <ac:spMk id="41" creationId="{24923617-1D19-5179-2B3C-7128FE2FEECA}"/>
          </ac:spMkLst>
        </pc:spChg>
        <pc:spChg chg="add del mod topLvl">
          <ac:chgData name="Franziska Händschel" userId="e2149472-3187-4d00-b16a-a19eff6fc04a" providerId="ADAL" clId="{C5CBD3F7-B6B5-4510-8311-8B38D1FE847C}" dt="2024-03-13T14:12:48.860" v="2891" actId="21"/>
          <ac:spMkLst>
            <pc:docMk/>
            <pc:sldMk cId="3121506263" sldId="281"/>
            <ac:spMk id="42" creationId="{C8EEF12E-FD38-72CC-B00C-FA1510C0EAF0}"/>
          </ac:spMkLst>
        </pc:spChg>
        <pc:spChg chg="add del mod topLvl">
          <ac:chgData name="Franziska Händschel" userId="e2149472-3187-4d00-b16a-a19eff6fc04a" providerId="ADAL" clId="{C5CBD3F7-B6B5-4510-8311-8B38D1FE847C}" dt="2024-03-13T14:12:48.860" v="2891" actId="21"/>
          <ac:spMkLst>
            <pc:docMk/>
            <pc:sldMk cId="3121506263" sldId="281"/>
            <ac:spMk id="43" creationId="{32D45D00-39D5-A3CC-98F3-A5A55DFE82E2}"/>
          </ac:spMkLst>
        </pc:spChg>
        <pc:spChg chg="add del mod topLvl">
          <ac:chgData name="Franziska Händschel" userId="e2149472-3187-4d00-b16a-a19eff6fc04a" providerId="ADAL" clId="{C5CBD3F7-B6B5-4510-8311-8B38D1FE847C}" dt="2024-03-13T14:12:48.860" v="2891" actId="21"/>
          <ac:spMkLst>
            <pc:docMk/>
            <pc:sldMk cId="3121506263" sldId="281"/>
            <ac:spMk id="44" creationId="{6EED6FB3-24EA-23C8-4170-58DD08CED757}"/>
          </ac:spMkLst>
        </pc:spChg>
        <pc:spChg chg="add del mod topLvl">
          <ac:chgData name="Franziska Händschel" userId="e2149472-3187-4d00-b16a-a19eff6fc04a" providerId="ADAL" clId="{C5CBD3F7-B6B5-4510-8311-8B38D1FE847C}" dt="2024-03-13T14:12:48.860" v="2891" actId="21"/>
          <ac:spMkLst>
            <pc:docMk/>
            <pc:sldMk cId="3121506263" sldId="281"/>
            <ac:spMk id="45" creationId="{2606CA36-ED24-29E3-BF3D-7AB27B4F7570}"/>
          </ac:spMkLst>
        </pc:spChg>
        <pc:spChg chg="add del mod topLvl">
          <ac:chgData name="Franziska Händschel" userId="e2149472-3187-4d00-b16a-a19eff6fc04a" providerId="ADAL" clId="{C5CBD3F7-B6B5-4510-8311-8B38D1FE847C}" dt="2024-03-13T14:12:48.860" v="2891" actId="21"/>
          <ac:spMkLst>
            <pc:docMk/>
            <pc:sldMk cId="3121506263" sldId="281"/>
            <ac:spMk id="46" creationId="{5C594B55-FDA1-142A-C079-35876C62EFE8}"/>
          </ac:spMkLst>
        </pc:spChg>
        <pc:spChg chg="add del mod topLvl">
          <ac:chgData name="Franziska Händschel" userId="e2149472-3187-4d00-b16a-a19eff6fc04a" providerId="ADAL" clId="{C5CBD3F7-B6B5-4510-8311-8B38D1FE847C}" dt="2024-03-13T14:12:48.860" v="2891" actId="21"/>
          <ac:spMkLst>
            <pc:docMk/>
            <pc:sldMk cId="3121506263" sldId="281"/>
            <ac:spMk id="47" creationId="{BD68E1B2-2181-0DD9-427D-C7BCAE4CD91D}"/>
          </ac:spMkLst>
        </pc:spChg>
        <pc:spChg chg="add del mod topLvl">
          <ac:chgData name="Franziska Händschel" userId="e2149472-3187-4d00-b16a-a19eff6fc04a" providerId="ADAL" clId="{C5CBD3F7-B6B5-4510-8311-8B38D1FE847C}" dt="2024-03-13T14:12:48.860" v="2891" actId="21"/>
          <ac:spMkLst>
            <pc:docMk/>
            <pc:sldMk cId="3121506263" sldId="281"/>
            <ac:spMk id="48" creationId="{9F570F8F-B9C4-A2E0-9DC1-23B4A60DA631}"/>
          </ac:spMkLst>
        </pc:spChg>
        <pc:spChg chg="add del mod topLvl">
          <ac:chgData name="Franziska Händschel" userId="e2149472-3187-4d00-b16a-a19eff6fc04a" providerId="ADAL" clId="{C5CBD3F7-B6B5-4510-8311-8B38D1FE847C}" dt="2024-03-13T14:12:48.860" v="2891" actId="21"/>
          <ac:spMkLst>
            <pc:docMk/>
            <pc:sldMk cId="3121506263" sldId="281"/>
            <ac:spMk id="49" creationId="{B8175881-746C-DCD1-6487-225E2B6DAEBD}"/>
          </ac:spMkLst>
        </pc:spChg>
        <pc:spChg chg="add del mod topLvl">
          <ac:chgData name="Franziska Händschel" userId="e2149472-3187-4d00-b16a-a19eff6fc04a" providerId="ADAL" clId="{C5CBD3F7-B6B5-4510-8311-8B38D1FE847C}" dt="2024-03-13T14:12:48.860" v="2891" actId="21"/>
          <ac:spMkLst>
            <pc:docMk/>
            <pc:sldMk cId="3121506263" sldId="281"/>
            <ac:spMk id="50" creationId="{6E4501CD-475A-8149-761E-E3A12E6DD5F3}"/>
          </ac:spMkLst>
        </pc:spChg>
        <pc:spChg chg="add del mod topLvl">
          <ac:chgData name="Franziska Händschel" userId="e2149472-3187-4d00-b16a-a19eff6fc04a" providerId="ADAL" clId="{C5CBD3F7-B6B5-4510-8311-8B38D1FE847C}" dt="2024-03-13T14:12:48.860" v="2891" actId="21"/>
          <ac:spMkLst>
            <pc:docMk/>
            <pc:sldMk cId="3121506263" sldId="281"/>
            <ac:spMk id="51" creationId="{02502705-DE85-3563-B5E8-F66C66052645}"/>
          </ac:spMkLst>
        </pc:spChg>
        <pc:spChg chg="add del mod topLvl">
          <ac:chgData name="Franziska Händschel" userId="e2149472-3187-4d00-b16a-a19eff6fc04a" providerId="ADAL" clId="{C5CBD3F7-B6B5-4510-8311-8B38D1FE847C}" dt="2024-03-13T14:12:48.860" v="2891" actId="21"/>
          <ac:spMkLst>
            <pc:docMk/>
            <pc:sldMk cId="3121506263" sldId="281"/>
            <ac:spMk id="52" creationId="{00379023-F537-88E5-B0A7-508B0CC8CD96}"/>
          </ac:spMkLst>
        </pc:spChg>
        <pc:spChg chg="add del mod topLvl">
          <ac:chgData name="Franziska Händschel" userId="e2149472-3187-4d00-b16a-a19eff6fc04a" providerId="ADAL" clId="{C5CBD3F7-B6B5-4510-8311-8B38D1FE847C}" dt="2024-03-13T14:12:48.860" v="2891" actId="21"/>
          <ac:spMkLst>
            <pc:docMk/>
            <pc:sldMk cId="3121506263" sldId="281"/>
            <ac:spMk id="53" creationId="{868AEBCF-BB94-EE54-5D7F-952844FDF85D}"/>
          </ac:spMkLst>
        </pc:spChg>
        <pc:spChg chg="add del mod topLvl">
          <ac:chgData name="Franziska Händschel" userId="e2149472-3187-4d00-b16a-a19eff6fc04a" providerId="ADAL" clId="{C5CBD3F7-B6B5-4510-8311-8B38D1FE847C}" dt="2024-03-13T14:12:48.860" v="2891" actId="21"/>
          <ac:spMkLst>
            <pc:docMk/>
            <pc:sldMk cId="3121506263" sldId="281"/>
            <ac:spMk id="54" creationId="{47A3CDA9-6355-ACE7-996F-CA725DF89C47}"/>
          </ac:spMkLst>
        </pc:spChg>
        <pc:spChg chg="add del mod topLvl">
          <ac:chgData name="Franziska Händschel" userId="e2149472-3187-4d00-b16a-a19eff6fc04a" providerId="ADAL" clId="{C5CBD3F7-B6B5-4510-8311-8B38D1FE847C}" dt="2024-03-13T14:12:48.860" v="2891" actId="21"/>
          <ac:spMkLst>
            <pc:docMk/>
            <pc:sldMk cId="3121506263" sldId="281"/>
            <ac:spMk id="55" creationId="{A0E4A777-B4F6-B1E7-9B59-55A3E4DD94E1}"/>
          </ac:spMkLst>
        </pc:spChg>
        <pc:spChg chg="add del mod topLvl">
          <ac:chgData name="Franziska Händschel" userId="e2149472-3187-4d00-b16a-a19eff6fc04a" providerId="ADAL" clId="{C5CBD3F7-B6B5-4510-8311-8B38D1FE847C}" dt="2024-03-13T14:12:48.860" v="2891" actId="21"/>
          <ac:spMkLst>
            <pc:docMk/>
            <pc:sldMk cId="3121506263" sldId="281"/>
            <ac:spMk id="56" creationId="{5AF93C48-AD74-1F46-37D2-95B6E3BAB123}"/>
          </ac:spMkLst>
        </pc:spChg>
        <pc:spChg chg="add del mod topLvl">
          <ac:chgData name="Franziska Händschel" userId="e2149472-3187-4d00-b16a-a19eff6fc04a" providerId="ADAL" clId="{C5CBD3F7-B6B5-4510-8311-8B38D1FE847C}" dt="2024-03-13T14:12:48.860" v="2891" actId="21"/>
          <ac:spMkLst>
            <pc:docMk/>
            <pc:sldMk cId="3121506263" sldId="281"/>
            <ac:spMk id="57" creationId="{0EAA9575-5C50-4563-9ED1-8A3D75645B0F}"/>
          </ac:spMkLst>
        </pc:spChg>
        <pc:spChg chg="add del mod topLvl">
          <ac:chgData name="Franziska Händschel" userId="e2149472-3187-4d00-b16a-a19eff6fc04a" providerId="ADAL" clId="{C5CBD3F7-B6B5-4510-8311-8B38D1FE847C}" dt="2024-03-13T14:12:48.860" v="2891" actId="21"/>
          <ac:spMkLst>
            <pc:docMk/>
            <pc:sldMk cId="3121506263" sldId="281"/>
            <ac:spMk id="58" creationId="{2C8141F0-C474-BDC1-6919-80C1594FD753}"/>
          </ac:spMkLst>
        </pc:spChg>
        <pc:spChg chg="add del mod topLvl">
          <ac:chgData name="Franziska Händschel" userId="e2149472-3187-4d00-b16a-a19eff6fc04a" providerId="ADAL" clId="{C5CBD3F7-B6B5-4510-8311-8B38D1FE847C}" dt="2024-03-13T14:12:48.860" v="2891" actId="21"/>
          <ac:spMkLst>
            <pc:docMk/>
            <pc:sldMk cId="3121506263" sldId="281"/>
            <ac:spMk id="59" creationId="{7D6EB8AD-BB60-9304-22C0-8A01BAC31BCF}"/>
          </ac:spMkLst>
        </pc:spChg>
        <pc:spChg chg="add del mod topLvl">
          <ac:chgData name="Franziska Händschel" userId="e2149472-3187-4d00-b16a-a19eff6fc04a" providerId="ADAL" clId="{C5CBD3F7-B6B5-4510-8311-8B38D1FE847C}" dt="2024-03-13T14:12:48.860" v="2891" actId="21"/>
          <ac:spMkLst>
            <pc:docMk/>
            <pc:sldMk cId="3121506263" sldId="281"/>
            <ac:spMk id="60" creationId="{86579447-B566-7649-11BF-04EFD54591BD}"/>
          </ac:spMkLst>
        </pc:spChg>
        <pc:spChg chg="add del mod topLvl">
          <ac:chgData name="Franziska Händschel" userId="e2149472-3187-4d00-b16a-a19eff6fc04a" providerId="ADAL" clId="{C5CBD3F7-B6B5-4510-8311-8B38D1FE847C}" dt="2024-03-13T14:12:48.860" v="2891" actId="21"/>
          <ac:spMkLst>
            <pc:docMk/>
            <pc:sldMk cId="3121506263" sldId="281"/>
            <ac:spMk id="61" creationId="{FCD2384C-2278-A5DD-FB0B-91BFC95418C0}"/>
          </ac:spMkLst>
        </pc:spChg>
        <pc:spChg chg="add del mod topLvl">
          <ac:chgData name="Franziska Händschel" userId="e2149472-3187-4d00-b16a-a19eff6fc04a" providerId="ADAL" clId="{C5CBD3F7-B6B5-4510-8311-8B38D1FE847C}" dt="2024-03-13T14:12:48.860" v="2891" actId="21"/>
          <ac:spMkLst>
            <pc:docMk/>
            <pc:sldMk cId="3121506263" sldId="281"/>
            <ac:spMk id="62" creationId="{04716826-C1B1-37E6-7A91-7F1076E8F7F9}"/>
          </ac:spMkLst>
        </pc:spChg>
        <pc:spChg chg="add del mod topLvl">
          <ac:chgData name="Franziska Händschel" userId="e2149472-3187-4d00-b16a-a19eff6fc04a" providerId="ADAL" clId="{C5CBD3F7-B6B5-4510-8311-8B38D1FE847C}" dt="2024-03-13T14:12:48.860" v="2891" actId="21"/>
          <ac:spMkLst>
            <pc:docMk/>
            <pc:sldMk cId="3121506263" sldId="281"/>
            <ac:spMk id="63" creationId="{042A2D8E-C987-1454-F7C3-230661E451C1}"/>
          </ac:spMkLst>
        </pc:spChg>
        <pc:spChg chg="add del mod topLvl">
          <ac:chgData name="Franziska Händschel" userId="e2149472-3187-4d00-b16a-a19eff6fc04a" providerId="ADAL" clId="{C5CBD3F7-B6B5-4510-8311-8B38D1FE847C}" dt="2024-03-13T14:12:48.860" v="2891" actId="21"/>
          <ac:spMkLst>
            <pc:docMk/>
            <pc:sldMk cId="3121506263" sldId="281"/>
            <ac:spMk id="64" creationId="{79A81467-C23E-924D-4C3B-4C5A5F524C94}"/>
          </ac:spMkLst>
        </pc:spChg>
        <pc:spChg chg="add del mod topLvl">
          <ac:chgData name="Franziska Händschel" userId="e2149472-3187-4d00-b16a-a19eff6fc04a" providerId="ADAL" clId="{C5CBD3F7-B6B5-4510-8311-8B38D1FE847C}" dt="2024-03-13T14:12:48.860" v="2891" actId="21"/>
          <ac:spMkLst>
            <pc:docMk/>
            <pc:sldMk cId="3121506263" sldId="281"/>
            <ac:spMk id="65" creationId="{4C66667E-6F65-CFBF-8CF8-0E3055F42696}"/>
          </ac:spMkLst>
        </pc:spChg>
        <pc:spChg chg="add del mod topLvl">
          <ac:chgData name="Franziska Händschel" userId="e2149472-3187-4d00-b16a-a19eff6fc04a" providerId="ADAL" clId="{C5CBD3F7-B6B5-4510-8311-8B38D1FE847C}" dt="2024-03-13T14:12:48.860" v="2891" actId="21"/>
          <ac:spMkLst>
            <pc:docMk/>
            <pc:sldMk cId="3121506263" sldId="281"/>
            <ac:spMk id="66" creationId="{9C4CF5DC-305C-4051-F33D-F881513DB6D1}"/>
          </ac:spMkLst>
        </pc:spChg>
        <pc:spChg chg="add del mod topLvl">
          <ac:chgData name="Franziska Händschel" userId="e2149472-3187-4d00-b16a-a19eff6fc04a" providerId="ADAL" clId="{C5CBD3F7-B6B5-4510-8311-8B38D1FE847C}" dt="2024-03-13T14:12:48.860" v="2891" actId="21"/>
          <ac:spMkLst>
            <pc:docMk/>
            <pc:sldMk cId="3121506263" sldId="281"/>
            <ac:spMk id="67" creationId="{F9ECFB00-04BB-3FAF-B3D9-A7F9FE42B0E2}"/>
          </ac:spMkLst>
        </pc:spChg>
        <pc:spChg chg="add del mod topLvl">
          <ac:chgData name="Franziska Händschel" userId="e2149472-3187-4d00-b16a-a19eff6fc04a" providerId="ADAL" clId="{C5CBD3F7-B6B5-4510-8311-8B38D1FE847C}" dt="2024-03-13T14:12:48.860" v="2891" actId="21"/>
          <ac:spMkLst>
            <pc:docMk/>
            <pc:sldMk cId="3121506263" sldId="281"/>
            <ac:spMk id="68" creationId="{80C2F7DE-2AE6-5DAC-F0AA-7A02557727A3}"/>
          </ac:spMkLst>
        </pc:spChg>
        <pc:spChg chg="add del mod topLvl">
          <ac:chgData name="Franziska Händschel" userId="e2149472-3187-4d00-b16a-a19eff6fc04a" providerId="ADAL" clId="{C5CBD3F7-B6B5-4510-8311-8B38D1FE847C}" dt="2024-03-13T14:12:48.860" v="2891" actId="21"/>
          <ac:spMkLst>
            <pc:docMk/>
            <pc:sldMk cId="3121506263" sldId="281"/>
            <ac:spMk id="69" creationId="{59B1232A-99BF-F7C1-C19B-FACB4D99A35A}"/>
          </ac:spMkLst>
        </pc:spChg>
        <pc:spChg chg="add del mod topLvl">
          <ac:chgData name="Franziska Händschel" userId="e2149472-3187-4d00-b16a-a19eff6fc04a" providerId="ADAL" clId="{C5CBD3F7-B6B5-4510-8311-8B38D1FE847C}" dt="2024-03-13T14:12:48.860" v="2891" actId="21"/>
          <ac:spMkLst>
            <pc:docMk/>
            <pc:sldMk cId="3121506263" sldId="281"/>
            <ac:spMk id="70" creationId="{A04DEB9F-A281-76CA-F535-D96B883DC9E8}"/>
          </ac:spMkLst>
        </pc:spChg>
        <pc:spChg chg="add del mod topLvl">
          <ac:chgData name="Franziska Händschel" userId="e2149472-3187-4d00-b16a-a19eff6fc04a" providerId="ADAL" clId="{C5CBD3F7-B6B5-4510-8311-8B38D1FE847C}" dt="2024-03-13T14:12:48.860" v="2891" actId="21"/>
          <ac:spMkLst>
            <pc:docMk/>
            <pc:sldMk cId="3121506263" sldId="281"/>
            <ac:spMk id="71" creationId="{BE65476B-84E8-5304-A7D7-070CA98BEE94}"/>
          </ac:spMkLst>
        </pc:spChg>
        <pc:spChg chg="add del mod topLvl">
          <ac:chgData name="Franziska Händschel" userId="e2149472-3187-4d00-b16a-a19eff6fc04a" providerId="ADAL" clId="{C5CBD3F7-B6B5-4510-8311-8B38D1FE847C}" dt="2024-03-13T14:12:48.860" v="2891" actId="21"/>
          <ac:spMkLst>
            <pc:docMk/>
            <pc:sldMk cId="3121506263" sldId="281"/>
            <ac:spMk id="72" creationId="{321CDAD4-7E40-7507-96BF-E9389EAF3C28}"/>
          </ac:spMkLst>
        </pc:spChg>
        <pc:spChg chg="add del mod topLvl">
          <ac:chgData name="Franziska Händschel" userId="e2149472-3187-4d00-b16a-a19eff6fc04a" providerId="ADAL" clId="{C5CBD3F7-B6B5-4510-8311-8B38D1FE847C}" dt="2024-03-13T14:12:48.860" v="2891" actId="21"/>
          <ac:spMkLst>
            <pc:docMk/>
            <pc:sldMk cId="3121506263" sldId="281"/>
            <ac:spMk id="73" creationId="{FC5FF033-E344-5294-2BD3-8FC2C8CAD310}"/>
          </ac:spMkLst>
        </pc:spChg>
        <pc:spChg chg="add del mod topLvl">
          <ac:chgData name="Franziska Händschel" userId="e2149472-3187-4d00-b16a-a19eff6fc04a" providerId="ADAL" clId="{C5CBD3F7-B6B5-4510-8311-8B38D1FE847C}" dt="2024-03-13T14:12:48.860" v="2891" actId="21"/>
          <ac:spMkLst>
            <pc:docMk/>
            <pc:sldMk cId="3121506263" sldId="281"/>
            <ac:spMk id="74" creationId="{4521254D-1CE1-BF04-4EFF-292B7F317044}"/>
          </ac:spMkLst>
        </pc:spChg>
        <pc:spChg chg="add del mod topLvl">
          <ac:chgData name="Franziska Händschel" userId="e2149472-3187-4d00-b16a-a19eff6fc04a" providerId="ADAL" clId="{C5CBD3F7-B6B5-4510-8311-8B38D1FE847C}" dt="2024-03-13T14:12:48.860" v="2891" actId="21"/>
          <ac:spMkLst>
            <pc:docMk/>
            <pc:sldMk cId="3121506263" sldId="281"/>
            <ac:spMk id="75" creationId="{40435B78-2B59-C455-A346-9674892B5ED9}"/>
          </ac:spMkLst>
        </pc:spChg>
        <pc:spChg chg="add del mod topLvl">
          <ac:chgData name="Franziska Händschel" userId="e2149472-3187-4d00-b16a-a19eff6fc04a" providerId="ADAL" clId="{C5CBD3F7-B6B5-4510-8311-8B38D1FE847C}" dt="2024-03-13T14:12:48.860" v="2891" actId="21"/>
          <ac:spMkLst>
            <pc:docMk/>
            <pc:sldMk cId="3121506263" sldId="281"/>
            <ac:spMk id="76" creationId="{4D64E06D-9A98-0C80-A443-4890B8802AD1}"/>
          </ac:spMkLst>
        </pc:spChg>
        <pc:spChg chg="add del mod topLvl">
          <ac:chgData name="Franziska Händschel" userId="e2149472-3187-4d00-b16a-a19eff6fc04a" providerId="ADAL" clId="{C5CBD3F7-B6B5-4510-8311-8B38D1FE847C}" dt="2024-03-13T14:12:48.860" v="2891" actId="21"/>
          <ac:spMkLst>
            <pc:docMk/>
            <pc:sldMk cId="3121506263" sldId="281"/>
            <ac:spMk id="77" creationId="{F601485F-4A2B-DB32-05D6-59E5756574FF}"/>
          </ac:spMkLst>
        </pc:spChg>
        <pc:spChg chg="add del mod topLvl">
          <ac:chgData name="Franziska Händschel" userId="e2149472-3187-4d00-b16a-a19eff6fc04a" providerId="ADAL" clId="{C5CBD3F7-B6B5-4510-8311-8B38D1FE847C}" dt="2024-03-13T14:12:48.860" v="2891" actId="21"/>
          <ac:spMkLst>
            <pc:docMk/>
            <pc:sldMk cId="3121506263" sldId="281"/>
            <ac:spMk id="78" creationId="{30C9CEC8-A357-8679-BFB6-968889540AC9}"/>
          </ac:spMkLst>
        </pc:spChg>
        <pc:spChg chg="add del mod topLvl">
          <ac:chgData name="Franziska Händschel" userId="e2149472-3187-4d00-b16a-a19eff6fc04a" providerId="ADAL" clId="{C5CBD3F7-B6B5-4510-8311-8B38D1FE847C}" dt="2024-03-13T14:12:48.860" v="2891" actId="21"/>
          <ac:spMkLst>
            <pc:docMk/>
            <pc:sldMk cId="3121506263" sldId="281"/>
            <ac:spMk id="80" creationId="{2701D329-8B36-9757-EE20-A957F88FD4E3}"/>
          </ac:spMkLst>
        </pc:spChg>
        <pc:spChg chg="add del mod topLvl">
          <ac:chgData name="Franziska Händschel" userId="e2149472-3187-4d00-b16a-a19eff6fc04a" providerId="ADAL" clId="{C5CBD3F7-B6B5-4510-8311-8B38D1FE847C}" dt="2024-03-13T14:12:48.860" v="2891" actId="21"/>
          <ac:spMkLst>
            <pc:docMk/>
            <pc:sldMk cId="3121506263" sldId="281"/>
            <ac:spMk id="81" creationId="{2A2CED85-F1A0-C48C-9DE1-71C186156B8F}"/>
          </ac:spMkLst>
        </pc:spChg>
        <pc:spChg chg="add del mod topLvl">
          <ac:chgData name="Franziska Händschel" userId="e2149472-3187-4d00-b16a-a19eff6fc04a" providerId="ADAL" clId="{C5CBD3F7-B6B5-4510-8311-8B38D1FE847C}" dt="2024-03-13T14:12:48.860" v="2891" actId="21"/>
          <ac:spMkLst>
            <pc:docMk/>
            <pc:sldMk cId="3121506263" sldId="281"/>
            <ac:spMk id="82" creationId="{1157921E-B4A5-3DAE-D5E6-73DCF1FA52AA}"/>
          </ac:spMkLst>
        </pc:spChg>
        <pc:spChg chg="add del mod topLvl">
          <ac:chgData name="Franziska Händschel" userId="e2149472-3187-4d00-b16a-a19eff6fc04a" providerId="ADAL" clId="{C5CBD3F7-B6B5-4510-8311-8B38D1FE847C}" dt="2024-03-13T14:12:48.860" v="2891" actId="21"/>
          <ac:spMkLst>
            <pc:docMk/>
            <pc:sldMk cId="3121506263" sldId="281"/>
            <ac:spMk id="83" creationId="{966C9E1E-B9A0-C5C2-626A-AAF65DA77FC0}"/>
          </ac:spMkLst>
        </pc:spChg>
        <pc:spChg chg="add del mod topLvl">
          <ac:chgData name="Franziska Händschel" userId="e2149472-3187-4d00-b16a-a19eff6fc04a" providerId="ADAL" clId="{C5CBD3F7-B6B5-4510-8311-8B38D1FE847C}" dt="2024-03-13T14:12:48.860" v="2891" actId="21"/>
          <ac:spMkLst>
            <pc:docMk/>
            <pc:sldMk cId="3121506263" sldId="281"/>
            <ac:spMk id="84" creationId="{33D84164-48E0-C71D-9275-94397FE861D4}"/>
          </ac:spMkLst>
        </pc:spChg>
        <pc:spChg chg="add del mod topLvl">
          <ac:chgData name="Franziska Händschel" userId="e2149472-3187-4d00-b16a-a19eff6fc04a" providerId="ADAL" clId="{C5CBD3F7-B6B5-4510-8311-8B38D1FE847C}" dt="2024-03-13T14:12:48.860" v="2891" actId="21"/>
          <ac:spMkLst>
            <pc:docMk/>
            <pc:sldMk cId="3121506263" sldId="281"/>
            <ac:spMk id="85" creationId="{26C00BD0-1C6D-D98A-9E76-58C4021D7BA2}"/>
          </ac:spMkLst>
        </pc:spChg>
        <pc:spChg chg="add del mod topLvl">
          <ac:chgData name="Franziska Händschel" userId="e2149472-3187-4d00-b16a-a19eff6fc04a" providerId="ADAL" clId="{C5CBD3F7-B6B5-4510-8311-8B38D1FE847C}" dt="2024-03-13T14:12:48.860" v="2891" actId="21"/>
          <ac:spMkLst>
            <pc:docMk/>
            <pc:sldMk cId="3121506263" sldId="281"/>
            <ac:spMk id="86" creationId="{6BB7C98D-78B6-4C17-179A-16D4DC53660E}"/>
          </ac:spMkLst>
        </pc:spChg>
        <pc:spChg chg="add del mod topLvl">
          <ac:chgData name="Franziska Händschel" userId="e2149472-3187-4d00-b16a-a19eff6fc04a" providerId="ADAL" clId="{C5CBD3F7-B6B5-4510-8311-8B38D1FE847C}" dt="2024-03-13T14:12:48.860" v="2891" actId="21"/>
          <ac:spMkLst>
            <pc:docMk/>
            <pc:sldMk cId="3121506263" sldId="281"/>
            <ac:spMk id="87" creationId="{B770EF76-5542-43EE-BC24-67E257E9B139}"/>
          </ac:spMkLst>
        </pc:spChg>
        <pc:spChg chg="add del mod topLvl">
          <ac:chgData name="Franziska Händschel" userId="e2149472-3187-4d00-b16a-a19eff6fc04a" providerId="ADAL" clId="{C5CBD3F7-B6B5-4510-8311-8B38D1FE847C}" dt="2024-03-13T14:12:48.860" v="2891" actId="21"/>
          <ac:spMkLst>
            <pc:docMk/>
            <pc:sldMk cId="3121506263" sldId="281"/>
            <ac:spMk id="88" creationId="{E2000891-4909-A312-CD86-C2F9D73CCB10}"/>
          </ac:spMkLst>
        </pc:spChg>
        <pc:spChg chg="add del mod topLvl">
          <ac:chgData name="Franziska Händschel" userId="e2149472-3187-4d00-b16a-a19eff6fc04a" providerId="ADAL" clId="{C5CBD3F7-B6B5-4510-8311-8B38D1FE847C}" dt="2024-03-13T14:12:48.860" v="2891" actId="21"/>
          <ac:spMkLst>
            <pc:docMk/>
            <pc:sldMk cId="3121506263" sldId="281"/>
            <ac:spMk id="89" creationId="{7129FF0D-385F-DD6B-6A96-0D1CF1805D2C}"/>
          </ac:spMkLst>
        </pc:spChg>
        <pc:spChg chg="add del mod topLvl">
          <ac:chgData name="Franziska Händschel" userId="e2149472-3187-4d00-b16a-a19eff6fc04a" providerId="ADAL" clId="{C5CBD3F7-B6B5-4510-8311-8B38D1FE847C}" dt="2024-03-13T14:12:48.860" v="2891" actId="21"/>
          <ac:spMkLst>
            <pc:docMk/>
            <pc:sldMk cId="3121506263" sldId="281"/>
            <ac:spMk id="90" creationId="{71EF9480-6464-52C0-CBBF-7C8FACA434FE}"/>
          </ac:spMkLst>
        </pc:spChg>
        <pc:spChg chg="add del mod topLvl">
          <ac:chgData name="Franziska Händschel" userId="e2149472-3187-4d00-b16a-a19eff6fc04a" providerId="ADAL" clId="{C5CBD3F7-B6B5-4510-8311-8B38D1FE847C}" dt="2024-03-13T14:12:48.860" v="2891" actId="21"/>
          <ac:spMkLst>
            <pc:docMk/>
            <pc:sldMk cId="3121506263" sldId="281"/>
            <ac:spMk id="91" creationId="{F7FD0F04-6D1F-193A-BE82-28AB65C2F2E6}"/>
          </ac:spMkLst>
        </pc:spChg>
        <pc:spChg chg="add del mod topLvl">
          <ac:chgData name="Franziska Händschel" userId="e2149472-3187-4d00-b16a-a19eff6fc04a" providerId="ADAL" clId="{C5CBD3F7-B6B5-4510-8311-8B38D1FE847C}" dt="2024-03-13T14:12:48.860" v="2891" actId="21"/>
          <ac:spMkLst>
            <pc:docMk/>
            <pc:sldMk cId="3121506263" sldId="281"/>
            <ac:spMk id="92" creationId="{18850F80-E38B-46DF-0EC4-97597A3931C0}"/>
          </ac:spMkLst>
        </pc:spChg>
        <pc:spChg chg="add del mod topLvl">
          <ac:chgData name="Franziska Händschel" userId="e2149472-3187-4d00-b16a-a19eff6fc04a" providerId="ADAL" clId="{C5CBD3F7-B6B5-4510-8311-8B38D1FE847C}" dt="2024-03-13T14:12:48.860" v="2891" actId="21"/>
          <ac:spMkLst>
            <pc:docMk/>
            <pc:sldMk cId="3121506263" sldId="281"/>
            <ac:spMk id="93" creationId="{573B61B8-CF3C-EEC2-8581-B71FE85CB701}"/>
          </ac:spMkLst>
        </pc:spChg>
        <pc:spChg chg="add del mod topLvl">
          <ac:chgData name="Franziska Händschel" userId="e2149472-3187-4d00-b16a-a19eff6fc04a" providerId="ADAL" clId="{C5CBD3F7-B6B5-4510-8311-8B38D1FE847C}" dt="2024-03-13T14:12:48.860" v="2891" actId="21"/>
          <ac:spMkLst>
            <pc:docMk/>
            <pc:sldMk cId="3121506263" sldId="281"/>
            <ac:spMk id="94" creationId="{9D981D1A-0338-8393-1930-A1B2B690CBF4}"/>
          </ac:spMkLst>
        </pc:spChg>
        <pc:spChg chg="add del mod topLvl">
          <ac:chgData name="Franziska Händschel" userId="e2149472-3187-4d00-b16a-a19eff6fc04a" providerId="ADAL" clId="{C5CBD3F7-B6B5-4510-8311-8B38D1FE847C}" dt="2024-03-13T14:12:48.860" v="2891" actId="21"/>
          <ac:spMkLst>
            <pc:docMk/>
            <pc:sldMk cId="3121506263" sldId="281"/>
            <ac:spMk id="95" creationId="{651DFCE7-82C1-4851-F789-931AF84D719A}"/>
          </ac:spMkLst>
        </pc:spChg>
        <pc:spChg chg="add del mod topLvl">
          <ac:chgData name="Franziska Händschel" userId="e2149472-3187-4d00-b16a-a19eff6fc04a" providerId="ADAL" clId="{C5CBD3F7-B6B5-4510-8311-8B38D1FE847C}" dt="2024-03-13T14:12:48.860" v="2891" actId="21"/>
          <ac:spMkLst>
            <pc:docMk/>
            <pc:sldMk cId="3121506263" sldId="281"/>
            <ac:spMk id="96" creationId="{D28EAC1B-BE09-37BF-D4B2-A064B5148197}"/>
          </ac:spMkLst>
        </pc:spChg>
        <pc:spChg chg="add del mod topLvl">
          <ac:chgData name="Franziska Händschel" userId="e2149472-3187-4d00-b16a-a19eff6fc04a" providerId="ADAL" clId="{C5CBD3F7-B6B5-4510-8311-8B38D1FE847C}" dt="2024-03-13T14:12:48.860" v="2891" actId="21"/>
          <ac:spMkLst>
            <pc:docMk/>
            <pc:sldMk cId="3121506263" sldId="281"/>
            <ac:spMk id="97" creationId="{F9F311F0-B963-E11F-8CDA-B225AB381D4B}"/>
          </ac:spMkLst>
        </pc:spChg>
        <pc:spChg chg="add del mod topLvl">
          <ac:chgData name="Franziska Händschel" userId="e2149472-3187-4d00-b16a-a19eff6fc04a" providerId="ADAL" clId="{C5CBD3F7-B6B5-4510-8311-8B38D1FE847C}" dt="2024-03-13T14:12:48.860" v="2891" actId="21"/>
          <ac:spMkLst>
            <pc:docMk/>
            <pc:sldMk cId="3121506263" sldId="281"/>
            <ac:spMk id="98" creationId="{7B959479-9BD8-EC19-FFC5-E7C063FCCBCD}"/>
          </ac:spMkLst>
        </pc:spChg>
        <pc:spChg chg="add del mod topLvl">
          <ac:chgData name="Franziska Händschel" userId="e2149472-3187-4d00-b16a-a19eff6fc04a" providerId="ADAL" clId="{C5CBD3F7-B6B5-4510-8311-8B38D1FE847C}" dt="2024-03-13T14:12:48.860" v="2891" actId="21"/>
          <ac:spMkLst>
            <pc:docMk/>
            <pc:sldMk cId="3121506263" sldId="281"/>
            <ac:spMk id="99" creationId="{DFCF4609-AE0A-141A-3DE7-0D2AD8CEE961}"/>
          </ac:spMkLst>
        </pc:spChg>
        <pc:spChg chg="add del mod topLvl">
          <ac:chgData name="Franziska Händschel" userId="e2149472-3187-4d00-b16a-a19eff6fc04a" providerId="ADAL" clId="{C5CBD3F7-B6B5-4510-8311-8B38D1FE847C}" dt="2024-03-13T14:12:48.860" v="2891" actId="21"/>
          <ac:spMkLst>
            <pc:docMk/>
            <pc:sldMk cId="3121506263" sldId="281"/>
            <ac:spMk id="100" creationId="{92B9AFD2-9F37-2A6A-4492-46538AF1C37E}"/>
          </ac:spMkLst>
        </pc:spChg>
        <pc:spChg chg="add del mod topLvl">
          <ac:chgData name="Franziska Händschel" userId="e2149472-3187-4d00-b16a-a19eff6fc04a" providerId="ADAL" clId="{C5CBD3F7-B6B5-4510-8311-8B38D1FE847C}" dt="2024-03-13T14:12:48.860" v="2891" actId="21"/>
          <ac:spMkLst>
            <pc:docMk/>
            <pc:sldMk cId="3121506263" sldId="281"/>
            <ac:spMk id="101" creationId="{6504CDA7-287A-2B22-F86F-1C664FDC8AA8}"/>
          </ac:spMkLst>
        </pc:spChg>
        <pc:spChg chg="add del mod topLvl">
          <ac:chgData name="Franziska Händschel" userId="e2149472-3187-4d00-b16a-a19eff6fc04a" providerId="ADAL" clId="{C5CBD3F7-B6B5-4510-8311-8B38D1FE847C}" dt="2024-03-13T14:12:48.860" v="2891" actId="21"/>
          <ac:spMkLst>
            <pc:docMk/>
            <pc:sldMk cId="3121506263" sldId="281"/>
            <ac:spMk id="102" creationId="{A75ABABC-8B67-C47A-BA3C-02348CE8DFF9}"/>
          </ac:spMkLst>
        </pc:spChg>
        <pc:spChg chg="add del mod topLvl">
          <ac:chgData name="Franziska Händschel" userId="e2149472-3187-4d00-b16a-a19eff6fc04a" providerId="ADAL" clId="{C5CBD3F7-B6B5-4510-8311-8B38D1FE847C}" dt="2024-03-13T14:12:48.860" v="2891" actId="21"/>
          <ac:spMkLst>
            <pc:docMk/>
            <pc:sldMk cId="3121506263" sldId="281"/>
            <ac:spMk id="103" creationId="{7794FAF0-6697-6E61-52B4-139FCF93121A}"/>
          </ac:spMkLst>
        </pc:spChg>
        <pc:spChg chg="add del mod topLvl">
          <ac:chgData name="Franziska Händschel" userId="e2149472-3187-4d00-b16a-a19eff6fc04a" providerId="ADAL" clId="{C5CBD3F7-B6B5-4510-8311-8B38D1FE847C}" dt="2024-03-13T14:12:48.860" v="2891" actId="21"/>
          <ac:spMkLst>
            <pc:docMk/>
            <pc:sldMk cId="3121506263" sldId="281"/>
            <ac:spMk id="104" creationId="{A718FFBC-754B-9F3B-EBFD-8A3B83303E0B}"/>
          </ac:spMkLst>
        </pc:spChg>
        <pc:spChg chg="add del mod topLvl">
          <ac:chgData name="Franziska Händschel" userId="e2149472-3187-4d00-b16a-a19eff6fc04a" providerId="ADAL" clId="{C5CBD3F7-B6B5-4510-8311-8B38D1FE847C}" dt="2024-03-13T14:12:48.860" v="2891" actId="21"/>
          <ac:spMkLst>
            <pc:docMk/>
            <pc:sldMk cId="3121506263" sldId="281"/>
            <ac:spMk id="105" creationId="{57D2047D-98F6-12A2-EDCE-ED01E49B6604}"/>
          </ac:spMkLst>
        </pc:spChg>
        <pc:spChg chg="add del mod topLvl">
          <ac:chgData name="Franziska Händschel" userId="e2149472-3187-4d00-b16a-a19eff6fc04a" providerId="ADAL" clId="{C5CBD3F7-B6B5-4510-8311-8B38D1FE847C}" dt="2024-03-13T14:12:48.860" v="2891" actId="21"/>
          <ac:spMkLst>
            <pc:docMk/>
            <pc:sldMk cId="3121506263" sldId="281"/>
            <ac:spMk id="106" creationId="{C6B43F97-F8A7-508C-E971-8621F03753F7}"/>
          </ac:spMkLst>
        </pc:spChg>
        <pc:spChg chg="add del mod topLvl">
          <ac:chgData name="Franziska Händschel" userId="e2149472-3187-4d00-b16a-a19eff6fc04a" providerId="ADAL" clId="{C5CBD3F7-B6B5-4510-8311-8B38D1FE847C}" dt="2024-03-13T14:12:48.860" v="2891" actId="21"/>
          <ac:spMkLst>
            <pc:docMk/>
            <pc:sldMk cId="3121506263" sldId="281"/>
            <ac:spMk id="107" creationId="{941C56D2-C838-4832-61A7-52BDB774F8BB}"/>
          </ac:spMkLst>
        </pc:spChg>
        <pc:spChg chg="add del mod topLvl">
          <ac:chgData name="Franziska Händschel" userId="e2149472-3187-4d00-b16a-a19eff6fc04a" providerId="ADAL" clId="{C5CBD3F7-B6B5-4510-8311-8B38D1FE847C}" dt="2024-03-13T14:12:48.860" v="2891" actId="21"/>
          <ac:spMkLst>
            <pc:docMk/>
            <pc:sldMk cId="3121506263" sldId="281"/>
            <ac:spMk id="108" creationId="{76799F72-3580-3EE6-A0E1-62A751694860}"/>
          </ac:spMkLst>
        </pc:spChg>
        <pc:spChg chg="add del mod topLvl">
          <ac:chgData name="Franziska Händschel" userId="e2149472-3187-4d00-b16a-a19eff6fc04a" providerId="ADAL" clId="{C5CBD3F7-B6B5-4510-8311-8B38D1FE847C}" dt="2024-03-13T14:12:48.860" v="2891" actId="21"/>
          <ac:spMkLst>
            <pc:docMk/>
            <pc:sldMk cId="3121506263" sldId="281"/>
            <ac:spMk id="109" creationId="{D3252C6B-B7B1-5980-95DF-B4BA6FA91F96}"/>
          </ac:spMkLst>
        </pc:spChg>
        <pc:spChg chg="add del mod topLvl">
          <ac:chgData name="Franziska Händschel" userId="e2149472-3187-4d00-b16a-a19eff6fc04a" providerId="ADAL" clId="{C5CBD3F7-B6B5-4510-8311-8B38D1FE847C}" dt="2024-03-13T14:12:48.860" v="2891" actId="21"/>
          <ac:spMkLst>
            <pc:docMk/>
            <pc:sldMk cId="3121506263" sldId="281"/>
            <ac:spMk id="110" creationId="{A953C6CB-AE19-0310-5F98-1AE2EA182EB1}"/>
          </ac:spMkLst>
        </pc:spChg>
        <pc:spChg chg="add del mod topLvl">
          <ac:chgData name="Franziska Händschel" userId="e2149472-3187-4d00-b16a-a19eff6fc04a" providerId="ADAL" clId="{C5CBD3F7-B6B5-4510-8311-8B38D1FE847C}" dt="2024-03-13T14:12:48.860" v="2891" actId="21"/>
          <ac:spMkLst>
            <pc:docMk/>
            <pc:sldMk cId="3121506263" sldId="281"/>
            <ac:spMk id="111" creationId="{60C795C6-CA7C-0B0B-DD94-FC56E408DDCF}"/>
          </ac:spMkLst>
        </pc:spChg>
        <pc:spChg chg="add del mod topLvl">
          <ac:chgData name="Franziska Händschel" userId="e2149472-3187-4d00-b16a-a19eff6fc04a" providerId="ADAL" clId="{C5CBD3F7-B6B5-4510-8311-8B38D1FE847C}" dt="2024-03-13T14:12:48.860" v="2891" actId="21"/>
          <ac:spMkLst>
            <pc:docMk/>
            <pc:sldMk cId="3121506263" sldId="281"/>
            <ac:spMk id="112" creationId="{4BE0DE62-1C4E-10CB-75C2-621AFEC6A17B}"/>
          </ac:spMkLst>
        </pc:spChg>
        <pc:spChg chg="add del mod topLvl">
          <ac:chgData name="Franziska Händschel" userId="e2149472-3187-4d00-b16a-a19eff6fc04a" providerId="ADAL" clId="{C5CBD3F7-B6B5-4510-8311-8B38D1FE847C}" dt="2024-03-13T14:12:48.860" v="2891" actId="21"/>
          <ac:spMkLst>
            <pc:docMk/>
            <pc:sldMk cId="3121506263" sldId="281"/>
            <ac:spMk id="113" creationId="{803DF10C-563B-81E8-066A-394282F1546B}"/>
          </ac:spMkLst>
        </pc:spChg>
        <pc:spChg chg="add del mod topLvl">
          <ac:chgData name="Franziska Händschel" userId="e2149472-3187-4d00-b16a-a19eff6fc04a" providerId="ADAL" clId="{C5CBD3F7-B6B5-4510-8311-8B38D1FE847C}" dt="2024-03-13T14:12:48.860" v="2891" actId="21"/>
          <ac:spMkLst>
            <pc:docMk/>
            <pc:sldMk cId="3121506263" sldId="281"/>
            <ac:spMk id="114" creationId="{82273981-94F9-8246-EC31-2435B35432A4}"/>
          </ac:spMkLst>
        </pc:spChg>
        <pc:spChg chg="add del mod topLvl">
          <ac:chgData name="Franziska Händschel" userId="e2149472-3187-4d00-b16a-a19eff6fc04a" providerId="ADAL" clId="{C5CBD3F7-B6B5-4510-8311-8B38D1FE847C}" dt="2024-03-13T14:12:48.860" v="2891" actId="21"/>
          <ac:spMkLst>
            <pc:docMk/>
            <pc:sldMk cId="3121506263" sldId="281"/>
            <ac:spMk id="115" creationId="{E2F49612-A4DD-2735-3913-9BF69234D7AF}"/>
          </ac:spMkLst>
        </pc:spChg>
        <pc:spChg chg="add del mod topLvl">
          <ac:chgData name="Franziska Händschel" userId="e2149472-3187-4d00-b16a-a19eff6fc04a" providerId="ADAL" clId="{C5CBD3F7-B6B5-4510-8311-8B38D1FE847C}" dt="2024-03-13T14:12:48.860" v="2891" actId="21"/>
          <ac:spMkLst>
            <pc:docMk/>
            <pc:sldMk cId="3121506263" sldId="281"/>
            <ac:spMk id="116" creationId="{96DE7440-8236-F632-51C0-40D5D3492CC5}"/>
          </ac:spMkLst>
        </pc:spChg>
        <pc:spChg chg="add del mod topLvl">
          <ac:chgData name="Franziska Händschel" userId="e2149472-3187-4d00-b16a-a19eff6fc04a" providerId="ADAL" clId="{C5CBD3F7-B6B5-4510-8311-8B38D1FE847C}" dt="2024-03-13T14:12:48.860" v="2891" actId="21"/>
          <ac:spMkLst>
            <pc:docMk/>
            <pc:sldMk cId="3121506263" sldId="281"/>
            <ac:spMk id="117" creationId="{F2F873C6-1880-0D84-C37A-8B46219472F7}"/>
          </ac:spMkLst>
        </pc:spChg>
        <pc:spChg chg="add del mod topLvl">
          <ac:chgData name="Franziska Händschel" userId="e2149472-3187-4d00-b16a-a19eff6fc04a" providerId="ADAL" clId="{C5CBD3F7-B6B5-4510-8311-8B38D1FE847C}" dt="2024-03-13T14:12:48.860" v="2891" actId="21"/>
          <ac:spMkLst>
            <pc:docMk/>
            <pc:sldMk cId="3121506263" sldId="281"/>
            <ac:spMk id="118" creationId="{2819CCBB-1E1D-8852-895E-2B74DBA24871}"/>
          </ac:spMkLst>
        </pc:spChg>
        <pc:spChg chg="add del mod topLvl">
          <ac:chgData name="Franziska Händschel" userId="e2149472-3187-4d00-b16a-a19eff6fc04a" providerId="ADAL" clId="{C5CBD3F7-B6B5-4510-8311-8B38D1FE847C}" dt="2024-03-13T14:12:48.860" v="2891" actId="21"/>
          <ac:spMkLst>
            <pc:docMk/>
            <pc:sldMk cId="3121506263" sldId="281"/>
            <ac:spMk id="119" creationId="{2032CDE0-9110-6D04-2E78-D4CE75E17CA9}"/>
          </ac:spMkLst>
        </pc:spChg>
        <pc:spChg chg="add del mod topLvl">
          <ac:chgData name="Franziska Händschel" userId="e2149472-3187-4d00-b16a-a19eff6fc04a" providerId="ADAL" clId="{C5CBD3F7-B6B5-4510-8311-8B38D1FE847C}" dt="2024-03-13T14:12:48.860" v="2891" actId="21"/>
          <ac:spMkLst>
            <pc:docMk/>
            <pc:sldMk cId="3121506263" sldId="281"/>
            <ac:spMk id="120" creationId="{193F6B0E-C795-93FC-C08C-46795156B0E0}"/>
          </ac:spMkLst>
        </pc:spChg>
        <pc:spChg chg="add del mod topLvl">
          <ac:chgData name="Franziska Händschel" userId="e2149472-3187-4d00-b16a-a19eff6fc04a" providerId="ADAL" clId="{C5CBD3F7-B6B5-4510-8311-8B38D1FE847C}" dt="2024-03-13T14:12:48.860" v="2891" actId="21"/>
          <ac:spMkLst>
            <pc:docMk/>
            <pc:sldMk cId="3121506263" sldId="281"/>
            <ac:spMk id="121" creationId="{1529DD82-4264-4FC7-E899-291469A1F3CF}"/>
          </ac:spMkLst>
        </pc:spChg>
        <pc:spChg chg="add del mod topLvl">
          <ac:chgData name="Franziska Händschel" userId="e2149472-3187-4d00-b16a-a19eff6fc04a" providerId="ADAL" clId="{C5CBD3F7-B6B5-4510-8311-8B38D1FE847C}" dt="2024-03-13T14:12:48.860" v="2891" actId="21"/>
          <ac:spMkLst>
            <pc:docMk/>
            <pc:sldMk cId="3121506263" sldId="281"/>
            <ac:spMk id="122" creationId="{451D3F49-8068-CAD7-44E5-4DDFF67D5316}"/>
          </ac:spMkLst>
        </pc:spChg>
        <pc:spChg chg="add del mod topLvl">
          <ac:chgData name="Franziska Händschel" userId="e2149472-3187-4d00-b16a-a19eff6fc04a" providerId="ADAL" clId="{C5CBD3F7-B6B5-4510-8311-8B38D1FE847C}" dt="2024-03-13T14:12:48.860" v="2891" actId="21"/>
          <ac:spMkLst>
            <pc:docMk/>
            <pc:sldMk cId="3121506263" sldId="281"/>
            <ac:spMk id="123" creationId="{4418804C-E471-06EB-9CEF-23212DC11967}"/>
          </ac:spMkLst>
        </pc:spChg>
        <pc:spChg chg="add del mod topLvl">
          <ac:chgData name="Franziska Händschel" userId="e2149472-3187-4d00-b16a-a19eff6fc04a" providerId="ADAL" clId="{C5CBD3F7-B6B5-4510-8311-8B38D1FE847C}" dt="2024-03-13T14:12:48.860" v="2891" actId="21"/>
          <ac:spMkLst>
            <pc:docMk/>
            <pc:sldMk cId="3121506263" sldId="281"/>
            <ac:spMk id="124" creationId="{44CC4E8C-656B-6DAF-20D2-371A4497B6BA}"/>
          </ac:spMkLst>
        </pc:spChg>
        <pc:spChg chg="add del mod topLvl">
          <ac:chgData name="Franziska Händschel" userId="e2149472-3187-4d00-b16a-a19eff6fc04a" providerId="ADAL" clId="{C5CBD3F7-B6B5-4510-8311-8B38D1FE847C}" dt="2024-03-13T14:12:48.860" v="2891" actId="21"/>
          <ac:spMkLst>
            <pc:docMk/>
            <pc:sldMk cId="3121506263" sldId="281"/>
            <ac:spMk id="125" creationId="{154E0ACE-F319-C079-F397-72085268EE16}"/>
          </ac:spMkLst>
        </pc:spChg>
        <pc:spChg chg="add del mod topLvl">
          <ac:chgData name="Franziska Händschel" userId="e2149472-3187-4d00-b16a-a19eff6fc04a" providerId="ADAL" clId="{C5CBD3F7-B6B5-4510-8311-8B38D1FE847C}" dt="2024-03-13T14:12:48.860" v="2891" actId="21"/>
          <ac:spMkLst>
            <pc:docMk/>
            <pc:sldMk cId="3121506263" sldId="281"/>
            <ac:spMk id="126" creationId="{569478DB-6878-7BF2-F692-0D64E80572A5}"/>
          </ac:spMkLst>
        </pc:spChg>
        <pc:spChg chg="add del mod topLvl">
          <ac:chgData name="Franziska Händschel" userId="e2149472-3187-4d00-b16a-a19eff6fc04a" providerId="ADAL" clId="{C5CBD3F7-B6B5-4510-8311-8B38D1FE847C}" dt="2024-03-13T14:12:48.860" v="2891" actId="21"/>
          <ac:spMkLst>
            <pc:docMk/>
            <pc:sldMk cId="3121506263" sldId="281"/>
            <ac:spMk id="127" creationId="{B0F48F69-58D2-5C80-58F2-6A65F427214C}"/>
          </ac:spMkLst>
        </pc:spChg>
        <pc:spChg chg="add del mod topLvl">
          <ac:chgData name="Franziska Händschel" userId="e2149472-3187-4d00-b16a-a19eff6fc04a" providerId="ADAL" clId="{C5CBD3F7-B6B5-4510-8311-8B38D1FE847C}" dt="2024-03-13T14:12:48.860" v="2891" actId="21"/>
          <ac:spMkLst>
            <pc:docMk/>
            <pc:sldMk cId="3121506263" sldId="281"/>
            <ac:spMk id="128" creationId="{3EA89E3A-F544-C04F-6E9A-A3413566DD4A}"/>
          </ac:spMkLst>
        </pc:spChg>
        <pc:spChg chg="add del mod topLvl">
          <ac:chgData name="Franziska Händschel" userId="e2149472-3187-4d00-b16a-a19eff6fc04a" providerId="ADAL" clId="{C5CBD3F7-B6B5-4510-8311-8B38D1FE847C}" dt="2024-03-13T14:12:48.860" v="2891" actId="21"/>
          <ac:spMkLst>
            <pc:docMk/>
            <pc:sldMk cId="3121506263" sldId="281"/>
            <ac:spMk id="129" creationId="{CBED935A-2661-7A46-D9F0-234AC3F38CAA}"/>
          </ac:spMkLst>
        </pc:spChg>
        <pc:spChg chg="add del mod topLvl">
          <ac:chgData name="Franziska Händschel" userId="e2149472-3187-4d00-b16a-a19eff6fc04a" providerId="ADAL" clId="{C5CBD3F7-B6B5-4510-8311-8B38D1FE847C}" dt="2024-03-13T14:12:48.860" v="2891" actId="21"/>
          <ac:spMkLst>
            <pc:docMk/>
            <pc:sldMk cId="3121506263" sldId="281"/>
            <ac:spMk id="130" creationId="{5C85F4F0-0C77-F3F7-8978-54C230BD7AB9}"/>
          </ac:spMkLst>
        </pc:spChg>
        <pc:spChg chg="add del mod topLvl">
          <ac:chgData name="Franziska Händschel" userId="e2149472-3187-4d00-b16a-a19eff6fc04a" providerId="ADAL" clId="{C5CBD3F7-B6B5-4510-8311-8B38D1FE847C}" dt="2024-03-13T14:12:48.860" v="2891" actId="21"/>
          <ac:spMkLst>
            <pc:docMk/>
            <pc:sldMk cId="3121506263" sldId="281"/>
            <ac:spMk id="131" creationId="{CDD0CE38-9D70-1CB2-6A3E-020468576E19}"/>
          </ac:spMkLst>
        </pc:spChg>
        <pc:spChg chg="add del mod topLvl">
          <ac:chgData name="Franziska Händschel" userId="e2149472-3187-4d00-b16a-a19eff6fc04a" providerId="ADAL" clId="{C5CBD3F7-B6B5-4510-8311-8B38D1FE847C}" dt="2024-03-13T14:12:48.860" v="2891" actId="21"/>
          <ac:spMkLst>
            <pc:docMk/>
            <pc:sldMk cId="3121506263" sldId="281"/>
            <ac:spMk id="132" creationId="{5DB5331D-7E14-2BEB-D8F9-A12B8E65D31F}"/>
          </ac:spMkLst>
        </pc:spChg>
        <pc:spChg chg="add del mod topLvl">
          <ac:chgData name="Franziska Händschel" userId="e2149472-3187-4d00-b16a-a19eff6fc04a" providerId="ADAL" clId="{C5CBD3F7-B6B5-4510-8311-8B38D1FE847C}" dt="2024-03-13T14:12:48.860" v="2891" actId="21"/>
          <ac:spMkLst>
            <pc:docMk/>
            <pc:sldMk cId="3121506263" sldId="281"/>
            <ac:spMk id="133" creationId="{20C27CAD-404B-9552-C375-151DD56C9305}"/>
          </ac:spMkLst>
        </pc:spChg>
        <pc:spChg chg="add del mod topLvl">
          <ac:chgData name="Franziska Händschel" userId="e2149472-3187-4d00-b16a-a19eff6fc04a" providerId="ADAL" clId="{C5CBD3F7-B6B5-4510-8311-8B38D1FE847C}" dt="2024-03-13T14:12:48.860" v="2891" actId="21"/>
          <ac:spMkLst>
            <pc:docMk/>
            <pc:sldMk cId="3121506263" sldId="281"/>
            <ac:spMk id="134" creationId="{568A6DD3-CB14-BE21-FE42-03F63CEECC50}"/>
          </ac:spMkLst>
        </pc:spChg>
        <pc:spChg chg="add del mod topLvl">
          <ac:chgData name="Franziska Händschel" userId="e2149472-3187-4d00-b16a-a19eff6fc04a" providerId="ADAL" clId="{C5CBD3F7-B6B5-4510-8311-8B38D1FE847C}" dt="2024-03-13T14:12:48.860" v="2891" actId="21"/>
          <ac:spMkLst>
            <pc:docMk/>
            <pc:sldMk cId="3121506263" sldId="281"/>
            <ac:spMk id="135" creationId="{9561EF41-9CB2-F800-A305-B5677FC747AF}"/>
          </ac:spMkLst>
        </pc:spChg>
        <pc:spChg chg="add del mod topLvl">
          <ac:chgData name="Franziska Händschel" userId="e2149472-3187-4d00-b16a-a19eff6fc04a" providerId="ADAL" clId="{C5CBD3F7-B6B5-4510-8311-8B38D1FE847C}" dt="2024-03-13T14:12:48.860" v="2891" actId="21"/>
          <ac:spMkLst>
            <pc:docMk/>
            <pc:sldMk cId="3121506263" sldId="281"/>
            <ac:spMk id="136" creationId="{C3D6D638-BD72-4C9D-F0FE-7064D33D34AB}"/>
          </ac:spMkLst>
        </pc:spChg>
        <pc:spChg chg="add del mod topLvl">
          <ac:chgData name="Franziska Händschel" userId="e2149472-3187-4d00-b16a-a19eff6fc04a" providerId="ADAL" clId="{C5CBD3F7-B6B5-4510-8311-8B38D1FE847C}" dt="2024-03-13T14:12:48.860" v="2891" actId="21"/>
          <ac:spMkLst>
            <pc:docMk/>
            <pc:sldMk cId="3121506263" sldId="281"/>
            <ac:spMk id="137" creationId="{95DA9D98-AD11-CADF-1257-5D0FFD32FD42}"/>
          </ac:spMkLst>
        </pc:spChg>
        <pc:spChg chg="add del mod topLvl">
          <ac:chgData name="Franziska Händschel" userId="e2149472-3187-4d00-b16a-a19eff6fc04a" providerId="ADAL" clId="{C5CBD3F7-B6B5-4510-8311-8B38D1FE847C}" dt="2024-03-13T14:12:48.860" v="2891" actId="21"/>
          <ac:spMkLst>
            <pc:docMk/>
            <pc:sldMk cId="3121506263" sldId="281"/>
            <ac:spMk id="138" creationId="{5943E820-7C78-0E2A-9735-154D8051DB0C}"/>
          </ac:spMkLst>
        </pc:spChg>
        <pc:spChg chg="add del mod topLvl">
          <ac:chgData name="Franziska Händschel" userId="e2149472-3187-4d00-b16a-a19eff6fc04a" providerId="ADAL" clId="{C5CBD3F7-B6B5-4510-8311-8B38D1FE847C}" dt="2024-03-13T14:12:48.860" v="2891" actId="21"/>
          <ac:spMkLst>
            <pc:docMk/>
            <pc:sldMk cId="3121506263" sldId="281"/>
            <ac:spMk id="139" creationId="{61EDF73C-0CF8-F7B8-A19D-2A2846C3FAC6}"/>
          </ac:spMkLst>
        </pc:spChg>
        <pc:spChg chg="add del mod topLvl">
          <ac:chgData name="Franziska Händschel" userId="e2149472-3187-4d00-b16a-a19eff6fc04a" providerId="ADAL" clId="{C5CBD3F7-B6B5-4510-8311-8B38D1FE847C}" dt="2024-03-13T14:12:48.860" v="2891" actId="21"/>
          <ac:spMkLst>
            <pc:docMk/>
            <pc:sldMk cId="3121506263" sldId="281"/>
            <ac:spMk id="140" creationId="{CCC88942-6D25-A168-D651-0AB464DD8609}"/>
          </ac:spMkLst>
        </pc:spChg>
        <pc:spChg chg="add del mod topLvl">
          <ac:chgData name="Franziska Händschel" userId="e2149472-3187-4d00-b16a-a19eff6fc04a" providerId="ADAL" clId="{C5CBD3F7-B6B5-4510-8311-8B38D1FE847C}" dt="2024-03-13T14:12:48.860" v="2891" actId="21"/>
          <ac:spMkLst>
            <pc:docMk/>
            <pc:sldMk cId="3121506263" sldId="281"/>
            <ac:spMk id="141" creationId="{5B319EDA-ABB6-F80E-5572-4B0E90321FCD}"/>
          </ac:spMkLst>
        </pc:spChg>
        <pc:spChg chg="add del mod topLvl">
          <ac:chgData name="Franziska Händschel" userId="e2149472-3187-4d00-b16a-a19eff6fc04a" providerId="ADAL" clId="{C5CBD3F7-B6B5-4510-8311-8B38D1FE847C}" dt="2024-03-13T14:12:48.860" v="2891" actId="21"/>
          <ac:spMkLst>
            <pc:docMk/>
            <pc:sldMk cId="3121506263" sldId="281"/>
            <ac:spMk id="142" creationId="{CF2FAC61-3B44-3DC6-CFC6-E0A367088941}"/>
          </ac:spMkLst>
        </pc:spChg>
        <pc:spChg chg="add del mod topLvl">
          <ac:chgData name="Franziska Händschel" userId="e2149472-3187-4d00-b16a-a19eff6fc04a" providerId="ADAL" clId="{C5CBD3F7-B6B5-4510-8311-8B38D1FE847C}" dt="2024-03-13T14:12:48.860" v="2891" actId="21"/>
          <ac:spMkLst>
            <pc:docMk/>
            <pc:sldMk cId="3121506263" sldId="281"/>
            <ac:spMk id="143" creationId="{F98F49B6-8038-10C4-394F-62BE4E42CA6F}"/>
          </ac:spMkLst>
        </pc:spChg>
        <pc:spChg chg="add del mod topLvl">
          <ac:chgData name="Franziska Händschel" userId="e2149472-3187-4d00-b16a-a19eff6fc04a" providerId="ADAL" clId="{C5CBD3F7-B6B5-4510-8311-8B38D1FE847C}" dt="2024-03-13T14:12:48.860" v="2891" actId="21"/>
          <ac:spMkLst>
            <pc:docMk/>
            <pc:sldMk cId="3121506263" sldId="281"/>
            <ac:spMk id="144" creationId="{203AD5F2-8FCE-4C31-673A-84291DA505A2}"/>
          </ac:spMkLst>
        </pc:spChg>
        <pc:spChg chg="add del mod topLvl">
          <ac:chgData name="Franziska Händschel" userId="e2149472-3187-4d00-b16a-a19eff6fc04a" providerId="ADAL" clId="{C5CBD3F7-B6B5-4510-8311-8B38D1FE847C}" dt="2024-03-13T14:12:48.860" v="2891" actId="21"/>
          <ac:spMkLst>
            <pc:docMk/>
            <pc:sldMk cId="3121506263" sldId="281"/>
            <ac:spMk id="145" creationId="{C943A2F6-FBA8-9372-982C-D5630F12960C}"/>
          </ac:spMkLst>
        </pc:spChg>
        <pc:spChg chg="add del mod topLvl">
          <ac:chgData name="Franziska Händschel" userId="e2149472-3187-4d00-b16a-a19eff6fc04a" providerId="ADAL" clId="{C5CBD3F7-B6B5-4510-8311-8B38D1FE847C}" dt="2024-03-13T14:12:48.860" v="2891" actId="21"/>
          <ac:spMkLst>
            <pc:docMk/>
            <pc:sldMk cId="3121506263" sldId="281"/>
            <ac:spMk id="146" creationId="{A07593FC-B8A6-91A2-FD02-8E7D698A7CBB}"/>
          </ac:spMkLst>
        </pc:spChg>
        <pc:spChg chg="add del mod topLvl">
          <ac:chgData name="Franziska Händschel" userId="e2149472-3187-4d00-b16a-a19eff6fc04a" providerId="ADAL" clId="{C5CBD3F7-B6B5-4510-8311-8B38D1FE847C}" dt="2024-03-13T14:12:48.860" v="2891" actId="21"/>
          <ac:spMkLst>
            <pc:docMk/>
            <pc:sldMk cId="3121506263" sldId="281"/>
            <ac:spMk id="147" creationId="{50F11C53-71E9-F373-B61B-35B9FCBE4F05}"/>
          </ac:spMkLst>
        </pc:spChg>
        <pc:spChg chg="add del mod topLvl">
          <ac:chgData name="Franziska Händschel" userId="e2149472-3187-4d00-b16a-a19eff6fc04a" providerId="ADAL" clId="{C5CBD3F7-B6B5-4510-8311-8B38D1FE847C}" dt="2024-03-13T14:12:48.860" v="2891" actId="21"/>
          <ac:spMkLst>
            <pc:docMk/>
            <pc:sldMk cId="3121506263" sldId="281"/>
            <ac:spMk id="148" creationId="{4D51BDDF-6E42-5ED0-4875-30C688CD222A}"/>
          </ac:spMkLst>
        </pc:spChg>
        <pc:spChg chg="add del mod topLvl">
          <ac:chgData name="Franziska Händschel" userId="e2149472-3187-4d00-b16a-a19eff6fc04a" providerId="ADAL" clId="{C5CBD3F7-B6B5-4510-8311-8B38D1FE847C}" dt="2024-03-13T14:12:48.860" v="2891" actId="21"/>
          <ac:spMkLst>
            <pc:docMk/>
            <pc:sldMk cId="3121506263" sldId="281"/>
            <ac:spMk id="149" creationId="{D95793C9-7D33-FC33-A0E6-8A476E8BD552}"/>
          </ac:spMkLst>
        </pc:spChg>
        <pc:spChg chg="add mod">
          <ac:chgData name="Franziska Händschel" userId="e2149472-3187-4d00-b16a-a19eff6fc04a" providerId="ADAL" clId="{C5CBD3F7-B6B5-4510-8311-8B38D1FE847C}" dt="2024-03-13T14:13:30.316" v="2915" actId="34135"/>
          <ac:spMkLst>
            <pc:docMk/>
            <pc:sldMk cId="3121506263" sldId="281"/>
            <ac:spMk id="151" creationId="{2B7DA096-D177-7389-F1A7-5CF0CD592A1B}"/>
          </ac:spMkLst>
        </pc:spChg>
        <pc:spChg chg="add mod">
          <ac:chgData name="Franziska Händschel" userId="e2149472-3187-4d00-b16a-a19eff6fc04a" providerId="ADAL" clId="{C5CBD3F7-B6B5-4510-8311-8B38D1FE847C}" dt="2024-03-13T14:13:30.316" v="2915" actId="34135"/>
          <ac:spMkLst>
            <pc:docMk/>
            <pc:sldMk cId="3121506263" sldId="281"/>
            <ac:spMk id="152" creationId="{D6D77F0F-4D73-8543-FAD8-40A5FDE2A559}"/>
          </ac:spMkLst>
        </pc:spChg>
        <pc:spChg chg="add mod">
          <ac:chgData name="Franziska Händschel" userId="e2149472-3187-4d00-b16a-a19eff6fc04a" providerId="ADAL" clId="{C5CBD3F7-B6B5-4510-8311-8B38D1FE847C}" dt="2024-03-13T14:13:30.316" v="2915" actId="34135"/>
          <ac:spMkLst>
            <pc:docMk/>
            <pc:sldMk cId="3121506263" sldId="281"/>
            <ac:spMk id="153" creationId="{EB18A4FD-D8F1-8DF4-AB71-F1C8BB4B2A22}"/>
          </ac:spMkLst>
        </pc:spChg>
        <pc:spChg chg="add mod">
          <ac:chgData name="Franziska Händschel" userId="e2149472-3187-4d00-b16a-a19eff6fc04a" providerId="ADAL" clId="{C5CBD3F7-B6B5-4510-8311-8B38D1FE847C}" dt="2024-03-13T14:13:30.316" v="2915" actId="34135"/>
          <ac:spMkLst>
            <pc:docMk/>
            <pc:sldMk cId="3121506263" sldId="281"/>
            <ac:spMk id="154" creationId="{E43BB8EF-52B6-E425-81B1-2DF4505DEA3D}"/>
          </ac:spMkLst>
        </pc:spChg>
        <pc:spChg chg="add mod">
          <ac:chgData name="Franziska Händschel" userId="e2149472-3187-4d00-b16a-a19eff6fc04a" providerId="ADAL" clId="{C5CBD3F7-B6B5-4510-8311-8B38D1FE847C}" dt="2024-03-13T14:13:30.316" v="2915" actId="34135"/>
          <ac:spMkLst>
            <pc:docMk/>
            <pc:sldMk cId="3121506263" sldId="281"/>
            <ac:spMk id="155" creationId="{9E5DAB60-DC63-D31D-2B5D-D4B0CB06541A}"/>
          </ac:spMkLst>
        </pc:spChg>
        <pc:spChg chg="add mod">
          <ac:chgData name="Franziska Händschel" userId="e2149472-3187-4d00-b16a-a19eff6fc04a" providerId="ADAL" clId="{C5CBD3F7-B6B5-4510-8311-8B38D1FE847C}" dt="2024-03-13T14:13:30.316" v="2915" actId="34135"/>
          <ac:spMkLst>
            <pc:docMk/>
            <pc:sldMk cId="3121506263" sldId="281"/>
            <ac:spMk id="156" creationId="{4A5F54ED-2731-34F2-F858-202882AE21B1}"/>
          </ac:spMkLst>
        </pc:spChg>
        <pc:spChg chg="add mod">
          <ac:chgData name="Franziska Händschel" userId="e2149472-3187-4d00-b16a-a19eff6fc04a" providerId="ADAL" clId="{C5CBD3F7-B6B5-4510-8311-8B38D1FE847C}" dt="2024-03-13T14:13:30.316" v="2915" actId="34135"/>
          <ac:spMkLst>
            <pc:docMk/>
            <pc:sldMk cId="3121506263" sldId="281"/>
            <ac:spMk id="157" creationId="{B5DBB088-FC51-FE07-5818-4A1E21E6F084}"/>
          </ac:spMkLst>
        </pc:spChg>
        <pc:spChg chg="add mod">
          <ac:chgData name="Franziska Händschel" userId="e2149472-3187-4d00-b16a-a19eff6fc04a" providerId="ADAL" clId="{C5CBD3F7-B6B5-4510-8311-8B38D1FE847C}" dt="2024-03-13T14:13:30.316" v="2915" actId="34135"/>
          <ac:spMkLst>
            <pc:docMk/>
            <pc:sldMk cId="3121506263" sldId="281"/>
            <ac:spMk id="158" creationId="{DEB59215-B38F-7429-AC75-12AE7FE0BB5D}"/>
          </ac:spMkLst>
        </pc:spChg>
        <pc:spChg chg="add mod">
          <ac:chgData name="Franziska Händschel" userId="e2149472-3187-4d00-b16a-a19eff6fc04a" providerId="ADAL" clId="{C5CBD3F7-B6B5-4510-8311-8B38D1FE847C}" dt="2024-03-13T14:13:30.316" v="2915" actId="34135"/>
          <ac:spMkLst>
            <pc:docMk/>
            <pc:sldMk cId="3121506263" sldId="281"/>
            <ac:spMk id="159" creationId="{A2749A91-4C0F-6089-DC7D-884840A3B73B}"/>
          </ac:spMkLst>
        </pc:spChg>
        <pc:spChg chg="add mod">
          <ac:chgData name="Franziska Händschel" userId="e2149472-3187-4d00-b16a-a19eff6fc04a" providerId="ADAL" clId="{C5CBD3F7-B6B5-4510-8311-8B38D1FE847C}" dt="2024-03-13T14:13:30.316" v="2915" actId="34135"/>
          <ac:spMkLst>
            <pc:docMk/>
            <pc:sldMk cId="3121506263" sldId="281"/>
            <ac:spMk id="160" creationId="{AA8A9FA8-8EDF-F24C-4B3E-6AF05B004F06}"/>
          </ac:spMkLst>
        </pc:spChg>
        <pc:spChg chg="add mod">
          <ac:chgData name="Franziska Händschel" userId="e2149472-3187-4d00-b16a-a19eff6fc04a" providerId="ADAL" clId="{C5CBD3F7-B6B5-4510-8311-8B38D1FE847C}" dt="2024-03-13T14:13:30.316" v="2915" actId="34135"/>
          <ac:spMkLst>
            <pc:docMk/>
            <pc:sldMk cId="3121506263" sldId="281"/>
            <ac:spMk id="161" creationId="{5466A64C-71CE-0544-8DCB-E5515D6D2A60}"/>
          </ac:spMkLst>
        </pc:spChg>
        <pc:spChg chg="add mod">
          <ac:chgData name="Franziska Händschel" userId="e2149472-3187-4d00-b16a-a19eff6fc04a" providerId="ADAL" clId="{C5CBD3F7-B6B5-4510-8311-8B38D1FE847C}" dt="2024-03-13T14:13:30.316" v="2915" actId="34135"/>
          <ac:spMkLst>
            <pc:docMk/>
            <pc:sldMk cId="3121506263" sldId="281"/>
            <ac:spMk id="162" creationId="{59DDBA44-48FB-1F90-D979-7CDAAF3ED61B}"/>
          </ac:spMkLst>
        </pc:spChg>
        <pc:spChg chg="add mod">
          <ac:chgData name="Franziska Händschel" userId="e2149472-3187-4d00-b16a-a19eff6fc04a" providerId="ADAL" clId="{C5CBD3F7-B6B5-4510-8311-8B38D1FE847C}" dt="2024-03-13T14:13:30.316" v="2915" actId="34135"/>
          <ac:spMkLst>
            <pc:docMk/>
            <pc:sldMk cId="3121506263" sldId="281"/>
            <ac:spMk id="163" creationId="{1B89DB9F-8D7D-33B4-104C-D525737A9FAD}"/>
          </ac:spMkLst>
        </pc:spChg>
        <pc:spChg chg="add mod">
          <ac:chgData name="Franziska Händschel" userId="e2149472-3187-4d00-b16a-a19eff6fc04a" providerId="ADAL" clId="{C5CBD3F7-B6B5-4510-8311-8B38D1FE847C}" dt="2024-03-13T14:13:30.316" v="2915" actId="34135"/>
          <ac:spMkLst>
            <pc:docMk/>
            <pc:sldMk cId="3121506263" sldId="281"/>
            <ac:spMk id="164" creationId="{C0AF9953-C2DD-EF28-04AC-D6F05C65EF73}"/>
          </ac:spMkLst>
        </pc:spChg>
        <pc:spChg chg="add mod">
          <ac:chgData name="Franziska Händschel" userId="e2149472-3187-4d00-b16a-a19eff6fc04a" providerId="ADAL" clId="{C5CBD3F7-B6B5-4510-8311-8B38D1FE847C}" dt="2024-03-13T14:13:30.316" v="2915" actId="34135"/>
          <ac:spMkLst>
            <pc:docMk/>
            <pc:sldMk cId="3121506263" sldId="281"/>
            <ac:spMk id="165" creationId="{0C558EB6-22A2-4A74-AC36-21EA3AA3059F}"/>
          </ac:spMkLst>
        </pc:spChg>
        <pc:spChg chg="add mod">
          <ac:chgData name="Franziska Händschel" userId="e2149472-3187-4d00-b16a-a19eff6fc04a" providerId="ADAL" clId="{C5CBD3F7-B6B5-4510-8311-8B38D1FE847C}" dt="2024-03-13T14:13:30.316" v="2915" actId="34135"/>
          <ac:spMkLst>
            <pc:docMk/>
            <pc:sldMk cId="3121506263" sldId="281"/>
            <ac:spMk id="166" creationId="{555602A1-C3BB-5A10-9189-30319C3001CE}"/>
          </ac:spMkLst>
        </pc:spChg>
        <pc:spChg chg="add mod">
          <ac:chgData name="Franziska Händschel" userId="e2149472-3187-4d00-b16a-a19eff6fc04a" providerId="ADAL" clId="{C5CBD3F7-B6B5-4510-8311-8B38D1FE847C}" dt="2024-03-13T14:13:30.316" v="2915" actId="34135"/>
          <ac:spMkLst>
            <pc:docMk/>
            <pc:sldMk cId="3121506263" sldId="281"/>
            <ac:spMk id="167" creationId="{58E16771-BEF4-915A-DFA9-23F86974FDD7}"/>
          </ac:spMkLst>
        </pc:spChg>
        <pc:spChg chg="add mod">
          <ac:chgData name="Franziska Händschel" userId="e2149472-3187-4d00-b16a-a19eff6fc04a" providerId="ADAL" clId="{C5CBD3F7-B6B5-4510-8311-8B38D1FE847C}" dt="2024-03-13T14:13:30.316" v="2915" actId="34135"/>
          <ac:spMkLst>
            <pc:docMk/>
            <pc:sldMk cId="3121506263" sldId="281"/>
            <ac:spMk id="168" creationId="{46CFF77C-6BBC-9520-9945-A829482658EF}"/>
          </ac:spMkLst>
        </pc:spChg>
        <pc:spChg chg="add mod">
          <ac:chgData name="Franziska Händschel" userId="e2149472-3187-4d00-b16a-a19eff6fc04a" providerId="ADAL" clId="{C5CBD3F7-B6B5-4510-8311-8B38D1FE847C}" dt="2024-03-13T14:13:30.316" v="2915" actId="34135"/>
          <ac:spMkLst>
            <pc:docMk/>
            <pc:sldMk cId="3121506263" sldId="281"/>
            <ac:spMk id="169" creationId="{1B6EA57E-8BB2-886A-82B4-26DD625F90C9}"/>
          </ac:spMkLst>
        </pc:spChg>
        <pc:spChg chg="add mod">
          <ac:chgData name="Franziska Händschel" userId="e2149472-3187-4d00-b16a-a19eff6fc04a" providerId="ADAL" clId="{C5CBD3F7-B6B5-4510-8311-8B38D1FE847C}" dt="2024-03-13T14:13:30.316" v="2915" actId="34135"/>
          <ac:spMkLst>
            <pc:docMk/>
            <pc:sldMk cId="3121506263" sldId="281"/>
            <ac:spMk id="170" creationId="{1A0A9D84-43E6-815E-D6ED-ADB6D0BCBF9A}"/>
          </ac:spMkLst>
        </pc:spChg>
        <pc:spChg chg="add mod">
          <ac:chgData name="Franziska Händschel" userId="e2149472-3187-4d00-b16a-a19eff6fc04a" providerId="ADAL" clId="{C5CBD3F7-B6B5-4510-8311-8B38D1FE847C}" dt="2024-03-13T14:13:30.316" v="2915" actId="34135"/>
          <ac:spMkLst>
            <pc:docMk/>
            <pc:sldMk cId="3121506263" sldId="281"/>
            <ac:spMk id="171" creationId="{42EECA0D-FDD2-CAD1-65A6-8FA31F5B9684}"/>
          </ac:spMkLst>
        </pc:spChg>
        <pc:spChg chg="add mod">
          <ac:chgData name="Franziska Händschel" userId="e2149472-3187-4d00-b16a-a19eff6fc04a" providerId="ADAL" clId="{C5CBD3F7-B6B5-4510-8311-8B38D1FE847C}" dt="2024-03-13T14:13:30.316" v="2915" actId="34135"/>
          <ac:spMkLst>
            <pc:docMk/>
            <pc:sldMk cId="3121506263" sldId="281"/>
            <ac:spMk id="172" creationId="{C5EA36A1-2999-6520-77B1-544905EFA90E}"/>
          </ac:spMkLst>
        </pc:spChg>
        <pc:spChg chg="add mod">
          <ac:chgData name="Franziska Händschel" userId="e2149472-3187-4d00-b16a-a19eff6fc04a" providerId="ADAL" clId="{C5CBD3F7-B6B5-4510-8311-8B38D1FE847C}" dt="2024-03-13T14:13:30.316" v="2915" actId="34135"/>
          <ac:spMkLst>
            <pc:docMk/>
            <pc:sldMk cId="3121506263" sldId="281"/>
            <ac:spMk id="173" creationId="{9ACD3C2F-35A4-345B-5401-C2C12E803B1A}"/>
          </ac:spMkLst>
        </pc:spChg>
        <pc:spChg chg="add mod">
          <ac:chgData name="Franziska Händschel" userId="e2149472-3187-4d00-b16a-a19eff6fc04a" providerId="ADAL" clId="{C5CBD3F7-B6B5-4510-8311-8B38D1FE847C}" dt="2024-03-13T14:13:30.316" v="2915" actId="34135"/>
          <ac:spMkLst>
            <pc:docMk/>
            <pc:sldMk cId="3121506263" sldId="281"/>
            <ac:spMk id="174" creationId="{5049D65B-DB7F-BCBE-CA31-6B47AA6F28C7}"/>
          </ac:spMkLst>
        </pc:spChg>
        <pc:spChg chg="add mod">
          <ac:chgData name="Franziska Händschel" userId="e2149472-3187-4d00-b16a-a19eff6fc04a" providerId="ADAL" clId="{C5CBD3F7-B6B5-4510-8311-8B38D1FE847C}" dt="2024-03-13T14:13:30.316" v="2915" actId="34135"/>
          <ac:spMkLst>
            <pc:docMk/>
            <pc:sldMk cId="3121506263" sldId="281"/>
            <ac:spMk id="175" creationId="{4A0635F5-E8E0-9878-10C4-8256EE424C9D}"/>
          </ac:spMkLst>
        </pc:spChg>
        <pc:spChg chg="add mod">
          <ac:chgData name="Franziska Händschel" userId="e2149472-3187-4d00-b16a-a19eff6fc04a" providerId="ADAL" clId="{C5CBD3F7-B6B5-4510-8311-8B38D1FE847C}" dt="2024-03-13T14:13:30.316" v="2915" actId="34135"/>
          <ac:spMkLst>
            <pc:docMk/>
            <pc:sldMk cId="3121506263" sldId="281"/>
            <ac:spMk id="176" creationId="{24923617-1D19-5179-2B3C-7128FE2FEECA}"/>
          </ac:spMkLst>
        </pc:spChg>
        <pc:spChg chg="add mod">
          <ac:chgData name="Franziska Händschel" userId="e2149472-3187-4d00-b16a-a19eff6fc04a" providerId="ADAL" clId="{C5CBD3F7-B6B5-4510-8311-8B38D1FE847C}" dt="2024-03-13T14:13:30.316" v="2915" actId="34135"/>
          <ac:spMkLst>
            <pc:docMk/>
            <pc:sldMk cId="3121506263" sldId="281"/>
            <ac:spMk id="177" creationId="{C8EEF12E-FD38-72CC-B00C-FA1510C0EAF0}"/>
          </ac:spMkLst>
        </pc:spChg>
        <pc:spChg chg="add mod">
          <ac:chgData name="Franziska Händschel" userId="e2149472-3187-4d00-b16a-a19eff6fc04a" providerId="ADAL" clId="{C5CBD3F7-B6B5-4510-8311-8B38D1FE847C}" dt="2024-03-13T14:13:30.316" v="2915" actId="34135"/>
          <ac:spMkLst>
            <pc:docMk/>
            <pc:sldMk cId="3121506263" sldId="281"/>
            <ac:spMk id="178" creationId="{32D45D00-39D5-A3CC-98F3-A5A55DFE82E2}"/>
          </ac:spMkLst>
        </pc:spChg>
        <pc:spChg chg="add mod">
          <ac:chgData name="Franziska Händschel" userId="e2149472-3187-4d00-b16a-a19eff6fc04a" providerId="ADAL" clId="{C5CBD3F7-B6B5-4510-8311-8B38D1FE847C}" dt="2024-03-13T14:13:30.316" v="2915" actId="34135"/>
          <ac:spMkLst>
            <pc:docMk/>
            <pc:sldMk cId="3121506263" sldId="281"/>
            <ac:spMk id="179" creationId="{6EED6FB3-24EA-23C8-4170-58DD08CED757}"/>
          </ac:spMkLst>
        </pc:spChg>
        <pc:spChg chg="add mod">
          <ac:chgData name="Franziska Händschel" userId="e2149472-3187-4d00-b16a-a19eff6fc04a" providerId="ADAL" clId="{C5CBD3F7-B6B5-4510-8311-8B38D1FE847C}" dt="2024-03-13T14:13:30.316" v="2915" actId="34135"/>
          <ac:spMkLst>
            <pc:docMk/>
            <pc:sldMk cId="3121506263" sldId="281"/>
            <ac:spMk id="180" creationId="{2606CA36-ED24-29E3-BF3D-7AB27B4F7570}"/>
          </ac:spMkLst>
        </pc:spChg>
        <pc:spChg chg="add mod">
          <ac:chgData name="Franziska Händschel" userId="e2149472-3187-4d00-b16a-a19eff6fc04a" providerId="ADAL" clId="{C5CBD3F7-B6B5-4510-8311-8B38D1FE847C}" dt="2024-03-13T14:13:30.316" v="2915" actId="34135"/>
          <ac:spMkLst>
            <pc:docMk/>
            <pc:sldMk cId="3121506263" sldId="281"/>
            <ac:spMk id="181" creationId="{5C594B55-FDA1-142A-C079-35876C62EFE8}"/>
          </ac:spMkLst>
        </pc:spChg>
        <pc:spChg chg="add mod">
          <ac:chgData name="Franziska Händschel" userId="e2149472-3187-4d00-b16a-a19eff6fc04a" providerId="ADAL" clId="{C5CBD3F7-B6B5-4510-8311-8B38D1FE847C}" dt="2024-03-13T14:13:30.316" v="2915" actId="34135"/>
          <ac:spMkLst>
            <pc:docMk/>
            <pc:sldMk cId="3121506263" sldId="281"/>
            <ac:spMk id="182" creationId="{BD68E1B2-2181-0DD9-427D-C7BCAE4CD91D}"/>
          </ac:spMkLst>
        </pc:spChg>
        <pc:spChg chg="add mod">
          <ac:chgData name="Franziska Händschel" userId="e2149472-3187-4d00-b16a-a19eff6fc04a" providerId="ADAL" clId="{C5CBD3F7-B6B5-4510-8311-8B38D1FE847C}" dt="2024-03-13T14:13:30.316" v="2915" actId="34135"/>
          <ac:spMkLst>
            <pc:docMk/>
            <pc:sldMk cId="3121506263" sldId="281"/>
            <ac:spMk id="183" creationId="{9F570F8F-B9C4-A2E0-9DC1-23B4A60DA631}"/>
          </ac:spMkLst>
        </pc:spChg>
        <pc:spChg chg="add mod">
          <ac:chgData name="Franziska Händschel" userId="e2149472-3187-4d00-b16a-a19eff6fc04a" providerId="ADAL" clId="{C5CBD3F7-B6B5-4510-8311-8B38D1FE847C}" dt="2024-03-13T14:13:30.316" v="2915" actId="34135"/>
          <ac:spMkLst>
            <pc:docMk/>
            <pc:sldMk cId="3121506263" sldId="281"/>
            <ac:spMk id="184" creationId="{B8175881-746C-DCD1-6487-225E2B6DAEBD}"/>
          </ac:spMkLst>
        </pc:spChg>
        <pc:spChg chg="add mod">
          <ac:chgData name="Franziska Händschel" userId="e2149472-3187-4d00-b16a-a19eff6fc04a" providerId="ADAL" clId="{C5CBD3F7-B6B5-4510-8311-8B38D1FE847C}" dt="2024-03-13T14:13:30.316" v="2915" actId="34135"/>
          <ac:spMkLst>
            <pc:docMk/>
            <pc:sldMk cId="3121506263" sldId="281"/>
            <ac:spMk id="185" creationId="{6E4501CD-475A-8149-761E-E3A12E6DD5F3}"/>
          </ac:spMkLst>
        </pc:spChg>
        <pc:spChg chg="add mod">
          <ac:chgData name="Franziska Händschel" userId="e2149472-3187-4d00-b16a-a19eff6fc04a" providerId="ADAL" clId="{C5CBD3F7-B6B5-4510-8311-8B38D1FE847C}" dt="2024-03-13T14:13:30.316" v="2915" actId="34135"/>
          <ac:spMkLst>
            <pc:docMk/>
            <pc:sldMk cId="3121506263" sldId="281"/>
            <ac:spMk id="186" creationId="{02502705-DE85-3563-B5E8-F66C66052645}"/>
          </ac:spMkLst>
        </pc:spChg>
        <pc:spChg chg="add mod">
          <ac:chgData name="Franziska Händschel" userId="e2149472-3187-4d00-b16a-a19eff6fc04a" providerId="ADAL" clId="{C5CBD3F7-B6B5-4510-8311-8B38D1FE847C}" dt="2024-03-13T14:13:30.316" v="2915" actId="34135"/>
          <ac:spMkLst>
            <pc:docMk/>
            <pc:sldMk cId="3121506263" sldId="281"/>
            <ac:spMk id="187" creationId="{00379023-F537-88E5-B0A7-508B0CC8CD96}"/>
          </ac:spMkLst>
        </pc:spChg>
        <pc:spChg chg="add mod">
          <ac:chgData name="Franziska Händschel" userId="e2149472-3187-4d00-b16a-a19eff6fc04a" providerId="ADAL" clId="{C5CBD3F7-B6B5-4510-8311-8B38D1FE847C}" dt="2024-03-13T14:13:30.316" v="2915" actId="34135"/>
          <ac:spMkLst>
            <pc:docMk/>
            <pc:sldMk cId="3121506263" sldId="281"/>
            <ac:spMk id="188" creationId="{868AEBCF-BB94-EE54-5D7F-952844FDF85D}"/>
          </ac:spMkLst>
        </pc:spChg>
        <pc:spChg chg="add mod">
          <ac:chgData name="Franziska Händschel" userId="e2149472-3187-4d00-b16a-a19eff6fc04a" providerId="ADAL" clId="{C5CBD3F7-B6B5-4510-8311-8B38D1FE847C}" dt="2024-03-13T14:13:30.316" v="2915" actId="34135"/>
          <ac:spMkLst>
            <pc:docMk/>
            <pc:sldMk cId="3121506263" sldId="281"/>
            <ac:spMk id="189" creationId="{47A3CDA9-6355-ACE7-996F-CA725DF89C47}"/>
          </ac:spMkLst>
        </pc:spChg>
        <pc:spChg chg="add mod">
          <ac:chgData name="Franziska Händschel" userId="e2149472-3187-4d00-b16a-a19eff6fc04a" providerId="ADAL" clId="{C5CBD3F7-B6B5-4510-8311-8B38D1FE847C}" dt="2024-03-13T14:13:30.316" v="2915" actId="34135"/>
          <ac:spMkLst>
            <pc:docMk/>
            <pc:sldMk cId="3121506263" sldId="281"/>
            <ac:spMk id="190" creationId="{A0E4A777-B4F6-B1E7-9B59-55A3E4DD94E1}"/>
          </ac:spMkLst>
        </pc:spChg>
        <pc:spChg chg="add mod">
          <ac:chgData name="Franziska Händschel" userId="e2149472-3187-4d00-b16a-a19eff6fc04a" providerId="ADAL" clId="{C5CBD3F7-B6B5-4510-8311-8B38D1FE847C}" dt="2024-03-13T14:13:30.316" v="2915" actId="34135"/>
          <ac:spMkLst>
            <pc:docMk/>
            <pc:sldMk cId="3121506263" sldId="281"/>
            <ac:spMk id="191" creationId="{5AF93C48-AD74-1F46-37D2-95B6E3BAB123}"/>
          </ac:spMkLst>
        </pc:spChg>
        <pc:spChg chg="add mod">
          <ac:chgData name="Franziska Händschel" userId="e2149472-3187-4d00-b16a-a19eff6fc04a" providerId="ADAL" clId="{C5CBD3F7-B6B5-4510-8311-8B38D1FE847C}" dt="2024-03-13T14:13:30.316" v="2915" actId="34135"/>
          <ac:spMkLst>
            <pc:docMk/>
            <pc:sldMk cId="3121506263" sldId="281"/>
            <ac:spMk id="192" creationId="{0EAA9575-5C50-4563-9ED1-8A3D75645B0F}"/>
          </ac:spMkLst>
        </pc:spChg>
        <pc:spChg chg="add mod">
          <ac:chgData name="Franziska Händschel" userId="e2149472-3187-4d00-b16a-a19eff6fc04a" providerId="ADAL" clId="{C5CBD3F7-B6B5-4510-8311-8B38D1FE847C}" dt="2024-03-13T14:13:30.316" v="2915" actId="34135"/>
          <ac:spMkLst>
            <pc:docMk/>
            <pc:sldMk cId="3121506263" sldId="281"/>
            <ac:spMk id="193" creationId="{2C8141F0-C474-BDC1-6919-80C1594FD753}"/>
          </ac:spMkLst>
        </pc:spChg>
        <pc:spChg chg="add mod">
          <ac:chgData name="Franziska Händschel" userId="e2149472-3187-4d00-b16a-a19eff6fc04a" providerId="ADAL" clId="{C5CBD3F7-B6B5-4510-8311-8B38D1FE847C}" dt="2024-03-13T14:13:30.316" v="2915" actId="34135"/>
          <ac:spMkLst>
            <pc:docMk/>
            <pc:sldMk cId="3121506263" sldId="281"/>
            <ac:spMk id="194" creationId="{7D6EB8AD-BB60-9304-22C0-8A01BAC31BCF}"/>
          </ac:spMkLst>
        </pc:spChg>
        <pc:spChg chg="add mod">
          <ac:chgData name="Franziska Händschel" userId="e2149472-3187-4d00-b16a-a19eff6fc04a" providerId="ADAL" clId="{C5CBD3F7-B6B5-4510-8311-8B38D1FE847C}" dt="2024-03-13T14:13:30.316" v="2915" actId="34135"/>
          <ac:spMkLst>
            <pc:docMk/>
            <pc:sldMk cId="3121506263" sldId="281"/>
            <ac:spMk id="195" creationId="{86579447-B566-7649-11BF-04EFD54591BD}"/>
          </ac:spMkLst>
        </pc:spChg>
        <pc:spChg chg="add mod">
          <ac:chgData name="Franziska Händschel" userId="e2149472-3187-4d00-b16a-a19eff6fc04a" providerId="ADAL" clId="{C5CBD3F7-B6B5-4510-8311-8B38D1FE847C}" dt="2024-03-13T14:13:30.316" v="2915" actId="34135"/>
          <ac:spMkLst>
            <pc:docMk/>
            <pc:sldMk cId="3121506263" sldId="281"/>
            <ac:spMk id="196" creationId="{FCD2384C-2278-A5DD-FB0B-91BFC95418C0}"/>
          </ac:spMkLst>
        </pc:spChg>
        <pc:spChg chg="add mod">
          <ac:chgData name="Franziska Händschel" userId="e2149472-3187-4d00-b16a-a19eff6fc04a" providerId="ADAL" clId="{C5CBD3F7-B6B5-4510-8311-8B38D1FE847C}" dt="2024-03-13T14:13:30.316" v="2915" actId="34135"/>
          <ac:spMkLst>
            <pc:docMk/>
            <pc:sldMk cId="3121506263" sldId="281"/>
            <ac:spMk id="197" creationId="{04716826-C1B1-37E6-7A91-7F1076E8F7F9}"/>
          </ac:spMkLst>
        </pc:spChg>
        <pc:spChg chg="add mod">
          <ac:chgData name="Franziska Händschel" userId="e2149472-3187-4d00-b16a-a19eff6fc04a" providerId="ADAL" clId="{C5CBD3F7-B6B5-4510-8311-8B38D1FE847C}" dt="2024-03-13T14:13:30.316" v="2915" actId="34135"/>
          <ac:spMkLst>
            <pc:docMk/>
            <pc:sldMk cId="3121506263" sldId="281"/>
            <ac:spMk id="198" creationId="{042A2D8E-C987-1454-F7C3-230661E451C1}"/>
          </ac:spMkLst>
        </pc:spChg>
        <pc:spChg chg="add mod">
          <ac:chgData name="Franziska Händschel" userId="e2149472-3187-4d00-b16a-a19eff6fc04a" providerId="ADAL" clId="{C5CBD3F7-B6B5-4510-8311-8B38D1FE847C}" dt="2024-03-13T14:13:30.316" v="2915" actId="34135"/>
          <ac:spMkLst>
            <pc:docMk/>
            <pc:sldMk cId="3121506263" sldId="281"/>
            <ac:spMk id="199" creationId="{79A81467-C23E-924D-4C3B-4C5A5F524C94}"/>
          </ac:spMkLst>
        </pc:spChg>
        <pc:spChg chg="add mod">
          <ac:chgData name="Franziska Händschel" userId="e2149472-3187-4d00-b16a-a19eff6fc04a" providerId="ADAL" clId="{C5CBD3F7-B6B5-4510-8311-8B38D1FE847C}" dt="2024-03-13T14:13:30.316" v="2915" actId="34135"/>
          <ac:spMkLst>
            <pc:docMk/>
            <pc:sldMk cId="3121506263" sldId="281"/>
            <ac:spMk id="200" creationId="{4C66667E-6F65-CFBF-8CF8-0E3055F42696}"/>
          </ac:spMkLst>
        </pc:spChg>
        <pc:spChg chg="add mod">
          <ac:chgData name="Franziska Händschel" userId="e2149472-3187-4d00-b16a-a19eff6fc04a" providerId="ADAL" clId="{C5CBD3F7-B6B5-4510-8311-8B38D1FE847C}" dt="2024-03-13T14:13:30.316" v="2915" actId="34135"/>
          <ac:spMkLst>
            <pc:docMk/>
            <pc:sldMk cId="3121506263" sldId="281"/>
            <ac:spMk id="201" creationId="{9C4CF5DC-305C-4051-F33D-F881513DB6D1}"/>
          </ac:spMkLst>
        </pc:spChg>
        <pc:spChg chg="add mod">
          <ac:chgData name="Franziska Händschel" userId="e2149472-3187-4d00-b16a-a19eff6fc04a" providerId="ADAL" clId="{C5CBD3F7-B6B5-4510-8311-8B38D1FE847C}" dt="2024-03-13T14:13:30.316" v="2915" actId="34135"/>
          <ac:spMkLst>
            <pc:docMk/>
            <pc:sldMk cId="3121506263" sldId="281"/>
            <ac:spMk id="202" creationId="{F9ECFB00-04BB-3FAF-B3D9-A7F9FE42B0E2}"/>
          </ac:spMkLst>
        </pc:spChg>
        <pc:spChg chg="add mod">
          <ac:chgData name="Franziska Händschel" userId="e2149472-3187-4d00-b16a-a19eff6fc04a" providerId="ADAL" clId="{C5CBD3F7-B6B5-4510-8311-8B38D1FE847C}" dt="2024-03-13T14:13:30.316" v="2915" actId="34135"/>
          <ac:spMkLst>
            <pc:docMk/>
            <pc:sldMk cId="3121506263" sldId="281"/>
            <ac:spMk id="203" creationId="{80C2F7DE-2AE6-5DAC-F0AA-7A02557727A3}"/>
          </ac:spMkLst>
        </pc:spChg>
        <pc:spChg chg="add mod">
          <ac:chgData name="Franziska Händschel" userId="e2149472-3187-4d00-b16a-a19eff6fc04a" providerId="ADAL" clId="{C5CBD3F7-B6B5-4510-8311-8B38D1FE847C}" dt="2024-03-13T14:13:30.316" v="2915" actId="34135"/>
          <ac:spMkLst>
            <pc:docMk/>
            <pc:sldMk cId="3121506263" sldId="281"/>
            <ac:spMk id="204" creationId="{59B1232A-99BF-F7C1-C19B-FACB4D99A35A}"/>
          </ac:spMkLst>
        </pc:spChg>
        <pc:spChg chg="add mod">
          <ac:chgData name="Franziska Händschel" userId="e2149472-3187-4d00-b16a-a19eff6fc04a" providerId="ADAL" clId="{C5CBD3F7-B6B5-4510-8311-8B38D1FE847C}" dt="2024-03-13T14:13:30.316" v="2915" actId="34135"/>
          <ac:spMkLst>
            <pc:docMk/>
            <pc:sldMk cId="3121506263" sldId="281"/>
            <ac:spMk id="205" creationId="{A04DEB9F-A281-76CA-F535-D96B883DC9E8}"/>
          </ac:spMkLst>
        </pc:spChg>
        <pc:spChg chg="add mod">
          <ac:chgData name="Franziska Händschel" userId="e2149472-3187-4d00-b16a-a19eff6fc04a" providerId="ADAL" clId="{C5CBD3F7-B6B5-4510-8311-8B38D1FE847C}" dt="2024-03-13T14:13:30.316" v="2915" actId="34135"/>
          <ac:spMkLst>
            <pc:docMk/>
            <pc:sldMk cId="3121506263" sldId="281"/>
            <ac:spMk id="206" creationId="{BE65476B-84E8-5304-A7D7-070CA98BEE94}"/>
          </ac:spMkLst>
        </pc:spChg>
        <pc:spChg chg="add mod">
          <ac:chgData name="Franziska Händschel" userId="e2149472-3187-4d00-b16a-a19eff6fc04a" providerId="ADAL" clId="{C5CBD3F7-B6B5-4510-8311-8B38D1FE847C}" dt="2024-03-13T14:13:30.316" v="2915" actId="34135"/>
          <ac:spMkLst>
            <pc:docMk/>
            <pc:sldMk cId="3121506263" sldId="281"/>
            <ac:spMk id="207" creationId="{321CDAD4-7E40-7507-96BF-E9389EAF3C28}"/>
          </ac:spMkLst>
        </pc:spChg>
        <pc:spChg chg="add mod">
          <ac:chgData name="Franziska Händschel" userId="e2149472-3187-4d00-b16a-a19eff6fc04a" providerId="ADAL" clId="{C5CBD3F7-B6B5-4510-8311-8B38D1FE847C}" dt="2024-03-13T14:13:30.316" v="2915" actId="34135"/>
          <ac:spMkLst>
            <pc:docMk/>
            <pc:sldMk cId="3121506263" sldId="281"/>
            <ac:spMk id="208" creationId="{FC5FF033-E344-5294-2BD3-8FC2C8CAD310}"/>
          </ac:spMkLst>
        </pc:spChg>
        <pc:spChg chg="add mod">
          <ac:chgData name="Franziska Händschel" userId="e2149472-3187-4d00-b16a-a19eff6fc04a" providerId="ADAL" clId="{C5CBD3F7-B6B5-4510-8311-8B38D1FE847C}" dt="2024-03-13T14:13:30.316" v="2915" actId="34135"/>
          <ac:spMkLst>
            <pc:docMk/>
            <pc:sldMk cId="3121506263" sldId="281"/>
            <ac:spMk id="209" creationId="{4521254D-1CE1-BF04-4EFF-292B7F317044}"/>
          </ac:spMkLst>
        </pc:spChg>
        <pc:spChg chg="add mod">
          <ac:chgData name="Franziska Händschel" userId="e2149472-3187-4d00-b16a-a19eff6fc04a" providerId="ADAL" clId="{C5CBD3F7-B6B5-4510-8311-8B38D1FE847C}" dt="2024-03-13T14:13:30.316" v="2915" actId="34135"/>
          <ac:spMkLst>
            <pc:docMk/>
            <pc:sldMk cId="3121506263" sldId="281"/>
            <ac:spMk id="210" creationId="{40435B78-2B59-C455-A346-9674892B5ED9}"/>
          </ac:spMkLst>
        </pc:spChg>
        <pc:spChg chg="add mod">
          <ac:chgData name="Franziska Händschel" userId="e2149472-3187-4d00-b16a-a19eff6fc04a" providerId="ADAL" clId="{C5CBD3F7-B6B5-4510-8311-8B38D1FE847C}" dt="2024-03-13T14:13:30.316" v="2915" actId="34135"/>
          <ac:spMkLst>
            <pc:docMk/>
            <pc:sldMk cId="3121506263" sldId="281"/>
            <ac:spMk id="211" creationId="{4D64E06D-9A98-0C80-A443-4890B8802AD1}"/>
          </ac:spMkLst>
        </pc:spChg>
        <pc:spChg chg="add mod">
          <ac:chgData name="Franziska Händschel" userId="e2149472-3187-4d00-b16a-a19eff6fc04a" providerId="ADAL" clId="{C5CBD3F7-B6B5-4510-8311-8B38D1FE847C}" dt="2024-03-13T14:13:30.316" v="2915" actId="34135"/>
          <ac:spMkLst>
            <pc:docMk/>
            <pc:sldMk cId="3121506263" sldId="281"/>
            <ac:spMk id="212" creationId="{F601485F-4A2B-DB32-05D6-59E5756574FF}"/>
          </ac:spMkLst>
        </pc:spChg>
        <pc:spChg chg="add mod">
          <ac:chgData name="Franziska Händschel" userId="e2149472-3187-4d00-b16a-a19eff6fc04a" providerId="ADAL" clId="{C5CBD3F7-B6B5-4510-8311-8B38D1FE847C}" dt="2024-03-13T14:13:30.316" v="2915" actId="34135"/>
          <ac:spMkLst>
            <pc:docMk/>
            <pc:sldMk cId="3121506263" sldId="281"/>
            <ac:spMk id="213" creationId="{30C9CEC8-A357-8679-BFB6-968889540AC9}"/>
          </ac:spMkLst>
        </pc:spChg>
        <pc:spChg chg="add mod">
          <ac:chgData name="Franziska Händschel" userId="e2149472-3187-4d00-b16a-a19eff6fc04a" providerId="ADAL" clId="{C5CBD3F7-B6B5-4510-8311-8B38D1FE847C}" dt="2024-03-13T14:13:30.316" v="2915" actId="34135"/>
          <ac:spMkLst>
            <pc:docMk/>
            <pc:sldMk cId="3121506263" sldId="281"/>
            <ac:spMk id="214" creationId="{B770EF76-5542-43EE-BC24-67E257E9B139}"/>
          </ac:spMkLst>
        </pc:spChg>
        <pc:spChg chg="add mod">
          <ac:chgData name="Franziska Händschel" userId="e2149472-3187-4d00-b16a-a19eff6fc04a" providerId="ADAL" clId="{C5CBD3F7-B6B5-4510-8311-8B38D1FE847C}" dt="2024-03-13T14:13:30.316" v="2915" actId="34135"/>
          <ac:spMkLst>
            <pc:docMk/>
            <pc:sldMk cId="3121506263" sldId="281"/>
            <ac:spMk id="215" creationId="{E2000891-4909-A312-CD86-C2F9D73CCB10}"/>
          </ac:spMkLst>
        </pc:spChg>
        <pc:spChg chg="add mod">
          <ac:chgData name="Franziska Händschel" userId="e2149472-3187-4d00-b16a-a19eff6fc04a" providerId="ADAL" clId="{C5CBD3F7-B6B5-4510-8311-8B38D1FE847C}" dt="2024-03-13T14:13:30.316" v="2915" actId="34135"/>
          <ac:spMkLst>
            <pc:docMk/>
            <pc:sldMk cId="3121506263" sldId="281"/>
            <ac:spMk id="216" creationId="{7129FF0D-385F-DD6B-6A96-0D1CF1805D2C}"/>
          </ac:spMkLst>
        </pc:spChg>
        <pc:spChg chg="add mod">
          <ac:chgData name="Franziska Händschel" userId="e2149472-3187-4d00-b16a-a19eff6fc04a" providerId="ADAL" clId="{C5CBD3F7-B6B5-4510-8311-8B38D1FE847C}" dt="2024-03-13T14:13:30.316" v="2915" actId="34135"/>
          <ac:spMkLst>
            <pc:docMk/>
            <pc:sldMk cId="3121506263" sldId="281"/>
            <ac:spMk id="217" creationId="{71EF9480-6464-52C0-CBBF-7C8FACA434FE}"/>
          </ac:spMkLst>
        </pc:spChg>
        <pc:spChg chg="add mod">
          <ac:chgData name="Franziska Händschel" userId="e2149472-3187-4d00-b16a-a19eff6fc04a" providerId="ADAL" clId="{C5CBD3F7-B6B5-4510-8311-8B38D1FE847C}" dt="2024-03-13T14:13:30.316" v="2915" actId="34135"/>
          <ac:spMkLst>
            <pc:docMk/>
            <pc:sldMk cId="3121506263" sldId="281"/>
            <ac:spMk id="218" creationId="{F7FD0F04-6D1F-193A-BE82-28AB65C2F2E6}"/>
          </ac:spMkLst>
        </pc:spChg>
        <pc:spChg chg="add mod">
          <ac:chgData name="Franziska Händschel" userId="e2149472-3187-4d00-b16a-a19eff6fc04a" providerId="ADAL" clId="{C5CBD3F7-B6B5-4510-8311-8B38D1FE847C}" dt="2024-03-13T14:13:30.316" v="2915" actId="34135"/>
          <ac:spMkLst>
            <pc:docMk/>
            <pc:sldMk cId="3121506263" sldId="281"/>
            <ac:spMk id="219" creationId="{18850F80-E38B-46DF-0EC4-97597A3931C0}"/>
          </ac:spMkLst>
        </pc:spChg>
        <pc:spChg chg="add mod">
          <ac:chgData name="Franziska Händschel" userId="e2149472-3187-4d00-b16a-a19eff6fc04a" providerId="ADAL" clId="{C5CBD3F7-B6B5-4510-8311-8B38D1FE847C}" dt="2024-03-13T14:13:30.316" v="2915" actId="34135"/>
          <ac:spMkLst>
            <pc:docMk/>
            <pc:sldMk cId="3121506263" sldId="281"/>
            <ac:spMk id="220" creationId="{573B61B8-CF3C-EEC2-8581-B71FE85CB701}"/>
          </ac:spMkLst>
        </pc:spChg>
        <pc:spChg chg="add mod">
          <ac:chgData name="Franziska Händschel" userId="e2149472-3187-4d00-b16a-a19eff6fc04a" providerId="ADAL" clId="{C5CBD3F7-B6B5-4510-8311-8B38D1FE847C}" dt="2024-03-13T14:13:30.316" v="2915" actId="34135"/>
          <ac:spMkLst>
            <pc:docMk/>
            <pc:sldMk cId="3121506263" sldId="281"/>
            <ac:spMk id="221" creationId="{9D981D1A-0338-8393-1930-A1B2B690CBF4}"/>
          </ac:spMkLst>
        </pc:spChg>
        <pc:spChg chg="add mod">
          <ac:chgData name="Franziska Händschel" userId="e2149472-3187-4d00-b16a-a19eff6fc04a" providerId="ADAL" clId="{C5CBD3F7-B6B5-4510-8311-8B38D1FE847C}" dt="2024-03-13T14:13:30.316" v="2915" actId="34135"/>
          <ac:spMkLst>
            <pc:docMk/>
            <pc:sldMk cId="3121506263" sldId="281"/>
            <ac:spMk id="222" creationId="{651DFCE7-82C1-4851-F789-931AF84D719A}"/>
          </ac:spMkLst>
        </pc:spChg>
        <pc:spChg chg="add mod">
          <ac:chgData name="Franziska Händschel" userId="e2149472-3187-4d00-b16a-a19eff6fc04a" providerId="ADAL" clId="{C5CBD3F7-B6B5-4510-8311-8B38D1FE847C}" dt="2024-03-13T14:13:30.316" v="2915" actId="34135"/>
          <ac:spMkLst>
            <pc:docMk/>
            <pc:sldMk cId="3121506263" sldId="281"/>
            <ac:spMk id="223" creationId="{D28EAC1B-BE09-37BF-D4B2-A064B5148197}"/>
          </ac:spMkLst>
        </pc:spChg>
        <pc:spChg chg="add mod">
          <ac:chgData name="Franziska Händschel" userId="e2149472-3187-4d00-b16a-a19eff6fc04a" providerId="ADAL" clId="{C5CBD3F7-B6B5-4510-8311-8B38D1FE847C}" dt="2024-03-13T14:13:30.316" v="2915" actId="34135"/>
          <ac:spMkLst>
            <pc:docMk/>
            <pc:sldMk cId="3121506263" sldId="281"/>
            <ac:spMk id="224" creationId="{F9F311F0-B963-E11F-8CDA-B225AB381D4B}"/>
          </ac:spMkLst>
        </pc:spChg>
        <pc:spChg chg="add mod">
          <ac:chgData name="Franziska Händschel" userId="e2149472-3187-4d00-b16a-a19eff6fc04a" providerId="ADAL" clId="{C5CBD3F7-B6B5-4510-8311-8B38D1FE847C}" dt="2024-03-13T14:13:30.316" v="2915" actId="34135"/>
          <ac:spMkLst>
            <pc:docMk/>
            <pc:sldMk cId="3121506263" sldId="281"/>
            <ac:spMk id="225" creationId="{7B959479-9BD8-EC19-FFC5-E7C063FCCBCD}"/>
          </ac:spMkLst>
        </pc:spChg>
        <pc:spChg chg="add mod">
          <ac:chgData name="Franziska Händschel" userId="e2149472-3187-4d00-b16a-a19eff6fc04a" providerId="ADAL" clId="{C5CBD3F7-B6B5-4510-8311-8B38D1FE847C}" dt="2024-03-13T14:13:30.316" v="2915" actId="34135"/>
          <ac:spMkLst>
            <pc:docMk/>
            <pc:sldMk cId="3121506263" sldId="281"/>
            <ac:spMk id="226" creationId="{DFCF4609-AE0A-141A-3DE7-0D2AD8CEE961}"/>
          </ac:spMkLst>
        </pc:spChg>
        <pc:spChg chg="add mod">
          <ac:chgData name="Franziska Händschel" userId="e2149472-3187-4d00-b16a-a19eff6fc04a" providerId="ADAL" clId="{C5CBD3F7-B6B5-4510-8311-8B38D1FE847C}" dt="2024-03-13T14:13:30.316" v="2915" actId="34135"/>
          <ac:spMkLst>
            <pc:docMk/>
            <pc:sldMk cId="3121506263" sldId="281"/>
            <ac:spMk id="227" creationId="{92B9AFD2-9F37-2A6A-4492-46538AF1C37E}"/>
          </ac:spMkLst>
        </pc:spChg>
        <pc:spChg chg="add mod">
          <ac:chgData name="Franziska Händschel" userId="e2149472-3187-4d00-b16a-a19eff6fc04a" providerId="ADAL" clId="{C5CBD3F7-B6B5-4510-8311-8B38D1FE847C}" dt="2024-03-13T14:13:30.316" v="2915" actId="34135"/>
          <ac:spMkLst>
            <pc:docMk/>
            <pc:sldMk cId="3121506263" sldId="281"/>
            <ac:spMk id="228" creationId="{6504CDA7-287A-2B22-F86F-1C664FDC8AA8}"/>
          </ac:spMkLst>
        </pc:spChg>
        <pc:spChg chg="add mod">
          <ac:chgData name="Franziska Händschel" userId="e2149472-3187-4d00-b16a-a19eff6fc04a" providerId="ADAL" clId="{C5CBD3F7-B6B5-4510-8311-8B38D1FE847C}" dt="2024-03-13T14:13:30.316" v="2915" actId="34135"/>
          <ac:spMkLst>
            <pc:docMk/>
            <pc:sldMk cId="3121506263" sldId="281"/>
            <ac:spMk id="229" creationId="{A75ABABC-8B67-C47A-BA3C-02348CE8DFF9}"/>
          </ac:spMkLst>
        </pc:spChg>
        <pc:spChg chg="add mod">
          <ac:chgData name="Franziska Händschel" userId="e2149472-3187-4d00-b16a-a19eff6fc04a" providerId="ADAL" clId="{C5CBD3F7-B6B5-4510-8311-8B38D1FE847C}" dt="2024-03-13T14:13:30.316" v="2915" actId="34135"/>
          <ac:spMkLst>
            <pc:docMk/>
            <pc:sldMk cId="3121506263" sldId="281"/>
            <ac:spMk id="230" creationId="{7794FAF0-6697-6E61-52B4-139FCF93121A}"/>
          </ac:spMkLst>
        </pc:spChg>
        <pc:spChg chg="add mod">
          <ac:chgData name="Franziska Händschel" userId="e2149472-3187-4d00-b16a-a19eff6fc04a" providerId="ADAL" clId="{C5CBD3F7-B6B5-4510-8311-8B38D1FE847C}" dt="2024-03-13T14:13:30.316" v="2915" actId="34135"/>
          <ac:spMkLst>
            <pc:docMk/>
            <pc:sldMk cId="3121506263" sldId="281"/>
            <ac:spMk id="231" creationId="{A718FFBC-754B-9F3B-EBFD-8A3B83303E0B}"/>
          </ac:spMkLst>
        </pc:spChg>
        <pc:spChg chg="add mod">
          <ac:chgData name="Franziska Händschel" userId="e2149472-3187-4d00-b16a-a19eff6fc04a" providerId="ADAL" clId="{C5CBD3F7-B6B5-4510-8311-8B38D1FE847C}" dt="2024-03-13T14:13:30.316" v="2915" actId="34135"/>
          <ac:spMkLst>
            <pc:docMk/>
            <pc:sldMk cId="3121506263" sldId="281"/>
            <ac:spMk id="232" creationId="{57D2047D-98F6-12A2-EDCE-ED01E49B6604}"/>
          </ac:spMkLst>
        </pc:spChg>
        <pc:spChg chg="add mod">
          <ac:chgData name="Franziska Händschel" userId="e2149472-3187-4d00-b16a-a19eff6fc04a" providerId="ADAL" clId="{C5CBD3F7-B6B5-4510-8311-8B38D1FE847C}" dt="2024-03-13T14:13:30.316" v="2915" actId="34135"/>
          <ac:spMkLst>
            <pc:docMk/>
            <pc:sldMk cId="3121506263" sldId="281"/>
            <ac:spMk id="233" creationId="{C6B43F97-F8A7-508C-E971-8621F03753F7}"/>
          </ac:spMkLst>
        </pc:spChg>
        <pc:spChg chg="add mod">
          <ac:chgData name="Franziska Händschel" userId="e2149472-3187-4d00-b16a-a19eff6fc04a" providerId="ADAL" clId="{C5CBD3F7-B6B5-4510-8311-8B38D1FE847C}" dt="2024-03-13T14:13:30.316" v="2915" actId="34135"/>
          <ac:spMkLst>
            <pc:docMk/>
            <pc:sldMk cId="3121506263" sldId="281"/>
            <ac:spMk id="234" creationId="{941C56D2-C838-4832-61A7-52BDB774F8BB}"/>
          </ac:spMkLst>
        </pc:spChg>
        <pc:spChg chg="add mod">
          <ac:chgData name="Franziska Händschel" userId="e2149472-3187-4d00-b16a-a19eff6fc04a" providerId="ADAL" clId="{C5CBD3F7-B6B5-4510-8311-8B38D1FE847C}" dt="2024-03-13T14:13:30.316" v="2915" actId="34135"/>
          <ac:spMkLst>
            <pc:docMk/>
            <pc:sldMk cId="3121506263" sldId="281"/>
            <ac:spMk id="235" creationId="{76799F72-3580-3EE6-A0E1-62A751694860}"/>
          </ac:spMkLst>
        </pc:spChg>
        <pc:spChg chg="add mod">
          <ac:chgData name="Franziska Händschel" userId="e2149472-3187-4d00-b16a-a19eff6fc04a" providerId="ADAL" clId="{C5CBD3F7-B6B5-4510-8311-8B38D1FE847C}" dt="2024-03-13T14:13:30.316" v="2915" actId="34135"/>
          <ac:spMkLst>
            <pc:docMk/>
            <pc:sldMk cId="3121506263" sldId="281"/>
            <ac:spMk id="236" creationId="{D3252C6B-B7B1-5980-95DF-B4BA6FA91F96}"/>
          </ac:spMkLst>
        </pc:spChg>
        <pc:spChg chg="add mod">
          <ac:chgData name="Franziska Händschel" userId="e2149472-3187-4d00-b16a-a19eff6fc04a" providerId="ADAL" clId="{C5CBD3F7-B6B5-4510-8311-8B38D1FE847C}" dt="2024-03-13T14:13:30.316" v="2915" actId="34135"/>
          <ac:spMkLst>
            <pc:docMk/>
            <pc:sldMk cId="3121506263" sldId="281"/>
            <ac:spMk id="237" creationId="{A953C6CB-AE19-0310-5F98-1AE2EA182EB1}"/>
          </ac:spMkLst>
        </pc:spChg>
        <pc:spChg chg="add mod">
          <ac:chgData name="Franziska Händschel" userId="e2149472-3187-4d00-b16a-a19eff6fc04a" providerId="ADAL" clId="{C5CBD3F7-B6B5-4510-8311-8B38D1FE847C}" dt="2024-03-13T14:13:30.316" v="2915" actId="34135"/>
          <ac:spMkLst>
            <pc:docMk/>
            <pc:sldMk cId="3121506263" sldId="281"/>
            <ac:spMk id="238" creationId="{60C795C6-CA7C-0B0B-DD94-FC56E408DDCF}"/>
          </ac:spMkLst>
        </pc:spChg>
        <pc:spChg chg="add mod">
          <ac:chgData name="Franziska Händschel" userId="e2149472-3187-4d00-b16a-a19eff6fc04a" providerId="ADAL" clId="{C5CBD3F7-B6B5-4510-8311-8B38D1FE847C}" dt="2024-03-13T14:13:30.316" v="2915" actId="34135"/>
          <ac:spMkLst>
            <pc:docMk/>
            <pc:sldMk cId="3121506263" sldId="281"/>
            <ac:spMk id="239" creationId="{4BE0DE62-1C4E-10CB-75C2-621AFEC6A17B}"/>
          </ac:spMkLst>
        </pc:spChg>
        <pc:spChg chg="add mod">
          <ac:chgData name="Franziska Händschel" userId="e2149472-3187-4d00-b16a-a19eff6fc04a" providerId="ADAL" clId="{C5CBD3F7-B6B5-4510-8311-8B38D1FE847C}" dt="2024-03-13T14:13:30.316" v="2915" actId="34135"/>
          <ac:spMkLst>
            <pc:docMk/>
            <pc:sldMk cId="3121506263" sldId="281"/>
            <ac:spMk id="240" creationId="{803DF10C-563B-81E8-066A-394282F1546B}"/>
          </ac:spMkLst>
        </pc:spChg>
        <pc:spChg chg="add mod">
          <ac:chgData name="Franziska Händschel" userId="e2149472-3187-4d00-b16a-a19eff6fc04a" providerId="ADAL" clId="{C5CBD3F7-B6B5-4510-8311-8B38D1FE847C}" dt="2024-03-13T14:13:30.316" v="2915" actId="34135"/>
          <ac:spMkLst>
            <pc:docMk/>
            <pc:sldMk cId="3121506263" sldId="281"/>
            <ac:spMk id="241" creationId="{82273981-94F9-8246-EC31-2435B35432A4}"/>
          </ac:spMkLst>
        </pc:spChg>
        <pc:spChg chg="add mod">
          <ac:chgData name="Franziska Händschel" userId="e2149472-3187-4d00-b16a-a19eff6fc04a" providerId="ADAL" clId="{C5CBD3F7-B6B5-4510-8311-8B38D1FE847C}" dt="2024-03-13T14:13:30.316" v="2915" actId="34135"/>
          <ac:spMkLst>
            <pc:docMk/>
            <pc:sldMk cId="3121506263" sldId="281"/>
            <ac:spMk id="242" creationId="{E2F49612-A4DD-2735-3913-9BF69234D7AF}"/>
          </ac:spMkLst>
        </pc:spChg>
        <pc:spChg chg="add mod">
          <ac:chgData name="Franziska Händschel" userId="e2149472-3187-4d00-b16a-a19eff6fc04a" providerId="ADAL" clId="{C5CBD3F7-B6B5-4510-8311-8B38D1FE847C}" dt="2024-03-13T14:13:30.316" v="2915" actId="34135"/>
          <ac:spMkLst>
            <pc:docMk/>
            <pc:sldMk cId="3121506263" sldId="281"/>
            <ac:spMk id="243" creationId="{96DE7440-8236-F632-51C0-40D5D3492CC5}"/>
          </ac:spMkLst>
        </pc:spChg>
        <pc:spChg chg="add mod">
          <ac:chgData name="Franziska Händschel" userId="e2149472-3187-4d00-b16a-a19eff6fc04a" providerId="ADAL" clId="{C5CBD3F7-B6B5-4510-8311-8B38D1FE847C}" dt="2024-03-13T14:13:30.316" v="2915" actId="34135"/>
          <ac:spMkLst>
            <pc:docMk/>
            <pc:sldMk cId="3121506263" sldId="281"/>
            <ac:spMk id="244" creationId="{F2F873C6-1880-0D84-C37A-8B46219472F7}"/>
          </ac:spMkLst>
        </pc:spChg>
        <pc:spChg chg="add mod">
          <ac:chgData name="Franziska Händschel" userId="e2149472-3187-4d00-b16a-a19eff6fc04a" providerId="ADAL" clId="{C5CBD3F7-B6B5-4510-8311-8B38D1FE847C}" dt="2024-03-13T14:13:30.316" v="2915" actId="34135"/>
          <ac:spMkLst>
            <pc:docMk/>
            <pc:sldMk cId="3121506263" sldId="281"/>
            <ac:spMk id="245" creationId="{2819CCBB-1E1D-8852-895E-2B74DBA24871}"/>
          </ac:spMkLst>
        </pc:spChg>
        <pc:spChg chg="add mod">
          <ac:chgData name="Franziska Händschel" userId="e2149472-3187-4d00-b16a-a19eff6fc04a" providerId="ADAL" clId="{C5CBD3F7-B6B5-4510-8311-8B38D1FE847C}" dt="2024-03-13T14:13:30.316" v="2915" actId="34135"/>
          <ac:spMkLst>
            <pc:docMk/>
            <pc:sldMk cId="3121506263" sldId="281"/>
            <ac:spMk id="246" creationId="{2032CDE0-9110-6D04-2E78-D4CE75E17CA9}"/>
          </ac:spMkLst>
        </pc:spChg>
        <pc:spChg chg="add mod">
          <ac:chgData name="Franziska Händschel" userId="e2149472-3187-4d00-b16a-a19eff6fc04a" providerId="ADAL" clId="{C5CBD3F7-B6B5-4510-8311-8B38D1FE847C}" dt="2024-03-13T14:13:30.316" v="2915" actId="34135"/>
          <ac:spMkLst>
            <pc:docMk/>
            <pc:sldMk cId="3121506263" sldId="281"/>
            <ac:spMk id="247" creationId="{193F6B0E-C795-93FC-C08C-46795156B0E0}"/>
          </ac:spMkLst>
        </pc:spChg>
        <pc:spChg chg="add mod">
          <ac:chgData name="Franziska Händschel" userId="e2149472-3187-4d00-b16a-a19eff6fc04a" providerId="ADAL" clId="{C5CBD3F7-B6B5-4510-8311-8B38D1FE847C}" dt="2024-03-13T14:13:30.316" v="2915" actId="34135"/>
          <ac:spMkLst>
            <pc:docMk/>
            <pc:sldMk cId="3121506263" sldId="281"/>
            <ac:spMk id="248" creationId="{1529DD82-4264-4FC7-E899-291469A1F3CF}"/>
          </ac:spMkLst>
        </pc:spChg>
        <pc:spChg chg="add mod">
          <ac:chgData name="Franziska Händschel" userId="e2149472-3187-4d00-b16a-a19eff6fc04a" providerId="ADAL" clId="{C5CBD3F7-B6B5-4510-8311-8B38D1FE847C}" dt="2024-03-13T14:13:30.316" v="2915" actId="34135"/>
          <ac:spMkLst>
            <pc:docMk/>
            <pc:sldMk cId="3121506263" sldId="281"/>
            <ac:spMk id="249" creationId="{451D3F49-8068-CAD7-44E5-4DDFF67D5316}"/>
          </ac:spMkLst>
        </pc:spChg>
        <pc:spChg chg="add mod">
          <ac:chgData name="Franziska Händschel" userId="e2149472-3187-4d00-b16a-a19eff6fc04a" providerId="ADAL" clId="{C5CBD3F7-B6B5-4510-8311-8B38D1FE847C}" dt="2024-03-13T14:13:30.316" v="2915" actId="34135"/>
          <ac:spMkLst>
            <pc:docMk/>
            <pc:sldMk cId="3121506263" sldId="281"/>
            <ac:spMk id="250" creationId="{4418804C-E471-06EB-9CEF-23212DC11967}"/>
          </ac:spMkLst>
        </pc:spChg>
        <pc:spChg chg="add mod">
          <ac:chgData name="Franziska Händschel" userId="e2149472-3187-4d00-b16a-a19eff6fc04a" providerId="ADAL" clId="{C5CBD3F7-B6B5-4510-8311-8B38D1FE847C}" dt="2024-03-13T14:13:30.316" v="2915" actId="34135"/>
          <ac:spMkLst>
            <pc:docMk/>
            <pc:sldMk cId="3121506263" sldId="281"/>
            <ac:spMk id="251" creationId="{44CC4E8C-656B-6DAF-20D2-371A4497B6BA}"/>
          </ac:spMkLst>
        </pc:spChg>
        <pc:spChg chg="add mod">
          <ac:chgData name="Franziska Händschel" userId="e2149472-3187-4d00-b16a-a19eff6fc04a" providerId="ADAL" clId="{C5CBD3F7-B6B5-4510-8311-8B38D1FE847C}" dt="2024-03-13T14:13:30.316" v="2915" actId="34135"/>
          <ac:spMkLst>
            <pc:docMk/>
            <pc:sldMk cId="3121506263" sldId="281"/>
            <ac:spMk id="252" creationId="{154E0ACE-F319-C079-F397-72085268EE16}"/>
          </ac:spMkLst>
        </pc:spChg>
        <pc:spChg chg="add mod">
          <ac:chgData name="Franziska Händschel" userId="e2149472-3187-4d00-b16a-a19eff6fc04a" providerId="ADAL" clId="{C5CBD3F7-B6B5-4510-8311-8B38D1FE847C}" dt="2024-03-13T14:13:30.316" v="2915" actId="34135"/>
          <ac:spMkLst>
            <pc:docMk/>
            <pc:sldMk cId="3121506263" sldId="281"/>
            <ac:spMk id="253" creationId="{569478DB-6878-7BF2-F692-0D64E80572A5}"/>
          </ac:spMkLst>
        </pc:spChg>
        <pc:spChg chg="add mod">
          <ac:chgData name="Franziska Händschel" userId="e2149472-3187-4d00-b16a-a19eff6fc04a" providerId="ADAL" clId="{C5CBD3F7-B6B5-4510-8311-8B38D1FE847C}" dt="2024-03-13T14:13:30.316" v="2915" actId="34135"/>
          <ac:spMkLst>
            <pc:docMk/>
            <pc:sldMk cId="3121506263" sldId="281"/>
            <ac:spMk id="254" creationId="{B0F48F69-58D2-5C80-58F2-6A65F427214C}"/>
          </ac:spMkLst>
        </pc:spChg>
        <pc:spChg chg="add mod">
          <ac:chgData name="Franziska Händschel" userId="e2149472-3187-4d00-b16a-a19eff6fc04a" providerId="ADAL" clId="{C5CBD3F7-B6B5-4510-8311-8B38D1FE847C}" dt="2024-03-13T14:13:30.316" v="2915" actId="34135"/>
          <ac:spMkLst>
            <pc:docMk/>
            <pc:sldMk cId="3121506263" sldId="281"/>
            <ac:spMk id="255" creationId="{3EA89E3A-F544-C04F-6E9A-A3413566DD4A}"/>
          </ac:spMkLst>
        </pc:spChg>
        <pc:spChg chg="add mod">
          <ac:chgData name="Franziska Händschel" userId="e2149472-3187-4d00-b16a-a19eff6fc04a" providerId="ADAL" clId="{C5CBD3F7-B6B5-4510-8311-8B38D1FE847C}" dt="2024-03-13T14:13:30.316" v="2915" actId="34135"/>
          <ac:spMkLst>
            <pc:docMk/>
            <pc:sldMk cId="3121506263" sldId="281"/>
            <ac:spMk id="256" creationId="{CBED935A-2661-7A46-D9F0-234AC3F38CAA}"/>
          </ac:spMkLst>
        </pc:spChg>
        <pc:spChg chg="add mod">
          <ac:chgData name="Franziska Händschel" userId="e2149472-3187-4d00-b16a-a19eff6fc04a" providerId="ADAL" clId="{C5CBD3F7-B6B5-4510-8311-8B38D1FE847C}" dt="2024-03-13T14:13:30.316" v="2915" actId="34135"/>
          <ac:spMkLst>
            <pc:docMk/>
            <pc:sldMk cId="3121506263" sldId="281"/>
            <ac:spMk id="257" creationId="{5C85F4F0-0C77-F3F7-8978-54C230BD7AB9}"/>
          </ac:spMkLst>
        </pc:spChg>
        <pc:spChg chg="add mod">
          <ac:chgData name="Franziska Händschel" userId="e2149472-3187-4d00-b16a-a19eff6fc04a" providerId="ADAL" clId="{C5CBD3F7-B6B5-4510-8311-8B38D1FE847C}" dt="2024-03-13T14:13:30.316" v="2915" actId="34135"/>
          <ac:spMkLst>
            <pc:docMk/>
            <pc:sldMk cId="3121506263" sldId="281"/>
            <ac:spMk id="258" creationId="{CDD0CE38-9D70-1CB2-6A3E-020468576E19}"/>
          </ac:spMkLst>
        </pc:spChg>
        <pc:spChg chg="add mod">
          <ac:chgData name="Franziska Händschel" userId="e2149472-3187-4d00-b16a-a19eff6fc04a" providerId="ADAL" clId="{C5CBD3F7-B6B5-4510-8311-8B38D1FE847C}" dt="2024-03-13T14:13:30.316" v="2915" actId="34135"/>
          <ac:spMkLst>
            <pc:docMk/>
            <pc:sldMk cId="3121506263" sldId="281"/>
            <ac:spMk id="259" creationId="{5DB5331D-7E14-2BEB-D8F9-A12B8E65D31F}"/>
          </ac:spMkLst>
        </pc:spChg>
        <pc:spChg chg="add mod">
          <ac:chgData name="Franziska Händschel" userId="e2149472-3187-4d00-b16a-a19eff6fc04a" providerId="ADAL" clId="{C5CBD3F7-B6B5-4510-8311-8B38D1FE847C}" dt="2024-03-13T14:13:30.316" v="2915" actId="34135"/>
          <ac:spMkLst>
            <pc:docMk/>
            <pc:sldMk cId="3121506263" sldId="281"/>
            <ac:spMk id="260" creationId="{20C27CAD-404B-9552-C375-151DD56C9305}"/>
          </ac:spMkLst>
        </pc:spChg>
        <pc:spChg chg="add mod">
          <ac:chgData name="Franziska Händschel" userId="e2149472-3187-4d00-b16a-a19eff6fc04a" providerId="ADAL" clId="{C5CBD3F7-B6B5-4510-8311-8B38D1FE847C}" dt="2024-03-13T14:13:30.316" v="2915" actId="34135"/>
          <ac:spMkLst>
            <pc:docMk/>
            <pc:sldMk cId="3121506263" sldId="281"/>
            <ac:spMk id="261" creationId="{568A6DD3-CB14-BE21-FE42-03F63CEECC50}"/>
          </ac:spMkLst>
        </pc:spChg>
        <pc:spChg chg="add mod">
          <ac:chgData name="Franziska Händschel" userId="e2149472-3187-4d00-b16a-a19eff6fc04a" providerId="ADAL" clId="{C5CBD3F7-B6B5-4510-8311-8B38D1FE847C}" dt="2024-03-13T14:13:30.316" v="2915" actId="34135"/>
          <ac:spMkLst>
            <pc:docMk/>
            <pc:sldMk cId="3121506263" sldId="281"/>
            <ac:spMk id="262" creationId="{9561EF41-9CB2-F800-A305-B5677FC747AF}"/>
          </ac:spMkLst>
        </pc:spChg>
        <pc:spChg chg="add mod">
          <ac:chgData name="Franziska Händschel" userId="e2149472-3187-4d00-b16a-a19eff6fc04a" providerId="ADAL" clId="{C5CBD3F7-B6B5-4510-8311-8B38D1FE847C}" dt="2024-03-13T14:13:30.316" v="2915" actId="34135"/>
          <ac:spMkLst>
            <pc:docMk/>
            <pc:sldMk cId="3121506263" sldId="281"/>
            <ac:spMk id="263" creationId="{C3D6D638-BD72-4C9D-F0FE-7064D33D34AB}"/>
          </ac:spMkLst>
        </pc:spChg>
        <pc:spChg chg="add mod">
          <ac:chgData name="Franziska Händschel" userId="e2149472-3187-4d00-b16a-a19eff6fc04a" providerId="ADAL" clId="{C5CBD3F7-B6B5-4510-8311-8B38D1FE847C}" dt="2024-03-13T14:13:30.316" v="2915" actId="34135"/>
          <ac:spMkLst>
            <pc:docMk/>
            <pc:sldMk cId="3121506263" sldId="281"/>
            <ac:spMk id="264" creationId="{95DA9D98-AD11-CADF-1257-5D0FFD32FD42}"/>
          </ac:spMkLst>
        </pc:spChg>
        <pc:spChg chg="add mod">
          <ac:chgData name="Franziska Händschel" userId="e2149472-3187-4d00-b16a-a19eff6fc04a" providerId="ADAL" clId="{C5CBD3F7-B6B5-4510-8311-8B38D1FE847C}" dt="2024-03-13T14:13:30.316" v="2915" actId="34135"/>
          <ac:spMkLst>
            <pc:docMk/>
            <pc:sldMk cId="3121506263" sldId="281"/>
            <ac:spMk id="265" creationId="{5943E820-7C78-0E2A-9735-154D8051DB0C}"/>
          </ac:spMkLst>
        </pc:spChg>
        <pc:spChg chg="add mod">
          <ac:chgData name="Franziska Händschel" userId="e2149472-3187-4d00-b16a-a19eff6fc04a" providerId="ADAL" clId="{C5CBD3F7-B6B5-4510-8311-8B38D1FE847C}" dt="2024-03-13T14:13:30.316" v="2915" actId="34135"/>
          <ac:spMkLst>
            <pc:docMk/>
            <pc:sldMk cId="3121506263" sldId="281"/>
            <ac:spMk id="266" creationId="{61EDF73C-0CF8-F7B8-A19D-2A2846C3FAC6}"/>
          </ac:spMkLst>
        </pc:spChg>
        <pc:spChg chg="add mod">
          <ac:chgData name="Franziska Händschel" userId="e2149472-3187-4d00-b16a-a19eff6fc04a" providerId="ADAL" clId="{C5CBD3F7-B6B5-4510-8311-8B38D1FE847C}" dt="2024-03-13T14:13:30.316" v="2915" actId="34135"/>
          <ac:spMkLst>
            <pc:docMk/>
            <pc:sldMk cId="3121506263" sldId="281"/>
            <ac:spMk id="267" creationId="{CCC88942-6D25-A168-D651-0AB464DD8609}"/>
          </ac:spMkLst>
        </pc:spChg>
        <pc:spChg chg="add mod">
          <ac:chgData name="Franziska Händschel" userId="e2149472-3187-4d00-b16a-a19eff6fc04a" providerId="ADAL" clId="{C5CBD3F7-B6B5-4510-8311-8B38D1FE847C}" dt="2024-03-13T14:13:30.316" v="2915" actId="34135"/>
          <ac:spMkLst>
            <pc:docMk/>
            <pc:sldMk cId="3121506263" sldId="281"/>
            <ac:spMk id="268" creationId="{5B319EDA-ABB6-F80E-5572-4B0E90321FCD}"/>
          </ac:spMkLst>
        </pc:spChg>
        <pc:spChg chg="add mod">
          <ac:chgData name="Franziska Händschel" userId="e2149472-3187-4d00-b16a-a19eff6fc04a" providerId="ADAL" clId="{C5CBD3F7-B6B5-4510-8311-8B38D1FE847C}" dt="2024-03-13T14:13:30.316" v="2915" actId="34135"/>
          <ac:spMkLst>
            <pc:docMk/>
            <pc:sldMk cId="3121506263" sldId="281"/>
            <ac:spMk id="269" creationId="{CF2FAC61-3B44-3DC6-CFC6-E0A367088941}"/>
          </ac:spMkLst>
        </pc:spChg>
        <pc:spChg chg="add mod">
          <ac:chgData name="Franziska Händschel" userId="e2149472-3187-4d00-b16a-a19eff6fc04a" providerId="ADAL" clId="{C5CBD3F7-B6B5-4510-8311-8B38D1FE847C}" dt="2024-03-13T14:13:30.316" v="2915" actId="34135"/>
          <ac:spMkLst>
            <pc:docMk/>
            <pc:sldMk cId="3121506263" sldId="281"/>
            <ac:spMk id="270" creationId="{F98F49B6-8038-10C4-394F-62BE4E42CA6F}"/>
          </ac:spMkLst>
        </pc:spChg>
        <pc:spChg chg="add mod">
          <ac:chgData name="Franziska Händschel" userId="e2149472-3187-4d00-b16a-a19eff6fc04a" providerId="ADAL" clId="{C5CBD3F7-B6B5-4510-8311-8B38D1FE847C}" dt="2024-03-13T14:13:30.316" v="2915" actId="34135"/>
          <ac:spMkLst>
            <pc:docMk/>
            <pc:sldMk cId="3121506263" sldId="281"/>
            <ac:spMk id="271" creationId="{203AD5F2-8FCE-4C31-673A-84291DA505A2}"/>
          </ac:spMkLst>
        </pc:spChg>
        <pc:spChg chg="add mod">
          <ac:chgData name="Franziska Händschel" userId="e2149472-3187-4d00-b16a-a19eff6fc04a" providerId="ADAL" clId="{C5CBD3F7-B6B5-4510-8311-8B38D1FE847C}" dt="2024-03-13T14:13:30.316" v="2915" actId="34135"/>
          <ac:spMkLst>
            <pc:docMk/>
            <pc:sldMk cId="3121506263" sldId="281"/>
            <ac:spMk id="272" creationId="{C943A2F6-FBA8-9372-982C-D5630F12960C}"/>
          </ac:spMkLst>
        </pc:spChg>
        <pc:spChg chg="add mod">
          <ac:chgData name="Franziska Händschel" userId="e2149472-3187-4d00-b16a-a19eff6fc04a" providerId="ADAL" clId="{C5CBD3F7-B6B5-4510-8311-8B38D1FE847C}" dt="2024-03-13T14:13:30.316" v="2915" actId="34135"/>
          <ac:spMkLst>
            <pc:docMk/>
            <pc:sldMk cId="3121506263" sldId="281"/>
            <ac:spMk id="273" creationId="{A07593FC-B8A6-91A2-FD02-8E7D698A7CBB}"/>
          </ac:spMkLst>
        </pc:spChg>
        <pc:spChg chg="add mod">
          <ac:chgData name="Franziska Händschel" userId="e2149472-3187-4d00-b16a-a19eff6fc04a" providerId="ADAL" clId="{C5CBD3F7-B6B5-4510-8311-8B38D1FE847C}" dt="2024-03-13T14:13:30.316" v="2915" actId="34135"/>
          <ac:spMkLst>
            <pc:docMk/>
            <pc:sldMk cId="3121506263" sldId="281"/>
            <ac:spMk id="274" creationId="{50F11C53-71E9-F373-B61B-35B9FCBE4F05}"/>
          </ac:spMkLst>
        </pc:spChg>
        <pc:spChg chg="add mod">
          <ac:chgData name="Franziska Händschel" userId="e2149472-3187-4d00-b16a-a19eff6fc04a" providerId="ADAL" clId="{C5CBD3F7-B6B5-4510-8311-8B38D1FE847C}" dt="2024-03-13T14:13:30.316" v="2915" actId="34135"/>
          <ac:spMkLst>
            <pc:docMk/>
            <pc:sldMk cId="3121506263" sldId="281"/>
            <ac:spMk id="275" creationId="{4D51BDDF-6E42-5ED0-4875-30C688CD222A}"/>
          </ac:spMkLst>
        </pc:spChg>
        <pc:spChg chg="add mod">
          <ac:chgData name="Franziska Händschel" userId="e2149472-3187-4d00-b16a-a19eff6fc04a" providerId="ADAL" clId="{C5CBD3F7-B6B5-4510-8311-8B38D1FE847C}" dt="2024-03-13T14:13:30.316" v="2915" actId="34135"/>
          <ac:spMkLst>
            <pc:docMk/>
            <pc:sldMk cId="3121506263" sldId="281"/>
            <ac:spMk id="276" creationId="{D95793C9-7D33-FC33-A0E6-8A476E8BD552}"/>
          </ac:spMkLst>
        </pc:spChg>
        <pc:spChg chg="add del mod">
          <ac:chgData name="Franziska Händschel" userId="e2149472-3187-4d00-b16a-a19eff6fc04a" providerId="ADAL" clId="{C5CBD3F7-B6B5-4510-8311-8B38D1FE847C}" dt="2024-03-13T14:15:54.452" v="2923" actId="478"/>
          <ac:spMkLst>
            <pc:docMk/>
            <pc:sldMk cId="3121506263" sldId="281"/>
            <ac:spMk id="277" creationId="{E0534A31-10AA-5A3A-4E9A-8FCFA87D2377}"/>
          </ac:spMkLst>
        </pc:spChg>
        <pc:grpChg chg="add del mod">
          <ac:chgData name="Franziska Händschel" userId="e2149472-3187-4d00-b16a-a19eff6fc04a" providerId="ADAL" clId="{C5CBD3F7-B6B5-4510-8311-8B38D1FE847C}" dt="2024-03-13T14:08:14.762" v="2828" actId="165"/>
          <ac:grpSpMkLst>
            <pc:docMk/>
            <pc:sldMk cId="3121506263" sldId="281"/>
            <ac:grpSpMk id="79" creationId="{1BF93590-F7DF-9BEE-4557-C04B2A3CDC37}"/>
          </ac:grpSpMkLst>
        </pc:grpChg>
        <pc:grpChg chg="add del mod">
          <ac:chgData name="Franziska Händschel" userId="e2149472-3187-4d00-b16a-a19eff6fc04a" providerId="ADAL" clId="{C5CBD3F7-B6B5-4510-8311-8B38D1FE847C}" dt="2024-03-13T14:08:14.762" v="2828" actId="165"/>
          <ac:grpSpMkLst>
            <pc:docMk/>
            <pc:sldMk cId="3121506263" sldId="281"/>
            <ac:grpSpMk id="150" creationId="{E92D8845-D7FD-D6CC-495E-58B514A4A29E}"/>
          </ac:grpSpMkLst>
        </pc:grpChg>
        <pc:picChg chg="add del mod topLvl">
          <ac:chgData name="Franziska Händschel" userId="e2149472-3187-4d00-b16a-a19eff6fc04a" providerId="ADAL" clId="{C5CBD3F7-B6B5-4510-8311-8B38D1FE847C}" dt="2024-03-13T14:12:48.860" v="2891" actId="21"/>
          <ac:picMkLst>
            <pc:docMk/>
            <pc:sldMk cId="3121506263" sldId="281"/>
            <ac:picMk id="13" creationId="{7B53BF51-587C-CECC-A35B-E71F0D528212}"/>
          </ac:picMkLst>
        </pc:picChg>
        <pc:picChg chg="add del mod topLvl">
          <ac:chgData name="Franziska Händschel" userId="e2149472-3187-4d00-b16a-a19eff6fc04a" providerId="ADAL" clId="{C5CBD3F7-B6B5-4510-8311-8B38D1FE847C}" dt="2024-03-13T14:12:48.860" v="2891" actId="21"/>
          <ac:picMkLst>
            <pc:docMk/>
            <pc:sldMk cId="3121506263" sldId="281"/>
            <ac:picMk id="14" creationId="{81C636B0-19C9-ACD4-ADC2-E66A819C7865}"/>
          </ac:picMkLst>
        </pc:picChg>
        <pc:picChg chg="add del mod topLvl">
          <ac:chgData name="Franziska Händschel" userId="e2149472-3187-4d00-b16a-a19eff6fc04a" providerId="ADAL" clId="{C5CBD3F7-B6B5-4510-8311-8B38D1FE847C}" dt="2024-03-13T14:12:48.860" v="2891" actId="21"/>
          <ac:picMkLst>
            <pc:docMk/>
            <pc:sldMk cId="3121506263" sldId="281"/>
            <ac:picMk id="15" creationId="{CC719C4A-F928-11DE-D6A4-192A05B798C4}"/>
          </ac:picMkLst>
        </pc:picChg>
      </pc:sldChg>
      <pc:sldChg chg="del">
        <pc:chgData name="Franziska Händschel" userId="e2149472-3187-4d00-b16a-a19eff6fc04a" providerId="ADAL" clId="{C5CBD3F7-B6B5-4510-8311-8B38D1FE847C}" dt="2024-03-13T14:04:20.510" v="2800" actId="47"/>
        <pc:sldMkLst>
          <pc:docMk/>
          <pc:sldMk cId="566316030" sldId="282"/>
        </pc:sldMkLst>
      </pc:sldChg>
      <pc:sldChg chg="del">
        <pc:chgData name="Franziska Händschel" userId="e2149472-3187-4d00-b16a-a19eff6fc04a" providerId="ADAL" clId="{C5CBD3F7-B6B5-4510-8311-8B38D1FE847C}" dt="2024-03-13T14:04:20.510" v="2800" actId="47"/>
        <pc:sldMkLst>
          <pc:docMk/>
          <pc:sldMk cId="2911112069" sldId="283"/>
        </pc:sldMkLst>
      </pc:sldChg>
      <pc:sldChg chg="addSp delSp modSp mod">
        <pc:chgData name="Franziska Händschel" userId="e2149472-3187-4d00-b16a-a19eff6fc04a" providerId="ADAL" clId="{C5CBD3F7-B6B5-4510-8311-8B38D1FE847C}" dt="2024-03-13T14:44:15.444" v="3117" actId="1036"/>
        <pc:sldMkLst>
          <pc:docMk/>
          <pc:sldMk cId="1012455834" sldId="286"/>
        </pc:sldMkLst>
        <pc:spChg chg="del">
          <ac:chgData name="Franziska Händschel" userId="e2149472-3187-4d00-b16a-a19eff6fc04a" providerId="ADAL" clId="{C5CBD3F7-B6B5-4510-8311-8B38D1FE847C}" dt="2024-03-13T14:05:16.720" v="2812" actId="478"/>
          <ac:spMkLst>
            <pc:docMk/>
            <pc:sldMk cId="1012455834" sldId="286"/>
            <ac:spMk id="2" creationId="{8E74333C-ACEC-FAD6-04AD-BF5D8D7C99D9}"/>
          </ac:spMkLst>
        </pc:spChg>
        <pc:spChg chg="del">
          <ac:chgData name="Franziska Händschel" userId="e2149472-3187-4d00-b16a-a19eff6fc04a" providerId="ADAL" clId="{C5CBD3F7-B6B5-4510-8311-8B38D1FE847C}" dt="2024-03-13T14:05:16.720" v="2812" actId="478"/>
          <ac:spMkLst>
            <pc:docMk/>
            <pc:sldMk cId="1012455834" sldId="286"/>
            <ac:spMk id="3" creationId="{16937AE6-2C00-C698-2733-23ADD87CE128}"/>
          </ac:spMkLst>
        </pc:spChg>
        <pc:spChg chg="del">
          <ac:chgData name="Franziska Händschel" userId="e2149472-3187-4d00-b16a-a19eff6fc04a" providerId="ADAL" clId="{C5CBD3F7-B6B5-4510-8311-8B38D1FE847C}" dt="2024-03-13T14:05:16.720" v="2812" actId="478"/>
          <ac:spMkLst>
            <pc:docMk/>
            <pc:sldMk cId="1012455834" sldId="286"/>
            <ac:spMk id="4" creationId="{4B733E2F-C6D4-AA73-E6A4-D91296523130}"/>
          </ac:spMkLst>
        </pc:spChg>
        <pc:spChg chg="del">
          <ac:chgData name="Franziska Händschel" userId="e2149472-3187-4d00-b16a-a19eff6fc04a" providerId="ADAL" clId="{C5CBD3F7-B6B5-4510-8311-8B38D1FE847C}" dt="2024-03-13T14:05:16.720" v="2812" actId="478"/>
          <ac:spMkLst>
            <pc:docMk/>
            <pc:sldMk cId="1012455834" sldId="286"/>
            <ac:spMk id="5" creationId="{3A771107-715B-34A4-350E-91BB1929689A}"/>
          </ac:spMkLst>
        </pc:spChg>
        <pc:spChg chg="add del mod">
          <ac:chgData name="Franziska Händschel" userId="e2149472-3187-4d00-b16a-a19eff6fc04a" providerId="ADAL" clId="{C5CBD3F7-B6B5-4510-8311-8B38D1FE847C}" dt="2024-03-13T14:15:58.246" v="2924" actId="478"/>
          <ac:spMkLst>
            <pc:docMk/>
            <pc:sldMk cId="1012455834" sldId="286"/>
            <ac:spMk id="6" creationId="{F8E90B08-71BF-33F1-0474-DC64712A1ACE}"/>
          </ac:spMkLst>
        </pc:spChg>
        <pc:spChg chg="add mod">
          <ac:chgData name="Franziska Händschel" userId="e2149472-3187-4d00-b16a-a19eff6fc04a" providerId="ADAL" clId="{C5CBD3F7-B6B5-4510-8311-8B38D1FE847C}" dt="2024-03-13T14:37:21.551" v="3055" actId="404"/>
          <ac:spMkLst>
            <pc:docMk/>
            <pc:sldMk cId="1012455834" sldId="286"/>
            <ac:spMk id="7" creationId="{200BAB58-D19E-B65F-B174-2C5450D159DF}"/>
          </ac:spMkLst>
        </pc:spChg>
        <pc:spChg chg="add mod">
          <ac:chgData name="Franziska Händschel" userId="e2149472-3187-4d00-b16a-a19eff6fc04a" providerId="ADAL" clId="{C5CBD3F7-B6B5-4510-8311-8B38D1FE847C}" dt="2024-03-13T14:37:21.551" v="3055" actId="404"/>
          <ac:spMkLst>
            <pc:docMk/>
            <pc:sldMk cId="1012455834" sldId="286"/>
            <ac:spMk id="8" creationId="{80F4A2E5-07E6-43B4-93DD-9332B4FA2766}"/>
          </ac:spMkLst>
        </pc:spChg>
        <pc:spChg chg="add mod">
          <ac:chgData name="Franziska Händschel" userId="e2149472-3187-4d00-b16a-a19eff6fc04a" providerId="ADAL" clId="{C5CBD3F7-B6B5-4510-8311-8B38D1FE847C}" dt="2024-03-13T14:37:21.551" v="3055" actId="404"/>
          <ac:spMkLst>
            <pc:docMk/>
            <pc:sldMk cId="1012455834" sldId="286"/>
            <ac:spMk id="9" creationId="{3055431C-8025-5628-578D-541A6EFD157A}"/>
          </ac:spMkLst>
        </pc:spChg>
        <pc:spChg chg="mod">
          <ac:chgData name="Franziska Händschel" userId="e2149472-3187-4d00-b16a-a19eff6fc04a" providerId="ADAL" clId="{C5CBD3F7-B6B5-4510-8311-8B38D1FE847C}" dt="2024-03-13T14:37:21.551" v="3055" actId="404"/>
          <ac:spMkLst>
            <pc:docMk/>
            <pc:sldMk cId="1012455834" sldId="286"/>
            <ac:spMk id="13" creationId="{210EF824-BCE2-2CFE-B55C-C314AFF2E7E4}"/>
          </ac:spMkLst>
        </pc:spChg>
        <pc:spChg chg="mod">
          <ac:chgData name="Franziska Händschel" userId="e2149472-3187-4d00-b16a-a19eff6fc04a" providerId="ADAL" clId="{C5CBD3F7-B6B5-4510-8311-8B38D1FE847C}" dt="2024-03-13T14:37:21.551" v="3055" actId="404"/>
          <ac:spMkLst>
            <pc:docMk/>
            <pc:sldMk cId="1012455834" sldId="286"/>
            <ac:spMk id="23" creationId="{8BD6A5D0-3D3F-F140-30AE-1045F2AA60B5}"/>
          </ac:spMkLst>
        </pc:spChg>
        <pc:spChg chg="mod">
          <ac:chgData name="Franziska Händschel" userId="e2149472-3187-4d00-b16a-a19eff6fc04a" providerId="ADAL" clId="{C5CBD3F7-B6B5-4510-8311-8B38D1FE847C}" dt="2024-03-13T14:37:21.551" v="3055" actId="404"/>
          <ac:spMkLst>
            <pc:docMk/>
            <pc:sldMk cId="1012455834" sldId="286"/>
            <ac:spMk id="25" creationId="{A035CE9D-A9CC-5F29-BA79-8540CD9FFED2}"/>
          </ac:spMkLst>
        </pc:spChg>
        <pc:spChg chg="mod">
          <ac:chgData name="Franziska Händschel" userId="e2149472-3187-4d00-b16a-a19eff6fc04a" providerId="ADAL" clId="{C5CBD3F7-B6B5-4510-8311-8B38D1FE847C}" dt="2024-03-13T14:37:21.551" v="3055" actId="404"/>
          <ac:spMkLst>
            <pc:docMk/>
            <pc:sldMk cId="1012455834" sldId="286"/>
            <ac:spMk id="26" creationId="{8A015B0B-01AD-6700-BF07-F8AB1112CC66}"/>
          </ac:spMkLst>
        </pc:spChg>
        <pc:spChg chg="mod">
          <ac:chgData name="Franziska Händschel" userId="e2149472-3187-4d00-b16a-a19eff6fc04a" providerId="ADAL" clId="{C5CBD3F7-B6B5-4510-8311-8B38D1FE847C}" dt="2024-03-13T14:37:21.551" v="3055" actId="404"/>
          <ac:spMkLst>
            <pc:docMk/>
            <pc:sldMk cId="1012455834" sldId="286"/>
            <ac:spMk id="27" creationId="{0BCE483F-11F7-594E-923E-54C29490DB2D}"/>
          </ac:spMkLst>
        </pc:spChg>
        <pc:spChg chg="mod">
          <ac:chgData name="Franziska Händschel" userId="e2149472-3187-4d00-b16a-a19eff6fc04a" providerId="ADAL" clId="{C5CBD3F7-B6B5-4510-8311-8B38D1FE847C}" dt="2024-03-13T14:37:21.551" v="3055" actId="404"/>
          <ac:spMkLst>
            <pc:docMk/>
            <pc:sldMk cId="1012455834" sldId="286"/>
            <ac:spMk id="29" creationId="{2143A050-12ED-2F19-2E53-3296EDBF2509}"/>
          </ac:spMkLst>
        </pc:spChg>
        <pc:spChg chg="mod">
          <ac:chgData name="Franziska Händschel" userId="e2149472-3187-4d00-b16a-a19eff6fc04a" providerId="ADAL" clId="{C5CBD3F7-B6B5-4510-8311-8B38D1FE847C}" dt="2024-03-13T14:37:21.551" v="3055" actId="404"/>
          <ac:spMkLst>
            <pc:docMk/>
            <pc:sldMk cId="1012455834" sldId="286"/>
            <ac:spMk id="31" creationId="{D0EE1E30-65AD-4756-A637-A29458CCADE7}"/>
          </ac:spMkLst>
        </pc:spChg>
        <pc:spChg chg="mod">
          <ac:chgData name="Franziska Händschel" userId="e2149472-3187-4d00-b16a-a19eff6fc04a" providerId="ADAL" clId="{C5CBD3F7-B6B5-4510-8311-8B38D1FE847C}" dt="2024-03-13T14:37:21.551" v="3055" actId="404"/>
          <ac:spMkLst>
            <pc:docMk/>
            <pc:sldMk cId="1012455834" sldId="286"/>
            <ac:spMk id="32" creationId="{913BF492-F679-8C1A-71A4-233215C8B270}"/>
          </ac:spMkLst>
        </pc:spChg>
        <pc:spChg chg="mod">
          <ac:chgData name="Franziska Händschel" userId="e2149472-3187-4d00-b16a-a19eff6fc04a" providerId="ADAL" clId="{C5CBD3F7-B6B5-4510-8311-8B38D1FE847C}" dt="2024-03-13T14:37:21.551" v="3055" actId="404"/>
          <ac:spMkLst>
            <pc:docMk/>
            <pc:sldMk cId="1012455834" sldId="286"/>
            <ac:spMk id="33" creationId="{4FFD3EBB-07AF-0673-3358-5CEFFF85F011}"/>
          </ac:spMkLst>
        </pc:spChg>
        <pc:spChg chg="mod">
          <ac:chgData name="Franziska Händschel" userId="e2149472-3187-4d00-b16a-a19eff6fc04a" providerId="ADAL" clId="{C5CBD3F7-B6B5-4510-8311-8B38D1FE847C}" dt="2024-03-13T14:37:21.551" v="3055" actId="404"/>
          <ac:spMkLst>
            <pc:docMk/>
            <pc:sldMk cId="1012455834" sldId="286"/>
            <ac:spMk id="35" creationId="{5B784BE9-C108-B498-77D2-9DB02C8C8120}"/>
          </ac:spMkLst>
        </pc:spChg>
        <pc:spChg chg="mod">
          <ac:chgData name="Franziska Händschel" userId="e2149472-3187-4d00-b16a-a19eff6fc04a" providerId="ADAL" clId="{C5CBD3F7-B6B5-4510-8311-8B38D1FE847C}" dt="2024-03-13T14:37:21.551" v="3055" actId="404"/>
          <ac:spMkLst>
            <pc:docMk/>
            <pc:sldMk cId="1012455834" sldId="286"/>
            <ac:spMk id="37" creationId="{30FBA491-FE18-B964-61BF-7E2830271D78}"/>
          </ac:spMkLst>
        </pc:spChg>
        <pc:spChg chg="mod">
          <ac:chgData name="Franziska Händschel" userId="e2149472-3187-4d00-b16a-a19eff6fc04a" providerId="ADAL" clId="{C5CBD3F7-B6B5-4510-8311-8B38D1FE847C}" dt="2024-03-13T14:37:21.551" v="3055" actId="404"/>
          <ac:spMkLst>
            <pc:docMk/>
            <pc:sldMk cId="1012455834" sldId="286"/>
            <ac:spMk id="38" creationId="{FA076CE0-1EDC-7E8D-5EE2-FD9703EB46C1}"/>
          </ac:spMkLst>
        </pc:spChg>
        <pc:spChg chg="mod">
          <ac:chgData name="Franziska Händschel" userId="e2149472-3187-4d00-b16a-a19eff6fc04a" providerId="ADAL" clId="{C5CBD3F7-B6B5-4510-8311-8B38D1FE847C}" dt="2024-03-13T14:37:21.551" v="3055" actId="404"/>
          <ac:spMkLst>
            <pc:docMk/>
            <pc:sldMk cId="1012455834" sldId="286"/>
            <ac:spMk id="39" creationId="{CDD00370-6CCD-D564-A05C-E36FB6F81CC3}"/>
          </ac:spMkLst>
        </pc:spChg>
        <pc:spChg chg="mod">
          <ac:chgData name="Franziska Händschel" userId="e2149472-3187-4d00-b16a-a19eff6fc04a" providerId="ADAL" clId="{C5CBD3F7-B6B5-4510-8311-8B38D1FE847C}" dt="2024-03-13T14:37:21.551" v="3055" actId="404"/>
          <ac:spMkLst>
            <pc:docMk/>
            <pc:sldMk cId="1012455834" sldId="286"/>
            <ac:spMk id="41" creationId="{837DC64E-9DAD-C013-95CB-0B5D2283F1BC}"/>
          </ac:spMkLst>
        </pc:spChg>
        <pc:spChg chg="mod">
          <ac:chgData name="Franziska Händschel" userId="e2149472-3187-4d00-b16a-a19eff6fc04a" providerId="ADAL" clId="{C5CBD3F7-B6B5-4510-8311-8B38D1FE847C}" dt="2024-03-13T14:37:21.551" v="3055" actId="404"/>
          <ac:spMkLst>
            <pc:docMk/>
            <pc:sldMk cId="1012455834" sldId="286"/>
            <ac:spMk id="43" creationId="{62B0E69F-9441-9486-0BF9-09435DD33D25}"/>
          </ac:spMkLst>
        </pc:spChg>
        <pc:spChg chg="mod">
          <ac:chgData name="Franziska Händschel" userId="e2149472-3187-4d00-b16a-a19eff6fc04a" providerId="ADAL" clId="{C5CBD3F7-B6B5-4510-8311-8B38D1FE847C}" dt="2024-03-13T14:37:21.551" v="3055" actId="404"/>
          <ac:spMkLst>
            <pc:docMk/>
            <pc:sldMk cId="1012455834" sldId="286"/>
            <ac:spMk id="44" creationId="{BCEFCD8C-8105-B9B7-C009-CCF580D3A17C}"/>
          </ac:spMkLst>
        </pc:spChg>
        <pc:spChg chg="mod">
          <ac:chgData name="Franziska Händschel" userId="e2149472-3187-4d00-b16a-a19eff6fc04a" providerId="ADAL" clId="{C5CBD3F7-B6B5-4510-8311-8B38D1FE847C}" dt="2024-03-13T14:37:21.551" v="3055" actId="404"/>
          <ac:spMkLst>
            <pc:docMk/>
            <pc:sldMk cId="1012455834" sldId="286"/>
            <ac:spMk id="45" creationId="{6D4BFEE6-7A06-92E9-039C-DB6306528332}"/>
          </ac:spMkLst>
        </pc:spChg>
        <pc:spChg chg="mod">
          <ac:chgData name="Franziska Händschel" userId="e2149472-3187-4d00-b16a-a19eff6fc04a" providerId="ADAL" clId="{C5CBD3F7-B6B5-4510-8311-8B38D1FE847C}" dt="2024-03-13T14:37:21.551" v="3055" actId="404"/>
          <ac:spMkLst>
            <pc:docMk/>
            <pc:sldMk cId="1012455834" sldId="286"/>
            <ac:spMk id="47" creationId="{1F676A1D-7A40-8795-F5D9-9E927A10B509}"/>
          </ac:spMkLst>
        </pc:spChg>
        <pc:spChg chg="mod">
          <ac:chgData name="Franziska Händschel" userId="e2149472-3187-4d00-b16a-a19eff6fc04a" providerId="ADAL" clId="{C5CBD3F7-B6B5-4510-8311-8B38D1FE847C}" dt="2024-03-13T14:37:21.551" v="3055" actId="404"/>
          <ac:spMkLst>
            <pc:docMk/>
            <pc:sldMk cId="1012455834" sldId="286"/>
            <ac:spMk id="49" creationId="{11822343-1DDF-CDEC-B28B-78F167363AF4}"/>
          </ac:spMkLst>
        </pc:spChg>
        <pc:spChg chg="mod">
          <ac:chgData name="Franziska Händschel" userId="e2149472-3187-4d00-b16a-a19eff6fc04a" providerId="ADAL" clId="{C5CBD3F7-B6B5-4510-8311-8B38D1FE847C}" dt="2024-03-13T14:37:21.551" v="3055" actId="404"/>
          <ac:spMkLst>
            <pc:docMk/>
            <pc:sldMk cId="1012455834" sldId="286"/>
            <ac:spMk id="50" creationId="{990F6BD5-1580-755E-B741-5BEAFF8026D2}"/>
          </ac:spMkLst>
        </pc:spChg>
        <pc:spChg chg="mod">
          <ac:chgData name="Franziska Händschel" userId="e2149472-3187-4d00-b16a-a19eff6fc04a" providerId="ADAL" clId="{C5CBD3F7-B6B5-4510-8311-8B38D1FE847C}" dt="2024-03-13T14:37:21.551" v="3055" actId="404"/>
          <ac:spMkLst>
            <pc:docMk/>
            <pc:sldMk cId="1012455834" sldId="286"/>
            <ac:spMk id="51" creationId="{C277FA82-5F73-F777-56CA-55548283BD01}"/>
          </ac:spMkLst>
        </pc:spChg>
        <pc:spChg chg="mod">
          <ac:chgData name="Franziska Händschel" userId="e2149472-3187-4d00-b16a-a19eff6fc04a" providerId="ADAL" clId="{C5CBD3F7-B6B5-4510-8311-8B38D1FE847C}" dt="2024-03-13T14:37:21.551" v="3055" actId="404"/>
          <ac:spMkLst>
            <pc:docMk/>
            <pc:sldMk cId="1012455834" sldId="286"/>
            <ac:spMk id="53" creationId="{F14336E1-7039-E923-AA9D-75BCF73DB4A6}"/>
          </ac:spMkLst>
        </pc:spChg>
        <pc:spChg chg="mod">
          <ac:chgData name="Franziska Händschel" userId="e2149472-3187-4d00-b16a-a19eff6fc04a" providerId="ADAL" clId="{C5CBD3F7-B6B5-4510-8311-8B38D1FE847C}" dt="2024-03-13T14:37:21.551" v="3055" actId="404"/>
          <ac:spMkLst>
            <pc:docMk/>
            <pc:sldMk cId="1012455834" sldId="286"/>
            <ac:spMk id="55" creationId="{C6EC3979-90EC-BE28-1057-05A501D528FD}"/>
          </ac:spMkLst>
        </pc:spChg>
        <pc:spChg chg="mod">
          <ac:chgData name="Franziska Händschel" userId="e2149472-3187-4d00-b16a-a19eff6fc04a" providerId="ADAL" clId="{C5CBD3F7-B6B5-4510-8311-8B38D1FE847C}" dt="2024-03-13T14:37:21.551" v="3055" actId="404"/>
          <ac:spMkLst>
            <pc:docMk/>
            <pc:sldMk cId="1012455834" sldId="286"/>
            <ac:spMk id="56" creationId="{5400E1C2-3DF8-98FD-3018-20AD4BBE8A8B}"/>
          </ac:spMkLst>
        </pc:spChg>
        <pc:spChg chg="mod">
          <ac:chgData name="Franziska Händschel" userId="e2149472-3187-4d00-b16a-a19eff6fc04a" providerId="ADAL" clId="{C5CBD3F7-B6B5-4510-8311-8B38D1FE847C}" dt="2024-03-13T14:37:21.551" v="3055" actId="404"/>
          <ac:spMkLst>
            <pc:docMk/>
            <pc:sldMk cId="1012455834" sldId="286"/>
            <ac:spMk id="57" creationId="{34511A26-35E9-3209-CE42-EAB49EA32669}"/>
          </ac:spMkLst>
        </pc:spChg>
        <pc:spChg chg="mod">
          <ac:chgData name="Franziska Händschel" userId="e2149472-3187-4d00-b16a-a19eff6fc04a" providerId="ADAL" clId="{C5CBD3F7-B6B5-4510-8311-8B38D1FE847C}" dt="2024-03-13T14:37:21.551" v="3055" actId="404"/>
          <ac:spMkLst>
            <pc:docMk/>
            <pc:sldMk cId="1012455834" sldId="286"/>
            <ac:spMk id="59" creationId="{7C31BBA7-1822-1339-E4B1-7F791B61AC35}"/>
          </ac:spMkLst>
        </pc:spChg>
        <pc:spChg chg="mod">
          <ac:chgData name="Franziska Händschel" userId="e2149472-3187-4d00-b16a-a19eff6fc04a" providerId="ADAL" clId="{C5CBD3F7-B6B5-4510-8311-8B38D1FE847C}" dt="2024-03-13T14:37:21.551" v="3055" actId="404"/>
          <ac:spMkLst>
            <pc:docMk/>
            <pc:sldMk cId="1012455834" sldId="286"/>
            <ac:spMk id="61" creationId="{A47AC20B-79D3-24C3-563C-8D018CDBEF50}"/>
          </ac:spMkLst>
        </pc:spChg>
        <pc:spChg chg="mod">
          <ac:chgData name="Franziska Händschel" userId="e2149472-3187-4d00-b16a-a19eff6fc04a" providerId="ADAL" clId="{C5CBD3F7-B6B5-4510-8311-8B38D1FE847C}" dt="2024-03-13T14:37:21.551" v="3055" actId="404"/>
          <ac:spMkLst>
            <pc:docMk/>
            <pc:sldMk cId="1012455834" sldId="286"/>
            <ac:spMk id="62" creationId="{272A9752-960D-5036-C9CF-741B36ECD061}"/>
          </ac:spMkLst>
        </pc:spChg>
        <pc:spChg chg="mod">
          <ac:chgData name="Franziska Händschel" userId="e2149472-3187-4d00-b16a-a19eff6fc04a" providerId="ADAL" clId="{C5CBD3F7-B6B5-4510-8311-8B38D1FE847C}" dt="2024-03-13T14:37:21.551" v="3055" actId="404"/>
          <ac:spMkLst>
            <pc:docMk/>
            <pc:sldMk cId="1012455834" sldId="286"/>
            <ac:spMk id="63" creationId="{21083F80-BDAF-E15D-A173-127673DE2AA8}"/>
          </ac:spMkLst>
        </pc:spChg>
        <pc:spChg chg="mod">
          <ac:chgData name="Franziska Händschel" userId="e2149472-3187-4d00-b16a-a19eff6fc04a" providerId="ADAL" clId="{C5CBD3F7-B6B5-4510-8311-8B38D1FE847C}" dt="2024-03-13T14:37:21.551" v="3055" actId="404"/>
          <ac:spMkLst>
            <pc:docMk/>
            <pc:sldMk cId="1012455834" sldId="286"/>
            <ac:spMk id="65" creationId="{57B42FF2-69DE-0D28-2C99-7B7167FD08C3}"/>
          </ac:spMkLst>
        </pc:spChg>
        <pc:spChg chg="mod">
          <ac:chgData name="Franziska Händschel" userId="e2149472-3187-4d00-b16a-a19eff6fc04a" providerId="ADAL" clId="{C5CBD3F7-B6B5-4510-8311-8B38D1FE847C}" dt="2024-03-13T14:37:21.551" v="3055" actId="404"/>
          <ac:spMkLst>
            <pc:docMk/>
            <pc:sldMk cId="1012455834" sldId="286"/>
            <ac:spMk id="67" creationId="{13C537BD-2172-15E1-EAB7-07E71ECA6C81}"/>
          </ac:spMkLst>
        </pc:spChg>
        <pc:spChg chg="mod">
          <ac:chgData name="Franziska Händschel" userId="e2149472-3187-4d00-b16a-a19eff6fc04a" providerId="ADAL" clId="{C5CBD3F7-B6B5-4510-8311-8B38D1FE847C}" dt="2024-03-13T14:37:21.551" v="3055" actId="404"/>
          <ac:spMkLst>
            <pc:docMk/>
            <pc:sldMk cId="1012455834" sldId="286"/>
            <ac:spMk id="68" creationId="{070E3286-E0A2-0625-0837-29C972D57FEA}"/>
          </ac:spMkLst>
        </pc:spChg>
        <pc:spChg chg="mod">
          <ac:chgData name="Franziska Händschel" userId="e2149472-3187-4d00-b16a-a19eff6fc04a" providerId="ADAL" clId="{C5CBD3F7-B6B5-4510-8311-8B38D1FE847C}" dt="2024-03-13T14:37:21.551" v="3055" actId="404"/>
          <ac:spMkLst>
            <pc:docMk/>
            <pc:sldMk cId="1012455834" sldId="286"/>
            <ac:spMk id="69" creationId="{9C7525A6-3940-ACBE-BD94-C7A3BB42B6F4}"/>
          </ac:spMkLst>
        </pc:spChg>
        <pc:spChg chg="mod">
          <ac:chgData name="Franziska Händschel" userId="e2149472-3187-4d00-b16a-a19eff6fc04a" providerId="ADAL" clId="{C5CBD3F7-B6B5-4510-8311-8B38D1FE847C}" dt="2024-03-13T14:37:21.551" v="3055" actId="404"/>
          <ac:spMkLst>
            <pc:docMk/>
            <pc:sldMk cId="1012455834" sldId="286"/>
            <ac:spMk id="71" creationId="{4599EBA7-2313-4DF4-BC7E-7F2E55ACC643}"/>
          </ac:spMkLst>
        </pc:spChg>
        <pc:spChg chg="mod">
          <ac:chgData name="Franziska Händschel" userId="e2149472-3187-4d00-b16a-a19eff6fc04a" providerId="ADAL" clId="{C5CBD3F7-B6B5-4510-8311-8B38D1FE847C}" dt="2024-03-13T14:37:21.551" v="3055" actId="404"/>
          <ac:spMkLst>
            <pc:docMk/>
            <pc:sldMk cId="1012455834" sldId="286"/>
            <ac:spMk id="73" creationId="{2EBC9CA2-0A4B-132C-CE87-290D4624136E}"/>
          </ac:spMkLst>
        </pc:spChg>
        <pc:spChg chg="mod">
          <ac:chgData name="Franziska Händschel" userId="e2149472-3187-4d00-b16a-a19eff6fc04a" providerId="ADAL" clId="{C5CBD3F7-B6B5-4510-8311-8B38D1FE847C}" dt="2024-03-13T14:37:21.551" v="3055" actId="404"/>
          <ac:spMkLst>
            <pc:docMk/>
            <pc:sldMk cId="1012455834" sldId="286"/>
            <ac:spMk id="74" creationId="{6F933FE6-E8CE-CEF3-F15B-43EA371CE0F1}"/>
          </ac:spMkLst>
        </pc:spChg>
        <pc:spChg chg="mod">
          <ac:chgData name="Franziska Händschel" userId="e2149472-3187-4d00-b16a-a19eff6fc04a" providerId="ADAL" clId="{C5CBD3F7-B6B5-4510-8311-8B38D1FE847C}" dt="2024-03-13T14:37:21.551" v="3055" actId="404"/>
          <ac:spMkLst>
            <pc:docMk/>
            <pc:sldMk cId="1012455834" sldId="286"/>
            <ac:spMk id="75" creationId="{8BBB441E-41BF-C78A-5667-BBE2E9EB7302}"/>
          </ac:spMkLst>
        </pc:spChg>
        <pc:spChg chg="mod">
          <ac:chgData name="Franziska Händschel" userId="e2149472-3187-4d00-b16a-a19eff6fc04a" providerId="ADAL" clId="{C5CBD3F7-B6B5-4510-8311-8B38D1FE847C}" dt="2024-03-13T14:37:21.551" v="3055" actId="404"/>
          <ac:spMkLst>
            <pc:docMk/>
            <pc:sldMk cId="1012455834" sldId="286"/>
            <ac:spMk id="77" creationId="{D368B2F6-AD45-8CEE-D115-C9277741C126}"/>
          </ac:spMkLst>
        </pc:spChg>
        <pc:spChg chg="mod">
          <ac:chgData name="Franziska Händschel" userId="e2149472-3187-4d00-b16a-a19eff6fc04a" providerId="ADAL" clId="{C5CBD3F7-B6B5-4510-8311-8B38D1FE847C}" dt="2024-03-13T14:37:21.551" v="3055" actId="404"/>
          <ac:spMkLst>
            <pc:docMk/>
            <pc:sldMk cId="1012455834" sldId="286"/>
            <ac:spMk id="79" creationId="{4CFD0B2E-605D-E1E5-2F65-F4BE406AE04B}"/>
          </ac:spMkLst>
        </pc:spChg>
        <pc:spChg chg="mod">
          <ac:chgData name="Franziska Händschel" userId="e2149472-3187-4d00-b16a-a19eff6fc04a" providerId="ADAL" clId="{C5CBD3F7-B6B5-4510-8311-8B38D1FE847C}" dt="2024-03-13T14:37:21.551" v="3055" actId="404"/>
          <ac:spMkLst>
            <pc:docMk/>
            <pc:sldMk cId="1012455834" sldId="286"/>
            <ac:spMk id="80" creationId="{00BBB49E-F1F4-41C6-FEB6-4537472EEE64}"/>
          </ac:spMkLst>
        </pc:spChg>
        <pc:spChg chg="mod">
          <ac:chgData name="Franziska Händschel" userId="e2149472-3187-4d00-b16a-a19eff6fc04a" providerId="ADAL" clId="{C5CBD3F7-B6B5-4510-8311-8B38D1FE847C}" dt="2024-03-13T14:37:21.551" v="3055" actId="404"/>
          <ac:spMkLst>
            <pc:docMk/>
            <pc:sldMk cId="1012455834" sldId="286"/>
            <ac:spMk id="81" creationId="{54CB6216-6058-F1B7-98EC-E951B4545C6B}"/>
          </ac:spMkLst>
        </pc:spChg>
        <pc:spChg chg="mod">
          <ac:chgData name="Franziska Händschel" userId="e2149472-3187-4d00-b16a-a19eff6fc04a" providerId="ADAL" clId="{C5CBD3F7-B6B5-4510-8311-8B38D1FE847C}" dt="2024-03-13T14:37:21.551" v="3055" actId="404"/>
          <ac:spMkLst>
            <pc:docMk/>
            <pc:sldMk cId="1012455834" sldId="286"/>
            <ac:spMk id="83" creationId="{8C3E48AB-5350-AE31-C3D0-ECA102E2A76B}"/>
          </ac:spMkLst>
        </pc:spChg>
        <pc:spChg chg="mod">
          <ac:chgData name="Franziska Händschel" userId="e2149472-3187-4d00-b16a-a19eff6fc04a" providerId="ADAL" clId="{C5CBD3F7-B6B5-4510-8311-8B38D1FE847C}" dt="2024-03-13T14:37:21.551" v="3055" actId="404"/>
          <ac:spMkLst>
            <pc:docMk/>
            <pc:sldMk cId="1012455834" sldId="286"/>
            <ac:spMk id="85" creationId="{274CE5BB-5254-FC5C-DC99-C7E2B9BB451A}"/>
          </ac:spMkLst>
        </pc:spChg>
        <pc:spChg chg="mod">
          <ac:chgData name="Franziska Händschel" userId="e2149472-3187-4d00-b16a-a19eff6fc04a" providerId="ADAL" clId="{C5CBD3F7-B6B5-4510-8311-8B38D1FE847C}" dt="2024-03-13T14:37:21.551" v="3055" actId="404"/>
          <ac:spMkLst>
            <pc:docMk/>
            <pc:sldMk cId="1012455834" sldId="286"/>
            <ac:spMk id="86" creationId="{56B4E47A-10EF-8115-3887-8C88FFF965B5}"/>
          </ac:spMkLst>
        </pc:spChg>
        <pc:spChg chg="mod">
          <ac:chgData name="Franziska Händschel" userId="e2149472-3187-4d00-b16a-a19eff6fc04a" providerId="ADAL" clId="{C5CBD3F7-B6B5-4510-8311-8B38D1FE847C}" dt="2024-03-13T14:37:21.551" v="3055" actId="404"/>
          <ac:spMkLst>
            <pc:docMk/>
            <pc:sldMk cId="1012455834" sldId="286"/>
            <ac:spMk id="87" creationId="{63214C4F-D210-47FE-C77B-A350465ED8A0}"/>
          </ac:spMkLst>
        </pc:spChg>
        <pc:spChg chg="mod topLvl">
          <ac:chgData name="Franziska Händschel" userId="e2149472-3187-4d00-b16a-a19eff6fc04a" providerId="ADAL" clId="{C5CBD3F7-B6B5-4510-8311-8B38D1FE847C}" dt="2024-03-13T14:40:24.075" v="3080" actId="338"/>
          <ac:spMkLst>
            <pc:docMk/>
            <pc:sldMk cId="1012455834" sldId="286"/>
            <ac:spMk id="90" creationId="{8BD6A5D0-3D3F-F140-30AE-1045F2AA60B5}"/>
          </ac:spMkLst>
        </pc:spChg>
        <pc:spChg chg="mod">
          <ac:chgData name="Franziska Händschel" userId="e2149472-3187-4d00-b16a-a19eff6fc04a" providerId="ADAL" clId="{C5CBD3F7-B6B5-4510-8311-8B38D1FE847C}" dt="2024-03-13T14:39:54.097" v="3075" actId="207"/>
          <ac:spMkLst>
            <pc:docMk/>
            <pc:sldMk cId="1012455834" sldId="286"/>
            <ac:spMk id="92" creationId="{A035CE9D-A9CC-5F29-BA79-8540CD9FFED2}"/>
          </ac:spMkLst>
        </pc:spChg>
        <pc:spChg chg="mod">
          <ac:chgData name="Franziska Händschel" userId="e2149472-3187-4d00-b16a-a19eff6fc04a" providerId="ADAL" clId="{C5CBD3F7-B6B5-4510-8311-8B38D1FE847C}" dt="2024-03-13T14:39:54.097" v="3075" actId="207"/>
          <ac:spMkLst>
            <pc:docMk/>
            <pc:sldMk cId="1012455834" sldId="286"/>
            <ac:spMk id="93" creationId="{8A015B0B-01AD-6700-BF07-F8AB1112CC66}"/>
          </ac:spMkLst>
        </pc:spChg>
        <pc:spChg chg="mod">
          <ac:chgData name="Franziska Händschel" userId="e2149472-3187-4d00-b16a-a19eff6fc04a" providerId="ADAL" clId="{C5CBD3F7-B6B5-4510-8311-8B38D1FE847C}" dt="2024-03-13T14:39:54.097" v="3075" actId="207"/>
          <ac:spMkLst>
            <pc:docMk/>
            <pc:sldMk cId="1012455834" sldId="286"/>
            <ac:spMk id="94" creationId="{0BCE483F-11F7-594E-923E-54C29490DB2D}"/>
          </ac:spMkLst>
        </pc:spChg>
        <pc:spChg chg="mod topLvl">
          <ac:chgData name="Franziska Händschel" userId="e2149472-3187-4d00-b16a-a19eff6fc04a" providerId="ADAL" clId="{C5CBD3F7-B6B5-4510-8311-8B38D1FE847C}" dt="2024-03-13T14:40:24.075" v="3080" actId="338"/>
          <ac:spMkLst>
            <pc:docMk/>
            <pc:sldMk cId="1012455834" sldId="286"/>
            <ac:spMk id="96" creationId="{2143A050-12ED-2F19-2E53-3296EDBF2509}"/>
          </ac:spMkLst>
        </pc:spChg>
        <pc:spChg chg="mod">
          <ac:chgData name="Franziska Händschel" userId="e2149472-3187-4d00-b16a-a19eff6fc04a" providerId="ADAL" clId="{C5CBD3F7-B6B5-4510-8311-8B38D1FE847C}" dt="2024-03-13T14:40:04.620" v="3077" actId="207"/>
          <ac:spMkLst>
            <pc:docMk/>
            <pc:sldMk cId="1012455834" sldId="286"/>
            <ac:spMk id="98" creationId="{D0EE1E30-65AD-4756-A637-A29458CCADE7}"/>
          </ac:spMkLst>
        </pc:spChg>
        <pc:spChg chg="mod">
          <ac:chgData name="Franziska Händschel" userId="e2149472-3187-4d00-b16a-a19eff6fc04a" providerId="ADAL" clId="{C5CBD3F7-B6B5-4510-8311-8B38D1FE847C}" dt="2024-03-13T14:40:04.620" v="3077" actId="207"/>
          <ac:spMkLst>
            <pc:docMk/>
            <pc:sldMk cId="1012455834" sldId="286"/>
            <ac:spMk id="99" creationId="{913BF492-F679-8C1A-71A4-233215C8B270}"/>
          </ac:spMkLst>
        </pc:spChg>
        <pc:spChg chg="mod">
          <ac:chgData name="Franziska Händschel" userId="e2149472-3187-4d00-b16a-a19eff6fc04a" providerId="ADAL" clId="{C5CBD3F7-B6B5-4510-8311-8B38D1FE847C}" dt="2024-03-13T14:40:04.620" v="3077" actId="207"/>
          <ac:spMkLst>
            <pc:docMk/>
            <pc:sldMk cId="1012455834" sldId="286"/>
            <ac:spMk id="100" creationId="{4FFD3EBB-07AF-0673-3358-5CEFFF85F011}"/>
          </ac:spMkLst>
        </pc:spChg>
        <pc:spChg chg="mod topLvl">
          <ac:chgData name="Franziska Händschel" userId="e2149472-3187-4d00-b16a-a19eff6fc04a" providerId="ADAL" clId="{C5CBD3F7-B6B5-4510-8311-8B38D1FE847C}" dt="2024-03-13T14:40:24.075" v="3080" actId="338"/>
          <ac:spMkLst>
            <pc:docMk/>
            <pc:sldMk cId="1012455834" sldId="286"/>
            <ac:spMk id="102" creationId="{5B784BE9-C108-B498-77D2-9DB02C8C8120}"/>
          </ac:spMkLst>
        </pc:spChg>
        <pc:spChg chg="mod">
          <ac:chgData name="Franziska Händschel" userId="e2149472-3187-4d00-b16a-a19eff6fc04a" providerId="ADAL" clId="{C5CBD3F7-B6B5-4510-8311-8B38D1FE847C}" dt="2024-03-13T14:40:04.620" v="3077" actId="207"/>
          <ac:spMkLst>
            <pc:docMk/>
            <pc:sldMk cId="1012455834" sldId="286"/>
            <ac:spMk id="104" creationId="{30FBA491-FE18-B964-61BF-7E2830271D78}"/>
          </ac:spMkLst>
        </pc:spChg>
        <pc:spChg chg="mod">
          <ac:chgData name="Franziska Händschel" userId="e2149472-3187-4d00-b16a-a19eff6fc04a" providerId="ADAL" clId="{C5CBD3F7-B6B5-4510-8311-8B38D1FE847C}" dt="2024-03-13T14:40:04.620" v="3077" actId="207"/>
          <ac:spMkLst>
            <pc:docMk/>
            <pc:sldMk cId="1012455834" sldId="286"/>
            <ac:spMk id="105" creationId="{FA076CE0-1EDC-7E8D-5EE2-FD9703EB46C1}"/>
          </ac:spMkLst>
        </pc:spChg>
        <pc:spChg chg="mod">
          <ac:chgData name="Franziska Händschel" userId="e2149472-3187-4d00-b16a-a19eff6fc04a" providerId="ADAL" clId="{C5CBD3F7-B6B5-4510-8311-8B38D1FE847C}" dt="2024-03-13T14:40:04.620" v="3077" actId="207"/>
          <ac:spMkLst>
            <pc:docMk/>
            <pc:sldMk cId="1012455834" sldId="286"/>
            <ac:spMk id="106" creationId="{CDD00370-6CCD-D564-A05C-E36FB6F81CC3}"/>
          </ac:spMkLst>
        </pc:spChg>
        <pc:spChg chg="mod topLvl">
          <ac:chgData name="Franziska Händschel" userId="e2149472-3187-4d00-b16a-a19eff6fc04a" providerId="ADAL" clId="{C5CBD3F7-B6B5-4510-8311-8B38D1FE847C}" dt="2024-03-13T14:40:24.075" v="3080" actId="338"/>
          <ac:spMkLst>
            <pc:docMk/>
            <pc:sldMk cId="1012455834" sldId="286"/>
            <ac:spMk id="108" creationId="{837DC64E-9DAD-C013-95CB-0B5D2283F1BC}"/>
          </ac:spMkLst>
        </pc:spChg>
        <pc:spChg chg="mod">
          <ac:chgData name="Franziska Händschel" userId="e2149472-3187-4d00-b16a-a19eff6fc04a" providerId="ADAL" clId="{C5CBD3F7-B6B5-4510-8311-8B38D1FE847C}" dt="2024-03-13T14:39:59.770" v="3076" actId="207"/>
          <ac:spMkLst>
            <pc:docMk/>
            <pc:sldMk cId="1012455834" sldId="286"/>
            <ac:spMk id="110" creationId="{62B0E69F-9441-9486-0BF9-09435DD33D25}"/>
          </ac:spMkLst>
        </pc:spChg>
        <pc:spChg chg="mod">
          <ac:chgData name="Franziska Händschel" userId="e2149472-3187-4d00-b16a-a19eff6fc04a" providerId="ADAL" clId="{C5CBD3F7-B6B5-4510-8311-8B38D1FE847C}" dt="2024-03-13T14:39:59.770" v="3076" actId="207"/>
          <ac:spMkLst>
            <pc:docMk/>
            <pc:sldMk cId="1012455834" sldId="286"/>
            <ac:spMk id="111" creationId="{BCEFCD8C-8105-B9B7-C009-CCF580D3A17C}"/>
          </ac:spMkLst>
        </pc:spChg>
        <pc:spChg chg="mod">
          <ac:chgData name="Franziska Händschel" userId="e2149472-3187-4d00-b16a-a19eff6fc04a" providerId="ADAL" clId="{C5CBD3F7-B6B5-4510-8311-8B38D1FE847C}" dt="2024-03-13T14:39:59.770" v="3076" actId="207"/>
          <ac:spMkLst>
            <pc:docMk/>
            <pc:sldMk cId="1012455834" sldId="286"/>
            <ac:spMk id="112" creationId="{6D4BFEE6-7A06-92E9-039C-DB6306528332}"/>
          </ac:spMkLst>
        </pc:spChg>
        <pc:spChg chg="mod topLvl">
          <ac:chgData name="Franziska Händschel" userId="e2149472-3187-4d00-b16a-a19eff6fc04a" providerId="ADAL" clId="{C5CBD3F7-B6B5-4510-8311-8B38D1FE847C}" dt="2024-03-13T14:40:24.075" v="3080" actId="338"/>
          <ac:spMkLst>
            <pc:docMk/>
            <pc:sldMk cId="1012455834" sldId="286"/>
            <ac:spMk id="114" creationId="{1F676A1D-7A40-8795-F5D9-9E927A10B509}"/>
          </ac:spMkLst>
        </pc:spChg>
        <pc:spChg chg="mod">
          <ac:chgData name="Franziska Händschel" userId="e2149472-3187-4d00-b16a-a19eff6fc04a" providerId="ADAL" clId="{C5CBD3F7-B6B5-4510-8311-8B38D1FE847C}" dt="2024-03-13T14:39:54.097" v="3075" actId="207"/>
          <ac:spMkLst>
            <pc:docMk/>
            <pc:sldMk cId="1012455834" sldId="286"/>
            <ac:spMk id="116" creationId="{11822343-1DDF-CDEC-B28B-78F167363AF4}"/>
          </ac:spMkLst>
        </pc:spChg>
        <pc:spChg chg="mod">
          <ac:chgData name="Franziska Händschel" userId="e2149472-3187-4d00-b16a-a19eff6fc04a" providerId="ADAL" clId="{C5CBD3F7-B6B5-4510-8311-8B38D1FE847C}" dt="2024-03-13T14:39:54.097" v="3075" actId="207"/>
          <ac:spMkLst>
            <pc:docMk/>
            <pc:sldMk cId="1012455834" sldId="286"/>
            <ac:spMk id="117" creationId="{990F6BD5-1580-755E-B741-5BEAFF8026D2}"/>
          </ac:spMkLst>
        </pc:spChg>
        <pc:spChg chg="mod">
          <ac:chgData name="Franziska Händschel" userId="e2149472-3187-4d00-b16a-a19eff6fc04a" providerId="ADAL" clId="{C5CBD3F7-B6B5-4510-8311-8B38D1FE847C}" dt="2024-03-13T14:39:54.097" v="3075" actId="207"/>
          <ac:spMkLst>
            <pc:docMk/>
            <pc:sldMk cId="1012455834" sldId="286"/>
            <ac:spMk id="118" creationId="{C277FA82-5F73-F777-56CA-55548283BD01}"/>
          </ac:spMkLst>
        </pc:spChg>
        <pc:spChg chg="mod topLvl">
          <ac:chgData name="Franziska Händschel" userId="e2149472-3187-4d00-b16a-a19eff6fc04a" providerId="ADAL" clId="{C5CBD3F7-B6B5-4510-8311-8B38D1FE847C}" dt="2024-03-13T14:40:24.075" v="3080" actId="338"/>
          <ac:spMkLst>
            <pc:docMk/>
            <pc:sldMk cId="1012455834" sldId="286"/>
            <ac:spMk id="120" creationId="{F14336E1-7039-E923-AA9D-75BCF73DB4A6}"/>
          </ac:spMkLst>
        </pc:spChg>
        <pc:spChg chg="mod">
          <ac:chgData name="Franziska Händschel" userId="e2149472-3187-4d00-b16a-a19eff6fc04a" providerId="ADAL" clId="{C5CBD3F7-B6B5-4510-8311-8B38D1FE847C}" dt="2024-03-13T14:39:54.097" v="3075" actId="207"/>
          <ac:spMkLst>
            <pc:docMk/>
            <pc:sldMk cId="1012455834" sldId="286"/>
            <ac:spMk id="122" creationId="{C6EC3979-90EC-BE28-1057-05A501D528FD}"/>
          </ac:spMkLst>
        </pc:spChg>
        <pc:spChg chg="mod">
          <ac:chgData name="Franziska Händschel" userId="e2149472-3187-4d00-b16a-a19eff6fc04a" providerId="ADAL" clId="{C5CBD3F7-B6B5-4510-8311-8B38D1FE847C}" dt="2024-03-13T14:39:54.097" v="3075" actId="207"/>
          <ac:spMkLst>
            <pc:docMk/>
            <pc:sldMk cId="1012455834" sldId="286"/>
            <ac:spMk id="123" creationId="{5400E1C2-3DF8-98FD-3018-20AD4BBE8A8B}"/>
          </ac:spMkLst>
        </pc:spChg>
        <pc:spChg chg="mod">
          <ac:chgData name="Franziska Händschel" userId="e2149472-3187-4d00-b16a-a19eff6fc04a" providerId="ADAL" clId="{C5CBD3F7-B6B5-4510-8311-8B38D1FE847C}" dt="2024-03-13T14:39:54.097" v="3075" actId="207"/>
          <ac:spMkLst>
            <pc:docMk/>
            <pc:sldMk cId="1012455834" sldId="286"/>
            <ac:spMk id="124" creationId="{34511A26-35E9-3209-CE42-EAB49EA32669}"/>
          </ac:spMkLst>
        </pc:spChg>
        <pc:spChg chg="mod topLvl">
          <ac:chgData name="Franziska Händschel" userId="e2149472-3187-4d00-b16a-a19eff6fc04a" providerId="ADAL" clId="{C5CBD3F7-B6B5-4510-8311-8B38D1FE847C}" dt="2024-03-13T14:40:24.075" v="3080" actId="338"/>
          <ac:spMkLst>
            <pc:docMk/>
            <pc:sldMk cId="1012455834" sldId="286"/>
            <ac:spMk id="126" creationId="{7C31BBA7-1822-1339-E4B1-7F791B61AC35}"/>
          </ac:spMkLst>
        </pc:spChg>
        <pc:spChg chg="mod">
          <ac:chgData name="Franziska Händschel" userId="e2149472-3187-4d00-b16a-a19eff6fc04a" providerId="ADAL" clId="{C5CBD3F7-B6B5-4510-8311-8B38D1FE847C}" dt="2024-03-13T14:39:54.097" v="3075" actId="207"/>
          <ac:spMkLst>
            <pc:docMk/>
            <pc:sldMk cId="1012455834" sldId="286"/>
            <ac:spMk id="128" creationId="{A47AC20B-79D3-24C3-563C-8D018CDBEF50}"/>
          </ac:spMkLst>
        </pc:spChg>
        <pc:spChg chg="mod">
          <ac:chgData name="Franziska Händschel" userId="e2149472-3187-4d00-b16a-a19eff6fc04a" providerId="ADAL" clId="{C5CBD3F7-B6B5-4510-8311-8B38D1FE847C}" dt="2024-03-13T14:39:54.097" v="3075" actId="207"/>
          <ac:spMkLst>
            <pc:docMk/>
            <pc:sldMk cId="1012455834" sldId="286"/>
            <ac:spMk id="129" creationId="{272A9752-960D-5036-C9CF-741B36ECD061}"/>
          </ac:spMkLst>
        </pc:spChg>
        <pc:spChg chg="mod">
          <ac:chgData name="Franziska Händschel" userId="e2149472-3187-4d00-b16a-a19eff6fc04a" providerId="ADAL" clId="{C5CBD3F7-B6B5-4510-8311-8B38D1FE847C}" dt="2024-03-13T14:39:54.097" v="3075" actId="207"/>
          <ac:spMkLst>
            <pc:docMk/>
            <pc:sldMk cId="1012455834" sldId="286"/>
            <ac:spMk id="130" creationId="{21083F80-BDAF-E15D-A173-127673DE2AA8}"/>
          </ac:spMkLst>
        </pc:spChg>
        <pc:spChg chg="mod topLvl">
          <ac:chgData name="Franziska Händschel" userId="e2149472-3187-4d00-b16a-a19eff6fc04a" providerId="ADAL" clId="{C5CBD3F7-B6B5-4510-8311-8B38D1FE847C}" dt="2024-03-13T14:40:24.075" v="3080" actId="338"/>
          <ac:spMkLst>
            <pc:docMk/>
            <pc:sldMk cId="1012455834" sldId="286"/>
            <ac:spMk id="132" creationId="{57B42FF2-69DE-0D28-2C99-7B7167FD08C3}"/>
          </ac:spMkLst>
        </pc:spChg>
        <pc:spChg chg="mod">
          <ac:chgData name="Franziska Händschel" userId="e2149472-3187-4d00-b16a-a19eff6fc04a" providerId="ADAL" clId="{C5CBD3F7-B6B5-4510-8311-8B38D1FE847C}" dt="2024-03-13T14:40:04.620" v="3077" actId="207"/>
          <ac:spMkLst>
            <pc:docMk/>
            <pc:sldMk cId="1012455834" sldId="286"/>
            <ac:spMk id="134" creationId="{13C537BD-2172-15E1-EAB7-07E71ECA6C81}"/>
          </ac:spMkLst>
        </pc:spChg>
        <pc:spChg chg="mod">
          <ac:chgData name="Franziska Händschel" userId="e2149472-3187-4d00-b16a-a19eff6fc04a" providerId="ADAL" clId="{C5CBD3F7-B6B5-4510-8311-8B38D1FE847C}" dt="2024-03-13T14:40:04.620" v="3077" actId="207"/>
          <ac:spMkLst>
            <pc:docMk/>
            <pc:sldMk cId="1012455834" sldId="286"/>
            <ac:spMk id="135" creationId="{070E3286-E0A2-0625-0837-29C972D57FEA}"/>
          </ac:spMkLst>
        </pc:spChg>
        <pc:spChg chg="mod">
          <ac:chgData name="Franziska Händschel" userId="e2149472-3187-4d00-b16a-a19eff6fc04a" providerId="ADAL" clId="{C5CBD3F7-B6B5-4510-8311-8B38D1FE847C}" dt="2024-03-13T14:40:04.620" v="3077" actId="207"/>
          <ac:spMkLst>
            <pc:docMk/>
            <pc:sldMk cId="1012455834" sldId="286"/>
            <ac:spMk id="136" creationId="{9C7525A6-3940-ACBE-BD94-C7A3BB42B6F4}"/>
          </ac:spMkLst>
        </pc:spChg>
        <pc:spChg chg="mod topLvl">
          <ac:chgData name="Franziska Händschel" userId="e2149472-3187-4d00-b16a-a19eff6fc04a" providerId="ADAL" clId="{C5CBD3F7-B6B5-4510-8311-8B38D1FE847C}" dt="2024-03-13T14:40:24.075" v="3080" actId="338"/>
          <ac:spMkLst>
            <pc:docMk/>
            <pc:sldMk cId="1012455834" sldId="286"/>
            <ac:spMk id="138" creationId="{4599EBA7-2313-4DF4-BC7E-7F2E55ACC643}"/>
          </ac:spMkLst>
        </pc:spChg>
        <pc:spChg chg="mod">
          <ac:chgData name="Franziska Händschel" userId="e2149472-3187-4d00-b16a-a19eff6fc04a" providerId="ADAL" clId="{C5CBD3F7-B6B5-4510-8311-8B38D1FE847C}" dt="2024-03-13T14:40:07.686" v="3078" actId="207"/>
          <ac:spMkLst>
            <pc:docMk/>
            <pc:sldMk cId="1012455834" sldId="286"/>
            <ac:spMk id="140" creationId="{2EBC9CA2-0A4B-132C-CE87-290D4624136E}"/>
          </ac:spMkLst>
        </pc:spChg>
        <pc:spChg chg="mod">
          <ac:chgData name="Franziska Händschel" userId="e2149472-3187-4d00-b16a-a19eff6fc04a" providerId="ADAL" clId="{C5CBD3F7-B6B5-4510-8311-8B38D1FE847C}" dt="2024-03-13T14:40:07.686" v="3078" actId="207"/>
          <ac:spMkLst>
            <pc:docMk/>
            <pc:sldMk cId="1012455834" sldId="286"/>
            <ac:spMk id="141" creationId="{6F933FE6-E8CE-CEF3-F15B-43EA371CE0F1}"/>
          </ac:spMkLst>
        </pc:spChg>
        <pc:spChg chg="mod">
          <ac:chgData name="Franziska Händschel" userId="e2149472-3187-4d00-b16a-a19eff6fc04a" providerId="ADAL" clId="{C5CBD3F7-B6B5-4510-8311-8B38D1FE847C}" dt="2024-03-13T14:40:07.686" v="3078" actId="207"/>
          <ac:spMkLst>
            <pc:docMk/>
            <pc:sldMk cId="1012455834" sldId="286"/>
            <ac:spMk id="142" creationId="{8BBB441E-41BF-C78A-5667-BBE2E9EB7302}"/>
          </ac:spMkLst>
        </pc:spChg>
        <pc:spChg chg="mod topLvl">
          <ac:chgData name="Franziska Händschel" userId="e2149472-3187-4d00-b16a-a19eff6fc04a" providerId="ADAL" clId="{C5CBD3F7-B6B5-4510-8311-8B38D1FE847C}" dt="2024-03-13T14:40:24.075" v="3080" actId="338"/>
          <ac:spMkLst>
            <pc:docMk/>
            <pc:sldMk cId="1012455834" sldId="286"/>
            <ac:spMk id="144" creationId="{D368B2F6-AD45-8CEE-D115-C9277741C126}"/>
          </ac:spMkLst>
        </pc:spChg>
        <pc:spChg chg="mod">
          <ac:chgData name="Franziska Händschel" userId="e2149472-3187-4d00-b16a-a19eff6fc04a" providerId="ADAL" clId="{C5CBD3F7-B6B5-4510-8311-8B38D1FE847C}" dt="2024-03-13T14:39:59.770" v="3076" actId="207"/>
          <ac:spMkLst>
            <pc:docMk/>
            <pc:sldMk cId="1012455834" sldId="286"/>
            <ac:spMk id="146" creationId="{4CFD0B2E-605D-E1E5-2F65-F4BE406AE04B}"/>
          </ac:spMkLst>
        </pc:spChg>
        <pc:spChg chg="mod">
          <ac:chgData name="Franziska Händschel" userId="e2149472-3187-4d00-b16a-a19eff6fc04a" providerId="ADAL" clId="{C5CBD3F7-B6B5-4510-8311-8B38D1FE847C}" dt="2024-03-13T14:39:59.770" v="3076" actId="207"/>
          <ac:spMkLst>
            <pc:docMk/>
            <pc:sldMk cId="1012455834" sldId="286"/>
            <ac:spMk id="147" creationId="{00BBB49E-F1F4-41C6-FEB6-4537472EEE64}"/>
          </ac:spMkLst>
        </pc:spChg>
        <pc:spChg chg="mod">
          <ac:chgData name="Franziska Händschel" userId="e2149472-3187-4d00-b16a-a19eff6fc04a" providerId="ADAL" clId="{C5CBD3F7-B6B5-4510-8311-8B38D1FE847C}" dt="2024-03-13T14:39:59.770" v="3076" actId="207"/>
          <ac:spMkLst>
            <pc:docMk/>
            <pc:sldMk cId="1012455834" sldId="286"/>
            <ac:spMk id="148" creationId="{54CB6216-6058-F1B7-98EC-E951B4545C6B}"/>
          </ac:spMkLst>
        </pc:spChg>
        <pc:spChg chg="mod topLvl">
          <ac:chgData name="Franziska Händschel" userId="e2149472-3187-4d00-b16a-a19eff6fc04a" providerId="ADAL" clId="{C5CBD3F7-B6B5-4510-8311-8B38D1FE847C}" dt="2024-03-13T14:40:24.075" v="3080" actId="338"/>
          <ac:spMkLst>
            <pc:docMk/>
            <pc:sldMk cId="1012455834" sldId="286"/>
            <ac:spMk id="150" creationId="{8C3E48AB-5350-AE31-C3D0-ECA102E2A76B}"/>
          </ac:spMkLst>
        </pc:spChg>
        <pc:spChg chg="mod">
          <ac:chgData name="Franziska Händschel" userId="e2149472-3187-4d00-b16a-a19eff6fc04a" providerId="ADAL" clId="{C5CBD3F7-B6B5-4510-8311-8B38D1FE847C}" dt="2024-03-13T14:39:59.770" v="3076" actId="207"/>
          <ac:spMkLst>
            <pc:docMk/>
            <pc:sldMk cId="1012455834" sldId="286"/>
            <ac:spMk id="152" creationId="{274CE5BB-5254-FC5C-DC99-C7E2B9BB451A}"/>
          </ac:spMkLst>
        </pc:spChg>
        <pc:spChg chg="mod">
          <ac:chgData name="Franziska Händschel" userId="e2149472-3187-4d00-b16a-a19eff6fc04a" providerId="ADAL" clId="{C5CBD3F7-B6B5-4510-8311-8B38D1FE847C}" dt="2024-03-13T14:39:59.770" v="3076" actId="207"/>
          <ac:spMkLst>
            <pc:docMk/>
            <pc:sldMk cId="1012455834" sldId="286"/>
            <ac:spMk id="153" creationId="{56B4E47A-10EF-8115-3887-8C88FFF965B5}"/>
          </ac:spMkLst>
        </pc:spChg>
        <pc:spChg chg="mod">
          <ac:chgData name="Franziska Händschel" userId="e2149472-3187-4d00-b16a-a19eff6fc04a" providerId="ADAL" clId="{C5CBD3F7-B6B5-4510-8311-8B38D1FE847C}" dt="2024-03-13T14:39:59.770" v="3076" actId="207"/>
          <ac:spMkLst>
            <pc:docMk/>
            <pc:sldMk cId="1012455834" sldId="286"/>
            <ac:spMk id="154" creationId="{63214C4F-D210-47FE-C77B-A350465ED8A0}"/>
          </ac:spMkLst>
        </pc:spChg>
        <pc:grpChg chg="add mod">
          <ac:chgData name="Franziska Händschel" userId="e2149472-3187-4d00-b16a-a19eff6fc04a" providerId="ADAL" clId="{C5CBD3F7-B6B5-4510-8311-8B38D1FE847C}" dt="2024-03-13T14:37:00.920" v="3047" actId="164"/>
          <ac:grpSpMkLst>
            <pc:docMk/>
            <pc:sldMk cId="1012455834" sldId="286"/>
            <ac:grpSpMk id="11" creationId="{CAF66E61-5808-A1FB-0439-7CCE53A3F303}"/>
          </ac:grpSpMkLst>
        </pc:grpChg>
        <pc:grpChg chg="add mod">
          <ac:chgData name="Franziska Händschel" userId="e2149472-3187-4d00-b16a-a19eff6fc04a" providerId="ADAL" clId="{C5CBD3F7-B6B5-4510-8311-8B38D1FE847C}" dt="2024-03-13T14:37:00.920" v="3047" actId="164"/>
          <ac:grpSpMkLst>
            <pc:docMk/>
            <pc:sldMk cId="1012455834" sldId="286"/>
            <ac:grpSpMk id="22" creationId="{B4FAEB45-D362-4E42-3A02-9AAA055449DF}"/>
          </ac:grpSpMkLst>
        </pc:grpChg>
        <pc:grpChg chg="mod">
          <ac:chgData name="Franziska Händschel" userId="e2149472-3187-4d00-b16a-a19eff6fc04a" providerId="ADAL" clId="{C5CBD3F7-B6B5-4510-8311-8B38D1FE847C}" dt="2024-03-13T14:36:56.288" v="3046"/>
          <ac:grpSpMkLst>
            <pc:docMk/>
            <pc:sldMk cId="1012455834" sldId="286"/>
            <ac:grpSpMk id="24" creationId="{8E22E4C6-38EB-7333-8743-13D3CF7B4842}"/>
          </ac:grpSpMkLst>
        </pc:grpChg>
        <pc:grpChg chg="add mod">
          <ac:chgData name="Franziska Händschel" userId="e2149472-3187-4d00-b16a-a19eff6fc04a" providerId="ADAL" clId="{C5CBD3F7-B6B5-4510-8311-8B38D1FE847C}" dt="2024-03-13T14:37:00.920" v="3047" actId="164"/>
          <ac:grpSpMkLst>
            <pc:docMk/>
            <pc:sldMk cId="1012455834" sldId="286"/>
            <ac:grpSpMk id="28" creationId="{0FC79976-BFF0-56A8-D180-DF0EC616099C}"/>
          </ac:grpSpMkLst>
        </pc:grpChg>
        <pc:grpChg chg="mod">
          <ac:chgData name="Franziska Händschel" userId="e2149472-3187-4d00-b16a-a19eff6fc04a" providerId="ADAL" clId="{C5CBD3F7-B6B5-4510-8311-8B38D1FE847C}" dt="2024-03-13T14:36:56.288" v="3046"/>
          <ac:grpSpMkLst>
            <pc:docMk/>
            <pc:sldMk cId="1012455834" sldId="286"/>
            <ac:grpSpMk id="30" creationId="{32586BC8-1B8E-FFA9-3D39-3A67CBFEF48F}"/>
          </ac:grpSpMkLst>
        </pc:grpChg>
        <pc:grpChg chg="add mod">
          <ac:chgData name="Franziska Händschel" userId="e2149472-3187-4d00-b16a-a19eff6fc04a" providerId="ADAL" clId="{C5CBD3F7-B6B5-4510-8311-8B38D1FE847C}" dt="2024-03-13T14:37:00.920" v="3047" actId="164"/>
          <ac:grpSpMkLst>
            <pc:docMk/>
            <pc:sldMk cId="1012455834" sldId="286"/>
            <ac:grpSpMk id="34" creationId="{30B66287-FBD6-DE17-BF12-660A6DBC8F61}"/>
          </ac:grpSpMkLst>
        </pc:grpChg>
        <pc:grpChg chg="mod">
          <ac:chgData name="Franziska Händschel" userId="e2149472-3187-4d00-b16a-a19eff6fc04a" providerId="ADAL" clId="{C5CBD3F7-B6B5-4510-8311-8B38D1FE847C}" dt="2024-03-13T14:36:56.288" v="3046"/>
          <ac:grpSpMkLst>
            <pc:docMk/>
            <pc:sldMk cId="1012455834" sldId="286"/>
            <ac:grpSpMk id="36" creationId="{757E36DF-8622-CFAE-E7AF-0B1A1537B637}"/>
          </ac:grpSpMkLst>
        </pc:grpChg>
        <pc:grpChg chg="add mod">
          <ac:chgData name="Franziska Händschel" userId="e2149472-3187-4d00-b16a-a19eff6fc04a" providerId="ADAL" clId="{C5CBD3F7-B6B5-4510-8311-8B38D1FE847C}" dt="2024-03-13T14:37:00.920" v="3047" actId="164"/>
          <ac:grpSpMkLst>
            <pc:docMk/>
            <pc:sldMk cId="1012455834" sldId="286"/>
            <ac:grpSpMk id="40" creationId="{B6D0AD17-28FC-7917-4354-1C2B09D31216}"/>
          </ac:grpSpMkLst>
        </pc:grpChg>
        <pc:grpChg chg="mod">
          <ac:chgData name="Franziska Händschel" userId="e2149472-3187-4d00-b16a-a19eff6fc04a" providerId="ADAL" clId="{C5CBD3F7-B6B5-4510-8311-8B38D1FE847C}" dt="2024-03-13T14:36:56.288" v="3046"/>
          <ac:grpSpMkLst>
            <pc:docMk/>
            <pc:sldMk cId="1012455834" sldId="286"/>
            <ac:grpSpMk id="42" creationId="{3CEF1CA4-BD5A-A6D9-58A9-3FE3D1AE3D24}"/>
          </ac:grpSpMkLst>
        </pc:grpChg>
        <pc:grpChg chg="add mod">
          <ac:chgData name="Franziska Händschel" userId="e2149472-3187-4d00-b16a-a19eff6fc04a" providerId="ADAL" clId="{C5CBD3F7-B6B5-4510-8311-8B38D1FE847C}" dt="2024-03-13T14:37:00.920" v="3047" actId="164"/>
          <ac:grpSpMkLst>
            <pc:docMk/>
            <pc:sldMk cId="1012455834" sldId="286"/>
            <ac:grpSpMk id="46" creationId="{B7E68ED7-CBD6-86FF-847F-F9733443CE0B}"/>
          </ac:grpSpMkLst>
        </pc:grpChg>
        <pc:grpChg chg="mod">
          <ac:chgData name="Franziska Händschel" userId="e2149472-3187-4d00-b16a-a19eff6fc04a" providerId="ADAL" clId="{C5CBD3F7-B6B5-4510-8311-8B38D1FE847C}" dt="2024-03-13T14:36:56.288" v="3046"/>
          <ac:grpSpMkLst>
            <pc:docMk/>
            <pc:sldMk cId="1012455834" sldId="286"/>
            <ac:grpSpMk id="48" creationId="{34CD57E6-43CA-CD27-48A3-2D46B979ECF6}"/>
          </ac:grpSpMkLst>
        </pc:grpChg>
        <pc:grpChg chg="add mod">
          <ac:chgData name="Franziska Händschel" userId="e2149472-3187-4d00-b16a-a19eff6fc04a" providerId="ADAL" clId="{C5CBD3F7-B6B5-4510-8311-8B38D1FE847C}" dt="2024-03-13T14:37:00.920" v="3047" actId="164"/>
          <ac:grpSpMkLst>
            <pc:docMk/>
            <pc:sldMk cId="1012455834" sldId="286"/>
            <ac:grpSpMk id="52" creationId="{BC0DA6F2-C259-E116-C98F-B6596548B411}"/>
          </ac:grpSpMkLst>
        </pc:grpChg>
        <pc:grpChg chg="mod">
          <ac:chgData name="Franziska Händschel" userId="e2149472-3187-4d00-b16a-a19eff6fc04a" providerId="ADAL" clId="{C5CBD3F7-B6B5-4510-8311-8B38D1FE847C}" dt="2024-03-13T14:36:56.288" v="3046"/>
          <ac:grpSpMkLst>
            <pc:docMk/>
            <pc:sldMk cId="1012455834" sldId="286"/>
            <ac:grpSpMk id="54" creationId="{B6D3AC01-5845-03A1-F2BC-0633C384EB49}"/>
          </ac:grpSpMkLst>
        </pc:grpChg>
        <pc:grpChg chg="add mod">
          <ac:chgData name="Franziska Händschel" userId="e2149472-3187-4d00-b16a-a19eff6fc04a" providerId="ADAL" clId="{C5CBD3F7-B6B5-4510-8311-8B38D1FE847C}" dt="2024-03-13T14:37:00.920" v="3047" actId="164"/>
          <ac:grpSpMkLst>
            <pc:docMk/>
            <pc:sldMk cId="1012455834" sldId="286"/>
            <ac:grpSpMk id="58" creationId="{DE54A499-1F5B-9E3A-466C-BF9B56ACCAE6}"/>
          </ac:grpSpMkLst>
        </pc:grpChg>
        <pc:grpChg chg="mod">
          <ac:chgData name="Franziska Händschel" userId="e2149472-3187-4d00-b16a-a19eff6fc04a" providerId="ADAL" clId="{C5CBD3F7-B6B5-4510-8311-8B38D1FE847C}" dt="2024-03-13T14:36:56.288" v="3046"/>
          <ac:grpSpMkLst>
            <pc:docMk/>
            <pc:sldMk cId="1012455834" sldId="286"/>
            <ac:grpSpMk id="60" creationId="{6D44662E-450C-12F7-F365-6889E62F0868}"/>
          </ac:grpSpMkLst>
        </pc:grpChg>
        <pc:grpChg chg="add mod">
          <ac:chgData name="Franziska Händschel" userId="e2149472-3187-4d00-b16a-a19eff6fc04a" providerId="ADAL" clId="{C5CBD3F7-B6B5-4510-8311-8B38D1FE847C}" dt="2024-03-13T14:37:00.920" v="3047" actId="164"/>
          <ac:grpSpMkLst>
            <pc:docMk/>
            <pc:sldMk cId="1012455834" sldId="286"/>
            <ac:grpSpMk id="64" creationId="{72E56DEA-BC15-B7A3-15C1-5D07D1B3BC90}"/>
          </ac:grpSpMkLst>
        </pc:grpChg>
        <pc:grpChg chg="mod">
          <ac:chgData name="Franziska Händschel" userId="e2149472-3187-4d00-b16a-a19eff6fc04a" providerId="ADAL" clId="{C5CBD3F7-B6B5-4510-8311-8B38D1FE847C}" dt="2024-03-13T14:36:56.288" v="3046"/>
          <ac:grpSpMkLst>
            <pc:docMk/>
            <pc:sldMk cId="1012455834" sldId="286"/>
            <ac:grpSpMk id="66" creationId="{7B9D4435-0E0B-78A5-BB10-3192803A5B9D}"/>
          </ac:grpSpMkLst>
        </pc:grpChg>
        <pc:grpChg chg="add mod">
          <ac:chgData name="Franziska Händschel" userId="e2149472-3187-4d00-b16a-a19eff6fc04a" providerId="ADAL" clId="{C5CBD3F7-B6B5-4510-8311-8B38D1FE847C}" dt="2024-03-13T14:37:00.920" v="3047" actId="164"/>
          <ac:grpSpMkLst>
            <pc:docMk/>
            <pc:sldMk cId="1012455834" sldId="286"/>
            <ac:grpSpMk id="70" creationId="{7E3635B4-C1C9-2FDF-0954-7FFA8C4CD2CE}"/>
          </ac:grpSpMkLst>
        </pc:grpChg>
        <pc:grpChg chg="mod">
          <ac:chgData name="Franziska Händschel" userId="e2149472-3187-4d00-b16a-a19eff6fc04a" providerId="ADAL" clId="{C5CBD3F7-B6B5-4510-8311-8B38D1FE847C}" dt="2024-03-13T14:36:56.288" v="3046"/>
          <ac:grpSpMkLst>
            <pc:docMk/>
            <pc:sldMk cId="1012455834" sldId="286"/>
            <ac:grpSpMk id="72" creationId="{C446030D-DF79-B11C-54DD-34858F6105F8}"/>
          </ac:grpSpMkLst>
        </pc:grpChg>
        <pc:grpChg chg="add mod">
          <ac:chgData name="Franziska Händschel" userId="e2149472-3187-4d00-b16a-a19eff6fc04a" providerId="ADAL" clId="{C5CBD3F7-B6B5-4510-8311-8B38D1FE847C}" dt="2024-03-13T14:37:00.920" v="3047" actId="164"/>
          <ac:grpSpMkLst>
            <pc:docMk/>
            <pc:sldMk cId="1012455834" sldId="286"/>
            <ac:grpSpMk id="76" creationId="{62CB68E0-641B-EA34-EE30-16896716649E}"/>
          </ac:grpSpMkLst>
        </pc:grpChg>
        <pc:grpChg chg="mod">
          <ac:chgData name="Franziska Händschel" userId="e2149472-3187-4d00-b16a-a19eff6fc04a" providerId="ADAL" clId="{C5CBD3F7-B6B5-4510-8311-8B38D1FE847C}" dt="2024-03-13T14:36:56.288" v="3046"/>
          <ac:grpSpMkLst>
            <pc:docMk/>
            <pc:sldMk cId="1012455834" sldId="286"/>
            <ac:grpSpMk id="78" creationId="{102E556B-2666-5567-D6E6-27AD755EF4DE}"/>
          </ac:grpSpMkLst>
        </pc:grpChg>
        <pc:grpChg chg="add mod">
          <ac:chgData name="Franziska Händschel" userId="e2149472-3187-4d00-b16a-a19eff6fc04a" providerId="ADAL" clId="{C5CBD3F7-B6B5-4510-8311-8B38D1FE847C}" dt="2024-03-13T14:37:00.920" v="3047" actId="164"/>
          <ac:grpSpMkLst>
            <pc:docMk/>
            <pc:sldMk cId="1012455834" sldId="286"/>
            <ac:grpSpMk id="82" creationId="{460C169B-832F-E98F-449A-D9DDB624CAD0}"/>
          </ac:grpSpMkLst>
        </pc:grpChg>
        <pc:grpChg chg="mod">
          <ac:chgData name="Franziska Händschel" userId="e2149472-3187-4d00-b16a-a19eff6fc04a" providerId="ADAL" clId="{C5CBD3F7-B6B5-4510-8311-8B38D1FE847C}" dt="2024-03-13T14:36:56.288" v="3046"/>
          <ac:grpSpMkLst>
            <pc:docMk/>
            <pc:sldMk cId="1012455834" sldId="286"/>
            <ac:grpSpMk id="84" creationId="{3F228324-FB04-BB61-34CC-80F90872DAF9}"/>
          </ac:grpSpMkLst>
        </pc:grpChg>
        <pc:grpChg chg="add del mod">
          <ac:chgData name="Franziska Händschel" userId="e2149472-3187-4d00-b16a-a19eff6fc04a" providerId="ADAL" clId="{C5CBD3F7-B6B5-4510-8311-8B38D1FE847C}" dt="2024-03-13T14:37:39.687" v="3057" actId="21"/>
          <ac:grpSpMkLst>
            <pc:docMk/>
            <pc:sldMk cId="1012455834" sldId="286"/>
            <ac:grpSpMk id="88" creationId="{63FCF739-040E-1474-492C-55086235D236}"/>
          </ac:grpSpMkLst>
        </pc:grpChg>
        <pc:grpChg chg="add del mod">
          <ac:chgData name="Franziska Händschel" userId="e2149472-3187-4d00-b16a-a19eff6fc04a" providerId="ADAL" clId="{C5CBD3F7-B6B5-4510-8311-8B38D1FE847C}" dt="2024-03-13T14:39:45.990" v="3074" actId="165"/>
          <ac:grpSpMkLst>
            <pc:docMk/>
            <pc:sldMk cId="1012455834" sldId="286"/>
            <ac:grpSpMk id="89" creationId="{B4FAEB45-D362-4E42-3A02-9AAA055449DF}"/>
          </ac:grpSpMkLst>
        </pc:grpChg>
        <pc:grpChg chg="mod topLvl">
          <ac:chgData name="Franziska Händschel" userId="e2149472-3187-4d00-b16a-a19eff6fc04a" providerId="ADAL" clId="{C5CBD3F7-B6B5-4510-8311-8B38D1FE847C}" dt="2024-03-13T14:40:24.075" v="3080" actId="338"/>
          <ac:grpSpMkLst>
            <pc:docMk/>
            <pc:sldMk cId="1012455834" sldId="286"/>
            <ac:grpSpMk id="91" creationId="{8E22E4C6-38EB-7333-8743-13D3CF7B4842}"/>
          </ac:grpSpMkLst>
        </pc:grpChg>
        <pc:grpChg chg="add del mod">
          <ac:chgData name="Franziska Händschel" userId="e2149472-3187-4d00-b16a-a19eff6fc04a" providerId="ADAL" clId="{C5CBD3F7-B6B5-4510-8311-8B38D1FE847C}" dt="2024-03-13T14:39:45.990" v="3074" actId="165"/>
          <ac:grpSpMkLst>
            <pc:docMk/>
            <pc:sldMk cId="1012455834" sldId="286"/>
            <ac:grpSpMk id="95" creationId="{0FC79976-BFF0-56A8-D180-DF0EC616099C}"/>
          </ac:grpSpMkLst>
        </pc:grpChg>
        <pc:grpChg chg="mod topLvl">
          <ac:chgData name="Franziska Händschel" userId="e2149472-3187-4d00-b16a-a19eff6fc04a" providerId="ADAL" clId="{C5CBD3F7-B6B5-4510-8311-8B38D1FE847C}" dt="2024-03-13T14:40:24.075" v="3080" actId="338"/>
          <ac:grpSpMkLst>
            <pc:docMk/>
            <pc:sldMk cId="1012455834" sldId="286"/>
            <ac:grpSpMk id="97" creationId="{32586BC8-1B8E-FFA9-3D39-3A67CBFEF48F}"/>
          </ac:grpSpMkLst>
        </pc:grpChg>
        <pc:grpChg chg="add del mod">
          <ac:chgData name="Franziska Händschel" userId="e2149472-3187-4d00-b16a-a19eff6fc04a" providerId="ADAL" clId="{C5CBD3F7-B6B5-4510-8311-8B38D1FE847C}" dt="2024-03-13T14:39:45.990" v="3074" actId="165"/>
          <ac:grpSpMkLst>
            <pc:docMk/>
            <pc:sldMk cId="1012455834" sldId="286"/>
            <ac:grpSpMk id="101" creationId="{30B66287-FBD6-DE17-BF12-660A6DBC8F61}"/>
          </ac:grpSpMkLst>
        </pc:grpChg>
        <pc:grpChg chg="mod topLvl">
          <ac:chgData name="Franziska Händschel" userId="e2149472-3187-4d00-b16a-a19eff6fc04a" providerId="ADAL" clId="{C5CBD3F7-B6B5-4510-8311-8B38D1FE847C}" dt="2024-03-13T14:40:24.075" v="3080" actId="338"/>
          <ac:grpSpMkLst>
            <pc:docMk/>
            <pc:sldMk cId="1012455834" sldId="286"/>
            <ac:grpSpMk id="103" creationId="{757E36DF-8622-CFAE-E7AF-0B1A1537B637}"/>
          </ac:grpSpMkLst>
        </pc:grpChg>
        <pc:grpChg chg="add del mod">
          <ac:chgData name="Franziska Händschel" userId="e2149472-3187-4d00-b16a-a19eff6fc04a" providerId="ADAL" clId="{C5CBD3F7-B6B5-4510-8311-8B38D1FE847C}" dt="2024-03-13T14:39:45.990" v="3074" actId="165"/>
          <ac:grpSpMkLst>
            <pc:docMk/>
            <pc:sldMk cId="1012455834" sldId="286"/>
            <ac:grpSpMk id="107" creationId="{B6D0AD17-28FC-7917-4354-1C2B09D31216}"/>
          </ac:grpSpMkLst>
        </pc:grpChg>
        <pc:grpChg chg="mod topLvl">
          <ac:chgData name="Franziska Händschel" userId="e2149472-3187-4d00-b16a-a19eff6fc04a" providerId="ADAL" clId="{C5CBD3F7-B6B5-4510-8311-8B38D1FE847C}" dt="2024-03-13T14:40:24.075" v="3080" actId="338"/>
          <ac:grpSpMkLst>
            <pc:docMk/>
            <pc:sldMk cId="1012455834" sldId="286"/>
            <ac:grpSpMk id="109" creationId="{3CEF1CA4-BD5A-A6D9-58A9-3FE3D1AE3D24}"/>
          </ac:grpSpMkLst>
        </pc:grpChg>
        <pc:grpChg chg="add del mod">
          <ac:chgData name="Franziska Händschel" userId="e2149472-3187-4d00-b16a-a19eff6fc04a" providerId="ADAL" clId="{C5CBD3F7-B6B5-4510-8311-8B38D1FE847C}" dt="2024-03-13T14:39:45.990" v="3074" actId="165"/>
          <ac:grpSpMkLst>
            <pc:docMk/>
            <pc:sldMk cId="1012455834" sldId="286"/>
            <ac:grpSpMk id="113" creationId="{B7E68ED7-CBD6-86FF-847F-F9733443CE0B}"/>
          </ac:grpSpMkLst>
        </pc:grpChg>
        <pc:grpChg chg="mod topLvl">
          <ac:chgData name="Franziska Händschel" userId="e2149472-3187-4d00-b16a-a19eff6fc04a" providerId="ADAL" clId="{C5CBD3F7-B6B5-4510-8311-8B38D1FE847C}" dt="2024-03-13T14:40:24.075" v="3080" actId="338"/>
          <ac:grpSpMkLst>
            <pc:docMk/>
            <pc:sldMk cId="1012455834" sldId="286"/>
            <ac:grpSpMk id="115" creationId="{34CD57E6-43CA-CD27-48A3-2D46B979ECF6}"/>
          </ac:grpSpMkLst>
        </pc:grpChg>
        <pc:grpChg chg="add del mod">
          <ac:chgData name="Franziska Händschel" userId="e2149472-3187-4d00-b16a-a19eff6fc04a" providerId="ADAL" clId="{C5CBD3F7-B6B5-4510-8311-8B38D1FE847C}" dt="2024-03-13T14:39:45.990" v="3074" actId="165"/>
          <ac:grpSpMkLst>
            <pc:docMk/>
            <pc:sldMk cId="1012455834" sldId="286"/>
            <ac:grpSpMk id="119" creationId="{BC0DA6F2-C259-E116-C98F-B6596548B411}"/>
          </ac:grpSpMkLst>
        </pc:grpChg>
        <pc:grpChg chg="mod topLvl">
          <ac:chgData name="Franziska Händschel" userId="e2149472-3187-4d00-b16a-a19eff6fc04a" providerId="ADAL" clId="{C5CBD3F7-B6B5-4510-8311-8B38D1FE847C}" dt="2024-03-13T14:40:24.075" v="3080" actId="338"/>
          <ac:grpSpMkLst>
            <pc:docMk/>
            <pc:sldMk cId="1012455834" sldId="286"/>
            <ac:grpSpMk id="121" creationId="{B6D3AC01-5845-03A1-F2BC-0633C384EB49}"/>
          </ac:grpSpMkLst>
        </pc:grpChg>
        <pc:grpChg chg="add del mod">
          <ac:chgData name="Franziska Händschel" userId="e2149472-3187-4d00-b16a-a19eff6fc04a" providerId="ADAL" clId="{C5CBD3F7-B6B5-4510-8311-8B38D1FE847C}" dt="2024-03-13T14:39:45.990" v="3074" actId="165"/>
          <ac:grpSpMkLst>
            <pc:docMk/>
            <pc:sldMk cId="1012455834" sldId="286"/>
            <ac:grpSpMk id="125" creationId="{DE54A499-1F5B-9E3A-466C-BF9B56ACCAE6}"/>
          </ac:grpSpMkLst>
        </pc:grpChg>
        <pc:grpChg chg="mod topLvl">
          <ac:chgData name="Franziska Händschel" userId="e2149472-3187-4d00-b16a-a19eff6fc04a" providerId="ADAL" clId="{C5CBD3F7-B6B5-4510-8311-8B38D1FE847C}" dt="2024-03-13T14:40:24.075" v="3080" actId="338"/>
          <ac:grpSpMkLst>
            <pc:docMk/>
            <pc:sldMk cId="1012455834" sldId="286"/>
            <ac:grpSpMk id="127" creationId="{6D44662E-450C-12F7-F365-6889E62F0868}"/>
          </ac:grpSpMkLst>
        </pc:grpChg>
        <pc:grpChg chg="add del mod">
          <ac:chgData name="Franziska Händschel" userId="e2149472-3187-4d00-b16a-a19eff6fc04a" providerId="ADAL" clId="{C5CBD3F7-B6B5-4510-8311-8B38D1FE847C}" dt="2024-03-13T14:39:45.990" v="3074" actId="165"/>
          <ac:grpSpMkLst>
            <pc:docMk/>
            <pc:sldMk cId="1012455834" sldId="286"/>
            <ac:grpSpMk id="131" creationId="{72E56DEA-BC15-B7A3-15C1-5D07D1B3BC90}"/>
          </ac:grpSpMkLst>
        </pc:grpChg>
        <pc:grpChg chg="mod topLvl">
          <ac:chgData name="Franziska Händschel" userId="e2149472-3187-4d00-b16a-a19eff6fc04a" providerId="ADAL" clId="{C5CBD3F7-B6B5-4510-8311-8B38D1FE847C}" dt="2024-03-13T14:40:24.075" v="3080" actId="338"/>
          <ac:grpSpMkLst>
            <pc:docMk/>
            <pc:sldMk cId="1012455834" sldId="286"/>
            <ac:grpSpMk id="133" creationId="{7B9D4435-0E0B-78A5-BB10-3192803A5B9D}"/>
          </ac:grpSpMkLst>
        </pc:grpChg>
        <pc:grpChg chg="add del mod">
          <ac:chgData name="Franziska Händschel" userId="e2149472-3187-4d00-b16a-a19eff6fc04a" providerId="ADAL" clId="{C5CBD3F7-B6B5-4510-8311-8B38D1FE847C}" dt="2024-03-13T14:39:45.990" v="3074" actId="165"/>
          <ac:grpSpMkLst>
            <pc:docMk/>
            <pc:sldMk cId="1012455834" sldId="286"/>
            <ac:grpSpMk id="137" creationId="{7E3635B4-C1C9-2FDF-0954-7FFA8C4CD2CE}"/>
          </ac:grpSpMkLst>
        </pc:grpChg>
        <pc:grpChg chg="mod topLvl">
          <ac:chgData name="Franziska Händschel" userId="e2149472-3187-4d00-b16a-a19eff6fc04a" providerId="ADAL" clId="{C5CBD3F7-B6B5-4510-8311-8B38D1FE847C}" dt="2024-03-13T14:40:24.075" v="3080" actId="338"/>
          <ac:grpSpMkLst>
            <pc:docMk/>
            <pc:sldMk cId="1012455834" sldId="286"/>
            <ac:grpSpMk id="139" creationId="{C446030D-DF79-B11C-54DD-34858F6105F8}"/>
          </ac:grpSpMkLst>
        </pc:grpChg>
        <pc:grpChg chg="add del mod">
          <ac:chgData name="Franziska Händschel" userId="e2149472-3187-4d00-b16a-a19eff6fc04a" providerId="ADAL" clId="{C5CBD3F7-B6B5-4510-8311-8B38D1FE847C}" dt="2024-03-13T14:39:45.990" v="3074" actId="165"/>
          <ac:grpSpMkLst>
            <pc:docMk/>
            <pc:sldMk cId="1012455834" sldId="286"/>
            <ac:grpSpMk id="143" creationId="{62CB68E0-641B-EA34-EE30-16896716649E}"/>
          </ac:grpSpMkLst>
        </pc:grpChg>
        <pc:grpChg chg="mod topLvl">
          <ac:chgData name="Franziska Händschel" userId="e2149472-3187-4d00-b16a-a19eff6fc04a" providerId="ADAL" clId="{C5CBD3F7-B6B5-4510-8311-8B38D1FE847C}" dt="2024-03-13T14:40:24.075" v="3080" actId="338"/>
          <ac:grpSpMkLst>
            <pc:docMk/>
            <pc:sldMk cId="1012455834" sldId="286"/>
            <ac:grpSpMk id="145" creationId="{102E556B-2666-5567-D6E6-27AD755EF4DE}"/>
          </ac:grpSpMkLst>
        </pc:grpChg>
        <pc:grpChg chg="add del mod">
          <ac:chgData name="Franziska Händschel" userId="e2149472-3187-4d00-b16a-a19eff6fc04a" providerId="ADAL" clId="{C5CBD3F7-B6B5-4510-8311-8B38D1FE847C}" dt="2024-03-13T14:39:45.990" v="3074" actId="165"/>
          <ac:grpSpMkLst>
            <pc:docMk/>
            <pc:sldMk cId="1012455834" sldId="286"/>
            <ac:grpSpMk id="149" creationId="{460C169B-832F-E98F-449A-D9DDB624CAD0}"/>
          </ac:grpSpMkLst>
        </pc:grpChg>
        <pc:grpChg chg="mod topLvl">
          <ac:chgData name="Franziska Händschel" userId="e2149472-3187-4d00-b16a-a19eff6fc04a" providerId="ADAL" clId="{C5CBD3F7-B6B5-4510-8311-8B38D1FE847C}" dt="2024-03-13T14:40:24.075" v="3080" actId="338"/>
          <ac:grpSpMkLst>
            <pc:docMk/>
            <pc:sldMk cId="1012455834" sldId="286"/>
            <ac:grpSpMk id="151" creationId="{3F228324-FB04-BB61-34CC-80F90872DAF9}"/>
          </ac:grpSpMkLst>
        </pc:grpChg>
        <pc:grpChg chg="add mod">
          <ac:chgData name="Franziska Händschel" userId="e2149472-3187-4d00-b16a-a19eff6fc04a" providerId="ADAL" clId="{C5CBD3F7-B6B5-4510-8311-8B38D1FE847C}" dt="2024-03-13T14:39:42.079" v="3073" actId="164"/>
          <ac:grpSpMkLst>
            <pc:docMk/>
            <pc:sldMk cId="1012455834" sldId="286"/>
            <ac:grpSpMk id="155" creationId="{50AD312E-D4C8-E2B9-59B0-FBD0CCD61A3A}"/>
          </ac:grpSpMkLst>
        </pc:grpChg>
        <pc:grpChg chg="add mod">
          <ac:chgData name="Franziska Händschel" userId="e2149472-3187-4d00-b16a-a19eff6fc04a" providerId="ADAL" clId="{C5CBD3F7-B6B5-4510-8311-8B38D1FE847C}" dt="2024-03-13T14:44:15.444" v="3117" actId="1036"/>
          <ac:grpSpMkLst>
            <pc:docMk/>
            <pc:sldMk cId="1012455834" sldId="286"/>
            <ac:grpSpMk id="156" creationId="{9AAA7E85-45A4-F5B1-E3AA-DB6C56DDDC88}"/>
          </ac:grpSpMkLst>
        </pc:grpChg>
        <pc:grpChg chg="add mod">
          <ac:chgData name="Franziska Händschel" userId="e2149472-3187-4d00-b16a-a19eff6fc04a" providerId="ADAL" clId="{C5CBD3F7-B6B5-4510-8311-8B38D1FE847C}" dt="2024-03-13T14:44:15.444" v="3117" actId="1036"/>
          <ac:grpSpMkLst>
            <pc:docMk/>
            <pc:sldMk cId="1012455834" sldId="286"/>
            <ac:grpSpMk id="157" creationId="{D1117ABC-23FE-494B-3723-457A75CD4265}"/>
          </ac:grpSpMkLst>
        </pc:grpChg>
        <pc:grpChg chg="add mod">
          <ac:chgData name="Franziska Händschel" userId="e2149472-3187-4d00-b16a-a19eff6fc04a" providerId="ADAL" clId="{C5CBD3F7-B6B5-4510-8311-8B38D1FE847C}" dt="2024-03-13T14:44:15.444" v="3117" actId="1036"/>
          <ac:grpSpMkLst>
            <pc:docMk/>
            <pc:sldMk cId="1012455834" sldId="286"/>
            <ac:grpSpMk id="158" creationId="{5CBCBC40-EF28-13F2-338A-59CFC4082AAD}"/>
          </ac:grpSpMkLst>
        </pc:grpChg>
        <pc:grpChg chg="add mod">
          <ac:chgData name="Franziska Händschel" userId="e2149472-3187-4d00-b16a-a19eff6fc04a" providerId="ADAL" clId="{C5CBD3F7-B6B5-4510-8311-8B38D1FE847C}" dt="2024-03-13T14:44:15.444" v="3117" actId="1036"/>
          <ac:grpSpMkLst>
            <pc:docMk/>
            <pc:sldMk cId="1012455834" sldId="286"/>
            <ac:grpSpMk id="159" creationId="{837C3F9A-1B82-11AE-2E0F-E196F9BAA075}"/>
          </ac:grpSpMkLst>
        </pc:grpChg>
        <pc:grpChg chg="add mod">
          <ac:chgData name="Franziska Händschel" userId="e2149472-3187-4d00-b16a-a19eff6fc04a" providerId="ADAL" clId="{C5CBD3F7-B6B5-4510-8311-8B38D1FE847C}" dt="2024-03-13T14:44:15.444" v="3117" actId="1036"/>
          <ac:grpSpMkLst>
            <pc:docMk/>
            <pc:sldMk cId="1012455834" sldId="286"/>
            <ac:grpSpMk id="160" creationId="{31BD9423-FE85-849A-EDF3-A1DC253B5EF8}"/>
          </ac:grpSpMkLst>
        </pc:grpChg>
        <pc:grpChg chg="add mod">
          <ac:chgData name="Franziska Händschel" userId="e2149472-3187-4d00-b16a-a19eff6fc04a" providerId="ADAL" clId="{C5CBD3F7-B6B5-4510-8311-8B38D1FE847C}" dt="2024-03-13T14:44:15.444" v="3117" actId="1036"/>
          <ac:grpSpMkLst>
            <pc:docMk/>
            <pc:sldMk cId="1012455834" sldId="286"/>
            <ac:grpSpMk id="161" creationId="{99BB12FE-489D-9327-BEC0-84A32E410B8D}"/>
          </ac:grpSpMkLst>
        </pc:grpChg>
        <pc:grpChg chg="add mod">
          <ac:chgData name="Franziska Händschel" userId="e2149472-3187-4d00-b16a-a19eff6fc04a" providerId="ADAL" clId="{C5CBD3F7-B6B5-4510-8311-8B38D1FE847C}" dt="2024-03-13T14:44:15.444" v="3117" actId="1036"/>
          <ac:grpSpMkLst>
            <pc:docMk/>
            <pc:sldMk cId="1012455834" sldId="286"/>
            <ac:grpSpMk id="162" creationId="{A01C8D3D-E25F-E4B4-B7D3-EBCB83CCF6B9}"/>
          </ac:grpSpMkLst>
        </pc:grpChg>
        <pc:grpChg chg="add mod">
          <ac:chgData name="Franziska Händschel" userId="e2149472-3187-4d00-b16a-a19eff6fc04a" providerId="ADAL" clId="{C5CBD3F7-B6B5-4510-8311-8B38D1FE847C}" dt="2024-03-13T14:44:15.444" v="3117" actId="1036"/>
          <ac:grpSpMkLst>
            <pc:docMk/>
            <pc:sldMk cId="1012455834" sldId="286"/>
            <ac:grpSpMk id="163" creationId="{C2D41BDD-6413-C870-36E0-972880597E4D}"/>
          </ac:grpSpMkLst>
        </pc:grpChg>
        <pc:grpChg chg="add mod">
          <ac:chgData name="Franziska Händschel" userId="e2149472-3187-4d00-b16a-a19eff6fc04a" providerId="ADAL" clId="{C5CBD3F7-B6B5-4510-8311-8B38D1FE847C}" dt="2024-03-13T14:44:15.444" v="3117" actId="1036"/>
          <ac:grpSpMkLst>
            <pc:docMk/>
            <pc:sldMk cId="1012455834" sldId="286"/>
            <ac:grpSpMk id="164" creationId="{5BB777A1-1C84-D98B-1F15-C57CA04A4FC3}"/>
          </ac:grpSpMkLst>
        </pc:grpChg>
        <pc:grpChg chg="add mod">
          <ac:chgData name="Franziska Händschel" userId="e2149472-3187-4d00-b16a-a19eff6fc04a" providerId="ADAL" clId="{C5CBD3F7-B6B5-4510-8311-8B38D1FE847C}" dt="2024-03-13T14:44:15.444" v="3117" actId="1036"/>
          <ac:grpSpMkLst>
            <pc:docMk/>
            <pc:sldMk cId="1012455834" sldId="286"/>
            <ac:grpSpMk id="165" creationId="{4C8D498D-6480-03E1-4091-76EC9CF428AF}"/>
          </ac:grpSpMkLst>
        </pc:grpChg>
        <pc:grpChg chg="add mod">
          <ac:chgData name="Franziska Händschel" userId="e2149472-3187-4d00-b16a-a19eff6fc04a" providerId="ADAL" clId="{C5CBD3F7-B6B5-4510-8311-8B38D1FE847C}" dt="2024-03-13T14:44:15.444" v="3117" actId="1036"/>
          <ac:grpSpMkLst>
            <pc:docMk/>
            <pc:sldMk cId="1012455834" sldId="286"/>
            <ac:grpSpMk id="166" creationId="{3E7AA651-8E9A-FC00-8615-67E39D822AE5}"/>
          </ac:grpSpMkLst>
        </pc:grpChg>
        <pc:picChg chg="add mod">
          <ac:chgData name="Franziska Händschel" userId="e2149472-3187-4d00-b16a-a19eff6fc04a" providerId="ADAL" clId="{C5CBD3F7-B6B5-4510-8311-8B38D1FE847C}" dt="2024-03-13T14:37:00.920" v="3047" actId="164"/>
          <ac:picMkLst>
            <pc:docMk/>
            <pc:sldMk cId="1012455834" sldId="286"/>
            <ac:picMk id="10" creationId="{6872FFE4-CE57-43EA-288B-CD53DF2F6B38}"/>
          </ac:picMkLst>
        </pc:picChg>
        <pc:picChg chg="mod">
          <ac:chgData name="Franziska Händschel" userId="e2149472-3187-4d00-b16a-a19eff6fc04a" providerId="ADAL" clId="{C5CBD3F7-B6B5-4510-8311-8B38D1FE847C}" dt="2024-03-13T14:36:56.288" v="3046"/>
          <ac:picMkLst>
            <pc:docMk/>
            <pc:sldMk cId="1012455834" sldId="286"/>
            <ac:picMk id="12" creationId="{B13DF664-67B8-87CE-205F-ECF3F074E6E9}"/>
          </ac:picMkLst>
        </pc:picChg>
        <pc:picChg chg="add mod">
          <ac:chgData name="Franziska Händschel" userId="e2149472-3187-4d00-b16a-a19eff6fc04a" providerId="ADAL" clId="{C5CBD3F7-B6B5-4510-8311-8B38D1FE847C}" dt="2024-03-13T14:37:00.920" v="3047" actId="164"/>
          <ac:picMkLst>
            <pc:docMk/>
            <pc:sldMk cId="1012455834" sldId="286"/>
            <ac:picMk id="14" creationId="{279979C9-669F-7632-B4AB-A6FA1E7767A3}"/>
          </ac:picMkLst>
        </pc:picChg>
        <pc:picChg chg="add mod">
          <ac:chgData name="Franziska Händschel" userId="e2149472-3187-4d00-b16a-a19eff6fc04a" providerId="ADAL" clId="{C5CBD3F7-B6B5-4510-8311-8B38D1FE847C}" dt="2024-03-13T14:37:00.920" v="3047" actId="164"/>
          <ac:picMkLst>
            <pc:docMk/>
            <pc:sldMk cId="1012455834" sldId="286"/>
            <ac:picMk id="15" creationId="{7ABD233D-1899-3F12-B935-86B00670B880}"/>
          </ac:picMkLst>
        </pc:picChg>
        <pc:picChg chg="add mod">
          <ac:chgData name="Franziska Händschel" userId="e2149472-3187-4d00-b16a-a19eff6fc04a" providerId="ADAL" clId="{C5CBD3F7-B6B5-4510-8311-8B38D1FE847C}" dt="2024-03-13T14:37:00.920" v="3047" actId="164"/>
          <ac:picMkLst>
            <pc:docMk/>
            <pc:sldMk cId="1012455834" sldId="286"/>
            <ac:picMk id="16" creationId="{139F9D82-AC2B-824A-A306-B29C6A6ABF18}"/>
          </ac:picMkLst>
        </pc:picChg>
        <pc:picChg chg="add mod">
          <ac:chgData name="Franziska Händschel" userId="e2149472-3187-4d00-b16a-a19eff6fc04a" providerId="ADAL" clId="{C5CBD3F7-B6B5-4510-8311-8B38D1FE847C}" dt="2024-03-13T14:37:00.920" v="3047" actId="164"/>
          <ac:picMkLst>
            <pc:docMk/>
            <pc:sldMk cId="1012455834" sldId="286"/>
            <ac:picMk id="17" creationId="{3650AE27-7AE5-8EB7-19C2-0F2B0BB27E45}"/>
          </ac:picMkLst>
        </pc:picChg>
        <pc:picChg chg="add mod">
          <ac:chgData name="Franziska Händschel" userId="e2149472-3187-4d00-b16a-a19eff6fc04a" providerId="ADAL" clId="{C5CBD3F7-B6B5-4510-8311-8B38D1FE847C}" dt="2024-03-13T14:37:00.920" v="3047" actId="164"/>
          <ac:picMkLst>
            <pc:docMk/>
            <pc:sldMk cId="1012455834" sldId="286"/>
            <ac:picMk id="18" creationId="{BD24C903-6B5F-99B3-9AE7-32931C5E44D1}"/>
          </ac:picMkLst>
        </pc:picChg>
        <pc:picChg chg="add mod">
          <ac:chgData name="Franziska Händschel" userId="e2149472-3187-4d00-b16a-a19eff6fc04a" providerId="ADAL" clId="{C5CBD3F7-B6B5-4510-8311-8B38D1FE847C}" dt="2024-03-13T14:37:00.920" v="3047" actId="164"/>
          <ac:picMkLst>
            <pc:docMk/>
            <pc:sldMk cId="1012455834" sldId="286"/>
            <ac:picMk id="19" creationId="{FF2456C1-1B2C-3756-5236-944F97D011D8}"/>
          </ac:picMkLst>
        </pc:picChg>
        <pc:picChg chg="add mod">
          <ac:chgData name="Franziska Händschel" userId="e2149472-3187-4d00-b16a-a19eff6fc04a" providerId="ADAL" clId="{C5CBD3F7-B6B5-4510-8311-8B38D1FE847C}" dt="2024-03-13T14:37:00.920" v="3047" actId="164"/>
          <ac:picMkLst>
            <pc:docMk/>
            <pc:sldMk cId="1012455834" sldId="286"/>
            <ac:picMk id="20" creationId="{F991492C-7717-85B5-7669-85D124A91D85}"/>
          </ac:picMkLst>
        </pc:picChg>
        <pc:picChg chg="add mod">
          <ac:chgData name="Franziska Händschel" userId="e2149472-3187-4d00-b16a-a19eff6fc04a" providerId="ADAL" clId="{C5CBD3F7-B6B5-4510-8311-8B38D1FE847C}" dt="2024-03-13T14:37:00.920" v="3047" actId="164"/>
          <ac:picMkLst>
            <pc:docMk/>
            <pc:sldMk cId="1012455834" sldId="286"/>
            <ac:picMk id="21" creationId="{E4A88731-8DFC-90B5-39BD-CAA79386610A}"/>
          </ac:picMkLst>
        </pc:picChg>
      </pc:sldChg>
      <pc:sldChg chg="del">
        <pc:chgData name="Franziska Händschel" userId="e2149472-3187-4d00-b16a-a19eff6fc04a" providerId="ADAL" clId="{C5CBD3F7-B6B5-4510-8311-8B38D1FE847C}" dt="2024-03-13T14:04:20.510" v="2800" actId="47"/>
        <pc:sldMkLst>
          <pc:docMk/>
          <pc:sldMk cId="2674224562" sldId="287"/>
        </pc:sldMkLst>
      </pc:sldChg>
      <pc:sldChg chg="addSp delSp modSp add mod modClrScheme chgLayout">
        <pc:chgData name="Franziska Händschel" userId="e2149472-3187-4d00-b16a-a19eff6fc04a" providerId="ADAL" clId="{C5CBD3F7-B6B5-4510-8311-8B38D1FE847C}" dt="2024-03-14T10:38:32.407" v="4239" actId="165"/>
        <pc:sldMkLst>
          <pc:docMk/>
          <pc:sldMk cId="4196347628" sldId="287"/>
        </pc:sldMkLst>
        <pc:spChg chg="add mod">
          <ac:chgData name="Franziska Händschel" userId="e2149472-3187-4d00-b16a-a19eff6fc04a" providerId="ADAL" clId="{C5CBD3F7-B6B5-4510-8311-8B38D1FE847C}" dt="2024-03-13T14:43:20.578" v="3090" actId="404"/>
          <ac:spMkLst>
            <pc:docMk/>
            <pc:sldMk cId="4196347628" sldId="287"/>
            <ac:spMk id="2" creationId="{EF8ED9BD-52EF-D2FF-6DF6-3A9AB132BF5A}"/>
          </ac:spMkLst>
        </pc:spChg>
        <pc:spChg chg="mod">
          <ac:chgData name="Franziska Händschel" userId="e2149472-3187-4d00-b16a-a19eff6fc04a" providerId="ADAL" clId="{C5CBD3F7-B6B5-4510-8311-8B38D1FE847C}" dt="2024-03-14T10:38:12.533" v="4234" actId="207"/>
          <ac:spMkLst>
            <pc:docMk/>
            <pc:sldMk cId="4196347628" sldId="287"/>
            <ac:spMk id="3" creationId="{B4E9B2D4-E221-FF80-68DC-DAAAE3FE0047}"/>
          </ac:spMkLst>
        </pc:spChg>
        <pc:spChg chg="mod">
          <ac:chgData name="Franziska Händschel" userId="e2149472-3187-4d00-b16a-a19eff6fc04a" providerId="ADAL" clId="{C5CBD3F7-B6B5-4510-8311-8B38D1FE847C}" dt="2024-03-13T14:43:20.578" v="3090" actId="404"/>
          <ac:spMkLst>
            <pc:docMk/>
            <pc:sldMk cId="4196347628" sldId="287"/>
            <ac:spMk id="4" creationId="{066E5756-3632-18BF-38ED-BD22B326F0C5}"/>
          </ac:spMkLst>
        </pc:spChg>
        <pc:spChg chg="mod">
          <ac:chgData name="Franziska Händschel" userId="e2149472-3187-4d00-b16a-a19eff6fc04a" providerId="ADAL" clId="{C5CBD3F7-B6B5-4510-8311-8B38D1FE847C}" dt="2024-03-14T10:38:12.533" v="4234" actId="207"/>
          <ac:spMkLst>
            <pc:docMk/>
            <pc:sldMk cId="4196347628" sldId="287"/>
            <ac:spMk id="4" creationId="{0C9DDCF8-F308-A24D-D920-ED993BFB2224}"/>
          </ac:spMkLst>
        </pc:spChg>
        <pc:spChg chg="mod">
          <ac:chgData name="Franziska Händschel" userId="e2149472-3187-4d00-b16a-a19eff6fc04a" providerId="ADAL" clId="{C5CBD3F7-B6B5-4510-8311-8B38D1FE847C}" dt="2024-03-14T10:38:12.533" v="4234" actId="207"/>
          <ac:spMkLst>
            <pc:docMk/>
            <pc:sldMk cId="4196347628" sldId="287"/>
            <ac:spMk id="5" creationId="{7F17A75D-10E4-7337-ABC5-8BB8CD0DBF1A}"/>
          </ac:spMkLst>
        </pc:spChg>
        <pc:spChg chg="mod">
          <ac:chgData name="Franziska Händschel" userId="e2149472-3187-4d00-b16a-a19eff6fc04a" providerId="ADAL" clId="{C5CBD3F7-B6B5-4510-8311-8B38D1FE847C}" dt="2024-03-14T10:38:12.533" v="4234" actId="207"/>
          <ac:spMkLst>
            <pc:docMk/>
            <pc:sldMk cId="4196347628" sldId="287"/>
            <ac:spMk id="6" creationId="{6BCA03CD-5A82-AA1E-5EE4-B9B7E179F454}"/>
          </ac:spMkLst>
        </pc:spChg>
        <pc:spChg chg="mod">
          <ac:chgData name="Franziska Händschel" userId="e2149472-3187-4d00-b16a-a19eff6fc04a" providerId="ADAL" clId="{C5CBD3F7-B6B5-4510-8311-8B38D1FE847C}" dt="2024-03-14T10:38:12.533" v="4234" actId="207"/>
          <ac:spMkLst>
            <pc:docMk/>
            <pc:sldMk cId="4196347628" sldId="287"/>
            <ac:spMk id="7" creationId="{4291062F-0180-4D4E-59E5-BCD72E5232AA}"/>
          </ac:spMkLst>
        </pc:spChg>
        <pc:spChg chg="add mod">
          <ac:chgData name="Franziska Händschel" userId="e2149472-3187-4d00-b16a-a19eff6fc04a" providerId="ADAL" clId="{C5CBD3F7-B6B5-4510-8311-8B38D1FE847C}" dt="2024-03-13T14:43:20.578" v="3090" actId="404"/>
          <ac:spMkLst>
            <pc:docMk/>
            <pc:sldMk cId="4196347628" sldId="287"/>
            <ac:spMk id="8" creationId="{766A7DD3-A491-143E-43B6-A074B3073658}"/>
          </ac:spMkLst>
        </pc:spChg>
        <pc:spChg chg="mod">
          <ac:chgData name="Franziska Händschel" userId="e2149472-3187-4d00-b16a-a19eff6fc04a" providerId="ADAL" clId="{C5CBD3F7-B6B5-4510-8311-8B38D1FE847C}" dt="2024-03-14T10:38:12.533" v="4234" actId="207"/>
          <ac:spMkLst>
            <pc:docMk/>
            <pc:sldMk cId="4196347628" sldId="287"/>
            <ac:spMk id="8" creationId="{C95B419E-1DD9-E624-2EED-B1AA08472316}"/>
          </ac:spMkLst>
        </pc:spChg>
        <pc:spChg chg="add mod">
          <ac:chgData name="Franziska Händschel" userId="e2149472-3187-4d00-b16a-a19eff6fc04a" providerId="ADAL" clId="{C5CBD3F7-B6B5-4510-8311-8B38D1FE847C}" dt="2024-03-13T14:43:20.578" v="3090" actId="404"/>
          <ac:spMkLst>
            <pc:docMk/>
            <pc:sldMk cId="4196347628" sldId="287"/>
            <ac:spMk id="9" creationId="{33AD6FE9-4418-C42A-5A16-84E705F33B4A}"/>
          </ac:spMkLst>
        </pc:spChg>
        <pc:spChg chg="mod">
          <ac:chgData name="Franziska Händschel" userId="e2149472-3187-4d00-b16a-a19eff6fc04a" providerId="ADAL" clId="{C5CBD3F7-B6B5-4510-8311-8B38D1FE847C}" dt="2024-03-14T10:38:12.533" v="4234" actId="207"/>
          <ac:spMkLst>
            <pc:docMk/>
            <pc:sldMk cId="4196347628" sldId="287"/>
            <ac:spMk id="9" creationId="{62A4AE3B-626E-7E45-799A-1D2CB3E9AE5E}"/>
          </ac:spMkLst>
        </pc:spChg>
        <pc:spChg chg="mod">
          <ac:chgData name="Franziska Händschel" userId="e2149472-3187-4d00-b16a-a19eff6fc04a" providerId="ADAL" clId="{C5CBD3F7-B6B5-4510-8311-8B38D1FE847C}" dt="2024-03-14T10:38:12.533" v="4234" actId="207"/>
          <ac:spMkLst>
            <pc:docMk/>
            <pc:sldMk cId="4196347628" sldId="287"/>
            <ac:spMk id="10" creationId="{0D916E85-7D6B-A328-E44C-19103D8B02E0}"/>
          </ac:spMkLst>
        </pc:spChg>
        <pc:spChg chg="add mod">
          <ac:chgData name="Franziska Händschel" userId="e2149472-3187-4d00-b16a-a19eff6fc04a" providerId="ADAL" clId="{C5CBD3F7-B6B5-4510-8311-8B38D1FE847C}" dt="2024-03-13T14:43:20.578" v="3090" actId="404"/>
          <ac:spMkLst>
            <pc:docMk/>
            <pc:sldMk cId="4196347628" sldId="287"/>
            <ac:spMk id="10" creationId="{EA3D67CF-E83F-083F-E04E-654B370396C8}"/>
          </ac:spMkLst>
        </pc:spChg>
        <pc:spChg chg="add mod">
          <ac:chgData name="Franziska Händschel" userId="e2149472-3187-4d00-b16a-a19eff6fc04a" providerId="ADAL" clId="{C5CBD3F7-B6B5-4510-8311-8B38D1FE847C}" dt="2024-03-13T14:43:20.578" v="3090" actId="404"/>
          <ac:spMkLst>
            <pc:docMk/>
            <pc:sldMk cId="4196347628" sldId="287"/>
            <ac:spMk id="11" creationId="{041776CF-1374-84B8-A240-A70B5B80F757}"/>
          </ac:spMkLst>
        </pc:spChg>
        <pc:spChg chg="mod">
          <ac:chgData name="Franziska Händschel" userId="e2149472-3187-4d00-b16a-a19eff6fc04a" providerId="ADAL" clId="{C5CBD3F7-B6B5-4510-8311-8B38D1FE847C}" dt="2024-03-14T10:38:12.533" v="4234" actId="207"/>
          <ac:spMkLst>
            <pc:docMk/>
            <pc:sldMk cId="4196347628" sldId="287"/>
            <ac:spMk id="11" creationId="{6AD2AFCF-E3B7-F974-7B24-AD58F667F499}"/>
          </ac:spMkLst>
        </pc:spChg>
        <pc:spChg chg="add mod">
          <ac:chgData name="Franziska Händschel" userId="e2149472-3187-4d00-b16a-a19eff6fc04a" providerId="ADAL" clId="{C5CBD3F7-B6B5-4510-8311-8B38D1FE847C}" dt="2024-03-13T14:43:20.578" v="3090" actId="404"/>
          <ac:spMkLst>
            <pc:docMk/>
            <pc:sldMk cId="4196347628" sldId="287"/>
            <ac:spMk id="12" creationId="{6F52AF5F-2BED-3094-E8C6-CE5CAF125C3D}"/>
          </ac:spMkLst>
        </pc:spChg>
        <pc:spChg chg="mod">
          <ac:chgData name="Franziska Händschel" userId="e2149472-3187-4d00-b16a-a19eff6fc04a" providerId="ADAL" clId="{C5CBD3F7-B6B5-4510-8311-8B38D1FE847C}" dt="2024-03-14T10:38:12.533" v="4234" actId="207"/>
          <ac:spMkLst>
            <pc:docMk/>
            <pc:sldMk cId="4196347628" sldId="287"/>
            <ac:spMk id="12" creationId="{76D6AC45-1C71-EA0D-C358-7E8B86D77A33}"/>
          </ac:spMkLst>
        </pc:spChg>
        <pc:spChg chg="mod">
          <ac:chgData name="Franziska Händschel" userId="e2149472-3187-4d00-b16a-a19eff6fc04a" providerId="ADAL" clId="{C5CBD3F7-B6B5-4510-8311-8B38D1FE847C}" dt="2024-03-14T10:38:12.533" v="4234" actId="207"/>
          <ac:spMkLst>
            <pc:docMk/>
            <pc:sldMk cId="4196347628" sldId="287"/>
            <ac:spMk id="13" creationId="{56D90860-0371-8F89-62B9-68B086BAB5D3}"/>
          </ac:spMkLst>
        </pc:spChg>
        <pc:spChg chg="add mod">
          <ac:chgData name="Franziska Händschel" userId="e2149472-3187-4d00-b16a-a19eff6fc04a" providerId="ADAL" clId="{C5CBD3F7-B6B5-4510-8311-8B38D1FE847C}" dt="2024-03-13T14:43:20.578" v="3090" actId="404"/>
          <ac:spMkLst>
            <pc:docMk/>
            <pc:sldMk cId="4196347628" sldId="287"/>
            <ac:spMk id="13" creationId="{5CC759FD-9A2A-57A0-8A8F-D51543F387F4}"/>
          </ac:spMkLst>
        </pc:spChg>
        <pc:spChg chg="add mod">
          <ac:chgData name="Franziska Händschel" userId="e2149472-3187-4d00-b16a-a19eff6fc04a" providerId="ADAL" clId="{C5CBD3F7-B6B5-4510-8311-8B38D1FE847C}" dt="2024-03-13T14:43:20.578" v="3090" actId="404"/>
          <ac:spMkLst>
            <pc:docMk/>
            <pc:sldMk cId="4196347628" sldId="287"/>
            <ac:spMk id="14" creationId="{B4872FC8-B6EF-63BE-1ED2-C0728EE9DB7C}"/>
          </ac:spMkLst>
        </pc:spChg>
        <pc:spChg chg="mod">
          <ac:chgData name="Franziska Händschel" userId="e2149472-3187-4d00-b16a-a19eff6fc04a" providerId="ADAL" clId="{C5CBD3F7-B6B5-4510-8311-8B38D1FE847C}" dt="2024-03-14T10:38:12.533" v="4234" actId="207"/>
          <ac:spMkLst>
            <pc:docMk/>
            <pc:sldMk cId="4196347628" sldId="287"/>
            <ac:spMk id="14" creationId="{E2C5EB88-EF03-78E5-84AE-5E151BC9BA46}"/>
          </ac:spMkLst>
        </pc:spChg>
        <pc:spChg chg="mod">
          <ac:chgData name="Franziska Händschel" userId="e2149472-3187-4d00-b16a-a19eff6fc04a" providerId="ADAL" clId="{C5CBD3F7-B6B5-4510-8311-8B38D1FE847C}" dt="2024-03-14T10:38:12.533" v="4234" actId="207"/>
          <ac:spMkLst>
            <pc:docMk/>
            <pc:sldMk cId="4196347628" sldId="287"/>
            <ac:spMk id="15" creationId="{73C9B82A-8B99-A50A-2DBB-D7424C475DE7}"/>
          </ac:spMkLst>
        </pc:spChg>
        <pc:spChg chg="add mod">
          <ac:chgData name="Franziska Händschel" userId="e2149472-3187-4d00-b16a-a19eff6fc04a" providerId="ADAL" clId="{C5CBD3F7-B6B5-4510-8311-8B38D1FE847C}" dt="2024-03-13T14:43:20.578" v="3090" actId="404"/>
          <ac:spMkLst>
            <pc:docMk/>
            <pc:sldMk cId="4196347628" sldId="287"/>
            <ac:spMk id="15" creationId="{970F51AD-772A-2917-A8A3-29327950906B}"/>
          </ac:spMkLst>
        </pc:spChg>
        <pc:spChg chg="add mod">
          <ac:chgData name="Franziska Händschel" userId="e2149472-3187-4d00-b16a-a19eff6fc04a" providerId="ADAL" clId="{C5CBD3F7-B6B5-4510-8311-8B38D1FE847C}" dt="2024-03-13T14:43:20.578" v="3090" actId="404"/>
          <ac:spMkLst>
            <pc:docMk/>
            <pc:sldMk cId="4196347628" sldId="287"/>
            <ac:spMk id="16" creationId="{437E460B-4522-F6DA-C656-2F765C8A775E}"/>
          </ac:spMkLst>
        </pc:spChg>
        <pc:spChg chg="add mod">
          <ac:chgData name="Franziska Händschel" userId="e2149472-3187-4d00-b16a-a19eff6fc04a" providerId="ADAL" clId="{C5CBD3F7-B6B5-4510-8311-8B38D1FE847C}" dt="2024-03-14T10:38:12.533" v="4234" actId="207"/>
          <ac:spMkLst>
            <pc:docMk/>
            <pc:sldMk cId="4196347628" sldId="287"/>
            <ac:spMk id="16" creationId="{8DAA5607-9DA9-81C2-C097-CE62B5DC124A}"/>
          </ac:spMkLst>
        </pc:spChg>
        <pc:spChg chg="add mod">
          <ac:chgData name="Franziska Händschel" userId="e2149472-3187-4d00-b16a-a19eff6fc04a" providerId="ADAL" clId="{C5CBD3F7-B6B5-4510-8311-8B38D1FE847C}" dt="2024-03-13T14:43:20.578" v="3090" actId="404"/>
          <ac:spMkLst>
            <pc:docMk/>
            <pc:sldMk cId="4196347628" sldId="287"/>
            <ac:spMk id="17" creationId="{AA6682A9-DB2F-CD34-7C84-DE4D78EED6E9}"/>
          </ac:spMkLst>
        </pc:spChg>
        <pc:spChg chg="add mod">
          <ac:chgData name="Franziska Händschel" userId="e2149472-3187-4d00-b16a-a19eff6fc04a" providerId="ADAL" clId="{C5CBD3F7-B6B5-4510-8311-8B38D1FE847C}" dt="2024-03-13T14:43:20.578" v="3090" actId="404"/>
          <ac:spMkLst>
            <pc:docMk/>
            <pc:sldMk cId="4196347628" sldId="287"/>
            <ac:spMk id="18" creationId="{2136F1F3-271A-AF28-2162-7D2A94321628}"/>
          </ac:spMkLst>
        </pc:spChg>
        <pc:spChg chg="add mod">
          <ac:chgData name="Franziska Händschel" userId="e2149472-3187-4d00-b16a-a19eff6fc04a" providerId="ADAL" clId="{C5CBD3F7-B6B5-4510-8311-8B38D1FE847C}" dt="2024-03-13T14:43:20.578" v="3090" actId="404"/>
          <ac:spMkLst>
            <pc:docMk/>
            <pc:sldMk cId="4196347628" sldId="287"/>
            <ac:spMk id="19" creationId="{107CCEBD-483E-744E-B757-FAC6E91E433A}"/>
          </ac:spMkLst>
        </pc:spChg>
        <pc:spChg chg="add mod">
          <ac:chgData name="Franziska Händschel" userId="e2149472-3187-4d00-b16a-a19eff6fc04a" providerId="ADAL" clId="{C5CBD3F7-B6B5-4510-8311-8B38D1FE847C}" dt="2024-03-13T14:43:20.578" v="3090" actId="404"/>
          <ac:spMkLst>
            <pc:docMk/>
            <pc:sldMk cId="4196347628" sldId="287"/>
            <ac:spMk id="20" creationId="{1C7AB60C-8E83-D438-D051-E60D89D24ABB}"/>
          </ac:spMkLst>
        </pc:spChg>
        <pc:spChg chg="mod topLvl">
          <ac:chgData name="Franziska Händschel" userId="e2149472-3187-4d00-b16a-a19eff6fc04a" providerId="ADAL" clId="{C5CBD3F7-B6B5-4510-8311-8B38D1FE847C}" dt="2024-03-14T10:38:28.334" v="4238" actId="165"/>
          <ac:spMkLst>
            <pc:docMk/>
            <pc:sldMk cId="4196347628" sldId="287"/>
            <ac:spMk id="20" creationId="{8DAA5607-9DA9-81C2-C097-CE62B5DC124A}"/>
          </ac:spMkLst>
        </pc:spChg>
        <pc:spChg chg="add mod">
          <ac:chgData name="Franziska Händschel" userId="e2149472-3187-4d00-b16a-a19eff6fc04a" providerId="ADAL" clId="{C5CBD3F7-B6B5-4510-8311-8B38D1FE847C}" dt="2024-03-13T14:43:20.578" v="3090" actId="404"/>
          <ac:spMkLst>
            <pc:docMk/>
            <pc:sldMk cId="4196347628" sldId="287"/>
            <ac:spMk id="21" creationId="{2726B500-7821-B273-AE09-5AD092BACF7C}"/>
          </ac:spMkLst>
        </pc:spChg>
        <pc:spChg chg="mod topLvl">
          <ac:chgData name="Franziska Händschel" userId="e2149472-3187-4d00-b16a-a19eff6fc04a" providerId="ADAL" clId="{C5CBD3F7-B6B5-4510-8311-8B38D1FE847C}" dt="2024-03-14T10:38:32.407" v="4239" actId="165"/>
          <ac:spMkLst>
            <pc:docMk/>
            <pc:sldMk cId="4196347628" sldId="287"/>
            <ac:spMk id="21" creationId="{B4E9B2D4-E221-FF80-68DC-DAAAE3FE0047}"/>
          </ac:spMkLst>
        </pc:spChg>
        <pc:spChg chg="mod topLvl">
          <ac:chgData name="Franziska Händschel" userId="e2149472-3187-4d00-b16a-a19eff6fc04a" providerId="ADAL" clId="{C5CBD3F7-B6B5-4510-8311-8B38D1FE847C}" dt="2024-03-14T10:38:32.407" v="4239" actId="165"/>
          <ac:spMkLst>
            <pc:docMk/>
            <pc:sldMk cId="4196347628" sldId="287"/>
            <ac:spMk id="22" creationId="{0C9DDCF8-F308-A24D-D920-ED993BFB2224}"/>
          </ac:spMkLst>
        </pc:spChg>
        <pc:spChg chg="add mod">
          <ac:chgData name="Franziska Händschel" userId="e2149472-3187-4d00-b16a-a19eff6fc04a" providerId="ADAL" clId="{C5CBD3F7-B6B5-4510-8311-8B38D1FE847C}" dt="2024-03-13T14:43:20.578" v="3090" actId="404"/>
          <ac:spMkLst>
            <pc:docMk/>
            <pc:sldMk cId="4196347628" sldId="287"/>
            <ac:spMk id="22" creationId="{1DC0C07A-CC79-09CE-776B-CAD861069DA5}"/>
          </ac:spMkLst>
        </pc:spChg>
        <pc:spChg chg="mod topLvl">
          <ac:chgData name="Franziska Händschel" userId="e2149472-3187-4d00-b16a-a19eff6fc04a" providerId="ADAL" clId="{C5CBD3F7-B6B5-4510-8311-8B38D1FE847C}" dt="2024-03-14T10:38:32.407" v="4239" actId="165"/>
          <ac:spMkLst>
            <pc:docMk/>
            <pc:sldMk cId="4196347628" sldId="287"/>
            <ac:spMk id="23" creationId="{7F17A75D-10E4-7337-ABC5-8BB8CD0DBF1A}"/>
          </ac:spMkLst>
        </pc:spChg>
        <pc:spChg chg="add mod">
          <ac:chgData name="Franziska Händschel" userId="e2149472-3187-4d00-b16a-a19eff6fc04a" providerId="ADAL" clId="{C5CBD3F7-B6B5-4510-8311-8B38D1FE847C}" dt="2024-03-13T14:43:20.578" v="3090" actId="404"/>
          <ac:spMkLst>
            <pc:docMk/>
            <pc:sldMk cId="4196347628" sldId="287"/>
            <ac:spMk id="23" creationId="{92A9C6D7-993C-924A-7563-9C1115A12960}"/>
          </ac:spMkLst>
        </pc:spChg>
        <pc:spChg chg="mod topLvl">
          <ac:chgData name="Franziska Händschel" userId="e2149472-3187-4d00-b16a-a19eff6fc04a" providerId="ADAL" clId="{C5CBD3F7-B6B5-4510-8311-8B38D1FE847C}" dt="2024-03-14T10:38:32.407" v="4239" actId="165"/>
          <ac:spMkLst>
            <pc:docMk/>
            <pc:sldMk cId="4196347628" sldId="287"/>
            <ac:spMk id="24" creationId="{6BCA03CD-5A82-AA1E-5EE4-B9B7E179F454}"/>
          </ac:spMkLst>
        </pc:spChg>
        <pc:spChg chg="add mod">
          <ac:chgData name="Franziska Händschel" userId="e2149472-3187-4d00-b16a-a19eff6fc04a" providerId="ADAL" clId="{C5CBD3F7-B6B5-4510-8311-8B38D1FE847C}" dt="2024-03-13T14:43:20.578" v="3090" actId="404"/>
          <ac:spMkLst>
            <pc:docMk/>
            <pc:sldMk cId="4196347628" sldId="287"/>
            <ac:spMk id="24" creationId="{B8C80FAF-0ACE-A4A8-9184-AFCC2479B81A}"/>
          </ac:spMkLst>
        </pc:spChg>
        <pc:spChg chg="mod topLvl">
          <ac:chgData name="Franziska Händschel" userId="e2149472-3187-4d00-b16a-a19eff6fc04a" providerId="ADAL" clId="{C5CBD3F7-B6B5-4510-8311-8B38D1FE847C}" dt="2024-03-14T10:38:32.407" v="4239" actId="165"/>
          <ac:spMkLst>
            <pc:docMk/>
            <pc:sldMk cId="4196347628" sldId="287"/>
            <ac:spMk id="25" creationId="{4291062F-0180-4D4E-59E5-BCD72E5232AA}"/>
          </ac:spMkLst>
        </pc:spChg>
        <pc:spChg chg="add mod">
          <ac:chgData name="Franziska Händschel" userId="e2149472-3187-4d00-b16a-a19eff6fc04a" providerId="ADAL" clId="{C5CBD3F7-B6B5-4510-8311-8B38D1FE847C}" dt="2024-03-13T14:43:20.578" v="3090" actId="404"/>
          <ac:spMkLst>
            <pc:docMk/>
            <pc:sldMk cId="4196347628" sldId="287"/>
            <ac:spMk id="25" creationId="{620C3020-46E7-33C3-9D05-0E24CB55B8EB}"/>
          </ac:spMkLst>
        </pc:spChg>
        <pc:spChg chg="add mod">
          <ac:chgData name="Franziska Händschel" userId="e2149472-3187-4d00-b16a-a19eff6fc04a" providerId="ADAL" clId="{C5CBD3F7-B6B5-4510-8311-8B38D1FE847C}" dt="2024-03-13T14:43:20.578" v="3090" actId="404"/>
          <ac:spMkLst>
            <pc:docMk/>
            <pc:sldMk cId="4196347628" sldId="287"/>
            <ac:spMk id="26" creationId="{24029D6A-4231-D008-9BDD-A727993CE849}"/>
          </ac:spMkLst>
        </pc:spChg>
        <pc:spChg chg="mod topLvl">
          <ac:chgData name="Franziska Händschel" userId="e2149472-3187-4d00-b16a-a19eff6fc04a" providerId="ADAL" clId="{C5CBD3F7-B6B5-4510-8311-8B38D1FE847C}" dt="2024-03-14T10:38:32.407" v="4239" actId="165"/>
          <ac:spMkLst>
            <pc:docMk/>
            <pc:sldMk cId="4196347628" sldId="287"/>
            <ac:spMk id="26" creationId="{C95B419E-1DD9-E624-2EED-B1AA08472316}"/>
          </ac:spMkLst>
        </pc:spChg>
        <pc:spChg chg="add mod">
          <ac:chgData name="Franziska Händschel" userId="e2149472-3187-4d00-b16a-a19eff6fc04a" providerId="ADAL" clId="{C5CBD3F7-B6B5-4510-8311-8B38D1FE847C}" dt="2024-03-13T14:43:20.578" v="3090" actId="404"/>
          <ac:spMkLst>
            <pc:docMk/>
            <pc:sldMk cId="4196347628" sldId="287"/>
            <ac:spMk id="27" creationId="{461295DE-A317-57A3-BE5F-C78B5F317E7A}"/>
          </ac:spMkLst>
        </pc:spChg>
        <pc:spChg chg="mod topLvl">
          <ac:chgData name="Franziska Händschel" userId="e2149472-3187-4d00-b16a-a19eff6fc04a" providerId="ADAL" clId="{C5CBD3F7-B6B5-4510-8311-8B38D1FE847C}" dt="2024-03-14T10:38:32.407" v="4239" actId="165"/>
          <ac:spMkLst>
            <pc:docMk/>
            <pc:sldMk cId="4196347628" sldId="287"/>
            <ac:spMk id="27" creationId="{62A4AE3B-626E-7E45-799A-1D2CB3E9AE5E}"/>
          </ac:spMkLst>
        </pc:spChg>
        <pc:spChg chg="mod topLvl">
          <ac:chgData name="Franziska Händschel" userId="e2149472-3187-4d00-b16a-a19eff6fc04a" providerId="ADAL" clId="{C5CBD3F7-B6B5-4510-8311-8B38D1FE847C}" dt="2024-03-14T10:38:32.407" v="4239" actId="165"/>
          <ac:spMkLst>
            <pc:docMk/>
            <pc:sldMk cId="4196347628" sldId="287"/>
            <ac:spMk id="28" creationId="{0D916E85-7D6B-A328-E44C-19103D8B02E0}"/>
          </ac:spMkLst>
        </pc:spChg>
        <pc:spChg chg="add mod">
          <ac:chgData name="Franziska Händschel" userId="e2149472-3187-4d00-b16a-a19eff6fc04a" providerId="ADAL" clId="{C5CBD3F7-B6B5-4510-8311-8B38D1FE847C}" dt="2024-03-13T14:43:20.578" v="3090" actId="404"/>
          <ac:spMkLst>
            <pc:docMk/>
            <pc:sldMk cId="4196347628" sldId="287"/>
            <ac:spMk id="28" creationId="{8554B234-1E48-DEF3-FF6A-466EC02EFA04}"/>
          </ac:spMkLst>
        </pc:spChg>
        <pc:spChg chg="mod topLvl">
          <ac:chgData name="Franziska Händschel" userId="e2149472-3187-4d00-b16a-a19eff6fc04a" providerId="ADAL" clId="{C5CBD3F7-B6B5-4510-8311-8B38D1FE847C}" dt="2024-03-14T10:38:32.407" v="4239" actId="165"/>
          <ac:spMkLst>
            <pc:docMk/>
            <pc:sldMk cId="4196347628" sldId="287"/>
            <ac:spMk id="29" creationId="{6AD2AFCF-E3B7-F974-7B24-AD58F667F499}"/>
          </ac:spMkLst>
        </pc:spChg>
        <pc:spChg chg="add mod">
          <ac:chgData name="Franziska Händschel" userId="e2149472-3187-4d00-b16a-a19eff6fc04a" providerId="ADAL" clId="{C5CBD3F7-B6B5-4510-8311-8B38D1FE847C}" dt="2024-03-13T14:43:20.578" v="3090" actId="404"/>
          <ac:spMkLst>
            <pc:docMk/>
            <pc:sldMk cId="4196347628" sldId="287"/>
            <ac:spMk id="29" creationId="{9678A997-CF0F-DA82-5B5C-761D4A141A88}"/>
          </ac:spMkLst>
        </pc:spChg>
        <pc:spChg chg="mod topLvl">
          <ac:chgData name="Franziska Händschel" userId="e2149472-3187-4d00-b16a-a19eff6fc04a" providerId="ADAL" clId="{C5CBD3F7-B6B5-4510-8311-8B38D1FE847C}" dt="2024-03-14T10:38:32.407" v="4239" actId="165"/>
          <ac:spMkLst>
            <pc:docMk/>
            <pc:sldMk cId="4196347628" sldId="287"/>
            <ac:spMk id="30" creationId="{76D6AC45-1C71-EA0D-C358-7E8B86D77A33}"/>
          </ac:spMkLst>
        </pc:spChg>
        <pc:spChg chg="add mod">
          <ac:chgData name="Franziska Händschel" userId="e2149472-3187-4d00-b16a-a19eff6fc04a" providerId="ADAL" clId="{C5CBD3F7-B6B5-4510-8311-8B38D1FE847C}" dt="2024-03-13T14:43:20.578" v="3090" actId="404"/>
          <ac:spMkLst>
            <pc:docMk/>
            <pc:sldMk cId="4196347628" sldId="287"/>
            <ac:spMk id="30" creationId="{9FC891E6-B842-B862-7EC0-44A1AC91EE5D}"/>
          </ac:spMkLst>
        </pc:spChg>
        <pc:spChg chg="add mod">
          <ac:chgData name="Franziska Händschel" userId="e2149472-3187-4d00-b16a-a19eff6fc04a" providerId="ADAL" clId="{C5CBD3F7-B6B5-4510-8311-8B38D1FE847C}" dt="2024-03-13T14:43:20.578" v="3090" actId="404"/>
          <ac:spMkLst>
            <pc:docMk/>
            <pc:sldMk cId="4196347628" sldId="287"/>
            <ac:spMk id="31" creationId="{2D402F57-E6B3-97B7-0667-78F7BA68227F}"/>
          </ac:spMkLst>
        </pc:spChg>
        <pc:spChg chg="mod topLvl">
          <ac:chgData name="Franziska Händschel" userId="e2149472-3187-4d00-b16a-a19eff6fc04a" providerId="ADAL" clId="{C5CBD3F7-B6B5-4510-8311-8B38D1FE847C}" dt="2024-03-14T10:38:32.407" v="4239" actId="165"/>
          <ac:spMkLst>
            <pc:docMk/>
            <pc:sldMk cId="4196347628" sldId="287"/>
            <ac:spMk id="31" creationId="{56D90860-0371-8F89-62B9-68B086BAB5D3}"/>
          </ac:spMkLst>
        </pc:spChg>
        <pc:spChg chg="add mod">
          <ac:chgData name="Franziska Händschel" userId="e2149472-3187-4d00-b16a-a19eff6fc04a" providerId="ADAL" clId="{C5CBD3F7-B6B5-4510-8311-8B38D1FE847C}" dt="2024-03-13T14:43:20.578" v="3090" actId="404"/>
          <ac:spMkLst>
            <pc:docMk/>
            <pc:sldMk cId="4196347628" sldId="287"/>
            <ac:spMk id="32" creationId="{91416B3A-875B-855C-3939-64DCAAE9DD18}"/>
          </ac:spMkLst>
        </pc:spChg>
        <pc:spChg chg="mod topLvl">
          <ac:chgData name="Franziska Händschel" userId="e2149472-3187-4d00-b16a-a19eff6fc04a" providerId="ADAL" clId="{C5CBD3F7-B6B5-4510-8311-8B38D1FE847C}" dt="2024-03-14T10:38:32.407" v="4239" actId="165"/>
          <ac:spMkLst>
            <pc:docMk/>
            <pc:sldMk cId="4196347628" sldId="287"/>
            <ac:spMk id="32" creationId="{E2C5EB88-EF03-78E5-84AE-5E151BC9BA46}"/>
          </ac:spMkLst>
        </pc:spChg>
        <pc:spChg chg="add mod">
          <ac:chgData name="Franziska Händschel" userId="e2149472-3187-4d00-b16a-a19eff6fc04a" providerId="ADAL" clId="{C5CBD3F7-B6B5-4510-8311-8B38D1FE847C}" dt="2024-03-13T14:43:20.578" v="3090" actId="404"/>
          <ac:spMkLst>
            <pc:docMk/>
            <pc:sldMk cId="4196347628" sldId="287"/>
            <ac:spMk id="33" creationId="{361C702C-AFAF-F226-E5D8-02414ACBCA83}"/>
          </ac:spMkLst>
        </pc:spChg>
        <pc:spChg chg="mod topLvl">
          <ac:chgData name="Franziska Händschel" userId="e2149472-3187-4d00-b16a-a19eff6fc04a" providerId="ADAL" clId="{C5CBD3F7-B6B5-4510-8311-8B38D1FE847C}" dt="2024-03-14T10:38:32.407" v="4239" actId="165"/>
          <ac:spMkLst>
            <pc:docMk/>
            <pc:sldMk cId="4196347628" sldId="287"/>
            <ac:spMk id="33" creationId="{73C9B82A-8B99-A50A-2DBB-D7424C475DE7}"/>
          </ac:spMkLst>
        </pc:spChg>
        <pc:spChg chg="add mod">
          <ac:chgData name="Franziska Händschel" userId="e2149472-3187-4d00-b16a-a19eff6fc04a" providerId="ADAL" clId="{C5CBD3F7-B6B5-4510-8311-8B38D1FE847C}" dt="2024-03-13T14:43:20.578" v="3090" actId="404"/>
          <ac:spMkLst>
            <pc:docMk/>
            <pc:sldMk cId="4196347628" sldId="287"/>
            <ac:spMk id="34" creationId="{AB8C6193-2BC9-38FC-431B-107F9FBDF095}"/>
          </ac:spMkLst>
        </pc:spChg>
        <pc:spChg chg="add mod">
          <ac:chgData name="Franziska Händschel" userId="e2149472-3187-4d00-b16a-a19eff6fc04a" providerId="ADAL" clId="{C5CBD3F7-B6B5-4510-8311-8B38D1FE847C}" dt="2024-03-13T14:43:20.578" v="3090" actId="404"/>
          <ac:spMkLst>
            <pc:docMk/>
            <pc:sldMk cId="4196347628" sldId="287"/>
            <ac:spMk id="35" creationId="{9B15FC1A-3240-78C3-2D9C-C25863DF27EA}"/>
          </ac:spMkLst>
        </pc:spChg>
        <pc:spChg chg="add mod">
          <ac:chgData name="Franziska Händschel" userId="e2149472-3187-4d00-b16a-a19eff6fc04a" providerId="ADAL" clId="{C5CBD3F7-B6B5-4510-8311-8B38D1FE847C}" dt="2024-03-13T14:43:20.578" v="3090" actId="404"/>
          <ac:spMkLst>
            <pc:docMk/>
            <pc:sldMk cId="4196347628" sldId="287"/>
            <ac:spMk id="36" creationId="{D874AB51-C8AD-A23E-BBF9-41B89BF4C8CC}"/>
          </ac:spMkLst>
        </pc:spChg>
        <pc:spChg chg="add mod">
          <ac:chgData name="Franziska Händschel" userId="e2149472-3187-4d00-b16a-a19eff6fc04a" providerId="ADAL" clId="{C5CBD3F7-B6B5-4510-8311-8B38D1FE847C}" dt="2024-03-13T14:43:20.578" v="3090" actId="404"/>
          <ac:spMkLst>
            <pc:docMk/>
            <pc:sldMk cId="4196347628" sldId="287"/>
            <ac:spMk id="37" creationId="{229172B2-F7A4-9A4C-CE8E-F5883DCD16CC}"/>
          </ac:spMkLst>
        </pc:spChg>
        <pc:spChg chg="add mod">
          <ac:chgData name="Franziska Händschel" userId="e2149472-3187-4d00-b16a-a19eff6fc04a" providerId="ADAL" clId="{C5CBD3F7-B6B5-4510-8311-8B38D1FE847C}" dt="2024-03-13T14:43:20.578" v="3090" actId="404"/>
          <ac:spMkLst>
            <pc:docMk/>
            <pc:sldMk cId="4196347628" sldId="287"/>
            <ac:spMk id="38" creationId="{631E921D-3BB9-3EB6-5589-DA4DAA51310B}"/>
          </ac:spMkLst>
        </pc:spChg>
        <pc:spChg chg="add mod">
          <ac:chgData name="Franziska Händschel" userId="e2149472-3187-4d00-b16a-a19eff6fc04a" providerId="ADAL" clId="{C5CBD3F7-B6B5-4510-8311-8B38D1FE847C}" dt="2024-03-13T14:43:20.578" v="3090" actId="404"/>
          <ac:spMkLst>
            <pc:docMk/>
            <pc:sldMk cId="4196347628" sldId="287"/>
            <ac:spMk id="39" creationId="{A28792E8-DD40-B26F-D803-8AA59063BFD8}"/>
          </ac:spMkLst>
        </pc:spChg>
        <pc:spChg chg="add mod">
          <ac:chgData name="Franziska Händschel" userId="e2149472-3187-4d00-b16a-a19eff6fc04a" providerId="ADAL" clId="{C5CBD3F7-B6B5-4510-8311-8B38D1FE847C}" dt="2024-03-13T14:43:20.578" v="3090" actId="404"/>
          <ac:spMkLst>
            <pc:docMk/>
            <pc:sldMk cId="4196347628" sldId="287"/>
            <ac:spMk id="40" creationId="{CAB2EF4A-FB44-6B3F-093D-1DC1FCDAD362}"/>
          </ac:spMkLst>
        </pc:spChg>
        <pc:spChg chg="add mod">
          <ac:chgData name="Franziska Händschel" userId="e2149472-3187-4d00-b16a-a19eff6fc04a" providerId="ADAL" clId="{C5CBD3F7-B6B5-4510-8311-8B38D1FE847C}" dt="2024-03-13T14:43:20.578" v="3090" actId="404"/>
          <ac:spMkLst>
            <pc:docMk/>
            <pc:sldMk cId="4196347628" sldId="287"/>
            <ac:spMk id="41" creationId="{021356C1-05D7-6D25-81EB-CBE5EE7952C8}"/>
          </ac:spMkLst>
        </pc:spChg>
        <pc:spChg chg="add mod">
          <ac:chgData name="Franziska Händschel" userId="e2149472-3187-4d00-b16a-a19eff6fc04a" providerId="ADAL" clId="{C5CBD3F7-B6B5-4510-8311-8B38D1FE847C}" dt="2024-03-13T14:43:20.578" v="3090" actId="404"/>
          <ac:spMkLst>
            <pc:docMk/>
            <pc:sldMk cId="4196347628" sldId="287"/>
            <ac:spMk id="42" creationId="{27FD2F10-74E2-9CDE-CD0A-CD6C38993692}"/>
          </ac:spMkLst>
        </pc:spChg>
        <pc:spChg chg="add mod">
          <ac:chgData name="Franziska Händschel" userId="e2149472-3187-4d00-b16a-a19eff6fc04a" providerId="ADAL" clId="{C5CBD3F7-B6B5-4510-8311-8B38D1FE847C}" dt="2024-03-13T14:43:20.578" v="3090" actId="404"/>
          <ac:spMkLst>
            <pc:docMk/>
            <pc:sldMk cId="4196347628" sldId="287"/>
            <ac:spMk id="43" creationId="{FFC556C8-03C6-C362-C306-762ADD0A417D}"/>
          </ac:spMkLst>
        </pc:spChg>
        <pc:spChg chg="add mod">
          <ac:chgData name="Franziska Händschel" userId="e2149472-3187-4d00-b16a-a19eff6fc04a" providerId="ADAL" clId="{C5CBD3F7-B6B5-4510-8311-8B38D1FE847C}" dt="2024-03-13T14:43:20.578" v="3090" actId="404"/>
          <ac:spMkLst>
            <pc:docMk/>
            <pc:sldMk cId="4196347628" sldId="287"/>
            <ac:spMk id="44" creationId="{137CE921-641B-1343-FE4A-7447D9596673}"/>
          </ac:spMkLst>
        </pc:spChg>
        <pc:spChg chg="add mod">
          <ac:chgData name="Franziska Händschel" userId="e2149472-3187-4d00-b16a-a19eff6fc04a" providerId="ADAL" clId="{C5CBD3F7-B6B5-4510-8311-8B38D1FE847C}" dt="2024-03-13T14:43:20.578" v="3090" actId="404"/>
          <ac:spMkLst>
            <pc:docMk/>
            <pc:sldMk cId="4196347628" sldId="287"/>
            <ac:spMk id="45" creationId="{518CA443-826E-6D01-0371-15254E9FD0DB}"/>
          </ac:spMkLst>
        </pc:spChg>
        <pc:spChg chg="add mod">
          <ac:chgData name="Franziska Händschel" userId="e2149472-3187-4d00-b16a-a19eff6fc04a" providerId="ADAL" clId="{C5CBD3F7-B6B5-4510-8311-8B38D1FE847C}" dt="2024-03-13T14:43:20.578" v="3090" actId="404"/>
          <ac:spMkLst>
            <pc:docMk/>
            <pc:sldMk cId="4196347628" sldId="287"/>
            <ac:spMk id="46" creationId="{DBBD4312-BAE0-1386-A309-FC8759A8D25B}"/>
          </ac:spMkLst>
        </pc:spChg>
        <pc:spChg chg="add mod">
          <ac:chgData name="Franziska Händschel" userId="e2149472-3187-4d00-b16a-a19eff6fc04a" providerId="ADAL" clId="{C5CBD3F7-B6B5-4510-8311-8B38D1FE847C}" dt="2024-03-13T14:43:20.578" v="3090" actId="404"/>
          <ac:spMkLst>
            <pc:docMk/>
            <pc:sldMk cId="4196347628" sldId="287"/>
            <ac:spMk id="47" creationId="{4D74F663-CD9D-3DA0-5E09-B0A94D0E08DA}"/>
          </ac:spMkLst>
        </pc:spChg>
        <pc:spChg chg="add mod">
          <ac:chgData name="Franziska Händschel" userId="e2149472-3187-4d00-b16a-a19eff6fc04a" providerId="ADAL" clId="{C5CBD3F7-B6B5-4510-8311-8B38D1FE847C}" dt="2024-03-13T14:43:20.578" v="3090" actId="404"/>
          <ac:spMkLst>
            <pc:docMk/>
            <pc:sldMk cId="4196347628" sldId="287"/>
            <ac:spMk id="48" creationId="{BCDD2918-EEDA-3C23-7FAD-07C1A2E52F25}"/>
          </ac:spMkLst>
        </pc:spChg>
        <pc:spChg chg="add mod">
          <ac:chgData name="Franziska Händschel" userId="e2149472-3187-4d00-b16a-a19eff6fc04a" providerId="ADAL" clId="{C5CBD3F7-B6B5-4510-8311-8B38D1FE847C}" dt="2024-03-13T14:43:20.578" v="3090" actId="404"/>
          <ac:spMkLst>
            <pc:docMk/>
            <pc:sldMk cId="4196347628" sldId="287"/>
            <ac:spMk id="49" creationId="{01E7166B-2CF1-580E-1B34-7D40DE9564A1}"/>
          </ac:spMkLst>
        </pc:spChg>
        <pc:spChg chg="del mod topLvl">
          <ac:chgData name="Franziska Händschel" userId="e2149472-3187-4d00-b16a-a19eff6fc04a" providerId="ADAL" clId="{C5CBD3F7-B6B5-4510-8311-8B38D1FE847C}" dt="2024-03-14T10:38:17.175" v="4236" actId="478"/>
          <ac:spMkLst>
            <pc:docMk/>
            <pc:sldMk cId="4196347628" sldId="287"/>
            <ac:spMk id="66" creationId="{17D10655-C101-B773-AA5F-FEA56A87A441}"/>
          </ac:spMkLst>
        </pc:spChg>
        <pc:spChg chg="del mod topLvl">
          <ac:chgData name="Franziska Händschel" userId="e2149472-3187-4d00-b16a-a19eff6fc04a" providerId="ADAL" clId="{C5CBD3F7-B6B5-4510-8311-8B38D1FE847C}" dt="2024-03-14T10:38:17.175" v="4236" actId="478"/>
          <ac:spMkLst>
            <pc:docMk/>
            <pc:sldMk cId="4196347628" sldId="287"/>
            <ac:spMk id="67" creationId="{A4CA2875-A05A-6418-B09C-B020A25EFA5D}"/>
          </ac:spMkLst>
        </pc:spChg>
        <pc:spChg chg="del mod topLvl">
          <ac:chgData name="Franziska Händschel" userId="e2149472-3187-4d00-b16a-a19eff6fc04a" providerId="ADAL" clId="{C5CBD3F7-B6B5-4510-8311-8B38D1FE847C}" dt="2024-03-14T10:38:17.175" v="4236" actId="478"/>
          <ac:spMkLst>
            <pc:docMk/>
            <pc:sldMk cId="4196347628" sldId="287"/>
            <ac:spMk id="68" creationId="{0A3CAB21-1BC6-8E9D-9DEB-45A99EE74610}"/>
          </ac:spMkLst>
        </pc:spChg>
        <pc:spChg chg="del mod topLvl">
          <ac:chgData name="Franziska Händschel" userId="e2149472-3187-4d00-b16a-a19eff6fc04a" providerId="ADAL" clId="{C5CBD3F7-B6B5-4510-8311-8B38D1FE847C}" dt="2024-03-14T10:38:17.175" v="4236" actId="478"/>
          <ac:spMkLst>
            <pc:docMk/>
            <pc:sldMk cId="4196347628" sldId="287"/>
            <ac:spMk id="69" creationId="{FF385144-3763-48E6-505B-3464B63446F1}"/>
          </ac:spMkLst>
        </pc:spChg>
        <pc:spChg chg="del mod topLvl">
          <ac:chgData name="Franziska Händschel" userId="e2149472-3187-4d00-b16a-a19eff6fc04a" providerId="ADAL" clId="{C5CBD3F7-B6B5-4510-8311-8B38D1FE847C}" dt="2024-03-14T10:38:17.175" v="4236" actId="478"/>
          <ac:spMkLst>
            <pc:docMk/>
            <pc:sldMk cId="4196347628" sldId="287"/>
            <ac:spMk id="70" creationId="{E0939F79-6705-A281-F12C-06B97AA8798D}"/>
          </ac:spMkLst>
        </pc:spChg>
        <pc:spChg chg="del mod topLvl">
          <ac:chgData name="Franziska Händschel" userId="e2149472-3187-4d00-b16a-a19eff6fc04a" providerId="ADAL" clId="{C5CBD3F7-B6B5-4510-8311-8B38D1FE847C}" dt="2024-03-14T10:38:17.175" v="4236" actId="478"/>
          <ac:spMkLst>
            <pc:docMk/>
            <pc:sldMk cId="4196347628" sldId="287"/>
            <ac:spMk id="71" creationId="{C3AF884F-C54D-3F41-AF21-95F890852273}"/>
          </ac:spMkLst>
        </pc:spChg>
        <pc:spChg chg="del mod topLvl">
          <ac:chgData name="Franziska Händschel" userId="e2149472-3187-4d00-b16a-a19eff6fc04a" providerId="ADAL" clId="{C5CBD3F7-B6B5-4510-8311-8B38D1FE847C}" dt="2024-03-14T10:38:17.175" v="4236" actId="478"/>
          <ac:spMkLst>
            <pc:docMk/>
            <pc:sldMk cId="4196347628" sldId="287"/>
            <ac:spMk id="72" creationId="{5EF97D75-8949-04E8-389B-E15672434ED4}"/>
          </ac:spMkLst>
        </pc:spChg>
        <pc:spChg chg="del mod topLvl">
          <ac:chgData name="Franziska Händschel" userId="e2149472-3187-4d00-b16a-a19eff6fc04a" providerId="ADAL" clId="{C5CBD3F7-B6B5-4510-8311-8B38D1FE847C}" dt="2024-03-14T10:38:17.175" v="4236" actId="478"/>
          <ac:spMkLst>
            <pc:docMk/>
            <pc:sldMk cId="4196347628" sldId="287"/>
            <ac:spMk id="73" creationId="{C32C0694-64FF-1501-8C05-6C147E393077}"/>
          </ac:spMkLst>
        </pc:spChg>
        <pc:spChg chg="del mod topLvl">
          <ac:chgData name="Franziska Händschel" userId="e2149472-3187-4d00-b16a-a19eff6fc04a" providerId="ADAL" clId="{C5CBD3F7-B6B5-4510-8311-8B38D1FE847C}" dt="2024-03-14T10:38:17.175" v="4236" actId="478"/>
          <ac:spMkLst>
            <pc:docMk/>
            <pc:sldMk cId="4196347628" sldId="287"/>
            <ac:spMk id="74" creationId="{2196FA8E-EC17-D860-3CBA-4F4096DF8CF1}"/>
          </ac:spMkLst>
        </pc:spChg>
        <pc:spChg chg="del mod topLvl">
          <ac:chgData name="Franziska Händschel" userId="e2149472-3187-4d00-b16a-a19eff6fc04a" providerId="ADAL" clId="{C5CBD3F7-B6B5-4510-8311-8B38D1FE847C}" dt="2024-03-14T10:38:17.175" v="4236" actId="478"/>
          <ac:spMkLst>
            <pc:docMk/>
            <pc:sldMk cId="4196347628" sldId="287"/>
            <ac:spMk id="75" creationId="{0FED73B8-AD17-2321-0D37-B5A37F640D1D}"/>
          </ac:spMkLst>
        </pc:spChg>
        <pc:spChg chg="del mod topLvl">
          <ac:chgData name="Franziska Händschel" userId="e2149472-3187-4d00-b16a-a19eff6fc04a" providerId="ADAL" clId="{C5CBD3F7-B6B5-4510-8311-8B38D1FE847C}" dt="2024-03-14T10:38:17.175" v="4236" actId="478"/>
          <ac:spMkLst>
            <pc:docMk/>
            <pc:sldMk cId="4196347628" sldId="287"/>
            <ac:spMk id="76" creationId="{2A80A1E0-47E0-C992-95C0-83709B7DB136}"/>
          </ac:spMkLst>
        </pc:spChg>
        <pc:spChg chg="del mod topLvl">
          <ac:chgData name="Franziska Händschel" userId="e2149472-3187-4d00-b16a-a19eff6fc04a" providerId="ADAL" clId="{C5CBD3F7-B6B5-4510-8311-8B38D1FE847C}" dt="2024-03-14T10:38:17.175" v="4236" actId="478"/>
          <ac:spMkLst>
            <pc:docMk/>
            <pc:sldMk cId="4196347628" sldId="287"/>
            <ac:spMk id="77" creationId="{DD50F762-439C-55E7-C08B-A4872DC15105}"/>
          </ac:spMkLst>
        </pc:spChg>
        <pc:spChg chg="del mod topLvl">
          <ac:chgData name="Franziska Händschel" userId="e2149472-3187-4d00-b16a-a19eff6fc04a" providerId="ADAL" clId="{C5CBD3F7-B6B5-4510-8311-8B38D1FE847C}" dt="2024-03-14T10:38:17.175" v="4236" actId="478"/>
          <ac:spMkLst>
            <pc:docMk/>
            <pc:sldMk cId="4196347628" sldId="287"/>
            <ac:spMk id="78" creationId="{2AAF2CE1-5426-BBB0-12A6-F59E56A83971}"/>
          </ac:spMkLst>
        </pc:spChg>
        <pc:spChg chg="del">
          <ac:chgData name="Franziska Händschel" userId="e2149472-3187-4d00-b16a-a19eff6fc04a" providerId="ADAL" clId="{C5CBD3F7-B6B5-4510-8311-8B38D1FE847C}" dt="2024-03-13T14:15:48.084" v="2921" actId="478"/>
          <ac:spMkLst>
            <pc:docMk/>
            <pc:sldMk cId="4196347628" sldId="287"/>
            <ac:spMk id="151" creationId="{2B7DA096-D177-7389-F1A7-5CF0CD592A1B}"/>
          </ac:spMkLst>
        </pc:spChg>
        <pc:spChg chg="del">
          <ac:chgData name="Franziska Händschel" userId="e2149472-3187-4d00-b16a-a19eff6fc04a" providerId="ADAL" clId="{C5CBD3F7-B6B5-4510-8311-8B38D1FE847C}" dt="2024-03-13T14:15:48.084" v="2921" actId="478"/>
          <ac:spMkLst>
            <pc:docMk/>
            <pc:sldMk cId="4196347628" sldId="287"/>
            <ac:spMk id="152" creationId="{D6D77F0F-4D73-8543-FAD8-40A5FDE2A559}"/>
          </ac:spMkLst>
        </pc:spChg>
        <pc:spChg chg="del">
          <ac:chgData name="Franziska Händschel" userId="e2149472-3187-4d00-b16a-a19eff6fc04a" providerId="ADAL" clId="{C5CBD3F7-B6B5-4510-8311-8B38D1FE847C}" dt="2024-03-13T14:15:48.084" v="2921" actId="478"/>
          <ac:spMkLst>
            <pc:docMk/>
            <pc:sldMk cId="4196347628" sldId="287"/>
            <ac:spMk id="153" creationId="{EB18A4FD-D8F1-8DF4-AB71-F1C8BB4B2A22}"/>
          </ac:spMkLst>
        </pc:spChg>
        <pc:spChg chg="del">
          <ac:chgData name="Franziska Händschel" userId="e2149472-3187-4d00-b16a-a19eff6fc04a" providerId="ADAL" clId="{C5CBD3F7-B6B5-4510-8311-8B38D1FE847C}" dt="2024-03-13T14:15:48.084" v="2921" actId="478"/>
          <ac:spMkLst>
            <pc:docMk/>
            <pc:sldMk cId="4196347628" sldId="287"/>
            <ac:spMk id="154" creationId="{E43BB8EF-52B6-E425-81B1-2DF4505DEA3D}"/>
          </ac:spMkLst>
        </pc:spChg>
        <pc:spChg chg="del">
          <ac:chgData name="Franziska Händschel" userId="e2149472-3187-4d00-b16a-a19eff6fc04a" providerId="ADAL" clId="{C5CBD3F7-B6B5-4510-8311-8B38D1FE847C}" dt="2024-03-13T14:15:48.084" v="2921" actId="478"/>
          <ac:spMkLst>
            <pc:docMk/>
            <pc:sldMk cId="4196347628" sldId="287"/>
            <ac:spMk id="155" creationId="{9E5DAB60-DC63-D31D-2B5D-D4B0CB06541A}"/>
          </ac:spMkLst>
        </pc:spChg>
        <pc:spChg chg="del">
          <ac:chgData name="Franziska Händschel" userId="e2149472-3187-4d00-b16a-a19eff6fc04a" providerId="ADAL" clId="{C5CBD3F7-B6B5-4510-8311-8B38D1FE847C}" dt="2024-03-13T14:15:48.084" v="2921" actId="478"/>
          <ac:spMkLst>
            <pc:docMk/>
            <pc:sldMk cId="4196347628" sldId="287"/>
            <ac:spMk id="156" creationId="{4A5F54ED-2731-34F2-F858-202882AE21B1}"/>
          </ac:spMkLst>
        </pc:spChg>
        <pc:spChg chg="del">
          <ac:chgData name="Franziska Händschel" userId="e2149472-3187-4d00-b16a-a19eff6fc04a" providerId="ADAL" clId="{C5CBD3F7-B6B5-4510-8311-8B38D1FE847C}" dt="2024-03-13T14:15:48.084" v="2921" actId="478"/>
          <ac:spMkLst>
            <pc:docMk/>
            <pc:sldMk cId="4196347628" sldId="287"/>
            <ac:spMk id="157" creationId="{B5DBB088-FC51-FE07-5818-4A1E21E6F084}"/>
          </ac:spMkLst>
        </pc:spChg>
        <pc:spChg chg="del">
          <ac:chgData name="Franziska Händschel" userId="e2149472-3187-4d00-b16a-a19eff6fc04a" providerId="ADAL" clId="{C5CBD3F7-B6B5-4510-8311-8B38D1FE847C}" dt="2024-03-13T14:15:48.084" v="2921" actId="478"/>
          <ac:spMkLst>
            <pc:docMk/>
            <pc:sldMk cId="4196347628" sldId="287"/>
            <ac:spMk id="158" creationId="{DEB59215-B38F-7429-AC75-12AE7FE0BB5D}"/>
          </ac:spMkLst>
        </pc:spChg>
        <pc:spChg chg="del">
          <ac:chgData name="Franziska Händschel" userId="e2149472-3187-4d00-b16a-a19eff6fc04a" providerId="ADAL" clId="{C5CBD3F7-B6B5-4510-8311-8B38D1FE847C}" dt="2024-03-13T14:15:48.084" v="2921" actId="478"/>
          <ac:spMkLst>
            <pc:docMk/>
            <pc:sldMk cId="4196347628" sldId="287"/>
            <ac:spMk id="159" creationId="{A2749A91-4C0F-6089-DC7D-884840A3B73B}"/>
          </ac:spMkLst>
        </pc:spChg>
        <pc:spChg chg="del">
          <ac:chgData name="Franziska Händschel" userId="e2149472-3187-4d00-b16a-a19eff6fc04a" providerId="ADAL" clId="{C5CBD3F7-B6B5-4510-8311-8B38D1FE847C}" dt="2024-03-13T14:15:48.084" v="2921" actId="478"/>
          <ac:spMkLst>
            <pc:docMk/>
            <pc:sldMk cId="4196347628" sldId="287"/>
            <ac:spMk id="160" creationId="{AA8A9FA8-8EDF-F24C-4B3E-6AF05B004F06}"/>
          </ac:spMkLst>
        </pc:spChg>
        <pc:spChg chg="del">
          <ac:chgData name="Franziska Händschel" userId="e2149472-3187-4d00-b16a-a19eff6fc04a" providerId="ADAL" clId="{C5CBD3F7-B6B5-4510-8311-8B38D1FE847C}" dt="2024-03-13T14:15:48.084" v="2921" actId="478"/>
          <ac:spMkLst>
            <pc:docMk/>
            <pc:sldMk cId="4196347628" sldId="287"/>
            <ac:spMk id="161" creationId="{5466A64C-71CE-0544-8DCB-E5515D6D2A60}"/>
          </ac:spMkLst>
        </pc:spChg>
        <pc:spChg chg="del">
          <ac:chgData name="Franziska Händschel" userId="e2149472-3187-4d00-b16a-a19eff6fc04a" providerId="ADAL" clId="{C5CBD3F7-B6B5-4510-8311-8B38D1FE847C}" dt="2024-03-13T14:15:48.084" v="2921" actId="478"/>
          <ac:spMkLst>
            <pc:docMk/>
            <pc:sldMk cId="4196347628" sldId="287"/>
            <ac:spMk id="162" creationId="{59DDBA44-48FB-1F90-D979-7CDAAF3ED61B}"/>
          </ac:spMkLst>
        </pc:spChg>
        <pc:spChg chg="del">
          <ac:chgData name="Franziska Händschel" userId="e2149472-3187-4d00-b16a-a19eff6fc04a" providerId="ADAL" clId="{C5CBD3F7-B6B5-4510-8311-8B38D1FE847C}" dt="2024-03-13T14:15:48.084" v="2921" actId="478"/>
          <ac:spMkLst>
            <pc:docMk/>
            <pc:sldMk cId="4196347628" sldId="287"/>
            <ac:spMk id="163" creationId="{1B89DB9F-8D7D-33B4-104C-D525737A9FAD}"/>
          </ac:spMkLst>
        </pc:spChg>
        <pc:spChg chg="del">
          <ac:chgData name="Franziska Händschel" userId="e2149472-3187-4d00-b16a-a19eff6fc04a" providerId="ADAL" clId="{C5CBD3F7-B6B5-4510-8311-8B38D1FE847C}" dt="2024-03-13T14:15:48.084" v="2921" actId="478"/>
          <ac:spMkLst>
            <pc:docMk/>
            <pc:sldMk cId="4196347628" sldId="287"/>
            <ac:spMk id="164" creationId="{C0AF9953-C2DD-EF28-04AC-D6F05C65EF73}"/>
          </ac:spMkLst>
        </pc:spChg>
        <pc:spChg chg="del">
          <ac:chgData name="Franziska Händschel" userId="e2149472-3187-4d00-b16a-a19eff6fc04a" providerId="ADAL" clId="{C5CBD3F7-B6B5-4510-8311-8B38D1FE847C}" dt="2024-03-13T14:15:48.084" v="2921" actId="478"/>
          <ac:spMkLst>
            <pc:docMk/>
            <pc:sldMk cId="4196347628" sldId="287"/>
            <ac:spMk id="165" creationId="{0C558EB6-22A2-4A74-AC36-21EA3AA3059F}"/>
          </ac:spMkLst>
        </pc:spChg>
        <pc:spChg chg="del">
          <ac:chgData name="Franziska Händschel" userId="e2149472-3187-4d00-b16a-a19eff6fc04a" providerId="ADAL" clId="{C5CBD3F7-B6B5-4510-8311-8B38D1FE847C}" dt="2024-03-13T14:15:48.084" v="2921" actId="478"/>
          <ac:spMkLst>
            <pc:docMk/>
            <pc:sldMk cId="4196347628" sldId="287"/>
            <ac:spMk id="166" creationId="{555602A1-C3BB-5A10-9189-30319C3001CE}"/>
          </ac:spMkLst>
        </pc:spChg>
        <pc:spChg chg="del">
          <ac:chgData name="Franziska Händschel" userId="e2149472-3187-4d00-b16a-a19eff6fc04a" providerId="ADAL" clId="{C5CBD3F7-B6B5-4510-8311-8B38D1FE847C}" dt="2024-03-13T14:15:48.084" v="2921" actId="478"/>
          <ac:spMkLst>
            <pc:docMk/>
            <pc:sldMk cId="4196347628" sldId="287"/>
            <ac:spMk id="167" creationId="{58E16771-BEF4-915A-DFA9-23F86974FDD7}"/>
          </ac:spMkLst>
        </pc:spChg>
        <pc:spChg chg="del">
          <ac:chgData name="Franziska Händschel" userId="e2149472-3187-4d00-b16a-a19eff6fc04a" providerId="ADAL" clId="{C5CBD3F7-B6B5-4510-8311-8B38D1FE847C}" dt="2024-03-13T14:15:48.084" v="2921" actId="478"/>
          <ac:spMkLst>
            <pc:docMk/>
            <pc:sldMk cId="4196347628" sldId="287"/>
            <ac:spMk id="168" creationId="{46CFF77C-6BBC-9520-9945-A829482658EF}"/>
          </ac:spMkLst>
        </pc:spChg>
        <pc:spChg chg="del">
          <ac:chgData name="Franziska Händschel" userId="e2149472-3187-4d00-b16a-a19eff6fc04a" providerId="ADAL" clId="{C5CBD3F7-B6B5-4510-8311-8B38D1FE847C}" dt="2024-03-13T14:15:48.084" v="2921" actId="478"/>
          <ac:spMkLst>
            <pc:docMk/>
            <pc:sldMk cId="4196347628" sldId="287"/>
            <ac:spMk id="169" creationId="{1B6EA57E-8BB2-886A-82B4-26DD625F90C9}"/>
          </ac:spMkLst>
        </pc:spChg>
        <pc:spChg chg="del">
          <ac:chgData name="Franziska Händschel" userId="e2149472-3187-4d00-b16a-a19eff6fc04a" providerId="ADAL" clId="{C5CBD3F7-B6B5-4510-8311-8B38D1FE847C}" dt="2024-03-13T14:15:48.084" v="2921" actId="478"/>
          <ac:spMkLst>
            <pc:docMk/>
            <pc:sldMk cId="4196347628" sldId="287"/>
            <ac:spMk id="170" creationId="{1A0A9D84-43E6-815E-D6ED-ADB6D0BCBF9A}"/>
          </ac:spMkLst>
        </pc:spChg>
        <pc:spChg chg="del">
          <ac:chgData name="Franziska Händschel" userId="e2149472-3187-4d00-b16a-a19eff6fc04a" providerId="ADAL" clId="{C5CBD3F7-B6B5-4510-8311-8B38D1FE847C}" dt="2024-03-13T14:15:48.084" v="2921" actId="478"/>
          <ac:spMkLst>
            <pc:docMk/>
            <pc:sldMk cId="4196347628" sldId="287"/>
            <ac:spMk id="171" creationId="{42EECA0D-FDD2-CAD1-65A6-8FA31F5B9684}"/>
          </ac:spMkLst>
        </pc:spChg>
        <pc:spChg chg="del">
          <ac:chgData name="Franziska Händschel" userId="e2149472-3187-4d00-b16a-a19eff6fc04a" providerId="ADAL" clId="{C5CBD3F7-B6B5-4510-8311-8B38D1FE847C}" dt="2024-03-13T14:15:48.084" v="2921" actId="478"/>
          <ac:spMkLst>
            <pc:docMk/>
            <pc:sldMk cId="4196347628" sldId="287"/>
            <ac:spMk id="172" creationId="{C5EA36A1-2999-6520-77B1-544905EFA90E}"/>
          </ac:spMkLst>
        </pc:spChg>
        <pc:spChg chg="del">
          <ac:chgData name="Franziska Händschel" userId="e2149472-3187-4d00-b16a-a19eff6fc04a" providerId="ADAL" clId="{C5CBD3F7-B6B5-4510-8311-8B38D1FE847C}" dt="2024-03-13T14:15:48.084" v="2921" actId="478"/>
          <ac:spMkLst>
            <pc:docMk/>
            <pc:sldMk cId="4196347628" sldId="287"/>
            <ac:spMk id="173" creationId="{9ACD3C2F-35A4-345B-5401-C2C12E803B1A}"/>
          </ac:spMkLst>
        </pc:spChg>
        <pc:spChg chg="del">
          <ac:chgData name="Franziska Händschel" userId="e2149472-3187-4d00-b16a-a19eff6fc04a" providerId="ADAL" clId="{C5CBD3F7-B6B5-4510-8311-8B38D1FE847C}" dt="2024-03-13T14:15:48.084" v="2921" actId="478"/>
          <ac:spMkLst>
            <pc:docMk/>
            <pc:sldMk cId="4196347628" sldId="287"/>
            <ac:spMk id="174" creationId="{5049D65B-DB7F-BCBE-CA31-6B47AA6F28C7}"/>
          </ac:spMkLst>
        </pc:spChg>
        <pc:spChg chg="del">
          <ac:chgData name="Franziska Händschel" userId="e2149472-3187-4d00-b16a-a19eff6fc04a" providerId="ADAL" clId="{C5CBD3F7-B6B5-4510-8311-8B38D1FE847C}" dt="2024-03-13T14:15:48.084" v="2921" actId="478"/>
          <ac:spMkLst>
            <pc:docMk/>
            <pc:sldMk cId="4196347628" sldId="287"/>
            <ac:spMk id="175" creationId="{4A0635F5-E8E0-9878-10C4-8256EE424C9D}"/>
          </ac:spMkLst>
        </pc:spChg>
        <pc:spChg chg="del">
          <ac:chgData name="Franziska Händschel" userId="e2149472-3187-4d00-b16a-a19eff6fc04a" providerId="ADAL" clId="{C5CBD3F7-B6B5-4510-8311-8B38D1FE847C}" dt="2024-03-13T14:15:48.084" v="2921" actId="478"/>
          <ac:spMkLst>
            <pc:docMk/>
            <pc:sldMk cId="4196347628" sldId="287"/>
            <ac:spMk id="176" creationId="{24923617-1D19-5179-2B3C-7128FE2FEECA}"/>
          </ac:spMkLst>
        </pc:spChg>
        <pc:spChg chg="del">
          <ac:chgData name="Franziska Händschel" userId="e2149472-3187-4d00-b16a-a19eff6fc04a" providerId="ADAL" clId="{C5CBD3F7-B6B5-4510-8311-8B38D1FE847C}" dt="2024-03-13T14:15:48.084" v="2921" actId="478"/>
          <ac:spMkLst>
            <pc:docMk/>
            <pc:sldMk cId="4196347628" sldId="287"/>
            <ac:spMk id="177" creationId="{C8EEF12E-FD38-72CC-B00C-FA1510C0EAF0}"/>
          </ac:spMkLst>
        </pc:spChg>
        <pc:spChg chg="del">
          <ac:chgData name="Franziska Händschel" userId="e2149472-3187-4d00-b16a-a19eff6fc04a" providerId="ADAL" clId="{C5CBD3F7-B6B5-4510-8311-8B38D1FE847C}" dt="2024-03-13T14:15:48.084" v="2921" actId="478"/>
          <ac:spMkLst>
            <pc:docMk/>
            <pc:sldMk cId="4196347628" sldId="287"/>
            <ac:spMk id="178" creationId="{32D45D00-39D5-A3CC-98F3-A5A55DFE82E2}"/>
          </ac:spMkLst>
        </pc:spChg>
        <pc:spChg chg="del">
          <ac:chgData name="Franziska Händschel" userId="e2149472-3187-4d00-b16a-a19eff6fc04a" providerId="ADAL" clId="{C5CBD3F7-B6B5-4510-8311-8B38D1FE847C}" dt="2024-03-13T14:15:48.084" v="2921" actId="478"/>
          <ac:spMkLst>
            <pc:docMk/>
            <pc:sldMk cId="4196347628" sldId="287"/>
            <ac:spMk id="179" creationId="{6EED6FB3-24EA-23C8-4170-58DD08CED757}"/>
          </ac:spMkLst>
        </pc:spChg>
        <pc:spChg chg="del">
          <ac:chgData name="Franziska Händschel" userId="e2149472-3187-4d00-b16a-a19eff6fc04a" providerId="ADAL" clId="{C5CBD3F7-B6B5-4510-8311-8B38D1FE847C}" dt="2024-03-13T14:15:48.084" v="2921" actId="478"/>
          <ac:spMkLst>
            <pc:docMk/>
            <pc:sldMk cId="4196347628" sldId="287"/>
            <ac:spMk id="180" creationId="{2606CA36-ED24-29E3-BF3D-7AB27B4F7570}"/>
          </ac:spMkLst>
        </pc:spChg>
        <pc:spChg chg="del">
          <ac:chgData name="Franziska Händschel" userId="e2149472-3187-4d00-b16a-a19eff6fc04a" providerId="ADAL" clId="{C5CBD3F7-B6B5-4510-8311-8B38D1FE847C}" dt="2024-03-13T14:15:48.084" v="2921" actId="478"/>
          <ac:spMkLst>
            <pc:docMk/>
            <pc:sldMk cId="4196347628" sldId="287"/>
            <ac:spMk id="181" creationId="{5C594B55-FDA1-142A-C079-35876C62EFE8}"/>
          </ac:spMkLst>
        </pc:spChg>
        <pc:spChg chg="del">
          <ac:chgData name="Franziska Händschel" userId="e2149472-3187-4d00-b16a-a19eff6fc04a" providerId="ADAL" clId="{C5CBD3F7-B6B5-4510-8311-8B38D1FE847C}" dt="2024-03-13T14:15:48.084" v="2921" actId="478"/>
          <ac:spMkLst>
            <pc:docMk/>
            <pc:sldMk cId="4196347628" sldId="287"/>
            <ac:spMk id="182" creationId="{BD68E1B2-2181-0DD9-427D-C7BCAE4CD91D}"/>
          </ac:spMkLst>
        </pc:spChg>
        <pc:spChg chg="del">
          <ac:chgData name="Franziska Händschel" userId="e2149472-3187-4d00-b16a-a19eff6fc04a" providerId="ADAL" clId="{C5CBD3F7-B6B5-4510-8311-8B38D1FE847C}" dt="2024-03-13T14:15:48.084" v="2921" actId="478"/>
          <ac:spMkLst>
            <pc:docMk/>
            <pc:sldMk cId="4196347628" sldId="287"/>
            <ac:spMk id="183" creationId="{9F570F8F-B9C4-A2E0-9DC1-23B4A60DA631}"/>
          </ac:spMkLst>
        </pc:spChg>
        <pc:spChg chg="del">
          <ac:chgData name="Franziska Händschel" userId="e2149472-3187-4d00-b16a-a19eff6fc04a" providerId="ADAL" clId="{C5CBD3F7-B6B5-4510-8311-8B38D1FE847C}" dt="2024-03-13T14:15:48.084" v="2921" actId="478"/>
          <ac:spMkLst>
            <pc:docMk/>
            <pc:sldMk cId="4196347628" sldId="287"/>
            <ac:spMk id="184" creationId="{B8175881-746C-DCD1-6487-225E2B6DAEBD}"/>
          </ac:spMkLst>
        </pc:spChg>
        <pc:spChg chg="del">
          <ac:chgData name="Franziska Händschel" userId="e2149472-3187-4d00-b16a-a19eff6fc04a" providerId="ADAL" clId="{C5CBD3F7-B6B5-4510-8311-8B38D1FE847C}" dt="2024-03-13T14:15:48.084" v="2921" actId="478"/>
          <ac:spMkLst>
            <pc:docMk/>
            <pc:sldMk cId="4196347628" sldId="287"/>
            <ac:spMk id="185" creationId="{6E4501CD-475A-8149-761E-E3A12E6DD5F3}"/>
          </ac:spMkLst>
        </pc:spChg>
        <pc:spChg chg="del">
          <ac:chgData name="Franziska Händschel" userId="e2149472-3187-4d00-b16a-a19eff6fc04a" providerId="ADAL" clId="{C5CBD3F7-B6B5-4510-8311-8B38D1FE847C}" dt="2024-03-13T14:15:48.084" v="2921" actId="478"/>
          <ac:spMkLst>
            <pc:docMk/>
            <pc:sldMk cId="4196347628" sldId="287"/>
            <ac:spMk id="186" creationId="{02502705-DE85-3563-B5E8-F66C66052645}"/>
          </ac:spMkLst>
        </pc:spChg>
        <pc:spChg chg="del">
          <ac:chgData name="Franziska Händschel" userId="e2149472-3187-4d00-b16a-a19eff6fc04a" providerId="ADAL" clId="{C5CBD3F7-B6B5-4510-8311-8B38D1FE847C}" dt="2024-03-13T14:15:48.084" v="2921" actId="478"/>
          <ac:spMkLst>
            <pc:docMk/>
            <pc:sldMk cId="4196347628" sldId="287"/>
            <ac:spMk id="187" creationId="{00379023-F537-88E5-B0A7-508B0CC8CD96}"/>
          </ac:spMkLst>
        </pc:spChg>
        <pc:spChg chg="del">
          <ac:chgData name="Franziska Händschel" userId="e2149472-3187-4d00-b16a-a19eff6fc04a" providerId="ADAL" clId="{C5CBD3F7-B6B5-4510-8311-8B38D1FE847C}" dt="2024-03-13T14:15:48.084" v="2921" actId="478"/>
          <ac:spMkLst>
            <pc:docMk/>
            <pc:sldMk cId="4196347628" sldId="287"/>
            <ac:spMk id="188" creationId="{868AEBCF-BB94-EE54-5D7F-952844FDF85D}"/>
          </ac:spMkLst>
        </pc:spChg>
        <pc:spChg chg="del">
          <ac:chgData name="Franziska Händschel" userId="e2149472-3187-4d00-b16a-a19eff6fc04a" providerId="ADAL" clId="{C5CBD3F7-B6B5-4510-8311-8B38D1FE847C}" dt="2024-03-13T14:15:48.084" v="2921" actId="478"/>
          <ac:spMkLst>
            <pc:docMk/>
            <pc:sldMk cId="4196347628" sldId="287"/>
            <ac:spMk id="189" creationId="{47A3CDA9-6355-ACE7-996F-CA725DF89C47}"/>
          </ac:spMkLst>
        </pc:spChg>
        <pc:spChg chg="del">
          <ac:chgData name="Franziska Händschel" userId="e2149472-3187-4d00-b16a-a19eff6fc04a" providerId="ADAL" clId="{C5CBD3F7-B6B5-4510-8311-8B38D1FE847C}" dt="2024-03-13T14:15:48.084" v="2921" actId="478"/>
          <ac:spMkLst>
            <pc:docMk/>
            <pc:sldMk cId="4196347628" sldId="287"/>
            <ac:spMk id="190" creationId="{A0E4A777-B4F6-B1E7-9B59-55A3E4DD94E1}"/>
          </ac:spMkLst>
        </pc:spChg>
        <pc:spChg chg="del">
          <ac:chgData name="Franziska Händschel" userId="e2149472-3187-4d00-b16a-a19eff6fc04a" providerId="ADAL" clId="{C5CBD3F7-B6B5-4510-8311-8B38D1FE847C}" dt="2024-03-13T14:15:48.084" v="2921" actId="478"/>
          <ac:spMkLst>
            <pc:docMk/>
            <pc:sldMk cId="4196347628" sldId="287"/>
            <ac:spMk id="191" creationId="{5AF93C48-AD74-1F46-37D2-95B6E3BAB123}"/>
          </ac:spMkLst>
        </pc:spChg>
        <pc:spChg chg="del">
          <ac:chgData name="Franziska Händschel" userId="e2149472-3187-4d00-b16a-a19eff6fc04a" providerId="ADAL" clId="{C5CBD3F7-B6B5-4510-8311-8B38D1FE847C}" dt="2024-03-13T14:15:48.084" v="2921" actId="478"/>
          <ac:spMkLst>
            <pc:docMk/>
            <pc:sldMk cId="4196347628" sldId="287"/>
            <ac:spMk id="192" creationId="{0EAA9575-5C50-4563-9ED1-8A3D75645B0F}"/>
          </ac:spMkLst>
        </pc:spChg>
        <pc:spChg chg="del">
          <ac:chgData name="Franziska Händschel" userId="e2149472-3187-4d00-b16a-a19eff6fc04a" providerId="ADAL" clId="{C5CBD3F7-B6B5-4510-8311-8B38D1FE847C}" dt="2024-03-13T14:15:48.084" v="2921" actId="478"/>
          <ac:spMkLst>
            <pc:docMk/>
            <pc:sldMk cId="4196347628" sldId="287"/>
            <ac:spMk id="193" creationId="{2C8141F0-C474-BDC1-6919-80C1594FD753}"/>
          </ac:spMkLst>
        </pc:spChg>
        <pc:spChg chg="del">
          <ac:chgData name="Franziska Händschel" userId="e2149472-3187-4d00-b16a-a19eff6fc04a" providerId="ADAL" clId="{C5CBD3F7-B6B5-4510-8311-8B38D1FE847C}" dt="2024-03-13T14:15:48.084" v="2921" actId="478"/>
          <ac:spMkLst>
            <pc:docMk/>
            <pc:sldMk cId="4196347628" sldId="287"/>
            <ac:spMk id="194" creationId="{7D6EB8AD-BB60-9304-22C0-8A01BAC31BCF}"/>
          </ac:spMkLst>
        </pc:spChg>
        <pc:spChg chg="del">
          <ac:chgData name="Franziska Händschel" userId="e2149472-3187-4d00-b16a-a19eff6fc04a" providerId="ADAL" clId="{C5CBD3F7-B6B5-4510-8311-8B38D1FE847C}" dt="2024-03-13T14:15:48.084" v="2921" actId="478"/>
          <ac:spMkLst>
            <pc:docMk/>
            <pc:sldMk cId="4196347628" sldId="287"/>
            <ac:spMk id="195" creationId="{86579447-B566-7649-11BF-04EFD54591BD}"/>
          </ac:spMkLst>
        </pc:spChg>
        <pc:spChg chg="del">
          <ac:chgData name="Franziska Händschel" userId="e2149472-3187-4d00-b16a-a19eff6fc04a" providerId="ADAL" clId="{C5CBD3F7-B6B5-4510-8311-8B38D1FE847C}" dt="2024-03-13T14:15:48.084" v="2921" actId="478"/>
          <ac:spMkLst>
            <pc:docMk/>
            <pc:sldMk cId="4196347628" sldId="287"/>
            <ac:spMk id="196" creationId="{FCD2384C-2278-A5DD-FB0B-91BFC95418C0}"/>
          </ac:spMkLst>
        </pc:spChg>
        <pc:spChg chg="del">
          <ac:chgData name="Franziska Händschel" userId="e2149472-3187-4d00-b16a-a19eff6fc04a" providerId="ADAL" clId="{C5CBD3F7-B6B5-4510-8311-8B38D1FE847C}" dt="2024-03-13T14:15:48.084" v="2921" actId="478"/>
          <ac:spMkLst>
            <pc:docMk/>
            <pc:sldMk cId="4196347628" sldId="287"/>
            <ac:spMk id="197" creationId="{04716826-C1B1-37E6-7A91-7F1076E8F7F9}"/>
          </ac:spMkLst>
        </pc:spChg>
        <pc:spChg chg="del">
          <ac:chgData name="Franziska Händschel" userId="e2149472-3187-4d00-b16a-a19eff6fc04a" providerId="ADAL" clId="{C5CBD3F7-B6B5-4510-8311-8B38D1FE847C}" dt="2024-03-13T14:15:48.084" v="2921" actId="478"/>
          <ac:spMkLst>
            <pc:docMk/>
            <pc:sldMk cId="4196347628" sldId="287"/>
            <ac:spMk id="198" creationId="{042A2D8E-C987-1454-F7C3-230661E451C1}"/>
          </ac:spMkLst>
        </pc:spChg>
        <pc:spChg chg="del">
          <ac:chgData name="Franziska Händschel" userId="e2149472-3187-4d00-b16a-a19eff6fc04a" providerId="ADAL" clId="{C5CBD3F7-B6B5-4510-8311-8B38D1FE847C}" dt="2024-03-13T14:15:48.084" v="2921" actId="478"/>
          <ac:spMkLst>
            <pc:docMk/>
            <pc:sldMk cId="4196347628" sldId="287"/>
            <ac:spMk id="199" creationId="{79A81467-C23E-924D-4C3B-4C5A5F524C94}"/>
          </ac:spMkLst>
        </pc:spChg>
        <pc:spChg chg="del">
          <ac:chgData name="Franziska Händschel" userId="e2149472-3187-4d00-b16a-a19eff6fc04a" providerId="ADAL" clId="{C5CBD3F7-B6B5-4510-8311-8B38D1FE847C}" dt="2024-03-13T14:15:48.084" v="2921" actId="478"/>
          <ac:spMkLst>
            <pc:docMk/>
            <pc:sldMk cId="4196347628" sldId="287"/>
            <ac:spMk id="200" creationId="{4C66667E-6F65-CFBF-8CF8-0E3055F42696}"/>
          </ac:spMkLst>
        </pc:spChg>
        <pc:spChg chg="del">
          <ac:chgData name="Franziska Händschel" userId="e2149472-3187-4d00-b16a-a19eff6fc04a" providerId="ADAL" clId="{C5CBD3F7-B6B5-4510-8311-8B38D1FE847C}" dt="2024-03-13T14:15:48.084" v="2921" actId="478"/>
          <ac:spMkLst>
            <pc:docMk/>
            <pc:sldMk cId="4196347628" sldId="287"/>
            <ac:spMk id="201" creationId="{9C4CF5DC-305C-4051-F33D-F881513DB6D1}"/>
          </ac:spMkLst>
        </pc:spChg>
        <pc:spChg chg="del">
          <ac:chgData name="Franziska Händschel" userId="e2149472-3187-4d00-b16a-a19eff6fc04a" providerId="ADAL" clId="{C5CBD3F7-B6B5-4510-8311-8B38D1FE847C}" dt="2024-03-13T14:15:48.084" v="2921" actId="478"/>
          <ac:spMkLst>
            <pc:docMk/>
            <pc:sldMk cId="4196347628" sldId="287"/>
            <ac:spMk id="202" creationId="{F9ECFB00-04BB-3FAF-B3D9-A7F9FE42B0E2}"/>
          </ac:spMkLst>
        </pc:spChg>
        <pc:spChg chg="del">
          <ac:chgData name="Franziska Händschel" userId="e2149472-3187-4d00-b16a-a19eff6fc04a" providerId="ADAL" clId="{C5CBD3F7-B6B5-4510-8311-8B38D1FE847C}" dt="2024-03-13T14:15:48.084" v="2921" actId="478"/>
          <ac:spMkLst>
            <pc:docMk/>
            <pc:sldMk cId="4196347628" sldId="287"/>
            <ac:spMk id="203" creationId="{80C2F7DE-2AE6-5DAC-F0AA-7A02557727A3}"/>
          </ac:spMkLst>
        </pc:spChg>
        <pc:spChg chg="del">
          <ac:chgData name="Franziska Händschel" userId="e2149472-3187-4d00-b16a-a19eff6fc04a" providerId="ADAL" clId="{C5CBD3F7-B6B5-4510-8311-8B38D1FE847C}" dt="2024-03-13T14:15:48.084" v="2921" actId="478"/>
          <ac:spMkLst>
            <pc:docMk/>
            <pc:sldMk cId="4196347628" sldId="287"/>
            <ac:spMk id="204" creationId="{59B1232A-99BF-F7C1-C19B-FACB4D99A35A}"/>
          </ac:spMkLst>
        </pc:spChg>
        <pc:spChg chg="del">
          <ac:chgData name="Franziska Händschel" userId="e2149472-3187-4d00-b16a-a19eff6fc04a" providerId="ADAL" clId="{C5CBD3F7-B6B5-4510-8311-8B38D1FE847C}" dt="2024-03-13T14:15:48.084" v="2921" actId="478"/>
          <ac:spMkLst>
            <pc:docMk/>
            <pc:sldMk cId="4196347628" sldId="287"/>
            <ac:spMk id="205" creationId="{A04DEB9F-A281-76CA-F535-D96B883DC9E8}"/>
          </ac:spMkLst>
        </pc:spChg>
        <pc:spChg chg="del">
          <ac:chgData name="Franziska Händschel" userId="e2149472-3187-4d00-b16a-a19eff6fc04a" providerId="ADAL" clId="{C5CBD3F7-B6B5-4510-8311-8B38D1FE847C}" dt="2024-03-13T14:15:48.084" v="2921" actId="478"/>
          <ac:spMkLst>
            <pc:docMk/>
            <pc:sldMk cId="4196347628" sldId="287"/>
            <ac:spMk id="206" creationId="{BE65476B-84E8-5304-A7D7-070CA98BEE94}"/>
          </ac:spMkLst>
        </pc:spChg>
        <pc:spChg chg="del">
          <ac:chgData name="Franziska Händschel" userId="e2149472-3187-4d00-b16a-a19eff6fc04a" providerId="ADAL" clId="{C5CBD3F7-B6B5-4510-8311-8B38D1FE847C}" dt="2024-03-13T14:15:48.084" v="2921" actId="478"/>
          <ac:spMkLst>
            <pc:docMk/>
            <pc:sldMk cId="4196347628" sldId="287"/>
            <ac:spMk id="207" creationId="{321CDAD4-7E40-7507-96BF-E9389EAF3C28}"/>
          </ac:spMkLst>
        </pc:spChg>
        <pc:spChg chg="del">
          <ac:chgData name="Franziska Händschel" userId="e2149472-3187-4d00-b16a-a19eff6fc04a" providerId="ADAL" clId="{C5CBD3F7-B6B5-4510-8311-8B38D1FE847C}" dt="2024-03-13T14:15:48.084" v="2921" actId="478"/>
          <ac:spMkLst>
            <pc:docMk/>
            <pc:sldMk cId="4196347628" sldId="287"/>
            <ac:spMk id="208" creationId="{FC5FF033-E344-5294-2BD3-8FC2C8CAD310}"/>
          </ac:spMkLst>
        </pc:spChg>
        <pc:spChg chg="del">
          <ac:chgData name="Franziska Händschel" userId="e2149472-3187-4d00-b16a-a19eff6fc04a" providerId="ADAL" clId="{C5CBD3F7-B6B5-4510-8311-8B38D1FE847C}" dt="2024-03-13T14:15:48.084" v="2921" actId="478"/>
          <ac:spMkLst>
            <pc:docMk/>
            <pc:sldMk cId="4196347628" sldId="287"/>
            <ac:spMk id="209" creationId="{4521254D-1CE1-BF04-4EFF-292B7F317044}"/>
          </ac:spMkLst>
        </pc:spChg>
        <pc:spChg chg="del">
          <ac:chgData name="Franziska Händschel" userId="e2149472-3187-4d00-b16a-a19eff6fc04a" providerId="ADAL" clId="{C5CBD3F7-B6B5-4510-8311-8B38D1FE847C}" dt="2024-03-13T14:15:48.084" v="2921" actId="478"/>
          <ac:spMkLst>
            <pc:docMk/>
            <pc:sldMk cId="4196347628" sldId="287"/>
            <ac:spMk id="210" creationId="{40435B78-2B59-C455-A346-9674892B5ED9}"/>
          </ac:spMkLst>
        </pc:spChg>
        <pc:spChg chg="del">
          <ac:chgData name="Franziska Händschel" userId="e2149472-3187-4d00-b16a-a19eff6fc04a" providerId="ADAL" clId="{C5CBD3F7-B6B5-4510-8311-8B38D1FE847C}" dt="2024-03-13T14:15:48.084" v="2921" actId="478"/>
          <ac:spMkLst>
            <pc:docMk/>
            <pc:sldMk cId="4196347628" sldId="287"/>
            <ac:spMk id="211" creationId="{4D64E06D-9A98-0C80-A443-4890B8802AD1}"/>
          </ac:spMkLst>
        </pc:spChg>
        <pc:spChg chg="del">
          <ac:chgData name="Franziska Händschel" userId="e2149472-3187-4d00-b16a-a19eff6fc04a" providerId="ADAL" clId="{C5CBD3F7-B6B5-4510-8311-8B38D1FE847C}" dt="2024-03-13T14:15:48.084" v="2921" actId="478"/>
          <ac:spMkLst>
            <pc:docMk/>
            <pc:sldMk cId="4196347628" sldId="287"/>
            <ac:spMk id="212" creationId="{F601485F-4A2B-DB32-05D6-59E5756574FF}"/>
          </ac:spMkLst>
        </pc:spChg>
        <pc:spChg chg="del">
          <ac:chgData name="Franziska Händschel" userId="e2149472-3187-4d00-b16a-a19eff6fc04a" providerId="ADAL" clId="{C5CBD3F7-B6B5-4510-8311-8B38D1FE847C}" dt="2024-03-13T14:15:48.084" v="2921" actId="478"/>
          <ac:spMkLst>
            <pc:docMk/>
            <pc:sldMk cId="4196347628" sldId="287"/>
            <ac:spMk id="213" creationId="{30C9CEC8-A357-8679-BFB6-968889540AC9}"/>
          </ac:spMkLst>
        </pc:spChg>
        <pc:spChg chg="del">
          <ac:chgData name="Franziska Händschel" userId="e2149472-3187-4d00-b16a-a19eff6fc04a" providerId="ADAL" clId="{C5CBD3F7-B6B5-4510-8311-8B38D1FE847C}" dt="2024-03-13T14:15:48.084" v="2921" actId="478"/>
          <ac:spMkLst>
            <pc:docMk/>
            <pc:sldMk cId="4196347628" sldId="287"/>
            <ac:spMk id="214" creationId="{B770EF76-5542-43EE-BC24-67E257E9B139}"/>
          </ac:spMkLst>
        </pc:spChg>
        <pc:spChg chg="del">
          <ac:chgData name="Franziska Händschel" userId="e2149472-3187-4d00-b16a-a19eff6fc04a" providerId="ADAL" clId="{C5CBD3F7-B6B5-4510-8311-8B38D1FE847C}" dt="2024-03-13T14:15:48.084" v="2921" actId="478"/>
          <ac:spMkLst>
            <pc:docMk/>
            <pc:sldMk cId="4196347628" sldId="287"/>
            <ac:spMk id="215" creationId="{E2000891-4909-A312-CD86-C2F9D73CCB10}"/>
          </ac:spMkLst>
        </pc:spChg>
        <pc:spChg chg="del">
          <ac:chgData name="Franziska Händschel" userId="e2149472-3187-4d00-b16a-a19eff6fc04a" providerId="ADAL" clId="{C5CBD3F7-B6B5-4510-8311-8B38D1FE847C}" dt="2024-03-13T14:15:48.084" v="2921" actId="478"/>
          <ac:spMkLst>
            <pc:docMk/>
            <pc:sldMk cId="4196347628" sldId="287"/>
            <ac:spMk id="216" creationId="{7129FF0D-385F-DD6B-6A96-0D1CF1805D2C}"/>
          </ac:spMkLst>
        </pc:spChg>
        <pc:spChg chg="del">
          <ac:chgData name="Franziska Händschel" userId="e2149472-3187-4d00-b16a-a19eff6fc04a" providerId="ADAL" clId="{C5CBD3F7-B6B5-4510-8311-8B38D1FE847C}" dt="2024-03-13T14:15:48.084" v="2921" actId="478"/>
          <ac:spMkLst>
            <pc:docMk/>
            <pc:sldMk cId="4196347628" sldId="287"/>
            <ac:spMk id="217" creationId="{71EF9480-6464-52C0-CBBF-7C8FACA434FE}"/>
          </ac:spMkLst>
        </pc:spChg>
        <pc:spChg chg="del">
          <ac:chgData name="Franziska Händschel" userId="e2149472-3187-4d00-b16a-a19eff6fc04a" providerId="ADAL" clId="{C5CBD3F7-B6B5-4510-8311-8B38D1FE847C}" dt="2024-03-13T14:15:48.084" v="2921" actId="478"/>
          <ac:spMkLst>
            <pc:docMk/>
            <pc:sldMk cId="4196347628" sldId="287"/>
            <ac:spMk id="218" creationId="{F7FD0F04-6D1F-193A-BE82-28AB65C2F2E6}"/>
          </ac:spMkLst>
        </pc:spChg>
        <pc:spChg chg="del">
          <ac:chgData name="Franziska Händschel" userId="e2149472-3187-4d00-b16a-a19eff6fc04a" providerId="ADAL" clId="{C5CBD3F7-B6B5-4510-8311-8B38D1FE847C}" dt="2024-03-13T14:15:48.084" v="2921" actId="478"/>
          <ac:spMkLst>
            <pc:docMk/>
            <pc:sldMk cId="4196347628" sldId="287"/>
            <ac:spMk id="219" creationId="{18850F80-E38B-46DF-0EC4-97597A3931C0}"/>
          </ac:spMkLst>
        </pc:spChg>
        <pc:spChg chg="del">
          <ac:chgData name="Franziska Händschel" userId="e2149472-3187-4d00-b16a-a19eff6fc04a" providerId="ADAL" clId="{C5CBD3F7-B6B5-4510-8311-8B38D1FE847C}" dt="2024-03-13T14:15:48.084" v="2921" actId="478"/>
          <ac:spMkLst>
            <pc:docMk/>
            <pc:sldMk cId="4196347628" sldId="287"/>
            <ac:spMk id="220" creationId="{573B61B8-CF3C-EEC2-8581-B71FE85CB701}"/>
          </ac:spMkLst>
        </pc:spChg>
        <pc:spChg chg="del">
          <ac:chgData name="Franziska Händschel" userId="e2149472-3187-4d00-b16a-a19eff6fc04a" providerId="ADAL" clId="{C5CBD3F7-B6B5-4510-8311-8B38D1FE847C}" dt="2024-03-13T14:15:48.084" v="2921" actId="478"/>
          <ac:spMkLst>
            <pc:docMk/>
            <pc:sldMk cId="4196347628" sldId="287"/>
            <ac:spMk id="221" creationId="{9D981D1A-0338-8393-1930-A1B2B690CBF4}"/>
          </ac:spMkLst>
        </pc:spChg>
        <pc:spChg chg="del">
          <ac:chgData name="Franziska Händschel" userId="e2149472-3187-4d00-b16a-a19eff6fc04a" providerId="ADAL" clId="{C5CBD3F7-B6B5-4510-8311-8B38D1FE847C}" dt="2024-03-13T14:15:48.084" v="2921" actId="478"/>
          <ac:spMkLst>
            <pc:docMk/>
            <pc:sldMk cId="4196347628" sldId="287"/>
            <ac:spMk id="222" creationId="{651DFCE7-82C1-4851-F789-931AF84D719A}"/>
          </ac:spMkLst>
        </pc:spChg>
        <pc:spChg chg="del">
          <ac:chgData name="Franziska Händschel" userId="e2149472-3187-4d00-b16a-a19eff6fc04a" providerId="ADAL" clId="{C5CBD3F7-B6B5-4510-8311-8B38D1FE847C}" dt="2024-03-13T14:15:48.084" v="2921" actId="478"/>
          <ac:spMkLst>
            <pc:docMk/>
            <pc:sldMk cId="4196347628" sldId="287"/>
            <ac:spMk id="223" creationId="{D28EAC1B-BE09-37BF-D4B2-A064B5148197}"/>
          </ac:spMkLst>
        </pc:spChg>
        <pc:spChg chg="del">
          <ac:chgData name="Franziska Händschel" userId="e2149472-3187-4d00-b16a-a19eff6fc04a" providerId="ADAL" clId="{C5CBD3F7-B6B5-4510-8311-8B38D1FE847C}" dt="2024-03-13T14:15:48.084" v="2921" actId="478"/>
          <ac:spMkLst>
            <pc:docMk/>
            <pc:sldMk cId="4196347628" sldId="287"/>
            <ac:spMk id="224" creationId="{F9F311F0-B963-E11F-8CDA-B225AB381D4B}"/>
          </ac:spMkLst>
        </pc:spChg>
        <pc:spChg chg="del">
          <ac:chgData name="Franziska Händschel" userId="e2149472-3187-4d00-b16a-a19eff6fc04a" providerId="ADAL" clId="{C5CBD3F7-B6B5-4510-8311-8B38D1FE847C}" dt="2024-03-13T14:15:48.084" v="2921" actId="478"/>
          <ac:spMkLst>
            <pc:docMk/>
            <pc:sldMk cId="4196347628" sldId="287"/>
            <ac:spMk id="225" creationId="{7B959479-9BD8-EC19-FFC5-E7C063FCCBCD}"/>
          </ac:spMkLst>
        </pc:spChg>
        <pc:spChg chg="del">
          <ac:chgData name="Franziska Händschel" userId="e2149472-3187-4d00-b16a-a19eff6fc04a" providerId="ADAL" clId="{C5CBD3F7-B6B5-4510-8311-8B38D1FE847C}" dt="2024-03-13T14:15:48.084" v="2921" actId="478"/>
          <ac:spMkLst>
            <pc:docMk/>
            <pc:sldMk cId="4196347628" sldId="287"/>
            <ac:spMk id="226" creationId="{DFCF4609-AE0A-141A-3DE7-0D2AD8CEE961}"/>
          </ac:spMkLst>
        </pc:spChg>
        <pc:spChg chg="del">
          <ac:chgData name="Franziska Händschel" userId="e2149472-3187-4d00-b16a-a19eff6fc04a" providerId="ADAL" clId="{C5CBD3F7-B6B5-4510-8311-8B38D1FE847C}" dt="2024-03-13T14:15:48.084" v="2921" actId="478"/>
          <ac:spMkLst>
            <pc:docMk/>
            <pc:sldMk cId="4196347628" sldId="287"/>
            <ac:spMk id="227" creationId="{92B9AFD2-9F37-2A6A-4492-46538AF1C37E}"/>
          </ac:spMkLst>
        </pc:spChg>
        <pc:spChg chg="del">
          <ac:chgData name="Franziska Händschel" userId="e2149472-3187-4d00-b16a-a19eff6fc04a" providerId="ADAL" clId="{C5CBD3F7-B6B5-4510-8311-8B38D1FE847C}" dt="2024-03-13T14:15:48.084" v="2921" actId="478"/>
          <ac:spMkLst>
            <pc:docMk/>
            <pc:sldMk cId="4196347628" sldId="287"/>
            <ac:spMk id="228" creationId="{6504CDA7-287A-2B22-F86F-1C664FDC8AA8}"/>
          </ac:spMkLst>
        </pc:spChg>
        <pc:spChg chg="del">
          <ac:chgData name="Franziska Händschel" userId="e2149472-3187-4d00-b16a-a19eff6fc04a" providerId="ADAL" clId="{C5CBD3F7-B6B5-4510-8311-8B38D1FE847C}" dt="2024-03-13T14:15:48.084" v="2921" actId="478"/>
          <ac:spMkLst>
            <pc:docMk/>
            <pc:sldMk cId="4196347628" sldId="287"/>
            <ac:spMk id="229" creationId="{A75ABABC-8B67-C47A-BA3C-02348CE8DFF9}"/>
          </ac:spMkLst>
        </pc:spChg>
        <pc:spChg chg="del">
          <ac:chgData name="Franziska Händschel" userId="e2149472-3187-4d00-b16a-a19eff6fc04a" providerId="ADAL" clId="{C5CBD3F7-B6B5-4510-8311-8B38D1FE847C}" dt="2024-03-13T14:15:48.084" v="2921" actId="478"/>
          <ac:spMkLst>
            <pc:docMk/>
            <pc:sldMk cId="4196347628" sldId="287"/>
            <ac:spMk id="230" creationId="{7794FAF0-6697-6E61-52B4-139FCF93121A}"/>
          </ac:spMkLst>
        </pc:spChg>
        <pc:spChg chg="del">
          <ac:chgData name="Franziska Händschel" userId="e2149472-3187-4d00-b16a-a19eff6fc04a" providerId="ADAL" clId="{C5CBD3F7-B6B5-4510-8311-8B38D1FE847C}" dt="2024-03-13T14:15:48.084" v="2921" actId="478"/>
          <ac:spMkLst>
            <pc:docMk/>
            <pc:sldMk cId="4196347628" sldId="287"/>
            <ac:spMk id="231" creationId="{A718FFBC-754B-9F3B-EBFD-8A3B83303E0B}"/>
          </ac:spMkLst>
        </pc:spChg>
        <pc:spChg chg="del">
          <ac:chgData name="Franziska Händschel" userId="e2149472-3187-4d00-b16a-a19eff6fc04a" providerId="ADAL" clId="{C5CBD3F7-B6B5-4510-8311-8B38D1FE847C}" dt="2024-03-13T14:15:48.084" v="2921" actId="478"/>
          <ac:spMkLst>
            <pc:docMk/>
            <pc:sldMk cId="4196347628" sldId="287"/>
            <ac:spMk id="232" creationId="{57D2047D-98F6-12A2-EDCE-ED01E49B6604}"/>
          </ac:spMkLst>
        </pc:spChg>
        <pc:spChg chg="del">
          <ac:chgData name="Franziska Händschel" userId="e2149472-3187-4d00-b16a-a19eff6fc04a" providerId="ADAL" clId="{C5CBD3F7-B6B5-4510-8311-8B38D1FE847C}" dt="2024-03-13T14:15:48.084" v="2921" actId="478"/>
          <ac:spMkLst>
            <pc:docMk/>
            <pc:sldMk cId="4196347628" sldId="287"/>
            <ac:spMk id="233" creationId="{C6B43F97-F8A7-508C-E971-8621F03753F7}"/>
          </ac:spMkLst>
        </pc:spChg>
        <pc:spChg chg="del">
          <ac:chgData name="Franziska Händschel" userId="e2149472-3187-4d00-b16a-a19eff6fc04a" providerId="ADAL" clId="{C5CBD3F7-B6B5-4510-8311-8B38D1FE847C}" dt="2024-03-13T14:15:48.084" v="2921" actId="478"/>
          <ac:spMkLst>
            <pc:docMk/>
            <pc:sldMk cId="4196347628" sldId="287"/>
            <ac:spMk id="234" creationId="{941C56D2-C838-4832-61A7-52BDB774F8BB}"/>
          </ac:spMkLst>
        </pc:spChg>
        <pc:spChg chg="del">
          <ac:chgData name="Franziska Händschel" userId="e2149472-3187-4d00-b16a-a19eff6fc04a" providerId="ADAL" clId="{C5CBD3F7-B6B5-4510-8311-8B38D1FE847C}" dt="2024-03-13T14:15:48.084" v="2921" actId="478"/>
          <ac:spMkLst>
            <pc:docMk/>
            <pc:sldMk cId="4196347628" sldId="287"/>
            <ac:spMk id="235" creationId="{76799F72-3580-3EE6-A0E1-62A751694860}"/>
          </ac:spMkLst>
        </pc:spChg>
        <pc:spChg chg="del">
          <ac:chgData name="Franziska Händschel" userId="e2149472-3187-4d00-b16a-a19eff6fc04a" providerId="ADAL" clId="{C5CBD3F7-B6B5-4510-8311-8B38D1FE847C}" dt="2024-03-13T14:15:48.084" v="2921" actId="478"/>
          <ac:spMkLst>
            <pc:docMk/>
            <pc:sldMk cId="4196347628" sldId="287"/>
            <ac:spMk id="236" creationId="{D3252C6B-B7B1-5980-95DF-B4BA6FA91F96}"/>
          </ac:spMkLst>
        </pc:spChg>
        <pc:spChg chg="del">
          <ac:chgData name="Franziska Händschel" userId="e2149472-3187-4d00-b16a-a19eff6fc04a" providerId="ADAL" clId="{C5CBD3F7-B6B5-4510-8311-8B38D1FE847C}" dt="2024-03-13T14:15:48.084" v="2921" actId="478"/>
          <ac:spMkLst>
            <pc:docMk/>
            <pc:sldMk cId="4196347628" sldId="287"/>
            <ac:spMk id="237" creationId="{A953C6CB-AE19-0310-5F98-1AE2EA182EB1}"/>
          </ac:spMkLst>
        </pc:spChg>
        <pc:spChg chg="del">
          <ac:chgData name="Franziska Händschel" userId="e2149472-3187-4d00-b16a-a19eff6fc04a" providerId="ADAL" clId="{C5CBD3F7-B6B5-4510-8311-8B38D1FE847C}" dt="2024-03-13T14:15:48.084" v="2921" actId="478"/>
          <ac:spMkLst>
            <pc:docMk/>
            <pc:sldMk cId="4196347628" sldId="287"/>
            <ac:spMk id="238" creationId="{60C795C6-CA7C-0B0B-DD94-FC56E408DDCF}"/>
          </ac:spMkLst>
        </pc:spChg>
        <pc:spChg chg="del">
          <ac:chgData name="Franziska Händschel" userId="e2149472-3187-4d00-b16a-a19eff6fc04a" providerId="ADAL" clId="{C5CBD3F7-B6B5-4510-8311-8B38D1FE847C}" dt="2024-03-13T14:15:48.084" v="2921" actId="478"/>
          <ac:spMkLst>
            <pc:docMk/>
            <pc:sldMk cId="4196347628" sldId="287"/>
            <ac:spMk id="239" creationId="{4BE0DE62-1C4E-10CB-75C2-621AFEC6A17B}"/>
          </ac:spMkLst>
        </pc:spChg>
        <pc:spChg chg="del">
          <ac:chgData name="Franziska Händschel" userId="e2149472-3187-4d00-b16a-a19eff6fc04a" providerId="ADAL" clId="{C5CBD3F7-B6B5-4510-8311-8B38D1FE847C}" dt="2024-03-13T14:15:48.084" v="2921" actId="478"/>
          <ac:spMkLst>
            <pc:docMk/>
            <pc:sldMk cId="4196347628" sldId="287"/>
            <ac:spMk id="240" creationId="{803DF10C-563B-81E8-066A-394282F1546B}"/>
          </ac:spMkLst>
        </pc:spChg>
        <pc:spChg chg="del">
          <ac:chgData name="Franziska Händschel" userId="e2149472-3187-4d00-b16a-a19eff6fc04a" providerId="ADAL" clId="{C5CBD3F7-B6B5-4510-8311-8B38D1FE847C}" dt="2024-03-13T14:15:48.084" v="2921" actId="478"/>
          <ac:spMkLst>
            <pc:docMk/>
            <pc:sldMk cId="4196347628" sldId="287"/>
            <ac:spMk id="241" creationId="{82273981-94F9-8246-EC31-2435B35432A4}"/>
          </ac:spMkLst>
        </pc:spChg>
        <pc:spChg chg="del">
          <ac:chgData name="Franziska Händschel" userId="e2149472-3187-4d00-b16a-a19eff6fc04a" providerId="ADAL" clId="{C5CBD3F7-B6B5-4510-8311-8B38D1FE847C}" dt="2024-03-13T14:15:48.084" v="2921" actId="478"/>
          <ac:spMkLst>
            <pc:docMk/>
            <pc:sldMk cId="4196347628" sldId="287"/>
            <ac:spMk id="242" creationId="{E2F49612-A4DD-2735-3913-9BF69234D7AF}"/>
          </ac:spMkLst>
        </pc:spChg>
        <pc:spChg chg="del">
          <ac:chgData name="Franziska Händschel" userId="e2149472-3187-4d00-b16a-a19eff6fc04a" providerId="ADAL" clId="{C5CBD3F7-B6B5-4510-8311-8B38D1FE847C}" dt="2024-03-13T14:15:48.084" v="2921" actId="478"/>
          <ac:spMkLst>
            <pc:docMk/>
            <pc:sldMk cId="4196347628" sldId="287"/>
            <ac:spMk id="243" creationId="{96DE7440-8236-F632-51C0-40D5D3492CC5}"/>
          </ac:spMkLst>
        </pc:spChg>
        <pc:spChg chg="del">
          <ac:chgData name="Franziska Händschel" userId="e2149472-3187-4d00-b16a-a19eff6fc04a" providerId="ADAL" clId="{C5CBD3F7-B6B5-4510-8311-8B38D1FE847C}" dt="2024-03-13T14:15:48.084" v="2921" actId="478"/>
          <ac:spMkLst>
            <pc:docMk/>
            <pc:sldMk cId="4196347628" sldId="287"/>
            <ac:spMk id="244" creationId="{F2F873C6-1880-0D84-C37A-8B46219472F7}"/>
          </ac:spMkLst>
        </pc:spChg>
        <pc:spChg chg="del">
          <ac:chgData name="Franziska Händschel" userId="e2149472-3187-4d00-b16a-a19eff6fc04a" providerId="ADAL" clId="{C5CBD3F7-B6B5-4510-8311-8B38D1FE847C}" dt="2024-03-13T14:15:48.084" v="2921" actId="478"/>
          <ac:spMkLst>
            <pc:docMk/>
            <pc:sldMk cId="4196347628" sldId="287"/>
            <ac:spMk id="245" creationId="{2819CCBB-1E1D-8852-895E-2B74DBA24871}"/>
          </ac:spMkLst>
        </pc:spChg>
        <pc:spChg chg="del">
          <ac:chgData name="Franziska Händschel" userId="e2149472-3187-4d00-b16a-a19eff6fc04a" providerId="ADAL" clId="{C5CBD3F7-B6B5-4510-8311-8B38D1FE847C}" dt="2024-03-13T14:15:48.084" v="2921" actId="478"/>
          <ac:spMkLst>
            <pc:docMk/>
            <pc:sldMk cId="4196347628" sldId="287"/>
            <ac:spMk id="246" creationId="{2032CDE0-9110-6D04-2E78-D4CE75E17CA9}"/>
          </ac:spMkLst>
        </pc:spChg>
        <pc:spChg chg="del">
          <ac:chgData name="Franziska Händschel" userId="e2149472-3187-4d00-b16a-a19eff6fc04a" providerId="ADAL" clId="{C5CBD3F7-B6B5-4510-8311-8B38D1FE847C}" dt="2024-03-13T14:15:48.084" v="2921" actId="478"/>
          <ac:spMkLst>
            <pc:docMk/>
            <pc:sldMk cId="4196347628" sldId="287"/>
            <ac:spMk id="247" creationId="{193F6B0E-C795-93FC-C08C-46795156B0E0}"/>
          </ac:spMkLst>
        </pc:spChg>
        <pc:spChg chg="del">
          <ac:chgData name="Franziska Händschel" userId="e2149472-3187-4d00-b16a-a19eff6fc04a" providerId="ADAL" clId="{C5CBD3F7-B6B5-4510-8311-8B38D1FE847C}" dt="2024-03-13T14:15:48.084" v="2921" actId="478"/>
          <ac:spMkLst>
            <pc:docMk/>
            <pc:sldMk cId="4196347628" sldId="287"/>
            <ac:spMk id="248" creationId="{1529DD82-4264-4FC7-E899-291469A1F3CF}"/>
          </ac:spMkLst>
        </pc:spChg>
        <pc:spChg chg="del">
          <ac:chgData name="Franziska Händschel" userId="e2149472-3187-4d00-b16a-a19eff6fc04a" providerId="ADAL" clId="{C5CBD3F7-B6B5-4510-8311-8B38D1FE847C}" dt="2024-03-13T14:15:48.084" v="2921" actId="478"/>
          <ac:spMkLst>
            <pc:docMk/>
            <pc:sldMk cId="4196347628" sldId="287"/>
            <ac:spMk id="249" creationId="{451D3F49-8068-CAD7-44E5-4DDFF67D5316}"/>
          </ac:spMkLst>
        </pc:spChg>
        <pc:spChg chg="del">
          <ac:chgData name="Franziska Händschel" userId="e2149472-3187-4d00-b16a-a19eff6fc04a" providerId="ADAL" clId="{C5CBD3F7-B6B5-4510-8311-8B38D1FE847C}" dt="2024-03-13T14:15:48.084" v="2921" actId="478"/>
          <ac:spMkLst>
            <pc:docMk/>
            <pc:sldMk cId="4196347628" sldId="287"/>
            <ac:spMk id="250" creationId="{4418804C-E471-06EB-9CEF-23212DC11967}"/>
          </ac:spMkLst>
        </pc:spChg>
        <pc:spChg chg="del">
          <ac:chgData name="Franziska Händschel" userId="e2149472-3187-4d00-b16a-a19eff6fc04a" providerId="ADAL" clId="{C5CBD3F7-B6B5-4510-8311-8B38D1FE847C}" dt="2024-03-13T14:15:48.084" v="2921" actId="478"/>
          <ac:spMkLst>
            <pc:docMk/>
            <pc:sldMk cId="4196347628" sldId="287"/>
            <ac:spMk id="251" creationId="{44CC4E8C-656B-6DAF-20D2-371A4497B6BA}"/>
          </ac:spMkLst>
        </pc:spChg>
        <pc:spChg chg="del">
          <ac:chgData name="Franziska Händschel" userId="e2149472-3187-4d00-b16a-a19eff6fc04a" providerId="ADAL" clId="{C5CBD3F7-B6B5-4510-8311-8B38D1FE847C}" dt="2024-03-13T14:15:48.084" v="2921" actId="478"/>
          <ac:spMkLst>
            <pc:docMk/>
            <pc:sldMk cId="4196347628" sldId="287"/>
            <ac:spMk id="252" creationId="{154E0ACE-F319-C079-F397-72085268EE16}"/>
          </ac:spMkLst>
        </pc:spChg>
        <pc:spChg chg="del">
          <ac:chgData name="Franziska Händschel" userId="e2149472-3187-4d00-b16a-a19eff6fc04a" providerId="ADAL" clId="{C5CBD3F7-B6B5-4510-8311-8B38D1FE847C}" dt="2024-03-13T14:15:48.084" v="2921" actId="478"/>
          <ac:spMkLst>
            <pc:docMk/>
            <pc:sldMk cId="4196347628" sldId="287"/>
            <ac:spMk id="253" creationId="{569478DB-6878-7BF2-F692-0D64E80572A5}"/>
          </ac:spMkLst>
        </pc:spChg>
        <pc:spChg chg="del">
          <ac:chgData name="Franziska Händschel" userId="e2149472-3187-4d00-b16a-a19eff6fc04a" providerId="ADAL" clId="{C5CBD3F7-B6B5-4510-8311-8B38D1FE847C}" dt="2024-03-13T14:15:48.084" v="2921" actId="478"/>
          <ac:spMkLst>
            <pc:docMk/>
            <pc:sldMk cId="4196347628" sldId="287"/>
            <ac:spMk id="254" creationId="{B0F48F69-58D2-5C80-58F2-6A65F427214C}"/>
          </ac:spMkLst>
        </pc:spChg>
        <pc:spChg chg="del">
          <ac:chgData name="Franziska Händschel" userId="e2149472-3187-4d00-b16a-a19eff6fc04a" providerId="ADAL" clId="{C5CBD3F7-B6B5-4510-8311-8B38D1FE847C}" dt="2024-03-13T14:15:48.084" v="2921" actId="478"/>
          <ac:spMkLst>
            <pc:docMk/>
            <pc:sldMk cId="4196347628" sldId="287"/>
            <ac:spMk id="255" creationId="{3EA89E3A-F544-C04F-6E9A-A3413566DD4A}"/>
          </ac:spMkLst>
        </pc:spChg>
        <pc:spChg chg="del">
          <ac:chgData name="Franziska Händschel" userId="e2149472-3187-4d00-b16a-a19eff6fc04a" providerId="ADAL" clId="{C5CBD3F7-B6B5-4510-8311-8B38D1FE847C}" dt="2024-03-13T14:15:48.084" v="2921" actId="478"/>
          <ac:spMkLst>
            <pc:docMk/>
            <pc:sldMk cId="4196347628" sldId="287"/>
            <ac:spMk id="256" creationId="{CBED935A-2661-7A46-D9F0-234AC3F38CAA}"/>
          </ac:spMkLst>
        </pc:spChg>
        <pc:spChg chg="del">
          <ac:chgData name="Franziska Händschel" userId="e2149472-3187-4d00-b16a-a19eff6fc04a" providerId="ADAL" clId="{C5CBD3F7-B6B5-4510-8311-8B38D1FE847C}" dt="2024-03-13T14:15:48.084" v="2921" actId="478"/>
          <ac:spMkLst>
            <pc:docMk/>
            <pc:sldMk cId="4196347628" sldId="287"/>
            <ac:spMk id="257" creationId="{5C85F4F0-0C77-F3F7-8978-54C230BD7AB9}"/>
          </ac:spMkLst>
        </pc:spChg>
        <pc:spChg chg="del">
          <ac:chgData name="Franziska Händschel" userId="e2149472-3187-4d00-b16a-a19eff6fc04a" providerId="ADAL" clId="{C5CBD3F7-B6B5-4510-8311-8B38D1FE847C}" dt="2024-03-13T14:15:48.084" v="2921" actId="478"/>
          <ac:spMkLst>
            <pc:docMk/>
            <pc:sldMk cId="4196347628" sldId="287"/>
            <ac:spMk id="258" creationId="{CDD0CE38-9D70-1CB2-6A3E-020468576E19}"/>
          </ac:spMkLst>
        </pc:spChg>
        <pc:spChg chg="del">
          <ac:chgData name="Franziska Händschel" userId="e2149472-3187-4d00-b16a-a19eff6fc04a" providerId="ADAL" clId="{C5CBD3F7-B6B5-4510-8311-8B38D1FE847C}" dt="2024-03-13T14:15:48.084" v="2921" actId="478"/>
          <ac:spMkLst>
            <pc:docMk/>
            <pc:sldMk cId="4196347628" sldId="287"/>
            <ac:spMk id="259" creationId="{5DB5331D-7E14-2BEB-D8F9-A12B8E65D31F}"/>
          </ac:spMkLst>
        </pc:spChg>
        <pc:spChg chg="del">
          <ac:chgData name="Franziska Händschel" userId="e2149472-3187-4d00-b16a-a19eff6fc04a" providerId="ADAL" clId="{C5CBD3F7-B6B5-4510-8311-8B38D1FE847C}" dt="2024-03-13T14:15:48.084" v="2921" actId="478"/>
          <ac:spMkLst>
            <pc:docMk/>
            <pc:sldMk cId="4196347628" sldId="287"/>
            <ac:spMk id="260" creationId="{20C27CAD-404B-9552-C375-151DD56C9305}"/>
          </ac:spMkLst>
        </pc:spChg>
        <pc:spChg chg="del">
          <ac:chgData name="Franziska Händschel" userId="e2149472-3187-4d00-b16a-a19eff6fc04a" providerId="ADAL" clId="{C5CBD3F7-B6B5-4510-8311-8B38D1FE847C}" dt="2024-03-13T14:15:48.084" v="2921" actId="478"/>
          <ac:spMkLst>
            <pc:docMk/>
            <pc:sldMk cId="4196347628" sldId="287"/>
            <ac:spMk id="261" creationId="{568A6DD3-CB14-BE21-FE42-03F63CEECC50}"/>
          </ac:spMkLst>
        </pc:spChg>
        <pc:spChg chg="del">
          <ac:chgData name="Franziska Händschel" userId="e2149472-3187-4d00-b16a-a19eff6fc04a" providerId="ADAL" clId="{C5CBD3F7-B6B5-4510-8311-8B38D1FE847C}" dt="2024-03-13T14:15:48.084" v="2921" actId="478"/>
          <ac:spMkLst>
            <pc:docMk/>
            <pc:sldMk cId="4196347628" sldId="287"/>
            <ac:spMk id="262" creationId="{9561EF41-9CB2-F800-A305-B5677FC747AF}"/>
          </ac:spMkLst>
        </pc:spChg>
        <pc:spChg chg="del">
          <ac:chgData name="Franziska Händschel" userId="e2149472-3187-4d00-b16a-a19eff6fc04a" providerId="ADAL" clId="{C5CBD3F7-B6B5-4510-8311-8B38D1FE847C}" dt="2024-03-13T14:15:48.084" v="2921" actId="478"/>
          <ac:spMkLst>
            <pc:docMk/>
            <pc:sldMk cId="4196347628" sldId="287"/>
            <ac:spMk id="263" creationId="{C3D6D638-BD72-4C9D-F0FE-7064D33D34AB}"/>
          </ac:spMkLst>
        </pc:spChg>
        <pc:spChg chg="del">
          <ac:chgData name="Franziska Händschel" userId="e2149472-3187-4d00-b16a-a19eff6fc04a" providerId="ADAL" clId="{C5CBD3F7-B6B5-4510-8311-8B38D1FE847C}" dt="2024-03-13T14:15:48.084" v="2921" actId="478"/>
          <ac:spMkLst>
            <pc:docMk/>
            <pc:sldMk cId="4196347628" sldId="287"/>
            <ac:spMk id="264" creationId="{95DA9D98-AD11-CADF-1257-5D0FFD32FD42}"/>
          </ac:spMkLst>
        </pc:spChg>
        <pc:spChg chg="del">
          <ac:chgData name="Franziska Händschel" userId="e2149472-3187-4d00-b16a-a19eff6fc04a" providerId="ADAL" clId="{C5CBD3F7-B6B5-4510-8311-8B38D1FE847C}" dt="2024-03-13T14:15:48.084" v="2921" actId="478"/>
          <ac:spMkLst>
            <pc:docMk/>
            <pc:sldMk cId="4196347628" sldId="287"/>
            <ac:spMk id="265" creationId="{5943E820-7C78-0E2A-9735-154D8051DB0C}"/>
          </ac:spMkLst>
        </pc:spChg>
        <pc:spChg chg="del">
          <ac:chgData name="Franziska Händschel" userId="e2149472-3187-4d00-b16a-a19eff6fc04a" providerId="ADAL" clId="{C5CBD3F7-B6B5-4510-8311-8B38D1FE847C}" dt="2024-03-13T14:15:48.084" v="2921" actId="478"/>
          <ac:spMkLst>
            <pc:docMk/>
            <pc:sldMk cId="4196347628" sldId="287"/>
            <ac:spMk id="266" creationId="{61EDF73C-0CF8-F7B8-A19D-2A2846C3FAC6}"/>
          </ac:spMkLst>
        </pc:spChg>
        <pc:spChg chg="del">
          <ac:chgData name="Franziska Händschel" userId="e2149472-3187-4d00-b16a-a19eff6fc04a" providerId="ADAL" clId="{C5CBD3F7-B6B5-4510-8311-8B38D1FE847C}" dt="2024-03-13T14:15:48.084" v="2921" actId="478"/>
          <ac:spMkLst>
            <pc:docMk/>
            <pc:sldMk cId="4196347628" sldId="287"/>
            <ac:spMk id="267" creationId="{CCC88942-6D25-A168-D651-0AB464DD8609}"/>
          </ac:spMkLst>
        </pc:spChg>
        <pc:spChg chg="del">
          <ac:chgData name="Franziska Händschel" userId="e2149472-3187-4d00-b16a-a19eff6fc04a" providerId="ADAL" clId="{C5CBD3F7-B6B5-4510-8311-8B38D1FE847C}" dt="2024-03-13T14:15:48.084" v="2921" actId="478"/>
          <ac:spMkLst>
            <pc:docMk/>
            <pc:sldMk cId="4196347628" sldId="287"/>
            <ac:spMk id="268" creationId="{5B319EDA-ABB6-F80E-5572-4B0E90321FCD}"/>
          </ac:spMkLst>
        </pc:spChg>
        <pc:spChg chg="del">
          <ac:chgData name="Franziska Händschel" userId="e2149472-3187-4d00-b16a-a19eff6fc04a" providerId="ADAL" clId="{C5CBD3F7-B6B5-4510-8311-8B38D1FE847C}" dt="2024-03-13T14:15:48.084" v="2921" actId="478"/>
          <ac:spMkLst>
            <pc:docMk/>
            <pc:sldMk cId="4196347628" sldId="287"/>
            <ac:spMk id="269" creationId="{CF2FAC61-3B44-3DC6-CFC6-E0A367088941}"/>
          </ac:spMkLst>
        </pc:spChg>
        <pc:spChg chg="del">
          <ac:chgData name="Franziska Händschel" userId="e2149472-3187-4d00-b16a-a19eff6fc04a" providerId="ADAL" clId="{C5CBD3F7-B6B5-4510-8311-8B38D1FE847C}" dt="2024-03-13T14:15:48.084" v="2921" actId="478"/>
          <ac:spMkLst>
            <pc:docMk/>
            <pc:sldMk cId="4196347628" sldId="287"/>
            <ac:spMk id="270" creationId="{F98F49B6-8038-10C4-394F-62BE4E42CA6F}"/>
          </ac:spMkLst>
        </pc:spChg>
        <pc:spChg chg="del">
          <ac:chgData name="Franziska Händschel" userId="e2149472-3187-4d00-b16a-a19eff6fc04a" providerId="ADAL" clId="{C5CBD3F7-B6B5-4510-8311-8B38D1FE847C}" dt="2024-03-13T14:15:48.084" v="2921" actId="478"/>
          <ac:spMkLst>
            <pc:docMk/>
            <pc:sldMk cId="4196347628" sldId="287"/>
            <ac:spMk id="271" creationId="{203AD5F2-8FCE-4C31-673A-84291DA505A2}"/>
          </ac:spMkLst>
        </pc:spChg>
        <pc:spChg chg="del">
          <ac:chgData name="Franziska Händschel" userId="e2149472-3187-4d00-b16a-a19eff6fc04a" providerId="ADAL" clId="{C5CBD3F7-B6B5-4510-8311-8B38D1FE847C}" dt="2024-03-13T14:15:48.084" v="2921" actId="478"/>
          <ac:spMkLst>
            <pc:docMk/>
            <pc:sldMk cId="4196347628" sldId="287"/>
            <ac:spMk id="272" creationId="{C943A2F6-FBA8-9372-982C-D5630F12960C}"/>
          </ac:spMkLst>
        </pc:spChg>
        <pc:spChg chg="del">
          <ac:chgData name="Franziska Händschel" userId="e2149472-3187-4d00-b16a-a19eff6fc04a" providerId="ADAL" clId="{C5CBD3F7-B6B5-4510-8311-8B38D1FE847C}" dt="2024-03-13T14:15:48.084" v="2921" actId="478"/>
          <ac:spMkLst>
            <pc:docMk/>
            <pc:sldMk cId="4196347628" sldId="287"/>
            <ac:spMk id="273" creationId="{A07593FC-B8A6-91A2-FD02-8E7D698A7CBB}"/>
          </ac:spMkLst>
        </pc:spChg>
        <pc:spChg chg="del">
          <ac:chgData name="Franziska Händschel" userId="e2149472-3187-4d00-b16a-a19eff6fc04a" providerId="ADAL" clId="{C5CBD3F7-B6B5-4510-8311-8B38D1FE847C}" dt="2024-03-13T14:15:48.084" v="2921" actId="478"/>
          <ac:spMkLst>
            <pc:docMk/>
            <pc:sldMk cId="4196347628" sldId="287"/>
            <ac:spMk id="274" creationId="{50F11C53-71E9-F373-B61B-35B9FCBE4F05}"/>
          </ac:spMkLst>
        </pc:spChg>
        <pc:spChg chg="del">
          <ac:chgData name="Franziska Händschel" userId="e2149472-3187-4d00-b16a-a19eff6fc04a" providerId="ADAL" clId="{C5CBD3F7-B6B5-4510-8311-8B38D1FE847C}" dt="2024-03-13T14:15:48.084" v="2921" actId="478"/>
          <ac:spMkLst>
            <pc:docMk/>
            <pc:sldMk cId="4196347628" sldId="287"/>
            <ac:spMk id="275" creationId="{4D51BDDF-6E42-5ED0-4875-30C688CD222A}"/>
          </ac:spMkLst>
        </pc:spChg>
        <pc:spChg chg="del">
          <ac:chgData name="Franziska Händschel" userId="e2149472-3187-4d00-b16a-a19eff6fc04a" providerId="ADAL" clId="{C5CBD3F7-B6B5-4510-8311-8B38D1FE847C}" dt="2024-03-13T14:15:48.084" v="2921" actId="478"/>
          <ac:spMkLst>
            <pc:docMk/>
            <pc:sldMk cId="4196347628" sldId="287"/>
            <ac:spMk id="276" creationId="{D95793C9-7D33-FC33-A0E6-8A476E8BD552}"/>
          </ac:spMkLst>
        </pc:spChg>
        <pc:spChg chg="del">
          <ac:chgData name="Franziska Händschel" userId="e2149472-3187-4d00-b16a-a19eff6fc04a" providerId="ADAL" clId="{C5CBD3F7-B6B5-4510-8311-8B38D1FE847C}" dt="2024-03-13T14:15:50.636" v="2922" actId="21"/>
          <ac:spMkLst>
            <pc:docMk/>
            <pc:sldMk cId="4196347628" sldId="287"/>
            <ac:spMk id="277" creationId="{E0534A31-10AA-5A3A-4E9A-8FCFA87D2377}"/>
          </ac:spMkLst>
        </pc:spChg>
        <pc:grpChg chg="add mod">
          <ac:chgData name="Franziska Händschel" userId="e2149472-3187-4d00-b16a-a19eff6fc04a" providerId="ADAL" clId="{C5CBD3F7-B6B5-4510-8311-8B38D1FE847C}" dt="2024-03-14T10:38:12.533" v="4234" actId="207"/>
          <ac:grpSpMkLst>
            <pc:docMk/>
            <pc:sldMk cId="4196347628" sldId="287"/>
            <ac:grpSpMk id="2" creationId="{AB8E2488-1880-92FD-4622-3626E4D14ADD}"/>
          </ac:grpSpMkLst>
        </pc:grpChg>
        <pc:grpChg chg="add mod">
          <ac:chgData name="Franziska Händschel" userId="e2149472-3187-4d00-b16a-a19eff6fc04a" providerId="ADAL" clId="{C5CBD3F7-B6B5-4510-8311-8B38D1FE847C}" dt="2024-03-13T14:43:06.849" v="3085" actId="164"/>
          <ac:grpSpMkLst>
            <pc:docMk/>
            <pc:sldMk cId="4196347628" sldId="287"/>
            <ac:grpSpMk id="3" creationId="{0CD3060C-9595-6B61-D962-0CF608FA0730}"/>
          </ac:grpSpMkLst>
        </pc:grpChg>
        <pc:grpChg chg="add del mod">
          <ac:chgData name="Franziska Händschel" userId="e2149472-3187-4d00-b16a-a19eff6fc04a" providerId="ADAL" clId="{C5CBD3F7-B6B5-4510-8311-8B38D1FE847C}" dt="2024-03-14T10:38:13.259" v="4235" actId="21"/>
          <ac:grpSpMkLst>
            <pc:docMk/>
            <pc:sldMk cId="4196347628" sldId="287"/>
            <ac:grpSpMk id="17" creationId="{1E13F0A7-A1ED-26E5-1F5E-EF90CDDA7226}"/>
          </ac:grpSpMkLst>
        </pc:grpChg>
        <pc:grpChg chg="add del mod">
          <ac:chgData name="Franziska Händschel" userId="e2149472-3187-4d00-b16a-a19eff6fc04a" providerId="ADAL" clId="{C5CBD3F7-B6B5-4510-8311-8B38D1FE847C}" dt="2024-03-14T10:38:28.334" v="4238" actId="165"/>
          <ac:grpSpMkLst>
            <pc:docMk/>
            <pc:sldMk cId="4196347628" sldId="287"/>
            <ac:grpSpMk id="18" creationId="{1E13F0A7-A1ED-26E5-1F5E-EF90CDDA7226}"/>
          </ac:grpSpMkLst>
        </pc:grpChg>
        <pc:grpChg chg="del mod topLvl">
          <ac:chgData name="Franziska Händschel" userId="e2149472-3187-4d00-b16a-a19eff6fc04a" providerId="ADAL" clId="{C5CBD3F7-B6B5-4510-8311-8B38D1FE847C}" dt="2024-03-14T10:38:32.407" v="4239" actId="165"/>
          <ac:grpSpMkLst>
            <pc:docMk/>
            <pc:sldMk cId="4196347628" sldId="287"/>
            <ac:grpSpMk id="19" creationId="{AB8E2488-1880-92FD-4622-3626E4D14ADD}"/>
          </ac:grpSpMkLst>
        </pc:grpChg>
        <pc:grpChg chg="add del mod">
          <ac:chgData name="Franziska Händschel" userId="e2149472-3187-4d00-b16a-a19eff6fc04a" providerId="ADAL" clId="{C5CBD3F7-B6B5-4510-8311-8B38D1FE847C}" dt="2024-03-13T14:43:27.762" v="3091" actId="21"/>
          <ac:grpSpMkLst>
            <pc:docMk/>
            <pc:sldMk cId="4196347628" sldId="287"/>
            <ac:grpSpMk id="50" creationId="{AD2AD4A1-4CA9-11AE-A58E-E458DB4F9257}"/>
          </ac:grpSpMkLst>
        </pc:grpChg>
        <pc:grpChg chg="add del mod">
          <ac:chgData name="Franziska Händschel" userId="e2149472-3187-4d00-b16a-a19eff6fc04a" providerId="ADAL" clId="{C5CBD3F7-B6B5-4510-8311-8B38D1FE847C}" dt="2024-03-13T14:45:11.778" v="3129" actId="165"/>
          <ac:grpSpMkLst>
            <pc:docMk/>
            <pc:sldMk cId="4196347628" sldId="287"/>
            <ac:grpSpMk id="65" creationId="{5C064C05-ABF2-63C4-E533-1DBCD298A0D2}"/>
          </ac:grpSpMkLst>
        </pc:grpChg>
        <pc:picChg chg="mod">
          <ac:chgData name="Franziska Händschel" userId="e2149472-3187-4d00-b16a-a19eff6fc04a" providerId="ADAL" clId="{C5CBD3F7-B6B5-4510-8311-8B38D1FE847C}" dt="2024-03-13T14:42:59.048" v="3084"/>
          <ac:picMkLst>
            <pc:docMk/>
            <pc:sldMk cId="4196347628" sldId="287"/>
            <ac:picMk id="5" creationId="{DC0EE017-6E85-161D-1543-D4E0D499B491}"/>
          </ac:picMkLst>
        </pc:picChg>
        <pc:picChg chg="mod">
          <ac:chgData name="Franziska Händschel" userId="e2149472-3187-4d00-b16a-a19eff6fc04a" providerId="ADAL" clId="{C5CBD3F7-B6B5-4510-8311-8B38D1FE847C}" dt="2024-03-13T14:42:59.048" v="3084"/>
          <ac:picMkLst>
            <pc:docMk/>
            <pc:sldMk cId="4196347628" sldId="287"/>
            <ac:picMk id="6" creationId="{E39EFD21-6233-AFC1-B05C-4FFA18AD6D25}"/>
          </ac:picMkLst>
        </pc:picChg>
        <pc:picChg chg="mod">
          <ac:chgData name="Franziska Händschel" userId="e2149472-3187-4d00-b16a-a19eff6fc04a" providerId="ADAL" clId="{C5CBD3F7-B6B5-4510-8311-8B38D1FE847C}" dt="2024-03-13T14:42:59.048" v="3084"/>
          <ac:picMkLst>
            <pc:docMk/>
            <pc:sldMk cId="4196347628" sldId="287"/>
            <ac:picMk id="7" creationId="{B994ECBB-5FF8-A24C-C890-8165AD9ABCA3}"/>
          </ac:picMkLst>
        </pc:picChg>
      </pc:sldChg>
      <pc:sldChg chg="new">
        <pc:chgData name="Franziska Händschel" userId="e2149472-3187-4d00-b16a-a19eff6fc04a" providerId="ADAL" clId="{C5CBD3F7-B6B5-4510-8311-8B38D1FE847C}" dt="2024-03-13T15:49:32.707" v="4227" actId="680"/>
        <pc:sldMkLst>
          <pc:docMk/>
          <pc:sldMk cId="669848372" sldId="288"/>
        </pc:sldMkLst>
      </pc:sldChg>
      <pc:sldChg chg="del">
        <pc:chgData name="Franziska Händschel" userId="e2149472-3187-4d00-b16a-a19eff6fc04a" providerId="ADAL" clId="{C5CBD3F7-B6B5-4510-8311-8B38D1FE847C}" dt="2024-03-13T14:04:20.510" v="2800" actId="47"/>
        <pc:sldMkLst>
          <pc:docMk/>
          <pc:sldMk cId="3401826839" sldId="288"/>
        </pc:sldMkLst>
      </pc:sldChg>
      <pc:sldChg chg="del">
        <pc:chgData name="Franziska Händschel" userId="e2149472-3187-4d00-b16a-a19eff6fc04a" providerId="ADAL" clId="{C5CBD3F7-B6B5-4510-8311-8B38D1FE847C}" dt="2024-03-13T14:04:20.510" v="2800" actId="47"/>
        <pc:sldMkLst>
          <pc:docMk/>
          <pc:sldMk cId="1974133736" sldId="289"/>
        </pc:sldMkLst>
      </pc:sldChg>
      <pc:sldChg chg="new">
        <pc:chgData name="Franziska Händschel" userId="e2149472-3187-4d00-b16a-a19eff6fc04a" providerId="ADAL" clId="{C5CBD3F7-B6B5-4510-8311-8B38D1FE847C}" dt="2024-03-13T15:49:37.970" v="4228" actId="680"/>
        <pc:sldMkLst>
          <pc:docMk/>
          <pc:sldMk cId="3496224466" sldId="289"/>
        </pc:sldMkLst>
      </pc:sldChg>
      <pc:sldChg chg="del">
        <pc:chgData name="Franziska Händschel" userId="e2149472-3187-4d00-b16a-a19eff6fc04a" providerId="ADAL" clId="{C5CBD3F7-B6B5-4510-8311-8B38D1FE847C}" dt="2024-03-13T14:04:20.510" v="2800" actId="47"/>
        <pc:sldMkLst>
          <pc:docMk/>
          <pc:sldMk cId="2993308153" sldId="290"/>
        </pc:sldMkLst>
      </pc:sldChg>
      <pc:sldChg chg="del">
        <pc:chgData name="Franziska Händschel" userId="e2149472-3187-4d00-b16a-a19eff6fc04a" providerId="ADAL" clId="{C5CBD3F7-B6B5-4510-8311-8B38D1FE847C}" dt="2024-03-13T14:04:20.510" v="2800" actId="47"/>
        <pc:sldMkLst>
          <pc:docMk/>
          <pc:sldMk cId="771131265" sldId="291"/>
        </pc:sldMkLst>
      </pc:sldChg>
      <pc:sldChg chg="del">
        <pc:chgData name="Franziska Händschel" userId="e2149472-3187-4d00-b16a-a19eff6fc04a" providerId="ADAL" clId="{C5CBD3F7-B6B5-4510-8311-8B38D1FE847C}" dt="2024-03-13T09:27:22.314" v="670" actId="47"/>
        <pc:sldMkLst>
          <pc:docMk/>
          <pc:sldMk cId="111733317" sldId="292"/>
        </pc:sldMkLst>
      </pc:sldChg>
      <pc:sldChg chg="del">
        <pc:chgData name="Franziska Händschel" userId="e2149472-3187-4d00-b16a-a19eff6fc04a" providerId="ADAL" clId="{C5CBD3F7-B6B5-4510-8311-8B38D1FE847C}" dt="2024-03-13T09:27:22.314" v="670" actId="47"/>
        <pc:sldMkLst>
          <pc:docMk/>
          <pc:sldMk cId="18765686" sldId="293"/>
        </pc:sldMkLst>
      </pc:sldChg>
      <pc:sldChg chg="del">
        <pc:chgData name="Franziska Händschel" userId="e2149472-3187-4d00-b16a-a19eff6fc04a" providerId="ADAL" clId="{C5CBD3F7-B6B5-4510-8311-8B38D1FE847C}" dt="2024-03-13T09:27:22.314" v="670" actId="47"/>
        <pc:sldMkLst>
          <pc:docMk/>
          <pc:sldMk cId="3637486728" sldId="294"/>
        </pc:sldMkLst>
      </pc:sldChg>
      <pc:sldChg chg="del">
        <pc:chgData name="Franziska Händschel" userId="e2149472-3187-4d00-b16a-a19eff6fc04a" providerId="ADAL" clId="{C5CBD3F7-B6B5-4510-8311-8B38D1FE847C}" dt="2024-03-13T09:27:22.314" v="670" actId="47"/>
        <pc:sldMkLst>
          <pc:docMk/>
          <pc:sldMk cId="3854913442" sldId="295"/>
        </pc:sldMkLst>
      </pc:sldChg>
      <pc:sldChg chg="del">
        <pc:chgData name="Franziska Händschel" userId="e2149472-3187-4d00-b16a-a19eff6fc04a" providerId="ADAL" clId="{C5CBD3F7-B6B5-4510-8311-8B38D1FE847C}" dt="2024-03-13T09:27:22.314" v="670" actId="47"/>
        <pc:sldMkLst>
          <pc:docMk/>
          <pc:sldMk cId="660199380" sldId="296"/>
        </pc:sldMkLst>
      </pc:sldChg>
      <pc:sldChg chg="del">
        <pc:chgData name="Franziska Händschel" userId="e2149472-3187-4d00-b16a-a19eff6fc04a" providerId="ADAL" clId="{C5CBD3F7-B6B5-4510-8311-8B38D1FE847C}" dt="2024-03-13T09:26:57.042" v="661" actId="47"/>
        <pc:sldMkLst>
          <pc:docMk/>
          <pc:sldMk cId="2607422813" sldId="297"/>
        </pc:sldMkLst>
      </pc:sldChg>
      <pc:sldChg chg="del">
        <pc:chgData name="Franziska Händschel" userId="e2149472-3187-4d00-b16a-a19eff6fc04a" providerId="ADAL" clId="{C5CBD3F7-B6B5-4510-8311-8B38D1FE847C}" dt="2024-03-13T09:26:57.042" v="661" actId="47"/>
        <pc:sldMkLst>
          <pc:docMk/>
          <pc:sldMk cId="3759179943" sldId="298"/>
        </pc:sldMkLst>
      </pc:sldChg>
      <pc:sldChg chg="del">
        <pc:chgData name="Franziska Händschel" userId="e2149472-3187-4d00-b16a-a19eff6fc04a" providerId="ADAL" clId="{C5CBD3F7-B6B5-4510-8311-8B38D1FE847C}" dt="2024-03-13T09:26:57.042" v="661" actId="47"/>
        <pc:sldMkLst>
          <pc:docMk/>
          <pc:sldMk cId="105011103" sldId="299"/>
        </pc:sldMkLst>
      </pc:sldChg>
      <pc:sldChg chg="del">
        <pc:chgData name="Franziska Händschel" userId="e2149472-3187-4d00-b16a-a19eff6fc04a" providerId="ADAL" clId="{C5CBD3F7-B6B5-4510-8311-8B38D1FE847C}" dt="2024-03-13T09:26:57.042" v="661" actId="47"/>
        <pc:sldMkLst>
          <pc:docMk/>
          <pc:sldMk cId="2316267265" sldId="300"/>
        </pc:sldMkLst>
      </pc:sldChg>
      <pc:sldChg chg="del">
        <pc:chgData name="Franziska Händschel" userId="e2149472-3187-4d00-b16a-a19eff6fc04a" providerId="ADAL" clId="{C5CBD3F7-B6B5-4510-8311-8B38D1FE847C}" dt="2024-03-13T09:26:57.042" v="661" actId="47"/>
        <pc:sldMkLst>
          <pc:docMk/>
          <pc:sldMk cId="1409436235" sldId="301"/>
        </pc:sldMkLst>
      </pc:sldChg>
      <pc:sldChg chg="del">
        <pc:chgData name="Franziska Händschel" userId="e2149472-3187-4d00-b16a-a19eff6fc04a" providerId="ADAL" clId="{C5CBD3F7-B6B5-4510-8311-8B38D1FE847C}" dt="2024-03-13T09:26:57.042" v="661" actId="47"/>
        <pc:sldMkLst>
          <pc:docMk/>
          <pc:sldMk cId="2229931178" sldId="303"/>
        </pc:sldMkLst>
      </pc:sldChg>
      <pc:sldChg chg="del">
        <pc:chgData name="Franziska Händschel" userId="e2149472-3187-4d00-b16a-a19eff6fc04a" providerId="ADAL" clId="{C5CBD3F7-B6B5-4510-8311-8B38D1FE847C}" dt="2024-03-13T09:26:57.042" v="661" actId="47"/>
        <pc:sldMkLst>
          <pc:docMk/>
          <pc:sldMk cId="1817820636" sldId="304"/>
        </pc:sldMkLst>
      </pc:sldChg>
      <pc:sldChg chg="del">
        <pc:chgData name="Franziska Händschel" userId="e2149472-3187-4d00-b16a-a19eff6fc04a" providerId="ADAL" clId="{C5CBD3F7-B6B5-4510-8311-8B38D1FE847C}" dt="2024-03-13T09:26:57.042" v="661" actId="47"/>
        <pc:sldMkLst>
          <pc:docMk/>
          <pc:sldMk cId="3493738627" sldId="305"/>
        </pc:sldMkLst>
      </pc:sldChg>
      <pc:sldChg chg="del">
        <pc:chgData name="Franziska Händschel" userId="e2149472-3187-4d00-b16a-a19eff6fc04a" providerId="ADAL" clId="{C5CBD3F7-B6B5-4510-8311-8B38D1FE847C}" dt="2024-03-13T09:27:22.314" v="670" actId="47"/>
        <pc:sldMkLst>
          <pc:docMk/>
          <pc:sldMk cId="2094382467" sldId="306"/>
        </pc:sldMkLst>
      </pc:sldChg>
      <pc:sldChg chg="del">
        <pc:chgData name="Franziska Händschel" userId="e2149472-3187-4d00-b16a-a19eff6fc04a" providerId="ADAL" clId="{C5CBD3F7-B6B5-4510-8311-8B38D1FE847C}" dt="2024-03-13T09:27:22.314" v="670" actId="47"/>
        <pc:sldMkLst>
          <pc:docMk/>
          <pc:sldMk cId="4206002801" sldId="307"/>
        </pc:sldMkLst>
      </pc:sldChg>
      <pc:sldMasterChg chg="addSldLayout delSldLayout modSldLayout sldLayoutOrd">
        <pc:chgData name="Franziska Händschel" userId="e2149472-3187-4d00-b16a-a19eff6fc04a" providerId="ADAL" clId="{C5CBD3F7-B6B5-4510-8311-8B38D1FE847C}" dt="2024-03-13T15:49:02.574" v="4226" actId="6014"/>
        <pc:sldMasterMkLst>
          <pc:docMk/>
          <pc:sldMasterMk cId="2436609279" sldId="2147483660"/>
        </pc:sldMasterMkLst>
        <pc:sldLayoutChg chg="addSp delSp modSp mod">
          <pc:chgData name="Franziska Händschel" userId="e2149472-3187-4d00-b16a-a19eff6fc04a" providerId="ADAL" clId="{C5CBD3F7-B6B5-4510-8311-8B38D1FE847C}" dt="2024-03-13T13:41:39.581" v="1052" actId="6014"/>
          <pc:sldLayoutMkLst>
            <pc:docMk/>
            <pc:sldMasterMk cId="2436609279" sldId="2147483660"/>
            <pc:sldLayoutMk cId="576979586" sldId="2147483662"/>
          </pc:sldLayoutMkLst>
          <pc:spChg chg="mod">
            <ac:chgData name="Franziska Händschel" userId="e2149472-3187-4d00-b16a-a19eff6fc04a" providerId="ADAL" clId="{C5CBD3F7-B6B5-4510-8311-8B38D1FE847C}" dt="2024-03-11T15:40:38.126" v="61" actId="20577"/>
            <ac:spMkLst>
              <pc:docMk/>
              <pc:sldMasterMk cId="2436609279" sldId="2147483660"/>
              <pc:sldLayoutMk cId="576979586" sldId="2147483662"/>
              <ac:spMk id="2" creationId="{64501117-BF46-C965-0146-7132487ECCC4}"/>
            </ac:spMkLst>
          </pc:spChg>
          <pc:picChg chg="add mod">
            <ac:chgData name="Franziska Händschel" userId="e2149472-3187-4d00-b16a-a19eff6fc04a" providerId="ADAL" clId="{C5CBD3F7-B6B5-4510-8311-8B38D1FE847C}" dt="2024-03-11T15:40:43.582" v="62"/>
            <ac:picMkLst>
              <pc:docMk/>
              <pc:sldMasterMk cId="2436609279" sldId="2147483660"/>
              <pc:sldLayoutMk cId="576979586" sldId="2147483662"/>
              <ac:picMk id="4" creationId="{C7373F26-5625-B141-E042-22B5AF5A6E93}"/>
            </ac:picMkLst>
          </pc:picChg>
          <pc:picChg chg="add del mod">
            <ac:chgData name="Franziska Händschel" userId="e2149472-3187-4d00-b16a-a19eff6fc04a" providerId="ADAL" clId="{C5CBD3F7-B6B5-4510-8311-8B38D1FE847C}" dt="2024-03-11T15:40:59.041" v="66" actId="21"/>
            <ac:picMkLst>
              <pc:docMk/>
              <pc:sldMasterMk cId="2436609279" sldId="2147483660"/>
              <pc:sldLayoutMk cId="576979586" sldId="2147483662"/>
              <ac:picMk id="5" creationId="{EDE332B4-3F91-AE40-8171-8979F0861B34}"/>
            </ac:picMkLst>
          </pc:picChg>
          <pc:picChg chg="add del mod">
            <ac:chgData name="Franziska Händschel" userId="e2149472-3187-4d00-b16a-a19eff6fc04a" providerId="ADAL" clId="{C5CBD3F7-B6B5-4510-8311-8B38D1FE847C}" dt="2024-03-11T15:40:59.942" v="67" actId="478"/>
            <ac:picMkLst>
              <pc:docMk/>
              <pc:sldMasterMk cId="2436609279" sldId="2147483660"/>
              <pc:sldLayoutMk cId="576979586" sldId="2147483662"/>
              <ac:picMk id="6" creationId="{11FAA83C-4306-2091-32AA-D5A43E197B09}"/>
            </ac:picMkLst>
          </pc:picChg>
          <pc:picChg chg="add mod">
            <ac:chgData name="Franziska Händschel" userId="e2149472-3187-4d00-b16a-a19eff6fc04a" providerId="ADAL" clId="{C5CBD3F7-B6B5-4510-8311-8B38D1FE847C}" dt="2024-03-11T15:41:05.393" v="70"/>
            <ac:picMkLst>
              <pc:docMk/>
              <pc:sldMasterMk cId="2436609279" sldId="2147483660"/>
              <pc:sldLayoutMk cId="576979586" sldId="2147483662"/>
              <ac:picMk id="7" creationId="{EDE332B4-3F91-AE40-8171-8979F0861B34}"/>
            </ac:picMkLst>
          </pc:picChg>
          <pc:picChg chg="del">
            <ac:chgData name="Franziska Händschel" userId="e2149472-3187-4d00-b16a-a19eff6fc04a" providerId="ADAL" clId="{C5CBD3F7-B6B5-4510-8311-8B38D1FE847C}" dt="2024-03-11T15:41:01.270" v="68" actId="478"/>
            <ac:picMkLst>
              <pc:docMk/>
              <pc:sldMasterMk cId="2436609279" sldId="2147483660"/>
              <pc:sldLayoutMk cId="576979586" sldId="2147483662"/>
              <ac:picMk id="14" creationId="{175FDCCA-07F8-2DDB-ED17-473E0E864537}"/>
            </ac:picMkLst>
          </pc:picChg>
        </pc:sldLayoutChg>
        <pc:sldLayoutChg chg="addSp delSp modSp mod">
          <pc:chgData name="Franziska Händschel" userId="e2149472-3187-4d00-b16a-a19eff6fc04a" providerId="ADAL" clId="{C5CBD3F7-B6B5-4510-8311-8B38D1FE847C}" dt="2024-03-11T16:00:07.004" v="636" actId="20577"/>
          <pc:sldLayoutMkLst>
            <pc:docMk/>
            <pc:sldMasterMk cId="2436609279" sldId="2147483660"/>
            <pc:sldLayoutMk cId="895852067" sldId="2147483663"/>
          </pc:sldLayoutMkLst>
          <pc:spChg chg="del">
            <ac:chgData name="Franziska Händschel" userId="e2149472-3187-4d00-b16a-a19eff6fc04a" providerId="ADAL" clId="{C5CBD3F7-B6B5-4510-8311-8B38D1FE847C}" dt="2024-03-11T15:42:45.334" v="141" actId="478"/>
            <ac:spMkLst>
              <pc:docMk/>
              <pc:sldMasterMk cId="2436609279" sldId="2147483660"/>
              <pc:sldLayoutMk cId="895852067" sldId="2147483663"/>
              <ac:spMk id="2" creationId="{1F28FBEA-256C-2DEE-B345-3FCF1AB5D250}"/>
            </ac:spMkLst>
          </pc:spChg>
          <pc:spChg chg="del">
            <ac:chgData name="Franziska Händschel" userId="e2149472-3187-4d00-b16a-a19eff6fc04a" providerId="ADAL" clId="{C5CBD3F7-B6B5-4510-8311-8B38D1FE847C}" dt="2024-03-11T15:42:48.378" v="142" actId="478"/>
            <ac:spMkLst>
              <pc:docMk/>
              <pc:sldMasterMk cId="2436609279" sldId="2147483660"/>
              <pc:sldLayoutMk cId="895852067" sldId="2147483663"/>
              <ac:spMk id="3" creationId="{E25B1DE0-25BE-DD00-9848-9D2E8583F3FD}"/>
            </ac:spMkLst>
          </pc:spChg>
          <pc:spChg chg="mod">
            <ac:chgData name="Franziska Händschel" userId="e2149472-3187-4d00-b16a-a19eff6fc04a" providerId="ADAL" clId="{C5CBD3F7-B6B5-4510-8311-8B38D1FE847C}" dt="2024-03-11T15:41:49.333" v="85"/>
            <ac:spMkLst>
              <pc:docMk/>
              <pc:sldMasterMk cId="2436609279" sldId="2147483660"/>
              <pc:sldLayoutMk cId="895852067" sldId="2147483663"/>
              <ac:spMk id="4" creationId="{B665B885-2C46-D42D-4D31-E9A185452A0E}"/>
            </ac:spMkLst>
          </pc:spChg>
          <pc:spChg chg="del">
            <ac:chgData name="Franziska Händschel" userId="e2149472-3187-4d00-b16a-a19eff6fc04a" providerId="ADAL" clId="{C5CBD3F7-B6B5-4510-8311-8B38D1FE847C}" dt="2024-03-11T15:42:48.378" v="142" actId="478"/>
            <ac:spMkLst>
              <pc:docMk/>
              <pc:sldMasterMk cId="2436609279" sldId="2147483660"/>
              <pc:sldLayoutMk cId="895852067" sldId="2147483663"/>
              <ac:spMk id="5" creationId="{D8697D57-D467-AE9D-E443-7C92B487E06B}"/>
            </ac:spMkLst>
          </pc:spChg>
          <pc:spChg chg="add mod">
            <ac:chgData name="Franziska Händschel" userId="e2149472-3187-4d00-b16a-a19eff6fc04a" providerId="ADAL" clId="{C5CBD3F7-B6B5-4510-8311-8B38D1FE847C}" dt="2024-03-11T15:46:45.485" v="616" actId="207"/>
            <ac:spMkLst>
              <pc:docMk/>
              <pc:sldMasterMk cId="2436609279" sldId="2147483660"/>
              <pc:sldLayoutMk cId="895852067" sldId="2147483663"/>
              <ac:spMk id="6" creationId="{54451C4C-A426-944A-A2FE-71B786B977D8}"/>
            </ac:spMkLst>
          </pc:spChg>
          <pc:spChg chg="mod">
            <ac:chgData name="Franziska Händschel" userId="e2149472-3187-4d00-b16a-a19eff6fc04a" providerId="ADAL" clId="{C5CBD3F7-B6B5-4510-8311-8B38D1FE847C}" dt="2024-03-11T15:43:03.934" v="146" actId="20577"/>
            <ac:spMkLst>
              <pc:docMk/>
              <pc:sldMasterMk cId="2436609279" sldId="2147483660"/>
              <pc:sldLayoutMk cId="895852067" sldId="2147483663"/>
              <ac:spMk id="7" creationId="{95E1ABED-E937-4B03-C0A4-9F568330DE05}"/>
            </ac:spMkLst>
          </pc:spChg>
          <pc:spChg chg="mod">
            <ac:chgData name="Franziska Händschel" userId="e2149472-3187-4d00-b16a-a19eff6fc04a" providerId="ADAL" clId="{C5CBD3F7-B6B5-4510-8311-8B38D1FE847C}" dt="2024-03-11T15:43:06.442" v="148" actId="20577"/>
            <ac:spMkLst>
              <pc:docMk/>
              <pc:sldMasterMk cId="2436609279" sldId="2147483660"/>
              <pc:sldLayoutMk cId="895852067" sldId="2147483663"/>
              <ac:spMk id="8" creationId="{D841FB08-77D4-969F-B672-B72BA6DF635F}"/>
            </ac:spMkLst>
          </pc:spChg>
          <pc:spChg chg="mod">
            <ac:chgData name="Franziska Händschel" userId="e2149472-3187-4d00-b16a-a19eff6fc04a" providerId="ADAL" clId="{C5CBD3F7-B6B5-4510-8311-8B38D1FE847C}" dt="2024-03-11T15:41:19.392" v="80" actId="20577"/>
            <ac:spMkLst>
              <pc:docMk/>
              <pc:sldMasterMk cId="2436609279" sldId="2147483660"/>
              <pc:sldLayoutMk cId="895852067" sldId="2147483663"/>
              <ac:spMk id="9" creationId="{88E0BCFD-70D6-BB53-003B-9CC4F2C88CB4}"/>
            </ac:spMkLst>
          </pc:spChg>
          <pc:spChg chg="add mod">
            <ac:chgData name="Franziska Händschel" userId="e2149472-3187-4d00-b16a-a19eff6fc04a" providerId="ADAL" clId="{C5CBD3F7-B6B5-4510-8311-8B38D1FE847C}" dt="2024-03-11T15:46:45.485" v="616" actId="207"/>
            <ac:spMkLst>
              <pc:docMk/>
              <pc:sldMasterMk cId="2436609279" sldId="2147483660"/>
              <pc:sldLayoutMk cId="895852067" sldId="2147483663"/>
              <ac:spMk id="10" creationId="{DC784307-491B-985E-45F7-533FA7F3EB7A}"/>
            </ac:spMkLst>
          </pc:spChg>
          <pc:spChg chg="mod">
            <ac:chgData name="Franziska Händschel" userId="e2149472-3187-4d00-b16a-a19eff6fc04a" providerId="ADAL" clId="{C5CBD3F7-B6B5-4510-8311-8B38D1FE847C}" dt="2024-03-11T15:43:09.316" v="150" actId="20577"/>
            <ac:spMkLst>
              <pc:docMk/>
              <pc:sldMasterMk cId="2436609279" sldId="2147483660"/>
              <pc:sldLayoutMk cId="895852067" sldId="2147483663"/>
              <ac:spMk id="11" creationId="{D0404B70-6333-4F7F-0155-E18C025FC80A}"/>
            </ac:spMkLst>
          </pc:spChg>
          <pc:spChg chg="add mod">
            <ac:chgData name="Franziska Händschel" userId="e2149472-3187-4d00-b16a-a19eff6fc04a" providerId="ADAL" clId="{C5CBD3F7-B6B5-4510-8311-8B38D1FE847C}" dt="2024-03-11T15:45:35.741" v="507" actId="20577"/>
            <ac:spMkLst>
              <pc:docMk/>
              <pc:sldMasterMk cId="2436609279" sldId="2147483660"/>
              <pc:sldLayoutMk cId="895852067" sldId="2147483663"/>
              <ac:spMk id="12" creationId="{A297E3A8-A89A-0EDF-89FB-F51E7B818D72}"/>
            </ac:spMkLst>
          </pc:spChg>
          <pc:spChg chg="add mod">
            <ac:chgData name="Franziska Händschel" userId="e2149472-3187-4d00-b16a-a19eff6fc04a" providerId="ADAL" clId="{C5CBD3F7-B6B5-4510-8311-8B38D1FE847C}" dt="2024-03-11T15:46:08.544" v="614" actId="6549"/>
            <ac:spMkLst>
              <pc:docMk/>
              <pc:sldMasterMk cId="2436609279" sldId="2147483660"/>
              <pc:sldLayoutMk cId="895852067" sldId="2147483663"/>
              <ac:spMk id="13" creationId="{55411386-7C44-961D-3E3A-F53CBEF0FA27}"/>
            </ac:spMkLst>
          </pc:spChg>
          <pc:spChg chg="mod">
            <ac:chgData name="Franziska Händschel" userId="e2149472-3187-4d00-b16a-a19eff6fc04a" providerId="ADAL" clId="{C5CBD3F7-B6B5-4510-8311-8B38D1FE847C}" dt="2024-03-11T15:46:45.485" v="616" actId="207"/>
            <ac:spMkLst>
              <pc:docMk/>
              <pc:sldMasterMk cId="2436609279" sldId="2147483660"/>
              <pc:sldLayoutMk cId="895852067" sldId="2147483663"/>
              <ac:spMk id="14" creationId="{9F98F104-F03D-68F3-CC5F-B8039C635D23}"/>
            </ac:spMkLst>
          </pc:spChg>
          <pc:spChg chg="mod">
            <ac:chgData name="Franziska Händschel" userId="e2149472-3187-4d00-b16a-a19eff6fc04a" providerId="ADAL" clId="{C5CBD3F7-B6B5-4510-8311-8B38D1FE847C}" dt="2024-03-11T15:46:45.485" v="616" actId="207"/>
            <ac:spMkLst>
              <pc:docMk/>
              <pc:sldMasterMk cId="2436609279" sldId="2147483660"/>
              <pc:sldLayoutMk cId="895852067" sldId="2147483663"/>
              <ac:spMk id="15" creationId="{2F3BB778-68F5-E4CE-E5CD-11B4427CA6A2}"/>
            </ac:spMkLst>
          </pc:spChg>
          <pc:spChg chg="mod">
            <ac:chgData name="Franziska Händschel" userId="e2149472-3187-4d00-b16a-a19eff6fc04a" providerId="ADAL" clId="{C5CBD3F7-B6B5-4510-8311-8B38D1FE847C}" dt="2024-03-11T15:46:45.485" v="616" actId="207"/>
            <ac:spMkLst>
              <pc:docMk/>
              <pc:sldMasterMk cId="2436609279" sldId="2147483660"/>
              <pc:sldLayoutMk cId="895852067" sldId="2147483663"/>
              <ac:spMk id="16" creationId="{31DE11FF-F0AA-2000-E927-4E08E5C54F1F}"/>
            </ac:spMkLst>
          </pc:spChg>
          <pc:spChg chg="mod">
            <ac:chgData name="Franziska Händschel" userId="e2149472-3187-4d00-b16a-a19eff6fc04a" providerId="ADAL" clId="{C5CBD3F7-B6B5-4510-8311-8B38D1FE847C}" dt="2024-03-11T15:46:45.485" v="616" actId="207"/>
            <ac:spMkLst>
              <pc:docMk/>
              <pc:sldMasterMk cId="2436609279" sldId="2147483660"/>
              <pc:sldLayoutMk cId="895852067" sldId="2147483663"/>
              <ac:spMk id="17" creationId="{AD3BAAB8-8CBF-1B3A-FE6A-64B6B921DB88}"/>
            </ac:spMkLst>
          </pc:spChg>
          <pc:spChg chg="mod">
            <ac:chgData name="Franziska Händschel" userId="e2149472-3187-4d00-b16a-a19eff6fc04a" providerId="ADAL" clId="{C5CBD3F7-B6B5-4510-8311-8B38D1FE847C}" dt="2024-03-11T15:46:45.485" v="616" actId="207"/>
            <ac:spMkLst>
              <pc:docMk/>
              <pc:sldMasterMk cId="2436609279" sldId="2147483660"/>
              <pc:sldLayoutMk cId="895852067" sldId="2147483663"/>
              <ac:spMk id="18" creationId="{52275CD9-FDF9-5071-4200-B2300BB1BF8A}"/>
            </ac:spMkLst>
          </pc:spChg>
          <pc:spChg chg="del">
            <ac:chgData name="Franziska Händschel" userId="e2149472-3187-4d00-b16a-a19eff6fc04a" providerId="ADAL" clId="{C5CBD3F7-B6B5-4510-8311-8B38D1FE847C}" dt="2024-03-11T15:42:45.334" v="141" actId="478"/>
            <ac:spMkLst>
              <pc:docMk/>
              <pc:sldMasterMk cId="2436609279" sldId="2147483660"/>
              <pc:sldLayoutMk cId="895852067" sldId="2147483663"/>
              <ac:spMk id="19" creationId="{5BCF4849-ED41-82C6-272B-7771174FD431}"/>
            </ac:spMkLst>
          </pc:spChg>
          <pc:spChg chg="mod">
            <ac:chgData name="Franziska Händschel" userId="e2149472-3187-4d00-b16a-a19eff6fc04a" providerId="ADAL" clId="{C5CBD3F7-B6B5-4510-8311-8B38D1FE847C}" dt="2024-03-11T15:42:10.934" v="119" actId="20577"/>
            <ac:spMkLst>
              <pc:docMk/>
              <pc:sldMasterMk cId="2436609279" sldId="2147483660"/>
              <pc:sldLayoutMk cId="895852067" sldId="2147483663"/>
              <ac:spMk id="21" creationId="{652AFF11-341E-9BFC-BC96-E7BBB9D8FD1C}"/>
            </ac:spMkLst>
          </pc:spChg>
          <pc:spChg chg="mod">
            <ac:chgData name="Franziska Händschel" userId="e2149472-3187-4d00-b16a-a19eff6fc04a" providerId="ADAL" clId="{C5CBD3F7-B6B5-4510-8311-8B38D1FE847C}" dt="2024-03-11T15:43:58.585" v="221" actId="20577"/>
            <ac:spMkLst>
              <pc:docMk/>
              <pc:sldMasterMk cId="2436609279" sldId="2147483660"/>
              <pc:sldLayoutMk cId="895852067" sldId="2147483663"/>
              <ac:spMk id="25" creationId="{6A0D7CC5-6D3B-5C64-B94A-7C160E08F4BD}"/>
            </ac:spMkLst>
          </pc:spChg>
          <pc:spChg chg="mod">
            <ac:chgData name="Franziska Händschel" userId="e2149472-3187-4d00-b16a-a19eff6fc04a" providerId="ADAL" clId="{C5CBD3F7-B6B5-4510-8311-8B38D1FE847C}" dt="2024-03-11T15:44:44.929" v="324" actId="20577"/>
            <ac:spMkLst>
              <pc:docMk/>
              <pc:sldMasterMk cId="2436609279" sldId="2147483660"/>
              <pc:sldLayoutMk cId="895852067" sldId="2147483663"/>
              <ac:spMk id="26" creationId="{BCA53FFA-7C83-4A49-9FF8-0C8EF5705CE5}"/>
            </ac:spMkLst>
          </pc:spChg>
          <pc:spChg chg="mod">
            <ac:chgData name="Franziska Händschel" userId="e2149472-3187-4d00-b16a-a19eff6fc04a" providerId="ADAL" clId="{C5CBD3F7-B6B5-4510-8311-8B38D1FE847C}" dt="2024-03-11T15:44:32.487" v="323" actId="20577"/>
            <ac:spMkLst>
              <pc:docMk/>
              <pc:sldMasterMk cId="2436609279" sldId="2147483660"/>
              <pc:sldLayoutMk cId="895852067" sldId="2147483663"/>
              <ac:spMk id="27" creationId="{BFA7FE67-5E96-5C3E-B62E-5002CF67303C}"/>
            </ac:spMkLst>
          </pc:spChg>
          <pc:spChg chg="mod">
            <ac:chgData name="Franziska Händschel" userId="e2149472-3187-4d00-b16a-a19eff6fc04a" providerId="ADAL" clId="{C5CBD3F7-B6B5-4510-8311-8B38D1FE847C}" dt="2024-03-11T15:45:04.815" v="407" actId="20577"/>
            <ac:spMkLst>
              <pc:docMk/>
              <pc:sldMasterMk cId="2436609279" sldId="2147483660"/>
              <pc:sldLayoutMk cId="895852067" sldId="2147483663"/>
              <ac:spMk id="28" creationId="{EA8360EF-0521-F902-5C84-6211E4BF0845}"/>
            </ac:spMkLst>
          </pc:spChg>
          <pc:spChg chg="mod">
            <ac:chgData name="Franziska Händschel" userId="e2149472-3187-4d00-b16a-a19eff6fc04a" providerId="ADAL" clId="{C5CBD3F7-B6B5-4510-8311-8B38D1FE847C}" dt="2024-03-11T15:45:19.387" v="457" actId="20577"/>
            <ac:spMkLst>
              <pc:docMk/>
              <pc:sldMasterMk cId="2436609279" sldId="2147483660"/>
              <pc:sldLayoutMk cId="895852067" sldId="2147483663"/>
              <ac:spMk id="29" creationId="{59B69867-709B-B7C5-2247-DA7E1DF4FA25}"/>
            </ac:spMkLst>
          </pc:spChg>
          <pc:spChg chg="del">
            <ac:chgData name="Franziska Händschel" userId="e2149472-3187-4d00-b16a-a19eff6fc04a" providerId="ADAL" clId="{C5CBD3F7-B6B5-4510-8311-8B38D1FE847C}" dt="2024-03-11T15:42:48.378" v="142" actId="478"/>
            <ac:spMkLst>
              <pc:docMk/>
              <pc:sldMasterMk cId="2436609279" sldId="2147483660"/>
              <pc:sldLayoutMk cId="895852067" sldId="2147483663"/>
              <ac:spMk id="30" creationId="{C390C07B-3A3F-B6AC-A2CD-A21BF78312C6}"/>
            </ac:spMkLst>
          </pc:spChg>
          <pc:spChg chg="mod">
            <ac:chgData name="Franziska Händschel" userId="e2149472-3187-4d00-b16a-a19eff6fc04a" providerId="ADAL" clId="{C5CBD3F7-B6B5-4510-8311-8B38D1FE847C}" dt="2024-03-11T15:42:42.550" v="140" actId="20577"/>
            <ac:spMkLst>
              <pc:docMk/>
              <pc:sldMasterMk cId="2436609279" sldId="2147483660"/>
              <pc:sldLayoutMk cId="895852067" sldId="2147483663"/>
              <ac:spMk id="31" creationId="{61BA26F2-87A9-AAC4-ECC7-7FCA78FDB1ED}"/>
            </ac:spMkLst>
          </pc:spChg>
          <pc:spChg chg="mod">
            <ac:chgData name="Franziska Händschel" userId="e2149472-3187-4d00-b16a-a19eff6fc04a" providerId="ADAL" clId="{C5CBD3F7-B6B5-4510-8311-8B38D1FE847C}" dt="2024-03-11T16:00:07.004" v="636" actId="20577"/>
            <ac:spMkLst>
              <pc:docMk/>
              <pc:sldMasterMk cId="2436609279" sldId="2147483660"/>
              <pc:sldLayoutMk cId="895852067" sldId="2147483663"/>
              <ac:spMk id="34" creationId="{876A621A-B3D4-F11F-709E-33348B15B9AC}"/>
            </ac:spMkLst>
          </pc:spChg>
        </pc:sldLayoutChg>
        <pc:sldLayoutChg chg="addSp delSp modSp mod">
          <pc:chgData name="Franziska Händschel" userId="e2149472-3187-4d00-b16a-a19eff6fc04a" providerId="ADAL" clId="{C5CBD3F7-B6B5-4510-8311-8B38D1FE847C}" dt="2024-03-13T14:02:36.192" v="2634" actId="478"/>
          <pc:sldLayoutMkLst>
            <pc:docMk/>
            <pc:sldMasterMk cId="2436609279" sldId="2147483660"/>
            <pc:sldLayoutMk cId="3962537421" sldId="2147483664"/>
          </pc:sldLayoutMkLst>
          <pc:spChg chg="add del mod">
            <ac:chgData name="Franziska Händschel" userId="e2149472-3187-4d00-b16a-a19eff6fc04a" providerId="ADAL" clId="{C5CBD3F7-B6B5-4510-8311-8B38D1FE847C}" dt="2024-03-13T14:02:36.192" v="2634" actId="478"/>
            <ac:spMkLst>
              <pc:docMk/>
              <pc:sldMasterMk cId="2436609279" sldId="2147483660"/>
              <pc:sldLayoutMk cId="3962537421" sldId="2147483664"/>
              <ac:spMk id="2" creationId="{189950AA-63B6-8B8A-F5EA-884BA5E085AE}"/>
            </ac:spMkLst>
          </pc:spChg>
          <pc:spChg chg="add del mod">
            <ac:chgData name="Franziska Händschel" userId="e2149472-3187-4d00-b16a-a19eff6fc04a" providerId="ADAL" clId="{C5CBD3F7-B6B5-4510-8311-8B38D1FE847C}" dt="2024-03-13T13:38:17.358" v="825" actId="21"/>
            <ac:spMkLst>
              <pc:docMk/>
              <pc:sldMasterMk cId="2436609279" sldId="2147483660"/>
              <pc:sldLayoutMk cId="3962537421" sldId="2147483664"/>
              <ac:spMk id="3" creationId="{57F5F1F5-7E4C-404E-9E7E-2A5E7CEE71F4}"/>
            </ac:spMkLst>
          </pc:spChg>
          <pc:spChg chg="add mod">
            <ac:chgData name="Franziska Händschel" userId="e2149472-3187-4d00-b16a-a19eff6fc04a" providerId="ADAL" clId="{C5CBD3F7-B6B5-4510-8311-8B38D1FE847C}" dt="2024-03-13T13:38:37.686" v="833" actId="207"/>
            <ac:spMkLst>
              <pc:docMk/>
              <pc:sldMasterMk cId="2436609279" sldId="2147483660"/>
              <pc:sldLayoutMk cId="3962537421" sldId="2147483664"/>
              <ac:spMk id="4" creationId="{57F5F1F5-7E4C-404E-9E7E-2A5E7CEE71F4}"/>
            </ac:spMkLst>
          </pc:spChg>
          <pc:spChg chg="mod">
            <ac:chgData name="Franziska Händschel" userId="e2149472-3187-4d00-b16a-a19eff6fc04a" providerId="ADAL" clId="{C5CBD3F7-B6B5-4510-8311-8B38D1FE847C}" dt="2024-03-13T13:36:10.483" v="680"/>
            <ac:spMkLst>
              <pc:docMk/>
              <pc:sldMasterMk cId="2436609279" sldId="2147483660"/>
              <pc:sldLayoutMk cId="3962537421" sldId="2147483664"/>
              <ac:spMk id="8" creationId="{C3A3B832-652D-C944-FA92-5C150DB49328}"/>
            </ac:spMkLst>
          </pc:spChg>
          <pc:spChg chg="mod">
            <ac:chgData name="Franziska Händschel" userId="e2149472-3187-4d00-b16a-a19eff6fc04a" providerId="ADAL" clId="{C5CBD3F7-B6B5-4510-8311-8B38D1FE847C}" dt="2024-03-13T13:36:32.043" v="728" actId="20577"/>
            <ac:spMkLst>
              <pc:docMk/>
              <pc:sldMasterMk cId="2436609279" sldId="2147483660"/>
              <pc:sldLayoutMk cId="3962537421" sldId="2147483664"/>
              <ac:spMk id="9" creationId="{F6D885EC-A22B-3BB2-2BAE-27E02C85C778}"/>
            </ac:spMkLst>
          </pc:spChg>
          <pc:spChg chg="mod">
            <ac:chgData name="Franziska Händschel" userId="e2149472-3187-4d00-b16a-a19eff6fc04a" providerId="ADAL" clId="{C5CBD3F7-B6B5-4510-8311-8B38D1FE847C}" dt="2024-03-13T13:37:20.372" v="739" actId="207"/>
            <ac:spMkLst>
              <pc:docMk/>
              <pc:sldMasterMk cId="2436609279" sldId="2147483660"/>
              <pc:sldLayoutMk cId="3962537421" sldId="2147483664"/>
              <ac:spMk id="14" creationId="{5B14E262-7848-31B0-81FD-8807EAB9F992}"/>
            </ac:spMkLst>
          </pc:spChg>
          <pc:spChg chg="mod">
            <ac:chgData name="Franziska Händschel" userId="e2149472-3187-4d00-b16a-a19eff6fc04a" providerId="ADAL" clId="{C5CBD3F7-B6B5-4510-8311-8B38D1FE847C}" dt="2024-03-13T13:37:49.382" v="779"/>
            <ac:spMkLst>
              <pc:docMk/>
              <pc:sldMasterMk cId="2436609279" sldId="2147483660"/>
              <pc:sldLayoutMk cId="3962537421" sldId="2147483664"/>
              <ac:spMk id="18" creationId="{C3AFD97B-D706-C0FB-62F4-40B00AB96C69}"/>
            </ac:spMkLst>
          </pc:spChg>
          <pc:spChg chg="mod">
            <ac:chgData name="Franziska Händschel" userId="e2149472-3187-4d00-b16a-a19eff6fc04a" providerId="ADAL" clId="{C5CBD3F7-B6B5-4510-8311-8B38D1FE847C}" dt="2024-03-13T13:38:02.864" v="819" actId="20577"/>
            <ac:spMkLst>
              <pc:docMk/>
              <pc:sldMasterMk cId="2436609279" sldId="2147483660"/>
              <pc:sldLayoutMk cId="3962537421" sldId="2147483664"/>
              <ac:spMk id="19" creationId="{37803F57-3605-E2CF-C4FF-D1318C2CFC4D}"/>
            </ac:spMkLst>
          </pc:spChg>
          <pc:spChg chg="mod">
            <ac:chgData name="Franziska Händschel" userId="e2149472-3187-4d00-b16a-a19eff6fc04a" providerId="ADAL" clId="{C5CBD3F7-B6B5-4510-8311-8B38D1FE847C}" dt="2024-03-13T13:38:41.155" v="835" actId="20577"/>
            <ac:spMkLst>
              <pc:docMk/>
              <pc:sldMasterMk cId="2436609279" sldId="2147483660"/>
              <pc:sldLayoutMk cId="3962537421" sldId="2147483664"/>
              <ac:spMk id="20" creationId="{54945DDD-F36F-E544-7D34-0BC4F03F9566}"/>
            </ac:spMkLst>
          </pc:spChg>
          <pc:spChg chg="mod">
            <ac:chgData name="Franziska Händschel" userId="e2149472-3187-4d00-b16a-a19eff6fc04a" providerId="ADAL" clId="{C5CBD3F7-B6B5-4510-8311-8B38D1FE847C}" dt="2024-03-13T13:38:37.686" v="833" actId="207"/>
            <ac:spMkLst>
              <pc:docMk/>
              <pc:sldMasterMk cId="2436609279" sldId="2147483660"/>
              <pc:sldLayoutMk cId="3962537421" sldId="2147483664"/>
              <ac:spMk id="23" creationId="{9E0090A7-49B4-A309-2630-C25EFD437829}"/>
            </ac:spMkLst>
          </pc:spChg>
          <pc:spChg chg="mod">
            <ac:chgData name="Franziska Händschel" userId="e2149472-3187-4d00-b16a-a19eff6fc04a" providerId="ADAL" clId="{C5CBD3F7-B6B5-4510-8311-8B38D1FE847C}" dt="2024-03-11T16:00:11.518" v="638" actId="20577"/>
            <ac:spMkLst>
              <pc:docMk/>
              <pc:sldMasterMk cId="2436609279" sldId="2147483660"/>
              <pc:sldLayoutMk cId="3962537421" sldId="2147483664"/>
              <ac:spMk id="27" creationId="{0E514834-5F8A-9ED0-FE3F-9D481EC97E43}"/>
            </ac:spMkLst>
          </pc:spChg>
          <pc:picChg chg="add del mod">
            <ac:chgData name="Franziska Händschel" userId="e2149472-3187-4d00-b16a-a19eff6fc04a" providerId="ADAL" clId="{C5CBD3F7-B6B5-4510-8311-8B38D1FE847C}" dt="2024-03-11T15:59:02.037" v="623" actId="21"/>
            <ac:picMkLst>
              <pc:docMk/>
              <pc:sldMasterMk cId="2436609279" sldId="2147483660"/>
              <pc:sldLayoutMk cId="3962537421" sldId="2147483664"/>
              <ac:picMk id="3" creationId="{243EEBE5-F8FA-A823-0CF7-75642D201A4E}"/>
            </ac:picMkLst>
          </pc:picChg>
          <pc:picChg chg="del">
            <ac:chgData name="Franziska Händschel" userId="e2149472-3187-4d00-b16a-a19eff6fc04a" providerId="ADAL" clId="{C5CBD3F7-B6B5-4510-8311-8B38D1FE847C}" dt="2024-03-11T15:59:03.591" v="624" actId="478"/>
            <ac:picMkLst>
              <pc:docMk/>
              <pc:sldMasterMk cId="2436609279" sldId="2147483660"/>
              <pc:sldLayoutMk cId="3962537421" sldId="2147483664"/>
              <ac:picMk id="4" creationId="{7B535950-FE04-CB41-3E4D-6220D1329205}"/>
            </ac:picMkLst>
          </pc:picChg>
          <pc:picChg chg="add mod">
            <ac:chgData name="Franziska Händschel" userId="e2149472-3187-4d00-b16a-a19eff6fc04a" providerId="ADAL" clId="{C5CBD3F7-B6B5-4510-8311-8B38D1FE847C}" dt="2024-03-11T15:59:03.962" v="625"/>
            <ac:picMkLst>
              <pc:docMk/>
              <pc:sldMasterMk cId="2436609279" sldId="2147483660"/>
              <pc:sldLayoutMk cId="3962537421" sldId="2147483664"/>
              <ac:picMk id="5" creationId="{243EEBE5-F8FA-A823-0CF7-75642D201A4E}"/>
            </ac:picMkLst>
          </pc:picChg>
          <pc:picChg chg="del">
            <ac:chgData name="Franziska Händschel" userId="e2149472-3187-4d00-b16a-a19eff6fc04a" providerId="ADAL" clId="{C5CBD3F7-B6B5-4510-8311-8B38D1FE847C}" dt="2024-03-11T15:59:46.407" v="633" actId="478"/>
            <ac:picMkLst>
              <pc:docMk/>
              <pc:sldMasterMk cId="2436609279" sldId="2147483660"/>
              <pc:sldLayoutMk cId="3962537421" sldId="2147483664"/>
              <ac:picMk id="7" creationId="{C7229AFE-8290-31C4-42BD-CB74BA42CE34}"/>
            </ac:picMkLst>
          </pc:picChg>
          <pc:picChg chg="add del mod">
            <ac:chgData name="Franziska Händschel" userId="e2149472-3187-4d00-b16a-a19eff6fc04a" providerId="ADAL" clId="{C5CBD3F7-B6B5-4510-8311-8B38D1FE847C}" dt="2024-03-11T15:59:45.371" v="632" actId="21"/>
            <ac:picMkLst>
              <pc:docMk/>
              <pc:sldMasterMk cId="2436609279" sldId="2147483660"/>
              <pc:sldLayoutMk cId="3962537421" sldId="2147483664"/>
              <ac:picMk id="10" creationId="{BFB6C72C-4098-CE5A-8A04-9D6304575CE3}"/>
            </ac:picMkLst>
          </pc:picChg>
          <pc:picChg chg="add mod">
            <ac:chgData name="Franziska Händschel" userId="e2149472-3187-4d00-b16a-a19eff6fc04a" providerId="ADAL" clId="{C5CBD3F7-B6B5-4510-8311-8B38D1FE847C}" dt="2024-03-11T15:59:46.921" v="634"/>
            <ac:picMkLst>
              <pc:docMk/>
              <pc:sldMasterMk cId="2436609279" sldId="2147483660"/>
              <pc:sldLayoutMk cId="3962537421" sldId="2147483664"/>
              <ac:picMk id="12" creationId="{BFB6C72C-4098-CE5A-8A04-9D6304575CE3}"/>
            </ac:picMkLst>
          </pc:picChg>
        </pc:sldLayoutChg>
        <pc:sldLayoutChg chg="del">
          <pc:chgData name="Franziska Händschel" userId="e2149472-3187-4d00-b16a-a19eff6fc04a" providerId="ADAL" clId="{C5CBD3F7-B6B5-4510-8311-8B38D1FE847C}" dt="2024-03-13T09:26:30.925" v="660" actId="2696"/>
          <pc:sldLayoutMkLst>
            <pc:docMk/>
            <pc:sldMasterMk cId="2436609279" sldId="2147483660"/>
            <pc:sldLayoutMk cId="3958149729" sldId="2147483665"/>
          </pc:sldLayoutMkLst>
        </pc:sldLayoutChg>
        <pc:sldLayoutChg chg="modSp mod">
          <pc:chgData name="Franziska Händschel" userId="e2149472-3187-4d00-b16a-a19eff6fc04a" providerId="ADAL" clId="{C5CBD3F7-B6B5-4510-8311-8B38D1FE847C}" dt="2024-03-13T14:01:43.695" v="2633" actId="6014"/>
          <pc:sldLayoutMkLst>
            <pc:docMk/>
            <pc:sldMasterMk cId="2436609279" sldId="2147483660"/>
            <pc:sldLayoutMk cId="2956458864" sldId="2147483666"/>
          </pc:sldLayoutMkLst>
          <pc:spChg chg="mod">
            <ac:chgData name="Franziska Händschel" userId="e2149472-3187-4d00-b16a-a19eff6fc04a" providerId="ADAL" clId="{C5CBD3F7-B6B5-4510-8311-8B38D1FE847C}" dt="2024-03-13T13:44:58.216" v="1064" actId="20577"/>
            <ac:spMkLst>
              <pc:docMk/>
              <pc:sldMasterMk cId="2436609279" sldId="2147483660"/>
              <pc:sldLayoutMk cId="2956458864" sldId="2147483666"/>
              <ac:spMk id="2" creationId="{AD1CAE5C-29ED-7D56-0D38-F65F6B734220}"/>
            </ac:spMkLst>
          </pc:spChg>
          <pc:spChg chg="mod">
            <ac:chgData name="Franziska Händschel" userId="e2149472-3187-4d00-b16a-a19eff6fc04a" providerId="ADAL" clId="{C5CBD3F7-B6B5-4510-8311-8B38D1FE847C}" dt="2024-03-13T13:52:41.424" v="2514" actId="20577"/>
            <ac:spMkLst>
              <pc:docMk/>
              <pc:sldMasterMk cId="2436609279" sldId="2147483660"/>
              <pc:sldLayoutMk cId="2956458864" sldId="2147483666"/>
              <ac:spMk id="7" creationId="{4F8215C2-A12A-8C12-F32D-DEB75F8F19FE}"/>
            </ac:spMkLst>
          </pc:spChg>
          <pc:spChg chg="mod">
            <ac:chgData name="Franziska Händschel" userId="e2149472-3187-4d00-b16a-a19eff6fc04a" providerId="ADAL" clId="{C5CBD3F7-B6B5-4510-8311-8B38D1FE847C}" dt="2024-03-13T13:44:54.665" v="1062" actId="20577"/>
            <ac:spMkLst>
              <pc:docMk/>
              <pc:sldMasterMk cId="2436609279" sldId="2147483660"/>
              <pc:sldLayoutMk cId="2956458864" sldId="2147483666"/>
              <ac:spMk id="10" creationId="{A8A02B5F-1106-82B3-187F-DEC7D65D2958}"/>
            </ac:spMkLst>
          </pc:spChg>
          <pc:spChg chg="mod">
            <ac:chgData name="Franziska Händschel" userId="e2149472-3187-4d00-b16a-a19eff6fc04a" providerId="ADAL" clId="{C5CBD3F7-B6B5-4510-8311-8B38D1FE847C}" dt="2024-03-13T13:50:12.438" v="2506" actId="20577"/>
            <ac:spMkLst>
              <pc:docMk/>
              <pc:sldMasterMk cId="2436609279" sldId="2147483660"/>
              <pc:sldLayoutMk cId="2956458864" sldId="2147483666"/>
              <ac:spMk id="12" creationId="{929FCC91-37E8-2D89-DC99-588CB187258E}"/>
            </ac:spMkLst>
          </pc:spChg>
          <pc:spChg chg="mod">
            <ac:chgData name="Franziska Händschel" userId="e2149472-3187-4d00-b16a-a19eff6fc04a" providerId="ADAL" clId="{C5CBD3F7-B6B5-4510-8311-8B38D1FE847C}" dt="2024-03-13T13:49:59.250" v="2504" actId="1076"/>
            <ac:spMkLst>
              <pc:docMk/>
              <pc:sldMasterMk cId="2436609279" sldId="2147483660"/>
              <pc:sldLayoutMk cId="2956458864" sldId="2147483666"/>
              <ac:spMk id="13" creationId="{276B0635-8F1B-0F02-55DA-EBF547986CFA}"/>
            </ac:spMkLst>
          </pc:spChg>
          <pc:spChg chg="mod">
            <ac:chgData name="Franziska Händschel" userId="e2149472-3187-4d00-b16a-a19eff6fc04a" providerId="ADAL" clId="{C5CBD3F7-B6B5-4510-8311-8B38D1FE847C}" dt="2024-03-13T13:49:59.250" v="2504" actId="1076"/>
            <ac:spMkLst>
              <pc:docMk/>
              <pc:sldMasterMk cId="2436609279" sldId="2147483660"/>
              <pc:sldLayoutMk cId="2956458864" sldId="2147483666"/>
              <ac:spMk id="14" creationId="{4BD61786-43E2-06D2-A5D4-3051EC942D39}"/>
            </ac:spMkLst>
          </pc:spChg>
          <pc:spChg chg="mod">
            <ac:chgData name="Franziska Händschel" userId="e2149472-3187-4d00-b16a-a19eff6fc04a" providerId="ADAL" clId="{C5CBD3F7-B6B5-4510-8311-8B38D1FE847C}" dt="2024-03-13T13:53:33.680" v="2520" actId="113"/>
            <ac:spMkLst>
              <pc:docMk/>
              <pc:sldMasterMk cId="2436609279" sldId="2147483660"/>
              <pc:sldLayoutMk cId="2956458864" sldId="2147483666"/>
              <ac:spMk id="15" creationId="{875F091C-B285-ADF1-1F1A-7299881A244F}"/>
            </ac:spMkLst>
          </pc:spChg>
          <pc:spChg chg="mod">
            <ac:chgData name="Franziska Händschel" userId="e2149472-3187-4d00-b16a-a19eff6fc04a" providerId="ADAL" clId="{C5CBD3F7-B6B5-4510-8311-8B38D1FE847C}" dt="2024-03-13T13:49:59.250" v="2504" actId="1076"/>
            <ac:spMkLst>
              <pc:docMk/>
              <pc:sldMasterMk cId="2436609279" sldId="2147483660"/>
              <pc:sldLayoutMk cId="2956458864" sldId="2147483666"/>
              <ac:spMk id="16" creationId="{5AF08036-7B2F-C8EB-0AB6-3385D6A4E19E}"/>
            </ac:spMkLst>
          </pc:spChg>
        </pc:sldLayoutChg>
        <pc:sldLayoutChg chg="modSp mod">
          <pc:chgData name="Franziska Händschel" userId="e2149472-3187-4d00-b16a-a19eff6fc04a" providerId="ADAL" clId="{C5CBD3F7-B6B5-4510-8311-8B38D1FE847C}" dt="2024-03-13T14:01:36.644" v="2632" actId="6014"/>
          <pc:sldLayoutMkLst>
            <pc:docMk/>
            <pc:sldMasterMk cId="2436609279" sldId="2147483660"/>
            <pc:sldLayoutMk cId="2019634000" sldId="2147483667"/>
          </pc:sldLayoutMkLst>
          <pc:spChg chg="mod">
            <ac:chgData name="Franziska Händschel" userId="e2149472-3187-4d00-b16a-a19eff6fc04a" providerId="ADAL" clId="{C5CBD3F7-B6B5-4510-8311-8B38D1FE847C}" dt="2024-03-13T13:56:29.779" v="2533" actId="20577"/>
            <ac:spMkLst>
              <pc:docMk/>
              <pc:sldMasterMk cId="2436609279" sldId="2147483660"/>
              <pc:sldLayoutMk cId="2019634000" sldId="2147483667"/>
              <ac:spMk id="3" creationId="{E2553D25-6CB9-3B1D-F4FB-4DC35FB97FC7}"/>
            </ac:spMkLst>
          </pc:spChg>
          <pc:spChg chg="mod">
            <ac:chgData name="Franziska Händschel" userId="e2149472-3187-4d00-b16a-a19eff6fc04a" providerId="ADAL" clId="{C5CBD3F7-B6B5-4510-8311-8B38D1FE847C}" dt="2024-03-13T13:58:02.557" v="2565" actId="20577"/>
            <ac:spMkLst>
              <pc:docMk/>
              <pc:sldMasterMk cId="2436609279" sldId="2147483660"/>
              <pc:sldLayoutMk cId="2019634000" sldId="2147483667"/>
              <ac:spMk id="11" creationId="{C7BEF658-889C-5331-2715-0A287BA208B8}"/>
            </ac:spMkLst>
          </pc:spChg>
        </pc:sldLayoutChg>
        <pc:sldLayoutChg chg="addSp delSp modSp mod">
          <pc:chgData name="Franziska Händschel" userId="e2149472-3187-4d00-b16a-a19eff6fc04a" providerId="ADAL" clId="{C5CBD3F7-B6B5-4510-8311-8B38D1FE847C}" dt="2024-03-13T14:01:30.353" v="2631" actId="6014"/>
          <pc:sldLayoutMkLst>
            <pc:docMk/>
            <pc:sldMasterMk cId="2436609279" sldId="2147483660"/>
            <pc:sldLayoutMk cId="4124173424" sldId="2147483668"/>
          </pc:sldLayoutMkLst>
          <pc:spChg chg="mod">
            <ac:chgData name="Franziska Händschel" userId="e2149472-3187-4d00-b16a-a19eff6fc04a" providerId="ADAL" clId="{C5CBD3F7-B6B5-4510-8311-8B38D1FE847C}" dt="2024-03-13T14:01:25.453" v="2630" actId="20577"/>
            <ac:spMkLst>
              <pc:docMk/>
              <pc:sldMasterMk cId="2436609279" sldId="2147483660"/>
              <pc:sldLayoutMk cId="4124173424" sldId="2147483668"/>
              <ac:spMk id="2" creationId="{55371B92-ECC9-B5B1-ACBB-9AA9E922C089}"/>
            </ac:spMkLst>
          </pc:spChg>
          <pc:spChg chg="mod">
            <ac:chgData name="Franziska Händschel" userId="e2149472-3187-4d00-b16a-a19eff6fc04a" providerId="ADAL" clId="{C5CBD3F7-B6B5-4510-8311-8B38D1FE847C}" dt="2024-03-13T14:00:11.962" v="2612" actId="20577"/>
            <ac:spMkLst>
              <pc:docMk/>
              <pc:sldMasterMk cId="2436609279" sldId="2147483660"/>
              <pc:sldLayoutMk cId="4124173424" sldId="2147483668"/>
              <ac:spMk id="8" creationId="{3668CFA6-4137-C93E-4034-8D404CE82C9C}"/>
            </ac:spMkLst>
          </pc:spChg>
          <pc:spChg chg="mod">
            <ac:chgData name="Franziska Händschel" userId="e2149472-3187-4d00-b16a-a19eff6fc04a" providerId="ADAL" clId="{C5CBD3F7-B6B5-4510-8311-8B38D1FE847C}" dt="2024-03-13T13:59:15.117" v="2576" actId="1076"/>
            <ac:spMkLst>
              <pc:docMk/>
              <pc:sldMasterMk cId="2436609279" sldId="2147483660"/>
              <pc:sldLayoutMk cId="4124173424" sldId="2147483668"/>
              <ac:spMk id="12" creationId="{FDFEB977-489F-8911-98DB-46A063DC7396}"/>
            </ac:spMkLst>
          </pc:spChg>
          <pc:spChg chg="add del mod">
            <ac:chgData name="Franziska Händschel" userId="e2149472-3187-4d00-b16a-a19eff6fc04a" providerId="ADAL" clId="{C5CBD3F7-B6B5-4510-8311-8B38D1FE847C}" dt="2024-03-13T13:59:20.194" v="2577" actId="21"/>
            <ac:spMkLst>
              <pc:docMk/>
              <pc:sldMasterMk cId="2436609279" sldId="2147483660"/>
              <pc:sldLayoutMk cId="4124173424" sldId="2147483668"/>
              <ac:spMk id="14" creationId="{2F9D9EE6-DBDE-C944-9EDB-FFE29422F507}"/>
            </ac:spMkLst>
          </pc:spChg>
          <pc:spChg chg="add mod">
            <ac:chgData name="Franziska Händschel" userId="e2149472-3187-4d00-b16a-a19eff6fc04a" providerId="ADAL" clId="{C5CBD3F7-B6B5-4510-8311-8B38D1FE847C}" dt="2024-03-13T13:59:00.869" v="2573" actId="14100"/>
            <ac:spMkLst>
              <pc:docMk/>
              <pc:sldMasterMk cId="2436609279" sldId="2147483660"/>
              <pc:sldLayoutMk cId="4124173424" sldId="2147483668"/>
              <ac:spMk id="15" creationId="{D5F044FF-21E2-ECBF-FD57-6C97DC5C231E}"/>
            </ac:spMkLst>
          </pc:spChg>
          <pc:spChg chg="del mod">
            <ac:chgData name="Franziska Händschel" userId="e2149472-3187-4d00-b16a-a19eff6fc04a" providerId="ADAL" clId="{C5CBD3F7-B6B5-4510-8311-8B38D1FE847C}" dt="2024-03-13T14:00:48.575" v="2623" actId="478"/>
            <ac:spMkLst>
              <pc:docMk/>
              <pc:sldMasterMk cId="2436609279" sldId="2147483660"/>
              <pc:sldLayoutMk cId="4124173424" sldId="2147483668"/>
              <ac:spMk id="20" creationId="{790F6B71-A767-C308-2BF6-7188BA92DA75}"/>
            </ac:spMkLst>
          </pc:spChg>
          <pc:grpChg chg="mod">
            <ac:chgData name="Franziska Händschel" userId="e2149472-3187-4d00-b16a-a19eff6fc04a" providerId="ADAL" clId="{C5CBD3F7-B6B5-4510-8311-8B38D1FE847C}" dt="2024-03-13T13:59:15.117" v="2576" actId="1076"/>
            <ac:grpSpMkLst>
              <pc:docMk/>
              <pc:sldMasterMk cId="2436609279" sldId="2147483660"/>
              <pc:sldLayoutMk cId="4124173424" sldId="2147483668"/>
              <ac:grpSpMk id="3" creationId="{3A727F07-6600-CEEB-37C7-C7C53C08D966}"/>
            </ac:grpSpMkLst>
          </pc:grpChg>
          <pc:picChg chg="add mod">
            <ac:chgData name="Franziska Händschel" userId="e2149472-3187-4d00-b16a-a19eff6fc04a" providerId="ADAL" clId="{C5CBD3F7-B6B5-4510-8311-8B38D1FE847C}" dt="2024-03-13T14:00:48.908" v="2624"/>
            <ac:picMkLst>
              <pc:docMk/>
              <pc:sldMasterMk cId="2436609279" sldId="2147483660"/>
              <pc:sldLayoutMk cId="4124173424" sldId="2147483668"/>
              <ac:picMk id="5" creationId="{D103441E-1106-1D51-1BC9-512CC59B138F}"/>
            </ac:picMkLst>
          </pc:picChg>
          <pc:picChg chg="add mod">
            <ac:chgData name="Franziska Händschel" userId="e2149472-3187-4d00-b16a-a19eff6fc04a" providerId="ADAL" clId="{C5CBD3F7-B6B5-4510-8311-8B38D1FE847C}" dt="2024-03-13T14:00:52.872" v="2627"/>
            <ac:picMkLst>
              <pc:docMk/>
              <pc:sldMasterMk cId="2436609279" sldId="2147483660"/>
              <pc:sldLayoutMk cId="4124173424" sldId="2147483668"/>
              <ac:picMk id="6" creationId="{E8CF159D-82C1-056D-F30E-D22779AFF239}"/>
            </ac:picMkLst>
          </pc:picChg>
          <pc:picChg chg="del mod">
            <ac:chgData name="Franziska Händschel" userId="e2149472-3187-4d00-b16a-a19eff6fc04a" providerId="ADAL" clId="{C5CBD3F7-B6B5-4510-8311-8B38D1FE847C}" dt="2024-03-13T14:00:51.066" v="2625" actId="478"/>
            <ac:picMkLst>
              <pc:docMk/>
              <pc:sldMasterMk cId="2436609279" sldId="2147483660"/>
              <pc:sldLayoutMk cId="4124173424" sldId="2147483668"/>
              <ac:picMk id="17" creationId="{729F8FA6-C011-3985-04B3-A83D6EBF4BFC}"/>
            </ac:picMkLst>
          </pc:picChg>
          <pc:picChg chg="del mod">
            <ac:chgData name="Franziska Händschel" userId="e2149472-3187-4d00-b16a-a19eff6fc04a" providerId="ADAL" clId="{C5CBD3F7-B6B5-4510-8311-8B38D1FE847C}" dt="2024-03-13T14:00:52.574" v="2626" actId="478"/>
            <ac:picMkLst>
              <pc:docMk/>
              <pc:sldMasterMk cId="2436609279" sldId="2147483660"/>
              <pc:sldLayoutMk cId="4124173424" sldId="2147483668"/>
              <ac:picMk id="21" creationId="{054428EC-139D-9A89-6A5F-736847B95173}"/>
            </ac:picMkLst>
          </pc:picChg>
          <pc:picChg chg="add del mod">
            <ac:chgData name="Franziska Händschel" userId="e2149472-3187-4d00-b16a-a19eff6fc04a" providerId="ADAL" clId="{C5CBD3F7-B6B5-4510-8311-8B38D1FE847C}" dt="2024-03-13T14:00:47.474" v="2622" actId="21"/>
            <ac:picMkLst>
              <pc:docMk/>
              <pc:sldMasterMk cId="2436609279" sldId="2147483660"/>
              <pc:sldLayoutMk cId="4124173424" sldId="2147483668"/>
              <ac:picMk id="1026" creationId="{D103441E-1106-1D51-1BC9-512CC59B138F}"/>
            </ac:picMkLst>
          </pc:picChg>
        </pc:sldLayoutChg>
        <pc:sldLayoutChg chg="addSp delSp modSp mod">
          <pc:chgData name="Franziska Händschel" userId="e2149472-3187-4d00-b16a-a19eff6fc04a" providerId="ADAL" clId="{C5CBD3F7-B6B5-4510-8311-8B38D1FE847C}" dt="2024-03-13T15:49:02.574" v="4226" actId="6014"/>
          <pc:sldLayoutMkLst>
            <pc:docMk/>
            <pc:sldMasterMk cId="2436609279" sldId="2147483660"/>
            <pc:sldLayoutMk cId="1879408552" sldId="2147483669"/>
          </pc:sldLayoutMkLst>
          <pc:spChg chg="add mod">
            <ac:chgData name="Franziska Händschel" userId="e2149472-3187-4d00-b16a-a19eff6fc04a" providerId="ADAL" clId="{C5CBD3F7-B6B5-4510-8311-8B38D1FE847C}" dt="2024-03-13T15:21:00.640" v="3213" actId="1076"/>
            <ac:spMkLst>
              <pc:docMk/>
              <pc:sldMasterMk cId="2436609279" sldId="2147483660"/>
              <pc:sldLayoutMk cId="1879408552" sldId="2147483669"/>
              <ac:spMk id="2" creationId="{21C53F2C-343B-BF4D-589B-01F44D7B015D}"/>
            </ac:spMkLst>
          </pc:spChg>
          <pc:spChg chg="mod">
            <ac:chgData name="Franziska Händschel" userId="e2149472-3187-4d00-b16a-a19eff6fc04a" providerId="ADAL" clId="{C5CBD3F7-B6B5-4510-8311-8B38D1FE847C}" dt="2024-03-13T15:48:06.923" v="4193" actId="20577"/>
            <ac:spMkLst>
              <pc:docMk/>
              <pc:sldMasterMk cId="2436609279" sldId="2147483660"/>
              <pc:sldLayoutMk cId="1879408552" sldId="2147483669"/>
              <ac:spMk id="6" creationId="{7B3E4000-8DB5-11E5-2107-44FEBAF6EF7A}"/>
            </ac:spMkLst>
          </pc:spChg>
          <pc:spChg chg="mod">
            <ac:chgData name="Franziska Händschel" userId="e2149472-3187-4d00-b16a-a19eff6fc04a" providerId="ADAL" clId="{C5CBD3F7-B6B5-4510-8311-8B38D1FE847C}" dt="2024-03-13T15:13:09.133" v="3154" actId="20577"/>
            <ac:spMkLst>
              <pc:docMk/>
              <pc:sldMasterMk cId="2436609279" sldId="2147483660"/>
              <pc:sldLayoutMk cId="1879408552" sldId="2147483669"/>
              <ac:spMk id="8" creationId="{C198A9B0-CEC1-F7F1-E9E1-7E0C98E3026C}"/>
            </ac:spMkLst>
          </pc:spChg>
          <pc:spChg chg="mod">
            <ac:chgData name="Franziska Händschel" userId="e2149472-3187-4d00-b16a-a19eff6fc04a" providerId="ADAL" clId="{C5CBD3F7-B6B5-4510-8311-8B38D1FE847C}" dt="2024-03-13T15:18:56.124" v="3167" actId="207"/>
            <ac:spMkLst>
              <pc:docMk/>
              <pc:sldMasterMk cId="2436609279" sldId="2147483660"/>
              <pc:sldLayoutMk cId="1879408552" sldId="2147483669"/>
              <ac:spMk id="10" creationId="{859494A4-E16D-761B-922B-AAA8526C233D}"/>
            </ac:spMkLst>
          </pc:spChg>
          <pc:spChg chg="del">
            <ac:chgData name="Franziska Händschel" userId="e2149472-3187-4d00-b16a-a19eff6fc04a" providerId="ADAL" clId="{C5CBD3F7-B6B5-4510-8311-8B38D1FE847C}" dt="2024-03-13T15:19:00.871" v="3168" actId="478"/>
            <ac:spMkLst>
              <pc:docMk/>
              <pc:sldMasterMk cId="2436609279" sldId="2147483660"/>
              <pc:sldLayoutMk cId="1879408552" sldId="2147483669"/>
              <ac:spMk id="11" creationId="{AD7D82F6-A73C-FFB4-835C-DF982E72AEDE}"/>
            </ac:spMkLst>
          </pc:spChg>
          <pc:spChg chg="del">
            <ac:chgData name="Franziska Händschel" userId="e2149472-3187-4d00-b16a-a19eff6fc04a" providerId="ADAL" clId="{C5CBD3F7-B6B5-4510-8311-8B38D1FE847C}" dt="2024-03-13T15:19:00.871" v="3168" actId="478"/>
            <ac:spMkLst>
              <pc:docMk/>
              <pc:sldMasterMk cId="2436609279" sldId="2147483660"/>
              <pc:sldLayoutMk cId="1879408552" sldId="2147483669"/>
              <ac:spMk id="12" creationId="{F35CA285-C1A6-BDFC-1AA0-E56B7C374173}"/>
            </ac:spMkLst>
          </pc:spChg>
          <pc:spChg chg="del">
            <ac:chgData name="Franziska Händschel" userId="e2149472-3187-4d00-b16a-a19eff6fc04a" providerId="ADAL" clId="{C5CBD3F7-B6B5-4510-8311-8B38D1FE847C}" dt="2024-03-13T15:20:24.934" v="3179" actId="478"/>
            <ac:spMkLst>
              <pc:docMk/>
              <pc:sldMasterMk cId="2436609279" sldId="2147483660"/>
              <pc:sldLayoutMk cId="1879408552" sldId="2147483669"/>
              <ac:spMk id="13" creationId="{B943B849-ED07-10DA-C02C-6F7793A4926C}"/>
            </ac:spMkLst>
          </pc:spChg>
          <pc:spChg chg="del">
            <ac:chgData name="Franziska Händschel" userId="e2149472-3187-4d00-b16a-a19eff6fc04a" providerId="ADAL" clId="{C5CBD3F7-B6B5-4510-8311-8B38D1FE847C}" dt="2024-03-13T15:20:24.934" v="3179" actId="478"/>
            <ac:spMkLst>
              <pc:docMk/>
              <pc:sldMasterMk cId="2436609279" sldId="2147483660"/>
              <pc:sldLayoutMk cId="1879408552" sldId="2147483669"/>
              <ac:spMk id="15" creationId="{219B3E26-46EA-F2FA-650D-E71507FA343E}"/>
            </ac:spMkLst>
          </pc:spChg>
          <pc:graphicFrameChg chg="mod modGraphic">
            <ac:chgData name="Franziska Händschel" userId="e2149472-3187-4d00-b16a-a19eff6fc04a" providerId="ADAL" clId="{C5CBD3F7-B6B5-4510-8311-8B38D1FE847C}" dt="2024-03-13T15:21:48.476" v="3247" actId="2165"/>
            <ac:graphicFrameMkLst>
              <pc:docMk/>
              <pc:sldMasterMk cId="2436609279" sldId="2147483660"/>
              <pc:sldLayoutMk cId="1879408552" sldId="2147483669"/>
              <ac:graphicFrameMk id="7" creationId="{DDB96FE8-A6B7-750A-4085-83A291EC86E5}"/>
            </ac:graphicFrameMkLst>
          </pc:graphicFrameChg>
        </pc:sldLayoutChg>
        <pc:sldLayoutChg chg="addSp delSp modSp mod">
          <pc:chgData name="Franziska Händschel" userId="e2149472-3187-4d00-b16a-a19eff6fc04a" providerId="ADAL" clId="{C5CBD3F7-B6B5-4510-8311-8B38D1FE847C}" dt="2024-03-13T15:48:57.612" v="4225" actId="6014"/>
          <pc:sldLayoutMkLst>
            <pc:docMk/>
            <pc:sldMasterMk cId="2436609279" sldId="2147483660"/>
            <pc:sldLayoutMk cId="466601785" sldId="2147483670"/>
          </pc:sldLayoutMkLst>
          <pc:spChg chg="mod">
            <ac:chgData name="Franziska Händschel" userId="e2149472-3187-4d00-b16a-a19eff6fc04a" providerId="ADAL" clId="{C5CBD3F7-B6B5-4510-8311-8B38D1FE847C}" dt="2024-03-13T15:48:13.375" v="4197" actId="20577"/>
            <ac:spMkLst>
              <pc:docMk/>
              <pc:sldMasterMk cId="2436609279" sldId="2147483660"/>
              <pc:sldLayoutMk cId="466601785" sldId="2147483670"/>
              <ac:spMk id="3" creationId="{A89E1503-7EAD-6166-F98B-DCAF1864FB47}"/>
            </ac:spMkLst>
          </pc:spChg>
          <pc:spChg chg="del mod">
            <ac:chgData name="Franziska Händschel" userId="e2149472-3187-4d00-b16a-a19eff6fc04a" providerId="ADAL" clId="{C5CBD3F7-B6B5-4510-8311-8B38D1FE847C}" dt="2024-03-13T15:22:13.627" v="3289" actId="478"/>
            <ac:spMkLst>
              <pc:docMk/>
              <pc:sldMasterMk cId="2436609279" sldId="2147483660"/>
              <pc:sldLayoutMk cId="466601785" sldId="2147483670"/>
              <ac:spMk id="4" creationId="{743914D5-AEE8-98E5-6FF4-B585D71557AC}"/>
            </ac:spMkLst>
          </pc:spChg>
          <pc:spChg chg="del mod">
            <ac:chgData name="Franziska Händschel" userId="e2149472-3187-4d00-b16a-a19eff6fc04a" providerId="ADAL" clId="{C5CBD3F7-B6B5-4510-8311-8B38D1FE847C}" dt="2024-03-13T15:22:13.627" v="3289" actId="478"/>
            <ac:spMkLst>
              <pc:docMk/>
              <pc:sldMasterMk cId="2436609279" sldId="2147483660"/>
              <pc:sldLayoutMk cId="466601785" sldId="2147483670"/>
              <ac:spMk id="5" creationId="{A2017259-6C34-CAD2-CBCB-564DB75B23BF}"/>
            </ac:spMkLst>
          </pc:spChg>
          <pc:spChg chg="del">
            <ac:chgData name="Franziska Händschel" userId="e2149472-3187-4d00-b16a-a19eff6fc04a" providerId="ADAL" clId="{C5CBD3F7-B6B5-4510-8311-8B38D1FE847C}" dt="2024-03-13T15:22:56.196" v="3299" actId="478"/>
            <ac:spMkLst>
              <pc:docMk/>
              <pc:sldMasterMk cId="2436609279" sldId="2147483660"/>
              <pc:sldLayoutMk cId="466601785" sldId="2147483670"/>
              <ac:spMk id="6" creationId="{7E454371-C43C-46B3-0360-BCF70B5DD47A}"/>
            </ac:spMkLst>
          </pc:spChg>
          <pc:spChg chg="del">
            <ac:chgData name="Franziska Händschel" userId="e2149472-3187-4d00-b16a-a19eff6fc04a" providerId="ADAL" clId="{C5CBD3F7-B6B5-4510-8311-8B38D1FE847C}" dt="2024-03-13T15:22:56.196" v="3299" actId="478"/>
            <ac:spMkLst>
              <pc:docMk/>
              <pc:sldMasterMk cId="2436609279" sldId="2147483660"/>
              <pc:sldLayoutMk cId="466601785" sldId="2147483670"/>
              <ac:spMk id="7" creationId="{3BFECAAA-5976-4074-2899-5F8079AE03DE}"/>
            </ac:spMkLst>
          </pc:spChg>
          <pc:spChg chg="add mod">
            <ac:chgData name="Franziska Händschel" userId="e2149472-3187-4d00-b16a-a19eff6fc04a" providerId="ADAL" clId="{C5CBD3F7-B6B5-4510-8311-8B38D1FE847C}" dt="2024-03-13T15:22:21.696" v="3291" actId="1076"/>
            <ac:spMkLst>
              <pc:docMk/>
              <pc:sldMasterMk cId="2436609279" sldId="2147483660"/>
              <pc:sldLayoutMk cId="466601785" sldId="2147483670"/>
              <ac:spMk id="9" creationId="{00455344-1641-32A5-AA36-B3DEB19E6C62}"/>
            </ac:spMkLst>
          </pc:spChg>
          <pc:spChg chg="add mod">
            <ac:chgData name="Franziska Händschel" userId="e2149472-3187-4d00-b16a-a19eff6fc04a" providerId="ADAL" clId="{C5CBD3F7-B6B5-4510-8311-8B38D1FE847C}" dt="2024-03-13T15:24:11.137" v="3321" actId="1076"/>
            <ac:spMkLst>
              <pc:docMk/>
              <pc:sldMasterMk cId="2436609279" sldId="2147483660"/>
              <pc:sldLayoutMk cId="466601785" sldId="2147483670"/>
              <ac:spMk id="10" creationId="{3CAED426-5B9C-76C4-8DC6-1AD3F7B1C584}"/>
            </ac:spMkLst>
          </pc:spChg>
          <pc:spChg chg="del">
            <ac:chgData name="Franziska Händschel" userId="e2149472-3187-4d00-b16a-a19eff6fc04a" providerId="ADAL" clId="{C5CBD3F7-B6B5-4510-8311-8B38D1FE847C}" dt="2024-03-13T15:24:05.072" v="3319" actId="478"/>
            <ac:spMkLst>
              <pc:docMk/>
              <pc:sldMasterMk cId="2436609279" sldId="2147483660"/>
              <pc:sldLayoutMk cId="466601785" sldId="2147483670"/>
              <ac:spMk id="11" creationId="{49EF371F-3A41-3D6E-B728-648D3CAFC851}"/>
            </ac:spMkLst>
          </pc:spChg>
          <pc:spChg chg="add mod">
            <ac:chgData name="Franziska Händschel" userId="e2149472-3187-4d00-b16a-a19eff6fc04a" providerId="ADAL" clId="{C5CBD3F7-B6B5-4510-8311-8B38D1FE847C}" dt="2024-03-13T15:26:06.408" v="3421" actId="20577"/>
            <ac:spMkLst>
              <pc:docMk/>
              <pc:sldMasterMk cId="2436609279" sldId="2147483660"/>
              <pc:sldLayoutMk cId="466601785" sldId="2147483670"/>
              <ac:spMk id="12" creationId="{3CF1FA0D-FB54-21C0-8F75-F1953AB1F618}"/>
            </ac:spMkLst>
          </pc:spChg>
          <pc:spChg chg="add mod">
            <ac:chgData name="Franziska Händschel" userId="e2149472-3187-4d00-b16a-a19eff6fc04a" providerId="ADAL" clId="{C5CBD3F7-B6B5-4510-8311-8B38D1FE847C}" dt="2024-03-13T15:29:14.821" v="3551" actId="1036"/>
            <ac:spMkLst>
              <pc:docMk/>
              <pc:sldMasterMk cId="2436609279" sldId="2147483660"/>
              <pc:sldLayoutMk cId="466601785" sldId="2147483670"/>
              <ac:spMk id="13" creationId="{9D9081EF-5B9F-DB60-E8EE-908E323CF47F}"/>
            </ac:spMkLst>
          </pc:spChg>
          <pc:graphicFrameChg chg="mod modGraphic">
            <ac:chgData name="Franziska Händschel" userId="e2149472-3187-4d00-b16a-a19eff6fc04a" providerId="ADAL" clId="{C5CBD3F7-B6B5-4510-8311-8B38D1FE847C}" dt="2024-03-13T15:27:20.524" v="3499" actId="20577"/>
            <ac:graphicFrameMkLst>
              <pc:docMk/>
              <pc:sldMasterMk cId="2436609279" sldId="2147483660"/>
              <pc:sldLayoutMk cId="466601785" sldId="2147483670"/>
              <ac:graphicFrameMk id="2" creationId="{4993B478-CE14-0A2B-D978-FBDC8DAF26C9}"/>
            </ac:graphicFrameMkLst>
          </pc:graphicFrameChg>
        </pc:sldLayoutChg>
        <pc:sldLayoutChg chg="addSp delSp modSp mod">
          <pc:chgData name="Franziska Händschel" userId="e2149472-3187-4d00-b16a-a19eff6fc04a" providerId="ADAL" clId="{C5CBD3F7-B6B5-4510-8311-8B38D1FE847C}" dt="2024-03-13T14:29:33.363" v="2999" actId="21"/>
          <pc:sldLayoutMkLst>
            <pc:docMk/>
            <pc:sldMasterMk cId="2436609279" sldId="2147483660"/>
            <pc:sldLayoutMk cId="3777295832" sldId="2147483673"/>
          </pc:sldLayoutMkLst>
          <pc:spChg chg="add mod topLvl">
            <ac:chgData name="Franziska Händschel" userId="e2149472-3187-4d00-b16a-a19eff6fc04a" providerId="ADAL" clId="{C5CBD3F7-B6B5-4510-8311-8B38D1FE847C}" dt="2024-03-13T14:29:08.967" v="2994" actId="165"/>
            <ac:spMkLst>
              <pc:docMk/>
              <pc:sldMasterMk cId="2436609279" sldId="2147483660"/>
              <pc:sldLayoutMk cId="3777295832" sldId="2147483673"/>
              <ac:spMk id="2" creationId="{6189D3D0-E82A-6332-308B-425151E70153}"/>
            </ac:spMkLst>
          </pc:spChg>
          <pc:spChg chg="mod">
            <ac:chgData name="Franziska Händschel" userId="e2149472-3187-4d00-b16a-a19eff6fc04a" providerId="ADAL" clId="{C5CBD3F7-B6B5-4510-8311-8B38D1FE847C}" dt="2024-03-13T14:03:04.082" v="2666" actId="20577"/>
            <ac:spMkLst>
              <pc:docMk/>
              <pc:sldMasterMk cId="2436609279" sldId="2147483660"/>
              <pc:sldLayoutMk cId="3777295832" sldId="2147483673"/>
              <ac:spMk id="3" creationId="{867438A1-7440-D17D-42C5-8AFAE2BD4AE1}"/>
            </ac:spMkLst>
          </pc:spChg>
          <pc:spChg chg="mod">
            <ac:chgData name="Franziska Händschel" userId="e2149472-3187-4d00-b16a-a19eff6fc04a" providerId="ADAL" clId="{C5CBD3F7-B6B5-4510-8311-8B38D1FE847C}" dt="2024-03-13T14:17:01.754" v="2973" actId="20577"/>
            <ac:spMkLst>
              <pc:docMk/>
              <pc:sldMasterMk cId="2436609279" sldId="2147483660"/>
              <pc:sldLayoutMk cId="3777295832" sldId="2147483673"/>
              <ac:spMk id="5" creationId="{663945DF-D69B-AA50-FC58-C1729226D594}"/>
            </ac:spMkLst>
          </pc:spChg>
          <pc:spChg chg="add mod topLvl">
            <ac:chgData name="Franziska Händschel" userId="e2149472-3187-4d00-b16a-a19eff6fc04a" providerId="ADAL" clId="{C5CBD3F7-B6B5-4510-8311-8B38D1FE847C}" dt="2024-03-13T14:29:08.967" v="2994" actId="165"/>
            <ac:spMkLst>
              <pc:docMk/>
              <pc:sldMasterMk cId="2436609279" sldId="2147483660"/>
              <pc:sldLayoutMk cId="3777295832" sldId="2147483673"/>
              <ac:spMk id="6" creationId="{4A5BAD75-146E-7CA9-0277-EE26B472A8D8}"/>
            </ac:spMkLst>
          </pc:spChg>
          <pc:spChg chg="add mod topLvl">
            <ac:chgData name="Franziska Händschel" userId="e2149472-3187-4d00-b16a-a19eff6fc04a" providerId="ADAL" clId="{C5CBD3F7-B6B5-4510-8311-8B38D1FE847C}" dt="2024-03-13T14:29:08.967" v="2994" actId="165"/>
            <ac:spMkLst>
              <pc:docMk/>
              <pc:sldMasterMk cId="2436609279" sldId="2147483660"/>
              <pc:sldLayoutMk cId="3777295832" sldId="2147483673"/>
              <ac:spMk id="7" creationId="{D1D2190F-070F-CE25-3693-4A78C950E98C}"/>
            </ac:spMkLst>
          </pc:spChg>
          <pc:spChg chg="mod">
            <ac:chgData name="Franziska Händschel" userId="e2149472-3187-4d00-b16a-a19eff6fc04a" providerId="ADAL" clId="{C5CBD3F7-B6B5-4510-8311-8B38D1FE847C}" dt="2024-03-13T14:03:12.128" v="2684" actId="20577"/>
            <ac:spMkLst>
              <pc:docMk/>
              <pc:sldMasterMk cId="2436609279" sldId="2147483660"/>
              <pc:sldLayoutMk cId="3777295832" sldId="2147483673"/>
              <ac:spMk id="10" creationId="{8C2F2801-7A58-E281-A0D3-3714420CD63C}"/>
            </ac:spMkLst>
          </pc:spChg>
          <pc:spChg chg="mod topLvl">
            <ac:chgData name="Franziska Händschel" userId="e2149472-3187-4d00-b16a-a19eff6fc04a" providerId="ADAL" clId="{C5CBD3F7-B6B5-4510-8311-8B38D1FE847C}" dt="2024-03-13T14:29:32.257" v="2998" actId="338"/>
            <ac:spMkLst>
              <pc:docMk/>
              <pc:sldMasterMk cId="2436609279" sldId="2147483660"/>
              <pc:sldLayoutMk cId="3777295832" sldId="2147483673"/>
              <ac:spMk id="31" creationId="{98F7F60C-2D64-42DC-A195-B3574CB9F8ED}"/>
            </ac:spMkLst>
          </pc:spChg>
          <pc:spChg chg="mod">
            <ac:chgData name="Franziska Händschel" userId="e2149472-3187-4d00-b16a-a19eff6fc04a" providerId="ADAL" clId="{C5CBD3F7-B6B5-4510-8311-8B38D1FE847C}" dt="2024-03-13T14:29:24.905" v="2997" actId="207"/>
            <ac:spMkLst>
              <pc:docMk/>
              <pc:sldMasterMk cId="2436609279" sldId="2147483660"/>
              <pc:sldLayoutMk cId="3777295832" sldId="2147483673"/>
              <ac:spMk id="33" creationId="{9E2AF2DE-6903-B222-B19D-8ED8100119D2}"/>
            </ac:spMkLst>
          </pc:spChg>
          <pc:spChg chg="mod">
            <ac:chgData name="Franziska Händschel" userId="e2149472-3187-4d00-b16a-a19eff6fc04a" providerId="ADAL" clId="{C5CBD3F7-B6B5-4510-8311-8B38D1FE847C}" dt="2024-03-13T14:29:24.905" v="2997" actId="207"/>
            <ac:spMkLst>
              <pc:docMk/>
              <pc:sldMasterMk cId="2436609279" sldId="2147483660"/>
              <pc:sldLayoutMk cId="3777295832" sldId="2147483673"/>
              <ac:spMk id="34" creationId="{04CF369B-35E2-203A-D30D-E60F270C6D10}"/>
            </ac:spMkLst>
          </pc:spChg>
          <pc:spChg chg="mod">
            <ac:chgData name="Franziska Händschel" userId="e2149472-3187-4d00-b16a-a19eff6fc04a" providerId="ADAL" clId="{C5CBD3F7-B6B5-4510-8311-8B38D1FE847C}" dt="2024-03-13T14:29:24.905" v="2997" actId="207"/>
            <ac:spMkLst>
              <pc:docMk/>
              <pc:sldMasterMk cId="2436609279" sldId="2147483660"/>
              <pc:sldLayoutMk cId="3777295832" sldId="2147483673"/>
              <ac:spMk id="35" creationId="{66339214-EC07-3C6D-DCC9-18DF8F6362CA}"/>
            </ac:spMkLst>
          </pc:spChg>
          <pc:spChg chg="mod topLvl">
            <ac:chgData name="Franziska Händschel" userId="e2149472-3187-4d00-b16a-a19eff6fc04a" providerId="ADAL" clId="{C5CBD3F7-B6B5-4510-8311-8B38D1FE847C}" dt="2024-03-13T14:29:32.257" v="2998" actId="338"/>
            <ac:spMkLst>
              <pc:docMk/>
              <pc:sldMasterMk cId="2436609279" sldId="2147483660"/>
              <pc:sldLayoutMk cId="3777295832" sldId="2147483673"/>
              <ac:spMk id="37" creationId="{CA58977D-1E1E-91EF-A321-7CD3A6926E62}"/>
            </ac:spMkLst>
          </pc:spChg>
          <pc:spChg chg="mod">
            <ac:chgData name="Franziska Händschel" userId="e2149472-3187-4d00-b16a-a19eff6fc04a" providerId="ADAL" clId="{C5CBD3F7-B6B5-4510-8311-8B38D1FE847C}" dt="2024-03-13T14:29:24.905" v="2997" actId="207"/>
            <ac:spMkLst>
              <pc:docMk/>
              <pc:sldMasterMk cId="2436609279" sldId="2147483660"/>
              <pc:sldLayoutMk cId="3777295832" sldId="2147483673"/>
              <ac:spMk id="39" creationId="{CD7F721A-BB52-8E18-2A05-2B16A2BE3AD2}"/>
            </ac:spMkLst>
          </pc:spChg>
          <pc:spChg chg="mod">
            <ac:chgData name="Franziska Händschel" userId="e2149472-3187-4d00-b16a-a19eff6fc04a" providerId="ADAL" clId="{C5CBD3F7-B6B5-4510-8311-8B38D1FE847C}" dt="2024-03-13T14:29:24.905" v="2997" actId="207"/>
            <ac:spMkLst>
              <pc:docMk/>
              <pc:sldMasterMk cId="2436609279" sldId="2147483660"/>
              <pc:sldLayoutMk cId="3777295832" sldId="2147483673"/>
              <ac:spMk id="40" creationId="{143F0223-2D88-D0CA-653B-6C1919985361}"/>
            </ac:spMkLst>
          </pc:spChg>
          <pc:spChg chg="mod">
            <ac:chgData name="Franziska Händschel" userId="e2149472-3187-4d00-b16a-a19eff6fc04a" providerId="ADAL" clId="{C5CBD3F7-B6B5-4510-8311-8B38D1FE847C}" dt="2024-03-13T14:29:24.905" v="2997" actId="207"/>
            <ac:spMkLst>
              <pc:docMk/>
              <pc:sldMasterMk cId="2436609279" sldId="2147483660"/>
              <pc:sldLayoutMk cId="3777295832" sldId="2147483673"/>
              <ac:spMk id="41" creationId="{1C2915EF-6755-B9FA-14E7-B35849350886}"/>
            </ac:spMkLst>
          </pc:spChg>
          <pc:spChg chg="mod topLvl">
            <ac:chgData name="Franziska Händschel" userId="e2149472-3187-4d00-b16a-a19eff6fc04a" providerId="ADAL" clId="{C5CBD3F7-B6B5-4510-8311-8B38D1FE847C}" dt="2024-03-13T14:29:32.257" v="2998" actId="338"/>
            <ac:spMkLst>
              <pc:docMk/>
              <pc:sldMasterMk cId="2436609279" sldId="2147483660"/>
              <pc:sldLayoutMk cId="3777295832" sldId="2147483673"/>
              <ac:spMk id="43" creationId="{38C80EA4-25FE-FC2D-8639-1648E93D9A22}"/>
            </ac:spMkLst>
          </pc:spChg>
          <pc:spChg chg="mod">
            <ac:chgData name="Franziska Händschel" userId="e2149472-3187-4d00-b16a-a19eff6fc04a" providerId="ADAL" clId="{C5CBD3F7-B6B5-4510-8311-8B38D1FE847C}" dt="2024-03-13T14:29:24.905" v="2997" actId="207"/>
            <ac:spMkLst>
              <pc:docMk/>
              <pc:sldMasterMk cId="2436609279" sldId="2147483660"/>
              <pc:sldLayoutMk cId="3777295832" sldId="2147483673"/>
              <ac:spMk id="45" creationId="{65C80E4D-4869-96EE-A271-9392AEC254A7}"/>
            </ac:spMkLst>
          </pc:spChg>
          <pc:spChg chg="mod">
            <ac:chgData name="Franziska Händschel" userId="e2149472-3187-4d00-b16a-a19eff6fc04a" providerId="ADAL" clId="{C5CBD3F7-B6B5-4510-8311-8B38D1FE847C}" dt="2024-03-13T14:29:24.905" v="2997" actId="207"/>
            <ac:spMkLst>
              <pc:docMk/>
              <pc:sldMasterMk cId="2436609279" sldId="2147483660"/>
              <pc:sldLayoutMk cId="3777295832" sldId="2147483673"/>
              <ac:spMk id="46" creationId="{1EBD9CB1-2183-A256-FB9B-42156742A414}"/>
            </ac:spMkLst>
          </pc:spChg>
          <pc:spChg chg="mod">
            <ac:chgData name="Franziska Händschel" userId="e2149472-3187-4d00-b16a-a19eff6fc04a" providerId="ADAL" clId="{C5CBD3F7-B6B5-4510-8311-8B38D1FE847C}" dt="2024-03-13T14:29:24.905" v="2997" actId="207"/>
            <ac:spMkLst>
              <pc:docMk/>
              <pc:sldMasterMk cId="2436609279" sldId="2147483660"/>
              <pc:sldLayoutMk cId="3777295832" sldId="2147483673"/>
              <ac:spMk id="47" creationId="{31D31476-8C9F-FB5C-1DB0-903B9BD6C391}"/>
            </ac:spMkLst>
          </pc:spChg>
          <pc:spChg chg="mod topLvl">
            <ac:chgData name="Franziska Händschel" userId="e2149472-3187-4d00-b16a-a19eff6fc04a" providerId="ADAL" clId="{C5CBD3F7-B6B5-4510-8311-8B38D1FE847C}" dt="2024-03-13T14:29:32.257" v="2998" actId="338"/>
            <ac:spMkLst>
              <pc:docMk/>
              <pc:sldMasterMk cId="2436609279" sldId="2147483660"/>
              <pc:sldLayoutMk cId="3777295832" sldId="2147483673"/>
              <ac:spMk id="49" creationId="{1A27417B-261C-5A3D-D8C4-D1C9402A9C23}"/>
            </ac:spMkLst>
          </pc:spChg>
          <pc:spChg chg="mod">
            <ac:chgData name="Franziska Händschel" userId="e2149472-3187-4d00-b16a-a19eff6fc04a" providerId="ADAL" clId="{C5CBD3F7-B6B5-4510-8311-8B38D1FE847C}" dt="2024-03-13T14:29:21.265" v="2996" actId="207"/>
            <ac:spMkLst>
              <pc:docMk/>
              <pc:sldMasterMk cId="2436609279" sldId="2147483660"/>
              <pc:sldLayoutMk cId="3777295832" sldId="2147483673"/>
              <ac:spMk id="52" creationId="{897F714D-73C2-10DA-703F-42684E562288}"/>
            </ac:spMkLst>
          </pc:spChg>
          <pc:spChg chg="mod">
            <ac:chgData name="Franziska Händschel" userId="e2149472-3187-4d00-b16a-a19eff6fc04a" providerId="ADAL" clId="{C5CBD3F7-B6B5-4510-8311-8B38D1FE847C}" dt="2024-03-13T14:29:21.265" v="2996" actId="207"/>
            <ac:spMkLst>
              <pc:docMk/>
              <pc:sldMasterMk cId="2436609279" sldId="2147483660"/>
              <pc:sldLayoutMk cId="3777295832" sldId="2147483673"/>
              <ac:spMk id="53" creationId="{63447D69-204E-8115-A2AB-9D50EAF4F95F}"/>
            </ac:spMkLst>
          </pc:spChg>
          <pc:spChg chg="mod">
            <ac:chgData name="Franziska Händschel" userId="e2149472-3187-4d00-b16a-a19eff6fc04a" providerId="ADAL" clId="{C5CBD3F7-B6B5-4510-8311-8B38D1FE847C}" dt="2024-03-13T14:29:21.265" v="2996" actId="207"/>
            <ac:spMkLst>
              <pc:docMk/>
              <pc:sldMasterMk cId="2436609279" sldId="2147483660"/>
              <pc:sldLayoutMk cId="3777295832" sldId="2147483673"/>
              <ac:spMk id="54" creationId="{E94464AF-194E-1C2D-E18A-43E8E1EB23C0}"/>
            </ac:spMkLst>
          </pc:spChg>
          <pc:spChg chg="mod topLvl">
            <ac:chgData name="Franziska Händschel" userId="e2149472-3187-4d00-b16a-a19eff6fc04a" providerId="ADAL" clId="{C5CBD3F7-B6B5-4510-8311-8B38D1FE847C}" dt="2024-03-13T14:29:32.257" v="2998" actId="338"/>
            <ac:spMkLst>
              <pc:docMk/>
              <pc:sldMasterMk cId="2436609279" sldId="2147483660"/>
              <pc:sldLayoutMk cId="3777295832" sldId="2147483673"/>
              <ac:spMk id="56" creationId="{10D05B7E-B32F-D14C-0CAB-ECBF3AE7A6AD}"/>
            </ac:spMkLst>
          </pc:spChg>
          <pc:spChg chg="mod">
            <ac:chgData name="Franziska Händschel" userId="e2149472-3187-4d00-b16a-a19eff6fc04a" providerId="ADAL" clId="{C5CBD3F7-B6B5-4510-8311-8B38D1FE847C}" dt="2024-03-13T14:29:21.265" v="2996" actId="207"/>
            <ac:spMkLst>
              <pc:docMk/>
              <pc:sldMasterMk cId="2436609279" sldId="2147483660"/>
              <pc:sldLayoutMk cId="3777295832" sldId="2147483673"/>
              <ac:spMk id="58" creationId="{B4B1C5C0-595F-5E9B-F070-DBBAE7F83709}"/>
            </ac:spMkLst>
          </pc:spChg>
          <pc:spChg chg="mod">
            <ac:chgData name="Franziska Händschel" userId="e2149472-3187-4d00-b16a-a19eff6fc04a" providerId="ADAL" clId="{C5CBD3F7-B6B5-4510-8311-8B38D1FE847C}" dt="2024-03-13T14:29:21.265" v="2996" actId="207"/>
            <ac:spMkLst>
              <pc:docMk/>
              <pc:sldMasterMk cId="2436609279" sldId="2147483660"/>
              <pc:sldLayoutMk cId="3777295832" sldId="2147483673"/>
              <ac:spMk id="59" creationId="{799732C6-C74B-750F-0081-12619FC1AAD4}"/>
            </ac:spMkLst>
          </pc:spChg>
          <pc:spChg chg="mod">
            <ac:chgData name="Franziska Händschel" userId="e2149472-3187-4d00-b16a-a19eff6fc04a" providerId="ADAL" clId="{C5CBD3F7-B6B5-4510-8311-8B38D1FE847C}" dt="2024-03-13T14:29:21.265" v="2996" actId="207"/>
            <ac:spMkLst>
              <pc:docMk/>
              <pc:sldMasterMk cId="2436609279" sldId="2147483660"/>
              <pc:sldLayoutMk cId="3777295832" sldId="2147483673"/>
              <ac:spMk id="60" creationId="{7A6F9B28-948F-303B-6639-81A34D87F730}"/>
            </ac:spMkLst>
          </pc:spChg>
          <pc:spChg chg="mod topLvl">
            <ac:chgData name="Franziska Händschel" userId="e2149472-3187-4d00-b16a-a19eff6fc04a" providerId="ADAL" clId="{C5CBD3F7-B6B5-4510-8311-8B38D1FE847C}" dt="2024-03-13T14:29:32.257" v="2998" actId="338"/>
            <ac:spMkLst>
              <pc:docMk/>
              <pc:sldMasterMk cId="2436609279" sldId="2147483660"/>
              <pc:sldLayoutMk cId="3777295832" sldId="2147483673"/>
              <ac:spMk id="62" creationId="{3480A289-19ED-5B9F-0E71-4509528705F2}"/>
            </ac:spMkLst>
          </pc:spChg>
          <pc:spChg chg="mod">
            <ac:chgData name="Franziska Händschel" userId="e2149472-3187-4d00-b16a-a19eff6fc04a" providerId="ADAL" clId="{C5CBD3F7-B6B5-4510-8311-8B38D1FE847C}" dt="2024-03-13T14:29:21.265" v="2996" actId="207"/>
            <ac:spMkLst>
              <pc:docMk/>
              <pc:sldMasterMk cId="2436609279" sldId="2147483660"/>
              <pc:sldLayoutMk cId="3777295832" sldId="2147483673"/>
              <ac:spMk id="256" creationId="{B5A65490-C16D-251A-426E-655885CDF803}"/>
            </ac:spMkLst>
          </pc:spChg>
          <pc:spChg chg="mod">
            <ac:chgData name="Franziska Händschel" userId="e2149472-3187-4d00-b16a-a19eff6fc04a" providerId="ADAL" clId="{C5CBD3F7-B6B5-4510-8311-8B38D1FE847C}" dt="2024-03-13T14:29:21.265" v="2996" actId="207"/>
            <ac:spMkLst>
              <pc:docMk/>
              <pc:sldMasterMk cId="2436609279" sldId="2147483660"/>
              <pc:sldLayoutMk cId="3777295832" sldId="2147483673"/>
              <ac:spMk id="257" creationId="{15C25A36-4339-3255-C64A-7E94413F70D8}"/>
            </ac:spMkLst>
          </pc:spChg>
          <pc:spChg chg="mod">
            <ac:chgData name="Franziska Händschel" userId="e2149472-3187-4d00-b16a-a19eff6fc04a" providerId="ADAL" clId="{C5CBD3F7-B6B5-4510-8311-8B38D1FE847C}" dt="2024-03-13T14:29:21.265" v="2996" actId="207"/>
            <ac:spMkLst>
              <pc:docMk/>
              <pc:sldMasterMk cId="2436609279" sldId="2147483660"/>
              <pc:sldLayoutMk cId="3777295832" sldId="2147483673"/>
              <ac:spMk id="258" creationId="{AD472D27-54EF-532F-EF0F-BFC51CE7FF79}"/>
            </ac:spMkLst>
          </pc:spChg>
          <pc:spChg chg="mod topLvl">
            <ac:chgData name="Franziska Händschel" userId="e2149472-3187-4d00-b16a-a19eff6fc04a" providerId="ADAL" clId="{C5CBD3F7-B6B5-4510-8311-8B38D1FE847C}" dt="2024-03-13T14:29:32.257" v="2998" actId="338"/>
            <ac:spMkLst>
              <pc:docMk/>
              <pc:sldMasterMk cId="2436609279" sldId="2147483660"/>
              <pc:sldLayoutMk cId="3777295832" sldId="2147483673"/>
              <ac:spMk id="260" creationId="{3FFDC0EF-4CA7-E742-771B-D62EC24D3CFF}"/>
            </ac:spMkLst>
          </pc:spChg>
          <pc:spChg chg="mod">
            <ac:chgData name="Franziska Händschel" userId="e2149472-3187-4d00-b16a-a19eff6fc04a" providerId="ADAL" clId="{C5CBD3F7-B6B5-4510-8311-8B38D1FE847C}" dt="2024-03-13T14:29:21.265" v="2996" actId="207"/>
            <ac:spMkLst>
              <pc:docMk/>
              <pc:sldMasterMk cId="2436609279" sldId="2147483660"/>
              <pc:sldLayoutMk cId="3777295832" sldId="2147483673"/>
              <ac:spMk id="262" creationId="{DEACCB76-D8B5-EF37-93D9-402F96DC00DF}"/>
            </ac:spMkLst>
          </pc:spChg>
          <pc:spChg chg="mod">
            <ac:chgData name="Franziska Händschel" userId="e2149472-3187-4d00-b16a-a19eff6fc04a" providerId="ADAL" clId="{C5CBD3F7-B6B5-4510-8311-8B38D1FE847C}" dt="2024-03-13T14:29:21.265" v="2996" actId="207"/>
            <ac:spMkLst>
              <pc:docMk/>
              <pc:sldMasterMk cId="2436609279" sldId="2147483660"/>
              <pc:sldLayoutMk cId="3777295832" sldId="2147483673"/>
              <ac:spMk id="263" creationId="{4B828C01-FA3D-99BF-7C04-5358596F2EE9}"/>
            </ac:spMkLst>
          </pc:spChg>
          <pc:spChg chg="mod">
            <ac:chgData name="Franziska Händschel" userId="e2149472-3187-4d00-b16a-a19eff6fc04a" providerId="ADAL" clId="{C5CBD3F7-B6B5-4510-8311-8B38D1FE847C}" dt="2024-03-13T14:29:21.265" v="2996" actId="207"/>
            <ac:spMkLst>
              <pc:docMk/>
              <pc:sldMasterMk cId="2436609279" sldId="2147483660"/>
              <pc:sldLayoutMk cId="3777295832" sldId="2147483673"/>
              <ac:spMk id="264" creationId="{5C26ACC0-C615-BBD6-D3E9-249F1BB3AF7E}"/>
            </ac:spMkLst>
          </pc:spChg>
          <pc:spChg chg="mod topLvl">
            <ac:chgData name="Franziska Händschel" userId="e2149472-3187-4d00-b16a-a19eff6fc04a" providerId="ADAL" clId="{C5CBD3F7-B6B5-4510-8311-8B38D1FE847C}" dt="2024-03-13T14:29:32.257" v="2998" actId="338"/>
            <ac:spMkLst>
              <pc:docMk/>
              <pc:sldMasterMk cId="2436609279" sldId="2147483660"/>
              <pc:sldLayoutMk cId="3777295832" sldId="2147483673"/>
              <ac:spMk id="266" creationId="{976E4F56-1272-E443-3E9E-926F9367626F}"/>
            </ac:spMkLst>
          </pc:spChg>
          <pc:spChg chg="mod">
            <ac:chgData name="Franziska Händschel" userId="e2149472-3187-4d00-b16a-a19eff6fc04a" providerId="ADAL" clId="{C5CBD3F7-B6B5-4510-8311-8B38D1FE847C}" dt="2024-03-13T14:29:24.905" v="2997" actId="207"/>
            <ac:spMkLst>
              <pc:docMk/>
              <pc:sldMasterMk cId="2436609279" sldId="2147483660"/>
              <pc:sldLayoutMk cId="3777295832" sldId="2147483673"/>
              <ac:spMk id="268" creationId="{06FCD752-342F-90AC-B6B4-EBEB714ECB82}"/>
            </ac:spMkLst>
          </pc:spChg>
          <pc:spChg chg="mod">
            <ac:chgData name="Franziska Händschel" userId="e2149472-3187-4d00-b16a-a19eff6fc04a" providerId="ADAL" clId="{C5CBD3F7-B6B5-4510-8311-8B38D1FE847C}" dt="2024-03-13T14:29:24.905" v="2997" actId="207"/>
            <ac:spMkLst>
              <pc:docMk/>
              <pc:sldMasterMk cId="2436609279" sldId="2147483660"/>
              <pc:sldLayoutMk cId="3777295832" sldId="2147483673"/>
              <ac:spMk id="269" creationId="{33271B12-BBA7-FE9E-AADD-DC8F203A5DC7}"/>
            </ac:spMkLst>
          </pc:spChg>
          <pc:spChg chg="mod">
            <ac:chgData name="Franziska Händschel" userId="e2149472-3187-4d00-b16a-a19eff6fc04a" providerId="ADAL" clId="{C5CBD3F7-B6B5-4510-8311-8B38D1FE847C}" dt="2024-03-13T14:29:24.905" v="2997" actId="207"/>
            <ac:spMkLst>
              <pc:docMk/>
              <pc:sldMasterMk cId="2436609279" sldId="2147483660"/>
              <pc:sldLayoutMk cId="3777295832" sldId="2147483673"/>
              <ac:spMk id="270" creationId="{7A5DF95C-3215-E982-13FE-59682DB23267}"/>
            </ac:spMkLst>
          </pc:spChg>
          <pc:spChg chg="add mod">
            <ac:chgData name="Franziska Händschel" userId="e2149472-3187-4d00-b16a-a19eff6fc04a" providerId="ADAL" clId="{C5CBD3F7-B6B5-4510-8311-8B38D1FE847C}" dt="2024-03-13T14:28:16.255" v="2989" actId="1076"/>
            <ac:spMkLst>
              <pc:docMk/>
              <pc:sldMasterMk cId="2436609279" sldId="2147483660"/>
              <pc:sldLayoutMk cId="3777295832" sldId="2147483673"/>
              <ac:spMk id="277" creationId="{E0534A31-10AA-5A3A-4E9A-8FCFA87D2377}"/>
            </ac:spMkLst>
          </pc:spChg>
          <pc:grpChg chg="del">
            <ac:chgData name="Franziska Händschel" userId="e2149472-3187-4d00-b16a-a19eff6fc04a" providerId="ADAL" clId="{C5CBD3F7-B6B5-4510-8311-8B38D1FE847C}" dt="2024-03-13T14:03:16.585" v="2685" actId="478"/>
            <ac:grpSpMkLst>
              <pc:docMk/>
              <pc:sldMasterMk cId="2436609279" sldId="2147483660"/>
              <pc:sldLayoutMk cId="3777295832" sldId="2147483673"/>
              <ac:grpSpMk id="9" creationId="{2E382B42-C56A-0BE9-C265-6D2DB1DAA221}"/>
            </ac:grpSpMkLst>
          </pc:grpChg>
          <pc:grpChg chg="add del mod topLvl">
            <ac:chgData name="Franziska Händschel" userId="e2149472-3187-4d00-b16a-a19eff6fc04a" providerId="ADAL" clId="{C5CBD3F7-B6B5-4510-8311-8B38D1FE847C}" dt="2024-03-13T14:29:13.425" v="2995" actId="165"/>
            <ac:grpSpMkLst>
              <pc:docMk/>
              <pc:sldMasterMk cId="2436609279" sldId="2147483660"/>
              <pc:sldLayoutMk cId="3777295832" sldId="2147483673"/>
              <ac:grpSpMk id="16" creationId="{EDEDE991-6FF4-9894-9D01-E8B9E3E82102}"/>
            </ac:grpSpMkLst>
          </pc:grpChg>
          <pc:grpChg chg="mod topLvl">
            <ac:chgData name="Franziska Händschel" userId="e2149472-3187-4d00-b16a-a19eff6fc04a" providerId="ADAL" clId="{C5CBD3F7-B6B5-4510-8311-8B38D1FE847C}" dt="2024-03-13T14:29:32.257" v="2998" actId="338"/>
            <ac:grpSpMkLst>
              <pc:docMk/>
              <pc:sldMasterMk cId="2436609279" sldId="2147483660"/>
              <pc:sldLayoutMk cId="3777295832" sldId="2147483673"/>
              <ac:grpSpMk id="32" creationId="{5480E497-54D9-3C24-C0C6-D1C3D4114483}"/>
            </ac:grpSpMkLst>
          </pc:grpChg>
          <pc:grpChg chg="add del mod topLvl">
            <ac:chgData name="Franziska Händschel" userId="e2149472-3187-4d00-b16a-a19eff6fc04a" providerId="ADAL" clId="{C5CBD3F7-B6B5-4510-8311-8B38D1FE847C}" dt="2024-03-13T14:29:13.425" v="2995" actId="165"/>
            <ac:grpSpMkLst>
              <pc:docMk/>
              <pc:sldMasterMk cId="2436609279" sldId="2147483660"/>
              <pc:sldLayoutMk cId="3777295832" sldId="2147483673"/>
              <ac:grpSpMk id="36" creationId="{8BDC7633-3E61-5E06-E8F9-12DCB4E7B7C1}"/>
            </ac:grpSpMkLst>
          </pc:grpChg>
          <pc:grpChg chg="mod topLvl">
            <ac:chgData name="Franziska Händschel" userId="e2149472-3187-4d00-b16a-a19eff6fc04a" providerId="ADAL" clId="{C5CBD3F7-B6B5-4510-8311-8B38D1FE847C}" dt="2024-03-13T14:29:32.257" v="2998" actId="338"/>
            <ac:grpSpMkLst>
              <pc:docMk/>
              <pc:sldMasterMk cId="2436609279" sldId="2147483660"/>
              <pc:sldLayoutMk cId="3777295832" sldId="2147483673"/>
              <ac:grpSpMk id="38" creationId="{14E3676F-F68A-C235-723B-FC00C30C87F5}"/>
            </ac:grpSpMkLst>
          </pc:grpChg>
          <pc:grpChg chg="add del mod topLvl">
            <ac:chgData name="Franziska Händschel" userId="e2149472-3187-4d00-b16a-a19eff6fc04a" providerId="ADAL" clId="{C5CBD3F7-B6B5-4510-8311-8B38D1FE847C}" dt="2024-03-13T14:29:13.425" v="2995" actId="165"/>
            <ac:grpSpMkLst>
              <pc:docMk/>
              <pc:sldMasterMk cId="2436609279" sldId="2147483660"/>
              <pc:sldLayoutMk cId="3777295832" sldId="2147483673"/>
              <ac:grpSpMk id="42" creationId="{4FA66809-D575-93E9-A7A6-BB503AF64C4E}"/>
            </ac:grpSpMkLst>
          </pc:grpChg>
          <pc:grpChg chg="mod topLvl">
            <ac:chgData name="Franziska Händschel" userId="e2149472-3187-4d00-b16a-a19eff6fc04a" providerId="ADAL" clId="{C5CBD3F7-B6B5-4510-8311-8B38D1FE847C}" dt="2024-03-13T14:29:32.257" v="2998" actId="338"/>
            <ac:grpSpMkLst>
              <pc:docMk/>
              <pc:sldMasterMk cId="2436609279" sldId="2147483660"/>
              <pc:sldLayoutMk cId="3777295832" sldId="2147483673"/>
              <ac:grpSpMk id="44" creationId="{FF2AD344-BFEB-D52C-39F3-3E9E7F3E3242}"/>
            </ac:grpSpMkLst>
          </pc:grpChg>
          <pc:grpChg chg="add del mod topLvl">
            <ac:chgData name="Franziska Händschel" userId="e2149472-3187-4d00-b16a-a19eff6fc04a" providerId="ADAL" clId="{C5CBD3F7-B6B5-4510-8311-8B38D1FE847C}" dt="2024-03-13T14:29:13.425" v="2995" actId="165"/>
            <ac:grpSpMkLst>
              <pc:docMk/>
              <pc:sldMasterMk cId="2436609279" sldId="2147483660"/>
              <pc:sldLayoutMk cId="3777295832" sldId="2147483673"/>
              <ac:grpSpMk id="48" creationId="{6B7F70D5-6917-A090-5D5D-6FEC9FA0F92E}"/>
            </ac:grpSpMkLst>
          </pc:grpChg>
          <pc:grpChg chg="mod topLvl">
            <ac:chgData name="Franziska Händschel" userId="e2149472-3187-4d00-b16a-a19eff6fc04a" providerId="ADAL" clId="{C5CBD3F7-B6B5-4510-8311-8B38D1FE847C}" dt="2024-03-13T14:29:32.257" v="2998" actId="338"/>
            <ac:grpSpMkLst>
              <pc:docMk/>
              <pc:sldMasterMk cId="2436609279" sldId="2147483660"/>
              <pc:sldLayoutMk cId="3777295832" sldId="2147483673"/>
              <ac:grpSpMk id="50" creationId="{2659D23D-FD27-93A5-99B4-442A96983DF3}"/>
            </ac:grpSpMkLst>
          </pc:grpChg>
          <pc:grpChg chg="add del mod topLvl">
            <ac:chgData name="Franziska Händschel" userId="e2149472-3187-4d00-b16a-a19eff6fc04a" providerId="ADAL" clId="{C5CBD3F7-B6B5-4510-8311-8B38D1FE847C}" dt="2024-03-13T14:29:13.425" v="2995" actId="165"/>
            <ac:grpSpMkLst>
              <pc:docMk/>
              <pc:sldMasterMk cId="2436609279" sldId="2147483660"/>
              <pc:sldLayoutMk cId="3777295832" sldId="2147483673"/>
              <ac:grpSpMk id="55" creationId="{08B26CFC-07A3-046C-6E66-1F818DCE62CB}"/>
            </ac:grpSpMkLst>
          </pc:grpChg>
          <pc:grpChg chg="mod topLvl">
            <ac:chgData name="Franziska Händschel" userId="e2149472-3187-4d00-b16a-a19eff6fc04a" providerId="ADAL" clId="{C5CBD3F7-B6B5-4510-8311-8B38D1FE847C}" dt="2024-03-13T14:29:32.257" v="2998" actId="338"/>
            <ac:grpSpMkLst>
              <pc:docMk/>
              <pc:sldMasterMk cId="2436609279" sldId="2147483660"/>
              <pc:sldLayoutMk cId="3777295832" sldId="2147483673"/>
              <ac:grpSpMk id="57" creationId="{29127E72-E988-987F-2F39-851111F27F5C}"/>
            </ac:grpSpMkLst>
          </pc:grpChg>
          <pc:grpChg chg="add del mod topLvl">
            <ac:chgData name="Franziska Händschel" userId="e2149472-3187-4d00-b16a-a19eff6fc04a" providerId="ADAL" clId="{C5CBD3F7-B6B5-4510-8311-8B38D1FE847C}" dt="2024-03-13T14:29:13.425" v="2995" actId="165"/>
            <ac:grpSpMkLst>
              <pc:docMk/>
              <pc:sldMasterMk cId="2436609279" sldId="2147483660"/>
              <pc:sldLayoutMk cId="3777295832" sldId="2147483673"/>
              <ac:grpSpMk id="61" creationId="{A4E9993A-6BE4-87F0-6C20-21AEB5671F8F}"/>
            </ac:grpSpMkLst>
          </pc:grpChg>
          <pc:grpChg chg="mod topLvl">
            <ac:chgData name="Franziska Händschel" userId="e2149472-3187-4d00-b16a-a19eff6fc04a" providerId="ADAL" clId="{C5CBD3F7-B6B5-4510-8311-8B38D1FE847C}" dt="2024-03-13T14:29:32.257" v="2998" actId="338"/>
            <ac:grpSpMkLst>
              <pc:docMk/>
              <pc:sldMasterMk cId="2436609279" sldId="2147483660"/>
              <pc:sldLayoutMk cId="3777295832" sldId="2147483673"/>
              <ac:grpSpMk id="63" creationId="{94D2A71D-C8B8-1FC9-D59D-10432205F21F}"/>
            </ac:grpSpMkLst>
          </pc:grpChg>
          <pc:grpChg chg="add del mod topLvl">
            <ac:chgData name="Franziska Händschel" userId="e2149472-3187-4d00-b16a-a19eff6fc04a" providerId="ADAL" clId="{C5CBD3F7-B6B5-4510-8311-8B38D1FE847C}" dt="2024-03-13T14:29:13.425" v="2995" actId="165"/>
            <ac:grpSpMkLst>
              <pc:docMk/>
              <pc:sldMasterMk cId="2436609279" sldId="2147483660"/>
              <pc:sldLayoutMk cId="3777295832" sldId="2147483673"/>
              <ac:grpSpMk id="259" creationId="{C9FF35A4-D746-E77F-43B7-CB4CC6BF8A9B}"/>
            </ac:grpSpMkLst>
          </pc:grpChg>
          <pc:grpChg chg="mod topLvl">
            <ac:chgData name="Franziska Händschel" userId="e2149472-3187-4d00-b16a-a19eff6fc04a" providerId="ADAL" clId="{C5CBD3F7-B6B5-4510-8311-8B38D1FE847C}" dt="2024-03-13T14:29:32.257" v="2998" actId="338"/>
            <ac:grpSpMkLst>
              <pc:docMk/>
              <pc:sldMasterMk cId="2436609279" sldId="2147483660"/>
              <pc:sldLayoutMk cId="3777295832" sldId="2147483673"/>
              <ac:grpSpMk id="261" creationId="{93C716FA-E502-149C-5004-7834E5E50184}"/>
            </ac:grpSpMkLst>
          </pc:grpChg>
          <pc:grpChg chg="add del mod topLvl">
            <ac:chgData name="Franziska Händschel" userId="e2149472-3187-4d00-b16a-a19eff6fc04a" providerId="ADAL" clId="{C5CBD3F7-B6B5-4510-8311-8B38D1FE847C}" dt="2024-03-13T14:29:13.425" v="2995" actId="165"/>
            <ac:grpSpMkLst>
              <pc:docMk/>
              <pc:sldMasterMk cId="2436609279" sldId="2147483660"/>
              <pc:sldLayoutMk cId="3777295832" sldId="2147483673"/>
              <ac:grpSpMk id="265" creationId="{FD16E2AD-B238-9542-9083-EBAEAABB21AF}"/>
            </ac:grpSpMkLst>
          </pc:grpChg>
          <pc:grpChg chg="mod topLvl">
            <ac:chgData name="Franziska Händschel" userId="e2149472-3187-4d00-b16a-a19eff6fc04a" providerId="ADAL" clId="{C5CBD3F7-B6B5-4510-8311-8B38D1FE847C}" dt="2024-03-13T14:29:32.257" v="2998" actId="338"/>
            <ac:grpSpMkLst>
              <pc:docMk/>
              <pc:sldMasterMk cId="2436609279" sldId="2147483660"/>
              <pc:sldLayoutMk cId="3777295832" sldId="2147483673"/>
              <ac:grpSpMk id="267" creationId="{CE3FB909-D314-BD7D-43A4-B60DB9B8117C}"/>
            </ac:grpSpMkLst>
          </pc:grpChg>
          <pc:grpChg chg="add del mod">
            <ac:chgData name="Franziska Händschel" userId="e2149472-3187-4d00-b16a-a19eff6fc04a" providerId="ADAL" clId="{C5CBD3F7-B6B5-4510-8311-8B38D1FE847C}" dt="2024-03-13T14:29:08.967" v="2994" actId="165"/>
            <ac:grpSpMkLst>
              <pc:docMk/>
              <pc:sldMasterMk cId="2436609279" sldId="2147483660"/>
              <pc:sldLayoutMk cId="3777295832" sldId="2147483673"/>
              <ac:grpSpMk id="271" creationId="{333A288F-AEC6-240A-D984-9CB268060F65}"/>
            </ac:grpSpMkLst>
          </pc:grpChg>
          <pc:grpChg chg="add del mod">
            <ac:chgData name="Franziska Händschel" userId="e2149472-3187-4d00-b16a-a19eff6fc04a" providerId="ADAL" clId="{C5CBD3F7-B6B5-4510-8311-8B38D1FE847C}" dt="2024-03-13T14:29:33.363" v="2999" actId="21"/>
            <ac:grpSpMkLst>
              <pc:docMk/>
              <pc:sldMasterMk cId="2436609279" sldId="2147483660"/>
              <pc:sldLayoutMk cId="3777295832" sldId="2147483673"/>
              <ac:grpSpMk id="272" creationId="{35AC53F8-337D-A21E-C582-733D66C3BCD4}"/>
            </ac:grpSpMkLst>
          </pc:grpChg>
          <pc:grpChg chg="add del mod">
            <ac:chgData name="Franziska Händschel" userId="e2149472-3187-4d00-b16a-a19eff6fc04a" providerId="ADAL" clId="{C5CBD3F7-B6B5-4510-8311-8B38D1FE847C}" dt="2024-03-13T14:29:33.363" v="2999" actId="21"/>
            <ac:grpSpMkLst>
              <pc:docMk/>
              <pc:sldMasterMk cId="2436609279" sldId="2147483660"/>
              <pc:sldLayoutMk cId="3777295832" sldId="2147483673"/>
              <ac:grpSpMk id="273" creationId="{71E6B002-23E5-2291-7250-9B1B2612BA70}"/>
            </ac:grpSpMkLst>
          </pc:grpChg>
          <pc:grpChg chg="add del mod">
            <ac:chgData name="Franziska Händschel" userId="e2149472-3187-4d00-b16a-a19eff6fc04a" providerId="ADAL" clId="{C5CBD3F7-B6B5-4510-8311-8B38D1FE847C}" dt="2024-03-13T14:29:33.363" v="2999" actId="21"/>
            <ac:grpSpMkLst>
              <pc:docMk/>
              <pc:sldMasterMk cId="2436609279" sldId="2147483660"/>
              <pc:sldLayoutMk cId="3777295832" sldId="2147483673"/>
              <ac:grpSpMk id="274" creationId="{8CC0A7A4-FFBE-8355-0B94-0E8E93AB28C3}"/>
            </ac:grpSpMkLst>
          </pc:grpChg>
          <pc:grpChg chg="add del mod">
            <ac:chgData name="Franziska Händschel" userId="e2149472-3187-4d00-b16a-a19eff6fc04a" providerId="ADAL" clId="{C5CBD3F7-B6B5-4510-8311-8B38D1FE847C}" dt="2024-03-13T14:29:33.363" v="2999" actId="21"/>
            <ac:grpSpMkLst>
              <pc:docMk/>
              <pc:sldMasterMk cId="2436609279" sldId="2147483660"/>
              <pc:sldLayoutMk cId="3777295832" sldId="2147483673"/>
              <ac:grpSpMk id="275" creationId="{4262C049-DE83-BBA4-9364-FD5DC90F47F2}"/>
            </ac:grpSpMkLst>
          </pc:grpChg>
          <pc:grpChg chg="add del mod">
            <ac:chgData name="Franziska Händschel" userId="e2149472-3187-4d00-b16a-a19eff6fc04a" providerId="ADAL" clId="{C5CBD3F7-B6B5-4510-8311-8B38D1FE847C}" dt="2024-03-13T14:29:33.363" v="2999" actId="21"/>
            <ac:grpSpMkLst>
              <pc:docMk/>
              <pc:sldMasterMk cId="2436609279" sldId="2147483660"/>
              <pc:sldLayoutMk cId="3777295832" sldId="2147483673"/>
              <ac:grpSpMk id="276" creationId="{F4FDA159-7A3D-2866-9FC8-81DEE28977E0}"/>
            </ac:grpSpMkLst>
          </pc:grpChg>
          <pc:grpChg chg="add del mod">
            <ac:chgData name="Franziska Händschel" userId="e2149472-3187-4d00-b16a-a19eff6fc04a" providerId="ADAL" clId="{C5CBD3F7-B6B5-4510-8311-8B38D1FE847C}" dt="2024-03-13T14:29:33.363" v="2999" actId="21"/>
            <ac:grpSpMkLst>
              <pc:docMk/>
              <pc:sldMasterMk cId="2436609279" sldId="2147483660"/>
              <pc:sldLayoutMk cId="3777295832" sldId="2147483673"/>
              <ac:grpSpMk id="278" creationId="{A2FFA37A-8437-190F-218E-7D981BD05C97}"/>
            </ac:grpSpMkLst>
          </pc:grpChg>
          <pc:grpChg chg="add del mod">
            <ac:chgData name="Franziska Händschel" userId="e2149472-3187-4d00-b16a-a19eff6fc04a" providerId="ADAL" clId="{C5CBD3F7-B6B5-4510-8311-8B38D1FE847C}" dt="2024-03-13T14:29:33.363" v="2999" actId="21"/>
            <ac:grpSpMkLst>
              <pc:docMk/>
              <pc:sldMasterMk cId="2436609279" sldId="2147483660"/>
              <pc:sldLayoutMk cId="3777295832" sldId="2147483673"/>
              <ac:grpSpMk id="279" creationId="{0AF8ADAE-935F-F2BF-0959-10261D83AF69}"/>
            </ac:grpSpMkLst>
          </pc:grpChg>
          <pc:grpChg chg="add del mod">
            <ac:chgData name="Franziska Händschel" userId="e2149472-3187-4d00-b16a-a19eff6fc04a" providerId="ADAL" clId="{C5CBD3F7-B6B5-4510-8311-8B38D1FE847C}" dt="2024-03-13T14:29:33.363" v="2999" actId="21"/>
            <ac:grpSpMkLst>
              <pc:docMk/>
              <pc:sldMasterMk cId="2436609279" sldId="2147483660"/>
              <pc:sldLayoutMk cId="3777295832" sldId="2147483673"/>
              <ac:grpSpMk id="280" creationId="{287C6395-441F-4793-939F-972D610C4679}"/>
            </ac:grpSpMkLst>
          </pc:grpChg>
          <pc:picChg chg="add mod topLvl">
            <ac:chgData name="Franziska Händschel" userId="e2149472-3187-4d00-b16a-a19eff6fc04a" providerId="ADAL" clId="{C5CBD3F7-B6B5-4510-8311-8B38D1FE847C}" dt="2024-03-13T14:29:08.967" v="2994" actId="165"/>
            <ac:picMkLst>
              <pc:docMk/>
              <pc:sldMasterMk cId="2436609279" sldId="2147483660"/>
              <pc:sldLayoutMk cId="3777295832" sldId="2147483673"/>
              <ac:picMk id="8" creationId="{1DB8CFDF-39B7-8657-D5F1-8B257D7BA134}"/>
            </ac:picMkLst>
          </pc:picChg>
        </pc:sldLayoutChg>
        <pc:sldLayoutChg chg="del">
          <pc:chgData name="Franziska Händschel" userId="e2149472-3187-4d00-b16a-a19eff6fc04a" providerId="ADAL" clId="{C5CBD3F7-B6B5-4510-8311-8B38D1FE847C}" dt="2024-03-13T14:04:28.604" v="2802" actId="2696"/>
          <pc:sldLayoutMkLst>
            <pc:docMk/>
            <pc:sldMasterMk cId="2436609279" sldId="2147483660"/>
            <pc:sldLayoutMk cId="1198309297" sldId="2147483674"/>
          </pc:sldLayoutMkLst>
        </pc:sldLayoutChg>
        <pc:sldLayoutChg chg="addSp delSp modSp mod">
          <pc:chgData name="Franziska Händschel" userId="e2149472-3187-4d00-b16a-a19eff6fc04a" providerId="ADAL" clId="{C5CBD3F7-B6B5-4510-8311-8B38D1FE847C}" dt="2024-03-13T14:34:07.829" v="3045" actId="1366"/>
          <pc:sldLayoutMkLst>
            <pc:docMk/>
            <pc:sldMasterMk cId="2436609279" sldId="2147483660"/>
            <pc:sldLayoutMk cId="2315290167" sldId="2147483675"/>
          </pc:sldLayoutMkLst>
          <pc:spChg chg="mod">
            <ac:chgData name="Franziska Händschel" userId="e2149472-3187-4d00-b16a-a19eff6fc04a" providerId="ADAL" clId="{C5CBD3F7-B6B5-4510-8311-8B38D1FE847C}" dt="2024-03-13T14:16:56.347" v="2969" actId="20577"/>
            <ac:spMkLst>
              <pc:docMk/>
              <pc:sldMasterMk cId="2436609279" sldId="2147483660"/>
              <pc:sldLayoutMk cId="2315290167" sldId="2147483675"/>
              <ac:spMk id="2" creationId="{0A7730FE-CA85-632B-82DC-A83DB5DA932A}"/>
            </ac:spMkLst>
          </pc:spChg>
          <pc:spChg chg="add del mod">
            <ac:chgData name="Franziska Händschel" userId="e2149472-3187-4d00-b16a-a19eff6fc04a" providerId="ADAL" clId="{C5CBD3F7-B6B5-4510-8311-8B38D1FE847C}" dt="2024-03-13T14:31:55.085" v="3024" actId="478"/>
            <ac:spMkLst>
              <pc:docMk/>
              <pc:sldMasterMk cId="2436609279" sldId="2147483660"/>
              <pc:sldLayoutMk cId="2315290167" sldId="2147483675"/>
              <ac:spMk id="4" creationId="{AD905B69-A0C8-646C-4CBE-FA6B672B442C}"/>
            </ac:spMkLst>
          </pc:spChg>
          <pc:spChg chg="mod">
            <ac:chgData name="Franziska Händschel" userId="e2149472-3187-4d00-b16a-a19eff6fc04a" providerId="ADAL" clId="{C5CBD3F7-B6B5-4510-8311-8B38D1FE847C}" dt="2024-03-13T14:03:28.842" v="2723" actId="20577"/>
            <ac:spMkLst>
              <pc:docMk/>
              <pc:sldMasterMk cId="2436609279" sldId="2147483660"/>
              <pc:sldLayoutMk cId="2315290167" sldId="2147483675"/>
              <ac:spMk id="5" creationId="{B7912C82-CE2B-482D-27E5-88FFAD5F6363}"/>
            </ac:spMkLst>
          </pc:spChg>
          <pc:spChg chg="mod">
            <ac:chgData name="Franziska Händschel" userId="e2149472-3187-4d00-b16a-a19eff6fc04a" providerId="ADAL" clId="{C5CBD3F7-B6B5-4510-8311-8B38D1FE847C}" dt="2024-03-13T14:33:45.346" v="3043" actId="208"/>
            <ac:spMkLst>
              <pc:docMk/>
              <pc:sldMasterMk cId="2436609279" sldId="2147483660"/>
              <pc:sldLayoutMk cId="2315290167" sldId="2147483675"/>
              <ac:spMk id="6" creationId="{347F6EBA-2C99-B72F-D494-91E9E050E218}"/>
            </ac:spMkLst>
          </pc:spChg>
          <pc:spChg chg="mod">
            <ac:chgData name="Franziska Händschel" userId="e2149472-3187-4d00-b16a-a19eff6fc04a" providerId="ADAL" clId="{C5CBD3F7-B6B5-4510-8311-8B38D1FE847C}" dt="2024-03-13T14:33:09.941" v="3036" actId="208"/>
            <ac:spMkLst>
              <pc:docMk/>
              <pc:sldMasterMk cId="2436609279" sldId="2147483660"/>
              <pc:sldLayoutMk cId="2315290167" sldId="2147483675"/>
              <ac:spMk id="7" creationId="{742F6A84-104C-5D8C-52D2-6F7CE623DEB2}"/>
            </ac:spMkLst>
          </pc:spChg>
          <pc:spChg chg="mod">
            <ac:chgData name="Franziska Händschel" userId="e2149472-3187-4d00-b16a-a19eff6fc04a" providerId="ADAL" clId="{C5CBD3F7-B6B5-4510-8311-8B38D1FE847C}" dt="2024-03-13T14:33:09.941" v="3036" actId="208"/>
            <ac:spMkLst>
              <pc:docMk/>
              <pc:sldMasterMk cId="2436609279" sldId="2147483660"/>
              <pc:sldLayoutMk cId="2315290167" sldId="2147483675"/>
              <ac:spMk id="8" creationId="{BA39E226-1401-F800-3107-460E973A9EF9}"/>
            </ac:spMkLst>
          </pc:spChg>
          <pc:spChg chg="mod">
            <ac:chgData name="Franziska Händschel" userId="e2149472-3187-4d00-b16a-a19eff6fc04a" providerId="ADAL" clId="{C5CBD3F7-B6B5-4510-8311-8B38D1FE847C}" dt="2024-03-13T14:33:09.941" v="3036" actId="208"/>
            <ac:spMkLst>
              <pc:docMk/>
              <pc:sldMasterMk cId="2436609279" sldId="2147483660"/>
              <pc:sldLayoutMk cId="2315290167" sldId="2147483675"/>
              <ac:spMk id="9" creationId="{0E2B0802-2770-5BE2-2E9F-397493911A18}"/>
            </ac:spMkLst>
          </pc:spChg>
          <pc:spChg chg="mod">
            <ac:chgData name="Franziska Händschel" userId="e2149472-3187-4d00-b16a-a19eff6fc04a" providerId="ADAL" clId="{C5CBD3F7-B6B5-4510-8311-8B38D1FE847C}" dt="2024-03-13T14:33:09.941" v="3036" actId="208"/>
            <ac:spMkLst>
              <pc:docMk/>
              <pc:sldMasterMk cId="2436609279" sldId="2147483660"/>
              <pc:sldLayoutMk cId="2315290167" sldId="2147483675"/>
              <ac:spMk id="10" creationId="{875442D1-A5F9-4B9D-E4A5-F83954A33DE8}"/>
            </ac:spMkLst>
          </pc:spChg>
          <pc:spChg chg="mod">
            <ac:chgData name="Franziska Händschel" userId="e2149472-3187-4d00-b16a-a19eff6fc04a" providerId="ADAL" clId="{C5CBD3F7-B6B5-4510-8311-8B38D1FE847C}" dt="2024-03-13T14:33:09.941" v="3036" actId="208"/>
            <ac:spMkLst>
              <pc:docMk/>
              <pc:sldMasterMk cId="2436609279" sldId="2147483660"/>
              <pc:sldLayoutMk cId="2315290167" sldId="2147483675"/>
              <ac:spMk id="11" creationId="{FC6CC4FE-3215-9943-6EFE-3A0E98191763}"/>
            </ac:spMkLst>
          </pc:spChg>
          <pc:spChg chg="mod">
            <ac:chgData name="Franziska Händschel" userId="e2149472-3187-4d00-b16a-a19eff6fc04a" providerId="ADAL" clId="{C5CBD3F7-B6B5-4510-8311-8B38D1FE847C}" dt="2024-03-13T14:31:47.273" v="3023"/>
            <ac:spMkLst>
              <pc:docMk/>
              <pc:sldMasterMk cId="2436609279" sldId="2147483660"/>
              <pc:sldLayoutMk cId="2315290167" sldId="2147483675"/>
              <ac:spMk id="12" creationId="{BAFB6FBA-4C6B-5086-B596-4758C4D9B4EA}"/>
            </ac:spMkLst>
          </pc:spChg>
          <pc:spChg chg="mod">
            <ac:chgData name="Franziska Händschel" userId="e2149472-3187-4d00-b16a-a19eff6fc04a" providerId="ADAL" clId="{C5CBD3F7-B6B5-4510-8311-8B38D1FE847C}" dt="2024-03-13T14:33:35.426" v="3041" actId="207"/>
            <ac:spMkLst>
              <pc:docMk/>
              <pc:sldMasterMk cId="2436609279" sldId="2147483660"/>
              <pc:sldLayoutMk cId="2315290167" sldId="2147483675"/>
              <ac:spMk id="13" creationId="{73DDCAC0-63BB-4125-93BC-AA0080F2A752}"/>
            </ac:spMkLst>
          </pc:spChg>
          <pc:spChg chg="mod">
            <ac:chgData name="Franziska Händschel" userId="e2149472-3187-4d00-b16a-a19eff6fc04a" providerId="ADAL" clId="{C5CBD3F7-B6B5-4510-8311-8B38D1FE847C}" dt="2024-03-13T14:33:35.426" v="3041" actId="207"/>
            <ac:spMkLst>
              <pc:docMk/>
              <pc:sldMasterMk cId="2436609279" sldId="2147483660"/>
              <pc:sldLayoutMk cId="2315290167" sldId="2147483675"/>
              <ac:spMk id="14" creationId="{C9A079EA-EF3F-0707-87D9-EBAD9B244DB8}"/>
            </ac:spMkLst>
          </pc:spChg>
          <pc:spChg chg="mod">
            <ac:chgData name="Franziska Händschel" userId="e2149472-3187-4d00-b16a-a19eff6fc04a" providerId="ADAL" clId="{C5CBD3F7-B6B5-4510-8311-8B38D1FE847C}" dt="2024-03-13T14:33:35.426" v="3041" actId="207"/>
            <ac:spMkLst>
              <pc:docMk/>
              <pc:sldMasterMk cId="2436609279" sldId="2147483660"/>
              <pc:sldLayoutMk cId="2315290167" sldId="2147483675"/>
              <ac:spMk id="15" creationId="{0750EB27-CBA0-C37B-8867-4D9FA1D458AF}"/>
            </ac:spMkLst>
          </pc:spChg>
          <pc:spChg chg="mod">
            <ac:chgData name="Franziska Händschel" userId="e2149472-3187-4d00-b16a-a19eff6fc04a" providerId="ADAL" clId="{C5CBD3F7-B6B5-4510-8311-8B38D1FE847C}" dt="2024-03-13T14:33:35.426" v="3041" actId="207"/>
            <ac:spMkLst>
              <pc:docMk/>
              <pc:sldMasterMk cId="2436609279" sldId="2147483660"/>
              <pc:sldLayoutMk cId="2315290167" sldId="2147483675"/>
              <ac:spMk id="16" creationId="{C9F1B08B-67B5-B4FC-A6EC-167C086D734D}"/>
            </ac:spMkLst>
          </pc:spChg>
          <pc:spChg chg="mod">
            <ac:chgData name="Franziska Händschel" userId="e2149472-3187-4d00-b16a-a19eff6fc04a" providerId="ADAL" clId="{C5CBD3F7-B6B5-4510-8311-8B38D1FE847C}" dt="2024-03-13T14:33:35.426" v="3041" actId="207"/>
            <ac:spMkLst>
              <pc:docMk/>
              <pc:sldMasterMk cId="2436609279" sldId="2147483660"/>
              <pc:sldLayoutMk cId="2315290167" sldId="2147483675"/>
              <ac:spMk id="17" creationId="{54F66AE0-13C7-CEC0-04DB-B4B26DF91AC9}"/>
            </ac:spMkLst>
          </pc:spChg>
          <pc:spChg chg="mod">
            <ac:chgData name="Franziska Händschel" userId="e2149472-3187-4d00-b16a-a19eff6fc04a" providerId="ADAL" clId="{C5CBD3F7-B6B5-4510-8311-8B38D1FE847C}" dt="2024-03-13T14:34:01.189" v="3044" actId="208"/>
            <ac:spMkLst>
              <pc:docMk/>
              <pc:sldMasterMk cId="2436609279" sldId="2147483660"/>
              <pc:sldLayoutMk cId="2315290167" sldId="2147483675"/>
              <ac:spMk id="19" creationId="{D0F2BF01-8CF0-BEBF-20EF-BA57649349C5}"/>
            </ac:spMkLst>
          </pc:spChg>
          <pc:spChg chg="add mod">
            <ac:chgData name="Franziska Händschel" userId="e2149472-3187-4d00-b16a-a19eff6fc04a" providerId="ADAL" clId="{C5CBD3F7-B6B5-4510-8311-8B38D1FE847C}" dt="2024-03-13T14:31:55.575" v="3025"/>
            <ac:spMkLst>
              <pc:docMk/>
              <pc:sldMasterMk cId="2436609279" sldId="2147483660"/>
              <pc:sldLayoutMk cId="2315290167" sldId="2147483675"/>
              <ac:spMk id="24" creationId="{8D4536C2-070F-CC18-6C67-D711C787EC1C}"/>
            </ac:spMkLst>
          </pc:spChg>
          <pc:spChg chg="mod">
            <ac:chgData name="Franziska Händschel" userId="e2149472-3187-4d00-b16a-a19eff6fc04a" providerId="ADAL" clId="{C5CBD3F7-B6B5-4510-8311-8B38D1FE847C}" dt="2024-03-13T14:32:33.106" v="3029" actId="207"/>
            <ac:spMkLst>
              <pc:docMk/>
              <pc:sldMasterMk cId="2436609279" sldId="2147483660"/>
              <pc:sldLayoutMk cId="2315290167" sldId="2147483675"/>
              <ac:spMk id="26" creationId="{26E6404B-032E-5ABA-114A-BF091EFDE09F}"/>
            </ac:spMkLst>
          </pc:spChg>
          <pc:spChg chg="mod">
            <ac:chgData name="Franziska Händschel" userId="e2149472-3187-4d00-b16a-a19eff6fc04a" providerId="ADAL" clId="{C5CBD3F7-B6B5-4510-8311-8B38D1FE847C}" dt="2024-03-13T14:32:33.106" v="3029" actId="207"/>
            <ac:spMkLst>
              <pc:docMk/>
              <pc:sldMasterMk cId="2436609279" sldId="2147483660"/>
              <pc:sldLayoutMk cId="2315290167" sldId="2147483675"/>
              <ac:spMk id="27" creationId="{47DDE7AD-EA69-E9BB-5A66-49D495590EE2}"/>
            </ac:spMkLst>
          </pc:spChg>
          <pc:spChg chg="mod">
            <ac:chgData name="Franziska Händschel" userId="e2149472-3187-4d00-b16a-a19eff6fc04a" providerId="ADAL" clId="{C5CBD3F7-B6B5-4510-8311-8B38D1FE847C}" dt="2024-03-13T14:32:33.106" v="3029" actId="207"/>
            <ac:spMkLst>
              <pc:docMk/>
              <pc:sldMasterMk cId="2436609279" sldId="2147483660"/>
              <pc:sldLayoutMk cId="2315290167" sldId="2147483675"/>
              <ac:spMk id="28" creationId="{D834A779-AFD4-9E9B-B3E9-162F13B975A9}"/>
            </ac:spMkLst>
          </pc:spChg>
          <pc:spChg chg="mod">
            <ac:chgData name="Franziska Händschel" userId="e2149472-3187-4d00-b16a-a19eff6fc04a" providerId="ADAL" clId="{C5CBD3F7-B6B5-4510-8311-8B38D1FE847C}" dt="2024-03-13T14:32:33.106" v="3029" actId="207"/>
            <ac:spMkLst>
              <pc:docMk/>
              <pc:sldMasterMk cId="2436609279" sldId="2147483660"/>
              <pc:sldLayoutMk cId="2315290167" sldId="2147483675"/>
              <ac:spMk id="29" creationId="{BFB88410-ECE7-3791-BAD0-918AB429D778}"/>
            </ac:spMkLst>
          </pc:spChg>
          <pc:spChg chg="mod">
            <ac:chgData name="Franziska Händschel" userId="e2149472-3187-4d00-b16a-a19eff6fc04a" providerId="ADAL" clId="{C5CBD3F7-B6B5-4510-8311-8B38D1FE847C}" dt="2024-03-13T14:32:33.106" v="3029" actId="207"/>
            <ac:spMkLst>
              <pc:docMk/>
              <pc:sldMasterMk cId="2436609279" sldId="2147483660"/>
              <pc:sldLayoutMk cId="2315290167" sldId="2147483675"/>
              <ac:spMk id="30" creationId="{1646F203-C1AC-938A-F44B-096CDEAB9EDF}"/>
            </ac:spMkLst>
          </pc:spChg>
          <pc:spChg chg="del">
            <ac:chgData name="Franziska Händschel" userId="e2149472-3187-4d00-b16a-a19eff6fc04a" providerId="ADAL" clId="{C5CBD3F7-B6B5-4510-8311-8B38D1FE847C}" dt="2024-03-13T14:04:53.673" v="2808" actId="478"/>
            <ac:spMkLst>
              <pc:docMk/>
              <pc:sldMasterMk cId="2436609279" sldId="2147483660"/>
              <pc:sldLayoutMk cId="2315290167" sldId="2147483675"/>
              <ac:spMk id="93" creationId="{849370CA-F805-7E0D-56C9-573945F8BAD6}"/>
            </ac:spMkLst>
          </pc:spChg>
          <pc:spChg chg="del">
            <ac:chgData name="Franziska Händschel" userId="e2149472-3187-4d00-b16a-a19eff6fc04a" providerId="ADAL" clId="{C5CBD3F7-B6B5-4510-8311-8B38D1FE847C}" dt="2024-03-13T14:04:53.673" v="2808" actId="478"/>
            <ac:spMkLst>
              <pc:docMk/>
              <pc:sldMasterMk cId="2436609279" sldId="2147483660"/>
              <pc:sldLayoutMk cId="2315290167" sldId="2147483675"/>
              <ac:spMk id="94" creationId="{66AF6814-F264-6CB9-178B-E1E23E855A1F}"/>
            </ac:spMkLst>
          </pc:spChg>
          <pc:spChg chg="del">
            <ac:chgData name="Franziska Händschel" userId="e2149472-3187-4d00-b16a-a19eff6fc04a" providerId="ADAL" clId="{C5CBD3F7-B6B5-4510-8311-8B38D1FE847C}" dt="2024-03-13T14:04:53.673" v="2808" actId="478"/>
            <ac:spMkLst>
              <pc:docMk/>
              <pc:sldMasterMk cId="2436609279" sldId="2147483660"/>
              <pc:sldLayoutMk cId="2315290167" sldId="2147483675"/>
              <ac:spMk id="95" creationId="{710300EA-8F51-CD7B-3429-708CA83D0DD2}"/>
            </ac:spMkLst>
          </pc:spChg>
          <pc:spChg chg="del">
            <ac:chgData name="Franziska Händschel" userId="e2149472-3187-4d00-b16a-a19eff6fc04a" providerId="ADAL" clId="{C5CBD3F7-B6B5-4510-8311-8B38D1FE847C}" dt="2024-03-13T14:04:53.673" v="2808" actId="478"/>
            <ac:spMkLst>
              <pc:docMk/>
              <pc:sldMasterMk cId="2436609279" sldId="2147483660"/>
              <pc:sldLayoutMk cId="2315290167" sldId="2147483675"/>
              <ac:spMk id="96" creationId="{56F7A32C-D70D-00A2-3C21-F9F7BA1E543E}"/>
            </ac:spMkLst>
          </pc:spChg>
          <pc:spChg chg="del">
            <ac:chgData name="Franziska Händschel" userId="e2149472-3187-4d00-b16a-a19eff6fc04a" providerId="ADAL" clId="{C5CBD3F7-B6B5-4510-8311-8B38D1FE847C}" dt="2024-03-13T14:04:53.673" v="2808" actId="478"/>
            <ac:spMkLst>
              <pc:docMk/>
              <pc:sldMasterMk cId="2436609279" sldId="2147483660"/>
              <pc:sldLayoutMk cId="2315290167" sldId="2147483675"/>
              <ac:spMk id="97" creationId="{0747196B-EC79-780E-CB1A-321568CDE086}"/>
            </ac:spMkLst>
          </pc:spChg>
          <pc:spChg chg="del">
            <ac:chgData name="Franziska Händschel" userId="e2149472-3187-4d00-b16a-a19eff6fc04a" providerId="ADAL" clId="{C5CBD3F7-B6B5-4510-8311-8B38D1FE847C}" dt="2024-03-13T14:04:53.673" v="2808" actId="478"/>
            <ac:spMkLst>
              <pc:docMk/>
              <pc:sldMasterMk cId="2436609279" sldId="2147483660"/>
              <pc:sldLayoutMk cId="2315290167" sldId="2147483675"/>
              <ac:spMk id="99" creationId="{2B4F6D60-1AFA-6BDD-5BF1-76EF54D4EA67}"/>
            </ac:spMkLst>
          </pc:spChg>
          <pc:spChg chg="del">
            <ac:chgData name="Franziska Händschel" userId="e2149472-3187-4d00-b16a-a19eff6fc04a" providerId="ADAL" clId="{C5CBD3F7-B6B5-4510-8311-8B38D1FE847C}" dt="2024-03-13T14:04:53.673" v="2808" actId="478"/>
            <ac:spMkLst>
              <pc:docMk/>
              <pc:sldMasterMk cId="2436609279" sldId="2147483660"/>
              <pc:sldLayoutMk cId="2315290167" sldId="2147483675"/>
              <ac:spMk id="100" creationId="{186F9773-AF05-42FE-1755-8CD33072CF9C}"/>
            </ac:spMkLst>
          </pc:spChg>
          <pc:spChg chg="del">
            <ac:chgData name="Franziska Händschel" userId="e2149472-3187-4d00-b16a-a19eff6fc04a" providerId="ADAL" clId="{C5CBD3F7-B6B5-4510-8311-8B38D1FE847C}" dt="2024-03-13T14:04:53.673" v="2808" actId="478"/>
            <ac:spMkLst>
              <pc:docMk/>
              <pc:sldMasterMk cId="2436609279" sldId="2147483660"/>
              <pc:sldLayoutMk cId="2315290167" sldId="2147483675"/>
              <ac:spMk id="101" creationId="{BC0447A3-43D4-1966-C951-8552579AEDE6}"/>
            </ac:spMkLst>
          </pc:spChg>
          <pc:spChg chg="del">
            <ac:chgData name="Franziska Händschel" userId="e2149472-3187-4d00-b16a-a19eff6fc04a" providerId="ADAL" clId="{C5CBD3F7-B6B5-4510-8311-8B38D1FE847C}" dt="2024-03-13T14:04:53.673" v="2808" actId="478"/>
            <ac:spMkLst>
              <pc:docMk/>
              <pc:sldMasterMk cId="2436609279" sldId="2147483660"/>
              <pc:sldLayoutMk cId="2315290167" sldId="2147483675"/>
              <ac:spMk id="102" creationId="{F2E0CDB0-F9DD-9EE4-29BC-AFD2CD6F93DC}"/>
            </ac:spMkLst>
          </pc:spChg>
          <pc:spChg chg="del">
            <ac:chgData name="Franziska Händschel" userId="e2149472-3187-4d00-b16a-a19eff6fc04a" providerId="ADAL" clId="{C5CBD3F7-B6B5-4510-8311-8B38D1FE847C}" dt="2024-03-13T14:04:53.673" v="2808" actId="478"/>
            <ac:spMkLst>
              <pc:docMk/>
              <pc:sldMasterMk cId="2436609279" sldId="2147483660"/>
              <pc:sldLayoutMk cId="2315290167" sldId="2147483675"/>
              <ac:spMk id="103" creationId="{F6E59D4F-8485-1EC7-C772-DBCBAF026B9E}"/>
            </ac:spMkLst>
          </pc:spChg>
          <pc:spChg chg="del">
            <ac:chgData name="Franziska Händschel" userId="e2149472-3187-4d00-b16a-a19eff6fc04a" providerId="ADAL" clId="{C5CBD3F7-B6B5-4510-8311-8B38D1FE847C}" dt="2024-03-13T14:04:53.673" v="2808" actId="478"/>
            <ac:spMkLst>
              <pc:docMk/>
              <pc:sldMasterMk cId="2436609279" sldId="2147483660"/>
              <pc:sldLayoutMk cId="2315290167" sldId="2147483675"/>
              <ac:spMk id="107" creationId="{8D8753C1-50D5-5564-05FE-A62CB6115AEB}"/>
            </ac:spMkLst>
          </pc:spChg>
          <pc:spChg chg="del">
            <ac:chgData name="Franziska Händschel" userId="e2149472-3187-4d00-b16a-a19eff6fc04a" providerId="ADAL" clId="{C5CBD3F7-B6B5-4510-8311-8B38D1FE847C}" dt="2024-03-13T14:04:53.673" v="2808" actId="478"/>
            <ac:spMkLst>
              <pc:docMk/>
              <pc:sldMasterMk cId="2436609279" sldId="2147483660"/>
              <pc:sldLayoutMk cId="2315290167" sldId="2147483675"/>
              <ac:spMk id="108" creationId="{ED8F0FE3-B2B6-5231-1FB0-4922FBB33E1D}"/>
            </ac:spMkLst>
          </pc:spChg>
          <pc:spChg chg="del">
            <ac:chgData name="Franziska Händschel" userId="e2149472-3187-4d00-b16a-a19eff6fc04a" providerId="ADAL" clId="{C5CBD3F7-B6B5-4510-8311-8B38D1FE847C}" dt="2024-03-13T14:04:53.673" v="2808" actId="478"/>
            <ac:spMkLst>
              <pc:docMk/>
              <pc:sldMasterMk cId="2436609279" sldId="2147483660"/>
              <pc:sldLayoutMk cId="2315290167" sldId="2147483675"/>
              <ac:spMk id="109" creationId="{9A192FE4-27BD-6C7E-30C5-1E777EE91713}"/>
            </ac:spMkLst>
          </pc:spChg>
          <pc:spChg chg="del">
            <ac:chgData name="Franziska Händschel" userId="e2149472-3187-4d00-b16a-a19eff6fc04a" providerId="ADAL" clId="{C5CBD3F7-B6B5-4510-8311-8B38D1FE847C}" dt="2024-03-13T14:04:53.673" v="2808" actId="478"/>
            <ac:spMkLst>
              <pc:docMk/>
              <pc:sldMasterMk cId="2436609279" sldId="2147483660"/>
              <pc:sldLayoutMk cId="2315290167" sldId="2147483675"/>
              <ac:spMk id="110" creationId="{E02C6108-2938-3084-3746-6D77CF393E33}"/>
            </ac:spMkLst>
          </pc:spChg>
          <pc:spChg chg="del">
            <ac:chgData name="Franziska Händschel" userId="e2149472-3187-4d00-b16a-a19eff6fc04a" providerId="ADAL" clId="{C5CBD3F7-B6B5-4510-8311-8B38D1FE847C}" dt="2024-03-13T14:04:53.673" v="2808" actId="478"/>
            <ac:spMkLst>
              <pc:docMk/>
              <pc:sldMasterMk cId="2436609279" sldId="2147483660"/>
              <pc:sldLayoutMk cId="2315290167" sldId="2147483675"/>
              <ac:spMk id="111" creationId="{EED80A36-871D-DC87-3813-68989515CC93}"/>
            </ac:spMkLst>
          </pc:spChg>
          <pc:spChg chg="del">
            <ac:chgData name="Franziska Händschel" userId="e2149472-3187-4d00-b16a-a19eff6fc04a" providerId="ADAL" clId="{C5CBD3F7-B6B5-4510-8311-8B38D1FE847C}" dt="2024-03-13T14:04:53.673" v="2808" actId="478"/>
            <ac:spMkLst>
              <pc:docMk/>
              <pc:sldMasterMk cId="2436609279" sldId="2147483660"/>
              <pc:sldLayoutMk cId="2315290167" sldId="2147483675"/>
              <ac:spMk id="112" creationId="{5CE06893-09BC-36F4-F6E1-888887D9A3A6}"/>
            </ac:spMkLst>
          </pc:spChg>
          <pc:spChg chg="del">
            <ac:chgData name="Franziska Händschel" userId="e2149472-3187-4d00-b16a-a19eff6fc04a" providerId="ADAL" clId="{C5CBD3F7-B6B5-4510-8311-8B38D1FE847C}" dt="2024-03-13T14:04:53.673" v="2808" actId="478"/>
            <ac:spMkLst>
              <pc:docMk/>
              <pc:sldMasterMk cId="2436609279" sldId="2147483660"/>
              <pc:sldLayoutMk cId="2315290167" sldId="2147483675"/>
              <ac:spMk id="157" creationId="{A09934F3-FBF2-4B5F-93E9-7F91DBB8126D}"/>
            </ac:spMkLst>
          </pc:spChg>
          <pc:grpChg chg="mod">
            <ac:chgData name="Franziska Händschel" userId="e2149472-3187-4d00-b16a-a19eff6fc04a" providerId="ADAL" clId="{C5CBD3F7-B6B5-4510-8311-8B38D1FE847C}" dt="2024-03-13T14:31:47.273" v="3023"/>
            <ac:grpSpMkLst>
              <pc:docMk/>
              <pc:sldMasterMk cId="2436609279" sldId="2147483660"/>
              <pc:sldLayoutMk cId="2315290167" sldId="2147483675"/>
              <ac:grpSpMk id="18" creationId="{20F8150B-D791-9E6A-90FE-E7270A3CAC9B}"/>
            </ac:grpSpMkLst>
          </pc:grpChg>
          <pc:grpChg chg="add mod">
            <ac:chgData name="Franziska Händschel" userId="e2149472-3187-4d00-b16a-a19eff6fc04a" providerId="ADAL" clId="{C5CBD3F7-B6B5-4510-8311-8B38D1FE847C}" dt="2024-03-13T14:31:47.273" v="3023"/>
            <ac:grpSpMkLst>
              <pc:docMk/>
              <pc:sldMasterMk cId="2436609279" sldId="2147483660"/>
              <pc:sldLayoutMk cId="2315290167" sldId="2147483675"/>
              <ac:grpSpMk id="20" creationId="{1C95EABB-DC03-C1F6-3A72-C2CEA5FB20DD}"/>
            </ac:grpSpMkLst>
          </pc:grpChg>
          <pc:grpChg chg="add del mod">
            <ac:chgData name="Franziska Händschel" userId="e2149472-3187-4d00-b16a-a19eff6fc04a" providerId="ADAL" clId="{C5CBD3F7-B6B5-4510-8311-8B38D1FE847C}" dt="2024-03-13T14:32:33.804" v="3030" actId="21"/>
            <ac:grpSpMkLst>
              <pc:docMk/>
              <pc:sldMasterMk cId="2436609279" sldId="2147483660"/>
              <pc:sldLayoutMk cId="2315290167" sldId="2147483675"/>
              <ac:grpSpMk id="25" creationId="{A03E50C5-E64F-41D0-62C4-85B34407F6F0}"/>
            </ac:grpSpMkLst>
          </pc:grpChg>
          <pc:picChg chg="mod">
            <ac:chgData name="Franziska Händschel" userId="e2149472-3187-4d00-b16a-a19eff6fc04a" providerId="ADAL" clId="{C5CBD3F7-B6B5-4510-8311-8B38D1FE847C}" dt="2024-03-13T14:34:07.829" v="3045" actId="1366"/>
            <ac:picMkLst>
              <pc:docMk/>
              <pc:sldMasterMk cId="2436609279" sldId="2147483660"/>
              <pc:sldLayoutMk cId="2315290167" sldId="2147483675"/>
              <ac:picMk id="21" creationId="{C0A099F5-0D49-8260-B180-783CE3B73D1F}"/>
            </ac:picMkLst>
          </pc:picChg>
          <pc:picChg chg="mod">
            <ac:chgData name="Franziska Händschel" userId="e2149472-3187-4d00-b16a-a19eff6fc04a" providerId="ADAL" clId="{C5CBD3F7-B6B5-4510-8311-8B38D1FE847C}" dt="2024-03-13T14:34:07.829" v="3045" actId="1366"/>
            <ac:picMkLst>
              <pc:docMk/>
              <pc:sldMasterMk cId="2436609279" sldId="2147483660"/>
              <pc:sldLayoutMk cId="2315290167" sldId="2147483675"/>
              <ac:picMk id="22" creationId="{E29F867D-B0E4-0AEE-E808-FB602DD0876F}"/>
            </ac:picMkLst>
          </pc:picChg>
          <pc:picChg chg="mod">
            <ac:chgData name="Franziska Händschel" userId="e2149472-3187-4d00-b16a-a19eff6fc04a" providerId="ADAL" clId="{C5CBD3F7-B6B5-4510-8311-8B38D1FE847C}" dt="2024-03-13T14:34:07.829" v="3045" actId="1366"/>
            <ac:picMkLst>
              <pc:docMk/>
              <pc:sldMasterMk cId="2436609279" sldId="2147483660"/>
              <pc:sldLayoutMk cId="2315290167" sldId="2147483675"/>
              <ac:picMk id="23" creationId="{BC0AECAC-6A45-5EAC-4633-98A75F24B69E}"/>
            </ac:picMkLst>
          </pc:picChg>
          <pc:picChg chg="del">
            <ac:chgData name="Franziska Händschel" userId="e2149472-3187-4d00-b16a-a19eff6fc04a" providerId="ADAL" clId="{C5CBD3F7-B6B5-4510-8311-8B38D1FE847C}" dt="2024-03-13T14:04:53.673" v="2808" actId="478"/>
            <ac:picMkLst>
              <pc:docMk/>
              <pc:sldMasterMk cId="2436609279" sldId="2147483660"/>
              <pc:sldLayoutMk cId="2315290167" sldId="2147483675"/>
              <ac:picMk id="98" creationId="{12008106-CEF4-D640-B325-C76F1D26B55B}"/>
            </ac:picMkLst>
          </pc:picChg>
          <pc:picChg chg="del">
            <ac:chgData name="Franziska Händschel" userId="e2149472-3187-4d00-b16a-a19eff6fc04a" providerId="ADAL" clId="{C5CBD3F7-B6B5-4510-8311-8B38D1FE847C}" dt="2024-03-13T14:04:53.673" v="2808" actId="478"/>
            <ac:picMkLst>
              <pc:docMk/>
              <pc:sldMasterMk cId="2436609279" sldId="2147483660"/>
              <pc:sldLayoutMk cId="2315290167" sldId="2147483675"/>
              <ac:picMk id="104" creationId="{94612612-4EFE-3279-A43E-18F7AD7AC982}"/>
            </ac:picMkLst>
          </pc:picChg>
          <pc:picChg chg="del">
            <ac:chgData name="Franziska Händschel" userId="e2149472-3187-4d00-b16a-a19eff6fc04a" providerId="ADAL" clId="{C5CBD3F7-B6B5-4510-8311-8B38D1FE847C}" dt="2024-03-13T14:04:53.673" v="2808" actId="478"/>
            <ac:picMkLst>
              <pc:docMk/>
              <pc:sldMasterMk cId="2436609279" sldId="2147483660"/>
              <pc:sldLayoutMk cId="2315290167" sldId="2147483675"/>
              <ac:picMk id="105" creationId="{F33C649E-AD2B-8E96-A60B-1CE1F4F15938}"/>
            </ac:picMkLst>
          </pc:picChg>
          <pc:picChg chg="del">
            <ac:chgData name="Franziska Händschel" userId="e2149472-3187-4d00-b16a-a19eff6fc04a" providerId="ADAL" clId="{C5CBD3F7-B6B5-4510-8311-8B38D1FE847C}" dt="2024-03-13T14:04:53.673" v="2808" actId="478"/>
            <ac:picMkLst>
              <pc:docMk/>
              <pc:sldMasterMk cId="2436609279" sldId="2147483660"/>
              <pc:sldLayoutMk cId="2315290167" sldId="2147483675"/>
              <ac:picMk id="106" creationId="{69C02F50-937A-62BF-0FE1-AD91751CD401}"/>
            </ac:picMkLst>
          </pc:picChg>
          <pc:picChg chg="del">
            <ac:chgData name="Franziska Händschel" userId="e2149472-3187-4d00-b16a-a19eff6fc04a" providerId="ADAL" clId="{C5CBD3F7-B6B5-4510-8311-8B38D1FE847C}" dt="2024-03-13T14:04:53.673" v="2808" actId="478"/>
            <ac:picMkLst>
              <pc:docMk/>
              <pc:sldMasterMk cId="2436609279" sldId="2147483660"/>
              <pc:sldLayoutMk cId="2315290167" sldId="2147483675"/>
              <ac:picMk id="113" creationId="{5C461F5B-F0D0-8B6B-1AC8-071A43CBAB44}"/>
            </ac:picMkLst>
          </pc:picChg>
        </pc:sldLayoutChg>
        <pc:sldLayoutChg chg="addSp delSp modSp mod">
          <pc:chgData name="Franziska Händschel" userId="e2149472-3187-4d00-b16a-a19eff6fc04a" providerId="ADAL" clId="{C5CBD3F7-B6B5-4510-8311-8B38D1FE847C}" dt="2024-03-13T14:17:27.499" v="2977" actId="6014"/>
          <pc:sldLayoutMkLst>
            <pc:docMk/>
            <pc:sldMasterMk cId="2436609279" sldId="2147483660"/>
            <pc:sldLayoutMk cId="1692561356" sldId="2147483676"/>
          </pc:sldLayoutMkLst>
          <pc:spChg chg="mod">
            <ac:chgData name="Franziska Händschel" userId="e2149472-3187-4d00-b16a-a19eff6fc04a" providerId="ADAL" clId="{C5CBD3F7-B6B5-4510-8311-8B38D1FE847C}" dt="2024-03-13T14:16:45.310" v="2961" actId="20577"/>
            <ac:spMkLst>
              <pc:docMk/>
              <pc:sldMasterMk cId="2436609279" sldId="2147483660"/>
              <pc:sldLayoutMk cId="1692561356" sldId="2147483676"/>
              <ac:spMk id="2" creationId="{5CCD30B7-23B6-422D-9374-93BA62530E76}"/>
            </ac:spMkLst>
          </pc:spChg>
          <pc:spChg chg="add mod">
            <ac:chgData name="Franziska Händschel" userId="e2149472-3187-4d00-b16a-a19eff6fc04a" providerId="ADAL" clId="{C5CBD3F7-B6B5-4510-8311-8B38D1FE847C}" dt="2024-03-13T14:12:57.031" v="2893" actId="1076"/>
            <ac:spMkLst>
              <pc:docMk/>
              <pc:sldMasterMk cId="2436609279" sldId="2147483660"/>
              <pc:sldLayoutMk cId="1692561356" sldId="2147483676"/>
              <ac:spMk id="4" creationId="{BDA36AB9-37BC-70DC-9C3A-AF686E48AEA6}"/>
            </ac:spMkLst>
          </pc:spChg>
          <pc:spChg chg="mod">
            <ac:chgData name="Franziska Händschel" userId="e2149472-3187-4d00-b16a-a19eff6fc04a" providerId="ADAL" clId="{C5CBD3F7-B6B5-4510-8311-8B38D1FE847C}" dt="2024-03-13T14:03:50.141" v="2799" actId="20577"/>
            <ac:spMkLst>
              <pc:docMk/>
              <pc:sldMasterMk cId="2436609279" sldId="2147483660"/>
              <pc:sldLayoutMk cId="1692561356" sldId="2147483676"/>
              <ac:spMk id="5" creationId="{B7912C82-CE2B-482D-27E5-88FFAD5F6363}"/>
            </ac:spMkLst>
          </pc:spChg>
          <pc:spChg chg="add mod">
            <ac:chgData name="Franziska Händschel" userId="e2149472-3187-4d00-b16a-a19eff6fc04a" providerId="ADAL" clId="{C5CBD3F7-B6B5-4510-8311-8B38D1FE847C}" dt="2024-03-13T14:12:57.031" v="2893" actId="1076"/>
            <ac:spMkLst>
              <pc:docMk/>
              <pc:sldMasterMk cId="2436609279" sldId="2147483660"/>
              <pc:sldLayoutMk cId="1692561356" sldId="2147483676"/>
              <ac:spMk id="7" creationId="{C8E5A518-E8EA-5B5B-33CB-8810567D8540}"/>
            </ac:spMkLst>
          </pc:spChg>
          <pc:spChg chg="add mod">
            <ac:chgData name="Franziska Händschel" userId="e2149472-3187-4d00-b16a-a19eff6fc04a" providerId="ADAL" clId="{C5CBD3F7-B6B5-4510-8311-8B38D1FE847C}" dt="2024-03-13T14:12:57.031" v="2893" actId="1076"/>
            <ac:spMkLst>
              <pc:docMk/>
              <pc:sldMasterMk cId="2436609279" sldId="2147483660"/>
              <pc:sldLayoutMk cId="1692561356" sldId="2147483676"/>
              <ac:spMk id="8" creationId="{D7F02F8C-C9D5-9309-BD55-EAD380D40295}"/>
            </ac:spMkLst>
          </pc:spChg>
          <pc:spChg chg="add mod">
            <ac:chgData name="Franziska Händschel" userId="e2149472-3187-4d00-b16a-a19eff6fc04a" providerId="ADAL" clId="{C5CBD3F7-B6B5-4510-8311-8B38D1FE847C}" dt="2024-03-13T14:12:57.031" v="2893" actId="1076"/>
            <ac:spMkLst>
              <pc:docMk/>
              <pc:sldMasterMk cId="2436609279" sldId="2147483660"/>
              <pc:sldLayoutMk cId="1692561356" sldId="2147483676"/>
              <ac:spMk id="9" creationId="{03136EC8-C422-A871-AFD3-9C2B2112AFC7}"/>
            </ac:spMkLst>
          </pc:spChg>
          <pc:spChg chg="add mod">
            <ac:chgData name="Franziska Händschel" userId="e2149472-3187-4d00-b16a-a19eff6fc04a" providerId="ADAL" clId="{C5CBD3F7-B6B5-4510-8311-8B38D1FE847C}" dt="2024-03-13T14:12:57.031" v="2893" actId="1076"/>
            <ac:spMkLst>
              <pc:docMk/>
              <pc:sldMasterMk cId="2436609279" sldId="2147483660"/>
              <pc:sldLayoutMk cId="1692561356" sldId="2147483676"/>
              <ac:spMk id="10" creationId="{127E73F5-3AB0-6DFA-DCBF-F5EC16DDE070}"/>
            </ac:spMkLst>
          </pc:spChg>
          <pc:spChg chg="add mod">
            <ac:chgData name="Franziska Händschel" userId="e2149472-3187-4d00-b16a-a19eff6fc04a" providerId="ADAL" clId="{C5CBD3F7-B6B5-4510-8311-8B38D1FE847C}" dt="2024-03-13T14:12:57.031" v="2893" actId="1076"/>
            <ac:spMkLst>
              <pc:docMk/>
              <pc:sldMasterMk cId="2436609279" sldId="2147483660"/>
              <pc:sldLayoutMk cId="1692561356" sldId="2147483676"/>
              <ac:spMk id="11" creationId="{3D469F5F-FACD-C7A9-17F5-3BD631674BAA}"/>
            </ac:spMkLst>
          </pc:spChg>
          <pc:spChg chg="add mod">
            <ac:chgData name="Franziska Händschel" userId="e2149472-3187-4d00-b16a-a19eff6fc04a" providerId="ADAL" clId="{C5CBD3F7-B6B5-4510-8311-8B38D1FE847C}" dt="2024-03-13T14:12:57.031" v="2893" actId="1076"/>
            <ac:spMkLst>
              <pc:docMk/>
              <pc:sldMasterMk cId="2436609279" sldId="2147483660"/>
              <pc:sldLayoutMk cId="1692561356" sldId="2147483676"/>
              <ac:spMk id="12" creationId="{AC660439-D1D4-54EF-4178-DC18935407C8}"/>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6" creationId="{2B7DA096-D177-7389-F1A7-5CF0CD592A1B}"/>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7" creationId="{D6D77F0F-4D73-8543-FAD8-40A5FDE2A559}"/>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8" creationId="{EB18A4FD-D8F1-8DF4-AB71-F1C8BB4B2A22}"/>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9" creationId="{E43BB8EF-52B6-E425-81B1-2DF4505DEA3D}"/>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20" creationId="{9E5DAB60-DC63-D31D-2B5D-D4B0CB06541A}"/>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21" creationId="{4A5F54ED-2731-34F2-F858-202882AE21B1}"/>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22" creationId="{B5DBB088-FC51-FE07-5818-4A1E21E6F084}"/>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23" creationId="{DEB59215-B38F-7429-AC75-12AE7FE0BB5D}"/>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24" creationId="{A2749A91-4C0F-6089-DC7D-884840A3B73B}"/>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25" creationId="{AA8A9FA8-8EDF-F24C-4B3E-6AF05B004F06}"/>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26" creationId="{5466A64C-71CE-0544-8DCB-E5515D6D2A60}"/>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27" creationId="{59DDBA44-48FB-1F90-D979-7CDAAF3ED61B}"/>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28" creationId="{1B89DB9F-8D7D-33B4-104C-D525737A9FAD}"/>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29" creationId="{C0AF9953-C2DD-EF28-04AC-D6F05C65EF73}"/>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30" creationId="{0C558EB6-22A2-4A74-AC36-21EA3AA3059F}"/>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31" creationId="{555602A1-C3BB-5A10-9189-30319C3001CE}"/>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32" creationId="{58E16771-BEF4-915A-DFA9-23F86974FDD7}"/>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33" creationId="{46CFF77C-6BBC-9520-9945-A829482658EF}"/>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34" creationId="{1B6EA57E-8BB2-886A-82B4-26DD625F90C9}"/>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35" creationId="{1A0A9D84-43E6-815E-D6ED-ADB6D0BCBF9A}"/>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36" creationId="{42EECA0D-FDD2-CAD1-65A6-8FA31F5B9684}"/>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37" creationId="{C5EA36A1-2999-6520-77B1-544905EFA90E}"/>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38" creationId="{9ACD3C2F-35A4-345B-5401-C2C12E803B1A}"/>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39" creationId="{5049D65B-DB7F-BCBE-CA31-6B47AA6F28C7}"/>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40" creationId="{4A0635F5-E8E0-9878-10C4-8256EE424C9D}"/>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41" creationId="{24923617-1D19-5179-2B3C-7128FE2FEECA}"/>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42" creationId="{C8EEF12E-FD38-72CC-B00C-FA1510C0EAF0}"/>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43" creationId="{32D45D00-39D5-A3CC-98F3-A5A55DFE82E2}"/>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44" creationId="{6EED6FB3-24EA-23C8-4170-58DD08CED757}"/>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45" creationId="{2606CA36-ED24-29E3-BF3D-7AB27B4F7570}"/>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46" creationId="{5C594B55-FDA1-142A-C079-35876C62EFE8}"/>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47" creationId="{BD68E1B2-2181-0DD9-427D-C7BCAE4CD91D}"/>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48" creationId="{9F570F8F-B9C4-A2E0-9DC1-23B4A60DA631}"/>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49" creationId="{B8175881-746C-DCD1-6487-225E2B6DAEBD}"/>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50" creationId="{6E4501CD-475A-8149-761E-E3A12E6DD5F3}"/>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51" creationId="{02502705-DE85-3563-B5E8-F66C66052645}"/>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52" creationId="{00379023-F537-88E5-B0A7-508B0CC8CD96}"/>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53" creationId="{868AEBCF-BB94-EE54-5D7F-952844FDF85D}"/>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54" creationId="{47A3CDA9-6355-ACE7-996F-CA725DF89C47}"/>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55" creationId="{A0E4A777-B4F6-B1E7-9B59-55A3E4DD94E1}"/>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56" creationId="{5AF93C48-AD74-1F46-37D2-95B6E3BAB123}"/>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57" creationId="{0EAA9575-5C50-4563-9ED1-8A3D75645B0F}"/>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58" creationId="{2C8141F0-C474-BDC1-6919-80C1594FD753}"/>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59" creationId="{7D6EB8AD-BB60-9304-22C0-8A01BAC31BCF}"/>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60" creationId="{86579447-B566-7649-11BF-04EFD54591BD}"/>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61" creationId="{FCD2384C-2278-A5DD-FB0B-91BFC95418C0}"/>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62" creationId="{04716826-C1B1-37E6-7A91-7F1076E8F7F9}"/>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63" creationId="{042A2D8E-C987-1454-F7C3-230661E451C1}"/>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64" creationId="{79A81467-C23E-924D-4C3B-4C5A5F524C94}"/>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65" creationId="{4C66667E-6F65-CFBF-8CF8-0E3055F42696}"/>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66" creationId="{9C4CF5DC-305C-4051-F33D-F881513DB6D1}"/>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67" creationId="{F9ECFB00-04BB-3FAF-B3D9-A7F9FE42B0E2}"/>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68" creationId="{80C2F7DE-2AE6-5DAC-F0AA-7A02557727A3}"/>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69" creationId="{59B1232A-99BF-F7C1-C19B-FACB4D99A35A}"/>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70" creationId="{A04DEB9F-A281-76CA-F535-D96B883DC9E8}"/>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71" creationId="{BE65476B-84E8-5304-A7D7-070CA98BEE94}"/>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72" creationId="{321CDAD4-7E40-7507-96BF-E9389EAF3C28}"/>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73" creationId="{FC5FF033-E344-5294-2BD3-8FC2C8CAD310}"/>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74" creationId="{4521254D-1CE1-BF04-4EFF-292B7F317044}"/>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75" creationId="{40435B78-2B59-C455-A346-9674892B5ED9}"/>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76" creationId="{4D64E06D-9A98-0C80-A443-4890B8802AD1}"/>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77" creationId="{F601485F-4A2B-DB32-05D6-59E5756574FF}"/>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78" creationId="{30C9CEC8-A357-8679-BFB6-968889540AC9}"/>
            </ac:spMkLst>
          </pc:spChg>
          <pc:spChg chg="add mod">
            <ac:chgData name="Franziska Händschel" userId="e2149472-3187-4d00-b16a-a19eff6fc04a" providerId="ADAL" clId="{C5CBD3F7-B6B5-4510-8311-8B38D1FE847C}" dt="2024-03-13T14:16:16.033" v="2930"/>
            <ac:spMkLst>
              <pc:docMk/>
              <pc:sldMasterMk cId="2436609279" sldId="2147483660"/>
              <pc:sldLayoutMk cId="1692561356" sldId="2147483676"/>
              <ac:spMk id="79" creationId="{099446FE-B971-7388-CD41-51472C8E7FDB}"/>
            </ac:spMkLst>
          </pc:spChg>
          <pc:spChg chg="add mod">
            <ac:chgData name="Franziska Händschel" userId="e2149472-3187-4d00-b16a-a19eff6fc04a" providerId="ADAL" clId="{C5CBD3F7-B6B5-4510-8311-8B38D1FE847C}" dt="2024-03-13T14:12:57.031" v="2893" actId="1076"/>
            <ac:spMkLst>
              <pc:docMk/>
              <pc:sldMasterMk cId="2436609279" sldId="2147483660"/>
              <pc:sldLayoutMk cId="1692561356" sldId="2147483676"/>
              <ac:spMk id="80" creationId="{2701D329-8B36-9757-EE20-A957F88FD4E3}"/>
            </ac:spMkLst>
          </pc:spChg>
          <pc:spChg chg="add mod">
            <ac:chgData name="Franziska Händschel" userId="e2149472-3187-4d00-b16a-a19eff6fc04a" providerId="ADAL" clId="{C5CBD3F7-B6B5-4510-8311-8B38D1FE847C}" dt="2024-03-13T14:12:57.031" v="2893" actId="1076"/>
            <ac:spMkLst>
              <pc:docMk/>
              <pc:sldMasterMk cId="2436609279" sldId="2147483660"/>
              <pc:sldLayoutMk cId="1692561356" sldId="2147483676"/>
              <ac:spMk id="81" creationId="{2A2CED85-F1A0-C48C-9DE1-71C186156B8F}"/>
            </ac:spMkLst>
          </pc:spChg>
          <pc:spChg chg="add mod">
            <ac:chgData name="Franziska Händschel" userId="e2149472-3187-4d00-b16a-a19eff6fc04a" providerId="ADAL" clId="{C5CBD3F7-B6B5-4510-8311-8B38D1FE847C}" dt="2024-03-13T14:12:57.031" v="2893" actId="1076"/>
            <ac:spMkLst>
              <pc:docMk/>
              <pc:sldMasterMk cId="2436609279" sldId="2147483660"/>
              <pc:sldLayoutMk cId="1692561356" sldId="2147483676"/>
              <ac:spMk id="82" creationId="{1157921E-B4A5-3DAE-D5E6-73DCF1FA52AA}"/>
            </ac:spMkLst>
          </pc:spChg>
          <pc:spChg chg="add mod">
            <ac:chgData name="Franziska Händschel" userId="e2149472-3187-4d00-b16a-a19eff6fc04a" providerId="ADAL" clId="{C5CBD3F7-B6B5-4510-8311-8B38D1FE847C}" dt="2024-03-13T14:12:57.031" v="2893" actId="1076"/>
            <ac:spMkLst>
              <pc:docMk/>
              <pc:sldMasterMk cId="2436609279" sldId="2147483660"/>
              <pc:sldLayoutMk cId="1692561356" sldId="2147483676"/>
              <ac:spMk id="83" creationId="{966C9E1E-B9A0-C5C2-626A-AAF65DA77FC0}"/>
            </ac:spMkLst>
          </pc:spChg>
          <pc:spChg chg="add mod">
            <ac:chgData name="Franziska Händschel" userId="e2149472-3187-4d00-b16a-a19eff6fc04a" providerId="ADAL" clId="{C5CBD3F7-B6B5-4510-8311-8B38D1FE847C}" dt="2024-03-13T14:12:57.031" v="2893" actId="1076"/>
            <ac:spMkLst>
              <pc:docMk/>
              <pc:sldMasterMk cId="2436609279" sldId="2147483660"/>
              <pc:sldLayoutMk cId="1692561356" sldId="2147483676"/>
              <ac:spMk id="84" creationId="{33D84164-48E0-C71D-9275-94397FE861D4}"/>
            </ac:spMkLst>
          </pc:spChg>
          <pc:spChg chg="add mod">
            <ac:chgData name="Franziska Händschel" userId="e2149472-3187-4d00-b16a-a19eff6fc04a" providerId="ADAL" clId="{C5CBD3F7-B6B5-4510-8311-8B38D1FE847C}" dt="2024-03-13T14:12:57.031" v="2893" actId="1076"/>
            <ac:spMkLst>
              <pc:docMk/>
              <pc:sldMasterMk cId="2436609279" sldId="2147483660"/>
              <pc:sldLayoutMk cId="1692561356" sldId="2147483676"/>
              <ac:spMk id="85" creationId="{26C00BD0-1C6D-D98A-9E76-58C4021D7BA2}"/>
            </ac:spMkLst>
          </pc:spChg>
          <pc:spChg chg="add mod">
            <ac:chgData name="Franziska Händschel" userId="e2149472-3187-4d00-b16a-a19eff6fc04a" providerId="ADAL" clId="{C5CBD3F7-B6B5-4510-8311-8B38D1FE847C}" dt="2024-03-13T14:12:57.031" v="2893" actId="1076"/>
            <ac:spMkLst>
              <pc:docMk/>
              <pc:sldMasterMk cId="2436609279" sldId="2147483660"/>
              <pc:sldLayoutMk cId="1692561356" sldId="2147483676"/>
              <ac:spMk id="86" creationId="{6BB7C98D-78B6-4C17-179A-16D4DC53660E}"/>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87" creationId="{B770EF76-5542-43EE-BC24-67E257E9B139}"/>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88" creationId="{E2000891-4909-A312-CD86-C2F9D73CCB10}"/>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89" creationId="{7129FF0D-385F-DD6B-6A96-0D1CF1805D2C}"/>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90" creationId="{71EF9480-6464-52C0-CBBF-7C8FACA434FE}"/>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91" creationId="{F7FD0F04-6D1F-193A-BE82-28AB65C2F2E6}"/>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92" creationId="{18850F80-E38B-46DF-0EC4-97597A3931C0}"/>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93" creationId="{573B61B8-CF3C-EEC2-8581-B71FE85CB701}"/>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94" creationId="{9D981D1A-0338-8393-1930-A1B2B690CBF4}"/>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95" creationId="{651DFCE7-82C1-4851-F789-931AF84D719A}"/>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96" creationId="{D28EAC1B-BE09-37BF-D4B2-A064B5148197}"/>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97" creationId="{F9F311F0-B963-E11F-8CDA-B225AB381D4B}"/>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98" creationId="{7B959479-9BD8-EC19-FFC5-E7C063FCCBCD}"/>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99" creationId="{DFCF4609-AE0A-141A-3DE7-0D2AD8CEE961}"/>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00" creationId="{92B9AFD2-9F37-2A6A-4492-46538AF1C37E}"/>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01" creationId="{6504CDA7-287A-2B22-F86F-1C664FDC8AA8}"/>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02" creationId="{A75ABABC-8B67-C47A-BA3C-02348CE8DFF9}"/>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03" creationId="{7794FAF0-6697-6E61-52B4-139FCF93121A}"/>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04" creationId="{A718FFBC-754B-9F3B-EBFD-8A3B83303E0B}"/>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05" creationId="{57D2047D-98F6-12A2-EDCE-ED01E49B6604}"/>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06" creationId="{C6B43F97-F8A7-508C-E971-8621F03753F7}"/>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07" creationId="{941C56D2-C838-4832-61A7-52BDB774F8BB}"/>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08" creationId="{76799F72-3580-3EE6-A0E1-62A751694860}"/>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09" creationId="{D3252C6B-B7B1-5980-95DF-B4BA6FA91F96}"/>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10" creationId="{A953C6CB-AE19-0310-5F98-1AE2EA182EB1}"/>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11" creationId="{60C795C6-CA7C-0B0B-DD94-FC56E408DDCF}"/>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12" creationId="{4BE0DE62-1C4E-10CB-75C2-621AFEC6A17B}"/>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13" creationId="{803DF10C-563B-81E8-066A-394282F1546B}"/>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14" creationId="{82273981-94F9-8246-EC31-2435B35432A4}"/>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15" creationId="{E2F49612-A4DD-2735-3913-9BF69234D7AF}"/>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16" creationId="{96DE7440-8236-F632-51C0-40D5D3492CC5}"/>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17" creationId="{F2F873C6-1880-0D84-C37A-8B46219472F7}"/>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18" creationId="{2819CCBB-1E1D-8852-895E-2B74DBA24871}"/>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19" creationId="{2032CDE0-9110-6D04-2E78-D4CE75E17CA9}"/>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20" creationId="{193F6B0E-C795-93FC-C08C-46795156B0E0}"/>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21" creationId="{1529DD82-4264-4FC7-E899-291469A1F3CF}"/>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22" creationId="{451D3F49-8068-CAD7-44E5-4DDFF67D5316}"/>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23" creationId="{4418804C-E471-06EB-9CEF-23212DC11967}"/>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24" creationId="{44CC4E8C-656B-6DAF-20D2-371A4497B6BA}"/>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25" creationId="{154E0ACE-F319-C079-F397-72085268EE16}"/>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26" creationId="{569478DB-6878-7BF2-F692-0D64E80572A5}"/>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27" creationId="{B0F48F69-58D2-5C80-58F2-6A65F427214C}"/>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28" creationId="{3EA89E3A-F544-C04F-6E9A-A3413566DD4A}"/>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29" creationId="{CBED935A-2661-7A46-D9F0-234AC3F38CAA}"/>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30" creationId="{5C85F4F0-0C77-F3F7-8978-54C230BD7AB9}"/>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31" creationId="{CDD0CE38-9D70-1CB2-6A3E-020468576E19}"/>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32" creationId="{5DB5331D-7E14-2BEB-D8F9-A12B8E65D31F}"/>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33" creationId="{20C27CAD-404B-9552-C375-151DD56C9305}"/>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34" creationId="{568A6DD3-CB14-BE21-FE42-03F63CEECC50}"/>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35" creationId="{9561EF41-9CB2-F800-A305-B5677FC747AF}"/>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36" creationId="{C3D6D638-BD72-4C9D-F0FE-7064D33D34AB}"/>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37" creationId="{95DA9D98-AD11-CADF-1257-5D0FFD32FD42}"/>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38" creationId="{5943E820-7C78-0E2A-9735-154D8051DB0C}"/>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39" creationId="{61EDF73C-0CF8-F7B8-A19D-2A2846C3FAC6}"/>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40" creationId="{CCC88942-6D25-A168-D651-0AB464DD8609}"/>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41" creationId="{5B319EDA-ABB6-F80E-5572-4B0E90321FCD}"/>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42" creationId="{CF2FAC61-3B44-3DC6-CFC6-E0A367088941}"/>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43" creationId="{F98F49B6-8038-10C4-394F-62BE4E42CA6F}"/>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44" creationId="{203AD5F2-8FCE-4C31-673A-84291DA505A2}"/>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45" creationId="{C943A2F6-FBA8-9372-982C-D5630F12960C}"/>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46" creationId="{A07593FC-B8A6-91A2-FD02-8E7D698A7CBB}"/>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47" creationId="{50F11C53-71E9-F373-B61B-35B9FCBE4F05}"/>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48" creationId="{4D51BDDF-6E42-5ED0-4875-30C688CD222A}"/>
            </ac:spMkLst>
          </pc:spChg>
          <pc:spChg chg="add del mod">
            <ac:chgData name="Franziska Händschel" userId="e2149472-3187-4d00-b16a-a19eff6fc04a" providerId="ADAL" clId="{C5CBD3F7-B6B5-4510-8311-8B38D1FE847C}" dt="2024-03-13T14:13:26.477" v="2913" actId="21"/>
            <ac:spMkLst>
              <pc:docMk/>
              <pc:sldMasterMk cId="2436609279" sldId="2147483660"/>
              <pc:sldLayoutMk cId="1692561356" sldId="2147483676"/>
              <ac:spMk id="149" creationId="{D95793C9-7D33-FC33-A0E6-8A476E8BD552}"/>
            </ac:spMkLst>
          </pc:spChg>
          <pc:picChg chg="del">
            <ac:chgData name="Franziska Händschel" userId="e2149472-3187-4d00-b16a-a19eff6fc04a" providerId="ADAL" clId="{C5CBD3F7-B6B5-4510-8311-8B38D1FE847C}" dt="2024-03-13T14:05:00.940" v="2810" actId="478"/>
            <ac:picMkLst>
              <pc:docMk/>
              <pc:sldMasterMk cId="2436609279" sldId="2147483660"/>
              <pc:sldLayoutMk cId="1692561356" sldId="2147483676"/>
              <ac:picMk id="6" creationId="{E92FCF9D-0E65-FA70-06E9-BDB8178BEAD2}"/>
            </ac:picMkLst>
          </pc:picChg>
          <pc:picChg chg="add mod">
            <ac:chgData name="Franziska Händschel" userId="e2149472-3187-4d00-b16a-a19eff6fc04a" providerId="ADAL" clId="{C5CBD3F7-B6B5-4510-8311-8B38D1FE847C}" dt="2024-03-13T14:13:03.665" v="2898" actId="1037"/>
            <ac:picMkLst>
              <pc:docMk/>
              <pc:sldMasterMk cId="2436609279" sldId="2147483660"/>
              <pc:sldLayoutMk cId="1692561356" sldId="2147483676"/>
              <ac:picMk id="13" creationId="{7B53BF51-587C-CECC-A35B-E71F0D528212}"/>
            </ac:picMkLst>
          </pc:picChg>
          <pc:picChg chg="add mod">
            <ac:chgData name="Franziska Händschel" userId="e2149472-3187-4d00-b16a-a19eff6fc04a" providerId="ADAL" clId="{C5CBD3F7-B6B5-4510-8311-8B38D1FE847C}" dt="2024-03-13T14:13:07.773" v="2903" actId="1037"/>
            <ac:picMkLst>
              <pc:docMk/>
              <pc:sldMasterMk cId="2436609279" sldId="2147483660"/>
              <pc:sldLayoutMk cId="1692561356" sldId="2147483676"/>
              <ac:picMk id="14" creationId="{81C636B0-19C9-ACD4-ADC2-E66A819C7865}"/>
            </ac:picMkLst>
          </pc:picChg>
          <pc:picChg chg="add mod">
            <ac:chgData name="Franziska Händschel" userId="e2149472-3187-4d00-b16a-a19eff6fc04a" providerId="ADAL" clId="{C5CBD3F7-B6B5-4510-8311-8B38D1FE847C}" dt="2024-03-13T14:13:21.101" v="2912" actId="1037"/>
            <ac:picMkLst>
              <pc:docMk/>
              <pc:sldMasterMk cId="2436609279" sldId="2147483660"/>
              <pc:sldLayoutMk cId="1692561356" sldId="2147483676"/>
              <ac:picMk id="15" creationId="{CC719C4A-F928-11DE-D6A4-192A05B798C4}"/>
            </ac:picMkLst>
          </pc:picChg>
        </pc:sldLayoutChg>
        <pc:sldLayoutChg chg="del">
          <pc:chgData name="Franziska Händschel" userId="e2149472-3187-4d00-b16a-a19eff6fc04a" providerId="ADAL" clId="{C5CBD3F7-B6B5-4510-8311-8B38D1FE847C}" dt="2024-03-13T14:04:28.589" v="2801" actId="2696"/>
          <pc:sldLayoutMkLst>
            <pc:docMk/>
            <pc:sldMasterMk cId="2436609279" sldId="2147483660"/>
            <pc:sldLayoutMk cId="2086043793" sldId="2147483677"/>
          </pc:sldLayoutMkLst>
        </pc:sldLayoutChg>
        <pc:sldLayoutChg chg="addSp delSp modSp mod">
          <pc:chgData name="Franziska Händschel" userId="e2149472-3187-4d00-b16a-a19eff6fc04a" providerId="ADAL" clId="{C5CBD3F7-B6B5-4510-8311-8B38D1FE847C}" dt="2024-03-13T13:41:19.156" v="1051" actId="207"/>
          <pc:sldLayoutMkLst>
            <pc:docMk/>
            <pc:sldMasterMk cId="2436609279" sldId="2147483660"/>
            <pc:sldLayoutMk cId="2631652298" sldId="2147483678"/>
          </pc:sldLayoutMkLst>
          <pc:spChg chg="add del mod">
            <ac:chgData name="Franziska Händschel" userId="e2149472-3187-4d00-b16a-a19eff6fc04a" providerId="ADAL" clId="{C5CBD3F7-B6B5-4510-8311-8B38D1FE847C}" dt="2024-03-13T13:39:14.017" v="841" actId="21"/>
            <ac:spMkLst>
              <pc:docMk/>
              <pc:sldMasterMk cId="2436609279" sldId="2147483660"/>
              <pc:sldLayoutMk cId="2631652298" sldId="2147483678"/>
              <ac:spMk id="2" creationId="{A719A1A2-FF18-83FC-7C5B-A6D8F69C6223}"/>
            </ac:spMkLst>
          </pc:spChg>
          <pc:spChg chg="add mod">
            <ac:chgData name="Franziska Händschel" userId="e2149472-3187-4d00-b16a-a19eff6fc04a" providerId="ADAL" clId="{C5CBD3F7-B6B5-4510-8311-8B38D1FE847C}" dt="2024-03-13T13:39:48.024" v="860" actId="207"/>
            <ac:spMkLst>
              <pc:docMk/>
              <pc:sldMasterMk cId="2436609279" sldId="2147483660"/>
              <pc:sldLayoutMk cId="2631652298" sldId="2147483678"/>
              <ac:spMk id="3" creationId="{89470B78-43A5-AB63-5373-E55611ED051C}"/>
            </ac:spMkLst>
          </pc:spChg>
          <pc:spChg chg="add mod">
            <ac:chgData name="Franziska Händschel" userId="e2149472-3187-4d00-b16a-a19eff6fc04a" providerId="ADAL" clId="{C5CBD3F7-B6B5-4510-8311-8B38D1FE847C}" dt="2024-03-13T13:39:48.024" v="860" actId="207"/>
            <ac:spMkLst>
              <pc:docMk/>
              <pc:sldMasterMk cId="2436609279" sldId="2147483660"/>
              <pc:sldLayoutMk cId="2631652298" sldId="2147483678"/>
              <ac:spMk id="5" creationId="{A719A1A2-FF18-83FC-7C5B-A6D8F69C6223}"/>
            </ac:spMkLst>
          </pc:spChg>
          <pc:spChg chg="mod">
            <ac:chgData name="Franziska Händschel" userId="e2149472-3187-4d00-b16a-a19eff6fc04a" providerId="ADAL" clId="{C5CBD3F7-B6B5-4510-8311-8B38D1FE847C}" dt="2024-03-13T13:40:01.750" v="863"/>
            <ac:spMkLst>
              <pc:docMk/>
              <pc:sldMasterMk cId="2436609279" sldId="2147483660"/>
              <pc:sldLayoutMk cId="2631652298" sldId="2147483678"/>
              <ac:spMk id="8" creationId="{C3A3B832-652D-C944-FA92-5C150DB49328}"/>
            </ac:spMkLst>
          </pc:spChg>
          <pc:spChg chg="mod">
            <ac:chgData name="Franziska Händschel" userId="e2149472-3187-4d00-b16a-a19eff6fc04a" providerId="ADAL" clId="{C5CBD3F7-B6B5-4510-8311-8B38D1FE847C}" dt="2024-03-13T13:40:23.369" v="930" actId="20577"/>
            <ac:spMkLst>
              <pc:docMk/>
              <pc:sldMasterMk cId="2436609279" sldId="2147483660"/>
              <pc:sldLayoutMk cId="2631652298" sldId="2147483678"/>
              <ac:spMk id="9" creationId="{F6D885EC-A22B-3BB2-2BAE-27E02C85C778}"/>
            </ac:spMkLst>
          </pc:spChg>
          <pc:spChg chg="mod">
            <ac:chgData name="Franziska Händschel" userId="e2149472-3187-4d00-b16a-a19eff6fc04a" providerId="ADAL" clId="{C5CBD3F7-B6B5-4510-8311-8B38D1FE847C}" dt="2024-03-13T13:39:48.024" v="860" actId="207"/>
            <ac:spMkLst>
              <pc:docMk/>
              <pc:sldMasterMk cId="2436609279" sldId="2147483660"/>
              <pc:sldLayoutMk cId="2631652298" sldId="2147483678"/>
              <ac:spMk id="14" creationId="{5B14E262-7848-31B0-81FD-8807EAB9F992}"/>
            </ac:spMkLst>
          </pc:spChg>
          <pc:spChg chg="mod">
            <ac:chgData name="Franziska Händschel" userId="e2149472-3187-4d00-b16a-a19eff6fc04a" providerId="ADAL" clId="{C5CBD3F7-B6B5-4510-8311-8B38D1FE847C}" dt="2024-03-13T13:39:40.269" v="858" actId="20577"/>
            <ac:spMkLst>
              <pc:docMk/>
              <pc:sldMasterMk cId="2436609279" sldId="2147483660"/>
              <pc:sldLayoutMk cId="2631652298" sldId="2147483678"/>
              <ac:spMk id="15" creationId="{668FBB89-980F-D4A3-D1D8-E3C528431B82}"/>
            </ac:spMkLst>
          </pc:spChg>
          <pc:spChg chg="mod">
            <ac:chgData name="Franziska Händschel" userId="e2149472-3187-4d00-b16a-a19eff6fc04a" providerId="ADAL" clId="{C5CBD3F7-B6B5-4510-8311-8B38D1FE847C}" dt="2024-03-13T13:40:47.225" v="955"/>
            <ac:spMkLst>
              <pc:docMk/>
              <pc:sldMasterMk cId="2436609279" sldId="2147483660"/>
              <pc:sldLayoutMk cId="2631652298" sldId="2147483678"/>
              <ac:spMk id="18" creationId="{C3AFD97B-D706-C0FB-62F4-40B00AB96C69}"/>
            </ac:spMkLst>
          </pc:spChg>
          <pc:spChg chg="mod">
            <ac:chgData name="Franziska Händschel" userId="e2149472-3187-4d00-b16a-a19eff6fc04a" providerId="ADAL" clId="{C5CBD3F7-B6B5-4510-8311-8B38D1FE847C}" dt="2024-03-13T13:41:04.754" v="1044" actId="20577"/>
            <ac:spMkLst>
              <pc:docMk/>
              <pc:sldMasterMk cId="2436609279" sldId="2147483660"/>
              <pc:sldLayoutMk cId="2631652298" sldId="2147483678"/>
              <ac:spMk id="19" creationId="{37803F57-3605-E2CF-C4FF-D1318C2CFC4D}"/>
            </ac:spMkLst>
          </pc:spChg>
          <pc:spChg chg="del">
            <ac:chgData name="Franziska Händschel" userId="e2149472-3187-4d00-b16a-a19eff6fc04a" providerId="ADAL" clId="{C5CBD3F7-B6B5-4510-8311-8B38D1FE847C}" dt="2024-03-13T13:41:09.393" v="1045" actId="478"/>
            <ac:spMkLst>
              <pc:docMk/>
              <pc:sldMasterMk cId="2436609279" sldId="2147483660"/>
              <pc:sldLayoutMk cId="2631652298" sldId="2147483678"/>
              <ac:spMk id="20" creationId="{C854E5C7-1EE0-8225-1010-399505982267}"/>
            </ac:spMkLst>
          </pc:spChg>
          <pc:spChg chg="mod">
            <ac:chgData name="Franziska Händschel" userId="e2149472-3187-4d00-b16a-a19eff6fc04a" providerId="ADAL" clId="{C5CBD3F7-B6B5-4510-8311-8B38D1FE847C}" dt="2024-03-13T13:41:19.156" v="1051" actId="207"/>
            <ac:spMkLst>
              <pc:docMk/>
              <pc:sldMasterMk cId="2436609279" sldId="2147483660"/>
              <pc:sldLayoutMk cId="2631652298" sldId="2147483678"/>
              <ac:spMk id="23" creationId="{9E0090A7-49B4-A309-2630-C25EFD437829}"/>
            </ac:spMkLst>
          </pc:spChg>
          <pc:spChg chg="del">
            <ac:chgData name="Franziska Händschel" userId="e2149472-3187-4d00-b16a-a19eff6fc04a" providerId="ADAL" clId="{C5CBD3F7-B6B5-4510-8311-8B38D1FE847C}" dt="2024-03-13T13:41:09.393" v="1045" actId="478"/>
            <ac:spMkLst>
              <pc:docMk/>
              <pc:sldMasterMk cId="2436609279" sldId="2147483660"/>
              <pc:sldLayoutMk cId="2631652298" sldId="2147483678"/>
              <ac:spMk id="24" creationId="{6EAF52DB-FBE6-1337-11B8-96567CC2E5B0}"/>
            </ac:spMkLst>
          </pc:spChg>
          <pc:spChg chg="mod">
            <ac:chgData name="Franziska Händschel" userId="e2149472-3187-4d00-b16a-a19eff6fc04a" providerId="ADAL" clId="{C5CBD3F7-B6B5-4510-8311-8B38D1FE847C}" dt="2024-03-11T16:00:16.084" v="640" actId="20577"/>
            <ac:spMkLst>
              <pc:docMk/>
              <pc:sldMasterMk cId="2436609279" sldId="2147483660"/>
              <pc:sldLayoutMk cId="2631652298" sldId="2147483678"/>
              <ac:spMk id="27" creationId="{0E514834-5F8A-9ED0-FE3F-9D481EC97E43}"/>
            </ac:spMkLst>
          </pc:spChg>
          <pc:picChg chg="add del mod">
            <ac:chgData name="Franziska Händschel" userId="e2149472-3187-4d00-b16a-a19eff6fc04a" providerId="ADAL" clId="{C5CBD3F7-B6B5-4510-8311-8B38D1FE847C}" dt="2024-03-11T16:00:38.985" v="646" actId="21"/>
            <ac:picMkLst>
              <pc:docMk/>
              <pc:sldMasterMk cId="2436609279" sldId="2147483660"/>
              <pc:sldLayoutMk cId="2631652298" sldId="2147483678"/>
              <ac:picMk id="3" creationId="{68ACBE9D-929C-E3CF-F6C5-13F2F80CD7B2}"/>
            </ac:picMkLst>
          </pc:picChg>
          <pc:picChg chg="add mod">
            <ac:chgData name="Franziska Händschel" userId="e2149472-3187-4d00-b16a-a19eff6fc04a" providerId="ADAL" clId="{C5CBD3F7-B6B5-4510-8311-8B38D1FE847C}" dt="2024-03-11T16:00:40.422" v="648"/>
            <ac:picMkLst>
              <pc:docMk/>
              <pc:sldMasterMk cId="2436609279" sldId="2147483660"/>
              <pc:sldLayoutMk cId="2631652298" sldId="2147483678"/>
              <ac:picMk id="4" creationId="{68ACBE9D-929C-E3CF-F6C5-13F2F80CD7B2}"/>
            </ac:picMkLst>
          </pc:picChg>
          <pc:picChg chg="add del mod">
            <ac:chgData name="Franziska Händschel" userId="e2149472-3187-4d00-b16a-a19eff6fc04a" providerId="ADAL" clId="{C5CBD3F7-B6B5-4510-8311-8B38D1FE847C}" dt="2024-03-11T16:01:09.481" v="654" actId="21"/>
            <ac:picMkLst>
              <pc:docMk/>
              <pc:sldMasterMk cId="2436609279" sldId="2147483660"/>
              <pc:sldLayoutMk cId="2631652298" sldId="2147483678"/>
              <ac:picMk id="6" creationId="{8DD8640D-771D-67B1-6CC2-A3A243EBFD9E}"/>
            </ac:picMkLst>
          </pc:picChg>
          <pc:picChg chg="add mod">
            <ac:chgData name="Franziska Händschel" userId="e2149472-3187-4d00-b16a-a19eff6fc04a" providerId="ADAL" clId="{C5CBD3F7-B6B5-4510-8311-8B38D1FE847C}" dt="2024-03-11T16:01:10.825" v="656"/>
            <ac:picMkLst>
              <pc:docMk/>
              <pc:sldMasterMk cId="2436609279" sldId="2147483660"/>
              <pc:sldLayoutMk cId="2631652298" sldId="2147483678"/>
              <ac:picMk id="7" creationId="{8DD8640D-771D-67B1-6CC2-A3A243EBFD9E}"/>
            </ac:picMkLst>
          </pc:picChg>
          <pc:picChg chg="del">
            <ac:chgData name="Franziska Händschel" userId="e2149472-3187-4d00-b16a-a19eff6fc04a" providerId="ADAL" clId="{C5CBD3F7-B6B5-4510-8311-8B38D1FE847C}" dt="2024-03-11T16:01:10.443" v="655" actId="478"/>
            <ac:picMkLst>
              <pc:docMk/>
              <pc:sldMasterMk cId="2436609279" sldId="2147483660"/>
              <pc:sldLayoutMk cId="2631652298" sldId="2147483678"/>
              <ac:picMk id="25" creationId="{B1175F5E-7773-1849-2135-7F4D41F6FB58}"/>
            </ac:picMkLst>
          </pc:picChg>
          <pc:picChg chg="del">
            <ac:chgData name="Franziska Händschel" userId="e2149472-3187-4d00-b16a-a19eff6fc04a" providerId="ADAL" clId="{C5CBD3F7-B6B5-4510-8311-8B38D1FE847C}" dt="2024-03-11T16:00:40.053" v="647" actId="478"/>
            <ac:picMkLst>
              <pc:docMk/>
              <pc:sldMasterMk cId="2436609279" sldId="2147483660"/>
              <pc:sldLayoutMk cId="2631652298" sldId="2147483678"/>
              <ac:picMk id="29" creationId="{A311964F-7D8F-D79A-5AC3-A3B2D3583856}"/>
            </ac:picMkLst>
          </pc:picChg>
        </pc:sldLayoutChg>
        <pc:sldLayoutChg chg="addSp delSp modSp mod">
          <pc:chgData name="Franziska Händschel" userId="e2149472-3187-4d00-b16a-a19eff6fc04a" providerId="ADAL" clId="{C5CBD3F7-B6B5-4510-8311-8B38D1FE847C}" dt="2024-03-13T15:48:45.509" v="4223" actId="6014"/>
          <pc:sldLayoutMkLst>
            <pc:docMk/>
            <pc:sldMasterMk cId="2436609279" sldId="2147483660"/>
            <pc:sldLayoutMk cId="1260124573" sldId="2147483679"/>
          </pc:sldLayoutMkLst>
          <pc:spChg chg="mod">
            <ac:chgData name="Franziska Händschel" userId="e2149472-3187-4d00-b16a-a19eff6fc04a" providerId="ADAL" clId="{C5CBD3F7-B6B5-4510-8311-8B38D1FE847C}" dt="2024-03-13T15:48:26.156" v="4213" actId="20577"/>
            <ac:spMkLst>
              <pc:docMk/>
              <pc:sldMasterMk cId="2436609279" sldId="2147483660"/>
              <pc:sldLayoutMk cId="1260124573" sldId="2147483679"/>
              <ac:spMk id="3" creationId="{A89E1503-7EAD-6166-F98B-DCAF1864FB47}"/>
            </ac:spMkLst>
          </pc:spChg>
          <pc:spChg chg="del">
            <ac:chgData name="Franziska Händschel" userId="e2149472-3187-4d00-b16a-a19eff6fc04a" providerId="ADAL" clId="{C5CBD3F7-B6B5-4510-8311-8B38D1FE847C}" dt="2024-03-13T15:37:19.481" v="3709" actId="478"/>
            <ac:spMkLst>
              <pc:docMk/>
              <pc:sldMasterMk cId="2436609279" sldId="2147483660"/>
              <pc:sldLayoutMk cId="1260124573" sldId="2147483679"/>
              <ac:spMk id="4" creationId="{7E454371-C43C-46B3-0360-BCF70B5DD47A}"/>
            </ac:spMkLst>
          </pc:spChg>
          <pc:spChg chg="del">
            <ac:chgData name="Franziska Händschel" userId="e2149472-3187-4d00-b16a-a19eff6fc04a" providerId="ADAL" clId="{C5CBD3F7-B6B5-4510-8311-8B38D1FE847C}" dt="2024-03-13T15:37:19.481" v="3709" actId="478"/>
            <ac:spMkLst>
              <pc:docMk/>
              <pc:sldMasterMk cId="2436609279" sldId="2147483660"/>
              <pc:sldLayoutMk cId="1260124573" sldId="2147483679"/>
              <ac:spMk id="5" creationId="{3BFECAAA-5976-4074-2899-5F8079AE03DE}"/>
            </ac:spMkLst>
          </pc:spChg>
          <pc:spChg chg="del">
            <ac:chgData name="Franziska Händschel" userId="e2149472-3187-4d00-b16a-a19eff6fc04a" providerId="ADAL" clId="{C5CBD3F7-B6B5-4510-8311-8B38D1FE847C}" dt="2024-03-13T15:37:23.889" v="3710" actId="478"/>
            <ac:spMkLst>
              <pc:docMk/>
              <pc:sldMasterMk cId="2436609279" sldId="2147483660"/>
              <pc:sldLayoutMk cId="1260124573" sldId="2147483679"/>
              <ac:spMk id="6" creationId="{9DCCD85C-B7B4-982E-21C5-636FB8DA5EF5}"/>
            </ac:spMkLst>
          </pc:spChg>
          <pc:spChg chg="del">
            <ac:chgData name="Franziska Händschel" userId="e2149472-3187-4d00-b16a-a19eff6fc04a" providerId="ADAL" clId="{C5CBD3F7-B6B5-4510-8311-8B38D1FE847C}" dt="2024-03-13T15:37:23.889" v="3710" actId="478"/>
            <ac:spMkLst>
              <pc:docMk/>
              <pc:sldMasterMk cId="2436609279" sldId="2147483660"/>
              <pc:sldLayoutMk cId="1260124573" sldId="2147483679"/>
              <ac:spMk id="7" creationId="{AF271BA6-D201-54E9-C6C6-6C79EDEADB30}"/>
            </ac:spMkLst>
          </pc:spChg>
          <pc:spChg chg="del">
            <ac:chgData name="Franziska Händschel" userId="e2149472-3187-4d00-b16a-a19eff6fc04a" providerId="ADAL" clId="{C5CBD3F7-B6B5-4510-8311-8B38D1FE847C}" dt="2024-03-13T15:39:48.533" v="3780" actId="478"/>
            <ac:spMkLst>
              <pc:docMk/>
              <pc:sldMasterMk cId="2436609279" sldId="2147483660"/>
              <pc:sldLayoutMk cId="1260124573" sldId="2147483679"/>
              <ac:spMk id="9" creationId="{F4CE35E6-9CFC-731E-7165-83A4B4234DD1}"/>
            </ac:spMkLst>
          </pc:spChg>
          <pc:spChg chg="add mod">
            <ac:chgData name="Franziska Händschel" userId="e2149472-3187-4d00-b16a-a19eff6fc04a" providerId="ADAL" clId="{C5CBD3F7-B6B5-4510-8311-8B38D1FE847C}" dt="2024-03-13T15:36:35.571" v="3703" actId="20577"/>
            <ac:spMkLst>
              <pc:docMk/>
              <pc:sldMasterMk cId="2436609279" sldId="2147483660"/>
              <pc:sldLayoutMk cId="1260124573" sldId="2147483679"/>
              <ac:spMk id="10" creationId="{1DB0C06B-C626-D30A-4C4A-FA3D9DAA07A6}"/>
            </ac:spMkLst>
          </pc:spChg>
          <pc:spChg chg="del">
            <ac:chgData name="Franziska Händschel" userId="e2149472-3187-4d00-b16a-a19eff6fc04a" providerId="ADAL" clId="{C5CBD3F7-B6B5-4510-8311-8B38D1FE847C}" dt="2024-03-13T15:39:48.533" v="3780" actId="478"/>
            <ac:spMkLst>
              <pc:docMk/>
              <pc:sldMasterMk cId="2436609279" sldId="2147483660"/>
              <pc:sldLayoutMk cId="1260124573" sldId="2147483679"/>
              <ac:spMk id="11" creationId="{C5E5A440-00B2-00E5-3574-8EB55DC8F89B}"/>
            </ac:spMkLst>
          </pc:spChg>
          <pc:spChg chg="del">
            <ac:chgData name="Franziska Händschel" userId="e2149472-3187-4d00-b16a-a19eff6fc04a" providerId="ADAL" clId="{C5CBD3F7-B6B5-4510-8311-8B38D1FE847C}" dt="2024-03-13T15:39:48.533" v="3780" actId="478"/>
            <ac:spMkLst>
              <pc:docMk/>
              <pc:sldMasterMk cId="2436609279" sldId="2147483660"/>
              <pc:sldLayoutMk cId="1260124573" sldId="2147483679"/>
              <ac:spMk id="12" creationId="{87E7B8F2-5BCA-2595-C43B-B61F2587E865}"/>
            </ac:spMkLst>
          </pc:spChg>
          <pc:spChg chg="add mod">
            <ac:chgData name="Franziska Händschel" userId="e2149472-3187-4d00-b16a-a19eff6fc04a" providerId="ADAL" clId="{C5CBD3F7-B6B5-4510-8311-8B38D1FE847C}" dt="2024-03-13T15:36:46.471" v="3705" actId="1076"/>
            <ac:spMkLst>
              <pc:docMk/>
              <pc:sldMasterMk cId="2436609279" sldId="2147483660"/>
              <pc:sldLayoutMk cId="1260124573" sldId="2147483679"/>
              <ac:spMk id="13" creationId="{B78AFD27-1E99-0A99-B02E-BC03FBCDB825}"/>
            </ac:spMkLst>
          </pc:spChg>
          <pc:spChg chg="add mod">
            <ac:chgData name="Franziska Händschel" userId="e2149472-3187-4d00-b16a-a19eff6fc04a" providerId="ADAL" clId="{C5CBD3F7-B6B5-4510-8311-8B38D1FE847C}" dt="2024-03-13T15:40:09.030" v="3789" actId="20577"/>
            <ac:spMkLst>
              <pc:docMk/>
              <pc:sldMasterMk cId="2436609279" sldId="2147483660"/>
              <pc:sldLayoutMk cId="1260124573" sldId="2147483679"/>
              <ac:spMk id="14" creationId="{01ECC1A2-9C4C-415A-8DE1-33F1710D6135}"/>
            </ac:spMkLst>
          </pc:spChg>
          <pc:spChg chg="add mod">
            <ac:chgData name="Franziska Händschel" userId="e2149472-3187-4d00-b16a-a19eff6fc04a" providerId="ADAL" clId="{C5CBD3F7-B6B5-4510-8311-8B38D1FE847C}" dt="2024-03-13T15:39:59.579" v="3783" actId="1076"/>
            <ac:spMkLst>
              <pc:docMk/>
              <pc:sldMasterMk cId="2436609279" sldId="2147483660"/>
              <pc:sldLayoutMk cId="1260124573" sldId="2147483679"/>
              <ac:spMk id="15" creationId="{7E36FC1D-E876-8ACB-4206-2B6063A7A9E8}"/>
            </ac:spMkLst>
          </pc:spChg>
          <pc:spChg chg="add mod">
            <ac:chgData name="Franziska Händschel" userId="e2149472-3187-4d00-b16a-a19eff6fc04a" providerId="ADAL" clId="{C5CBD3F7-B6B5-4510-8311-8B38D1FE847C}" dt="2024-03-13T15:40:06.800" v="3787" actId="20577"/>
            <ac:spMkLst>
              <pc:docMk/>
              <pc:sldMasterMk cId="2436609279" sldId="2147483660"/>
              <pc:sldLayoutMk cId="1260124573" sldId="2147483679"/>
              <ac:spMk id="16" creationId="{DB5F8B93-3538-1448-C83E-75B5F902E223}"/>
            </ac:spMkLst>
          </pc:spChg>
          <pc:graphicFrameChg chg="mod modGraphic">
            <ac:chgData name="Franziska Händschel" userId="e2149472-3187-4d00-b16a-a19eff6fc04a" providerId="ADAL" clId="{C5CBD3F7-B6B5-4510-8311-8B38D1FE847C}" dt="2024-03-13T15:47:21.161" v="4187" actId="20577"/>
            <ac:graphicFrameMkLst>
              <pc:docMk/>
              <pc:sldMasterMk cId="2436609279" sldId="2147483660"/>
              <pc:sldLayoutMk cId="1260124573" sldId="2147483679"/>
              <ac:graphicFrameMk id="2" creationId="{4993B478-CE14-0A2B-D978-FBDC8DAF26C9}"/>
            </ac:graphicFrameMkLst>
          </pc:graphicFrameChg>
        </pc:sldLayoutChg>
        <pc:sldLayoutChg chg="addSp delSp modSp mod">
          <pc:chgData name="Franziska Händschel" userId="e2149472-3187-4d00-b16a-a19eff6fc04a" providerId="ADAL" clId="{C5CBD3F7-B6B5-4510-8311-8B38D1FE847C}" dt="2024-03-13T14:44:03.236" v="3105" actId="1036"/>
          <pc:sldLayoutMkLst>
            <pc:docMk/>
            <pc:sldMasterMk cId="2436609279" sldId="2147483660"/>
            <pc:sldLayoutMk cId="2048227653" sldId="2147483680"/>
          </pc:sldLayoutMkLst>
          <pc:spChg chg="mod">
            <ac:chgData name="Franziska Händschel" userId="e2149472-3187-4d00-b16a-a19eff6fc04a" providerId="ADAL" clId="{C5CBD3F7-B6B5-4510-8311-8B38D1FE847C}" dt="2024-03-13T14:16:50.624" v="2965" actId="20577"/>
            <ac:spMkLst>
              <pc:docMk/>
              <pc:sldMasterMk cId="2436609279" sldId="2147483660"/>
              <pc:sldLayoutMk cId="2048227653" sldId="2147483680"/>
              <ac:spMk id="2" creationId="{0A7730FE-CA85-632B-82DC-A83DB5DA932A}"/>
            </ac:spMkLst>
          </pc:spChg>
          <pc:spChg chg="del">
            <ac:chgData name="Franziska Händschel" userId="e2149472-3187-4d00-b16a-a19eff6fc04a" providerId="ADAL" clId="{C5CBD3F7-B6B5-4510-8311-8B38D1FE847C}" dt="2024-03-13T14:04:57.619" v="2809" actId="478"/>
            <ac:spMkLst>
              <pc:docMk/>
              <pc:sldMasterMk cId="2436609279" sldId="2147483660"/>
              <pc:sldLayoutMk cId="2048227653" sldId="2147483680"/>
              <ac:spMk id="4" creationId="{2657FFBD-E2A5-1E82-D1F7-612774329574}"/>
            </ac:spMkLst>
          </pc:spChg>
          <pc:spChg chg="mod">
            <ac:chgData name="Franziska Händschel" userId="e2149472-3187-4d00-b16a-a19eff6fc04a" providerId="ADAL" clId="{C5CBD3F7-B6B5-4510-8311-8B38D1FE847C}" dt="2024-03-13T14:03:41.198" v="2761" actId="20577"/>
            <ac:spMkLst>
              <pc:docMk/>
              <pc:sldMasterMk cId="2436609279" sldId="2147483660"/>
              <pc:sldLayoutMk cId="2048227653" sldId="2147483680"/>
              <ac:spMk id="5" creationId="{B7912C82-CE2B-482D-27E5-88FFAD5F6363}"/>
            </ac:spMkLst>
          </pc:spChg>
          <pc:spChg chg="add del mod">
            <ac:chgData name="Franziska Händschel" userId="e2149472-3187-4d00-b16a-a19eff6fc04a" providerId="ADAL" clId="{C5CBD3F7-B6B5-4510-8311-8B38D1FE847C}" dt="2024-03-13T14:38:01.908" v="3061" actId="478"/>
            <ac:spMkLst>
              <pc:docMk/>
              <pc:sldMasterMk cId="2436609279" sldId="2147483660"/>
              <pc:sldLayoutMk cId="2048227653" sldId="2147483680"/>
              <ac:spMk id="7" creationId="{3E591E56-EDBA-C810-ECF1-79EA3DAAD004}"/>
            </ac:spMkLst>
          </pc:spChg>
          <pc:spChg chg="mod topLvl">
            <ac:chgData name="Franziska Händschel" userId="e2149472-3187-4d00-b16a-a19eff6fc04a" providerId="ADAL" clId="{C5CBD3F7-B6B5-4510-8311-8B38D1FE847C}" dt="2024-03-13T14:44:03.236" v="3105" actId="1036"/>
            <ac:spMkLst>
              <pc:docMk/>
              <pc:sldMasterMk cId="2436609279" sldId="2147483660"/>
              <pc:sldLayoutMk cId="2048227653" sldId="2147483680"/>
              <ac:spMk id="8" creationId="{200BAB58-D19E-B65F-B174-2C5450D159DF}"/>
            </ac:spMkLst>
          </pc:spChg>
          <pc:spChg chg="mod topLvl">
            <ac:chgData name="Franziska Händschel" userId="e2149472-3187-4d00-b16a-a19eff6fc04a" providerId="ADAL" clId="{C5CBD3F7-B6B5-4510-8311-8B38D1FE847C}" dt="2024-03-13T14:44:03.236" v="3105" actId="1036"/>
            <ac:spMkLst>
              <pc:docMk/>
              <pc:sldMasterMk cId="2436609279" sldId="2147483660"/>
              <pc:sldLayoutMk cId="2048227653" sldId="2147483680"/>
              <ac:spMk id="9" creationId="{80F4A2E5-07E6-43B4-93DD-9332B4FA2766}"/>
            </ac:spMkLst>
          </pc:spChg>
          <pc:spChg chg="mod topLvl">
            <ac:chgData name="Franziska Händschel" userId="e2149472-3187-4d00-b16a-a19eff6fc04a" providerId="ADAL" clId="{C5CBD3F7-B6B5-4510-8311-8B38D1FE847C}" dt="2024-03-13T14:44:03.236" v="3105" actId="1036"/>
            <ac:spMkLst>
              <pc:docMk/>
              <pc:sldMasterMk cId="2436609279" sldId="2147483660"/>
              <pc:sldLayoutMk cId="2048227653" sldId="2147483680"/>
              <ac:spMk id="10" creationId="{3055431C-8025-5628-578D-541A6EFD157A}"/>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23" creationId="{8BD6A5D0-3D3F-F140-30AE-1045F2AA60B5}"/>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25" creationId="{A035CE9D-A9CC-5F29-BA79-8540CD9FFED2}"/>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26" creationId="{8A015B0B-01AD-6700-BF07-F8AB1112CC66}"/>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27" creationId="{0BCE483F-11F7-594E-923E-54C29490DB2D}"/>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29" creationId="{2143A050-12ED-2F19-2E53-3296EDBF2509}"/>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31" creationId="{D0EE1E30-65AD-4756-A637-A29458CCADE7}"/>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32" creationId="{913BF492-F679-8C1A-71A4-233215C8B270}"/>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33" creationId="{4FFD3EBB-07AF-0673-3358-5CEFFF85F011}"/>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35" creationId="{5B784BE9-C108-B498-77D2-9DB02C8C8120}"/>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37" creationId="{30FBA491-FE18-B964-61BF-7E2830271D78}"/>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38" creationId="{FA076CE0-1EDC-7E8D-5EE2-FD9703EB46C1}"/>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39" creationId="{CDD00370-6CCD-D564-A05C-E36FB6F81CC3}"/>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41" creationId="{837DC64E-9DAD-C013-95CB-0B5D2283F1BC}"/>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43" creationId="{62B0E69F-9441-9486-0BF9-09435DD33D25}"/>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44" creationId="{BCEFCD8C-8105-B9B7-C009-CCF580D3A17C}"/>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45" creationId="{6D4BFEE6-7A06-92E9-039C-DB6306528332}"/>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47" creationId="{1F676A1D-7A40-8795-F5D9-9E927A10B509}"/>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49" creationId="{11822343-1DDF-CDEC-B28B-78F167363AF4}"/>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50" creationId="{990F6BD5-1580-755E-B741-5BEAFF8026D2}"/>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51" creationId="{C277FA82-5F73-F777-56CA-55548283BD01}"/>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53" creationId="{F14336E1-7039-E923-AA9D-75BCF73DB4A6}"/>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55" creationId="{C6EC3979-90EC-BE28-1057-05A501D528FD}"/>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56" creationId="{5400E1C2-3DF8-98FD-3018-20AD4BBE8A8B}"/>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57" creationId="{34511A26-35E9-3209-CE42-EAB49EA32669}"/>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59" creationId="{7C31BBA7-1822-1339-E4B1-7F791B61AC35}"/>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61" creationId="{A47AC20B-79D3-24C3-563C-8D018CDBEF50}"/>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62" creationId="{272A9752-960D-5036-C9CF-741B36ECD061}"/>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63" creationId="{21083F80-BDAF-E15D-A173-127673DE2AA8}"/>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65" creationId="{57B42FF2-69DE-0D28-2C99-7B7167FD08C3}"/>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67" creationId="{13C537BD-2172-15E1-EAB7-07E71ECA6C81}"/>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68" creationId="{070E3286-E0A2-0625-0837-29C972D57FEA}"/>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69" creationId="{9C7525A6-3940-ACBE-BD94-C7A3BB42B6F4}"/>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71" creationId="{4599EBA7-2313-4DF4-BC7E-7F2E55ACC643}"/>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73" creationId="{2EBC9CA2-0A4B-132C-CE87-290D4624136E}"/>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74" creationId="{6F933FE6-E8CE-CEF3-F15B-43EA371CE0F1}"/>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75" creationId="{8BBB441E-41BF-C78A-5667-BBE2E9EB7302}"/>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77" creationId="{D368B2F6-AD45-8CEE-D115-C9277741C126}"/>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79" creationId="{4CFD0B2E-605D-E1E5-2F65-F4BE406AE04B}"/>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80" creationId="{00BBB49E-F1F4-41C6-FEB6-4537472EEE64}"/>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81" creationId="{54CB6216-6058-F1B7-98EC-E951B4545C6B}"/>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83" creationId="{8C3E48AB-5350-AE31-C3D0-ECA102E2A76B}"/>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85" creationId="{274CE5BB-5254-FC5C-DC99-C7E2B9BB451A}"/>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86" creationId="{56B4E47A-10EF-8115-3887-8C88FFF965B5}"/>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87" creationId="{63214C4F-D210-47FE-C77B-A350465ED8A0}"/>
            </ac:spMkLst>
          </pc:spChg>
          <pc:spChg chg="mod">
            <ac:chgData name="Franziska Händschel" userId="e2149472-3187-4d00-b16a-a19eff6fc04a" providerId="ADAL" clId="{C5CBD3F7-B6B5-4510-8311-8B38D1FE847C}" dt="2024-03-13T14:38:12.181" v="3063" actId="165"/>
            <ac:spMkLst>
              <pc:docMk/>
              <pc:sldMasterMk cId="2436609279" sldId="2147483660"/>
              <pc:sldLayoutMk cId="2048227653" sldId="2147483680"/>
              <ac:spMk id="89" creationId="{210EF824-BCE2-2CFE-B55C-C314AFF2E7E4}"/>
            </ac:spMkLst>
          </pc:spChg>
          <pc:spChg chg="add del mod">
            <ac:chgData name="Franziska Händschel" userId="e2149472-3187-4d00-b16a-a19eff6fc04a" providerId="ADAL" clId="{C5CBD3F7-B6B5-4510-8311-8B38D1FE847C}" dt="2024-03-13T14:41:11.143" v="3082" actId="478"/>
            <ac:spMkLst>
              <pc:docMk/>
              <pc:sldMasterMk cId="2436609279" sldId="2147483660"/>
              <pc:sldLayoutMk cId="2048227653" sldId="2147483680"/>
              <ac:spMk id="90" creationId="{7F9ED132-B662-CD3B-77D7-BEBD3406A611}"/>
            </ac:spMkLst>
          </pc:spChg>
          <pc:spChg chg="add mod">
            <ac:chgData name="Franziska Händschel" userId="e2149472-3187-4d00-b16a-a19eff6fc04a" providerId="ADAL" clId="{C5CBD3F7-B6B5-4510-8311-8B38D1FE847C}" dt="2024-03-13T14:41:11.493" v="3083"/>
            <ac:spMkLst>
              <pc:docMk/>
              <pc:sldMasterMk cId="2436609279" sldId="2147483660"/>
              <pc:sldLayoutMk cId="2048227653" sldId="2147483680"/>
              <ac:spMk id="91" creationId="{CAEF279E-6959-6EA6-9D2D-8F914F172CD5}"/>
            </ac:spMkLst>
          </pc:spChg>
          <pc:grpChg chg="mod topLvl">
            <ac:chgData name="Franziska Händschel" userId="e2149472-3187-4d00-b16a-a19eff6fc04a" providerId="ADAL" clId="{C5CBD3F7-B6B5-4510-8311-8B38D1FE847C}" dt="2024-03-13T14:44:03.236" v="3105" actId="1036"/>
            <ac:grpSpMkLst>
              <pc:docMk/>
              <pc:sldMasterMk cId="2436609279" sldId="2147483660"/>
              <pc:sldLayoutMk cId="2048227653" sldId="2147483680"/>
              <ac:grpSpMk id="12" creationId="{CAF66E61-5808-A1FB-0439-7CCE53A3F303}"/>
            </ac:grpSpMkLst>
          </pc:grpChg>
          <pc:grpChg chg="del mod topLvl">
            <ac:chgData name="Franziska Händschel" userId="e2149472-3187-4d00-b16a-a19eff6fc04a" providerId="ADAL" clId="{C5CBD3F7-B6B5-4510-8311-8B38D1FE847C}" dt="2024-03-13T14:38:38.360" v="3067" actId="21"/>
            <ac:grpSpMkLst>
              <pc:docMk/>
              <pc:sldMasterMk cId="2436609279" sldId="2147483660"/>
              <pc:sldLayoutMk cId="2048227653" sldId="2147483680"/>
              <ac:grpSpMk id="22" creationId="{B4FAEB45-D362-4E42-3A02-9AAA055449DF}"/>
            </ac:grpSpMkLst>
          </pc:grpChg>
          <pc:grpChg chg="mod">
            <ac:chgData name="Franziska Händschel" userId="e2149472-3187-4d00-b16a-a19eff6fc04a" providerId="ADAL" clId="{C5CBD3F7-B6B5-4510-8311-8B38D1FE847C}" dt="2024-03-13T14:38:12.181" v="3063" actId="165"/>
            <ac:grpSpMkLst>
              <pc:docMk/>
              <pc:sldMasterMk cId="2436609279" sldId="2147483660"/>
              <pc:sldLayoutMk cId="2048227653" sldId="2147483680"/>
              <ac:grpSpMk id="24" creationId="{8E22E4C6-38EB-7333-8743-13D3CF7B4842}"/>
            </ac:grpSpMkLst>
          </pc:grpChg>
          <pc:grpChg chg="del mod topLvl">
            <ac:chgData name="Franziska Händschel" userId="e2149472-3187-4d00-b16a-a19eff6fc04a" providerId="ADAL" clId="{C5CBD3F7-B6B5-4510-8311-8B38D1FE847C}" dt="2024-03-13T14:38:38.360" v="3067" actId="21"/>
            <ac:grpSpMkLst>
              <pc:docMk/>
              <pc:sldMasterMk cId="2436609279" sldId="2147483660"/>
              <pc:sldLayoutMk cId="2048227653" sldId="2147483680"/>
              <ac:grpSpMk id="28" creationId="{0FC79976-BFF0-56A8-D180-DF0EC616099C}"/>
            </ac:grpSpMkLst>
          </pc:grpChg>
          <pc:grpChg chg="mod">
            <ac:chgData name="Franziska Händschel" userId="e2149472-3187-4d00-b16a-a19eff6fc04a" providerId="ADAL" clId="{C5CBD3F7-B6B5-4510-8311-8B38D1FE847C}" dt="2024-03-13T14:38:12.181" v="3063" actId="165"/>
            <ac:grpSpMkLst>
              <pc:docMk/>
              <pc:sldMasterMk cId="2436609279" sldId="2147483660"/>
              <pc:sldLayoutMk cId="2048227653" sldId="2147483680"/>
              <ac:grpSpMk id="30" creationId="{32586BC8-1B8E-FFA9-3D39-3A67CBFEF48F}"/>
            </ac:grpSpMkLst>
          </pc:grpChg>
          <pc:grpChg chg="del mod topLvl">
            <ac:chgData name="Franziska Händschel" userId="e2149472-3187-4d00-b16a-a19eff6fc04a" providerId="ADAL" clId="{C5CBD3F7-B6B5-4510-8311-8B38D1FE847C}" dt="2024-03-13T14:38:38.360" v="3067" actId="21"/>
            <ac:grpSpMkLst>
              <pc:docMk/>
              <pc:sldMasterMk cId="2436609279" sldId="2147483660"/>
              <pc:sldLayoutMk cId="2048227653" sldId="2147483680"/>
              <ac:grpSpMk id="34" creationId="{30B66287-FBD6-DE17-BF12-660A6DBC8F61}"/>
            </ac:grpSpMkLst>
          </pc:grpChg>
          <pc:grpChg chg="mod">
            <ac:chgData name="Franziska Händschel" userId="e2149472-3187-4d00-b16a-a19eff6fc04a" providerId="ADAL" clId="{C5CBD3F7-B6B5-4510-8311-8B38D1FE847C}" dt="2024-03-13T14:38:12.181" v="3063" actId="165"/>
            <ac:grpSpMkLst>
              <pc:docMk/>
              <pc:sldMasterMk cId="2436609279" sldId="2147483660"/>
              <pc:sldLayoutMk cId="2048227653" sldId="2147483680"/>
              <ac:grpSpMk id="36" creationId="{757E36DF-8622-CFAE-E7AF-0B1A1537B637}"/>
            </ac:grpSpMkLst>
          </pc:grpChg>
          <pc:grpChg chg="del mod topLvl">
            <ac:chgData name="Franziska Händschel" userId="e2149472-3187-4d00-b16a-a19eff6fc04a" providerId="ADAL" clId="{C5CBD3F7-B6B5-4510-8311-8B38D1FE847C}" dt="2024-03-13T14:38:38.360" v="3067" actId="21"/>
            <ac:grpSpMkLst>
              <pc:docMk/>
              <pc:sldMasterMk cId="2436609279" sldId="2147483660"/>
              <pc:sldLayoutMk cId="2048227653" sldId="2147483680"/>
              <ac:grpSpMk id="40" creationId="{B6D0AD17-28FC-7917-4354-1C2B09D31216}"/>
            </ac:grpSpMkLst>
          </pc:grpChg>
          <pc:grpChg chg="mod">
            <ac:chgData name="Franziska Händschel" userId="e2149472-3187-4d00-b16a-a19eff6fc04a" providerId="ADAL" clId="{C5CBD3F7-B6B5-4510-8311-8B38D1FE847C}" dt="2024-03-13T14:38:12.181" v="3063" actId="165"/>
            <ac:grpSpMkLst>
              <pc:docMk/>
              <pc:sldMasterMk cId="2436609279" sldId="2147483660"/>
              <pc:sldLayoutMk cId="2048227653" sldId="2147483680"/>
              <ac:grpSpMk id="42" creationId="{3CEF1CA4-BD5A-A6D9-58A9-3FE3D1AE3D24}"/>
            </ac:grpSpMkLst>
          </pc:grpChg>
          <pc:grpChg chg="del mod topLvl">
            <ac:chgData name="Franziska Händschel" userId="e2149472-3187-4d00-b16a-a19eff6fc04a" providerId="ADAL" clId="{C5CBD3F7-B6B5-4510-8311-8B38D1FE847C}" dt="2024-03-13T14:38:38.360" v="3067" actId="21"/>
            <ac:grpSpMkLst>
              <pc:docMk/>
              <pc:sldMasterMk cId="2436609279" sldId="2147483660"/>
              <pc:sldLayoutMk cId="2048227653" sldId="2147483680"/>
              <ac:grpSpMk id="46" creationId="{B7E68ED7-CBD6-86FF-847F-F9733443CE0B}"/>
            </ac:grpSpMkLst>
          </pc:grpChg>
          <pc:grpChg chg="mod">
            <ac:chgData name="Franziska Händschel" userId="e2149472-3187-4d00-b16a-a19eff6fc04a" providerId="ADAL" clId="{C5CBD3F7-B6B5-4510-8311-8B38D1FE847C}" dt="2024-03-13T14:38:12.181" v="3063" actId="165"/>
            <ac:grpSpMkLst>
              <pc:docMk/>
              <pc:sldMasterMk cId="2436609279" sldId="2147483660"/>
              <pc:sldLayoutMk cId="2048227653" sldId="2147483680"/>
              <ac:grpSpMk id="48" creationId="{34CD57E6-43CA-CD27-48A3-2D46B979ECF6}"/>
            </ac:grpSpMkLst>
          </pc:grpChg>
          <pc:grpChg chg="del mod topLvl">
            <ac:chgData name="Franziska Händschel" userId="e2149472-3187-4d00-b16a-a19eff6fc04a" providerId="ADAL" clId="{C5CBD3F7-B6B5-4510-8311-8B38D1FE847C}" dt="2024-03-13T14:38:38.360" v="3067" actId="21"/>
            <ac:grpSpMkLst>
              <pc:docMk/>
              <pc:sldMasterMk cId="2436609279" sldId="2147483660"/>
              <pc:sldLayoutMk cId="2048227653" sldId="2147483680"/>
              <ac:grpSpMk id="52" creationId="{BC0DA6F2-C259-E116-C98F-B6596548B411}"/>
            </ac:grpSpMkLst>
          </pc:grpChg>
          <pc:grpChg chg="mod">
            <ac:chgData name="Franziska Händschel" userId="e2149472-3187-4d00-b16a-a19eff6fc04a" providerId="ADAL" clId="{C5CBD3F7-B6B5-4510-8311-8B38D1FE847C}" dt="2024-03-13T14:38:12.181" v="3063" actId="165"/>
            <ac:grpSpMkLst>
              <pc:docMk/>
              <pc:sldMasterMk cId="2436609279" sldId="2147483660"/>
              <pc:sldLayoutMk cId="2048227653" sldId="2147483680"/>
              <ac:grpSpMk id="54" creationId="{B6D3AC01-5845-03A1-F2BC-0633C384EB49}"/>
            </ac:grpSpMkLst>
          </pc:grpChg>
          <pc:grpChg chg="del mod topLvl">
            <ac:chgData name="Franziska Händschel" userId="e2149472-3187-4d00-b16a-a19eff6fc04a" providerId="ADAL" clId="{C5CBD3F7-B6B5-4510-8311-8B38D1FE847C}" dt="2024-03-13T14:38:38.360" v="3067" actId="21"/>
            <ac:grpSpMkLst>
              <pc:docMk/>
              <pc:sldMasterMk cId="2436609279" sldId="2147483660"/>
              <pc:sldLayoutMk cId="2048227653" sldId="2147483680"/>
              <ac:grpSpMk id="58" creationId="{DE54A499-1F5B-9E3A-466C-BF9B56ACCAE6}"/>
            </ac:grpSpMkLst>
          </pc:grpChg>
          <pc:grpChg chg="mod">
            <ac:chgData name="Franziska Händschel" userId="e2149472-3187-4d00-b16a-a19eff6fc04a" providerId="ADAL" clId="{C5CBD3F7-B6B5-4510-8311-8B38D1FE847C}" dt="2024-03-13T14:38:12.181" v="3063" actId="165"/>
            <ac:grpSpMkLst>
              <pc:docMk/>
              <pc:sldMasterMk cId="2436609279" sldId="2147483660"/>
              <pc:sldLayoutMk cId="2048227653" sldId="2147483680"/>
              <ac:grpSpMk id="60" creationId="{6D44662E-450C-12F7-F365-6889E62F0868}"/>
            </ac:grpSpMkLst>
          </pc:grpChg>
          <pc:grpChg chg="del mod topLvl">
            <ac:chgData name="Franziska Händschel" userId="e2149472-3187-4d00-b16a-a19eff6fc04a" providerId="ADAL" clId="{C5CBD3F7-B6B5-4510-8311-8B38D1FE847C}" dt="2024-03-13T14:38:38.360" v="3067" actId="21"/>
            <ac:grpSpMkLst>
              <pc:docMk/>
              <pc:sldMasterMk cId="2436609279" sldId="2147483660"/>
              <pc:sldLayoutMk cId="2048227653" sldId="2147483680"/>
              <ac:grpSpMk id="64" creationId="{72E56DEA-BC15-B7A3-15C1-5D07D1B3BC90}"/>
            </ac:grpSpMkLst>
          </pc:grpChg>
          <pc:grpChg chg="mod">
            <ac:chgData name="Franziska Händschel" userId="e2149472-3187-4d00-b16a-a19eff6fc04a" providerId="ADAL" clId="{C5CBD3F7-B6B5-4510-8311-8B38D1FE847C}" dt="2024-03-13T14:38:12.181" v="3063" actId="165"/>
            <ac:grpSpMkLst>
              <pc:docMk/>
              <pc:sldMasterMk cId="2436609279" sldId="2147483660"/>
              <pc:sldLayoutMk cId="2048227653" sldId="2147483680"/>
              <ac:grpSpMk id="66" creationId="{7B9D4435-0E0B-78A5-BB10-3192803A5B9D}"/>
            </ac:grpSpMkLst>
          </pc:grpChg>
          <pc:grpChg chg="del mod topLvl">
            <ac:chgData name="Franziska Händschel" userId="e2149472-3187-4d00-b16a-a19eff6fc04a" providerId="ADAL" clId="{C5CBD3F7-B6B5-4510-8311-8B38D1FE847C}" dt="2024-03-13T14:38:38.360" v="3067" actId="21"/>
            <ac:grpSpMkLst>
              <pc:docMk/>
              <pc:sldMasterMk cId="2436609279" sldId="2147483660"/>
              <pc:sldLayoutMk cId="2048227653" sldId="2147483680"/>
              <ac:grpSpMk id="70" creationId="{7E3635B4-C1C9-2FDF-0954-7FFA8C4CD2CE}"/>
            </ac:grpSpMkLst>
          </pc:grpChg>
          <pc:grpChg chg="mod">
            <ac:chgData name="Franziska Händschel" userId="e2149472-3187-4d00-b16a-a19eff6fc04a" providerId="ADAL" clId="{C5CBD3F7-B6B5-4510-8311-8B38D1FE847C}" dt="2024-03-13T14:38:12.181" v="3063" actId="165"/>
            <ac:grpSpMkLst>
              <pc:docMk/>
              <pc:sldMasterMk cId="2436609279" sldId="2147483660"/>
              <pc:sldLayoutMk cId="2048227653" sldId="2147483680"/>
              <ac:grpSpMk id="72" creationId="{C446030D-DF79-B11C-54DD-34858F6105F8}"/>
            </ac:grpSpMkLst>
          </pc:grpChg>
          <pc:grpChg chg="del mod topLvl">
            <ac:chgData name="Franziska Händschel" userId="e2149472-3187-4d00-b16a-a19eff6fc04a" providerId="ADAL" clId="{C5CBD3F7-B6B5-4510-8311-8B38D1FE847C}" dt="2024-03-13T14:38:38.360" v="3067" actId="21"/>
            <ac:grpSpMkLst>
              <pc:docMk/>
              <pc:sldMasterMk cId="2436609279" sldId="2147483660"/>
              <pc:sldLayoutMk cId="2048227653" sldId="2147483680"/>
              <ac:grpSpMk id="76" creationId="{62CB68E0-641B-EA34-EE30-16896716649E}"/>
            </ac:grpSpMkLst>
          </pc:grpChg>
          <pc:grpChg chg="mod">
            <ac:chgData name="Franziska Händschel" userId="e2149472-3187-4d00-b16a-a19eff6fc04a" providerId="ADAL" clId="{C5CBD3F7-B6B5-4510-8311-8B38D1FE847C}" dt="2024-03-13T14:38:12.181" v="3063" actId="165"/>
            <ac:grpSpMkLst>
              <pc:docMk/>
              <pc:sldMasterMk cId="2436609279" sldId="2147483660"/>
              <pc:sldLayoutMk cId="2048227653" sldId="2147483680"/>
              <ac:grpSpMk id="78" creationId="{102E556B-2666-5567-D6E6-27AD755EF4DE}"/>
            </ac:grpSpMkLst>
          </pc:grpChg>
          <pc:grpChg chg="del mod topLvl">
            <ac:chgData name="Franziska Händschel" userId="e2149472-3187-4d00-b16a-a19eff6fc04a" providerId="ADAL" clId="{C5CBD3F7-B6B5-4510-8311-8B38D1FE847C}" dt="2024-03-13T14:38:38.360" v="3067" actId="21"/>
            <ac:grpSpMkLst>
              <pc:docMk/>
              <pc:sldMasterMk cId="2436609279" sldId="2147483660"/>
              <pc:sldLayoutMk cId="2048227653" sldId="2147483680"/>
              <ac:grpSpMk id="82" creationId="{460C169B-832F-E98F-449A-D9DDB624CAD0}"/>
            </ac:grpSpMkLst>
          </pc:grpChg>
          <pc:grpChg chg="mod">
            <ac:chgData name="Franziska Händschel" userId="e2149472-3187-4d00-b16a-a19eff6fc04a" providerId="ADAL" clId="{C5CBD3F7-B6B5-4510-8311-8B38D1FE847C}" dt="2024-03-13T14:38:12.181" v="3063" actId="165"/>
            <ac:grpSpMkLst>
              <pc:docMk/>
              <pc:sldMasterMk cId="2436609279" sldId="2147483660"/>
              <pc:sldLayoutMk cId="2048227653" sldId="2147483680"/>
              <ac:grpSpMk id="84" creationId="{3F228324-FB04-BB61-34CC-80F90872DAF9}"/>
            </ac:grpSpMkLst>
          </pc:grpChg>
          <pc:grpChg chg="add del mod">
            <ac:chgData name="Franziska Händschel" userId="e2149472-3187-4d00-b16a-a19eff6fc04a" providerId="ADAL" clId="{C5CBD3F7-B6B5-4510-8311-8B38D1FE847C}" dt="2024-03-13T14:38:12.181" v="3063" actId="165"/>
            <ac:grpSpMkLst>
              <pc:docMk/>
              <pc:sldMasterMk cId="2436609279" sldId="2147483660"/>
              <pc:sldLayoutMk cId="2048227653" sldId="2147483680"/>
              <ac:grpSpMk id="88" creationId="{63FCF739-040E-1474-492C-55086235D236}"/>
            </ac:grpSpMkLst>
          </pc:grpChg>
          <pc:picChg chg="del">
            <ac:chgData name="Franziska Händschel" userId="e2149472-3187-4d00-b16a-a19eff6fc04a" providerId="ADAL" clId="{C5CBD3F7-B6B5-4510-8311-8B38D1FE847C}" dt="2024-03-13T14:04:57.619" v="2809" actId="478"/>
            <ac:picMkLst>
              <pc:docMk/>
              <pc:sldMasterMk cId="2436609279" sldId="2147483660"/>
              <pc:sldLayoutMk cId="2048227653" sldId="2147483680"/>
              <ac:picMk id="6" creationId="{A1501A44-E88E-AEC3-0B53-097A26AE0843}"/>
            </ac:picMkLst>
          </pc:picChg>
          <pc:picChg chg="mod topLvl">
            <ac:chgData name="Franziska Händschel" userId="e2149472-3187-4d00-b16a-a19eff6fc04a" providerId="ADAL" clId="{C5CBD3F7-B6B5-4510-8311-8B38D1FE847C}" dt="2024-03-13T14:44:03.236" v="3105" actId="1036"/>
            <ac:picMkLst>
              <pc:docMk/>
              <pc:sldMasterMk cId="2436609279" sldId="2147483660"/>
              <pc:sldLayoutMk cId="2048227653" sldId="2147483680"/>
              <ac:picMk id="11" creationId="{6872FFE4-CE57-43EA-288B-CD53DF2F6B38}"/>
            </ac:picMkLst>
          </pc:picChg>
          <pc:picChg chg="mod">
            <ac:chgData name="Franziska Händschel" userId="e2149472-3187-4d00-b16a-a19eff6fc04a" providerId="ADAL" clId="{C5CBD3F7-B6B5-4510-8311-8B38D1FE847C}" dt="2024-03-13T14:38:12.181" v="3063" actId="165"/>
            <ac:picMkLst>
              <pc:docMk/>
              <pc:sldMasterMk cId="2436609279" sldId="2147483660"/>
              <pc:sldLayoutMk cId="2048227653" sldId="2147483680"/>
              <ac:picMk id="13" creationId="{B13DF664-67B8-87CE-205F-ECF3F074E6E9}"/>
            </ac:picMkLst>
          </pc:picChg>
          <pc:picChg chg="mod topLvl">
            <ac:chgData name="Franziska Händschel" userId="e2149472-3187-4d00-b16a-a19eff6fc04a" providerId="ADAL" clId="{C5CBD3F7-B6B5-4510-8311-8B38D1FE847C}" dt="2024-03-13T14:44:03.236" v="3105" actId="1036"/>
            <ac:picMkLst>
              <pc:docMk/>
              <pc:sldMasterMk cId="2436609279" sldId="2147483660"/>
              <pc:sldLayoutMk cId="2048227653" sldId="2147483680"/>
              <ac:picMk id="14" creationId="{279979C9-669F-7632-B4AB-A6FA1E7767A3}"/>
            </ac:picMkLst>
          </pc:picChg>
          <pc:picChg chg="mod topLvl">
            <ac:chgData name="Franziska Händschel" userId="e2149472-3187-4d00-b16a-a19eff6fc04a" providerId="ADAL" clId="{C5CBD3F7-B6B5-4510-8311-8B38D1FE847C}" dt="2024-03-13T14:44:03.236" v="3105" actId="1036"/>
            <ac:picMkLst>
              <pc:docMk/>
              <pc:sldMasterMk cId="2436609279" sldId="2147483660"/>
              <pc:sldLayoutMk cId="2048227653" sldId="2147483680"/>
              <ac:picMk id="15" creationId="{7ABD233D-1899-3F12-B935-86B00670B880}"/>
            </ac:picMkLst>
          </pc:picChg>
          <pc:picChg chg="mod topLvl">
            <ac:chgData name="Franziska Händschel" userId="e2149472-3187-4d00-b16a-a19eff6fc04a" providerId="ADAL" clId="{C5CBD3F7-B6B5-4510-8311-8B38D1FE847C}" dt="2024-03-13T14:44:03.236" v="3105" actId="1036"/>
            <ac:picMkLst>
              <pc:docMk/>
              <pc:sldMasterMk cId="2436609279" sldId="2147483660"/>
              <pc:sldLayoutMk cId="2048227653" sldId="2147483680"/>
              <ac:picMk id="16" creationId="{139F9D82-AC2B-824A-A306-B29C6A6ABF18}"/>
            </ac:picMkLst>
          </pc:picChg>
          <pc:picChg chg="mod topLvl">
            <ac:chgData name="Franziska Händschel" userId="e2149472-3187-4d00-b16a-a19eff6fc04a" providerId="ADAL" clId="{C5CBD3F7-B6B5-4510-8311-8B38D1FE847C}" dt="2024-03-13T14:44:03.236" v="3105" actId="1036"/>
            <ac:picMkLst>
              <pc:docMk/>
              <pc:sldMasterMk cId="2436609279" sldId="2147483660"/>
              <pc:sldLayoutMk cId="2048227653" sldId="2147483680"/>
              <ac:picMk id="17" creationId="{3650AE27-7AE5-8EB7-19C2-0F2B0BB27E45}"/>
            </ac:picMkLst>
          </pc:picChg>
          <pc:picChg chg="mod topLvl">
            <ac:chgData name="Franziska Händschel" userId="e2149472-3187-4d00-b16a-a19eff6fc04a" providerId="ADAL" clId="{C5CBD3F7-B6B5-4510-8311-8B38D1FE847C}" dt="2024-03-13T14:44:03.236" v="3105" actId="1036"/>
            <ac:picMkLst>
              <pc:docMk/>
              <pc:sldMasterMk cId="2436609279" sldId="2147483660"/>
              <pc:sldLayoutMk cId="2048227653" sldId="2147483680"/>
              <ac:picMk id="18" creationId="{BD24C903-6B5F-99B3-9AE7-32931C5E44D1}"/>
            </ac:picMkLst>
          </pc:picChg>
          <pc:picChg chg="mod topLvl">
            <ac:chgData name="Franziska Händschel" userId="e2149472-3187-4d00-b16a-a19eff6fc04a" providerId="ADAL" clId="{C5CBD3F7-B6B5-4510-8311-8B38D1FE847C}" dt="2024-03-13T14:44:03.236" v="3105" actId="1036"/>
            <ac:picMkLst>
              <pc:docMk/>
              <pc:sldMasterMk cId="2436609279" sldId="2147483660"/>
              <pc:sldLayoutMk cId="2048227653" sldId="2147483680"/>
              <ac:picMk id="19" creationId="{FF2456C1-1B2C-3756-5236-944F97D011D8}"/>
            </ac:picMkLst>
          </pc:picChg>
          <pc:picChg chg="mod topLvl">
            <ac:chgData name="Franziska Händschel" userId="e2149472-3187-4d00-b16a-a19eff6fc04a" providerId="ADAL" clId="{C5CBD3F7-B6B5-4510-8311-8B38D1FE847C}" dt="2024-03-13T14:44:03.236" v="3105" actId="1036"/>
            <ac:picMkLst>
              <pc:docMk/>
              <pc:sldMasterMk cId="2436609279" sldId="2147483660"/>
              <pc:sldLayoutMk cId="2048227653" sldId="2147483680"/>
              <ac:picMk id="20" creationId="{F991492C-7717-85B5-7669-85D124A91D85}"/>
            </ac:picMkLst>
          </pc:picChg>
          <pc:picChg chg="mod topLvl">
            <ac:chgData name="Franziska Händschel" userId="e2149472-3187-4d00-b16a-a19eff6fc04a" providerId="ADAL" clId="{C5CBD3F7-B6B5-4510-8311-8B38D1FE847C}" dt="2024-03-13T14:44:03.236" v="3105" actId="1036"/>
            <ac:picMkLst>
              <pc:docMk/>
              <pc:sldMasterMk cId="2436609279" sldId="2147483660"/>
              <pc:sldLayoutMk cId="2048227653" sldId="2147483680"/>
              <ac:picMk id="21" creationId="{E4A88731-8DFC-90B5-39BD-CAA79386610A}"/>
            </ac:picMkLst>
          </pc:picChg>
        </pc:sldLayoutChg>
        <pc:sldLayoutChg chg="del">
          <pc:chgData name="Franziska Händschel" userId="e2149472-3187-4d00-b16a-a19eff6fc04a" providerId="ADAL" clId="{C5CBD3F7-B6B5-4510-8311-8B38D1FE847C}" dt="2024-03-13T14:04:28.635" v="2803" actId="2696"/>
          <pc:sldLayoutMkLst>
            <pc:docMk/>
            <pc:sldMasterMk cId="2436609279" sldId="2147483660"/>
            <pc:sldLayoutMk cId="1123173969" sldId="2147483681"/>
          </pc:sldLayoutMkLst>
        </pc:sldLayoutChg>
        <pc:sldLayoutChg chg="addSp delSp modSp add mod modTransition">
          <pc:chgData name="Franziska Händschel" userId="e2149472-3187-4d00-b16a-a19eff6fc04a" providerId="ADAL" clId="{C5CBD3F7-B6B5-4510-8311-8B38D1FE847C}" dt="2024-03-13T14:47:00.330" v="3144"/>
          <pc:sldLayoutMkLst>
            <pc:docMk/>
            <pc:sldMasterMk cId="2436609279" sldId="2147483660"/>
            <pc:sldLayoutMk cId="1916894945" sldId="2147483681"/>
          </pc:sldLayoutMkLst>
          <pc:spChg chg="mod">
            <ac:chgData name="Franziska Händschel" userId="e2149472-3187-4d00-b16a-a19eff6fc04a" providerId="ADAL" clId="{C5CBD3F7-B6B5-4510-8311-8B38D1FE847C}" dt="2024-03-13T14:16:35.754" v="2951" actId="20577"/>
            <ac:spMkLst>
              <pc:docMk/>
              <pc:sldMasterMk cId="2436609279" sldId="2147483660"/>
              <pc:sldLayoutMk cId="1916894945" sldId="2147483681"/>
              <ac:spMk id="2" creationId="{5CCD30B7-23B6-422D-9374-93BA62530E76}"/>
            </ac:spMkLst>
          </pc:spChg>
          <pc:spChg chg="del">
            <ac:chgData name="Franziska Händschel" userId="e2149472-3187-4d00-b16a-a19eff6fc04a" providerId="ADAL" clId="{C5CBD3F7-B6B5-4510-8311-8B38D1FE847C}" dt="2024-03-13T14:20:05.605" v="2979" actId="478"/>
            <ac:spMkLst>
              <pc:docMk/>
              <pc:sldMasterMk cId="2436609279" sldId="2147483660"/>
              <pc:sldLayoutMk cId="1916894945" sldId="2147483681"/>
              <ac:spMk id="4" creationId="{BDA36AB9-37BC-70DC-9C3A-AF686E48AEA6}"/>
            </ac:spMkLst>
          </pc:spChg>
          <pc:spChg chg="mod">
            <ac:chgData name="Franziska Händschel" userId="e2149472-3187-4d00-b16a-a19eff6fc04a" providerId="ADAL" clId="{C5CBD3F7-B6B5-4510-8311-8B38D1FE847C}" dt="2024-03-13T14:16:25.358" v="2945" actId="20577"/>
            <ac:spMkLst>
              <pc:docMk/>
              <pc:sldMasterMk cId="2436609279" sldId="2147483660"/>
              <pc:sldLayoutMk cId="1916894945" sldId="2147483681"/>
              <ac:spMk id="5" creationId="{B7912C82-CE2B-482D-27E5-88FFAD5F6363}"/>
            </ac:spMkLst>
          </pc:spChg>
          <pc:spChg chg="mod topLvl">
            <ac:chgData name="Franziska Händschel" userId="e2149472-3187-4d00-b16a-a19eff6fc04a" providerId="ADAL" clId="{C5CBD3F7-B6B5-4510-8311-8B38D1FE847C}" dt="2024-03-13T14:46:35.356" v="3138" actId="165"/>
            <ac:spMkLst>
              <pc:docMk/>
              <pc:sldMasterMk cId="2436609279" sldId="2147483660"/>
              <pc:sldLayoutMk cId="1916894945" sldId="2147483681"/>
              <ac:spMk id="6" creationId="{EF8ED9BD-52EF-D2FF-6DF6-3A9AB132BF5A}"/>
            </ac:spMkLst>
          </pc:spChg>
          <pc:spChg chg="del">
            <ac:chgData name="Franziska Händschel" userId="e2149472-3187-4d00-b16a-a19eff6fc04a" providerId="ADAL" clId="{C5CBD3F7-B6B5-4510-8311-8B38D1FE847C}" dt="2024-03-13T14:20:05.605" v="2979" actId="478"/>
            <ac:spMkLst>
              <pc:docMk/>
              <pc:sldMasterMk cId="2436609279" sldId="2147483660"/>
              <pc:sldLayoutMk cId="1916894945" sldId="2147483681"/>
              <ac:spMk id="7" creationId="{C8E5A518-E8EA-5B5B-33CB-8810567D8540}"/>
            </ac:spMkLst>
          </pc:spChg>
          <pc:spChg chg="del">
            <ac:chgData name="Franziska Händschel" userId="e2149472-3187-4d00-b16a-a19eff6fc04a" providerId="ADAL" clId="{C5CBD3F7-B6B5-4510-8311-8B38D1FE847C}" dt="2024-03-13T14:20:05.605" v="2979" actId="478"/>
            <ac:spMkLst>
              <pc:docMk/>
              <pc:sldMasterMk cId="2436609279" sldId="2147483660"/>
              <pc:sldLayoutMk cId="1916894945" sldId="2147483681"/>
              <ac:spMk id="8" creationId="{D7F02F8C-C9D5-9309-BD55-EAD380D40295}"/>
            </ac:spMkLst>
          </pc:spChg>
          <pc:spChg chg="del">
            <ac:chgData name="Franziska Händschel" userId="e2149472-3187-4d00-b16a-a19eff6fc04a" providerId="ADAL" clId="{C5CBD3F7-B6B5-4510-8311-8B38D1FE847C}" dt="2024-03-13T14:20:05.605" v="2979" actId="478"/>
            <ac:spMkLst>
              <pc:docMk/>
              <pc:sldMasterMk cId="2436609279" sldId="2147483660"/>
              <pc:sldLayoutMk cId="1916894945" sldId="2147483681"/>
              <ac:spMk id="9" creationId="{03136EC8-C422-A871-AFD3-9C2B2112AFC7}"/>
            </ac:spMkLst>
          </pc:spChg>
          <pc:spChg chg="del">
            <ac:chgData name="Franziska Händschel" userId="e2149472-3187-4d00-b16a-a19eff6fc04a" providerId="ADAL" clId="{C5CBD3F7-B6B5-4510-8311-8B38D1FE847C}" dt="2024-03-13T14:20:05.605" v="2979" actId="478"/>
            <ac:spMkLst>
              <pc:docMk/>
              <pc:sldMasterMk cId="2436609279" sldId="2147483660"/>
              <pc:sldLayoutMk cId="1916894945" sldId="2147483681"/>
              <ac:spMk id="10" creationId="{127E73F5-3AB0-6DFA-DCBF-F5EC16DDE070}"/>
            </ac:spMkLst>
          </pc:spChg>
          <pc:spChg chg="del">
            <ac:chgData name="Franziska Händschel" userId="e2149472-3187-4d00-b16a-a19eff6fc04a" providerId="ADAL" clId="{C5CBD3F7-B6B5-4510-8311-8B38D1FE847C}" dt="2024-03-13T14:20:05.605" v="2979" actId="478"/>
            <ac:spMkLst>
              <pc:docMk/>
              <pc:sldMasterMk cId="2436609279" sldId="2147483660"/>
              <pc:sldLayoutMk cId="1916894945" sldId="2147483681"/>
              <ac:spMk id="11" creationId="{3D469F5F-FACD-C7A9-17F5-3BD631674BAA}"/>
            </ac:spMkLst>
          </pc:spChg>
          <pc:spChg chg="del">
            <ac:chgData name="Franziska Händschel" userId="e2149472-3187-4d00-b16a-a19eff6fc04a" providerId="ADAL" clId="{C5CBD3F7-B6B5-4510-8311-8B38D1FE847C}" dt="2024-03-13T14:20:05.605" v="2979" actId="478"/>
            <ac:spMkLst>
              <pc:docMk/>
              <pc:sldMasterMk cId="2436609279" sldId="2147483660"/>
              <pc:sldLayoutMk cId="1916894945" sldId="2147483681"/>
              <ac:spMk id="12" creationId="{AC660439-D1D4-54EF-4178-DC18935407C8}"/>
            </ac:spMkLst>
          </pc:spChg>
          <pc:spChg chg="mod topLvl">
            <ac:chgData name="Franziska Händschel" userId="e2149472-3187-4d00-b16a-a19eff6fc04a" providerId="ADAL" clId="{C5CBD3F7-B6B5-4510-8311-8B38D1FE847C}" dt="2024-03-13T14:46:35.356" v="3138" actId="165"/>
            <ac:spMkLst>
              <pc:docMk/>
              <pc:sldMasterMk cId="2436609279" sldId="2147483660"/>
              <pc:sldLayoutMk cId="1916894945" sldId="2147483681"/>
              <ac:spMk id="17" creationId="{766A7DD3-A491-143E-43B6-A074B3073658}"/>
            </ac:spMkLst>
          </pc:spChg>
          <pc:spChg chg="mod topLvl">
            <ac:chgData name="Franziska Händschel" userId="e2149472-3187-4d00-b16a-a19eff6fc04a" providerId="ADAL" clId="{C5CBD3F7-B6B5-4510-8311-8B38D1FE847C}" dt="2024-03-13T14:46:35.356" v="3138" actId="165"/>
            <ac:spMkLst>
              <pc:docMk/>
              <pc:sldMasterMk cId="2436609279" sldId="2147483660"/>
              <pc:sldLayoutMk cId="1916894945" sldId="2147483681"/>
              <ac:spMk id="18" creationId="{33AD6FE9-4418-C42A-5A16-84E705F33B4A}"/>
            </ac:spMkLst>
          </pc:spChg>
          <pc:spChg chg="mod topLvl">
            <ac:chgData name="Franziska Händschel" userId="e2149472-3187-4d00-b16a-a19eff6fc04a" providerId="ADAL" clId="{C5CBD3F7-B6B5-4510-8311-8B38D1FE847C}" dt="2024-03-13T14:46:35.356" v="3138" actId="165"/>
            <ac:spMkLst>
              <pc:docMk/>
              <pc:sldMasterMk cId="2436609279" sldId="2147483660"/>
              <pc:sldLayoutMk cId="1916894945" sldId="2147483681"/>
              <ac:spMk id="19" creationId="{EA3D67CF-E83F-083F-E04E-654B370396C8}"/>
            </ac:spMkLst>
          </pc:spChg>
          <pc:spChg chg="mod topLvl">
            <ac:chgData name="Franziska Händschel" userId="e2149472-3187-4d00-b16a-a19eff6fc04a" providerId="ADAL" clId="{C5CBD3F7-B6B5-4510-8311-8B38D1FE847C}" dt="2024-03-13T14:46:35.356" v="3138" actId="165"/>
            <ac:spMkLst>
              <pc:docMk/>
              <pc:sldMasterMk cId="2436609279" sldId="2147483660"/>
              <pc:sldLayoutMk cId="1916894945" sldId="2147483681"/>
              <ac:spMk id="20" creationId="{041776CF-1374-84B8-A240-A70B5B80F757}"/>
            </ac:spMkLst>
          </pc:spChg>
          <pc:spChg chg="mod topLvl">
            <ac:chgData name="Franziska Händschel" userId="e2149472-3187-4d00-b16a-a19eff6fc04a" providerId="ADAL" clId="{C5CBD3F7-B6B5-4510-8311-8B38D1FE847C}" dt="2024-03-13T14:46:35.356" v="3138" actId="165"/>
            <ac:spMkLst>
              <pc:docMk/>
              <pc:sldMasterMk cId="2436609279" sldId="2147483660"/>
              <pc:sldLayoutMk cId="1916894945" sldId="2147483681"/>
              <ac:spMk id="21" creationId="{6F52AF5F-2BED-3094-E8C6-CE5CAF125C3D}"/>
            </ac:spMkLst>
          </pc:spChg>
          <pc:spChg chg="mod topLvl">
            <ac:chgData name="Franziska Händschel" userId="e2149472-3187-4d00-b16a-a19eff6fc04a" providerId="ADAL" clId="{C5CBD3F7-B6B5-4510-8311-8B38D1FE847C}" dt="2024-03-13T14:46:35.356" v="3138" actId="165"/>
            <ac:spMkLst>
              <pc:docMk/>
              <pc:sldMasterMk cId="2436609279" sldId="2147483660"/>
              <pc:sldLayoutMk cId="1916894945" sldId="2147483681"/>
              <ac:spMk id="22" creationId="{5CC759FD-9A2A-57A0-8A8F-D51543F387F4}"/>
            </ac:spMkLst>
          </pc:spChg>
          <pc:spChg chg="mod topLvl">
            <ac:chgData name="Franziska Händschel" userId="e2149472-3187-4d00-b16a-a19eff6fc04a" providerId="ADAL" clId="{C5CBD3F7-B6B5-4510-8311-8B38D1FE847C}" dt="2024-03-13T14:46:35.356" v="3138" actId="165"/>
            <ac:spMkLst>
              <pc:docMk/>
              <pc:sldMasterMk cId="2436609279" sldId="2147483660"/>
              <pc:sldLayoutMk cId="1916894945" sldId="2147483681"/>
              <ac:spMk id="23" creationId="{B4872FC8-B6EF-63BE-1ED2-C0728EE9DB7C}"/>
            </ac:spMkLst>
          </pc:spChg>
          <pc:spChg chg="mod topLvl">
            <ac:chgData name="Franziska Händschel" userId="e2149472-3187-4d00-b16a-a19eff6fc04a" providerId="ADAL" clId="{C5CBD3F7-B6B5-4510-8311-8B38D1FE847C}" dt="2024-03-13T14:46:35.356" v="3138" actId="165"/>
            <ac:spMkLst>
              <pc:docMk/>
              <pc:sldMasterMk cId="2436609279" sldId="2147483660"/>
              <pc:sldLayoutMk cId="1916894945" sldId="2147483681"/>
              <ac:spMk id="24" creationId="{970F51AD-772A-2917-A8A3-29327950906B}"/>
            </ac:spMkLst>
          </pc:spChg>
          <pc:spChg chg="mod topLvl">
            <ac:chgData name="Franziska Händschel" userId="e2149472-3187-4d00-b16a-a19eff6fc04a" providerId="ADAL" clId="{C5CBD3F7-B6B5-4510-8311-8B38D1FE847C}" dt="2024-03-13T14:46:35.356" v="3138" actId="165"/>
            <ac:spMkLst>
              <pc:docMk/>
              <pc:sldMasterMk cId="2436609279" sldId="2147483660"/>
              <pc:sldLayoutMk cId="1916894945" sldId="2147483681"/>
              <ac:spMk id="25" creationId="{437E460B-4522-F6DA-C656-2F765C8A775E}"/>
            </ac:spMkLst>
          </pc:spChg>
          <pc:spChg chg="mod topLvl">
            <ac:chgData name="Franziska Händschel" userId="e2149472-3187-4d00-b16a-a19eff6fc04a" providerId="ADAL" clId="{C5CBD3F7-B6B5-4510-8311-8B38D1FE847C}" dt="2024-03-13T14:46:35.356" v="3138" actId="165"/>
            <ac:spMkLst>
              <pc:docMk/>
              <pc:sldMasterMk cId="2436609279" sldId="2147483660"/>
              <pc:sldLayoutMk cId="1916894945" sldId="2147483681"/>
              <ac:spMk id="26" creationId="{AA6682A9-DB2F-CD34-7C84-DE4D78EED6E9}"/>
            </ac:spMkLst>
          </pc:spChg>
          <pc:spChg chg="mod topLvl">
            <ac:chgData name="Franziska Händschel" userId="e2149472-3187-4d00-b16a-a19eff6fc04a" providerId="ADAL" clId="{C5CBD3F7-B6B5-4510-8311-8B38D1FE847C}" dt="2024-03-13T14:46:35.356" v="3138" actId="165"/>
            <ac:spMkLst>
              <pc:docMk/>
              <pc:sldMasterMk cId="2436609279" sldId="2147483660"/>
              <pc:sldLayoutMk cId="1916894945" sldId="2147483681"/>
              <ac:spMk id="27" creationId="{2136F1F3-271A-AF28-2162-7D2A94321628}"/>
            </ac:spMkLst>
          </pc:spChg>
          <pc:spChg chg="mod topLvl">
            <ac:chgData name="Franziska Händschel" userId="e2149472-3187-4d00-b16a-a19eff6fc04a" providerId="ADAL" clId="{C5CBD3F7-B6B5-4510-8311-8B38D1FE847C}" dt="2024-03-13T14:46:35.356" v="3138" actId="165"/>
            <ac:spMkLst>
              <pc:docMk/>
              <pc:sldMasterMk cId="2436609279" sldId="2147483660"/>
              <pc:sldLayoutMk cId="1916894945" sldId="2147483681"/>
              <ac:spMk id="28" creationId="{107CCEBD-483E-744E-B757-FAC6E91E433A}"/>
            </ac:spMkLst>
          </pc:spChg>
          <pc:spChg chg="mod topLvl">
            <ac:chgData name="Franziska Händschel" userId="e2149472-3187-4d00-b16a-a19eff6fc04a" providerId="ADAL" clId="{C5CBD3F7-B6B5-4510-8311-8B38D1FE847C}" dt="2024-03-13T14:46:35.356" v="3138" actId="165"/>
            <ac:spMkLst>
              <pc:docMk/>
              <pc:sldMasterMk cId="2436609279" sldId="2147483660"/>
              <pc:sldLayoutMk cId="1916894945" sldId="2147483681"/>
              <ac:spMk id="29" creationId="{1C7AB60C-8E83-D438-D051-E60D89D24ABB}"/>
            </ac:spMkLst>
          </pc:spChg>
          <pc:spChg chg="mod topLvl">
            <ac:chgData name="Franziska Händschel" userId="e2149472-3187-4d00-b16a-a19eff6fc04a" providerId="ADAL" clId="{C5CBD3F7-B6B5-4510-8311-8B38D1FE847C}" dt="2024-03-13T14:46:35.356" v="3138" actId="165"/>
            <ac:spMkLst>
              <pc:docMk/>
              <pc:sldMasterMk cId="2436609279" sldId="2147483660"/>
              <pc:sldLayoutMk cId="1916894945" sldId="2147483681"/>
              <ac:spMk id="30" creationId="{2726B500-7821-B273-AE09-5AD092BACF7C}"/>
            </ac:spMkLst>
          </pc:spChg>
          <pc:spChg chg="del mod topLvl">
            <ac:chgData name="Franziska Händschel" userId="e2149472-3187-4d00-b16a-a19eff6fc04a" providerId="ADAL" clId="{C5CBD3F7-B6B5-4510-8311-8B38D1FE847C}" dt="2024-03-13T14:47:00.017" v="3143" actId="478"/>
            <ac:spMkLst>
              <pc:docMk/>
              <pc:sldMasterMk cId="2436609279" sldId="2147483660"/>
              <pc:sldLayoutMk cId="1916894945" sldId="2147483681"/>
              <ac:spMk id="31" creationId="{1DC0C07A-CC79-09CE-776B-CAD861069DA5}"/>
            </ac:spMkLst>
          </pc:spChg>
          <pc:spChg chg="del mod topLvl">
            <ac:chgData name="Franziska Händschel" userId="e2149472-3187-4d00-b16a-a19eff6fc04a" providerId="ADAL" clId="{C5CBD3F7-B6B5-4510-8311-8B38D1FE847C}" dt="2024-03-13T14:47:00.017" v="3143" actId="478"/>
            <ac:spMkLst>
              <pc:docMk/>
              <pc:sldMasterMk cId="2436609279" sldId="2147483660"/>
              <pc:sldLayoutMk cId="1916894945" sldId="2147483681"/>
              <ac:spMk id="32" creationId="{92A9C6D7-993C-924A-7563-9C1115A12960}"/>
            </ac:spMkLst>
          </pc:spChg>
          <pc:spChg chg="del mod topLvl">
            <ac:chgData name="Franziska Händschel" userId="e2149472-3187-4d00-b16a-a19eff6fc04a" providerId="ADAL" clId="{C5CBD3F7-B6B5-4510-8311-8B38D1FE847C}" dt="2024-03-13T14:47:00.017" v="3143" actId="478"/>
            <ac:spMkLst>
              <pc:docMk/>
              <pc:sldMasterMk cId="2436609279" sldId="2147483660"/>
              <pc:sldLayoutMk cId="1916894945" sldId="2147483681"/>
              <ac:spMk id="33" creationId="{B8C80FAF-0ACE-A4A8-9184-AFCC2479B81A}"/>
            </ac:spMkLst>
          </pc:spChg>
          <pc:spChg chg="del mod topLvl">
            <ac:chgData name="Franziska Händschel" userId="e2149472-3187-4d00-b16a-a19eff6fc04a" providerId="ADAL" clId="{C5CBD3F7-B6B5-4510-8311-8B38D1FE847C}" dt="2024-03-13T14:47:00.017" v="3143" actId="478"/>
            <ac:spMkLst>
              <pc:docMk/>
              <pc:sldMasterMk cId="2436609279" sldId="2147483660"/>
              <pc:sldLayoutMk cId="1916894945" sldId="2147483681"/>
              <ac:spMk id="34" creationId="{620C3020-46E7-33C3-9D05-0E24CB55B8EB}"/>
            </ac:spMkLst>
          </pc:spChg>
          <pc:spChg chg="del mod topLvl">
            <ac:chgData name="Franziska Händschel" userId="e2149472-3187-4d00-b16a-a19eff6fc04a" providerId="ADAL" clId="{C5CBD3F7-B6B5-4510-8311-8B38D1FE847C}" dt="2024-03-13T14:47:00.017" v="3143" actId="478"/>
            <ac:spMkLst>
              <pc:docMk/>
              <pc:sldMasterMk cId="2436609279" sldId="2147483660"/>
              <pc:sldLayoutMk cId="1916894945" sldId="2147483681"/>
              <ac:spMk id="35" creationId="{24029D6A-4231-D008-9BDD-A727993CE849}"/>
            </ac:spMkLst>
          </pc:spChg>
          <pc:spChg chg="del mod topLvl">
            <ac:chgData name="Franziska Händschel" userId="e2149472-3187-4d00-b16a-a19eff6fc04a" providerId="ADAL" clId="{C5CBD3F7-B6B5-4510-8311-8B38D1FE847C}" dt="2024-03-13T14:47:00.017" v="3143" actId="478"/>
            <ac:spMkLst>
              <pc:docMk/>
              <pc:sldMasterMk cId="2436609279" sldId="2147483660"/>
              <pc:sldLayoutMk cId="1916894945" sldId="2147483681"/>
              <ac:spMk id="36" creationId="{461295DE-A317-57A3-BE5F-C78B5F317E7A}"/>
            </ac:spMkLst>
          </pc:spChg>
          <pc:spChg chg="del mod topLvl">
            <ac:chgData name="Franziska Händschel" userId="e2149472-3187-4d00-b16a-a19eff6fc04a" providerId="ADAL" clId="{C5CBD3F7-B6B5-4510-8311-8B38D1FE847C}" dt="2024-03-13T14:47:00.017" v="3143" actId="478"/>
            <ac:spMkLst>
              <pc:docMk/>
              <pc:sldMasterMk cId="2436609279" sldId="2147483660"/>
              <pc:sldLayoutMk cId="1916894945" sldId="2147483681"/>
              <ac:spMk id="37" creationId="{8554B234-1E48-DEF3-FF6A-466EC02EFA04}"/>
            </ac:spMkLst>
          </pc:spChg>
          <pc:spChg chg="del mod topLvl">
            <ac:chgData name="Franziska Händschel" userId="e2149472-3187-4d00-b16a-a19eff6fc04a" providerId="ADAL" clId="{C5CBD3F7-B6B5-4510-8311-8B38D1FE847C}" dt="2024-03-13T14:46:46.557" v="3140" actId="478"/>
            <ac:spMkLst>
              <pc:docMk/>
              <pc:sldMasterMk cId="2436609279" sldId="2147483660"/>
              <pc:sldLayoutMk cId="1916894945" sldId="2147483681"/>
              <ac:spMk id="38" creationId="{9678A997-CF0F-DA82-5B5C-761D4A141A88}"/>
            </ac:spMkLst>
          </pc:spChg>
          <pc:spChg chg="del mod topLvl">
            <ac:chgData name="Franziska Händschel" userId="e2149472-3187-4d00-b16a-a19eff6fc04a" providerId="ADAL" clId="{C5CBD3F7-B6B5-4510-8311-8B38D1FE847C}" dt="2024-03-13T14:46:46.557" v="3140" actId="478"/>
            <ac:spMkLst>
              <pc:docMk/>
              <pc:sldMasterMk cId="2436609279" sldId="2147483660"/>
              <pc:sldLayoutMk cId="1916894945" sldId="2147483681"/>
              <ac:spMk id="39" creationId="{9FC891E6-B842-B862-7EC0-44A1AC91EE5D}"/>
            </ac:spMkLst>
          </pc:spChg>
          <pc:spChg chg="del mod topLvl">
            <ac:chgData name="Franziska Händschel" userId="e2149472-3187-4d00-b16a-a19eff6fc04a" providerId="ADAL" clId="{C5CBD3F7-B6B5-4510-8311-8B38D1FE847C}" dt="2024-03-13T14:46:46.557" v="3140" actId="478"/>
            <ac:spMkLst>
              <pc:docMk/>
              <pc:sldMasterMk cId="2436609279" sldId="2147483660"/>
              <pc:sldLayoutMk cId="1916894945" sldId="2147483681"/>
              <ac:spMk id="40" creationId="{2D402F57-E6B3-97B7-0667-78F7BA68227F}"/>
            </ac:spMkLst>
          </pc:spChg>
          <pc:spChg chg="del mod topLvl">
            <ac:chgData name="Franziska Händschel" userId="e2149472-3187-4d00-b16a-a19eff6fc04a" providerId="ADAL" clId="{C5CBD3F7-B6B5-4510-8311-8B38D1FE847C}" dt="2024-03-13T14:46:46.557" v="3140" actId="478"/>
            <ac:spMkLst>
              <pc:docMk/>
              <pc:sldMasterMk cId="2436609279" sldId="2147483660"/>
              <pc:sldLayoutMk cId="1916894945" sldId="2147483681"/>
              <ac:spMk id="41" creationId="{91416B3A-875B-855C-3939-64DCAAE9DD18}"/>
            </ac:spMkLst>
          </pc:spChg>
          <pc:spChg chg="del mod topLvl">
            <ac:chgData name="Franziska Händschel" userId="e2149472-3187-4d00-b16a-a19eff6fc04a" providerId="ADAL" clId="{C5CBD3F7-B6B5-4510-8311-8B38D1FE847C}" dt="2024-03-13T14:46:46.557" v="3140" actId="478"/>
            <ac:spMkLst>
              <pc:docMk/>
              <pc:sldMasterMk cId="2436609279" sldId="2147483660"/>
              <pc:sldLayoutMk cId="1916894945" sldId="2147483681"/>
              <ac:spMk id="42" creationId="{361C702C-AFAF-F226-E5D8-02414ACBCA83}"/>
            </ac:spMkLst>
          </pc:spChg>
          <pc:spChg chg="del mod topLvl">
            <ac:chgData name="Franziska Händschel" userId="e2149472-3187-4d00-b16a-a19eff6fc04a" providerId="ADAL" clId="{C5CBD3F7-B6B5-4510-8311-8B38D1FE847C}" dt="2024-03-13T14:46:46.557" v="3140" actId="478"/>
            <ac:spMkLst>
              <pc:docMk/>
              <pc:sldMasterMk cId="2436609279" sldId="2147483660"/>
              <pc:sldLayoutMk cId="1916894945" sldId="2147483681"/>
              <ac:spMk id="43" creationId="{AB8C6193-2BC9-38FC-431B-107F9FBDF095}"/>
            </ac:spMkLst>
          </pc:spChg>
          <pc:spChg chg="del mod topLvl">
            <ac:chgData name="Franziska Händschel" userId="e2149472-3187-4d00-b16a-a19eff6fc04a" providerId="ADAL" clId="{C5CBD3F7-B6B5-4510-8311-8B38D1FE847C}" dt="2024-03-13T14:46:46.557" v="3140" actId="478"/>
            <ac:spMkLst>
              <pc:docMk/>
              <pc:sldMasterMk cId="2436609279" sldId="2147483660"/>
              <pc:sldLayoutMk cId="1916894945" sldId="2147483681"/>
              <ac:spMk id="44" creationId="{9B15FC1A-3240-78C3-2D9C-C25863DF27EA}"/>
            </ac:spMkLst>
          </pc:spChg>
          <pc:spChg chg="del mod topLvl">
            <ac:chgData name="Franziska Händschel" userId="e2149472-3187-4d00-b16a-a19eff6fc04a" providerId="ADAL" clId="{C5CBD3F7-B6B5-4510-8311-8B38D1FE847C}" dt="2024-03-13T14:46:57.683" v="3142" actId="21"/>
            <ac:spMkLst>
              <pc:docMk/>
              <pc:sldMasterMk cId="2436609279" sldId="2147483660"/>
              <pc:sldLayoutMk cId="1916894945" sldId="2147483681"/>
              <ac:spMk id="45" creationId="{D874AB51-C8AD-A23E-BBF9-41B89BF4C8CC}"/>
            </ac:spMkLst>
          </pc:spChg>
          <pc:spChg chg="del mod topLvl">
            <ac:chgData name="Franziska Händschel" userId="e2149472-3187-4d00-b16a-a19eff6fc04a" providerId="ADAL" clId="{C5CBD3F7-B6B5-4510-8311-8B38D1FE847C}" dt="2024-03-13T14:46:57.683" v="3142" actId="21"/>
            <ac:spMkLst>
              <pc:docMk/>
              <pc:sldMasterMk cId="2436609279" sldId="2147483660"/>
              <pc:sldLayoutMk cId="1916894945" sldId="2147483681"/>
              <ac:spMk id="46" creationId="{229172B2-F7A4-9A4C-CE8E-F5883DCD16CC}"/>
            </ac:spMkLst>
          </pc:spChg>
          <pc:spChg chg="del mod topLvl">
            <ac:chgData name="Franziska Händschel" userId="e2149472-3187-4d00-b16a-a19eff6fc04a" providerId="ADAL" clId="{C5CBD3F7-B6B5-4510-8311-8B38D1FE847C}" dt="2024-03-13T14:46:57.683" v="3142" actId="21"/>
            <ac:spMkLst>
              <pc:docMk/>
              <pc:sldMasterMk cId="2436609279" sldId="2147483660"/>
              <pc:sldLayoutMk cId="1916894945" sldId="2147483681"/>
              <ac:spMk id="47" creationId="{631E921D-3BB9-3EB6-5589-DA4DAA51310B}"/>
            </ac:spMkLst>
          </pc:spChg>
          <pc:spChg chg="del mod topLvl">
            <ac:chgData name="Franziska Händschel" userId="e2149472-3187-4d00-b16a-a19eff6fc04a" providerId="ADAL" clId="{C5CBD3F7-B6B5-4510-8311-8B38D1FE847C}" dt="2024-03-13T14:46:57.683" v="3142" actId="21"/>
            <ac:spMkLst>
              <pc:docMk/>
              <pc:sldMasterMk cId="2436609279" sldId="2147483660"/>
              <pc:sldLayoutMk cId="1916894945" sldId="2147483681"/>
              <ac:spMk id="48" creationId="{A28792E8-DD40-B26F-D803-8AA59063BFD8}"/>
            </ac:spMkLst>
          </pc:spChg>
          <pc:spChg chg="del mod topLvl">
            <ac:chgData name="Franziska Händschel" userId="e2149472-3187-4d00-b16a-a19eff6fc04a" providerId="ADAL" clId="{C5CBD3F7-B6B5-4510-8311-8B38D1FE847C}" dt="2024-03-13T14:46:57.683" v="3142" actId="21"/>
            <ac:spMkLst>
              <pc:docMk/>
              <pc:sldMasterMk cId="2436609279" sldId="2147483660"/>
              <pc:sldLayoutMk cId="1916894945" sldId="2147483681"/>
              <ac:spMk id="49" creationId="{CAB2EF4A-FB44-6B3F-093D-1DC1FCDAD362}"/>
            </ac:spMkLst>
          </pc:spChg>
          <pc:spChg chg="del mod topLvl">
            <ac:chgData name="Franziska Händschel" userId="e2149472-3187-4d00-b16a-a19eff6fc04a" providerId="ADAL" clId="{C5CBD3F7-B6B5-4510-8311-8B38D1FE847C}" dt="2024-03-13T14:46:57.683" v="3142" actId="21"/>
            <ac:spMkLst>
              <pc:docMk/>
              <pc:sldMasterMk cId="2436609279" sldId="2147483660"/>
              <pc:sldLayoutMk cId="1916894945" sldId="2147483681"/>
              <ac:spMk id="51" creationId="{021356C1-05D7-6D25-81EB-CBE5EE7952C8}"/>
            </ac:spMkLst>
          </pc:spChg>
          <pc:spChg chg="del mod topLvl">
            <ac:chgData name="Franziska Händschel" userId="e2149472-3187-4d00-b16a-a19eff6fc04a" providerId="ADAL" clId="{C5CBD3F7-B6B5-4510-8311-8B38D1FE847C}" dt="2024-03-13T14:46:57.683" v="3142" actId="21"/>
            <ac:spMkLst>
              <pc:docMk/>
              <pc:sldMasterMk cId="2436609279" sldId="2147483660"/>
              <pc:sldLayoutMk cId="1916894945" sldId="2147483681"/>
              <ac:spMk id="52" creationId="{27FD2F10-74E2-9CDE-CD0A-CD6C38993692}"/>
            </ac:spMkLst>
          </pc:spChg>
          <pc:spChg chg="del mod topLvl">
            <ac:chgData name="Franziska Händschel" userId="e2149472-3187-4d00-b16a-a19eff6fc04a" providerId="ADAL" clId="{C5CBD3F7-B6B5-4510-8311-8B38D1FE847C}" dt="2024-03-13T14:46:44.812" v="3139" actId="21"/>
            <ac:spMkLst>
              <pc:docMk/>
              <pc:sldMasterMk cId="2436609279" sldId="2147483660"/>
              <pc:sldLayoutMk cId="1916894945" sldId="2147483681"/>
              <ac:spMk id="53" creationId="{FFC556C8-03C6-C362-C306-762ADD0A417D}"/>
            </ac:spMkLst>
          </pc:spChg>
          <pc:spChg chg="del mod topLvl">
            <ac:chgData name="Franziska Händschel" userId="e2149472-3187-4d00-b16a-a19eff6fc04a" providerId="ADAL" clId="{C5CBD3F7-B6B5-4510-8311-8B38D1FE847C}" dt="2024-03-13T14:46:44.812" v="3139" actId="21"/>
            <ac:spMkLst>
              <pc:docMk/>
              <pc:sldMasterMk cId="2436609279" sldId="2147483660"/>
              <pc:sldLayoutMk cId="1916894945" sldId="2147483681"/>
              <ac:spMk id="54" creationId="{137CE921-641B-1343-FE4A-7447D9596673}"/>
            </ac:spMkLst>
          </pc:spChg>
          <pc:spChg chg="del mod topLvl">
            <ac:chgData name="Franziska Händschel" userId="e2149472-3187-4d00-b16a-a19eff6fc04a" providerId="ADAL" clId="{C5CBD3F7-B6B5-4510-8311-8B38D1FE847C}" dt="2024-03-13T14:46:44.812" v="3139" actId="21"/>
            <ac:spMkLst>
              <pc:docMk/>
              <pc:sldMasterMk cId="2436609279" sldId="2147483660"/>
              <pc:sldLayoutMk cId="1916894945" sldId="2147483681"/>
              <ac:spMk id="55" creationId="{518CA443-826E-6D01-0371-15254E9FD0DB}"/>
            </ac:spMkLst>
          </pc:spChg>
          <pc:spChg chg="del mod topLvl">
            <ac:chgData name="Franziska Händschel" userId="e2149472-3187-4d00-b16a-a19eff6fc04a" providerId="ADAL" clId="{C5CBD3F7-B6B5-4510-8311-8B38D1FE847C}" dt="2024-03-13T14:46:44.812" v="3139" actId="21"/>
            <ac:spMkLst>
              <pc:docMk/>
              <pc:sldMasterMk cId="2436609279" sldId="2147483660"/>
              <pc:sldLayoutMk cId="1916894945" sldId="2147483681"/>
              <ac:spMk id="56" creationId="{DBBD4312-BAE0-1386-A309-FC8759A8D25B}"/>
            </ac:spMkLst>
          </pc:spChg>
          <pc:spChg chg="del mod topLvl">
            <ac:chgData name="Franziska Händschel" userId="e2149472-3187-4d00-b16a-a19eff6fc04a" providerId="ADAL" clId="{C5CBD3F7-B6B5-4510-8311-8B38D1FE847C}" dt="2024-03-13T14:46:44.812" v="3139" actId="21"/>
            <ac:spMkLst>
              <pc:docMk/>
              <pc:sldMasterMk cId="2436609279" sldId="2147483660"/>
              <pc:sldLayoutMk cId="1916894945" sldId="2147483681"/>
              <ac:spMk id="57" creationId="{4D74F663-CD9D-3DA0-5E09-B0A94D0E08DA}"/>
            </ac:spMkLst>
          </pc:spChg>
          <pc:spChg chg="del mod topLvl">
            <ac:chgData name="Franziska Händschel" userId="e2149472-3187-4d00-b16a-a19eff6fc04a" providerId="ADAL" clId="{C5CBD3F7-B6B5-4510-8311-8B38D1FE847C}" dt="2024-03-13T14:46:44.812" v="3139" actId="21"/>
            <ac:spMkLst>
              <pc:docMk/>
              <pc:sldMasterMk cId="2436609279" sldId="2147483660"/>
              <pc:sldLayoutMk cId="1916894945" sldId="2147483681"/>
              <ac:spMk id="58" creationId="{BCDD2918-EEDA-3C23-7FAD-07C1A2E52F25}"/>
            </ac:spMkLst>
          </pc:spChg>
          <pc:spChg chg="del mod topLvl">
            <ac:chgData name="Franziska Händschel" userId="e2149472-3187-4d00-b16a-a19eff6fc04a" providerId="ADAL" clId="{C5CBD3F7-B6B5-4510-8311-8B38D1FE847C}" dt="2024-03-13T14:46:44.812" v="3139" actId="21"/>
            <ac:spMkLst>
              <pc:docMk/>
              <pc:sldMasterMk cId="2436609279" sldId="2147483660"/>
              <pc:sldLayoutMk cId="1916894945" sldId="2147483681"/>
              <ac:spMk id="59" creationId="{01E7166B-2CF1-580E-1B34-7D40DE9564A1}"/>
            </ac:spMkLst>
          </pc:spChg>
          <pc:spChg chg="mod">
            <ac:chgData name="Franziska Händschel" userId="e2149472-3187-4d00-b16a-a19eff6fc04a" providerId="ADAL" clId="{C5CBD3F7-B6B5-4510-8311-8B38D1FE847C}" dt="2024-03-13T14:46:35.356" v="3138" actId="165"/>
            <ac:spMkLst>
              <pc:docMk/>
              <pc:sldMasterMk cId="2436609279" sldId="2147483660"/>
              <pc:sldLayoutMk cId="1916894945" sldId="2147483681"/>
              <ac:spMk id="60" creationId="{066E5756-3632-18BF-38ED-BD22B326F0C5}"/>
            </ac:spMkLst>
          </pc:spChg>
          <pc:spChg chg="add mod">
            <ac:chgData name="Franziska Händschel" userId="e2149472-3187-4d00-b16a-a19eff6fc04a" providerId="ADAL" clId="{C5CBD3F7-B6B5-4510-8311-8B38D1FE847C}" dt="2024-03-13T14:43:38.541" v="3094"/>
            <ac:spMkLst>
              <pc:docMk/>
              <pc:sldMasterMk cId="2436609279" sldId="2147483660"/>
              <pc:sldLayoutMk cId="1916894945" sldId="2147483681"/>
              <ac:spMk id="64" creationId="{C1343208-A002-E79B-C42E-856CEF8880D9}"/>
            </ac:spMkLst>
          </pc:spChg>
          <pc:spChg chg="mod">
            <ac:chgData name="Franziska Händschel" userId="e2149472-3187-4d00-b16a-a19eff6fc04a" providerId="ADAL" clId="{C5CBD3F7-B6B5-4510-8311-8B38D1FE847C}" dt="2024-03-13T14:44:34.522" v="3118"/>
            <ac:spMkLst>
              <pc:docMk/>
              <pc:sldMasterMk cId="2436609279" sldId="2147483660"/>
              <pc:sldLayoutMk cId="1916894945" sldId="2147483681"/>
              <ac:spMk id="66" creationId="{17D10655-C101-B773-AA5F-FEA56A87A441}"/>
            </ac:spMkLst>
          </pc:spChg>
          <pc:spChg chg="mod">
            <ac:chgData name="Franziska Händschel" userId="e2149472-3187-4d00-b16a-a19eff6fc04a" providerId="ADAL" clId="{C5CBD3F7-B6B5-4510-8311-8B38D1FE847C}" dt="2024-03-13T14:44:34.522" v="3118"/>
            <ac:spMkLst>
              <pc:docMk/>
              <pc:sldMasterMk cId="2436609279" sldId="2147483660"/>
              <pc:sldLayoutMk cId="1916894945" sldId="2147483681"/>
              <ac:spMk id="67" creationId="{A4CA2875-A05A-6418-B09C-B020A25EFA5D}"/>
            </ac:spMkLst>
          </pc:spChg>
          <pc:spChg chg="mod">
            <ac:chgData name="Franziska Händschel" userId="e2149472-3187-4d00-b16a-a19eff6fc04a" providerId="ADAL" clId="{C5CBD3F7-B6B5-4510-8311-8B38D1FE847C}" dt="2024-03-13T14:44:34.522" v="3118"/>
            <ac:spMkLst>
              <pc:docMk/>
              <pc:sldMasterMk cId="2436609279" sldId="2147483660"/>
              <pc:sldLayoutMk cId="1916894945" sldId="2147483681"/>
              <ac:spMk id="68" creationId="{0A3CAB21-1BC6-8E9D-9DEB-45A99EE74610}"/>
            </ac:spMkLst>
          </pc:spChg>
          <pc:spChg chg="mod">
            <ac:chgData name="Franziska Händschel" userId="e2149472-3187-4d00-b16a-a19eff6fc04a" providerId="ADAL" clId="{C5CBD3F7-B6B5-4510-8311-8B38D1FE847C}" dt="2024-03-13T14:44:34.522" v="3118"/>
            <ac:spMkLst>
              <pc:docMk/>
              <pc:sldMasterMk cId="2436609279" sldId="2147483660"/>
              <pc:sldLayoutMk cId="1916894945" sldId="2147483681"/>
              <ac:spMk id="69" creationId="{FF385144-3763-48E6-505B-3464B63446F1}"/>
            </ac:spMkLst>
          </pc:spChg>
          <pc:spChg chg="mod">
            <ac:chgData name="Franziska Händschel" userId="e2149472-3187-4d00-b16a-a19eff6fc04a" providerId="ADAL" clId="{C5CBD3F7-B6B5-4510-8311-8B38D1FE847C}" dt="2024-03-13T14:44:34.522" v="3118"/>
            <ac:spMkLst>
              <pc:docMk/>
              <pc:sldMasterMk cId="2436609279" sldId="2147483660"/>
              <pc:sldLayoutMk cId="1916894945" sldId="2147483681"/>
              <ac:spMk id="70" creationId="{E0939F79-6705-A281-F12C-06B97AA8798D}"/>
            </ac:spMkLst>
          </pc:spChg>
          <pc:spChg chg="mod">
            <ac:chgData name="Franziska Händschel" userId="e2149472-3187-4d00-b16a-a19eff6fc04a" providerId="ADAL" clId="{C5CBD3F7-B6B5-4510-8311-8B38D1FE847C}" dt="2024-03-13T14:44:34.522" v="3118"/>
            <ac:spMkLst>
              <pc:docMk/>
              <pc:sldMasterMk cId="2436609279" sldId="2147483660"/>
              <pc:sldLayoutMk cId="1916894945" sldId="2147483681"/>
              <ac:spMk id="71" creationId="{C3AF884F-C54D-3F41-AF21-95F890852273}"/>
            </ac:spMkLst>
          </pc:spChg>
          <pc:spChg chg="mod">
            <ac:chgData name="Franziska Händschel" userId="e2149472-3187-4d00-b16a-a19eff6fc04a" providerId="ADAL" clId="{C5CBD3F7-B6B5-4510-8311-8B38D1FE847C}" dt="2024-03-13T14:44:34.522" v="3118"/>
            <ac:spMkLst>
              <pc:docMk/>
              <pc:sldMasterMk cId="2436609279" sldId="2147483660"/>
              <pc:sldLayoutMk cId="1916894945" sldId="2147483681"/>
              <ac:spMk id="72" creationId="{5EF97D75-8949-04E8-389B-E15672434ED4}"/>
            </ac:spMkLst>
          </pc:spChg>
          <pc:spChg chg="mod">
            <ac:chgData name="Franziska Händschel" userId="e2149472-3187-4d00-b16a-a19eff6fc04a" providerId="ADAL" clId="{C5CBD3F7-B6B5-4510-8311-8B38D1FE847C}" dt="2024-03-13T14:44:34.522" v="3118"/>
            <ac:spMkLst>
              <pc:docMk/>
              <pc:sldMasterMk cId="2436609279" sldId="2147483660"/>
              <pc:sldLayoutMk cId="1916894945" sldId="2147483681"/>
              <ac:spMk id="73" creationId="{C32C0694-64FF-1501-8C05-6C147E393077}"/>
            </ac:spMkLst>
          </pc:spChg>
          <pc:spChg chg="mod">
            <ac:chgData name="Franziska Händschel" userId="e2149472-3187-4d00-b16a-a19eff6fc04a" providerId="ADAL" clId="{C5CBD3F7-B6B5-4510-8311-8B38D1FE847C}" dt="2024-03-13T14:44:34.522" v="3118"/>
            <ac:spMkLst>
              <pc:docMk/>
              <pc:sldMasterMk cId="2436609279" sldId="2147483660"/>
              <pc:sldLayoutMk cId="1916894945" sldId="2147483681"/>
              <ac:spMk id="74" creationId="{2196FA8E-EC17-D860-3CBA-4F4096DF8CF1}"/>
            </ac:spMkLst>
          </pc:spChg>
          <pc:spChg chg="mod">
            <ac:chgData name="Franziska Händschel" userId="e2149472-3187-4d00-b16a-a19eff6fc04a" providerId="ADAL" clId="{C5CBD3F7-B6B5-4510-8311-8B38D1FE847C}" dt="2024-03-13T14:44:34.522" v="3118"/>
            <ac:spMkLst>
              <pc:docMk/>
              <pc:sldMasterMk cId="2436609279" sldId="2147483660"/>
              <pc:sldLayoutMk cId="1916894945" sldId="2147483681"/>
              <ac:spMk id="75" creationId="{0FED73B8-AD17-2321-0D37-B5A37F640D1D}"/>
            </ac:spMkLst>
          </pc:spChg>
          <pc:spChg chg="mod">
            <ac:chgData name="Franziska Händschel" userId="e2149472-3187-4d00-b16a-a19eff6fc04a" providerId="ADAL" clId="{C5CBD3F7-B6B5-4510-8311-8B38D1FE847C}" dt="2024-03-13T14:44:34.522" v="3118"/>
            <ac:spMkLst>
              <pc:docMk/>
              <pc:sldMasterMk cId="2436609279" sldId="2147483660"/>
              <pc:sldLayoutMk cId="1916894945" sldId="2147483681"/>
              <ac:spMk id="76" creationId="{2A80A1E0-47E0-C992-95C0-83709B7DB136}"/>
            </ac:spMkLst>
          </pc:spChg>
          <pc:spChg chg="mod">
            <ac:chgData name="Franziska Händschel" userId="e2149472-3187-4d00-b16a-a19eff6fc04a" providerId="ADAL" clId="{C5CBD3F7-B6B5-4510-8311-8B38D1FE847C}" dt="2024-03-13T14:44:34.522" v="3118"/>
            <ac:spMkLst>
              <pc:docMk/>
              <pc:sldMasterMk cId="2436609279" sldId="2147483660"/>
              <pc:sldLayoutMk cId="1916894945" sldId="2147483681"/>
              <ac:spMk id="77" creationId="{DD50F762-439C-55E7-C08B-A4872DC15105}"/>
            </ac:spMkLst>
          </pc:spChg>
          <pc:spChg chg="mod">
            <ac:chgData name="Franziska Händschel" userId="e2149472-3187-4d00-b16a-a19eff6fc04a" providerId="ADAL" clId="{C5CBD3F7-B6B5-4510-8311-8B38D1FE847C}" dt="2024-03-13T14:44:34.522" v="3118"/>
            <ac:spMkLst>
              <pc:docMk/>
              <pc:sldMasterMk cId="2436609279" sldId="2147483660"/>
              <pc:sldLayoutMk cId="1916894945" sldId="2147483681"/>
              <ac:spMk id="78" creationId="{2AAF2CE1-5426-BBB0-12A6-F59E56A83971}"/>
            </ac:spMkLst>
          </pc:spChg>
          <pc:spChg chg="del">
            <ac:chgData name="Franziska Händschel" userId="e2149472-3187-4d00-b16a-a19eff6fc04a" providerId="ADAL" clId="{C5CBD3F7-B6B5-4510-8311-8B38D1FE847C}" dt="2024-03-13T14:43:32.621" v="3093" actId="478"/>
            <ac:spMkLst>
              <pc:docMk/>
              <pc:sldMasterMk cId="2436609279" sldId="2147483660"/>
              <pc:sldLayoutMk cId="1916894945" sldId="2147483681"/>
              <ac:spMk id="79" creationId="{099446FE-B971-7388-CD41-51472C8E7FDB}"/>
            </ac:spMkLst>
          </pc:spChg>
          <pc:spChg chg="del">
            <ac:chgData name="Franziska Händschel" userId="e2149472-3187-4d00-b16a-a19eff6fc04a" providerId="ADAL" clId="{C5CBD3F7-B6B5-4510-8311-8B38D1FE847C}" dt="2024-03-13T14:20:05.605" v="2979" actId="478"/>
            <ac:spMkLst>
              <pc:docMk/>
              <pc:sldMasterMk cId="2436609279" sldId="2147483660"/>
              <pc:sldLayoutMk cId="1916894945" sldId="2147483681"/>
              <ac:spMk id="80" creationId="{2701D329-8B36-9757-EE20-A957F88FD4E3}"/>
            </ac:spMkLst>
          </pc:spChg>
          <pc:spChg chg="del">
            <ac:chgData name="Franziska Händschel" userId="e2149472-3187-4d00-b16a-a19eff6fc04a" providerId="ADAL" clId="{C5CBD3F7-B6B5-4510-8311-8B38D1FE847C}" dt="2024-03-13T14:20:05.605" v="2979" actId="478"/>
            <ac:spMkLst>
              <pc:docMk/>
              <pc:sldMasterMk cId="2436609279" sldId="2147483660"/>
              <pc:sldLayoutMk cId="1916894945" sldId="2147483681"/>
              <ac:spMk id="81" creationId="{2A2CED85-F1A0-C48C-9DE1-71C186156B8F}"/>
            </ac:spMkLst>
          </pc:spChg>
          <pc:spChg chg="del">
            <ac:chgData name="Franziska Händschel" userId="e2149472-3187-4d00-b16a-a19eff6fc04a" providerId="ADAL" clId="{C5CBD3F7-B6B5-4510-8311-8B38D1FE847C}" dt="2024-03-13T14:20:05.605" v="2979" actId="478"/>
            <ac:spMkLst>
              <pc:docMk/>
              <pc:sldMasterMk cId="2436609279" sldId="2147483660"/>
              <pc:sldLayoutMk cId="1916894945" sldId="2147483681"/>
              <ac:spMk id="82" creationId="{1157921E-B4A5-3DAE-D5E6-73DCF1FA52AA}"/>
            </ac:spMkLst>
          </pc:spChg>
          <pc:spChg chg="del">
            <ac:chgData name="Franziska Händschel" userId="e2149472-3187-4d00-b16a-a19eff6fc04a" providerId="ADAL" clId="{C5CBD3F7-B6B5-4510-8311-8B38D1FE847C}" dt="2024-03-13T14:20:05.605" v="2979" actId="478"/>
            <ac:spMkLst>
              <pc:docMk/>
              <pc:sldMasterMk cId="2436609279" sldId="2147483660"/>
              <pc:sldLayoutMk cId="1916894945" sldId="2147483681"/>
              <ac:spMk id="83" creationId="{966C9E1E-B9A0-C5C2-626A-AAF65DA77FC0}"/>
            </ac:spMkLst>
          </pc:spChg>
          <pc:spChg chg="del">
            <ac:chgData name="Franziska Händschel" userId="e2149472-3187-4d00-b16a-a19eff6fc04a" providerId="ADAL" clId="{C5CBD3F7-B6B5-4510-8311-8B38D1FE847C}" dt="2024-03-13T14:20:05.605" v="2979" actId="478"/>
            <ac:spMkLst>
              <pc:docMk/>
              <pc:sldMasterMk cId="2436609279" sldId="2147483660"/>
              <pc:sldLayoutMk cId="1916894945" sldId="2147483681"/>
              <ac:spMk id="84" creationId="{33D84164-48E0-C71D-9275-94397FE861D4}"/>
            </ac:spMkLst>
          </pc:spChg>
          <pc:spChg chg="del">
            <ac:chgData name="Franziska Händschel" userId="e2149472-3187-4d00-b16a-a19eff6fc04a" providerId="ADAL" clId="{C5CBD3F7-B6B5-4510-8311-8B38D1FE847C}" dt="2024-03-13T14:20:05.605" v="2979" actId="478"/>
            <ac:spMkLst>
              <pc:docMk/>
              <pc:sldMasterMk cId="2436609279" sldId="2147483660"/>
              <pc:sldLayoutMk cId="1916894945" sldId="2147483681"/>
              <ac:spMk id="85" creationId="{26C00BD0-1C6D-D98A-9E76-58C4021D7BA2}"/>
            </ac:spMkLst>
          </pc:spChg>
          <pc:spChg chg="del">
            <ac:chgData name="Franziska Händschel" userId="e2149472-3187-4d00-b16a-a19eff6fc04a" providerId="ADAL" clId="{C5CBD3F7-B6B5-4510-8311-8B38D1FE847C}" dt="2024-03-13T14:20:05.605" v="2979" actId="478"/>
            <ac:spMkLst>
              <pc:docMk/>
              <pc:sldMasterMk cId="2436609279" sldId="2147483660"/>
              <pc:sldLayoutMk cId="1916894945" sldId="2147483681"/>
              <ac:spMk id="86" creationId="{6BB7C98D-78B6-4C17-179A-16D4DC53660E}"/>
            </ac:spMkLst>
          </pc:spChg>
          <pc:spChg chg="add mod">
            <ac:chgData name="Franziska Händschel" userId="e2149472-3187-4d00-b16a-a19eff6fc04a" providerId="ADAL" clId="{C5CBD3F7-B6B5-4510-8311-8B38D1FE847C}" dt="2024-03-13T14:46:46.889" v="3141"/>
            <ac:spMkLst>
              <pc:docMk/>
              <pc:sldMasterMk cId="2436609279" sldId="2147483660"/>
              <pc:sldLayoutMk cId="1916894945" sldId="2147483681"/>
              <ac:spMk id="87" creationId="{FFC556C8-03C6-C362-C306-762ADD0A417D}"/>
            </ac:spMkLst>
          </pc:spChg>
          <pc:spChg chg="add mod">
            <ac:chgData name="Franziska Händschel" userId="e2149472-3187-4d00-b16a-a19eff6fc04a" providerId="ADAL" clId="{C5CBD3F7-B6B5-4510-8311-8B38D1FE847C}" dt="2024-03-13T14:46:46.889" v="3141"/>
            <ac:spMkLst>
              <pc:docMk/>
              <pc:sldMasterMk cId="2436609279" sldId="2147483660"/>
              <pc:sldLayoutMk cId="1916894945" sldId="2147483681"/>
              <ac:spMk id="88" creationId="{137CE921-641B-1343-FE4A-7447D9596673}"/>
            </ac:spMkLst>
          </pc:spChg>
          <pc:spChg chg="add mod">
            <ac:chgData name="Franziska Händschel" userId="e2149472-3187-4d00-b16a-a19eff6fc04a" providerId="ADAL" clId="{C5CBD3F7-B6B5-4510-8311-8B38D1FE847C}" dt="2024-03-13T14:46:46.889" v="3141"/>
            <ac:spMkLst>
              <pc:docMk/>
              <pc:sldMasterMk cId="2436609279" sldId="2147483660"/>
              <pc:sldLayoutMk cId="1916894945" sldId="2147483681"/>
              <ac:spMk id="89" creationId="{518CA443-826E-6D01-0371-15254E9FD0DB}"/>
            </ac:spMkLst>
          </pc:spChg>
          <pc:spChg chg="add mod">
            <ac:chgData name="Franziska Händschel" userId="e2149472-3187-4d00-b16a-a19eff6fc04a" providerId="ADAL" clId="{C5CBD3F7-B6B5-4510-8311-8B38D1FE847C}" dt="2024-03-13T14:46:46.889" v="3141"/>
            <ac:spMkLst>
              <pc:docMk/>
              <pc:sldMasterMk cId="2436609279" sldId="2147483660"/>
              <pc:sldLayoutMk cId="1916894945" sldId="2147483681"/>
              <ac:spMk id="90" creationId="{DBBD4312-BAE0-1386-A309-FC8759A8D25B}"/>
            </ac:spMkLst>
          </pc:spChg>
          <pc:spChg chg="add mod">
            <ac:chgData name="Franziska Händschel" userId="e2149472-3187-4d00-b16a-a19eff6fc04a" providerId="ADAL" clId="{C5CBD3F7-B6B5-4510-8311-8B38D1FE847C}" dt="2024-03-13T14:46:46.889" v="3141"/>
            <ac:spMkLst>
              <pc:docMk/>
              <pc:sldMasterMk cId="2436609279" sldId="2147483660"/>
              <pc:sldLayoutMk cId="1916894945" sldId="2147483681"/>
              <ac:spMk id="91" creationId="{4D74F663-CD9D-3DA0-5E09-B0A94D0E08DA}"/>
            </ac:spMkLst>
          </pc:spChg>
          <pc:spChg chg="add mod">
            <ac:chgData name="Franziska Händschel" userId="e2149472-3187-4d00-b16a-a19eff6fc04a" providerId="ADAL" clId="{C5CBD3F7-B6B5-4510-8311-8B38D1FE847C}" dt="2024-03-13T14:46:46.889" v="3141"/>
            <ac:spMkLst>
              <pc:docMk/>
              <pc:sldMasterMk cId="2436609279" sldId="2147483660"/>
              <pc:sldLayoutMk cId="1916894945" sldId="2147483681"/>
              <ac:spMk id="92" creationId="{BCDD2918-EEDA-3C23-7FAD-07C1A2E52F25}"/>
            </ac:spMkLst>
          </pc:spChg>
          <pc:spChg chg="add mod">
            <ac:chgData name="Franziska Händschel" userId="e2149472-3187-4d00-b16a-a19eff6fc04a" providerId="ADAL" clId="{C5CBD3F7-B6B5-4510-8311-8B38D1FE847C}" dt="2024-03-13T14:46:46.889" v="3141"/>
            <ac:spMkLst>
              <pc:docMk/>
              <pc:sldMasterMk cId="2436609279" sldId="2147483660"/>
              <pc:sldLayoutMk cId="1916894945" sldId="2147483681"/>
              <ac:spMk id="93" creationId="{01E7166B-2CF1-580E-1B34-7D40DE9564A1}"/>
            </ac:spMkLst>
          </pc:spChg>
          <pc:spChg chg="add mod">
            <ac:chgData name="Franziska Händschel" userId="e2149472-3187-4d00-b16a-a19eff6fc04a" providerId="ADAL" clId="{C5CBD3F7-B6B5-4510-8311-8B38D1FE847C}" dt="2024-03-13T14:47:00.330" v="3144"/>
            <ac:spMkLst>
              <pc:docMk/>
              <pc:sldMasterMk cId="2436609279" sldId="2147483660"/>
              <pc:sldLayoutMk cId="1916894945" sldId="2147483681"/>
              <ac:spMk id="94" creationId="{D874AB51-C8AD-A23E-BBF9-41B89BF4C8CC}"/>
            </ac:spMkLst>
          </pc:spChg>
          <pc:spChg chg="add mod">
            <ac:chgData name="Franziska Händschel" userId="e2149472-3187-4d00-b16a-a19eff6fc04a" providerId="ADAL" clId="{C5CBD3F7-B6B5-4510-8311-8B38D1FE847C}" dt="2024-03-13T14:47:00.330" v="3144"/>
            <ac:spMkLst>
              <pc:docMk/>
              <pc:sldMasterMk cId="2436609279" sldId="2147483660"/>
              <pc:sldLayoutMk cId="1916894945" sldId="2147483681"/>
              <ac:spMk id="95" creationId="{229172B2-F7A4-9A4C-CE8E-F5883DCD16CC}"/>
            </ac:spMkLst>
          </pc:spChg>
          <pc:spChg chg="add mod">
            <ac:chgData name="Franziska Händschel" userId="e2149472-3187-4d00-b16a-a19eff6fc04a" providerId="ADAL" clId="{C5CBD3F7-B6B5-4510-8311-8B38D1FE847C}" dt="2024-03-13T14:47:00.330" v="3144"/>
            <ac:spMkLst>
              <pc:docMk/>
              <pc:sldMasterMk cId="2436609279" sldId="2147483660"/>
              <pc:sldLayoutMk cId="1916894945" sldId="2147483681"/>
              <ac:spMk id="96" creationId="{631E921D-3BB9-3EB6-5589-DA4DAA51310B}"/>
            </ac:spMkLst>
          </pc:spChg>
          <pc:spChg chg="add mod">
            <ac:chgData name="Franziska Händschel" userId="e2149472-3187-4d00-b16a-a19eff6fc04a" providerId="ADAL" clId="{C5CBD3F7-B6B5-4510-8311-8B38D1FE847C}" dt="2024-03-13T14:47:00.330" v="3144"/>
            <ac:spMkLst>
              <pc:docMk/>
              <pc:sldMasterMk cId="2436609279" sldId="2147483660"/>
              <pc:sldLayoutMk cId="1916894945" sldId="2147483681"/>
              <ac:spMk id="97" creationId="{A28792E8-DD40-B26F-D803-8AA59063BFD8}"/>
            </ac:spMkLst>
          </pc:spChg>
          <pc:spChg chg="add mod">
            <ac:chgData name="Franziska Händschel" userId="e2149472-3187-4d00-b16a-a19eff6fc04a" providerId="ADAL" clId="{C5CBD3F7-B6B5-4510-8311-8B38D1FE847C}" dt="2024-03-13T14:47:00.330" v="3144"/>
            <ac:spMkLst>
              <pc:docMk/>
              <pc:sldMasterMk cId="2436609279" sldId="2147483660"/>
              <pc:sldLayoutMk cId="1916894945" sldId="2147483681"/>
              <ac:spMk id="98" creationId="{CAB2EF4A-FB44-6B3F-093D-1DC1FCDAD362}"/>
            </ac:spMkLst>
          </pc:spChg>
          <pc:spChg chg="add mod">
            <ac:chgData name="Franziska Händschel" userId="e2149472-3187-4d00-b16a-a19eff6fc04a" providerId="ADAL" clId="{C5CBD3F7-B6B5-4510-8311-8B38D1FE847C}" dt="2024-03-13T14:47:00.330" v="3144"/>
            <ac:spMkLst>
              <pc:docMk/>
              <pc:sldMasterMk cId="2436609279" sldId="2147483660"/>
              <pc:sldLayoutMk cId="1916894945" sldId="2147483681"/>
              <ac:spMk id="99" creationId="{021356C1-05D7-6D25-81EB-CBE5EE7952C8}"/>
            </ac:spMkLst>
          </pc:spChg>
          <pc:spChg chg="add mod">
            <ac:chgData name="Franziska Händschel" userId="e2149472-3187-4d00-b16a-a19eff6fc04a" providerId="ADAL" clId="{C5CBD3F7-B6B5-4510-8311-8B38D1FE847C}" dt="2024-03-13T14:47:00.330" v="3144"/>
            <ac:spMkLst>
              <pc:docMk/>
              <pc:sldMasterMk cId="2436609279" sldId="2147483660"/>
              <pc:sldLayoutMk cId="1916894945" sldId="2147483681"/>
              <ac:spMk id="100" creationId="{27FD2F10-74E2-9CDE-CD0A-CD6C38993692}"/>
            </ac:spMkLst>
          </pc:spChg>
          <pc:grpChg chg="mod topLvl">
            <ac:chgData name="Franziska Händschel" userId="e2149472-3187-4d00-b16a-a19eff6fc04a" providerId="ADAL" clId="{C5CBD3F7-B6B5-4510-8311-8B38D1FE847C}" dt="2024-03-13T14:46:35.356" v="3138" actId="165"/>
            <ac:grpSpMkLst>
              <pc:docMk/>
              <pc:sldMasterMk cId="2436609279" sldId="2147483660"/>
              <pc:sldLayoutMk cId="1916894945" sldId="2147483681"/>
              <ac:grpSpMk id="16" creationId="{0CD3060C-9595-6B61-D962-0CF608FA0730}"/>
            </ac:grpSpMkLst>
          </pc:grpChg>
          <pc:grpChg chg="add del mod">
            <ac:chgData name="Franziska Händschel" userId="e2149472-3187-4d00-b16a-a19eff6fc04a" providerId="ADAL" clId="{C5CBD3F7-B6B5-4510-8311-8B38D1FE847C}" dt="2024-03-13T14:46:35.356" v="3138" actId="165"/>
            <ac:grpSpMkLst>
              <pc:docMk/>
              <pc:sldMasterMk cId="2436609279" sldId="2147483660"/>
              <pc:sldLayoutMk cId="1916894945" sldId="2147483681"/>
              <ac:grpSpMk id="50" creationId="{AD2AD4A1-4CA9-11AE-A58E-E458DB4F9257}"/>
            </ac:grpSpMkLst>
          </pc:grpChg>
          <pc:grpChg chg="add del mod">
            <ac:chgData name="Franziska Händschel" userId="e2149472-3187-4d00-b16a-a19eff6fc04a" providerId="ADAL" clId="{C5CBD3F7-B6B5-4510-8311-8B38D1FE847C}" dt="2024-03-13T14:44:58.775" v="3124" actId="21"/>
            <ac:grpSpMkLst>
              <pc:docMk/>
              <pc:sldMasterMk cId="2436609279" sldId="2147483660"/>
              <pc:sldLayoutMk cId="1916894945" sldId="2147483681"/>
              <ac:grpSpMk id="65" creationId="{5C064C05-ABF2-63C4-E533-1DBCD298A0D2}"/>
            </ac:grpSpMkLst>
          </pc:grpChg>
          <pc:picChg chg="del">
            <ac:chgData name="Franziska Händschel" userId="e2149472-3187-4d00-b16a-a19eff6fc04a" providerId="ADAL" clId="{C5CBD3F7-B6B5-4510-8311-8B38D1FE847C}" dt="2024-03-13T14:20:05.605" v="2979" actId="478"/>
            <ac:picMkLst>
              <pc:docMk/>
              <pc:sldMasterMk cId="2436609279" sldId="2147483660"/>
              <pc:sldLayoutMk cId="1916894945" sldId="2147483681"/>
              <ac:picMk id="13" creationId="{7B53BF51-587C-CECC-A35B-E71F0D528212}"/>
            </ac:picMkLst>
          </pc:picChg>
          <pc:picChg chg="del">
            <ac:chgData name="Franziska Händschel" userId="e2149472-3187-4d00-b16a-a19eff6fc04a" providerId="ADAL" clId="{C5CBD3F7-B6B5-4510-8311-8B38D1FE847C}" dt="2024-03-13T14:20:05.605" v="2979" actId="478"/>
            <ac:picMkLst>
              <pc:docMk/>
              <pc:sldMasterMk cId="2436609279" sldId="2147483660"/>
              <pc:sldLayoutMk cId="1916894945" sldId="2147483681"/>
              <ac:picMk id="14" creationId="{81C636B0-19C9-ACD4-ADC2-E66A819C7865}"/>
            </ac:picMkLst>
          </pc:picChg>
          <pc:picChg chg="del">
            <ac:chgData name="Franziska Händschel" userId="e2149472-3187-4d00-b16a-a19eff6fc04a" providerId="ADAL" clId="{C5CBD3F7-B6B5-4510-8311-8B38D1FE847C}" dt="2024-03-13T14:20:05.605" v="2979" actId="478"/>
            <ac:picMkLst>
              <pc:docMk/>
              <pc:sldMasterMk cId="2436609279" sldId="2147483660"/>
              <pc:sldLayoutMk cId="1916894945" sldId="2147483681"/>
              <ac:picMk id="15" creationId="{CC719C4A-F928-11DE-D6A4-192A05B798C4}"/>
            </ac:picMkLst>
          </pc:picChg>
          <pc:picChg chg="mod">
            <ac:chgData name="Franziska Händschel" userId="e2149472-3187-4d00-b16a-a19eff6fc04a" providerId="ADAL" clId="{C5CBD3F7-B6B5-4510-8311-8B38D1FE847C}" dt="2024-03-13T14:46:35.356" v="3138" actId="165"/>
            <ac:picMkLst>
              <pc:docMk/>
              <pc:sldMasterMk cId="2436609279" sldId="2147483660"/>
              <pc:sldLayoutMk cId="1916894945" sldId="2147483681"/>
              <ac:picMk id="61" creationId="{DC0EE017-6E85-161D-1543-D4E0D499B491}"/>
            </ac:picMkLst>
          </pc:picChg>
          <pc:picChg chg="mod">
            <ac:chgData name="Franziska Händschel" userId="e2149472-3187-4d00-b16a-a19eff6fc04a" providerId="ADAL" clId="{C5CBD3F7-B6B5-4510-8311-8B38D1FE847C}" dt="2024-03-13T14:46:35.356" v="3138" actId="165"/>
            <ac:picMkLst>
              <pc:docMk/>
              <pc:sldMasterMk cId="2436609279" sldId="2147483660"/>
              <pc:sldLayoutMk cId="1916894945" sldId="2147483681"/>
              <ac:picMk id="62" creationId="{E39EFD21-6233-AFC1-B05C-4FFA18AD6D25}"/>
            </ac:picMkLst>
          </pc:picChg>
          <pc:picChg chg="mod">
            <ac:chgData name="Franziska Händschel" userId="e2149472-3187-4d00-b16a-a19eff6fc04a" providerId="ADAL" clId="{C5CBD3F7-B6B5-4510-8311-8B38D1FE847C}" dt="2024-03-13T14:46:35.356" v="3138" actId="165"/>
            <ac:picMkLst>
              <pc:docMk/>
              <pc:sldMasterMk cId="2436609279" sldId="2147483660"/>
              <pc:sldLayoutMk cId="1916894945" sldId="2147483681"/>
              <ac:picMk id="63" creationId="{B994ECBB-5FF8-A24C-C890-8165AD9ABCA3}"/>
            </ac:picMkLst>
          </pc:picChg>
        </pc:sldLayoutChg>
        <pc:sldLayoutChg chg="del">
          <pc:chgData name="Franziska Händschel" userId="e2149472-3187-4d00-b16a-a19eff6fc04a" providerId="ADAL" clId="{C5CBD3F7-B6B5-4510-8311-8B38D1FE847C}" dt="2024-03-13T14:04:28.635" v="2804" actId="2696"/>
          <pc:sldLayoutMkLst>
            <pc:docMk/>
            <pc:sldMasterMk cId="2436609279" sldId="2147483660"/>
            <pc:sldLayoutMk cId="2512442164" sldId="2147483682"/>
          </pc:sldLayoutMkLst>
        </pc:sldLayoutChg>
        <pc:sldLayoutChg chg="addSp delSp modSp mod">
          <pc:chgData name="Franziska Händschel" userId="e2149472-3187-4d00-b16a-a19eff6fc04a" providerId="ADAL" clId="{C5CBD3F7-B6B5-4510-8311-8B38D1FE847C}" dt="2024-03-13T15:48:52.274" v="4224" actId="6014"/>
          <pc:sldLayoutMkLst>
            <pc:docMk/>
            <pc:sldMasterMk cId="2436609279" sldId="2147483660"/>
            <pc:sldLayoutMk cId="3181208774" sldId="2147483682"/>
          </pc:sldLayoutMkLst>
          <pc:spChg chg="mod">
            <ac:chgData name="Franziska Händschel" userId="e2149472-3187-4d00-b16a-a19eff6fc04a" providerId="ADAL" clId="{C5CBD3F7-B6B5-4510-8311-8B38D1FE847C}" dt="2024-03-13T15:48:20.372" v="4205" actId="20577"/>
            <ac:spMkLst>
              <pc:docMk/>
              <pc:sldMasterMk cId="2436609279" sldId="2147483660"/>
              <pc:sldLayoutMk cId="3181208774" sldId="2147483682"/>
              <ac:spMk id="3" creationId="{A89E1503-7EAD-6166-F98B-DCAF1864FB47}"/>
            </ac:spMkLst>
          </pc:spChg>
          <pc:spChg chg="add mod">
            <ac:chgData name="Franziska Händschel" userId="e2149472-3187-4d00-b16a-a19eff6fc04a" providerId="ADAL" clId="{C5CBD3F7-B6B5-4510-8311-8B38D1FE847C}" dt="2024-03-13T15:29:22.877" v="3555" actId="1035"/>
            <ac:spMkLst>
              <pc:docMk/>
              <pc:sldMasterMk cId="2436609279" sldId="2147483660"/>
              <pc:sldLayoutMk cId="3181208774" sldId="2147483682"/>
              <ac:spMk id="4" creationId="{EBF0BBBC-90B7-17E4-BA03-68D27143B6E9}"/>
            </ac:spMkLst>
          </pc:spChg>
          <pc:spChg chg="add mod">
            <ac:chgData name="Franziska Händschel" userId="e2149472-3187-4d00-b16a-a19eff6fc04a" providerId="ADAL" clId="{C5CBD3F7-B6B5-4510-8311-8B38D1FE847C}" dt="2024-03-13T15:33:19.092" v="3613" actId="1076"/>
            <ac:spMkLst>
              <pc:docMk/>
              <pc:sldMasterMk cId="2436609279" sldId="2147483660"/>
              <pc:sldLayoutMk cId="3181208774" sldId="2147483682"/>
              <ac:spMk id="5" creationId="{7664D722-5542-E0F6-F869-234D3441FE1D}"/>
            </ac:spMkLst>
          </pc:spChg>
          <pc:spChg chg="add mod">
            <ac:chgData name="Franziska Händschel" userId="e2149472-3187-4d00-b16a-a19eff6fc04a" providerId="ADAL" clId="{C5CBD3F7-B6B5-4510-8311-8B38D1FE847C}" dt="2024-03-13T15:33:19.092" v="3613" actId="1076"/>
            <ac:spMkLst>
              <pc:docMk/>
              <pc:sldMasterMk cId="2436609279" sldId="2147483660"/>
              <pc:sldLayoutMk cId="3181208774" sldId="2147483682"/>
              <ac:spMk id="6" creationId="{54D1601C-EC08-8E70-D821-210D301F76D5}"/>
            </ac:spMkLst>
          </pc:spChg>
          <pc:spChg chg="add mod">
            <ac:chgData name="Franziska Händschel" userId="e2149472-3187-4d00-b16a-a19eff6fc04a" providerId="ADAL" clId="{C5CBD3F7-B6B5-4510-8311-8B38D1FE847C}" dt="2024-03-13T15:40:16.372" v="3790"/>
            <ac:spMkLst>
              <pc:docMk/>
              <pc:sldMasterMk cId="2436609279" sldId="2147483660"/>
              <pc:sldLayoutMk cId="3181208774" sldId="2147483682"/>
              <ac:spMk id="7" creationId="{577230A3-3D57-1824-C81D-74CCE7253E08}"/>
            </ac:spMkLst>
          </pc:spChg>
          <pc:spChg chg="mod">
            <ac:chgData name="Franziska Händschel" userId="e2149472-3187-4d00-b16a-a19eff6fc04a" providerId="ADAL" clId="{C5CBD3F7-B6B5-4510-8311-8B38D1FE847C}" dt="2024-03-13T15:29:33.570" v="3559" actId="20577"/>
            <ac:spMkLst>
              <pc:docMk/>
              <pc:sldMasterMk cId="2436609279" sldId="2147483660"/>
              <pc:sldLayoutMk cId="3181208774" sldId="2147483682"/>
              <ac:spMk id="9" creationId="{00455344-1641-32A5-AA36-B3DEB19E6C62}"/>
            </ac:spMkLst>
          </pc:spChg>
          <pc:spChg chg="mod">
            <ac:chgData name="Franziska Händschel" userId="e2149472-3187-4d00-b16a-a19eff6fc04a" providerId="ADAL" clId="{C5CBD3F7-B6B5-4510-8311-8B38D1FE847C}" dt="2024-03-13T15:29:28.075" v="3557" actId="20577"/>
            <ac:spMkLst>
              <pc:docMk/>
              <pc:sldMasterMk cId="2436609279" sldId="2147483660"/>
              <pc:sldLayoutMk cId="3181208774" sldId="2147483682"/>
              <ac:spMk id="10" creationId="{3CAED426-5B9C-76C4-8DC6-1AD3F7B1C584}"/>
            </ac:spMkLst>
          </pc:spChg>
          <pc:spChg chg="del">
            <ac:chgData name="Franziska Händschel" userId="e2149472-3187-4d00-b16a-a19eff6fc04a" providerId="ADAL" clId="{C5CBD3F7-B6B5-4510-8311-8B38D1FE847C}" dt="2024-03-13T15:33:36.195" v="3614" actId="478"/>
            <ac:spMkLst>
              <pc:docMk/>
              <pc:sldMasterMk cId="2436609279" sldId="2147483660"/>
              <pc:sldLayoutMk cId="3181208774" sldId="2147483682"/>
              <ac:spMk id="12" creationId="{3CF1FA0D-FB54-21C0-8F75-F1953AB1F618}"/>
            </ac:spMkLst>
          </pc:spChg>
          <pc:spChg chg="del">
            <ac:chgData name="Franziska Händschel" userId="e2149472-3187-4d00-b16a-a19eff6fc04a" providerId="ADAL" clId="{C5CBD3F7-B6B5-4510-8311-8B38D1FE847C}" dt="2024-03-13T15:33:36.195" v="3614" actId="478"/>
            <ac:spMkLst>
              <pc:docMk/>
              <pc:sldMasterMk cId="2436609279" sldId="2147483660"/>
              <pc:sldLayoutMk cId="3181208774" sldId="2147483682"/>
              <ac:spMk id="13" creationId="{9D9081EF-5B9F-DB60-E8EE-908E323CF47F}"/>
            </ac:spMkLst>
          </pc:spChg>
          <pc:graphicFrameChg chg="mod modGraphic">
            <ac:chgData name="Franziska Händschel" userId="e2149472-3187-4d00-b16a-a19eff6fc04a" providerId="ADAL" clId="{C5CBD3F7-B6B5-4510-8311-8B38D1FE847C}" dt="2024-03-13T15:34:24.146" v="3658" actId="6549"/>
            <ac:graphicFrameMkLst>
              <pc:docMk/>
              <pc:sldMasterMk cId="2436609279" sldId="2147483660"/>
              <pc:sldLayoutMk cId="3181208774" sldId="2147483682"/>
              <ac:graphicFrameMk id="2" creationId="{4993B478-CE14-0A2B-D978-FBDC8DAF26C9}"/>
            </ac:graphicFrameMkLst>
          </pc:graphicFrameChg>
        </pc:sldLayoutChg>
        <pc:sldLayoutChg chg="del">
          <pc:chgData name="Franziska Händschel" userId="e2149472-3187-4d00-b16a-a19eff6fc04a" providerId="ADAL" clId="{C5CBD3F7-B6B5-4510-8311-8B38D1FE847C}" dt="2024-03-13T14:04:28.651" v="2805" actId="2696"/>
          <pc:sldLayoutMkLst>
            <pc:docMk/>
            <pc:sldMasterMk cId="2436609279" sldId="2147483660"/>
            <pc:sldLayoutMk cId="925184696" sldId="2147483683"/>
          </pc:sldLayoutMkLst>
        </pc:sldLayoutChg>
        <pc:sldLayoutChg chg="addSp delSp modSp mod ord">
          <pc:chgData name="Franziska Händschel" userId="e2149472-3187-4d00-b16a-a19eff6fc04a" providerId="ADAL" clId="{C5CBD3F7-B6B5-4510-8311-8B38D1FE847C}" dt="2024-03-13T15:48:39.464" v="4222" actId="6014"/>
          <pc:sldLayoutMkLst>
            <pc:docMk/>
            <pc:sldMasterMk cId="2436609279" sldId="2147483660"/>
            <pc:sldLayoutMk cId="1204824733" sldId="2147483683"/>
          </pc:sldLayoutMkLst>
          <pc:spChg chg="mod">
            <ac:chgData name="Franziska Händschel" userId="e2149472-3187-4d00-b16a-a19eff6fc04a" providerId="ADAL" clId="{C5CBD3F7-B6B5-4510-8311-8B38D1FE847C}" dt="2024-03-13T15:48:32.578" v="4221" actId="20577"/>
            <ac:spMkLst>
              <pc:docMk/>
              <pc:sldMasterMk cId="2436609279" sldId="2147483660"/>
              <pc:sldLayoutMk cId="1204824733" sldId="2147483683"/>
              <ac:spMk id="3" creationId="{A89E1503-7EAD-6166-F98B-DCAF1864FB47}"/>
            </ac:spMkLst>
          </pc:spChg>
          <pc:spChg chg="del">
            <ac:chgData name="Franziska Händschel" userId="e2149472-3187-4d00-b16a-a19eff6fc04a" providerId="ADAL" clId="{C5CBD3F7-B6B5-4510-8311-8B38D1FE847C}" dt="2024-03-13T15:42:30.005" v="3914" actId="478"/>
            <ac:spMkLst>
              <pc:docMk/>
              <pc:sldMasterMk cId="2436609279" sldId="2147483660"/>
              <pc:sldLayoutMk cId="1204824733" sldId="2147483683"/>
              <ac:spMk id="4" creationId="{EBF0BBBC-90B7-17E4-BA03-68D27143B6E9}"/>
            </ac:spMkLst>
          </pc:spChg>
          <pc:spChg chg="del">
            <ac:chgData name="Franziska Händschel" userId="e2149472-3187-4d00-b16a-a19eff6fc04a" providerId="ADAL" clId="{C5CBD3F7-B6B5-4510-8311-8B38D1FE847C}" dt="2024-03-13T15:44:14.505" v="3966" actId="478"/>
            <ac:spMkLst>
              <pc:docMk/>
              <pc:sldMasterMk cId="2436609279" sldId="2147483660"/>
              <pc:sldLayoutMk cId="1204824733" sldId="2147483683"/>
              <ac:spMk id="5" creationId="{7664D722-5542-E0F6-F869-234D3441FE1D}"/>
            </ac:spMkLst>
          </pc:spChg>
          <pc:spChg chg="del">
            <ac:chgData name="Franziska Händschel" userId="e2149472-3187-4d00-b16a-a19eff6fc04a" providerId="ADAL" clId="{C5CBD3F7-B6B5-4510-8311-8B38D1FE847C}" dt="2024-03-13T15:44:16.607" v="3967" actId="478"/>
            <ac:spMkLst>
              <pc:docMk/>
              <pc:sldMasterMk cId="2436609279" sldId="2147483660"/>
              <pc:sldLayoutMk cId="1204824733" sldId="2147483683"/>
              <ac:spMk id="6" creationId="{54D1601C-EC08-8E70-D821-210D301F76D5}"/>
            </ac:spMkLst>
          </pc:spChg>
          <pc:spChg chg="add mod">
            <ac:chgData name="Franziska Händschel" userId="e2149472-3187-4d00-b16a-a19eff6fc04a" providerId="ADAL" clId="{C5CBD3F7-B6B5-4510-8311-8B38D1FE847C}" dt="2024-03-13T15:42:28.256" v="3913" actId="1076"/>
            <ac:spMkLst>
              <pc:docMk/>
              <pc:sldMasterMk cId="2436609279" sldId="2147483660"/>
              <pc:sldLayoutMk cId="1204824733" sldId="2147483683"/>
              <ac:spMk id="7" creationId="{179E2B28-F4CE-7492-5122-A1D265348190}"/>
            </ac:spMkLst>
          </pc:spChg>
          <pc:spChg chg="del">
            <ac:chgData name="Franziska Händschel" userId="e2149472-3187-4d00-b16a-a19eff6fc04a" providerId="ADAL" clId="{C5CBD3F7-B6B5-4510-8311-8B38D1FE847C}" dt="2024-03-13T15:40:30.105" v="3792" actId="478"/>
            <ac:spMkLst>
              <pc:docMk/>
              <pc:sldMasterMk cId="2436609279" sldId="2147483660"/>
              <pc:sldLayoutMk cId="1204824733" sldId="2147483683"/>
              <ac:spMk id="9" creationId="{00455344-1641-32A5-AA36-B3DEB19E6C62}"/>
            </ac:spMkLst>
          </pc:spChg>
          <pc:spChg chg="del">
            <ac:chgData name="Franziska Händschel" userId="e2149472-3187-4d00-b16a-a19eff6fc04a" providerId="ADAL" clId="{C5CBD3F7-B6B5-4510-8311-8B38D1FE847C}" dt="2024-03-13T15:42:30.005" v="3914" actId="478"/>
            <ac:spMkLst>
              <pc:docMk/>
              <pc:sldMasterMk cId="2436609279" sldId="2147483660"/>
              <pc:sldLayoutMk cId="1204824733" sldId="2147483683"/>
              <ac:spMk id="10" creationId="{3CAED426-5B9C-76C4-8DC6-1AD3F7B1C584}"/>
            </ac:spMkLst>
          </pc:spChg>
          <pc:spChg chg="add mod">
            <ac:chgData name="Franziska Händschel" userId="e2149472-3187-4d00-b16a-a19eff6fc04a" providerId="ADAL" clId="{C5CBD3F7-B6B5-4510-8311-8B38D1FE847C}" dt="2024-03-13T15:42:28.256" v="3913" actId="1076"/>
            <ac:spMkLst>
              <pc:docMk/>
              <pc:sldMasterMk cId="2436609279" sldId="2147483660"/>
              <pc:sldLayoutMk cId="1204824733" sldId="2147483683"/>
              <ac:spMk id="11" creationId="{F4195037-A2C0-1538-70BF-D4D11E09BF9C}"/>
            </ac:spMkLst>
          </pc:spChg>
          <pc:spChg chg="add mod">
            <ac:chgData name="Franziska Händschel" userId="e2149472-3187-4d00-b16a-a19eff6fc04a" providerId="ADAL" clId="{C5CBD3F7-B6B5-4510-8311-8B38D1FE847C}" dt="2024-03-13T15:42:28.256" v="3913" actId="1076"/>
            <ac:spMkLst>
              <pc:docMk/>
              <pc:sldMasterMk cId="2436609279" sldId="2147483660"/>
              <pc:sldLayoutMk cId="1204824733" sldId="2147483683"/>
              <ac:spMk id="12" creationId="{990E49EE-F52F-9572-1B50-0EA173D7086D}"/>
            </ac:spMkLst>
          </pc:spChg>
          <pc:spChg chg="add mod">
            <ac:chgData name="Franziska Händschel" userId="e2149472-3187-4d00-b16a-a19eff6fc04a" providerId="ADAL" clId="{C5CBD3F7-B6B5-4510-8311-8B38D1FE847C}" dt="2024-03-13T15:44:01.943" v="3964" actId="20577"/>
            <ac:spMkLst>
              <pc:docMk/>
              <pc:sldMasterMk cId="2436609279" sldId="2147483660"/>
              <pc:sldLayoutMk cId="1204824733" sldId="2147483683"/>
              <ac:spMk id="13" creationId="{861B7B30-8075-2008-FBB0-9554D357F73E}"/>
            </ac:spMkLst>
          </pc:spChg>
          <pc:spChg chg="add del mod">
            <ac:chgData name="Franziska Händschel" userId="e2149472-3187-4d00-b16a-a19eff6fc04a" providerId="ADAL" clId="{C5CBD3F7-B6B5-4510-8311-8B38D1FE847C}" dt="2024-03-13T15:44:08.023" v="3965" actId="478"/>
            <ac:spMkLst>
              <pc:docMk/>
              <pc:sldMasterMk cId="2436609279" sldId="2147483660"/>
              <pc:sldLayoutMk cId="1204824733" sldId="2147483683"/>
              <ac:spMk id="14" creationId="{EA0FCF10-39CE-3849-D3D1-ECDB233EB0FA}"/>
            </ac:spMkLst>
          </pc:spChg>
          <pc:spChg chg="add mod">
            <ac:chgData name="Franziska Händschel" userId="e2149472-3187-4d00-b16a-a19eff6fc04a" providerId="ADAL" clId="{C5CBD3F7-B6B5-4510-8311-8B38D1FE847C}" dt="2024-03-13T15:43:59.132" v="3962" actId="20577"/>
            <ac:spMkLst>
              <pc:docMk/>
              <pc:sldMasterMk cId="2436609279" sldId="2147483660"/>
              <pc:sldLayoutMk cId="1204824733" sldId="2147483683"/>
              <ac:spMk id="15" creationId="{8C764622-36C6-1040-2277-F4810B3422C5}"/>
            </ac:spMkLst>
          </pc:spChg>
          <pc:spChg chg="add mod">
            <ac:chgData name="Franziska Händschel" userId="e2149472-3187-4d00-b16a-a19eff6fc04a" providerId="ADAL" clId="{C5CBD3F7-B6B5-4510-8311-8B38D1FE847C}" dt="2024-03-13T15:47:46.697" v="4191" actId="20577"/>
            <ac:spMkLst>
              <pc:docMk/>
              <pc:sldMasterMk cId="2436609279" sldId="2147483660"/>
              <pc:sldLayoutMk cId="1204824733" sldId="2147483683"/>
              <ac:spMk id="16" creationId="{70A910F7-E0DD-A9BF-8A38-F2FDAA4F0C95}"/>
            </ac:spMkLst>
          </pc:spChg>
          <pc:graphicFrameChg chg="mod modGraphic">
            <ac:chgData name="Franziska Händschel" userId="e2149472-3187-4d00-b16a-a19eff6fc04a" providerId="ADAL" clId="{C5CBD3F7-B6B5-4510-8311-8B38D1FE847C}" dt="2024-03-13T15:46:48.337" v="4176" actId="20577"/>
            <ac:graphicFrameMkLst>
              <pc:docMk/>
              <pc:sldMasterMk cId="2436609279" sldId="2147483660"/>
              <pc:sldLayoutMk cId="1204824733" sldId="2147483683"/>
              <ac:graphicFrameMk id="2" creationId="{4993B478-CE14-0A2B-D978-FBDC8DAF26C9}"/>
            </ac:graphicFrameMkLst>
          </pc:graphicFrameChg>
        </pc:sldLayoutChg>
        <pc:sldLayoutChg chg="del">
          <pc:chgData name="Franziska Händschel" userId="e2149472-3187-4d00-b16a-a19eff6fc04a" providerId="ADAL" clId="{C5CBD3F7-B6B5-4510-8311-8B38D1FE847C}" dt="2024-03-13T14:04:28.667" v="2806" actId="2696"/>
          <pc:sldLayoutMkLst>
            <pc:docMk/>
            <pc:sldMasterMk cId="2436609279" sldId="2147483660"/>
            <pc:sldLayoutMk cId="2913570549" sldId="2147483684"/>
          </pc:sldLayoutMkLst>
        </pc:sldLayoutChg>
        <pc:sldLayoutChg chg="del">
          <pc:chgData name="Franziska Händschel" userId="e2149472-3187-4d00-b16a-a19eff6fc04a" providerId="ADAL" clId="{C5CBD3F7-B6B5-4510-8311-8B38D1FE847C}" dt="2024-03-13T14:04:28.682" v="2807" actId="2696"/>
          <pc:sldLayoutMkLst>
            <pc:docMk/>
            <pc:sldMasterMk cId="2436609279" sldId="2147483660"/>
            <pc:sldLayoutMk cId="3181337433" sldId="2147483685"/>
          </pc:sldLayoutMkLst>
        </pc:sldLayoutChg>
        <pc:sldLayoutChg chg="del">
          <pc:chgData name="Franziska Händschel" userId="e2149472-3187-4d00-b16a-a19eff6fc04a" providerId="ADAL" clId="{C5CBD3F7-B6B5-4510-8311-8B38D1FE847C}" dt="2024-03-13T09:27:31.279" v="671" actId="2696"/>
          <pc:sldLayoutMkLst>
            <pc:docMk/>
            <pc:sldMasterMk cId="2436609279" sldId="2147483660"/>
            <pc:sldLayoutMk cId="816505671" sldId="2147483686"/>
          </pc:sldLayoutMkLst>
        </pc:sldLayoutChg>
        <pc:sldLayoutChg chg="del">
          <pc:chgData name="Franziska Händschel" userId="e2149472-3187-4d00-b16a-a19eff6fc04a" providerId="ADAL" clId="{C5CBD3F7-B6B5-4510-8311-8B38D1FE847C}" dt="2024-03-13T09:27:31.294" v="672" actId="2696"/>
          <pc:sldLayoutMkLst>
            <pc:docMk/>
            <pc:sldMasterMk cId="2436609279" sldId="2147483660"/>
            <pc:sldLayoutMk cId="1249358057" sldId="2147483687"/>
          </pc:sldLayoutMkLst>
        </pc:sldLayoutChg>
        <pc:sldLayoutChg chg="del">
          <pc:chgData name="Franziska Händschel" userId="e2149472-3187-4d00-b16a-a19eff6fc04a" providerId="ADAL" clId="{C5CBD3F7-B6B5-4510-8311-8B38D1FE847C}" dt="2024-03-13T09:27:31.310" v="673" actId="2696"/>
          <pc:sldLayoutMkLst>
            <pc:docMk/>
            <pc:sldMasterMk cId="2436609279" sldId="2147483660"/>
            <pc:sldLayoutMk cId="3587147889" sldId="2147483689"/>
          </pc:sldLayoutMkLst>
        </pc:sldLayoutChg>
        <pc:sldLayoutChg chg="del">
          <pc:chgData name="Franziska Händschel" userId="e2149472-3187-4d00-b16a-a19eff6fc04a" providerId="ADAL" clId="{C5CBD3F7-B6B5-4510-8311-8B38D1FE847C}" dt="2024-03-13T09:27:31.326" v="674" actId="2696"/>
          <pc:sldLayoutMkLst>
            <pc:docMk/>
            <pc:sldMasterMk cId="2436609279" sldId="2147483660"/>
            <pc:sldLayoutMk cId="3485488764" sldId="2147483690"/>
          </pc:sldLayoutMkLst>
        </pc:sldLayoutChg>
        <pc:sldLayoutChg chg="del">
          <pc:chgData name="Franziska Händschel" userId="e2149472-3187-4d00-b16a-a19eff6fc04a" providerId="ADAL" clId="{C5CBD3F7-B6B5-4510-8311-8B38D1FE847C}" dt="2024-03-13T09:27:31.342" v="675" actId="2696"/>
          <pc:sldLayoutMkLst>
            <pc:docMk/>
            <pc:sldMasterMk cId="2436609279" sldId="2147483660"/>
            <pc:sldLayoutMk cId="3418711988" sldId="2147483691"/>
          </pc:sldLayoutMkLst>
        </pc:sldLayoutChg>
        <pc:sldLayoutChg chg="del">
          <pc:chgData name="Franziska Händschel" userId="e2149472-3187-4d00-b16a-a19eff6fc04a" providerId="ADAL" clId="{C5CBD3F7-B6B5-4510-8311-8B38D1FE847C}" dt="2024-03-13T09:27:31.357" v="676" actId="2696"/>
          <pc:sldLayoutMkLst>
            <pc:docMk/>
            <pc:sldMasterMk cId="2436609279" sldId="2147483660"/>
            <pc:sldLayoutMk cId="520125462" sldId="2147483692"/>
          </pc:sldLayoutMkLst>
        </pc:sldLayoutChg>
        <pc:sldLayoutChg chg="del">
          <pc:chgData name="Franziska Händschel" userId="e2149472-3187-4d00-b16a-a19eff6fc04a" providerId="ADAL" clId="{C5CBD3F7-B6B5-4510-8311-8B38D1FE847C}" dt="2024-03-13T09:27:31.374" v="677" actId="2696"/>
          <pc:sldLayoutMkLst>
            <pc:docMk/>
            <pc:sldMasterMk cId="2436609279" sldId="2147483660"/>
            <pc:sldLayoutMk cId="3920245511" sldId="2147483693"/>
          </pc:sldLayoutMkLst>
        </pc:sldLayoutChg>
        <pc:sldLayoutChg chg="del">
          <pc:chgData name="Franziska Händschel" userId="e2149472-3187-4d00-b16a-a19eff6fc04a" providerId="ADAL" clId="{C5CBD3F7-B6B5-4510-8311-8B38D1FE847C}" dt="2024-03-13T09:27:07.411" v="662" actId="2696"/>
          <pc:sldLayoutMkLst>
            <pc:docMk/>
            <pc:sldMasterMk cId="2436609279" sldId="2147483660"/>
            <pc:sldLayoutMk cId="468093088" sldId="2147483694"/>
          </pc:sldLayoutMkLst>
        </pc:sldLayoutChg>
        <pc:sldLayoutChg chg="del">
          <pc:chgData name="Franziska Händschel" userId="e2149472-3187-4d00-b16a-a19eff6fc04a" providerId="ADAL" clId="{C5CBD3F7-B6B5-4510-8311-8B38D1FE847C}" dt="2024-03-13T09:27:07.427" v="663" actId="2696"/>
          <pc:sldLayoutMkLst>
            <pc:docMk/>
            <pc:sldMasterMk cId="2436609279" sldId="2147483660"/>
            <pc:sldLayoutMk cId="3653337359" sldId="2147483695"/>
          </pc:sldLayoutMkLst>
        </pc:sldLayoutChg>
        <pc:sldLayoutChg chg="del">
          <pc:chgData name="Franziska Händschel" userId="e2149472-3187-4d00-b16a-a19eff6fc04a" providerId="ADAL" clId="{C5CBD3F7-B6B5-4510-8311-8B38D1FE847C}" dt="2024-03-13T09:27:07.443" v="664" actId="2696"/>
          <pc:sldLayoutMkLst>
            <pc:docMk/>
            <pc:sldMasterMk cId="2436609279" sldId="2147483660"/>
            <pc:sldLayoutMk cId="504040370" sldId="2147483696"/>
          </pc:sldLayoutMkLst>
        </pc:sldLayoutChg>
        <pc:sldLayoutChg chg="del">
          <pc:chgData name="Franziska Händschel" userId="e2149472-3187-4d00-b16a-a19eff6fc04a" providerId="ADAL" clId="{C5CBD3F7-B6B5-4510-8311-8B38D1FE847C}" dt="2024-03-13T09:27:07.459" v="665" actId="2696"/>
          <pc:sldLayoutMkLst>
            <pc:docMk/>
            <pc:sldMasterMk cId="2436609279" sldId="2147483660"/>
            <pc:sldLayoutMk cId="2913889943" sldId="2147483697"/>
          </pc:sldLayoutMkLst>
        </pc:sldLayoutChg>
        <pc:sldLayoutChg chg="del">
          <pc:chgData name="Franziska Händschel" userId="e2149472-3187-4d00-b16a-a19eff6fc04a" providerId="ADAL" clId="{C5CBD3F7-B6B5-4510-8311-8B38D1FE847C}" dt="2024-03-13T09:27:07.459" v="666" actId="2696"/>
          <pc:sldLayoutMkLst>
            <pc:docMk/>
            <pc:sldMasterMk cId="2436609279" sldId="2147483660"/>
            <pc:sldLayoutMk cId="1095678625" sldId="2147483698"/>
          </pc:sldLayoutMkLst>
        </pc:sldLayoutChg>
        <pc:sldLayoutChg chg="del">
          <pc:chgData name="Franziska Händschel" userId="e2149472-3187-4d00-b16a-a19eff6fc04a" providerId="ADAL" clId="{C5CBD3F7-B6B5-4510-8311-8B38D1FE847C}" dt="2024-03-13T09:27:07.491" v="667" actId="2696"/>
          <pc:sldLayoutMkLst>
            <pc:docMk/>
            <pc:sldMasterMk cId="2436609279" sldId="2147483660"/>
            <pc:sldLayoutMk cId="1400320921" sldId="2147483699"/>
          </pc:sldLayoutMkLst>
        </pc:sldLayoutChg>
        <pc:sldLayoutChg chg="del">
          <pc:chgData name="Franziska Händschel" userId="e2149472-3187-4d00-b16a-a19eff6fc04a" providerId="ADAL" clId="{C5CBD3F7-B6B5-4510-8311-8B38D1FE847C}" dt="2024-03-13T09:27:07.491" v="668" actId="2696"/>
          <pc:sldLayoutMkLst>
            <pc:docMk/>
            <pc:sldMasterMk cId="2436609279" sldId="2147483660"/>
            <pc:sldLayoutMk cId="2714538619" sldId="2147483700"/>
          </pc:sldLayoutMkLst>
        </pc:sldLayoutChg>
        <pc:sldLayoutChg chg="del">
          <pc:chgData name="Franziska Händschel" userId="e2149472-3187-4d00-b16a-a19eff6fc04a" providerId="ADAL" clId="{C5CBD3F7-B6B5-4510-8311-8B38D1FE847C}" dt="2024-03-13T09:27:07.507" v="669" actId="2696"/>
          <pc:sldLayoutMkLst>
            <pc:docMk/>
            <pc:sldMasterMk cId="2436609279" sldId="2147483660"/>
            <pc:sldLayoutMk cId="2807119549" sldId="2147483701"/>
          </pc:sldLayoutMkLst>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ldanlage | Lehrkräftematerial Titelblat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24266711-714C-5C04-E8BF-105A41E14CE1}"/>
              </a:ext>
            </a:extLst>
          </p:cNvPr>
          <p:cNvSpPr/>
          <p:nvPr userDrawn="1"/>
        </p:nvSpPr>
        <p:spPr>
          <a:xfrm>
            <a:off x="0" y="9909034"/>
            <a:ext cx="7559675" cy="7770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 name="Rechteck 1">
            <a:extLst>
              <a:ext uri="{FF2B5EF4-FFF2-40B4-BE49-F238E27FC236}">
                <a16:creationId xmlns:a16="http://schemas.microsoft.com/office/drawing/2014/main" id="{64501117-BF46-C965-0146-7132487ECCC4}"/>
              </a:ext>
            </a:extLst>
          </p:cNvPr>
          <p:cNvSpPr/>
          <p:nvPr userDrawn="1"/>
        </p:nvSpPr>
        <p:spPr>
          <a:xfrm>
            <a:off x="-1" y="4203509"/>
            <a:ext cx="7559675" cy="6488301"/>
          </a:xfrm>
          <a:prstGeom prst="rect">
            <a:avLst/>
          </a:prstGeom>
          <a:gradFill flip="none" rotWithShape="1">
            <a:gsLst>
              <a:gs pos="0">
                <a:schemeClr val="tx1">
                  <a:alpha val="90000"/>
                </a:schemeClr>
              </a:gs>
              <a:gs pos="100000">
                <a:schemeClr val="tx1">
                  <a:alpha val="0"/>
                </a:schemeClr>
              </a:gs>
            </a:gsLst>
            <a:lin ang="16200000" scaled="1"/>
            <a:tileRect/>
          </a:gradFill>
          <a:ln w="19050">
            <a:noFill/>
          </a:ln>
        </p:spPr>
        <p:style>
          <a:lnRef idx="2">
            <a:schemeClr val="accent1">
              <a:shade val="15000"/>
            </a:schemeClr>
          </a:lnRef>
          <a:fillRef idx="1">
            <a:schemeClr val="accent1"/>
          </a:fillRef>
          <a:effectRef idx="0">
            <a:schemeClr val="accent1"/>
          </a:effectRef>
          <a:fontRef idx="minor">
            <a:schemeClr val="lt1"/>
          </a:fontRef>
        </p:style>
        <p:txBody>
          <a:bodyPr lIns="582837" tIns="582837" rIns="582837" bIns="1359952" rtlCol="0" anchor="b"/>
          <a:lstStyle/>
          <a:p>
            <a:pPr defTabSz="493456">
              <a:defRPr/>
            </a:pPr>
            <a:r>
              <a:rPr lang="de-DE" sz="2590" dirty="0">
                <a:solidFill>
                  <a:srgbClr val="FFFFFF"/>
                </a:solidFill>
                <a:latin typeface="Helvetica" panose="020B0604020202020204" pitchFamily="34" charset="0"/>
                <a:cs typeface="Helvetica" panose="020B0604020202020204" pitchFamily="34" charset="0"/>
              </a:rPr>
              <a:t>Geldanlage</a:t>
            </a:r>
          </a:p>
          <a:p>
            <a:pPr defTabSz="493456">
              <a:defRPr/>
            </a:pPr>
            <a:r>
              <a:rPr lang="de-DE" sz="3454" b="1" dirty="0">
                <a:solidFill>
                  <a:srgbClr val="FFFFFF"/>
                </a:solidFill>
                <a:latin typeface="Helvetica" panose="020B0604020202020204" pitchFamily="34" charset="0"/>
                <a:cs typeface="Helvetica" panose="020B0604020202020204" pitchFamily="34" charset="0"/>
              </a:rPr>
              <a:t>Die Basics des Anlegens gemeinsam erarbeiten</a:t>
            </a:r>
          </a:p>
          <a:p>
            <a:pPr defTabSz="493456">
              <a:defRPr/>
            </a:pPr>
            <a:endParaRPr lang="de-DE" sz="3885" b="1" dirty="0">
              <a:solidFill>
                <a:srgbClr val="FFFFFF"/>
              </a:solidFill>
              <a:latin typeface="Helvetica" panose="020B0604020202020204" pitchFamily="34" charset="0"/>
              <a:cs typeface="Helvetica" panose="020B0604020202020204" pitchFamily="34" charset="0"/>
            </a:endParaRPr>
          </a:p>
          <a:p>
            <a:pPr defTabSz="493456">
              <a:defRPr/>
            </a:pPr>
            <a:endParaRPr lang="de-DE" sz="3885" b="1" dirty="0">
              <a:solidFill>
                <a:srgbClr val="FFFFFF"/>
              </a:solidFill>
              <a:latin typeface="Helvetica" panose="020B0604020202020204" pitchFamily="34" charset="0"/>
              <a:cs typeface="Helvetica" panose="020B0604020202020204" pitchFamily="34" charset="0"/>
            </a:endParaRPr>
          </a:p>
        </p:txBody>
      </p:sp>
      <p:grpSp>
        <p:nvGrpSpPr>
          <p:cNvPr id="8" name="Gruppieren 7">
            <a:extLst>
              <a:ext uri="{FF2B5EF4-FFF2-40B4-BE49-F238E27FC236}">
                <a16:creationId xmlns:a16="http://schemas.microsoft.com/office/drawing/2014/main" id="{D8164CE2-091E-F95E-457D-16040B0CC82A}"/>
              </a:ext>
            </a:extLst>
          </p:cNvPr>
          <p:cNvGrpSpPr>
            <a:grpSpLocks/>
          </p:cNvGrpSpPr>
          <p:nvPr userDrawn="1"/>
        </p:nvGrpSpPr>
        <p:grpSpPr>
          <a:xfrm>
            <a:off x="637432" y="9872416"/>
            <a:ext cx="2475057" cy="425132"/>
            <a:chOff x="4745257" y="3390745"/>
            <a:chExt cx="709593" cy="121884"/>
          </a:xfrm>
        </p:grpSpPr>
        <p:pic>
          <p:nvPicPr>
            <p:cNvPr id="9" name="Grafik 8">
              <a:extLst>
                <a:ext uri="{FF2B5EF4-FFF2-40B4-BE49-F238E27FC236}">
                  <a16:creationId xmlns:a16="http://schemas.microsoft.com/office/drawing/2014/main" id="{3223488A-FDBF-284F-C4D5-58C481C25E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39314" y="3402892"/>
              <a:ext cx="615536" cy="90000"/>
            </a:xfrm>
            <a:prstGeom prst="rect">
              <a:avLst/>
            </a:prstGeom>
          </p:spPr>
        </p:pic>
        <p:sp>
          <p:nvSpPr>
            <p:cNvPr id="10" name="Textfeld 9">
              <a:extLst>
                <a:ext uri="{FF2B5EF4-FFF2-40B4-BE49-F238E27FC236}">
                  <a16:creationId xmlns:a16="http://schemas.microsoft.com/office/drawing/2014/main" id="{A42DAA59-3F86-4423-DFBE-DA01B79FA352}"/>
                </a:ext>
              </a:extLst>
            </p:cNvPr>
            <p:cNvSpPr txBox="1">
              <a:spLocks/>
            </p:cNvSpPr>
            <p:nvPr/>
          </p:nvSpPr>
          <p:spPr>
            <a:xfrm>
              <a:off x="4745257" y="3390745"/>
              <a:ext cx="526843" cy="121884"/>
            </a:xfrm>
            <a:prstGeom prst="rect">
              <a:avLst/>
            </a:prstGeom>
            <a:noFill/>
          </p:spPr>
          <p:txBody>
            <a:bodyPr wrap="square" lIns="0" tIns="49347" rIns="98694" bIns="49347" rtlCol="0" anchor="t">
              <a:spAutoFit/>
            </a:bodyPr>
            <a:lstStyle/>
            <a:p>
              <a:r>
                <a:rPr lang="de-DE" sz="2115" dirty="0">
                  <a:solidFill>
                    <a:schemeClr val="bg1"/>
                  </a:solidFill>
                  <a:latin typeface="helvetica"/>
                  <a:ea typeface="Inter" panose="020B0502030000000004" pitchFamily="34" charset="0"/>
                  <a:cs typeface="Inter" panose="020B0502030000000004" pitchFamily="34" charset="0"/>
                </a:rPr>
                <a:t>© </a:t>
              </a:r>
              <a:endParaRPr lang="de-DE" sz="2115" dirty="0">
                <a:solidFill>
                  <a:schemeClr val="bg1"/>
                </a:solidFill>
                <a:latin typeface="helvetica"/>
                <a:cs typeface="helvetica"/>
              </a:endParaRPr>
            </a:p>
          </p:txBody>
        </p:sp>
      </p:grpSp>
      <p:sp>
        <p:nvSpPr>
          <p:cNvPr id="12" name="Rechteck: abgerundete Ecken 11">
            <a:extLst>
              <a:ext uri="{FF2B5EF4-FFF2-40B4-BE49-F238E27FC236}">
                <a16:creationId xmlns:a16="http://schemas.microsoft.com/office/drawing/2014/main" id="{636514CF-514A-BE5B-CEDA-F4CE94A9AC0B}"/>
              </a:ext>
            </a:extLst>
          </p:cNvPr>
          <p:cNvSpPr/>
          <p:nvPr userDrawn="1"/>
        </p:nvSpPr>
        <p:spPr>
          <a:xfrm>
            <a:off x="608857" y="8524602"/>
            <a:ext cx="4362137" cy="88442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latin typeface="Helvetica" panose="020B0604020202020204" pitchFamily="34" charset="0"/>
                <a:cs typeface="Helvetica" panose="020B0604020202020204" pitchFamily="34" charset="0"/>
              </a:rPr>
              <a:t>Material für Lehrkräfte</a:t>
            </a:r>
          </a:p>
        </p:txBody>
      </p:sp>
      <p:pic>
        <p:nvPicPr>
          <p:cNvPr id="7" name="Grafik 6">
            <a:extLst>
              <a:ext uri="{FF2B5EF4-FFF2-40B4-BE49-F238E27FC236}">
                <a16:creationId xmlns:a16="http://schemas.microsoft.com/office/drawing/2014/main" id="{EDE332B4-3F91-AE40-8171-8979F0861B34}"/>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2163054" y="986044"/>
            <a:ext cx="3231160" cy="3889585"/>
          </a:xfrm>
          <a:prstGeom prst="rect">
            <a:avLst/>
          </a:prstGeom>
        </p:spPr>
      </p:pic>
    </p:spTree>
    <p:extLst>
      <p:ext uri="{BB962C8B-B14F-4D97-AF65-F5344CB8AC3E}">
        <p14:creationId xmlns:p14="http://schemas.microsoft.com/office/powerpoint/2010/main" val="576979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b 2/5">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38962B0E-79F7-3C18-7BBA-F35108BD6D2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3" name="Rechteck: abgerundete Ecken 2">
            <a:extLst>
              <a:ext uri="{FF2B5EF4-FFF2-40B4-BE49-F238E27FC236}">
                <a16:creationId xmlns:a16="http://schemas.microsoft.com/office/drawing/2014/main" id="{A89E1503-7EAD-6166-F98B-DCAF1864FB47}"/>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G-b 2/5</a:t>
            </a:r>
          </a:p>
        </p:txBody>
      </p:sp>
      <p:graphicFrame>
        <p:nvGraphicFramePr>
          <p:cNvPr id="2" name="Tabelle 1">
            <a:extLst>
              <a:ext uri="{FF2B5EF4-FFF2-40B4-BE49-F238E27FC236}">
                <a16:creationId xmlns:a16="http://schemas.microsoft.com/office/drawing/2014/main" id="{4993B478-CE14-0A2B-D978-FBDC8DAF26C9}"/>
              </a:ext>
            </a:extLst>
          </p:cNvPr>
          <p:cNvGraphicFramePr>
            <a:graphicFrameLocks/>
          </p:cNvGraphicFramePr>
          <p:nvPr userDrawn="1">
            <p:extLst>
              <p:ext uri="{D42A27DB-BD31-4B8C-83A1-F6EECF244321}">
                <p14:modId xmlns:p14="http://schemas.microsoft.com/office/powerpoint/2010/main" val="234109380"/>
              </p:ext>
            </p:extLst>
          </p:nvPr>
        </p:nvGraphicFramePr>
        <p:xfrm>
          <a:off x="1020525" y="1004827"/>
          <a:ext cx="5513949" cy="9085264"/>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370840">
                <a:tc>
                  <a:txBody>
                    <a:bodyPr/>
                    <a:lstStyle/>
                    <a:p>
                      <a:r>
                        <a:rPr lang="de-DE" sz="1200" dirty="0">
                          <a:latin typeface="Helvetica" panose="020B0604020202020204" pitchFamily="34" charset="0"/>
                          <a:cs typeface="Helvetica" panose="020B0604020202020204" pitchFamily="34" charset="0"/>
                        </a:rPr>
                        <a:t>7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err="1">
                          <a:latin typeface="Helvetica" panose="020B0604020202020204" pitchFamily="34" charset="0"/>
                          <a:cs typeface="Helvetica" panose="020B0604020202020204" pitchFamily="34" charset="0"/>
                        </a:rPr>
                        <a:t>Erarbei-tung</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Klassen-gespräch, Einzelarbeit</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chemeClr val="tx1"/>
                          </a:solidFill>
                          <a:effectLst/>
                          <a:latin typeface="Helvetica" panose="020B0604020202020204" pitchFamily="34" charset="0"/>
                          <a:cs typeface="Helvetica" panose="020B0604020202020204" pitchFamily="34" charset="0"/>
                        </a:rPr>
                        <a:t>Die LK präsentiert das Bild auf der 3. Folie und fragt die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wem solche oder ähnliche Versprechen schon im Internet begegnet sind und ob sie diese als seriös einstufen würden. Die LK sammelt im Klassengespräch mit den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deren Eindrücke und hält diese auf der </a:t>
                      </a:r>
                      <a:r>
                        <a:rPr lang="de-DE" sz="1200" i="0" dirty="0">
                          <a:solidFill>
                            <a:schemeClr val="tx1"/>
                          </a:solidFill>
                          <a:effectLst/>
                          <a:latin typeface="Helvetica" panose="020B0604020202020204" pitchFamily="34" charset="0"/>
                          <a:cs typeface="Helvetica" panose="020B0604020202020204" pitchFamily="34" charset="0"/>
                        </a:rPr>
                        <a:t>Folie fest (oder greift auf die 4. Folie zurück).</a:t>
                      </a:r>
                    </a:p>
                    <a:p>
                      <a:pPr>
                        <a:lnSpc>
                          <a:spcPct val="107000"/>
                        </a:lnSpc>
                        <a:spcAft>
                          <a:spcPts val="800"/>
                        </a:spcAft>
                      </a:pPr>
                      <a:r>
                        <a:rPr lang="de-DE" sz="1200" i="0" dirty="0">
                          <a:solidFill>
                            <a:schemeClr val="tx1"/>
                          </a:solidFill>
                          <a:effectLst/>
                          <a:latin typeface="Helvetica" panose="020B0604020202020204" pitchFamily="34" charset="0"/>
                          <a:cs typeface="Helvetica" panose="020B0604020202020204" pitchFamily="34" charset="0"/>
                        </a:rPr>
                        <a:t>Die LK fragt die </a:t>
                      </a:r>
                      <a:r>
                        <a:rPr lang="de-DE" sz="1200" i="0" dirty="0" err="1">
                          <a:solidFill>
                            <a:schemeClr val="tx1"/>
                          </a:solidFill>
                          <a:effectLst/>
                          <a:latin typeface="Helvetica" panose="020B0604020202020204" pitchFamily="34" charset="0"/>
                          <a:cs typeface="Helvetica" panose="020B0604020202020204" pitchFamily="34" charset="0"/>
                        </a:rPr>
                        <a:t>SuS</a:t>
                      </a:r>
                      <a:r>
                        <a:rPr lang="de-DE" sz="1200" i="0" dirty="0">
                          <a:solidFill>
                            <a:schemeClr val="tx1"/>
                          </a:solidFill>
                          <a:effectLst/>
                          <a:latin typeface="Helvetica" panose="020B0604020202020204" pitchFamily="34" charset="0"/>
                          <a:cs typeface="Helvetica" panose="020B0604020202020204" pitchFamily="34" charset="0"/>
                        </a:rPr>
                        <a:t>, ob sie eine Bezeichnung für Personen kennen, die vor allem in den sozialen Medien über Gelddinge sprechen. Die </a:t>
                      </a:r>
                      <a:r>
                        <a:rPr lang="de-DE" sz="1200" i="0" dirty="0" err="1">
                          <a:solidFill>
                            <a:schemeClr val="tx1"/>
                          </a:solidFill>
                          <a:effectLst/>
                          <a:latin typeface="Helvetica" panose="020B0604020202020204" pitchFamily="34" charset="0"/>
                          <a:cs typeface="Helvetica" panose="020B0604020202020204" pitchFamily="34" charset="0"/>
                        </a:rPr>
                        <a:t>SuS</a:t>
                      </a:r>
                      <a:r>
                        <a:rPr lang="de-DE" sz="1200" i="0" dirty="0">
                          <a:solidFill>
                            <a:schemeClr val="tx1"/>
                          </a:solidFill>
                          <a:effectLst/>
                          <a:latin typeface="Helvetica" panose="020B0604020202020204" pitchFamily="34" charset="0"/>
                          <a:cs typeface="Helvetica" panose="020B0604020202020204" pitchFamily="34" charset="0"/>
                        </a:rPr>
                        <a:t> oder die LK führen den Begriff „Finfluencer“ ein, ein Kunstwort aus „Finanzen“ und „Influencer“.</a:t>
                      </a:r>
                    </a:p>
                    <a:p>
                      <a:pPr>
                        <a:lnSpc>
                          <a:spcPct val="107000"/>
                        </a:lnSpc>
                        <a:spcAft>
                          <a:spcPts val="800"/>
                        </a:spcAft>
                      </a:pPr>
                      <a:r>
                        <a:rPr lang="de-DE" sz="1200" i="0" dirty="0">
                          <a:solidFill>
                            <a:schemeClr val="tx1"/>
                          </a:solidFill>
                          <a:effectLst/>
                          <a:latin typeface="Helvetica" panose="020B0604020202020204" pitchFamily="34" charset="0"/>
                          <a:cs typeface="Helvetica" panose="020B0604020202020204" pitchFamily="34" charset="0"/>
                        </a:rPr>
                        <a:t>Die LK zeigt den </a:t>
                      </a:r>
                      <a:r>
                        <a:rPr lang="de-DE" sz="1200" i="0" dirty="0" err="1">
                          <a:solidFill>
                            <a:schemeClr val="tx1"/>
                          </a:solidFill>
                          <a:effectLst/>
                          <a:latin typeface="Helvetica" panose="020B0604020202020204" pitchFamily="34" charset="0"/>
                          <a:cs typeface="Helvetica" panose="020B0604020202020204" pitchFamily="34" charset="0"/>
                        </a:rPr>
                        <a:t>SuS</a:t>
                      </a:r>
                      <a:r>
                        <a:rPr lang="de-DE" sz="1200" i="0" dirty="0">
                          <a:solidFill>
                            <a:schemeClr val="tx1"/>
                          </a:solidFill>
                          <a:effectLst/>
                          <a:latin typeface="Helvetica" panose="020B0604020202020204" pitchFamily="34" charset="0"/>
                          <a:cs typeface="Helvetica" panose="020B0604020202020204" pitchFamily="34" charset="0"/>
                        </a:rPr>
                        <a:t> ein kurzes Video. Vorab gibt die LK den </a:t>
                      </a:r>
                      <a:r>
                        <a:rPr lang="de-DE" sz="1200" i="0" dirty="0" err="1">
                          <a:solidFill>
                            <a:schemeClr val="tx1"/>
                          </a:solidFill>
                          <a:effectLst/>
                          <a:latin typeface="Helvetica" panose="020B0604020202020204" pitchFamily="34" charset="0"/>
                          <a:cs typeface="Helvetica" panose="020B0604020202020204" pitchFamily="34" charset="0"/>
                        </a:rPr>
                        <a:t>SuS</a:t>
                      </a:r>
                      <a:r>
                        <a:rPr lang="de-DE" sz="1200" i="0" dirty="0">
                          <a:solidFill>
                            <a:schemeClr val="tx1"/>
                          </a:solidFill>
                          <a:effectLst/>
                          <a:latin typeface="Helvetica" panose="020B0604020202020204" pitchFamily="34" charset="0"/>
                          <a:cs typeface="Helvetica" panose="020B0604020202020204" pitchFamily="34" charset="0"/>
                        </a:rPr>
                        <a:t> den Auftrag, sich 4 Merkmale zu notieren, an denen sie unseriöse Finfluencer erkennen können. Danach tragen die LK und die </a:t>
                      </a:r>
                      <a:r>
                        <a:rPr lang="de-DE" sz="1200" i="0" dirty="0" err="1">
                          <a:solidFill>
                            <a:schemeClr val="tx1"/>
                          </a:solidFill>
                          <a:effectLst/>
                          <a:latin typeface="Helvetica" panose="020B0604020202020204" pitchFamily="34" charset="0"/>
                          <a:cs typeface="Helvetica" panose="020B0604020202020204" pitchFamily="34" charset="0"/>
                        </a:rPr>
                        <a:t>SuS</a:t>
                      </a:r>
                      <a:r>
                        <a:rPr lang="de-DE" sz="1200" i="0" dirty="0">
                          <a:solidFill>
                            <a:schemeClr val="tx1"/>
                          </a:solidFill>
                          <a:effectLst/>
                          <a:latin typeface="Helvetica" panose="020B0604020202020204" pitchFamily="34" charset="0"/>
                          <a:cs typeface="Helvetica" panose="020B0604020202020204" pitchFamily="34" charset="0"/>
                        </a:rPr>
                        <a:t> diese 4 Merkmale zusammen und halten sie auf der Folie fest.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83616389"/>
                  </a:ext>
                </a:extLst>
              </a:tr>
              <a:tr h="370840">
                <a:tc>
                  <a:txBody>
                    <a:bodyPr/>
                    <a:lstStyle/>
                    <a:p>
                      <a:r>
                        <a:rPr lang="de-DE" sz="1200" dirty="0">
                          <a:latin typeface="Helvetica" panose="020B0604020202020204" pitchFamily="34" charset="0"/>
                          <a:cs typeface="Helvetica" panose="020B0604020202020204" pitchFamily="34" charset="0"/>
                        </a:rPr>
                        <a:t>1 Min.</a:t>
                      </a:r>
                    </a:p>
                    <a:p>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Überlei-</a:t>
                      </a:r>
                      <a:r>
                        <a:rPr lang="de-DE" sz="1200" dirty="0" err="1">
                          <a:latin typeface="Helvetica" panose="020B0604020202020204" pitchFamily="34" charset="0"/>
                          <a:cs typeface="Helvetica" panose="020B0604020202020204" pitchFamily="34" charset="0"/>
                        </a:rPr>
                        <a:t>tung</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dirty="0">
                          <a:latin typeface="Helvetica" panose="020B0604020202020204" pitchFamily="34" charset="0"/>
                          <a:cs typeface="Helvetica" panose="020B0604020202020204" pitchFamily="34" charset="0"/>
                        </a:rPr>
                        <a:t>Frontal-unterricht/ Plenum</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LK geht speziell auf das erste Merkmal ein (unseriöse Finfluencer haben keine Ahnung) und macht daran deutlich, dass es ein eigenes solides Wissen zum Thema Geldanlage braucht, um das beurteilen zu können und um die richtigen Anlageentscheidungen zu treffen.</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40151820"/>
                  </a:ext>
                </a:extLst>
              </a:tr>
              <a:tr h="257447">
                <a:tc gridSpan="3">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b="1" dirty="0">
                          <a:solidFill>
                            <a:schemeClr val="tx2"/>
                          </a:solidFill>
                          <a:latin typeface="Helvetica" panose="020B0604020202020204" pitchFamily="34" charset="0"/>
                          <a:cs typeface="Helvetica" panose="020B0604020202020204" pitchFamily="34" charset="0"/>
                        </a:rPr>
                        <a:t>Baustein 2: Das Magische Dreieck der Geldanlage (30 Min.)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nSpc>
                          <a:spcPct val="107000"/>
                        </a:lnSpc>
                        <a:spcAft>
                          <a:spcPts val="800"/>
                        </a:spcAft>
                      </a:pPr>
                      <a:endParaRPr lang="de-DE" sz="1200"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109991099"/>
                  </a:ext>
                </a:extLst>
              </a:tr>
              <a:tr h="370840">
                <a:tc>
                  <a:txBody>
                    <a:bodyPr/>
                    <a:lstStyle/>
                    <a:p>
                      <a:r>
                        <a:rPr lang="de-DE" sz="1200" dirty="0">
                          <a:latin typeface="Helvetica" panose="020B0604020202020204" pitchFamily="34" charset="0"/>
                          <a:cs typeface="Helvetica" panose="020B0604020202020204" pitchFamily="34" charset="0"/>
                        </a:rPr>
                        <a:t>8 Min.</a:t>
                      </a:r>
                    </a:p>
                    <a:p>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Diskussion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dirty="0">
                          <a:latin typeface="Helvetica" panose="020B0604020202020204" pitchFamily="34" charset="0"/>
                          <a:cs typeface="Helvetica" panose="020B0604020202020204" pitchFamily="34" charset="0"/>
                        </a:rPr>
                        <a:t>Klassen-gespräch</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i="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Die LK und die </a:t>
                      </a:r>
                      <a:r>
                        <a:rPr lang="de-DE" sz="1200" i="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i="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sammeln gemeinsam Gründe fürs Sparen und Anlegen. Die LK hält die Gründe auf der dafür vorgesehenen Folie (G-2) fest.</a:t>
                      </a:r>
                    </a:p>
                    <a:p>
                      <a:pPr>
                        <a:lnSpc>
                          <a:spcPct val="107000"/>
                        </a:lnSpc>
                        <a:spcAft>
                          <a:spcPts val="800"/>
                        </a:spcAft>
                      </a:pPr>
                      <a:r>
                        <a:rPr lang="de-DE" sz="1200" b="1"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Differenzierung: </a:t>
                      </a:r>
                      <a:r>
                        <a:rPr lang="de-DE" sz="1200"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Sollte es den </a:t>
                      </a:r>
                      <a:r>
                        <a:rPr lang="de-DE" sz="1200" i="1"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schwerfallen, Gründe zu finden, können Sie auch die zweite Folie nutzen. Diese enthält einige Bilder als stillen Impuls. </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750739734"/>
                  </a:ext>
                </a:extLst>
              </a:tr>
              <a:tr h="370840">
                <a:tc>
                  <a:txBody>
                    <a:bodyPr/>
                    <a:lstStyle/>
                    <a:p>
                      <a:r>
                        <a:rPr lang="de-DE" sz="1200" dirty="0">
                          <a:latin typeface="Helvetica" panose="020B0604020202020204" pitchFamily="34" charset="0"/>
                          <a:cs typeface="Helvetica" panose="020B0604020202020204" pitchFamily="34" charset="0"/>
                        </a:rPr>
                        <a:t>3 Min.</a:t>
                      </a:r>
                    </a:p>
                    <a:p>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Überlei-</a:t>
                      </a:r>
                      <a:r>
                        <a:rPr lang="de-DE" sz="1200" dirty="0" err="1">
                          <a:latin typeface="Helvetica" panose="020B0604020202020204" pitchFamily="34" charset="0"/>
                          <a:cs typeface="Helvetica" panose="020B0604020202020204" pitchFamily="34" charset="0"/>
                        </a:rPr>
                        <a:t>tung</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dirty="0">
                          <a:latin typeface="Helvetica" panose="020B0604020202020204" pitchFamily="34" charset="0"/>
                          <a:cs typeface="Helvetica" panose="020B0604020202020204" pitchFamily="34" charset="0"/>
                        </a:rPr>
                        <a:t>Klassen-gespräch</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i="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Die LK leitet mit einer Frage zum Folgeabschnitt über: „Wenn wir uns jetzt ansehen, wofür wir so sparen können oder wollen: Geht es uns denn dann immer nur darum, reich zu werden?“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705232329"/>
                  </a:ext>
                </a:extLst>
              </a:tr>
            </a:tbl>
          </a:graphicData>
        </a:graphic>
      </p:graphicFrame>
      <p:sp>
        <p:nvSpPr>
          <p:cNvPr id="9" name="Rechteck: abgerundete Ecken 8">
            <a:extLst>
              <a:ext uri="{FF2B5EF4-FFF2-40B4-BE49-F238E27FC236}">
                <a16:creationId xmlns:a16="http://schemas.microsoft.com/office/drawing/2014/main" id="{00455344-1641-32A5-AA36-B3DEB19E6C62}"/>
              </a:ext>
            </a:extLst>
          </p:cNvPr>
          <p:cNvSpPr/>
          <p:nvPr userDrawn="1"/>
        </p:nvSpPr>
        <p:spPr>
          <a:xfrm>
            <a:off x="2007563" y="2123501"/>
            <a:ext cx="670472" cy="360187"/>
          </a:xfrm>
          <a:prstGeom prst="roundRect">
            <a:avLst>
              <a:gd name="adj" fmla="val 50000"/>
            </a:avLst>
          </a:prstGeom>
          <a:solidFill>
            <a:srgbClr val="00B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G-1</a:t>
            </a:r>
          </a:p>
        </p:txBody>
      </p:sp>
      <p:sp>
        <p:nvSpPr>
          <p:cNvPr id="10" name="Rechteck: abgerundete Ecken 9">
            <a:extLst>
              <a:ext uri="{FF2B5EF4-FFF2-40B4-BE49-F238E27FC236}">
                <a16:creationId xmlns:a16="http://schemas.microsoft.com/office/drawing/2014/main" id="{3CAED426-5B9C-76C4-8DC6-1AD3F7B1C584}"/>
              </a:ext>
            </a:extLst>
          </p:cNvPr>
          <p:cNvSpPr/>
          <p:nvPr userDrawn="1"/>
        </p:nvSpPr>
        <p:spPr>
          <a:xfrm>
            <a:off x="2007563" y="6102835"/>
            <a:ext cx="670472" cy="360187"/>
          </a:xfrm>
          <a:prstGeom prst="roundRect">
            <a:avLst>
              <a:gd name="adj" fmla="val 50000"/>
            </a:avLst>
          </a:prstGeom>
          <a:solidFill>
            <a:srgbClr val="00B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G-1</a:t>
            </a:r>
          </a:p>
        </p:txBody>
      </p:sp>
      <p:sp>
        <p:nvSpPr>
          <p:cNvPr id="12" name="Rechteck: abgerundete Ecken 11">
            <a:extLst>
              <a:ext uri="{FF2B5EF4-FFF2-40B4-BE49-F238E27FC236}">
                <a16:creationId xmlns:a16="http://schemas.microsoft.com/office/drawing/2014/main" id="{3CF1FA0D-FB54-21C0-8F75-F1953AB1F618}"/>
              </a:ext>
            </a:extLst>
          </p:cNvPr>
          <p:cNvSpPr/>
          <p:nvPr userDrawn="1"/>
        </p:nvSpPr>
        <p:spPr>
          <a:xfrm>
            <a:off x="2001665" y="7762302"/>
            <a:ext cx="670472" cy="360187"/>
          </a:xfrm>
          <a:prstGeom prst="roundRect">
            <a:avLst>
              <a:gd name="adj" fmla="val 50000"/>
            </a:avLst>
          </a:prstGeom>
          <a:solidFill>
            <a:srgbClr val="00B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G-2</a:t>
            </a:r>
          </a:p>
        </p:txBody>
      </p:sp>
      <p:sp>
        <p:nvSpPr>
          <p:cNvPr id="13" name="Rechteck: abgerundete Ecken 12">
            <a:extLst>
              <a:ext uri="{FF2B5EF4-FFF2-40B4-BE49-F238E27FC236}">
                <a16:creationId xmlns:a16="http://schemas.microsoft.com/office/drawing/2014/main" id="{9D9081EF-5B9F-DB60-E8EE-908E323CF47F}"/>
              </a:ext>
            </a:extLst>
          </p:cNvPr>
          <p:cNvSpPr/>
          <p:nvPr userDrawn="1"/>
        </p:nvSpPr>
        <p:spPr>
          <a:xfrm>
            <a:off x="2001665" y="8168570"/>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G-c</a:t>
            </a:r>
          </a:p>
        </p:txBody>
      </p:sp>
    </p:spTree>
    <p:extLst>
      <p:ext uri="{BB962C8B-B14F-4D97-AF65-F5344CB8AC3E}">
        <p14:creationId xmlns:p14="http://schemas.microsoft.com/office/powerpoint/2010/main" val="46660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b 3/5">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38962B0E-79F7-3C18-7BBA-F35108BD6D2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3" name="Rechteck: abgerundete Ecken 2">
            <a:extLst>
              <a:ext uri="{FF2B5EF4-FFF2-40B4-BE49-F238E27FC236}">
                <a16:creationId xmlns:a16="http://schemas.microsoft.com/office/drawing/2014/main" id="{A89E1503-7EAD-6166-F98B-DCAF1864FB47}"/>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G-b 3/5</a:t>
            </a:r>
          </a:p>
        </p:txBody>
      </p:sp>
      <p:graphicFrame>
        <p:nvGraphicFramePr>
          <p:cNvPr id="2" name="Tabelle 1">
            <a:extLst>
              <a:ext uri="{FF2B5EF4-FFF2-40B4-BE49-F238E27FC236}">
                <a16:creationId xmlns:a16="http://schemas.microsoft.com/office/drawing/2014/main" id="{4993B478-CE14-0A2B-D978-FBDC8DAF26C9}"/>
              </a:ext>
            </a:extLst>
          </p:cNvPr>
          <p:cNvGraphicFramePr>
            <a:graphicFrameLocks/>
          </p:cNvGraphicFramePr>
          <p:nvPr userDrawn="1">
            <p:extLst>
              <p:ext uri="{D42A27DB-BD31-4B8C-83A1-F6EECF244321}">
                <p14:modId xmlns:p14="http://schemas.microsoft.com/office/powerpoint/2010/main" val="341860859"/>
              </p:ext>
            </p:extLst>
          </p:nvPr>
        </p:nvGraphicFramePr>
        <p:xfrm>
          <a:off x="1020525" y="1004827"/>
          <a:ext cx="5513949" cy="8168642"/>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370840">
                <a:tc>
                  <a:txBody>
                    <a:bodyPr/>
                    <a:lstStyle/>
                    <a:p>
                      <a:r>
                        <a:rPr lang="de-DE" sz="1200" dirty="0">
                          <a:latin typeface="Helvetica" panose="020B0604020202020204" pitchFamily="34" charset="0"/>
                          <a:cs typeface="Helvetica" panose="020B0604020202020204" pitchFamily="34" charset="0"/>
                        </a:rPr>
                        <a:t>5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err="1">
                          <a:latin typeface="Helvetica" panose="020B0604020202020204" pitchFamily="34" charset="0"/>
                          <a:cs typeface="Helvetica" panose="020B0604020202020204" pitchFamily="34" charset="0"/>
                        </a:rPr>
                        <a:t>Erarbei-tung</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Klassen-gespräch</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chemeClr val="tx1"/>
                          </a:solidFill>
                          <a:effectLst/>
                          <a:latin typeface="Helvetica" panose="020B0604020202020204" pitchFamily="34" charset="0"/>
                          <a:cs typeface="Helvetica" panose="020B0604020202020204" pitchFamily="34" charset="0"/>
                        </a:rPr>
                        <a:t>Die LK präsentiert das Magische Dreieck der Geldanlage und bittet die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zu beschreiben, was sie dort sehen. Im Klassengespräch erarbeiten die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unter Anleitung der LK das Magische Dreieck der Geldanlage, welches verdeutlicht, dass eine Geldanlage nie höchst rentabel, sicher und verfügbar zugleich sein kann.</a:t>
                      </a:r>
                    </a:p>
                    <a:p>
                      <a:pPr>
                        <a:lnSpc>
                          <a:spcPct val="107000"/>
                        </a:lnSpc>
                        <a:spcAft>
                          <a:spcPts val="800"/>
                        </a:spcAft>
                      </a:pPr>
                      <a:r>
                        <a:rPr lang="de-DE" sz="1200" b="1" i="1" dirty="0">
                          <a:solidFill>
                            <a:schemeClr val="tx1"/>
                          </a:solidFill>
                          <a:effectLst/>
                          <a:latin typeface="Helvetica" panose="020B0604020202020204" pitchFamily="34" charset="0"/>
                          <a:cs typeface="Helvetica" panose="020B0604020202020204" pitchFamily="34" charset="0"/>
                        </a:rPr>
                        <a:t>Tipp: </a:t>
                      </a:r>
                      <a:r>
                        <a:rPr lang="de-DE" sz="1200" i="1" dirty="0">
                          <a:solidFill>
                            <a:schemeClr val="tx1"/>
                          </a:solidFill>
                          <a:effectLst/>
                          <a:latin typeface="Helvetica" panose="020B0604020202020204" pitchFamily="34" charset="0"/>
                          <a:cs typeface="Helvetica" panose="020B0604020202020204" pitchFamily="34" charset="0"/>
                        </a:rPr>
                        <a:t>Zeigen Sie zunächst nur das Dreieck mit den Illustrationen und den Bezeichnungen der drei Dimensionen, lassen Sie die näheren Erläuterungen zu den Abwägungen weg.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83616389"/>
                  </a:ext>
                </a:extLst>
              </a:tr>
              <a:tr h="370840">
                <a:tc>
                  <a:txBody>
                    <a:bodyPr/>
                    <a:lstStyle/>
                    <a:p>
                      <a:r>
                        <a:rPr lang="de-DE" sz="1200" dirty="0">
                          <a:latin typeface="Helvetica" panose="020B0604020202020204" pitchFamily="34" charset="0"/>
                          <a:cs typeface="Helvetica" panose="020B0604020202020204" pitchFamily="34" charset="0"/>
                        </a:rPr>
                        <a:t>8 Min.</a:t>
                      </a:r>
                    </a:p>
                    <a:p>
                      <a:endParaRPr lang="de-DE" sz="1200" dirty="0">
                        <a:latin typeface="Helvetica" panose="020B0604020202020204" pitchFamily="34" charset="0"/>
                        <a:cs typeface="Helvetica" panose="020B0604020202020204" pitchFamily="34" charset="0"/>
                      </a:endParaRPr>
                    </a:p>
                    <a:p>
                      <a:r>
                        <a:rPr lang="de-DE" sz="1200" dirty="0" err="1">
                          <a:latin typeface="Helvetica" panose="020B0604020202020204" pitchFamily="34" charset="0"/>
                          <a:cs typeface="Helvetica" panose="020B0604020202020204" pitchFamily="34" charset="0"/>
                        </a:rPr>
                        <a:t>Erarbei-tung</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dirty="0">
                          <a:latin typeface="Helvetica" panose="020B0604020202020204" pitchFamily="34" charset="0"/>
                          <a:cs typeface="Helvetica" panose="020B0604020202020204" pitchFamily="34" charset="0"/>
                        </a:rPr>
                        <a:t>Partnerarbeit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bekommen den Auftrag, verschiedene Sparziele im Magischen Dreieck der Geldanlage zu verorten. Dafür erhalten sie das Arbeitsblatt G-3.</a:t>
                      </a:r>
                    </a:p>
                    <a:p>
                      <a:pPr>
                        <a:lnSpc>
                          <a:spcPct val="107000"/>
                        </a:lnSpc>
                        <a:spcAft>
                          <a:spcPts val="800"/>
                        </a:spcAft>
                      </a:pPr>
                      <a:r>
                        <a:rPr lang="de-DE" sz="1200" b="1"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Tipp: </a:t>
                      </a: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Ergänzen Sie ruhig weitere Sparziele, die in der Diskussion der vorherigen Stunde von den </a:t>
                      </a:r>
                      <a:r>
                        <a:rPr lang="de-DE" sz="1200" i="1"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genannt wurden.</a:t>
                      </a: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40151820"/>
                  </a:ext>
                </a:extLst>
              </a:tr>
              <a:tr h="370840">
                <a:tc>
                  <a:txBody>
                    <a:bodyPr/>
                    <a:lstStyle/>
                    <a:p>
                      <a:r>
                        <a:rPr lang="de-DE" sz="1200" dirty="0">
                          <a:latin typeface="Helvetica" panose="020B0604020202020204" pitchFamily="34" charset="0"/>
                          <a:cs typeface="Helvetica" panose="020B0604020202020204" pitchFamily="34" charset="0"/>
                        </a:rPr>
                        <a:t>6 Min.</a:t>
                      </a:r>
                    </a:p>
                    <a:p>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Ergebnis-sicherung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dirty="0">
                          <a:latin typeface="Helvetica" panose="020B0604020202020204" pitchFamily="34" charset="0"/>
                          <a:cs typeface="Helvetica" panose="020B0604020202020204" pitchFamily="34" charset="0"/>
                        </a:rPr>
                        <a:t>Schüler-präsentation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i="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Eine Zweiergruppe tritt vor die Klasse, stellt ihr Ergebnis vor und begründet dieses. Die LK fragt die Klasse, ob sie mit dieser Einordnung einverstanden ist. </a:t>
                      </a:r>
                      <a:r>
                        <a:rPr lang="de-DE" sz="1200" i="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i="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die eine andere Einordnung vornehmen würden, treten vor die Klasse und begründen ihre Entscheidung. Dies wiederholt sich so lange, bis die gesamte Klasse mit dem Endergebnis einverstanden ist.</a:t>
                      </a:r>
                    </a:p>
                    <a:p>
                      <a:pPr>
                        <a:lnSpc>
                          <a:spcPct val="107000"/>
                        </a:lnSpc>
                        <a:spcAft>
                          <a:spcPts val="800"/>
                        </a:spcAft>
                      </a:pPr>
                      <a:r>
                        <a:rPr lang="de-DE" sz="1200" b="1"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Tipp: </a:t>
                      </a:r>
                      <a:r>
                        <a:rPr lang="de-DE" sz="1200"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Präsentieren Sie für die Ergebnissicherung das Arbeitsblatt via </a:t>
                      </a:r>
                      <a:r>
                        <a:rPr lang="de-DE" sz="1200" i="1"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Beamer</a:t>
                      </a:r>
                      <a:r>
                        <a:rPr lang="de-DE" sz="1200"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o. ä. Damit lassen sich am einfachsten Änderungen an der Einordnung vornehmen. </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750739734"/>
                  </a:ext>
                </a:extLst>
              </a:tr>
              <a:tr h="370840">
                <a:tc>
                  <a:txBody>
                    <a:bodyPr/>
                    <a:lstStyle/>
                    <a:p>
                      <a:r>
                        <a:rPr lang="de-DE" sz="1200" dirty="0">
                          <a:latin typeface="Helvetica" panose="020B0604020202020204" pitchFamily="34" charset="0"/>
                          <a:cs typeface="Helvetica" panose="020B0604020202020204" pitchFamily="34" charset="0"/>
                        </a:rPr>
                        <a:t>1 Min.</a:t>
                      </a:r>
                    </a:p>
                    <a:p>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Überlei-</a:t>
                      </a:r>
                      <a:r>
                        <a:rPr lang="de-DE" sz="1200" dirty="0" err="1">
                          <a:latin typeface="Helvetica" panose="020B0604020202020204" pitchFamily="34" charset="0"/>
                          <a:cs typeface="Helvetica" panose="020B0604020202020204" pitchFamily="34" charset="0"/>
                        </a:rPr>
                        <a:t>tung</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dirty="0">
                          <a:latin typeface="Helvetica" panose="020B0604020202020204" pitchFamily="34" charset="0"/>
                          <a:cs typeface="Helvetica" panose="020B0604020202020204" pitchFamily="34" charset="0"/>
                        </a:rPr>
                        <a:t>Frontal-unterricht/</a:t>
                      </a:r>
                    </a:p>
                    <a:p>
                      <a:pPr marL="0" marR="0" lvl="0" indent="0" algn="l" defTabSz="755934" rtl="0" eaLnBrk="1" fontAlgn="auto" latinLnBrk="0" hangingPunct="1">
                        <a:lnSpc>
                          <a:spcPct val="100000"/>
                        </a:lnSpc>
                        <a:spcBef>
                          <a:spcPts val="0"/>
                        </a:spcBef>
                        <a:spcAft>
                          <a:spcPts val="0"/>
                        </a:spcAft>
                        <a:buClrTx/>
                        <a:buSzTx/>
                        <a:buFontTx/>
                        <a:buNone/>
                        <a:tabLst/>
                        <a:defRPr/>
                      </a:pPr>
                      <a:r>
                        <a:rPr lang="de-DE" sz="1200" dirty="0">
                          <a:latin typeface="Helvetica" panose="020B0604020202020204" pitchFamily="34" charset="0"/>
                          <a:cs typeface="Helvetica" panose="020B0604020202020204" pitchFamily="34" charset="0"/>
                        </a:rPr>
                        <a:t>Plenum</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i="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Die LK leitet zum nächsten Abschnitt der Stunde über: „Nun, da wir wissen, was wir für die einzelnen Sparziele möchten, müssen wir nur noch herausfinden, mit welchen Anlagen wir diese Ziele erreichen.“</a:t>
                      </a:r>
                      <a:endParaRPr lang="de-DE" sz="1200"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705232329"/>
                  </a:ext>
                </a:extLst>
              </a:tr>
            </a:tbl>
          </a:graphicData>
        </a:graphic>
      </p:graphicFrame>
      <p:sp>
        <p:nvSpPr>
          <p:cNvPr id="9" name="Rechteck: abgerundete Ecken 8">
            <a:extLst>
              <a:ext uri="{FF2B5EF4-FFF2-40B4-BE49-F238E27FC236}">
                <a16:creationId xmlns:a16="http://schemas.microsoft.com/office/drawing/2014/main" id="{00455344-1641-32A5-AA36-B3DEB19E6C62}"/>
              </a:ext>
            </a:extLst>
          </p:cNvPr>
          <p:cNvSpPr/>
          <p:nvPr userDrawn="1"/>
        </p:nvSpPr>
        <p:spPr>
          <a:xfrm>
            <a:off x="2001665" y="2002012"/>
            <a:ext cx="670472" cy="360187"/>
          </a:xfrm>
          <a:prstGeom prst="roundRect">
            <a:avLst>
              <a:gd name="adj" fmla="val 50000"/>
            </a:avLst>
          </a:prstGeom>
          <a:solidFill>
            <a:srgbClr val="00B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G-3</a:t>
            </a:r>
          </a:p>
        </p:txBody>
      </p:sp>
      <p:sp>
        <p:nvSpPr>
          <p:cNvPr id="10" name="Rechteck: abgerundete Ecken 9">
            <a:extLst>
              <a:ext uri="{FF2B5EF4-FFF2-40B4-BE49-F238E27FC236}">
                <a16:creationId xmlns:a16="http://schemas.microsoft.com/office/drawing/2014/main" id="{3CAED426-5B9C-76C4-8DC6-1AD3F7B1C584}"/>
              </a:ext>
            </a:extLst>
          </p:cNvPr>
          <p:cNvSpPr/>
          <p:nvPr userDrawn="1"/>
        </p:nvSpPr>
        <p:spPr>
          <a:xfrm>
            <a:off x="2007563" y="4274035"/>
            <a:ext cx="670472" cy="360187"/>
          </a:xfrm>
          <a:prstGeom prst="roundRect">
            <a:avLst>
              <a:gd name="adj" fmla="val 50000"/>
            </a:avLst>
          </a:prstGeom>
          <a:solidFill>
            <a:srgbClr val="00B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G-3</a:t>
            </a:r>
          </a:p>
        </p:txBody>
      </p:sp>
      <p:sp>
        <p:nvSpPr>
          <p:cNvPr id="4" name="Rechteck: abgerundete Ecken 3">
            <a:extLst>
              <a:ext uri="{FF2B5EF4-FFF2-40B4-BE49-F238E27FC236}">
                <a16:creationId xmlns:a16="http://schemas.microsoft.com/office/drawing/2014/main" id="{EBF0BBBC-90B7-17E4-BA03-68D27143B6E9}"/>
              </a:ext>
            </a:extLst>
          </p:cNvPr>
          <p:cNvSpPr/>
          <p:nvPr userDrawn="1"/>
        </p:nvSpPr>
        <p:spPr>
          <a:xfrm>
            <a:off x="2001665" y="4689363"/>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G-c</a:t>
            </a:r>
          </a:p>
        </p:txBody>
      </p:sp>
      <p:sp>
        <p:nvSpPr>
          <p:cNvPr id="5" name="Rechteck: abgerundete Ecken 4">
            <a:extLst>
              <a:ext uri="{FF2B5EF4-FFF2-40B4-BE49-F238E27FC236}">
                <a16:creationId xmlns:a16="http://schemas.microsoft.com/office/drawing/2014/main" id="{7664D722-5542-E0F6-F869-234D3441FE1D}"/>
              </a:ext>
            </a:extLst>
          </p:cNvPr>
          <p:cNvSpPr/>
          <p:nvPr userDrawn="1"/>
        </p:nvSpPr>
        <p:spPr>
          <a:xfrm>
            <a:off x="2006802" y="6018168"/>
            <a:ext cx="670472" cy="360187"/>
          </a:xfrm>
          <a:prstGeom prst="roundRect">
            <a:avLst>
              <a:gd name="adj" fmla="val 50000"/>
            </a:avLst>
          </a:prstGeom>
          <a:solidFill>
            <a:srgbClr val="00B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G-3</a:t>
            </a:r>
          </a:p>
        </p:txBody>
      </p:sp>
      <p:sp>
        <p:nvSpPr>
          <p:cNvPr id="6" name="Rechteck: abgerundete Ecken 5">
            <a:extLst>
              <a:ext uri="{FF2B5EF4-FFF2-40B4-BE49-F238E27FC236}">
                <a16:creationId xmlns:a16="http://schemas.microsoft.com/office/drawing/2014/main" id="{54D1601C-EC08-8E70-D821-210D301F76D5}"/>
              </a:ext>
            </a:extLst>
          </p:cNvPr>
          <p:cNvSpPr/>
          <p:nvPr userDrawn="1"/>
        </p:nvSpPr>
        <p:spPr>
          <a:xfrm>
            <a:off x="2000904" y="6433496"/>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G-c</a:t>
            </a:r>
          </a:p>
        </p:txBody>
      </p:sp>
    </p:spTree>
    <p:extLst>
      <p:ext uri="{BB962C8B-B14F-4D97-AF65-F5344CB8AC3E}">
        <p14:creationId xmlns:p14="http://schemas.microsoft.com/office/powerpoint/2010/main" val="3181208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b 4/5">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38962B0E-79F7-3C18-7BBA-F35108BD6D2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3" name="Rechteck: abgerundete Ecken 2">
            <a:extLst>
              <a:ext uri="{FF2B5EF4-FFF2-40B4-BE49-F238E27FC236}">
                <a16:creationId xmlns:a16="http://schemas.microsoft.com/office/drawing/2014/main" id="{A89E1503-7EAD-6166-F98B-DCAF1864FB47}"/>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G-b 4/5</a:t>
            </a:r>
          </a:p>
        </p:txBody>
      </p:sp>
      <p:graphicFrame>
        <p:nvGraphicFramePr>
          <p:cNvPr id="2" name="Tabelle 1">
            <a:extLst>
              <a:ext uri="{FF2B5EF4-FFF2-40B4-BE49-F238E27FC236}">
                <a16:creationId xmlns:a16="http://schemas.microsoft.com/office/drawing/2014/main" id="{4993B478-CE14-0A2B-D978-FBDC8DAF26C9}"/>
              </a:ext>
            </a:extLst>
          </p:cNvPr>
          <p:cNvGraphicFramePr>
            <a:graphicFrameLocks/>
          </p:cNvGraphicFramePr>
          <p:nvPr userDrawn="1">
            <p:extLst>
              <p:ext uri="{D42A27DB-BD31-4B8C-83A1-F6EECF244321}">
                <p14:modId xmlns:p14="http://schemas.microsoft.com/office/powerpoint/2010/main" val="1562456080"/>
              </p:ext>
            </p:extLst>
          </p:nvPr>
        </p:nvGraphicFramePr>
        <p:xfrm>
          <a:off x="1020525" y="1004827"/>
          <a:ext cx="5513949" cy="8981441"/>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214373">
                <a:tc gridSpan="3">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b="1" dirty="0">
                          <a:solidFill>
                            <a:schemeClr val="tx2"/>
                          </a:solidFill>
                          <a:latin typeface="Helvetica" panose="020B0604020202020204" pitchFamily="34" charset="0"/>
                          <a:cs typeface="Helvetica" panose="020B0604020202020204" pitchFamily="34" charset="0"/>
                        </a:rPr>
                        <a:t>Baustein 3: Formen der Geldanlage (90 Min., kürzbar)</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nSpc>
                          <a:spcPct val="107000"/>
                        </a:lnSpc>
                        <a:spcAft>
                          <a:spcPts val="800"/>
                        </a:spcAft>
                      </a:pPr>
                      <a:endPar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448937599"/>
                  </a:ext>
                </a:extLst>
              </a:tr>
              <a:tr h="370840">
                <a:tc>
                  <a:txBody>
                    <a:bodyPr/>
                    <a:lstStyle/>
                    <a:p>
                      <a:r>
                        <a:rPr lang="de-DE" sz="1200" dirty="0">
                          <a:latin typeface="Helvetica" panose="020B0604020202020204" pitchFamily="34" charset="0"/>
                          <a:cs typeface="Helvetica" panose="020B0604020202020204" pitchFamily="34" charset="0"/>
                        </a:rPr>
                        <a:t>10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Einstieg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Klassen-gespräch</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chemeClr val="tx1"/>
                          </a:solidFill>
                          <a:effectLst/>
                          <a:latin typeface="Helvetica" panose="020B0604020202020204" pitchFamily="34" charset="0"/>
                          <a:cs typeface="Helvetica" panose="020B0604020202020204" pitchFamily="34" charset="0"/>
                        </a:rPr>
                        <a:t>Die LK und die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sammeln ihnen bereits bekannte Anlageformen auf der Folie G-4. </a:t>
                      </a:r>
                    </a:p>
                    <a:p>
                      <a:pPr>
                        <a:lnSpc>
                          <a:spcPct val="107000"/>
                        </a:lnSpc>
                        <a:spcAft>
                          <a:spcPts val="800"/>
                        </a:spcAft>
                      </a:pPr>
                      <a:r>
                        <a:rPr lang="de-DE" sz="1200" b="1" i="1" dirty="0">
                          <a:solidFill>
                            <a:schemeClr val="tx1"/>
                          </a:solidFill>
                          <a:effectLst/>
                          <a:latin typeface="Helvetica" panose="020B0604020202020204" pitchFamily="34" charset="0"/>
                          <a:cs typeface="Helvetica" panose="020B0604020202020204" pitchFamily="34" charset="0"/>
                        </a:rPr>
                        <a:t>Hinweis: </a:t>
                      </a:r>
                      <a:r>
                        <a:rPr lang="de-DE" sz="1200" i="1" dirty="0">
                          <a:solidFill>
                            <a:schemeClr val="tx1"/>
                          </a:solidFill>
                          <a:effectLst/>
                          <a:latin typeface="Helvetica" panose="020B0604020202020204" pitchFamily="34" charset="0"/>
                          <a:cs typeface="Helvetica" panose="020B0604020202020204" pitchFamily="34" charset="0"/>
                        </a:rPr>
                        <a:t>Ausgehend vom Wissensstand Ihrer </a:t>
                      </a:r>
                      <a:r>
                        <a:rPr lang="de-DE" sz="1200" i="1" dirty="0" err="1">
                          <a:solidFill>
                            <a:schemeClr val="tx1"/>
                          </a:solidFill>
                          <a:effectLst/>
                          <a:latin typeface="Helvetica" panose="020B0604020202020204" pitchFamily="34" charset="0"/>
                          <a:cs typeface="Helvetica" panose="020B0604020202020204" pitchFamily="34" charset="0"/>
                        </a:rPr>
                        <a:t>SuS</a:t>
                      </a:r>
                      <a:r>
                        <a:rPr lang="de-DE" sz="1200" i="1" dirty="0">
                          <a:solidFill>
                            <a:schemeClr val="tx1"/>
                          </a:solidFill>
                          <a:effectLst/>
                          <a:latin typeface="Helvetica" panose="020B0604020202020204" pitchFamily="34" charset="0"/>
                          <a:cs typeface="Helvetica" panose="020B0604020202020204" pitchFamily="34" charset="0"/>
                        </a:rPr>
                        <a:t> empfehlen wir Ihnen, Bargeld und Girokonto mit aufzunehmen, auch wenn sie keine Geldanlagen im engeren Sinn darstellen. Sehr wahrscheinlich werden sie auch von Ihren </a:t>
                      </a:r>
                      <a:r>
                        <a:rPr lang="de-DE" sz="1200" i="1" dirty="0" err="1">
                          <a:solidFill>
                            <a:schemeClr val="tx1"/>
                          </a:solidFill>
                          <a:effectLst/>
                          <a:latin typeface="Helvetica" panose="020B0604020202020204" pitchFamily="34" charset="0"/>
                          <a:cs typeface="Helvetica" panose="020B0604020202020204" pitchFamily="34" charset="0"/>
                        </a:rPr>
                        <a:t>SuS</a:t>
                      </a:r>
                      <a:r>
                        <a:rPr lang="de-DE" sz="1200" i="1" dirty="0">
                          <a:solidFill>
                            <a:schemeClr val="tx1"/>
                          </a:solidFill>
                          <a:effectLst/>
                          <a:latin typeface="Helvetica" panose="020B0604020202020204" pitchFamily="34" charset="0"/>
                          <a:cs typeface="Helvetica" panose="020B0604020202020204" pitchFamily="34" charset="0"/>
                        </a:rPr>
                        <a:t> genannt. Nutzen Sie sie für einen späteren Vergleich – dadurch wird deutlich, dass Geldanlage ein eigenständiges Thema ist, mit dem sich die </a:t>
                      </a:r>
                      <a:r>
                        <a:rPr lang="de-DE" sz="1200" i="1" dirty="0" err="1">
                          <a:solidFill>
                            <a:schemeClr val="tx1"/>
                          </a:solidFill>
                          <a:effectLst/>
                          <a:latin typeface="Helvetica" panose="020B0604020202020204" pitchFamily="34" charset="0"/>
                          <a:cs typeface="Helvetica" panose="020B0604020202020204" pitchFamily="34" charset="0"/>
                        </a:rPr>
                        <a:t>SuS</a:t>
                      </a:r>
                      <a:r>
                        <a:rPr lang="de-DE" sz="1200" i="1" dirty="0">
                          <a:solidFill>
                            <a:schemeClr val="tx1"/>
                          </a:solidFill>
                          <a:effectLst/>
                          <a:latin typeface="Helvetica" panose="020B0604020202020204" pitchFamily="34" charset="0"/>
                          <a:cs typeface="Helvetica" panose="020B0604020202020204" pitchFamily="34" charset="0"/>
                        </a:rPr>
                        <a:t> über die alltäglichen Zahlungen hinaus beschäftigen sollten. </a:t>
                      </a:r>
                    </a:p>
                    <a:p>
                      <a:pPr>
                        <a:lnSpc>
                          <a:spcPct val="107000"/>
                        </a:lnSpc>
                        <a:spcAft>
                          <a:spcPts val="800"/>
                        </a:spcAft>
                      </a:pPr>
                      <a:r>
                        <a:rPr lang="de-DE" sz="1200" dirty="0">
                          <a:solidFill>
                            <a:schemeClr val="tx1"/>
                          </a:solidFill>
                          <a:effectLst/>
                          <a:latin typeface="Helvetica" panose="020B0604020202020204" pitchFamily="34" charset="0"/>
                          <a:cs typeface="Helvetica" panose="020B0604020202020204" pitchFamily="34" charset="0"/>
                        </a:rPr>
                        <a:t>Die LK ergänzt fehlende Anlageformen, die den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noch unbekannt sind, und leitet damit zugleich zur nächsten Gruppenarbeit über, in denen die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sich zu verschiedenen Anlageformen belesen.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83616389"/>
                  </a:ext>
                </a:extLst>
              </a:tr>
              <a:tr h="370840">
                <a:tc>
                  <a:txBody>
                    <a:bodyPr/>
                    <a:lstStyle/>
                    <a:p>
                      <a:r>
                        <a:rPr lang="de-DE" sz="1200" dirty="0">
                          <a:latin typeface="Helvetica" panose="020B0604020202020204" pitchFamily="34" charset="0"/>
                          <a:cs typeface="Helvetica" panose="020B0604020202020204" pitchFamily="34" charset="0"/>
                        </a:rPr>
                        <a:t>25 Min.</a:t>
                      </a:r>
                    </a:p>
                    <a:p>
                      <a:endParaRPr lang="de-DE" sz="1200" dirty="0">
                        <a:latin typeface="Helvetica" panose="020B0604020202020204" pitchFamily="34" charset="0"/>
                        <a:cs typeface="Helvetica" panose="020B0604020202020204" pitchFamily="34" charset="0"/>
                      </a:endParaRPr>
                    </a:p>
                    <a:p>
                      <a:r>
                        <a:rPr lang="de-DE" sz="1200" dirty="0" err="1">
                          <a:latin typeface="Helvetica" panose="020B0604020202020204" pitchFamily="34" charset="0"/>
                          <a:cs typeface="Helvetica" panose="020B0604020202020204" pitchFamily="34" charset="0"/>
                        </a:rPr>
                        <a:t>Erarbei-tung</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dirty="0">
                          <a:latin typeface="Helvetica" panose="020B0604020202020204" pitchFamily="34" charset="0"/>
                          <a:cs typeface="Helvetica" panose="020B0604020202020204" pitchFamily="34" charset="0"/>
                        </a:rPr>
                        <a:t>Gruppenarbeit</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bilden 6 Gruppen. Diese werden von der LK nun gleichmäßig aufgeteilt: </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Je 2 bzw. 3 Gruppen beschäftigen sich mit einer der drei Dimensionen des Magischen Dreiecks – Rendite(-chancen), Verfügbarkeit und Sicherheit. Dafür erhält jede Gruppe die Kurzbeschreibungen (G-6) und das Arbeitsblatt (G-5) mit der Matrix. Aufgabe der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ist es, die verschiedenen Anlageformen hinsichtlich einer der drei Dimensionen einzuordnen. </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Wichtiger Hinweis:</a:t>
                      </a: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Ihnen stehen insgesamt 14 Anlageformen zur Besprechung zur Verfügung. Diese können je nach Kenntnisstand Ihrer </a:t>
                      </a:r>
                      <a:r>
                        <a:rPr lang="de-DE" sz="1200" i="1"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zu umfangreich werden. Reduzieren Sie, indem Sie einzelne Anlageformen weglassen. Wir empfehlen Ihnen, mindestens Girokonto, Tagesgeld, Festgeld, Aktien, ETF, Kryptowährung und Sammelobjekte zu besprechen. Welche weiteren Anlageformen Sie hinzunehmen, können Sie gemeinsam mit Ihren </a:t>
                      </a:r>
                      <a:r>
                        <a:rPr lang="de-DE" sz="1200" i="1"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entscheiden.</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40151820"/>
                  </a:ext>
                </a:extLst>
              </a:tr>
            </a:tbl>
          </a:graphicData>
        </a:graphic>
      </p:graphicFrame>
      <p:sp>
        <p:nvSpPr>
          <p:cNvPr id="10" name="Rechteck: abgerundete Ecken 9">
            <a:extLst>
              <a:ext uri="{FF2B5EF4-FFF2-40B4-BE49-F238E27FC236}">
                <a16:creationId xmlns:a16="http://schemas.microsoft.com/office/drawing/2014/main" id="{1DB0C06B-C626-D30A-4C4A-FA3D9DAA07A6}"/>
              </a:ext>
            </a:extLst>
          </p:cNvPr>
          <p:cNvSpPr/>
          <p:nvPr userDrawn="1"/>
        </p:nvSpPr>
        <p:spPr>
          <a:xfrm>
            <a:off x="2001665" y="2202676"/>
            <a:ext cx="670472" cy="360187"/>
          </a:xfrm>
          <a:prstGeom prst="roundRect">
            <a:avLst>
              <a:gd name="adj" fmla="val 50000"/>
            </a:avLst>
          </a:prstGeom>
          <a:solidFill>
            <a:srgbClr val="00B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G-4</a:t>
            </a:r>
          </a:p>
        </p:txBody>
      </p:sp>
      <p:sp>
        <p:nvSpPr>
          <p:cNvPr id="13" name="Rechteck: abgerundete Ecken 12">
            <a:extLst>
              <a:ext uri="{FF2B5EF4-FFF2-40B4-BE49-F238E27FC236}">
                <a16:creationId xmlns:a16="http://schemas.microsoft.com/office/drawing/2014/main" id="{B78AFD27-1E99-0A99-B02E-BC03FBCDB825}"/>
              </a:ext>
            </a:extLst>
          </p:cNvPr>
          <p:cNvSpPr/>
          <p:nvPr userDrawn="1"/>
        </p:nvSpPr>
        <p:spPr>
          <a:xfrm>
            <a:off x="2001665" y="2605481"/>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G-c</a:t>
            </a:r>
          </a:p>
        </p:txBody>
      </p:sp>
      <p:sp>
        <p:nvSpPr>
          <p:cNvPr id="14" name="Rechteck: abgerundete Ecken 13">
            <a:extLst>
              <a:ext uri="{FF2B5EF4-FFF2-40B4-BE49-F238E27FC236}">
                <a16:creationId xmlns:a16="http://schemas.microsoft.com/office/drawing/2014/main" id="{01ECC1A2-9C4C-415A-8DE1-33F1710D6135}"/>
              </a:ext>
            </a:extLst>
          </p:cNvPr>
          <p:cNvSpPr/>
          <p:nvPr userDrawn="1"/>
        </p:nvSpPr>
        <p:spPr>
          <a:xfrm>
            <a:off x="2001665" y="5999976"/>
            <a:ext cx="670472" cy="360187"/>
          </a:xfrm>
          <a:prstGeom prst="roundRect">
            <a:avLst>
              <a:gd name="adj" fmla="val 50000"/>
            </a:avLst>
          </a:prstGeom>
          <a:solidFill>
            <a:srgbClr val="00B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G-6</a:t>
            </a:r>
          </a:p>
        </p:txBody>
      </p:sp>
      <p:sp>
        <p:nvSpPr>
          <p:cNvPr id="15" name="Rechteck: abgerundete Ecken 14">
            <a:extLst>
              <a:ext uri="{FF2B5EF4-FFF2-40B4-BE49-F238E27FC236}">
                <a16:creationId xmlns:a16="http://schemas.microsoft.com/office/drawing/2014/main" id="{7E36FC1D-E876-8ACB-4206-2B6063A7A9E8}"/>
              </a:ext>
            </a:extLst>
          </p:cNvPr>
          <p:cNvSpPr/>
          <p:nvPr userDrawn="1"/>
        </p:nvSpPr>
        <p:spPr>
          <a:xfrm>
            <a:off x="2001665" y="6402781"/>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G-c</a:t>
            </a:r>
          </a:p>
        </p:txBody>
      </p:sp>
      <p:sp>
        <p:nvSpPr>
          <p:cNvPr id="16" name="Rechteck: abgerundete Ecken 15">
            <a:extLst>
              <a:ext uri="{FF2B5EF4-FFF2-40B4-BE49-F238E27FC236}">
                <a16:creationId xmlns:a16="http://schemas.microsoft.com/office/drawing/2014/main" id="{DB5F8B93-3538-1448-C83E-75B5F902E223}"/>
              </a:ext>
            </a:extLst>
          </p:cNvPr>
          <p:cNvSpPr/>
          <p:nvPr userDrawn="1"/>
        </p:nvSpPr>
        <p:spPr>
          <a:xfrm>
            <a:off x="2001665" y="5597171"/>
            <a:ext cx="670472" cy="360187"/>
          </a:xfrm>
          <a:prstGeom prst="roundRect">
            <a:avLst>
              <a:gd name="adj" fmla="val 50000"/>
            </a:avLst>
          </a:prstGeom>
          <a:solidFill>
            <a:srgbClr val="00B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G-5</a:t>
            </a:r>
          </a:p>
        </p:txBody>
      </p:sp>
    </p:spTree>
    <p:extLst>
      <p:ext uri="{BB962C8B-B14F-4D97-AF65-F5344CB8AC3E}">
        <p14:creationId xmlns:p14="http://schemas.microsoft.com/office/powerpoint/2010/main" val="1260124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b 5/5">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38962B0E-79F7-3C18-7BBA-F35108BD6D2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3" name="Rechteck: abgerundete Ecken 2">
            <a:extLst>
              <a:ext uri="{FF2B5EF4-FFF2-40B4-BE49-F238E27FC236}">
                <a16:creationId xmlns:a16="http://schemas.microsoft.com/office/drawing/2014/main" id="{A89E1503-7EAD-6166-F98B-DCAF1864FB47}"/>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G-b 5/5</a:t>
            </a:r>
          </a:p>
        </p:txBody>
      </p:sp>
      <p:graphicFrame>
        <p:nvGraphicFramePr>
          <p:cNvPr id="2" name="Tabelle 1">
            <a:extLst>
              <a:ext uri="{FF2B5EF4-FFF2-40B4-BE49-F238E27FC236}">
                <a16:creationId xmlns:a16="http://schemas.microsoft.com/office/drawing/2014/main" id="{4993B478-CE14-0A2B-D978-FBDC8DAF26C9}"/>
              </a:ext>
            </a:extLst>
          </p:cNvPr>
          <p:cNvGraphicFramePr>
            <a:graphicFrameLocks/>
          </p:cNvGraphicFramePr>
          <p:nvPr userDrawn="1">
            <p:extLst>
              <p:ext uri="{D42A27DB-BD31-4B8C-83A1-F6EECF244321}">
                <p14:modId xmlns:p14="http://schemas.microsoft.com/office/powerpoint/2010/main" val="3936462004"/>
              </p:ext>
            </p:extLst>
          </p:nvPr>
        </p:nvGraphicFramePr>
        <p:xfrm>
          <a:off x="1020525" y="1004827"/>
          <a:ext cx="5513949" cy="8960296"/>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370840">
                <a:tc>
                  <a:txBody>
                    <a:bodyPr/>
                    <a:lstStyle/>
                    <a:p>
                      <a:r>
                        <a:rPr lang="de-DE" sz="1200" dirty="0">
                          <a:latin typeface="Helvetica" panose="020B0604020202020204" pitchFamily="34" charset="0"/>
                          <a:cs typeface="Helvetica" panose="020B0604020202020204" pitchFamily="34" charset="0"/>
                        </a:rPr>
                        <a:t>40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Ergebnis-sicherung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Schüler-präsentation</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chemeClr val="tx1"/>
                          </a:solidFill>
                          <a:effectLst/>
                          <a:latin typeface="Helvetica" panose="020B0604020202020204" pitchFamily="34" charset="0"/>
                          <a:cs typeface="Helvetica" panose="020B0604020202020204" pitchFamily="34" charset="0"/>
                        </a:rPr>
                        <a:t>Je Dimension stellt eine Gruppe ihre Ergebnisse der Klasse vor. Die jeweils andere Gruppe mit derselben Dimension ergänzt ihre Einschätzungen. Die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und die LK einigen sich gemeinsam auf eine finale Einschätzung und nehmen im Anschluss die Einordnung der einzelnen Anlageformen.</a:t>
                      </a:r>
                    </a:p>
                    <a:p>
                      <a:pPr>
                        <a:lnSpc>
                          <a:spcPct val="107000"/>
                        </a:lnSpc>
                        <a:spcAft>
                          <a:spcPts val="800"/>
                        </a:spcAft>
                      </a:pPr>
                      <a:r>
                        <a:rPr lang="de-DE" sz="1200" dirty="0">
                          <a:solidFill>
                            <a:schemeClr val="tx1"/>
                          </a:solidFill>
                          <a:effectLst/>
                          <a:latin typeface="Helvetica" panose="020B0604020202020204" pitchFamily="34" charset="0"/>
                          <a:cs typeface="Helvetica" panose="020B0604020202020204" pitchFamily="34" charset="0"/>
                        </a:rPr>
                        <a:t>Im Klassengespräch erfolgt anschließend die Einordnung der Anlageformen im Magischen Dreieck der Geldanlage.</a:t>
                      </a:r>
                    </a:p>
                    <a:p>
                      <a:pPr>
                        <a:lnSpc>
                          <a:spcPct val="107000"/>
                        </a:lnSpc>
                        <a:spcAft>
                          <a:spcPts val="800"/>
                        </a:spcAft>
                      </a:pPr>
                      <a:r>
                        <a:rPr lang="de-DE" sz="1200" b="1" i="1" dirty="0">
                          <a:solidFill>
                            <a:schemeClr val="tx1"/>
                          </a:solidFill>
                          <a:effectLst/>
                          <a:latin typeface="Helvetica" panose="020B0604020202020204" pitchFamily="34" charset="0"/>
                          <a:cs typeface="Helvetica" panose="020B0604020202020204" pitchFamily="34" charset="0"/>
                        </a:rPr>
                        <a:t>Empfehlung: </a:t>
                      </a:r>
                      <a:r>
                        <a:rPr lang="de-DE" sz="1200" i="1" dirty="0">
                          <a:solidFill>
                            <a:schemeClr val="tx1"/>
                          </a:solidFill>
                          <a:effectLst/>
                          <a:latin typeface="Helvetica" panose="020B0604020202020204" pitchFamily="34" charset="0"/>
                          <a:cs typeface="Helvetica" panose="020B0604020202020204" pitchFamily="34" charset="0"/>
                        </a:rPr>
                        <a:t>Präsentieren Sie dafür das Magische Dreieck und lassen Sie Ihre </a:t>
                      </a:r>
                      <a:r>
                        <a:rPr lang="de-DE" sz="1200" i="1" dirty="0" err="1">
                          <a:solidFill>
                            <a:schemeClr val="tx1"/>
                          </a:solidFill>
                          <a:effectLst/>
                          <a:latin typeface="Helvetica" panose="020B0604020202020204" pitchFamily="34" charset="0"/>
                          <a:cs typeface="Helvetica" panose="020B0604020202020204" pitchFamily="34" charset="0"/>
                        </a:rPr>
                        <a:t>SuS</a:t>
                      </a:r>
                      <a:r>
                        <a:rPr lang="de-DE" sz="1200" i="1" dirty="0">
                          <a:solidFill>
                            <a:schemeClr val="tx1"/>
                          </a:solidFill>
                          <a:effectLst/>
                          <a:latin typeface="Helvetica" panose="020B0604020202020204" pitchFamily="34" charset="0"/>
                          <a:cs typeface="Helvetica" panose="020B0604020202020204" pitchFamily="34" charset="0"/>
                        </a:rPr>
                        <a:t> die Zuordnung in der Präsentation vornehmen.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83616389"/>
                  </a:ext>
                </a:extLst>
              </a:tr>
              <a:tr h="370840">
                <a:tc>
                  <a:txBody>
                    <a:bodyPr/>
                    <a:lstStyle/>
                    <a:p>
                      <a:r>
                        <a:rPr lang="de-DE" sz="1200" dirty="0">
                          <a:latin typeface="Helvetica" panose="020B0604020202020204" pitchFamily="34" charset="0"/>
                          <a:cs typeface="Helvetica" panose="020B0604020202020204" pitchFamily="34" charset="0"/>
                        </a:rPr>
                        <a:t>15 Min.</a:t>
                      </a:r>
                    </a:p>
                    <a:p>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Ergebnis-sicherung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dirty="0">
                          <a:latin typeface="Helvetica" panose="020B0604020202020204" pitchFamily="34" charset="0"/>
                          <a:cs typeface="Helvetica" panose="020B0604020202020204" pitchFamily="34" charset="0"/>
                        </a:rPr>
                        <a:t>Klassen-gespräch</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und die LK gleichen die Einordnung der Anlageformen mit der Einordnung der Sparziele ab. Daraus leiten sie gemeinsam ab, welche Anlageformen sich für welches Sparziel eignet.</a:t>
                      </a:r>
                    </a:p>
                    <a:p>
                      <a:pPr>
                        <a:lnSpc>
                          <a:spcPct val="107000"/>
                        </a:lnSpc>
                        <a:spcAft>
                          <a:spcPts val="800"/>
                        </a:spcAft>
                      </a:pPr>
                      <a:r>
                        <a:rPr lang="de-DE" sz="120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Klasse zieht das Fazit, dass es nicht die eine richtige Geldanlage gibt, sondern diese vom Sparzweck und den persönlichen Präferenzen abhängt. </a:t>
                      </a:r>
                    </a:p>
                    <a:p>
                      <a:pPr>
                        <a:lnSpc>
                          <a:spcPct val="107000"/>
                        </a:lnSpc>
                        <a:spcAft>
                          <a:spcPts val="800"/>
                        </a:spcAft>
                      </a:pPr>
                      <a:r>
                        <a:rPr lang="de-DE" sz="120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halten zudem fest, dass die Tatsache, dass wir in der Regel mehrere Sparziele verfolgen, mehrere verschiedene Anlagen nötig macht.</a:t>
                      </a: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40151820"/>
                  </a:ext>
                </a:extLst>
              </a:tr>
              <a:tr h="245868">
                <a:tc gridSpan="3">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b="1" dirty="0">
                          <a:solidFill>
                            <a:schemeClr val="tx2"/>
                          </a:solidFill>
                          <a:latin typeface="Helvetica" panose="020B0604020202020204" pitchFamily="34" charset="0"/>
                          <a:cs typeface="Helvetica" panose="020B0604020202020204" pitchFamily="34" charset="0"/>
                        </a:rPr>
                        <a:t>Baustein 4: Geldanlage-Supertrumpf (individueller Zeitrahmen)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nSpc>
                          <a:spcPct val="107000"/>
                        </a:lnSpc>
                        <a:spcAft>
                          <a:spcPts val="800"/>
                        </a:spcAft>
                      </a:pPr>
                      <a:endParaRPr lang="de-DE" sz="1200"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182628027"/>
                  </a:ext>
                </a:extLst>
              </a:tr>
              <a:tr h="370840">
                <a:tc gridSpan="2">
                  <a:txBody>
                    <a:bodyPr/>
                    <a:lstStyle/>
                    <a:p>
                      <a:r>
                        <a:rPr lang="de-DE" sz="1200" dirty="0">
                          <a:latin typeface="Helvetica" panose="020B0604020202020204" pitchFamily="34" charset="0"/>
                          <a:cs typeface="Helvetica" panose="020B0604020202020204" pitchFamily="34" charset="0"/>
                        </a:rPr>
                        <a:t>Didaktische Reserve / Binnendifferenzierung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i="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Die </a:t>
                      </a:r>
                      <a:r>
                        <a:rPr lang="de-DE" sz="1200" i="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i="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übertragen zur Festigung der kennengelernten Anlageformen und ihrer Eigenschaften die Ergebnisse aus der Gruppenarbeit auf Quartettkarten, mit denen sie im Anschluss Supertrumpf spielen. Eine Vorlage für die Karten (G-7) inklusive Regeln finden Sie in den Unterrichtsmaterialien.</a:t>
                      </a:r>
                    </a:p>
                    <a:p>
                      <a:pPr>
                        <a:lnSpc>
                          <a:spcPct val="107000"/>
                        </a:lnSpc>
                        <a:spcAft>
                          <a:spcPts val="800"/>
                        </a:spcAft>
                      </a:pPr>
                      <a:r>
                        <a:rPr lang="de-DE" sz="1200" b="1"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Tipp: </a:t>
                      </a:r>
                      <a:r>
                        <a:rPr lang="de-DE" sz="1200"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Beauftragen Sie Ihre </a:t>
                      </a:r>
                      <a:r>
                        <a:rPr lang="de-DE" sz="1200" i="1"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mit der eigenständigen Recherche weiterer Anlageformen (z. B. auf finanztip.de). Die Ergebnisse können Sie ebenfalls auf einer Supertrumpf-Karte festhalten und damit das Kartendeck erweitern. </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750739734"/>
                  </a:ext>
                </a:extLst>
              </a:tr>
            </a:tbl>
          </a:graphicData>
        </a:graphic>
      </p:graphicFrame>
      <p:sp>
        <p:nvSpPr>
          <p:cNvPr id="7" name="Rechteck: abgerundete Ecken 6">
            <a:extLst>
              <a:ext uri="{FF2B5EF4-FFF2-40B4-BE49-F238E27FC236}">
                <a16:creationId xmlns:a16="http://schemas.microsoft.com/office/drawing/2014/main" id="{179E2B28-F4CE-7492-5122-A1D265348190}"/>
              </a:ext>
            </a:extLst>
          </p:cNvPr>
          <p:cNvSpPr/>
          <p:nvPr userDrawn="1"/>
        </p:nvSpPr>
        <p:spPr>
          <a:xfrm>
            <a:off x="2001665" y="2352255"/>
            <a:ext cx="670472" cy="360187"/>
          </a:xfrm>
          <a:prstGeom prst="roundRect">
            <a:avLst>
              <a:gd name="adj" fmla="val 50000"/>
            </a:avLst>
          </a:prstGeom>
          <a:solidFill>
            <a:srgbClr val="00B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G-6</a:t>
            </a:r>
          </a:p>
        </p:txBody>
      </p:sp>
      <p:sp>
        <p:nvSpPr>
          <p:cNvPr id="11" name="Rechteck: abgerundete Ecken 10">
            <a:extLst>
              <a:ext uri="{FF2B5EF4-FFF2-40B4-BE49-F238E27FC236}">
                <a16:creationId xmlns:a16="http://schemas.microsoft.com/office/drawing/2014/main" id="{F4195037-A2C0-1538-70BF-D4D11E09BF9C}"/>
              </a:ext>
            </a:extLst>
          </p:cNvPr>
          <p:cNvSpPr/>
          <p:nvPr userDrawn="1"/>
        </p:nvSpPr>
        <p:spPr>
          <a:xfrm>
            <a:off x="2001665" y="2755060"/>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G-c</a:t>
            </a:r>
          </a:p>
        </p:txBody>
      </p:sp>
      <p:sp>
        <p:nvSpPr>
          <p:cNvPr id="12" name="Rechteck: abgerundete Ecken 11">
            <a:extLst>
              <a:ext uri="{FF2B5EF4-FFF2-40B4-BE49-F238E27FC236}">
                <a16:creationId xmlns:a16="http://schemas.microsoft.com/office/drawing/2014/main" id="{990E49EE-F52F-9572-1B50-0EA173D7086D}"/>
              </a:ext>
            </a:extLst>
          </p:cNvPr>
          <p:cNvSpPr/>
          <p:nvPr userDrawn="1"/>
        </p:nvSpPr>
        <p:spPr>
          <a:xfrm>
            <a:off x="2001665" y="1949450"/>
            <a:ext cx="670472" cy="360187"/>
          </a:xfrm>
          <a:prstGeom prst="roundRect">
            <a:avLst>
              <a:gd name="adj" fmla="val 50000"/>
            </a:avLst>
          </a:prstGeom>
          <a:solidFill>
            <a:srgbClr val="00B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G-5</a:t>
            </a:r>
          </a:p>
        </p:txBody>
      </p:sp>
      <p:sp>
        <p:nvSpPr>
          <p:cNvPr id="13" name="Rechteck: abgerundete Ecken 12">
            <a:extLst>
              <a:ext uri="{FF2B5EF4-FFF2-40B4-BE49-F238E27FC236}">
                <a16:creationId xmlns:a16="http://schemas.microsoft.com/office/drawing/2014/main" id="{861B7B30-8075-2008-FBB0-9554D357F73E}"/>
              </a:ext>
            </a:extLst>
          </p:cNvPr>
          <p:cNvSpPr/>
          <p:nvPr userDrawn="1"/>
        </p:nvSpPr>
        <p:spPr>
          <a:xfrm>
            <a:off x="2022213" y="5165812"/>
            <a:ext cx="670472" cy="360187"/>
          </a:xfrm>
          <a:prstGeom prst="roundRect">
            <a:avLst>
              <a:gd name="adj" fmla="val 50000"/>
            </a:avLst>
          </a:prstGeom>
          <a:solidFill>
            <a:srgbClr val="00B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G-5</a:t>
            </a:r>
          </a:p>
        </p:txBody>
      </p:sp>
      <p:sp>
        <p:nvSpPr>
          <p:cNvPr id="15" name="Rechteck: abgerundete Ecken 14">
            <a:extLst>
              <a:ext uri="{FF2B5EF4-FFF2-40B4-BE49-F238E27FC236}">
                <a16:creationId xmlns:a16="http://schemas.microsoft.com/office/drawing/2014/main" id="{8C764622-36C6-1040-2277-F4810B3422C5}"/>
              </a:ext>
            </a:extLst>
          </p:cNvPr>
          <p:cNvSpPr/>
          <p:nvPr userDrawn="1"/>
        </p:nvSpPr>
        <p:spPr>
          <a:xfrm>
            <a:off x="2022213" y="4763007"/>
            <a:ext cx="670472" cy="360187"/>
          </a:xfrm>
          <a:prstGeom prst="roundRect">
            <a:avLst>
              <a:gd name="adj" fmla="val 50000"/>
            </a:avLst>
          </a:prstGeom>
          <a:solidFill>
            <a:srgbClr val="00B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G-3</a:t>
            </a:r>
          </a:p>
        </p:txBody>
      </p:sp>
      <p:sp>
        <p:nvSpPr>
          <p:cNvPr id="16" name="Rechteck: abgerundete Ecken 15">
            <a:extLst>
              <a:ext uri="{FF2B5EF4-FFF2-40B4-BE49-F238E27FC236}">
                <a16:creationId xmlns:a16="http://schemas.microsoft.com/office/drawing/2014/main" id="{70A910F7-E0DD-A9BF-8A38-F2FDAA4F0C95}"/>
              </a:ext>
            </a:extLst>
          </p:cNvPr>
          <p:cNvSpPr/>
          <p:nvPr userDrawn="1"/>
        </p:nvSpPr>
        <p:spPr>
          <a:xfrm>
            <a:off x="1124312" y="7741372"/>
            <a:ext cx="670472" cy="360187"/>
          </a:xfrm>
          <a:prstGeom prst="roundRect">
            <a:avLst>
              <a:gd name="adj" fmla="val 50000"/>
            </a:avLst>
          </a:prstGeom>
          <a:solidFill>
            <a:srgbClr val="00B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G-7</a:t>
            </a:r>
          </a:p>
        </p:txBody>
      </p:sp>
    </p:spTree>
    <p:extLst>
      <p:ext uri="{BB962C8B-B14F-4D97-AF65-F5344CB8AC3E}">
        <p14:creationId xmlns:p14="http://schemas.microsoft.com/office/powerpoint/2010/main" val="1204824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c 1/5">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867438A1-7440-D17D-42C5-8AFAE2BD4AE1}"/>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Ausfüllhinweise/Lösungen zur Einheit „Geldanlage“</a:t>
            </a:r>
            <a:endParaRPr lang="de-DE" sz="1600" dirty="0">
              <a:solidFill>
                <a:schemeClr val="tx2"/>
              </a:solidFill>
              <a:latin typeface="Helvetica" panose="020B0604020202020204" pitchFamily="34" charset="0"/>
              <a:cs typeface="Helvetica" panose="020B0604020202020204" pitchFamily="34" charset="0"/>
            </a:endParaRPr>
          </a:p>
        </p:txBody>
      </p:sp>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8C2F2801-7A58-E281-A0D3-3714420CD63C}"/>
              </a:ext>
            </a:extLst>
          </p:cNvPr>
          <p:cNvSpPr/>
          <p:nvPr userDrawn="1"/>
        </p:nvSpPr>
        <p:spPr>
          <a:xfrm>
            <a:off x="1022861" y="1442930"/>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Ausfüllhinweis zum Klassenmaterial G-2</a:t>
            </a:r>
            <a:endParaRPr lang="de-DE" sz="1400" dirty="0">
              <a:solidFill>
                <a:schemeClr val="tx1"/>
              </a:solidFill>
              <a:latin typeface="Helvetica" panose="020B0604020202020204" pitchFamily="34" charset="0"/>
              <a:cs typeface="Helvetica" panose="020B0604020202020204" pitchFamily="34" charset="0"/>
            </a:endParaRPr>
          </a:p>
        </p:txBody>
      </p:sp>
      <p:sp>
        <p:nvSpPr>
          <p:cNvPr id="5" name="Rechteck: abgerundete Ecken 4">
            <a:extLst>
              <a:ext uri="{FF2B5EF4-FFF2-40B4-BE49-F238E27FC236}">
                <a16:creationId xmlns:a16="http://schemas.microsoft.com/office/drawing/2014/main" id="{663945DF-D69B-AA50-FC58-C1729226D59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G-c 1/5</a:t>
            </a:r>
          </a:p>
        </p:txBody>
      </p:sp>
      <p:sp>
        <p:nvSpPr>
          <p:cNvPr id="277" name="Textfeld 276">
            <a:extLst>
              <a:ext uri="{FF2B5EF4-FFF2-40B4-BE49-F238E27FC236}">
                <a16:creationId xmlns:a16="http://schemas.microsoft.com/office/drawing/2014/main" id="{E0534A31-10AA-5A3A-4E9A-8FCFA87D2377}"/>
              </a:ext>
            </a:extLst>
          </p:cNvPr>
          <p:cNvSpPr txBox="1"/>
          <p:nvPr userDrawn="1"/>
        </p:nvSpPr>
        <p:spPr>
          <a:xfrm rot="16200000">
            <a:off x="3677528" y="6651469"/>
            <a:ext cx="5516286" cy="578556"/>
          </a:xfrm>
          <a:prstGeom prst="rect">
            <a:avLst/>
          </a:prstGeom>
          <a:noFill/>
        </p:spPr>
        <p:txBody>
          <a:bodyPr wrap="square" lIns="0" tIns="0" rIns="0" bIns="0">
            <a:spAutoFit/>
          </a:bodyPr>
          <a:lstStyle/>
          <a:p>
            <a:pPr>
              <a:lnSpc>
                <a:spcPct val="107000"/>
              </a:lnSpc>
              <a:spcAft>
                <a:spcPts val="800"/>
              </a:spcAft>
            </a:pPr>
            <a:r>
              <a:rPr lang="de-DE" sz="1200"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Bitte beachten Sie, dass dieser Ausfüllhinweis nur eine Orientierungshilfe, aber keine fertige Lösung darstellt. Die Ergebnisse sollten sich aus der Arbeit innerhalb der Klasse ableiten.</a:t>
            </a:r>
          </a:p>
        </p:txBody>
      </p:sp>
      <p:sp>
        <p:nvSpPr>
          <p:cNvPr id="2" name="Rechteck 1">
            <a:extLst>
              <a:ext uri="{FF2B5EF4-FFF2-40B4-BE49-F238E27FC236}">
                <a16:creationId xmlns:a16="http://schemas.microsoft.com/office/drawing/2014/main" id="{6189D3D0-E82A-6332-308B-425151E70153}"/>
              </a:ext>
            </a:extLst>
          </p:cNvPr>
          <p:cNvSpPr/>
          <p:nvPr userDrawn="1"/>
        </p:nvSpPr>
        <p:spPr>
          <a:xfrm rot="16200000">
            <a:off x="-238283" y="3382933"/>
            <a:ext cx="7640167" cy="4988718"/>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94279" tIns="194279" rIns="194279" bIns="49347" rtlCol="0" anchor="t"/>
          <a:lstStyle/>
          <a:p>
            <a:endParaRPr lang="de-DE" sz="1200" dirty="0">
              <a:solidFill>
                <a:schemeClr val="tx1"/>
              </a:solidFill>
              <a:latin typeface="helvetica"/>
              <a:ea typeface="Inter" panose="020B0502030000000004" pitchFamily="34" charset="0"/>
              <a:cs typeface="Inter" panose="020B0502030000000004" pitchFamily="34" charset="0"/>
            </a:endParaRPr>
          </a:p>
        </p:txBody>
      </p:sp>
      <p:sp>
        <p:nvSpPr>
          <p:cNvPr id="6" name="Freihandform: Form 5">
            <a:extLst>
              <a:ext uri="{FF2B5EF4-FFF2-40B4-BE49-F238E27FC236}">
                <a16:creationId xmlns:a16="http://schemas.microsoft.com/office/drawing/2014/main" id="{4A5BAD75-146E-7CA9-0277-EE26B472A8D8}"/>
              </a:ext>
            </a:extLst>
          </p:cNvPr>
          <p:cNvSpPr/>
          <p:nvPr userDrawn="1"/>
        </p:nvSpPr>
        <p:spPr>
          <a:xfrm rot="16200000" flipH="1">
            <a:off x="4050306" y="7671523"/>
            <a:ext cx="2221860" cy="1829845"/>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98694" tIns="738260" rIns="98694" bIns="49347" rtlCol="0" anchor="ctr">
            <a:noAutofit/>
          </a:bodyPr>
          <a:lstStyle/>
          <a:p>
            <a:pPr algn="ctr"/>
            <a:endParaRPr lang="de-DE" sz="2000" b="1">
              <a:latin typeface="GT America Rg" panose="00000500000000000000" pitchFamily="50" charset="0"/>
              <a:ea typeface="Inter" panose="020B0502030000000004" pitchFamily="34" charset="0"/>
              <a:cs typeface="Inter" panose="020B0502030000000004" pitchFamily="34" charset="0"/>
            </a:endParaRPr>
          </a:p>
        </p:txBody>
      </p:sp>
      <p:sp>
        <p:nvSpPr>
          <p:cNvPr id="7" name="Textfeld 6">
            <a:extLst>
              <a:ext uri="{FF2B5EF4-FFF2-40B4-BE49-F238E27FC236}">
                <a16:creationId xmlns:a16="http://schemas.microsoft.com/office/drawing/2014/main" id="{D1D2190F-070F-CE25-3693-4A78C950E98C}"/>
              </a:ext>
            </a:extLst>
          </p:cNvPr>
          <p:cNvSpPr txBox="1"/>
          <p:nvPr userDrawn="1"/>
        </p:nvSpPr>
        <p:spPr>
          <a:xfrm rot="16200000">
            <a:off x="3132927" y="6804123"/>
            <a:ext cx="4220383" cy="830997"/>
          </a:xfrm>
          <a:prstGeom prst="rect">
            <a:avLst/>
          </a:prstGeom>
          <a:noFill/>
        </p:spPr>
        <p:txBody>
          <a:bodyPr wrap="square" rtlCol="0">
            <a:spAutoFit/>
          </a:bodyPr>
          <a:lstStyle/>
          <a:p>
            <a:r>
              <a:rPr lang="de-DE" sz="2400" b="1" dirty="0">
                <a:latin typeface="helvetica" panose="020B0604020202020204" pitchFamily="34" charset="0"/>
                <a:cs typeface="helvetica" panose="020B0604020202020204" pitchFamily="34" charset="0"/>
              </a:rPr>
              <a:t>Sparen und anlegen:</a:t>
            </a:r>
            <a:br>
              <a:rPr lang="de-DE" sz="2400" b="1" dirty="0">
                <a:latin typeface="helvetica" panose="020B0604020202020204" pitchFamily="34" charset="0"/>
                <a:cs typeface="helvetica" panose="020B0604020202020204" pitchFamily="34" charset="0"/>
              </a:rPr>
            </a:br>
            <a:r>
              <a:rPr lang="de-DE" sz="2400" b="1" dirty="0">
                <a:latin typeface="helvetica" panose="020B0604020202020204" pitchFamily="34" charset="0"/>
                <a:cs typeface="helvetica" panose="020B0604020202020204" pitchFamily="34" charset="0"/>
              </a:rPr>
              <a:t>Warum eigentlich?</a:t>
            </a:r>
          </a:p>
        </p:txBody>
      </p:sp>
      <p:pic>
        <p:nvPicPr>
          <p:cNvPr id="8" name="Grafik 7">
            <a:extLst>
              <a:ext uri="{FF2B5EF4-FFF2-40B4-BE49-F238E27FC236}">
                <a16:creationId xmlns:a16="http://schemas.microsoft.com/office/drawing/2014/main" id="{1DB8CFDF-39B7-8657-D5F1-8B257D7BA134}"/>
              </a:ext>
            </a:extLst>
          </p:cNvPr>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16200000">
            <a:off x="4476386" y="2590271"/>
            <a:ext cx="1533466" cy="934467"/>
          </a:xfrm>
          <a:prstGeom prst="rect">
            <a:avLst/>
          </a:prstGeom>
        </p:spPr>
      </p:pic>
    </p:spTree>
    <p:extLst>
      <p:ext uri="{BB962C8B-B14F-4D97-AF65-F5344CB8AC3E}">
        <p14:creationId xmlns:p14="http://schemas.microsoft.com/office/powerpoint/2010/main" val="3777295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c 2/5">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70B3AAD0-4358-1426-7F24-36A2855E7810}"/>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4">
            <a:extLst>
              <a:ext uri="{FF2B5EF4-FFF2-40B4-BE49-F238E27FC236}">
                <a16:creationId xmlns:a16="http://schemas.microsoft.com/office/drawing/2014/main" id="{B7912C82-CE2B-482D-27E5-88FFAD5F6363}"/>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Ausfüllhinweis zum Klassenmaterial G-3</a:t>
            </a:r>
            <a:endParaRPr lang="de-DE" sz="1400"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0A7730FE-CA85-632B-82DC-A83DB5DA932A}"/>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G-c 2/5</a:t>
            </a:r>
          </a:p>
        </p:txBody>
      </p:sp>
      <p:grpSp>
        <p:nvGrpSpPr>
          <p:cNvPr id="20" name="Gruppieren 19">
            <a:extLst>
              <a:ext uri="{FF2B5EF4-FFF2-40B4-BE49-F238E27FC236}">
                <a16:creationId xmlns:a16="http://schemas.microsoft.com/office/drawing/2014/main" id="{1C95EABB-DC03-C1F6-3A72-C2CEA5FB20DD}"/>
              </a:ext>
            </a:extLst>
          </p:cNvPr>
          <p:cNvGrpSpPr/>
          <p:nvPr userDrawn="1"/>
        </p:nvGrpSpPr>
        <p:grpSpPr>
          <a:xfrm rot="16200000">
            <a:off x="-1229154" y="3684491"/>
            <a:ext cx="8282967" cy="3786268"/>
            <a:chOff x="716613" y="893757"/>
            <a:chExt cx="9255672" cy="4230906"/>
          </a:xfrm>
        </p:grpSpPr>
        <p:sp>
          <p:nvSpPr>
            <p:cNvPr id="6" name="Rechteck 5">
              <a:extLst>
                <a:ext uri="{FF2B5EF4-FFF2-40B4-BE49-F238E27FC236}">
                  <a16:creationId xmlns:a16="http://schemas.microsoft.com/office/drawing/2014/main" id="{347F6EBA-2C99-B72F-D494-91E9E050E218}"/>
                </a:ext>
              </a:extLst>
            </p:cNvPr>
            <p:cNvSpPr/>
            <p:nvPr/>
          </p:nvSpPr>
          <p:spPr>
            <a:xfrm>
              <a:off x="716613" y="893757"/>
              <a:ext cx="9255672" cy="4230906"/>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94279" tIns="194279" rIns="194279" bIns="49347" rtlCol="0" anchor="t"/>
            <a:lstStyle/>
            <a:p>
              <a:endParaRPr lang="de-DE" sz="1400" dirty="0">
                <a:solidFill>
                  <a:schemeClr val="tx1"/>
                </a:solidFill>
                <a:latin typeface="helvetica"/>
                <a:ea typeface="Inter" panose="020B0502030000000004" pitchFamily="34" charset="0"/>
                <a:cs typeface="Inter" panose="020B0502030000000004" pitchFamily="34" charset="0"/>
              </a:endParaRPr>
            </a:p>
          </p:txBody>
        </p:sp>
        <p:sp>
          <p:nvSpPr>
            <p:cNvPr id="7" name="Rechteck: abgerundete Ecken 6">
              <a:extLst>
                <a:ext uri="{FF2B5EF4-FFF2-40B4-BE49-F238E27FC236}">
                  <a16:creationId xmlns:a16="http://schemas.microsoft.com/office/drawing/2014/main" id="{742F6A84-104C-5D8C-52D2-6F7CE623DEB2}"/>
                </a:ext>
              </a:extLst>
            </p:cNvPr>
            <p:cNvSpPr/>
            <p:nvPr/>
          </p:nvSpPr>
          <p:spPr>
            <a:xfrm>
              <a:off x="1116323" y="1928882"/>
              <a:ext cx="1858189" cy="549996"/>
            </a:xfrm>
            <a:prstGeom prst="roundRect">
              <a:avLst>
                <a:gd name="adj" fmla="val 50000"/>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Finanzielles Polster</a:t>
              </a:r>
            </a:p>
          </p:txBody>
        </p:sp>
        <p:sp>
          <p:nvSpPr>
            <p:cNvPr id="8" name="Rechteck: abgerundete Ecken 7">
              <a:extLst>
                <a:ext uri="{FF2B5EF4-FFF2-40B4-BE49-F238E27FC236}">
                  <a16:creationId xmlns:a16="http://schemas.microsoft.com/office/drawing/2014/main" id="{BA39E226-1401-F800-3107-460E973A9EF9}"/>
                </a:ext>
              </a:extLst>
            </p:cNvPr>
            <p:cNvSpPr/>
            <p:nvPr/>
          </p:nvSpPr>
          <p:spPr>
            <a:xfrm>
              <a:off x="1116323" y="4291082"/>
              <a:ext cx="1858189" cy="549996"/>
            </a:xfrm>
            <a:prstGeom prst="roundRect">
              <a:avLst>
                <a:gd name="adj" fmla="val 50000"/>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Rücklagen fürs Alter</a:t>
              </a:r>
            </a:p>
          </p:txBody>
        </p:sp>
        <p:sp>
          <p:nvSpPr>
            <p:cNvPr id="9" name="Rechteck: abgerundete Ecken 8">
              <a:extLst>
                <a:ext uri="{FF2B5EF4-FFF2-40B4-BE49-F238E27FC236}">
                  <a16:creationId xmlns:a16="http://schemas.microsoft.com/office/drawing/2014/main" id="{0E2B0802-2770-5BE2-2E9F-397493911A18}"/>
                </a:ext>
              </a:extLst>
            </p:cNvPr>
            <p:cNvSpPr/>
            <p:nvPr/>
          </p:nvSpPr>
          <p:spPr>
            <a:xfrm>
              <a:off x="1116323" y="3109150"/>
              <a:ext cx="1858189" cy="549996"/>
            </a:xfrm>
            <a:prstGeom prst="roundRect">
              <a:avLst>
                <a:gd name="adj" fmla="val 50000"/>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solidFill>
                    <a:schemeClr val="tx1"/>
                  </a:solidFill>
                  <a:latin typeface="Helvetica" panose="020B0604020202020204" pitchFamily="34" charset="0"/>
                  <a:cs typeface="Helvetica" panose="020B0604020202020204" pitchFamily="34" charset="0"/>
                </a:rPr>
                <a:t>Urlaubsgeld</a:t>
              </a:r>
            </a:p>
          </p:txBody>
        </p:sp>
        <p:sp>
          <p:nvSpPr>
            <p:cNvPr id="10" name="Rechteck: abgerundete Ecken 9">
              <a:extLst>
                <a:ext uri="{FF2B5EF4-FFF2-40B4-BE49-F238E27FC236}">
                  <a16:creationId xmlns:a16="http://schemas.microsoft.com/office/drawing/2014/main" id="{875442D1-A5F9-4B9D-E4A5-F83954A33DE8}"/>
                </a:ext>
              </a:extLst>
            </p:cNvPr>
            <p:cNvSpPr/>
            <p:nvPr/>
          </p:nvSpPr>
          <p:spPr>
            <a:xfrm>
              <a:off x="1116323" y="3692304"/>
              <a:ext cx="1858189" cy="549996"/>
            </a:xfrm>
            <a:prstGeom prst="roundRect">
              <a:avLst>
                <a:gd name="adj" fmla="val 50000"/>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8694" tIns="49347" rIns="98694" bIns="49347" rtlCol="0" anchor="ctr"/>
            <a:lstStyle/>
            <a:p>
              <a:pPr algn="ctr"/>
              <a:r>
                <a:rPr lang="de-DE" sz="1200">
                  <a:solidFill>
                    <a:schemeClr val="tx1"/>
                  </a:solidFill>
                  <a:latin typeface="Helvetica"/>
                  <a:cs typeface="Helvetica"/>
                </a:rPr>
                <a:t>Geld für den Hauskauf</a:t>
              </a:r>
            </a:p>
          </p:txBody>
        </p:sp>
        <p:sp>
          <p:nvSpPr>
            <p:cNvPr id="11" name="Rechteck: abgerundete Ecken 10">
              <a:extLst>
                <a:ext uri="{FF2B5EF4-FFF2-40B4-BE49-F238E27FC236}">
                  <a16:creationId xmlns:a16="http://schemas.microsoft.com/office/drawing/2014/main" id="{FC6CC4FE-3215-9943-6EFE-3A0E98191763}"/>
                </a:ext>
              </a:extLst>
            </p:cNvPr>
            <p:cNvSpPr/>
            <p:nvPr/>
          </p:nvSpPr>
          <p:spPr>
            <a:xfrm>
              <a:off x="1116323" y="2521187"/>
              <a:ext cx="1858189" cy="549996"/>
            </a:xfrm>
            <a:prstGeom prst="roundRect">
              <a:avLst>
                <a:gd name="adj" fmla="val 50000"/>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Geld für ein </a:t>
              </a:r>
              <a:br>
                <a:rPr lang="de-DE" sz="1200" dirty="0">
                  <a:solidFill>
                    <a:schemeClr val="tx1"/>
                  </a:solidFill>
                  <a:latin typeface="Helvetica" panose="020B0604020202020204" pitchFamily="34" charset="0"/>
                  <a:cs typeface="Helvetica" panose="020B0604020202020204" pitchFamily="34" charset="0"/>
                </a:rPr>
              </a:br>
              <a:r>
                <a:rPr lang="de-DE" sz="1200" dirty="0">
                  <a:solidFill>
                    <a:schemeClr val="tx1"/>
                  </a:solidFill>
                  <a:latin typeface="Helvetica" panose="020B0604020202020204" pitchFamily="34" charset="0"/>
                  <a:cs typeface="Helvetica" panose="020B0604020202020204" pitchFamily="34" charset="0"/>
                </a:rPr>
                <a:t>PS5-Spiel</a:t>
              </a:r>
            </a:p>
          </p:txBody>
        </p:sp>
        <p:sp>
          <p:nvSpPr>
            <p:cNvPr id="12" name="Textfeld 11">
              <a:extLst>
                <a:ext uri="{FF2B5EF4-FFF2-40B4-BE49-F238E27FC236}">
                  <a16:creationId xmlns:a16="http://schemas.microsoft.com/office/drawing/2014/main" id="{BAFB6FBA-4C6B-5086-B596-4758C4D9B4EA}"/>
                </a:ext>
              </a:extLst>
            </p:cNvPr>
            <p:cNvSpPr txBox="1"/>
            <p:nvPr/>
          </p:nvSpPr>
          <p:spPr>
            <a:xfrm>
              <a:off x="1116324" y="1150886"/>
              <a:ext cx="3617636" cy="653448"/>
            </a:xfrm>
            <a:prstGeom prst="rect">
              <a:avLst/>
            </a:prstGeom>
            <a:noFill/>
          </p:spPr>
          <p:txBody>
            <a:bodyPr wrap="square" lIns="0">
              <a:spAutoFit/>
            </a:bodyPr>
            <a:lstStyle/>
            <a:p>
              <a:r>
                <a:rPr lang="de-DE" sz="1600" b="1" dirty="0">
                  <a:solidFill>
                    <a:schemeClr val="tx1"/>
                  </a:solidFill>
                  <a:latin typeface="Helvetica" panose="020B0604020202020204" pitchFamily="34" charset="0"/>
                  <a:ea typeface="Inter" panose="020B0502030000000004" pitchFamily="34" charset="0"/>
                  <a:cs typeface="Helvetica" panose="020B0604020202020204" pitchFamily="34" charset="0"/>
                </a:rPr>
                <a:t>Ordne folgende Sparzwecke in das magische Dreieck ein:</a:t>
              </a:r>
              <a:endParaRPr lang="de-DE" b="1" dirty="0"/>
            </a:p>
          </p:txBody>
        </p:sp>
        <p:sp>
          <p:nvSpPr>
            <p:cNvPr id="13" name="Ellipse 12">
              <a:extLst>
                <a:ext uri="{FF2B5EF4-FFF2-40B4-BE49-F238E27FC236}">
                  <a16:creationId xmlns:a16="http://schemas.microsoft.com/office/drawing/2014/main" id="{73DDCAC0-63BB-4125-93BC-AA0080F2A752}"/>
                </a:ext>
              </a:extLst>
            </p:cNvPr>
            <p:cNvSpPr/>
            <p:nvPr/>
          </p:nvSpPr>
          <p:spPr>
            <a:xfrm>
              <a:off x="2686860" y="1928882"/>
              <a:ext cx="538526" cy="54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bg1"/>
                  </a:solidFill>
                  <a:latin typeface="Helvetica" panose="020B0604020202020204" pitchFamily="34" charset="0"/>
                  <a:cs typeface="Helvetica" panose="020B0604020202020204" pitchFamily="34" charset="0"/>
                </a:rPr>
                <a:t>1</a:t>
              </a:r>
            </a:p>
          </p:txBody>
        </p:sp>
        <p:sp>
          <p:nvSpPr>
            <p:cNvPr id="14" name="Ellipse 13">
              <a:extLst>
                <a:ext uri="{FF2B5EF4-FFF2-40B4-BE49-F238E27FC236}">
                  <a16:creationId xmlns:a16="http://schemas.microsoft.com/office/drawing/2014/main" id="{C9A079EA-EF3F-0707-87D9-EBAD9B244DB8}"/>
                </a:ext>
              </a:extLst>
            </p:cNvPr>
            <p:cNvSpPr/>
            <p:nvPr/>
          </p:nvSpPr>
          <p:spPr>
            <a:xfrm>
              <a:off x="2686860" y="2521187"/>
              <a:ext cx="538526" cy="54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bg1"/>
                  </a:solidFill>
                  <a:latin typeface="Helvetica" panose="020B0604020202020204" pitchFamily="34" charset="0"/>
                  <a:cs typeface="Helvetica" panose="020B0604020202020204" pitchFamily="34" charset="0"/>
                </a:rPr>
                <a:t>2</a:t>
              </a:r>
            </a:p>
          </p:txBody>
        </p:sp>
        <p:sp>
          <p:nvSpPr>
            <p:cNvPr id="15" name="Ellipse 14">
              <a:extLst>
                <a:ext uri="{FF2B5EF4-FFF2-40B4-BE49-F238E27FC236}">
                  <a16:creationId xmlns:a16="http://schemas.microsoft.com/office/drawing/2014/main" id="{0750EB27-CBA0-C37B-8867-4D9FA1D458AF}"/>
                </a:ext>
              </a:extLst>
            </p:cNvPr>
            <p:cNvSpPr/>
            <p:nvPr/>
          </p:nvSpPr>
          <p:spPr>
            <a:xfrm>
              <a:off x="2686860" y="3109150"/>
              <a:ext cx="538526" cy="54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bg1"/>
                  </a:solidFill>
                  <a:latin typeface="Helvetica" panose="020B0604020202020204" pitchFamily="34" charset="0"/>
                  <a:cs typeface="Helvetica" panose="020B0604020202020204" pitchFamily="34" charset="0"/>
                </a:rPr>
                <a:t>3</a:t>
              </a:r>
            </a:p>
          </p:txBody>
        </p:sp>
        <p:sp>
          <p:nvSpPr>
            <p:cNvPr id="16" name="Ellipse 15">
              <a:extLst>
                <a:ext uri="{FF2B5EF4-FFF2-40B4-BE49-F238E27FC236}">
                  <a16:creationId xmlns:a16="http://schemas.microsoft.com/office/drawing/2014/main" id="{C9F1B08B-67B5-B4FC-A6EC-167C086D734D}"/>
                </a:ext>
              </a:extLst>
            </p:cNvPr>
            <p:cNvSpPr/>
            <p:nvPr/>
          </p:nvSpPr>
          <p:spPr>
            <a:xfrm>
              <a:off x="2686860" y="3699304"/>
              <a:ext cx="538526" cy="54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bg1"/>
                  </a:solidFill>
                  <a:latin typeface="Helvetica" panose="020B0604020202020204" pitchFamily="34" charset="0"/>
                  <a:cs typeface="Helvetica" panose="020B0604020202020204" pitchFamily="34" charset="0"/>
                </a:rPr>
                <a:t>4</a:t>
              </a:r>
            </a:p>
          </p:txBody>
        </p:sp>
        <p:sp>
          <p:nvSpPr>
            <p:cNvPr id="17" name="Ellipse 16">
              <a:extLst>
                <a:ext uri="{FF2B5EF4-FFF2-40B4-BE49-F238E27FC236}">
                  <a16:creationId xmlns:a16="http://schemas.microsoft.com/office/drawing/2014/main" id="{54F66AE0-13C7-CEC0-04DB-B4B26DF91AC9}"/>
                </a:ext>
              </a:extLst>
            </p:cNvPr>
            <p:cNvSpPr/>
            <p:nvPr/>
          </p:nvSpPr>
          <p:spPr>
            <a:xfrm>
              <a:off x="2686860" y="4289418"/>
              <a:ext cx="538526" cy="54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bg1"/>
                  </a:solidFill>
                  <a:latin typeface="Helvetica" panose="020B0604020202020204" pitchFamily="34" charset="0"/>
                  <a:cs typeface="Helvetica" panose="020B0604020202020204" pitchFamily="34" charset="0"/>
                </a:rPr>
                <a:t>5</a:t>
              </a:r>
            </a:p>
          </p:txBody>
        </p:sp>
        <p:grpSp>
          <p:nvGrpSpPr>
            <p:cNvPr id="18" name="Gruppieren 17">
              <a:extLst>
                <a:ext uri="{FF2B5EF4-FFF2-40B4-BE49-F238E27FC236}">
                  <a16:creationId xmlns:a16="http://schemas.microsoft.com/office/drawing/2014/main" id="{20F8150B-D791-9E6A-90FE-E7270A3CAC9B}"/>
                </a:ext>
              </a:extLst>
            </p:cNvPr>
            <p:cNvGrpSpPr/>
            <p:nvPr/>
          </p:nvGrpSpPr>
          <p:grpSpPr>
            <a:xfrm>
              <a:off x="4787266" y="1253973"/>
              <a:ext cx="4794493" cy="3607306"/>
              <a:chOff x="2582262" y="1160250"/>
              <a:chExt cx="3939824" cy="2889795"/>
            </a:xfrm>
          </p:grpSpPr>
          <p:sp>
            <p:nvSpPr>
              <p:cNvPr id="19" name="Gleichschenkliges Dreieck 18">
                <a:extLst>
                  <a:ext uri="{FF2B5EF4-FFF2-40B4-BE49-F238E27FC236}">
                    <a16:creationId xmlns:a16="http://schemas.microsoft.com/office/drawing/2014/main" id="{D0F2BF01-8CF0-BEBF-20EF-BA57649349C5}"/>
                  </a:ext>
                </a:extLst>
              </p:cNvPr>
              <p:cNvSpPr/>
              <p:nvPr/>
            </p:nvSpPr>
            <p:spPr>
              <a:xfrm>
                <a:off x="3041571" y="1395820"/>
                <a:ext cx="2972754" cy="2562719"/>
              </a:xfrm>
              <a:prstGeom prst="triangl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1" name="Grafik 20" descr="Ein Bild, das Vektorgrafiken enthält.&#10;&#10;Automatisch generierte Beschreibung">
                <a:extLst>
                  <a:ext uri="{FF2B5EF4-FFF2-40B4-BE49-F238E27FC236}">
                    <a16:creationId xmlns:a16="http://schemas.microsoft.com/office/drawing/2014/main" id="{C0A099F5-0D49-8260-B180-783CE3B73D1F}"/>
                  </a:ext>
                </a:extLst>
              </p:cNvPr>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2582262" y="3538611"/>
                <a:ext cx="471138" cy="419927"/>
              </a:xfrm>
              <a:prstGeom prst="rect">
                <a:avLst/>
              </a:prstGeom>
            </p:spPr>
          </p:pic>
          <p:pic>
            <p:nvPicPr>
              <p:cNvPr id="22" name="Grafik 21" descr="Ein Bild, das Text, Vektorgrafiken enthält.&#10;&#10;Automatisch generierte Beschreibung">
                <a:extLst>
                  <a:ext uri="{FF2B5EF4-FFF2-40B4-BE49-F238E27FC236}">
                    <a16:creationId xmlns:a16="http://schemas.microsoft.com/office/drawing/2014/main" id="{E29F867D-B0E4-0AEE-E808-FB602DD0876F}"/>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4193126" y="1160250"/>
                <a:ext cx="392052" cy="471138"/>
              </a:xfrm>
              <a:prstGeom prst="rect">
                <a:avLst/>
              </a:prstGeom>
            </p:spPr>
          </p:pic>
          <p:pic>
            <p:nvPicPr>
              <p:cNvPr id="23" name="Grafik 22">
                <a:extLst>
                  <a:ext uri="{FF2B5EF4-FFF2-40B4-BE49-F238E27FC236}">
                    <a16:creationId xmlns:a16="http://schemas.microsoft.com/office/drawing/2014/main" id="{BC0AECAC-6A45-5EAC-4633-98A75F24B69E}"/>
                  </a:ext>
                </a:extLst>
              </p:cNvPr>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6050948" y="3725565"/>
                <a:ext cx="471138" cy="324480"/>
              </a:xfrm>
              <a:prstGeom prst="rect">
                <a:avLst/>
              </a:prstGeom>
            </p:spPr>
          </p:pic>
        </p:grpSp>
      </p:grpSp>
      <p:sp>
        <p:nvSpPr>
          <p:cNvPr id="24" name="Textfeld 23">
            <a:extLst>
              <a:ext uri="{FF2B5EF4-FFF2-40B4-BE49-F238E27FC236}">
                <a16:creationId xmlns:a16="http://schemas.microsoft.com/office/drawing/2014/main" id="{8D4536C2-070F-CC18-6C67-D711C787EC1C}"/>
              </a:ext>
            </a:extLst>
          </p:cNvPr>
          <p:cNvSpPr txBox="1"/>
          <p:nvPr userDrawn="1"/>
        </p:nvSpPr>
        <p:spPr>
          <a:xfrm rot="16200000">
            <a:off x="3677528" y="6651469"/>
            <a:ext cx="5516286" cy="578556"/>
          </a:xfrm>
          <a:prstGeom prst="rect">
            <a:avLst/>
          </a:prstGeom>
          <a:noFill/>
        </p:spPr>
        <p:txBody>
          <a:bodyPr wrap="square" lIns="0" tIns="0" rIns="0" bIns="0">
            <a:spAutoFit/>
          </a:bodyPr>
          <a:lstStyle/>
          <a:p>
            <a:pPr>
              <a:lnSpc>
                <a:spcPct val="107000"/>
              </a:lnSpc>
              <a:spcAft>
                <a:spcPts val="800"/>
              </a:spcAft>
            </a:pPr>
            <a:r>
              <a:rPr lang="de-DE" sz="1200"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Bitte beachten Sie, dass dieser Ausfüllhinweis nur eine Orientierungshilfe, aber keine fertige Lösung darstellt. Die Ergebnisse sollten sich aus der Arbeit innerhalb der Klasse ableiten.</a:t>
            </a:r>
          </a:p>
        </p:txBody>
      </p:sp>
    </p:spTree>
    <p:extLst>
      <p:ext uri="{BB962C8B-B14F-4D97-AF65-F5344CB8AC3E}">
        <p14:creationId xmlns:p14="http://schemas.microsoft.com/office/powerpoint/2010/main" val="2315290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c 3/5">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70B3AAD0-4358-1426-7F24-36A2855E7810}"/>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4">
            <a:extLst>
              <a:ext uri="{FF2B5EF4-FFF2-40B4-BE49-F238E27FC236}">
                <a16:creationId xmlns:a16="http://schemas.microsoft.com/office/drawing/2014/main" id="{B7912C82-CE2B-482D-27E5-88FFAD5F6363}"/>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Ausfüllhinweis zum Klassenmaterial G-4</a:t>
            </a:r>
            <a:endParaRPr lang="de-DE" sz="1400"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0A7730FE-CA85-632B-82DC-A83DB5DA932A}"/>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G-c 3/5</a:t>
            </a:r>
          </a:p>
        </p:txBody>
      </p:sp>
      <p:sp>
        <p:nvSpPr>
          <p:cNvPr id="8" name="Rechteck 7">
            <a:extLst>
              <a:ext uri="{FF2B5EF4-FFF2-40B4-BE49-F238E27FC236}">
                <a16:creationId xmlns:a16="http://schemas.microsoft.com/office/drawing/2014/main" id="{200BAB58-D19E-B65F-B174-2C5450D159DF}"/>
              </a:ext>
            </a:extLst>
          </p:cNvPr>
          <p:cNvSpPr/>
          <p:nvPr/>
        </p:nvSpPr>
        <p:spPr>
          <a:xfrm rot="16200000">
            <a:off x="-193910" y="3493632"/>
            <a:ext cx="7559359" cy="4935954"/>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94279" tIns="194279" rIns="194279" bIns="49347" rtlCol="0" anchor="t"/>
          <a:lstStyle/>
          <a:p>
            <a:endParaRPr lang="de-DE" sz="1200" dirty="0">
              <a:solidFill>
                <a:schemeClr val="tx1"/>
              </a:solidFill>
              <a:latin typeface="helvetica"/>
              <a:ea typeface="Inter" panose="020B0502030000000004" pitchFamily="34" charset="0"/>
              <a:cs typeface="Inter" panose="020B0502030000000004" pitchFamily="34" charset="0"/>
            </a:endParaRPr>
          </a:p>
        </p:txBody>
      </p:sp>
      <p:sp>
        <p:nvSpPr>
          <p:cNvPr id="9" name="Freihandform: Form 8">
            <a:extLst>
              <a:ext uri="{FF2B5EF4-FFF2-40B4-BE49-F238E27FC236}">
                <a16:creationId xmlns:a16="http://schemas.microsoft.com/office/drawing/2014/main" id="{80F4A2E5-07E6-43B4-93DD-9332B4FA2766}"/>
              </a:ext>
            </a:extLst>
          </p:cNvPr>
          <p:cNvSpPr/>
          <p:nvPr/>
        </p:nvSpPr>
        <p:spPr>
          <a:xfrm rot="16200000" flipH="1">
            <a:off x="4049320" y="7736862"/>
            <a:ext cx="2198360" cy="1810491"/>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98694" tIns="738260" rIns="98694" bIns="49347" rtlCol="0" anchor="ctr">
            <a:noAutofit/>
          </a:bodyPr>
          <a:lstStyle/>
          <a:p>
            <a:pPr algn="ctr"/>
            <a:endParaRPr lang="de-DE" sz="2000" b="1" dirty="0">
              <a:latin typeface="GT America Rg" panose="00000500000000000000" pitchFamily="50" charset="0"/>
              <a:ea typeface="Inter" panose="020B0502030000000004" pitchFamily="34" charset="0"/>
              <a:cs typeface="Inter" panose="020B0502030000000004" pitchFamily="34" charset="0"/>
            </a:endParaRPr>
          </a:p>
        </p:txBody>
      </p:sp>
      <p:sp>
        <p:nvSpPr>
          <p:cNvPr id="10" name="Textfeld 9">
            <a:extLst>
              <a:ext uri="{FF2B5EF4-FFF2-40B4-BE49-F238E27FC236}">
                <a16:creationId xmlns:a16="http://schemas.microsoft.com/office/drawing/2014/main" id="{3055431C-8025-5628-578D-541A6EFD157A}"/>
              </a:ext>
            </a:extLst>
          </p:cNvPr>
          <p:cNvSpPr txBox="1"/>
          <p:nvPr/>
        </p:nvSpPr>
        <p:spPr>
          <a:xfrm rot="16200000">
            <a:off x="3141644" y="6906150"/>
            <a:ext cx="4175745" cy="767183"/>
          </a:xfrm>
          <a:prstGeom prst="rect">
            <a:avLst/>
          </a:prstGeom>
          <a:noFill/>
        </p:spPr>
        <p:txBody>
          <a:bodyPr wrap="square" rtlCol="0">
            <a:spAutoFit/>
          </a:bodyPr>
          <a:lstStyle/>
          <a:p>
            <a:r>
              <a:rPr lang="de-DE" sz="2400" b="1" dirty="0">
                <a:latin typeface="helvetica" panose="020B0604020202020204" pitchFamily="34" charset="0"/>
                <a:cs typeface="helvetica" panose="020B0604020202020204" pitchFamily="34" charset="0"/>
              </a:rPr>
              <a:t>Sparen und anlegen:</a:t>
            </a:r>
            <a:br>
              <a:rPr lang="de-DE" sz="2400" b="1" dirty="0">
                <a:latin typeface="helvetica" panose="020B0604020202020204" pitchFamily="34" charset="0"/>
                <a:cs typeface="helvetica" panose="020B0604020202020204" pitchFamily="34" charset="0"/>
              </a:rPr>
            </a:br>
            <a:r>
              <a:rPr lang="de-DE" sz="2400" b="1" dirty="0">
                <a:latin typeface="helvetica" panose="020B0604020202020204" pitchFamily="34" charset="0"/>
                <a:cs typeface="helvetica" panose="020B0604020202020204" pitchFamily="34" charset="0"/>
              </a:rPr>
              <a:t>Aber wie?</a:t>
            </a:r>
          </a:p>
        </p:txBody>
      </p:sp>
      <p:pic>
        <p:nvPicPr>
          <p:cNvPr id="11" name="Grafik 10" descr="Ein Bild, das Vektorgrafiken enthält.&#10;&#10;Automatisch generierte Beschreibung">
            <a:extLst>
              <a:ext uri="{FF2B5EF4-FFF2-40B4-BE49-F238E27FC236}">
                <a16:creationId xmlns:a16="http://schemas.microsoft.com/office/drawing/2014/main" id="{6872FFE4-CE57-43EA-288B-CD53DF2F6B38}"/>
              </a:ext>
            </a:extLst>
          </p:cNvPr>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rot="16200000">
            <a:off x="2599461" y="4509645"/>
            <a:ext cx="827194" cy="846526"/>
          </a:xfrm>
          <a:prstGeom prst="rect">
            <a:avLst/>
          </a:prstGeom>
        </p:spPr>
      </p:pic>
      <p:grpSp>
        <p:nvGrpSpPr>
          <p:cNvPr id="12" name="Gruppieren 11">
            <a:extLst>
              <a:ext uri="{FF2B5EF4-FFF2-40B4-BE49-F238E27FC236}">
                <a16:creationId xmlns:a16="http://schemas.microsoft.com/office/drawing/2014/main" id="{CAF66E61-5808-A1FB-0439-7CCE53A3F303}"/>
              </a:ext>
            </a:extLst>
          </p:cNvPr>
          <p:cNvGrpSpPr>
            <a:grpSpLocks/>
          </p:cNvGrpSpPr>
          <p:nvPr/>
        </p:nvGrpSpPr>
        <p:grpSpPr>
          <a:xfrm rot="16200000">
            <a:off x="1636584" y="5668838"/>
            <a:ext cx="595504" cy="595504"/>
            <a:chOff x="5143533" y="5297511"/>
            <a:chExt cx="675546" cy="675546"/>
          </a:xfrm>
        </p:grpSpPr>
        <p:pic>
          <p:nvPicPr>
            <p:cNvPr id="13" name="Grafik 12" descr="Ein Bild, das Text, Rechner enthält.&#10;&#10;Automatisch generierte Beschreibung">
              <a:extLst>
                <a:ext uri="{FF2B5EF4-FFF2-40B4-BE49-F238E27FC236}">
                  <a16:creationId xmlns:a16="http://schemas.microsoft.com/office/drawing/2014/main" id="{B13DF664-67B8-87CE-205F-ECF3F074E6E9}"/>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rot="21231023">
              <a:off x="5143533" y="5297511"/>
              <a:ext cx="675546" cy="675546"/>
            </a:xfrm>
            <a:prstGeom prst="rect">
              <a:avLst/>
            </a:prstGeom>
          </p:spPr>
        </p:pic>
        <p:sp>
          <p:nvSpPr>
            <p:cNvPr id="89" name="Rechteck 88">
              <a:extLst>
                <a:ext uri="{FF2B5EF4-FFF2-40B4-BE49-F238E27FC236}">
                  <a16:creationId xmlns:a16="http://schemas.microsoft.com/office/drawing/2014/main" id="{210EF824-BCE2-2CFE-B55C-C314AFF2E7E4}"/>
                </a:ext>
              </a:extLst>
            </p:cNvPr>
            <p:cNvSpPr>
              <a:spLocks/>
            </p:cNvSpPr>
            <p:nvPr/>
          </p:nvSpPr>
          <p:spPr>
            <a:xfrm rot="21253653">
              <a:off x="5626246" y="5558539"/>
              <a:ext cx="77558" cy="730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p>
          </p:txBody>
        </p:sp>
      </p:grpSp>
      <p:pic>
        <p:nvPicPr>
          <p:cNvPr id="14" name="Grafik 13" descr="Ein Bild, das Text, ClipArt, Vektorgrafiken enthält.&#10;&#10;Automatisch generierte Beschreibung">
            <a:extLst>
              <a:ext uri="{FF2B5EF4-FFF2-40B4-BE49-F238E27FC236}">
                <a16:creationId xmlns:a16="http://schemas.microsoft.com/office/drawing/2014/main" id="{279979C9-669F-7632-B4AB-A6FA1E7767A3}"/>
              </a:ext>
            </a:extLst>
          </p:cNvPr>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rot="16200000">
            <a:off x="874448" y="3740603"/>
            <a:ext cx="526736" cy="526736"/>
          </a:xfrm>
          <a:prstGeom prst="rect">
            <a:avLst/>
          </a:prstGeom>
        </p:spPr>
      </p:pic>
      <p:pic>
        <p:nvPicPr>
          <p:cNvPr id="15" name="Grafik 14">
            <a:extLst>
              <a:ext uri="{FF2B5EF4-FFF2-40B4-BE49-F238E27FC236}">
                <a16:creationId xmlns:a16="http://schemas.microsoft.com/office/drawing/2014/main" id="{7ABD233D-1899-3F12-B935-86B00670B880}"/>
              </a:ext>
            </a:extLst>
          </p:cNvPr>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rot="17024283">
            <a:off x="1016724" y="7771461"/>
            <a:ext cx="556701" cy="556701"/>
          </a:xfrm>
          <a:prstGeom prst="rect">
            <a:avLst/>
          </a:prstGeom>
        </p:spPr>
      </p:pic>
      <p:pic>
        <p:nvPicPr>
          <p:cNvPr id="16" name="Grafik 15">
            <a:extLst>
              <a:ext uri="{FF2B5EF4-FFF2-40B4-BE49-F238E27FC236}">
                <a16:creationId xmlns:a16="http://schemas.microsoft.com/office/drawing/2014/main" id="{139F9D82-AC2B-824A-A306-B29C6A6ABF18}"/>
              </a:ext>
            </a:extLst>
          </p:cNvPr>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rot="15362046">
            <a:off x="5519838" y="4506080"/>
            <a:ext cx="662759" cy="662759"/>
          </a:xfrm>
          <a:prstGeom prst="rect">
            <a:avLst/>
          </a:prstGeom>
        </p:spPr>
      </p:pic>
      <p:pic>
        <p:nvPicPr>
          <p:cNvPr id="17" name="Grafik 16">
            <a:extLst>
              <a:ext uri="{FF2B5EF4-FFF2-40B4-BE49-F238E27FC236}">
                <a16:creationId xmlns:a16="http://schemas.microsoft.com/office/drawing/2014/main" id="{3650AE27-7AE5-8EB7-19C2-0F2B0BB27E45}"/>
              </a:ext>
            </a:extLst>
          </p:cNvPr>
          <p:cNvPicPr>
            <a:picLocks noChangeAspect="1"/>
          </p:cNvPicPr>
          <p:nvPr/>
        </p:nvPicPr>
        <p:blipFill>
          <a:blip r:embed="rId7">
            <a:grayscl/>
            <a:extLst>
              <a:ext uri="{28A0092B-C50C-407E-A947-70E740481C1C}">
                <a14:useLocalDpi xmlns:a14="http://schemas.microsoft.com/office/drawing/2010/main" val="0"/>
              </a:ext>
            </a:extLst>
          </a:blip>
          <a:stretch>
            <a:fillRect/>
          </a:stretch>
        </p:blipFill>
        <p:spPr>
          <a:xfrm rot="16200000">
            <a:off x="5318025" y="1993660"/>
            <a:ext cx="1066384" cy="775569"/>
          </a:xfrm>
          <a:prstGeom prst="rect">
            <a:avLst/>
          </a:prstGeom>
        </p:spPr>
      </p:pic>
      <p:pic>
        <p:nvPicPr>
          <p:cNvPr id="18" name="Grafik 17">
            <a:extLst>
              <a:ext uri="{FF2B5EF4-FFF2-40B4-BE49-F238E27FC236}">
                <a16:creationId xmlns:a16="http://schemas.microsoft.com/office/drawing/2014/main" id="{BD24C903-6B5F-99B3-9AE7-32931C5E44D1}"/>
              </a:ext>
            </a:extLst>
          </p:cNvPr>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rot="15355724">
            <a:off x="4007382" y="5785390"/>
            <a:ext cx="619265" cy="403303"/>
          </a:xfrm>
          <a:prstGeom prst="rect">
            <a:avLst/>
          </a:prstGeom>
        </p:spPr>
      </p:pic>
      <p:pic>
        <p:nvPicPr>
          <p:cNvPr id="19" name="Grafik 18">
            <a:extLst>
              <a:ext uri="{FF2B5EF4-FFF2-40B4-BE49-F238E27FC236}">
                <a16:creationId xmlns:a16="http://schemas.microsoft.com/office/drawing/2014/main" id="{FF2456C1-1B2C-3756-5236-944F97D011D8}"/>
              </a:ext>
            </a:extLst>
          </p:cNvPr>
          <p:cNvPicPr>
            <a:picLocks noChangeAspect="1"/>
          </p:cNvPicPr>
          <p:nvPr/>
        </p:nvPicPr>
        <p:blipFill>
          <a:blip r:embed="rId9">
            <a:grayscl/>
            <a:extLst>
              <a:ext uri="{28A0092B-C50C-407E-A947-70E740481C1C}">
                <a14:useLocalDpi xmlns:a14="http://schemas.microsoft.com/office/drawing/2010/main" val="0"/>
              </a:ext>
            </a:extLst>
          </a:blip>
          <a:stretch>
            <a:fillRect/>
          </a:stretch>
        </p:blipFill>
        <p:spPr>
          <a:xfrm rot="16200000">
            <a:off x="3585641" y="7039889"/>
            <a:ext cx="1129821" cy="766815"/>
          </a:xfrm>
          <a:prstGeom prst="rect">
            <a:avLst/>
          </a:prstGeom>
        </p:spPr>
      </p:pic>
      <p:pic>
        <p:nvPicPr>
          <p:cNvPr id="20" name="Grafik 19">
            <a:extLst>
              <a:ext uri="{FF2B5EF4-FFF2-40B4-BE49-F238E27FC236}">
                <a16:creationId xmlns:a16="http://schemas.microsoft.com/office/drawing/2014/main" id="{F991492C-7717-85B5-7669-85D124A91D85}"/>
              </a:ext>
            </a:extLst>
          </p:cNvPr>
          <p:cNvPicPr>
            <a:picLocks noChangeAspect="1"/>
          </p:cNvPicPr>
          <p:nvPr/>
        </p:nvPicPr>
        <p:blipFill>
          <a:blip r:embed="rId10">
            <a:grayscl/>
            <a:extLst>
              <a:ext uri="{28A0092B-C50C-407E-A947-70E740481C1C}">
                <a14:useLocalDpi xmlns:a14="http://schemas.microsoft.com/office/drawing/2010/main" val="0"/>
              </a:ext>
            </a:extLst>
          </a:blip>
          <a:stretch>
            <a:fillRect/>
          </a:stretch>
        </p:blipFill>
        <p:spPr>
          <a:xfrm rot="16200000">
            <a:off x="2353048" y="8870390"/>
            <a:ext cx="929379" cy="700339"/>
          </a:xfrm>
          <a:prstGeom prst="rect">
            <a:avLst/>
          </a:prstGeom>
        </p:spPr>
      </p:pic>
      <p:pic>
        <p:nvPicPr>
          <p:cNvPr id="21" name="Grafik 20" descr="Ein Bild, das Text, Vektorgrafiken enthält.&#10;&#10;Automatisch generierte Beschreibung">
            <a:extLst>
              <a:ext uri="{FF2B5EF4-FFF2-40B4-BE49-F238E27FC236}">
                <a16:creationId xmlns:a16="http://schemas.microsoft.com/office/drawing/2014/main" id="{E4A88731-8DFC-90B5-39BD-CAA79386610A}"/>
              </a:ext>
            </a:extLst>
          </p:cNvPr>
          <p:cNvPicPr>
            <a:picLocks noChangeAspect="1"/>
          </p:cNvPicPr>
          <p:nvPr/>
        </p:nvPicPr>
        <p:blipFill>
          <a:blip r:embed="rId11">
            <a:grayscl/>
            <a:extLst>
              <a:ext uri="{28A0092B-C50C-407E-A947-70E740481C1C}">
                <a14:useLocalDpi xmlns:a14="http://schemas.microsoft.com/office/drawing/2010/main" val="0"/>
              </a:ext>
            </a:extLst>
          </a:blip>
          <a:stretch>
            <a:fillRect/>
          </a:stretch>
        </p:blipFill>
        <p:spPr>
          <a:xfrm rot="16200000">
            <a:off x="2449091" y="1869092"/>
            <a:ext cx="763419" cy="941996"/>
          </a:xfrm>
          <a:prstGeom prst="rect">
            <a:avLst/>
          </a:prstGeom>
        </p:spPr>
      </p:pic>
      <p:sp>
        <p:nvSpPr>
          <p:cNvPr id="91" name="Textfeld 90">
            <a:extLst>
              <a:ext uri="{FF2B5EF4-FFF2-40B4-BE49-F238E27FC236}">
                <a16:creationId xmlns:a16="http://schemas.microsoft.com/office/drawing/2014/main" id="{CAEF279E-6959-6EA6-9D2D-8F914F172CD5}"/>
              </a:ext>
            </a:extLst>
          </p:cNvPr>
          <p:cNvSpPr txBox="1"/>
          <p:nvPr userDrawn="1"/>
        </p:nvSpPr>
        <p:spPr>
          <a:xfrm rot="16200000">
            <a:off x="3677528" y="6651469"/>
            <a:ext cx="5516286" cy="578556"/>
          </a:xfrm>
          <a:prstGeom prst="rect">
            <a:avLst/>
          </a:prstGeom>
          <a:noFill/>
        </p:spPr>
        <p:txBody>
          <a:bodyPr wrap="square" lIns="0" tIns="0" rIns="0" bIns="0">
            <a:spAutoFit/>
          </a:bodyPr>
          <a:lstStyle/>
          <a:p>
            <a:pPr>
              <a:lnSpc>
                <a:spcPct val="107000"/>
              </a:lnSpc>
              <a:spcAft>
                <a:spcPts val="800"/>
              </a:spcAft>
            </a:pPr>
            <a:r>
              <a:rPr lang="de-DE" sz="1200"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Bitte beachten Sie, dass dieser Ausfüllhinweis nur eine Orientierungshilfe, aber keine fertige Lösung darstellt. Die Ergebnisse sollten sich aus der Arbeit innerhalb der Klasse ableiten.</a:t>
            </a:r>
          </a:p>
        </p:txBody>
      </p:sp>
    </p:spTree>
    <p:extLst>
      <p:ext uri="{BB962C8B-B14F-4D97-AF65-F5344CB8AC3E}">
        <p14:creationId xmlns:p14="http://schemas.microsoft.com/office/powerpoint/2010/main" val="2048227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c 4/5">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70B3AAD0-4358-1426-7F24-36A2855E7810}"/>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4">
            <a:extLst>
              <a:ext uri="{FF2B5EF4-FFF2-40B4-BE49-F238E27FC236}">
                <a16:creationId xmlns:a16="http://schemas.microsoft.com/office/drawing/2014/main" id="{B7912C82-CE2B-482D-27E5-88FFAD5F6363}"/>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Ausfüllhinweis zum Klassenmaterial G-5</a:t>
            </a:r>
            <a:endParaRPr lang="de-DE" sz="1400"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5CCD30B7-23B6-422D-9374-93BA62530E76}"/>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G-c 4/5</a:t>
            </a:r>
          </a:p>
        </p:txBody>
      </p:sp>
      <p:sp>
        <p:nvSpPr>
          <p:cNvPr id="4" name="Rechteck: abgerundete Ecken 3">
            <a:extLst>
              <a:ext uri="{FF2B5EF4-FFF2-40B4-BE49-F238E27FC236}">
                <a16:creationId xmlns:a16="http://schemas.microsoft.com/office/drawing/2014/main" id="{BDA36AB9-37BC-70DC-9C3A-AF686E48AEA6}"/>
              </a:ext>
            </a:extLst>
          </p:cNvPr>
          <p:cNvSpPr>
            <a:spLocks/>
          </p:cNvSpPr>
          <p:nvPr userDrawn="1"/>
        </p:nvSpPr>
        <p:spPr>
          <a:xfrm>
            <a:off x="1041162" y="2347910"/>
            <a:ext cx="1200242" cy="355254"/>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solidFill>
                  <a:schemeClr val="tx1"/>
                </a:solidFill>
                <a:latin typeface="Helvetica" panose="020B0604020202020204" pitchFamily="34" charset="0"/>
                <a:cs typeface="Helvetica" panose="020B0604020202020204" pitchFamily="34" charset="0"/>
              </a:rPr>
              <a:t>Bargeld</a:t>
            </a:r>
          </a:p>
        </p:txBody>
      </p:sp>
      <p:sp>
        <p:nvSpPr>
          <p:cNvPr id="7" name="Rechteck: abgerundete Ecken 6">
            <a:extLst>
              <a:ext uri="{FF2B5EF4-FFF2-40B4-BE49-F238E27FC236}">
                <a16:creationId xmlns:a16="http://schemas.microsoft.com/office/drawing/2014/main" id="{C8E5A518-E8EA-5B5B-33CB-8810567D8540}"/>
              </a:ext>
            </a:extLst>
          </p:cNvPr>
          <p:cNvSpPr>
            <a:spLocks/>
          </p:cNvSpPr>
          <p:nvPr userDrawn="1"/>
        </p:nvSpPr>
        <p:spPr>
          <a:xfrm>
            <a:off x="1041162" y="3506682"/>
            <a:ext cx="1200242" cy="355254"/>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solidFill>
                  <a:schemeClr val="tx1"/>
                </a:solidFill>
                <a:latin typeface="Helvetica" panose="020B0604020202020204" pitchFamily="34" charset="0"/>
                <a:cs typeface="Helvetica" panose="020B0604020202020204" pitchFamily="34" charset="0"/>
              </a:rPr>
              <a:t>Tagesgeld</a:t>
            </a:r>
          </a:p>
        </p:txBody>
      </p:sp>
      <p:sp>
        <p:nvSpPr>
          <p:cNvPr id="8" name="Rechteck: abgerundete Ecken 7">
            <a:extLst>
              <a:ext uri="{FF2B5EF4-FFF2-40B4-BE49-F238E27FC236}">
                <a16:creationId xmlns:a16="http://schemas.microsoft.com/office/drawing/2014/main" id="{D7F02F8C-C9D5-9309-BD55-EAD380D40295}"/>
              </a:ext>
            </a:extLst>
          </p:cNvPr>
          <p:cNvSpPr>
            <a:spLocks/>
          </p:cNvSpPr>
          <p:nvPr userDrawn="1"/>
        </p:nvSpPr>
        <p:spPr>
          <a:xfrm>
            <a:off x="1041162" y="2733013"/>
            <a:ext cx="1200242" cy="355254"/>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solidFill>
                  <a:schemeClr val="tx1"/>
                </a:solidFill>
                <a:latin typeface="Helvetica" panose="020B0604020202020204" pitchFamily="34" charset="0"/>
                <a:cs typeface="Helvetica" panose="020B0604020202020204" pitchFamily="34" charset="0"/>
              </a:rPr>
              <a:t>Girokonto</a:t>
            </a:r>
          </a:p>
        </p:txBody>
      </p:sp>
      <p:sp>
        <p:nvSpPr>
          <p:cNvPr id="9" name="Rechteck: abgerundete Ecken 8">
            <a:extLst>
              <a:ext uri="{FF2B5EF4-FFF2-40B4-BE49-F238E27FC236}">
                <a16:creationId xmlns:a16="http://schemas.microsoft.com/office/drawing/2014/main" id="{03136EC8-C422-A871-AFD3-9C2B2112AFC7}"/>
              </a:ext>
            </a:extLst>
          </p:cNvPr>
          <p:cNvSpPr>
            <a:spLocks/>
          </p:cNvSpPr>
          <p:nvPr userDrawn="1"/>
        </p:nvSpPr>
        <p:spPr>
          <a:xfrm>
            <a:off x="1041162" y="3122093"/>
            <a:ext cx="1200242" cy="355254"/>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solidFill>
                  <a:schemeClr val="tx1"/>
                </a:solidFill>
                <a:latin typeface="Helvetica" panose="020B0604020202020204" pitchFamily="34" charset="0"/>
                <a:cs typeface="Helvetica" panose="020B0604020202020204" pitchFamily="34" charset="0"/>
              </a:rPr>
              <a:t>Sparbuch</a:t>
            </a:r>
          </a:p>
        </p:txBody>
      </p:sp>
      <p:sp>
        <p:nvSpPr>
          <p:cNvPr id="10" name="Rechteck: abgerundete Ecken 9">
            <a:extLst>
              <a:ext uri="{FF2B5EF4-FFF2-40B4-BE49-F238E27FC236}">
                <a16:creationId xmlns:a16="http://schemas.microsoft.com/office/drawing/2014/main" id="{127E73F5-3AB0-6DFA-DCBF-F5EC16DDE070}"/>
              </a:ext>
            </a:extLst>
          </p:cNvPr>
          <p:cNvSpPr>
            <a:spLocks/>
          </p:cNvSpPr>
          <p:nvPr userDrawn="1"/>
        </p:nvSpPr>
        <p:spPr>
          <a:xfrm>
            <a:off x="1041162" y="4685870"/>
            <a:ext cx="1200242" cy="355254"/>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solidFill>
                  <a:schemeClr val="tx1"/>
                </a:solidFill>
                <a:latin typeface="Helvetica" panose="020B0604020202020204" pitchFamily="34" charset="0"/>
                <a:cs typeface="Helvetica" panose="020B0604020202020204" pitchFamily="34" charset="0"/>
              </a:rPr>
              <a:t>ETF</a:t>
            </a:r>
          </a:p>
        </p:txBody>
      </p:sp>
      <p:sp>
        <p:nvSpPr>
          <p:cNvPr id="11" name="Rechteck: abgerundete Ecken 10">
            <a:extLst>
              <a:ext uri="{FF2B5EF4-FFF2-40B4-BE49-F238E27FC236}">
                <a16:creationId xmlns:a16="http://schemas.microsoft.com/office/drawing/2014/main" id="{3D469F5F-FACD-C7A9-17F5-3BD631674BAA}"/>
              </a:ext>
            </a:extLst>
          </p:cNvPr>
          <p:cNvSpPr>
            <a:spLocks/>
          </p:cNvSpPr>
          <p:nvPr userDrawn="1"/>
        </p:nvSpPr>
        <p:spPr>
          <a:xfrm>
            <a:off x="1041162" y="4292807"/>
            <a:ext cx="1200242" cy="355254"/>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solidFill>
                  <a:schemeClr val="tx1"/>
                </a:solidFill>
                <a:latin typeface="Helvetica" panose="020B0604020202020204" pitchFamily="34" charset="0"/>
                <a:cs typeface="Helvetica" panose="020B0604020202020204" pitchFamily="34" charset="0"/>
              </a:rPr>
              <a:t>Aktien</a:t>
            </a:r>
          </a:p>
        </p:txBody>
      </p:sp>
      <p:sp>
        <p:nvSpPr>
          <p:cNvPr id="12" name="Rechteck: abgerundete Ecken 11">
            <a:extLst>
              <a:ext uri="{FF2B5EF4-FFF2-40B4-BE49-F238E27FC236}">
                <a16:creationId xmlns:a16="http://schemas.microsoft.com/office/drawing/2014/main" id="{AC660439-D1D4-54EF-4178-DC18935407C8}"/>
              </a:ext>
            </a:extLst>
          </p:cNvPr>
          <p:cNvSpPr>
            <a:spLocks/>
          </p:cNvSpPr>
          <p:nvPr userDrawn="1"/>
        </p:nvSpPr>
        <p:spPr>
          <a:xfrm>
            <a:off x="1041162" y="3899745"/>
            <a:ext cx="1200242" cy="355254"/>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solidFill>
                  <a:schemeClr val="tx1"/>
                </a:solidFill>
                <a:latin typeface="Helvetica" panose="020B0604020202020204" pitchFamily="34" charset="0"/>
                <a:cs typeface="Helvetica" panose="020B0604020202020204" pitchFamily="34" charset="0"/>
              </a:rPr>
              <a:t>Festgeld</a:t>
            </a:r>
          </a:p>
        </p:txBody>
      </p:sp>
      <p:pic>
        <p:nvPicPr>
          <p:cNvPr id="13" name="Grafik 12" descr="Ein Bild, das Text, Vektorgrafiken enthält.&#10;&#10;Automatisch generierte Beschreibung">
            <a:extLst>
              <a:ext uri="{FF2B5EF4-FFF2-40B4-BE49-F238E27FC236}">
                <a16:creationId xmlns:a16="http://schemas.microsoft.com/office/drawing/2014/main" id="{7B53BF51-587C-CECC-A35B-E71F0D528212}"/>
              </a:ext>
            </a:extLst>
          </p:cNvPr>
          <p:cNvPicPr>
            <a:picLocks/>
          </p:cNvPicPr>
          <p:nvPr userDrawn="1"/>
        </p:nvPicPr>
        <p:blipFill>
          <a:blip r:embed="rId2">
            <a:grayscl/>
            <a:extLst>
              <a:ext uri="{28A0092B-C50C-407E-A947-70E740481C1C}">
                <a14:useLocalDpi xmlns:a14="http://schemas.microsoft.com/office/drawing/2010/main" val="0"/>
              </a:ext>
            </a:extLst>
          </a:blip>
          <a:stretch>
            <a:fillRect/>
          </a:stretch>
        </p:blipFill>
        <p:spPr>
          <a:xfrm>
            <a:off x="2785498" y="1630605"/>
            <a:ext cx="461126" cy="565947"/>
          </a:xfrm>
          <a:prstGeom prst="rect">
            <a:avLst/>
          </a:prstGeom>
        </p:spPr>
      </p:pic>
      <p:pic>
        <p:nvPicPr>
          <p:cNvPr id="14" name="Grafik 13" descr="Ein Bild, das Vektorgrafiken enthält.&#10;&#10;Automatisch generierte Beschreibung">
            <a:extLst>
              <a:ext uri="{FF2B5EF4-FFF2-40B4-BE49-F238E27FC236}">
                <a16:creationId xmlns:a16="http://schemas.microsoft.com/office/drawing/2014/main" id="{81C636B0-19C9-ACD4-ADC2-E66A819C7865}"/>
              </a:ext>
            </a:extLst>
          </p:cNvPr>
          <p:cNvPicPr>
            <a:picLocks/>
          </p:cNvPicPr>
          <p:nvPr userDrawn="1"/>
        </p:nvPicPr>
        <p:blipFill>
          <a:blip r:embed="rId3">
            <a:grayscl/>
            <a:extLst>
              <a:ext uri="{28A0092B-C50C-407E-A947-70E740481C1C}">
                <a14:useLocalDpi xmlns:a14="http://schemas.microsoft.com/office/drawing/2010/main" val="0"/>
              </a:ext>
            </a:extLst>
          </a:blip>
          <a:stretch>
            <a:fillRect/>
          </a:stretch>
        </p:blipFill>
        <p:spPr>
          <a:xfrm>
            <a:off x="4157401" y="1692121"/>
            <a:ext cx="554145" cy="504431"/>
          </a:xfrm>
          <a:prstGeom prst="rect">
            <a:avLst/>
          </a:prstGeom>
        </p:spPr>
      </p:pic>
      <p:pic>
        <p:nvPicPr>
          <p:cNvPr id="15" name="Grafik 14">
            <a:extLst>
              <a:ext uri="{FF2B5EF4-FFF2-40B4-BE49-F238E27FC236}">
                <a16:creationId xmlns:a16="http://schemas.microsoft.com/office/drawing/2014/main" id="{CC719C4A-F928-11DE-D6A4-192A05B798C4}"/>
              </a:ext>
            </a:extLst>
          </p:cNvPr>
          <p:cNvPicPr>
            <a:picLocks/>
          </p:cNvPicPr>
          <p:nvPr userDrawn="1"/>
        </p:nvPicPr>
        <p:blipFill>
          <a:blip r:embed="rId4">
            <a:grayscl/>
            <a:extLst>
              <a:ext uri="{28A0092B-C50C-407E-A947-70E740481C1C}">
                <a14:useLocalDpi xmlns:a14="http://schemas.microsoft.com/office/drawing/2010/main" val="0"/>
              </a:ext>
            </a:extLst>
          </a:blip>
          <a:stretch>
            <a:fillRect/>
          </a:stretch>
        </p:blipFill>
        <p:spPr>
          <a:xfrm>
            <a:off x="5631337" y="1806776"/>
            <a:ext cx="554145" cy="389777"/>
          </a:xfrm>
          <a:prstGeom prst="rect">
            <a:avLst/>
          </a:prstGeom>
          <a:noFill/>
        </p:spPr>
      </p:pic>
      <p:sp>
        <p:nvSpPr>
          <p:cNvPr id="80" name="Rechteck: abgerundete Ecken 79">
            <a:extLst>
              <a:ext uri="{FF2B5EF4-FFF2-40B4-BE49-F238E27FC236}">
                <a16:creationId xmlns:a16="http://schemas.microsoft.com/office/drawing/2014/main" id="{2701D329-8B36-9757-EE20-A957F88FD4E3}"/>
              </a:ext>
            </a:extLst>
          </p:cNvPr>
          <p:cNvSpPr>
            <a:spLocks/>
          </p:cNvSpPr>
          <p:nvPr userDrawn="1"/>
        </p:nvSpPr>
        <p:spPr>
          <a:xfrm>
            <a:off x="1041162" y="5084205"/>
            <a:ext cx="1200242" cy="355254"/>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solidFill>
                  <a:schemeClr val="tx1"/>
                </a:solidFill>
                <a:latin typeface="Helvetica" panose="020B0604020202020204" pitchFamily="34" charset="0"/>
                <a:cs typeface="Helvetica" panose="020B0604020202020204" pitchFamily="34" charset="0"/>
              </a:rPr>
              <a:t>Anleihen</a:t>
            </a:r>
          </a:p>
        </p:txBody>
      </p:sp>
      <p:sp>
        <p:nvSpPr>
          <p:cNvPr id="81" name="Rechteck: abgerundete Ecken 80">
            <a:extLst>
              <a:ext uri="{FF2B5EF4-FFF2-40B4-BE49-F238E27FC236}">
                <a16:creationId xmlns:a16="http://schemas.microsoft.com/office/drawing/2014/main" id="{2A2CED85-F1A0-C48C-9DE1-71C186156B8F}"/>
              </a:ext>
            </a:extLst>
          </p:cNvPr>
          <p:cNvSpPr>
            <a:spLocks/>
          </p:cNvSpPr>
          <p:nvPr userDrawn="1"/>
        </p:nvSpPr>
        <p:spPr>
          <a:xfrm>
            <a:off x="1041162" y="6242977"/>
            <a:ext cx="1200242" cy="355254"/>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solidFill>
                  <a:schemeClr val="tx1"/>
                </a:solidFill>
                <a:latin typeface="Helvetica" panose="020B0604020202020204" pitchFamily="34" charset="0"/>
                <a:cs typeface="Helvetica" panose="020B0604020202020204" pitchFamily="34" charset="0"/>
              </a:rPr>
              <a:t>Immobilien</a:t>
            </a:r>
          </a:p>
        </p:txBody>
      </p:sp>
      <p:sp>
        <p:nvSpPr>
          <p:cNvPr id="82" name="Rechteck: abgerundete Ecken 81">
            <a:extLst>
              <a:ext uri="{FF2B5EF4-FFF2-40B4-BE49-F238E27FC236}">
                <a16:creationId xmlns:a16="http://schemas.microsoft.com/office/drawing/2014/main" id="{1157921E-B4A5-3DAE-D5E6-73DCF1FA52AA}"/>
              </a:ext>
            </a:extLst>
          </p:cNvPr>
          <p:cNvSpPr>
            <a:spLocks/>
          </p:cNvSpPr>
          <p:nvPr userDrawn="1"/>
        </p:nvSpPr>
        <p:spPr>
          <a:xfrm>
            <a:off x="1041162" y="5469308"/>
            <a:ext cx="1200242" cy="355254"/>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solidFill>
                  <a:schemeClr val="tx1"/>
                </a:solidFill>
                <a:latin typeface="Helvetica" panose="020B0604020202020204" pitchFamily="34" charset="0"/>
                <a:cs typeface="Helvetica" panose="020B0604020202020204" pitchFamily="34" charset="0"/>
              </a:rPr>
              <a:t>Gold</a:t>
            </a:r>
          </a:p>
        </p:txBody>
      </p:sp>
      <p:sp>
        <p:nvSpPr>
          <p:cNvPr id="83" name="Rechteck: abgerundete Ecken 82">
            <a:extLst>
              <a:ext uri="{FF2B5EF4-FFF2-40B4-BE49-F238E27FC236}">
                <a16:creationId xmlns:a16="http://schemas.microsoft.com/office/drawing/2014/main" id="{966C9E1E-B9A0-C5C2-626A-AAF65DA77FC0}"/>
              </a:ext>
            </a:extLst>
          </p:cNvPr>
          <p:cNvSpPr>
            <a:spLocks/>
          </p:cNvSpPr>
          <p:nvPr userDrawn="1"/>
        </p:nvSpPr>
        <p:spPr>
          <a:xfrm>
            <a:off x="1041162" y="5858388"/>
            <a:ext cx="1200242" cy="355254"/>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solidFill>
                  <a:schemeClr val="tx1"/>
                </a:solidFill>
                <a:latin typeface="Helvetica" panose="020B0604020202020204" pitchFamily="34" charset="0"/>
                <a:cs typeface="Helvetica" panose="020B0604020202020204" pitchFamily="34" charset="0"/>
              </a:rPr>
              <a:t>Bausparvertrag</a:t>
            </a:r>
          </a:p>
        </p:txBody>
      </p:sp>
      <p:sp>
        <p:nvSpPr>
          <p:cNvPr id="84" name="Rechteck: abgerundete Ecken 83">
            <a:extLst>
              <a:ext uri="{FF2B5EF4-FFF2-40B4-BE49-F238E27FC236}">
                <a16:creationId xmlns:a16="http://schemas.microsoft.com/office/drawing/2014/main" id="{33D84164-48E0-C71D-9275-94397FE861D4}"/>
              </a:ext>
            </a:extLst>
          </p:cNvPr>
          <p:cNvSpPr>
            <a:spLocks/>
          </p:cNvSpPr>
          <p:nvPr userDrawn="1"/>
        </p:nvSpPr>
        <p:spPr>
          <a:xfrm>
            <a:off x="1041162" y="7422165"/>
            <a:ext cx="1200242" cy="355254"/>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solidFill>
                  <a:schemeClr val="tx1"/>
                </a:solidFill>
                <a:latin typeface="Helvetica" panose="020B0604020202020204" pitchFamily="34" charset="0"/>
                <a:cs typeface="Helvetica" panose="020B0604020202020204" pitchFamily="34" charset="0"/>
              </a:rPr>
              <a:t>CFDs (Derivate)</a:t>
            </a:r>
          </a:p>
        </p:txBody>
      </p:sp>
      <p:sp>
        <p:nvSpPr>
          <p:cNvPr id="85" name="Rechteck: abgerundete Ecken 84">
            <a:extLst>
              <a:ext uri="{FF2B5EF4-FFF2-40B4-BE49-F238E27FC236}">
                <a16:creationId xmlns:a16="http://schemas.microsoft.com/office/drawing/2014/main" id="{26C00BD0-1C6D-D98A-9E76-58C4021D7BA2}"/>
              </a:ext>
            </a:extLst>
          </p:cNvPr>
          <p:cNvSpPr>
            <a:spLocks/>
          </p:cNvSpPr>
          <p:nvPr userDrawn="1"/>
        </p:nvSpPr>
        <p:spPr>
          <a:xfrm>
            <a:off x="1041162" y="7029102"/>
            <a:ext cx="1200242" cy="355254"/>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solidFill>
                  <a:schemeClr val="tx1"/>
                </a:solidFill>
                <a:latin typeface="Helvetica" panose="020B0604020202020204" pitchFamily="34" charset="0"/>
                <a:cs typeface="Helvetica" panose="020B0604020202020204" pitchFamily="34" charset="0"/>
              </a:rPr>
              <a:t>Sammler-objekte</a:t>
            </a:r>
          </a:p>
        </p:txBody>
      </p:sp>
      <p:sp>
        <p:nvSpPr>
          <p:cNvPr id="86" name="Rechteck: abgerundete Ecken 85">
            <a:extLst>
              <a:ext uri="{FF2B5EF4-FFF2-40B4-BE49-F238E27FC236}">
                <a16:creationId xmlns:a16="http://schemas.microsoft.com/office/drawing/2014/main" id="{6BB7C98D-78B6-4C17-179A-16D4DC53660E}"/>
              </a:ext>
            </a:extLst>
          </p:cNvPr>
          <p:cNvSpPr>
            <a:spLocks/>
          </p:cNvSpPr>
          <p:nvPr userDrawn="1"/>
        </p:nvSpPr>
        <p:spPr>
          <a:xfrm>
            <a:off x="1041162" y="6636040"/>
            <a:ext cx="1200242" cy="355254"/>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a:solidFill>
                  <a:schemeClr val="tx1"/>
                </a:solidFill>
                <a:latin typeface="Helvetica" panose="020B0604020202020204" pitchFamily="34" charset="0"/>
                <a:cs typeface="Helvetica" panose="020B0604020202020204" pitchFamily="34" charset="0"/>
              </a:rPr>
              <a:t>Krypto-währungen</a:t>
            </a:r>
          </a:p>
        </p:txBody>
      </p:sp>
      <p:sp>
        <p:nvSpPr>
          <p:cNvPr id="79" name="Textfeld 78">
            <a:extLst>
              <a:ext uri="{FF2B5EF4-FFF2-40B4-BE49-F238E27FC236}">
                <a16:creationId xmlns:a16="http://schemas.microsoft.com/office/drawing/2014/main" id="{099446FE-B971-7388-CD41-51472C8E7FDB}"/>
              </a:ext>
            </a:extLst>
          </p:cNvPr>
          <p:cNvSpPr txBox="1"/>
          <p:nvPr userDrawn="1"/>
        </p:nvSpPr>
        <p:spPr>
          <a:xfrm>
            <a:off x="1018184" y="8905136"/>
            <a:ext cx="5516286" cy="578556"/>
          </a:xfrm>
          <a:prstGeom prst="rect">
            <a:avLst/>
          </a:prstGeom>
          <a:noFill/>
        </p:spPr>
        <p:txBody>
          <a:bodyPr wrap="square" lIns="0" tIns="0" rIns="0" bIns="0">
            <a:spAutoFit/>
          </a:bodyPr>
          <a:lstStyle/>
          <a:p>
            <a:pPr>
              <a:lnSpc>
                <a:spcPct val="107000"/>
              </a:lnSpc>
              <a:spcAft>
                <a:spcPts val="800"/>
              </a:spcAft>
            </a:pPr>
            <a:r>
              <a:rPr lang="de-DE" sz="1200"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Bitte beachten Sie, dass dieser Ausfüllhinweis nur eine Orientierungshilfe, aber keine fertige Lösung darstellt. Die Ergebnisse sollten sich aus der Arbeit innerhalb der Klasse ableiten.</a:t>
            </a:r>
          </a:p>
        </p:txBody>
      </p:sp>
    </p:spTree>
    <p:extLst>
      <p:ext uri="{BB962C8B-B14F-4D97-AF65-F5344CB8AC3E}">
        <p14:creationId xmlns:p14="http://schemas.microsoft.com/office/powerpoint/2010/main" val="1692561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c 5/5">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70B3AAD0-4358-1426-7F24-36A2855E7810}"/>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4">
            <a:extLst>
              <a:ext uri="{FF2B5EF4-FFF2-40B4-BE49-F238E27FC236}">
                <a16:creationId xmlns:a16="http://schemas.microsoft.com/office/drawing/2014/main" id="{B7912C82-CE2B-482D-27E5-88FFAD5F6363}"/>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Ausfüllhinweis zum Klassenmaterial G-5 (Fortsetzung)</a:t>
            </a:r>
            <a:endParaRPr lang="de-DE" sz="1400"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5CCD30B7-23B6-422D-9374-93BA62530E76}"/>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G-c 5/5</a:t>
            </a:r>
          </a:p>
        </p:txBody>
      </p:sp>
      <p:sp>
        <p:nvSpPr>
          <p:cNvPr id="6" name="Rechteck 5">
            <a:extLst>
              <a:ext uri="{FF2B5EF4-FFF2-40B4-BE49-F238E27FC236}">
                <a16:creationId xmlns:a16="http://schemas.microsoft.com/office/drawing/2014/main" id="{EF8ED9BD-52EF-D2FF-6DF6-3A9AB132BF5A}"/>
              </a:ext>
            </a:extLst>
          </p:cNvPr>
          <p:cNvSpPr/>
          <p:nvPr/>
        </p:nvSpPr>
        <p:spPr>
          <a:xfrm rot="16200000">
            <a:off x="-290414" y="3363594"/>
            <a:ext cx="7665399" cy="5005193"/>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94279" tIns="194279" rIns="194279" bIns="49347" rtlCol="0" anchor="t"/>
          <a:lstStyle/>
          <a:p>
            <a:endParaRPr lang="de-DE" sz="1400" dirty="0">
              <a:solidFill>
                <a:schemeClr val="tx1"/>
              </a:solidFill>
              <a:latin typeface="helvetica"/>
              <a:ea typeface="Inter" panose="020B0502030000000004" pitchFamily="34" charset="0"/>
              <a:cs typeface="Inter" panose="020B0502030000000004" pitchFamily="34" charset="0"/>
            </a:endParaRPr>
          </a:p>
        </p:txBody>
      </p:sp>
      <p:grpSp>
        <p:nvGrpSpPr>
          <p:cNvPr id="16" name="Gruppieren 15">
            <a:extLst>
              <a:ext uri="{FF2B5EF4-FFF2-40B4-BE49-F238E27FC236}">
                <a16:creationId xmlns:a16="http://schemas.microsoft.com/office/drawing/2014/main" id="{0CD3060C-9595-6B61-D962-0CF608FA0730}"/>
              </a:ext>
            </a:extLst>
          </p:cNvPr>
          <p:cNvGrpSpPr/>
          <p:nvPr/>
        </p:nvGrpSpPr>
        <p:grpSpPr>
          <a:xfrm rot="16200000">
            <a:off x="542963" y="3606512"/>
            <a:ext cx="6029781" cy="4516942"/>
            <a:chOff x="2582262" y="1160250"/>
            <a:chExt cx="3939824" cy="2889795"/>
          </a:xfrm>
        </p:grpSpPr>
        <p:sp>
          <p:nvSpPr>
            <p:cNvPr id="60" name="Gleichschenkliges Dreieck 59">
              <a:extLst>
                <a:ext uri="{FF2B5EF4-FFF2-40B4-BE49-F238E27FC236}">
                  <a16:creationId xmlns:a16="http://schemas.microsoft.com/office/drawing/2014/main" id="{066E5756-3632-18BF-38ED-BD22B326F0C5}"/>
                </a:ext>
              </a:extLst>
            </p:cNvPr>
            <p:cNvSpPr/>
            <p:nvPr/>
          </p:nvSpPr>
          <p:spPr>
            <a:xfrm>
              <a:off x="3041571" y="1395820"/>
              <a:ext cx="2972754" cy="2562719"/>
            </a:xfrm>
            <a:prstGeom prs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1" name="Grafik 60" descr="Ein Bild, das Vektorgrafiken enthält.&#10;&#10;Automatisch generierte Beschreibung">
              <a:extLst>
                <a:ext uri="{FF2B5EF4-FFF2-40B4-BE49-F238E27FC236}">
                  <a16:creationId xmlns:a16="http://schemas.microsoft.com/office/drawing/2014/main" id="{DC0EE017-6E85-161D-1543-D4E0D499B491}"/>
                </a:ext>
              </a:extLst>
            </p:cNvPr>
            <p:cNvPicPr/>
            <p:nvPr/>
          </p:nvPicPr>
          <p:blipFill>
            <a:blip r:embed="rId2">
              <a:grayscl/>
              <a:extLst>
                <a:ext uri="{28A0092B-C50C-407E-A947-70E740481C1C}">
                  <a14:useLocalDpi xmlns:a14="http://schemas.microsoft.com/office/drawing/2010/main" val="0"/>
                </a:ext>
              </a:extLst>
            </a:blip>
            <a:stretch>
              <a:fillRect/>
            </a:stretch>
          </p:blipFill>
          <p:spPr>
            <a:xfrm>
              <a:off x="2582262" y="3538611"/>
              <a:ext cx="471138" cy="419927"/>
            </a:xfrm>
            <a:prstGeom prst="rect">
              <a:avLst/>
            </a:prstGeom>
          </p:spPr>
        </p:pic>
        <p:pic>
          <p:nvPicPr>
            <p:cNvPr id="62" name="Grafik 61" descr="Ein Bild, das Text, Vektorgrafiken enthält.&#10;&#10;Automatisch generierte Beschreibung">
              <a:extLst>
                <a:ext uri="{FF2B5EF4-FFF2-40B4-BE49-F238E27FC236}">
                  <a16:creationId xmlns:a16="http://schemas.microsoft.com/office/drawing/2014/main" id="{E39EFD21-6233-AFC1-B05C-4FFA18AD6D25}"/>
                </a:ext>
              </a:extLst>
            </p:cNvPr>
            <p:cNvPicPr/>
            <p:nvPr/>
          </p:nvPicPr>
          <p:blipFill>
            <a:blip r:embed="rId3">
              <a:grayscl/>
              <a:extLst>
                <a:ext uri="{28A0092B-C50C-407E-A947-70E740481C1C}">
                  <a14:useLocalDpi xmlns:a14="http://schemas.microsoft.com/office/drawing/2010/main" val="0"/>
                </a:ext>
              </a:extLst>
            </a:blip>
            <a:stretch>
              <a:fillRect/>
            </a:stretch>
          </p:blipFill>
          <p:spPr>
            <a:xfrm>
              <a:off x="4193126" y="1160250"/>
              <a:ext cx="392052" cy="471138"/>
            </a:xfrm>
            <a:prstGeom prst="rect">
              <a:avLst/>
            </a:prstGeom>
          </p:spPr>
        </p:pic>
        <p:pic>
          <p:nvPicPr>
            <p:cNvPr id="63" name="Grafik 62">
              <a:extLst>
                <a:ext uri="{FF2B5EF4-FFF2-40B4-BE49-F238E27FC236}">
                  <a16:creationId xmlns:a16="http://schemas.microsoft.com/office/drawing/2014/main" id="{B994ECBB-5FF8-A24C-C890-8165AD9ABCA3}"/>
                </a:ext>
              </a:extLst>
            </p:cNvPr>
            <p:cNvPicPr/>
            <p:nvPr/>
          </p:nvPicPr>
          <p:blipFill>
            <a:blip r:embed="rId4">
              <a:grayscl/>
              <a:extLst>
                <a:ext uri="{28A0092B-C50C-407E-A947-70E740481C1C}">
                  <a14:useLocalDpi xmlns:a14="http://schemas.microsoft.com/office/drawing/2010/main" val="0"/>
                </a:ext>
              </a:extLst>
            </a:blip>
            <a:stretch>
              <a:fillRect/>
            </a:stretch>
          </p:blipFill>
          <p:spPr>
            <a:xfrm>
              <a:off x="6050948" y="3725565"/>
              <a:ext cx="471138" cy="324480"/>
            </a:xfrm>
            <a:prstGeom prst="rect">
              <a:avLst/>
            </a:prstGeom>
          </p:spPr>
        </p:pic>
      </p:grpSp>
      <p:sp>
        <p:nvSpPr>
          <p:cNvPr id="17" name="Rechteck: abgerundete Ecken 16">
            <a:extLst>
              <a:ext uri="{FF2B5EF4-FFF2-40B4-BE49-F238E27FC236}">
                <a16:creationId xmlns:a16="http://schemas.microsoft.com/office/drawing/2014/main" id="{766A7DD3-A491-143E-43B6-A074B3073658}"/>
              </a:ext>
            </a:extLst>
          </p:cNvPr>
          <p:cNvSpPr>
            <a:spLocks/>
          </p:cNvSpPr>
          <p:nvPr/>
        </p:nvSpPr>
        <p:spPr>
          <a:xfrm rot="16200000">
            <a:off x="673007" y="8484840"/>
            <a:ext cx="1538922" cy="455498"/>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Bargeld</a:t>
            </a:r>
          </a:p>
        </p:txBody>
      </p:sp>
      <p:sp>
        <p:nvSpPr>
          <p:cNvPr id="18" name="Rechteck: abgerundete Ecken 17">
            <a:extLst>
              <a:ext uri="{FF2B5EF4-FFF2-40B4-BE49-F238E27FC236}">
                <a16:creationId xmlns:a16="http://schemas.microsoft.com/office/drawing/2014/main" id="{33AD6FE9-4418-C42A-5A16-84E705F33B4A}"/>
              </a:ext>
            </a:extLst>
          </p:cNvPr>
          <p:cNvSpPr>
            <a:spLocks/>
          </p:cNvSpPr>
          <p:nvPr/>
        </p:nvSpPr>
        <p:spPr>
          <a:xfrm rot="16200000">
            <a:off x="2169612" y="8484840"/>
            <a:ext cx="1538922" cy="455498"/>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solidFill>
                  <a:schemeClr val="tx1"/>
                </a:solidFill>
                <a:latin typeface="Helvetica" panose="020B0604020202020204" pitchFamily="34" charset="0"/>
                <a:cs typeface="Helvetica" panose="020B0604020202020204" pitchFamily="34" charset="0"/>
              </a:rPr>
              <a:t>Tagesgeld</a:t>
            </a:r>
          </a:p>
        </p:txBody>
      </p:sp>
      <p:sp>
        <p:nvSpPr>
          <p:cNvPr id="19" name="Rechteck: abgerundete Ecken 18">
            <a:extLst>
              <a:ext uri="{FF2B5EF4-FFF2-40B4-BE49-F238E27FC236}">
                <a16:creationId xmlns:a16="http://schemas.microsoft.com/office/drawing/2014/main" id="{EA3D67CF-E83F-083F-E04E-654B370396C8}"/>
              </a:ext>
            </a:extLst>
          </p:cNvPr>
          <p:cNvSpPr>
            <a:spLocks/>
          </p:cNvSpPr>
          <p:nvPr/>
        </p:nvSpPr>
        <p:spPr>
          <a:xfrm rot="16200000">
            <a:off x="1171875" y="8484840"/>
            <a:ext cx="1538922" cy="455498"/>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Girokonto</a:t>
            </a:r>
          </a:p>
        </p:txBody>
      </p:sp>
      <p:sp>
        <p:nvSpPr>
          <p:cNvPr id="20" name="Rechteck: abgerundete Ecken 19">
            <a:extLst>
              <a:ext uri="{FF2B5EF4-FFF2-40B4-BE49-F238E27FC236}">
                <a16:creationId xmlns:a16="http://schemas.microsoft.com/office/drawing/2014/main" id="{041776CF-1374-84B8-A240-A70B5B80F757}"/>
              </a:ext>
            </a:extLst>
          </p:cNvPr>
          <p:cNvSpPr>
            <a:spLocks/>
          </p:cNvSpPr>
          <p:nvPr/>
        </p:nvSpPr>
        <p:spPr>
          <a:xfrm rot="16200000">
            <a:off x="1670744" y="8484840"/>
            <a:ext cx="1538922" cy="455498"/>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Sparbuch</a:t>
            </a:r>
          </a:p>
        </p:txBody>
      </p:sp>
      <p:sp>
        <p:nvSpPr>
          <p:cNvPr id="21" name="Rechteck: abgerundete Ecken 20">
            <a:extLst>
              <a:ext uri="{FF2B5EF4-FFF2-40B4-BE49-F238E27FC236}">
                <a16:creationId xmlns:a16="http://schemas.microsoft.com/office/drawing/2014/main" id="{6F52AF5F-2BED-3094-E8C6-CE5CAF125C3D}"/>
              </a:ext>
            </a:extLst>
          </p:cNvPr>
          <p:cNvSpPr>
            <a:spLocks/>
          </p:cNvSpPr>
          <p:nvPr/>
        </p:nvSpPr>
        <p:spPr>
          <a:xfrm rot="16200000">
            <a:off x="3697470" y="8484840"/>
            <a:ext cx="1538922" cy="455498"/>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ETF</a:t>
            </a:r>
          </a:p>
        </p:txBody>
      </p:sp>
      <p:sp>
        <p:nvSpPr>
          <p:cNvPr id="22" name="Rechteck: abgerundete Ecken 21">
            <a:extLst>
              <a:ext uri="{FF2B5EF4-FFF2-40B4-BE49-F238E27FC236}">
                <a16:creationId xmlns:a16="http://schemas.microsoft.com/office/drawing/2014/main" id="{5CC759FD-9A2A-57A0-8A8F-D51543F387F4}"/>
              </a:ext>
            </a:extLst>
          </p:cNvPr>
          <p:cNvSpPr>
            <a:spLocks/>
          </p:cNvSpPr>
          <p:nvPr/>
        </p:nvSpPr>
        <p:spPr>
          <a:xfrm rot="16200000">
            <a:off x="3188184" y="8484840"/>
            <a:ext cx="1538922" cy="455498"/>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Aktien</a:t>
            </a:r>
          </a:p>
        </p:txBody>
      </p:sp>
      <p:sp>
        <p:nvSpPr>
          <p:cNvPr id="23" name="Rechteck: abgerundete Ecken 22">
            <a:extLst>
              <a:ext uri="{FF2B5EF4-FFF2-40B4-BE49-F238E27FC236}">
                <a16:creationId xmlns:a16="http://schemas.microsoft.com/office/drawing/2014/main" id="{B4872FC8-B6EF-63BE-1ED2-C0728EE9DB7C}"/>
              </a:ext>
            </a:extLst>
          </p:cNvPr>
          <p:cNvSpPr>
            <a:spLocks/>
          </p:cNvSpPr>
          <p:nvPr/>
        </p:nvSpPr>
        <p:spPr>
          <a:xfrm rot="16200000">
            <a:off x="2678898" y="8484840"/>
            <a:ext cx="1538922" cy="455498"/>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solidFill>
                  <a:schemeClr val="tx1"/>
                </a:solidFill>
                <a:latin typeface="Helvetica" panose="020B0604020202020204" pitchFamily="34" charset="0"/>
                <a:cs typeface="Helvetica" panose="020B0604020202020204" pitchFamily="34" charset="0"/>
              </a:rPr>
              <a:t>Festgeld</a:t>
            </a:r>
          </a:p>
        </p:txBody>
      </p:sp>
      <p:sp>
        <p:nvSpPr>
          <p:cNvPr id="24" name="Rechteck: abgerundete Ecken 23">
            <a:extLst>
              <a:ext uri="{FF2B5EF4-FFF2-40B4-BE49-F238E27FC236}">
                <a16:creationId xmlns:a16="http://schemas.microsoft.com/office/drawing/2014/main" id="{970F51AD-772A-2917-A8A3-29327950906B}"/>
              </a:ext>
            </a:extLst>
          </p:cNvPr>
          <p:cNvSpPr>
            <a:spLocks/>
          </p:cNvSpPr>
          <p:nvPr/>
        </p:nvSpPr>
        <p:spPr>
          <a:xfrm rot="16200000">
            <a:off x="670939" y="2818929"/>
            <a:ext cx="1538922" cy="455498"/>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Anleihen</a:t>
            </a:r>
          </a:p>
        </p:txBody>
      </p:sp>
      <p:sp>
        <p:nvSpPr>
          <p:cNvPr id="25" name="Rechteck: abgerundete Ecken 24">
            <a:extLst>
              <a:ext uri="{FF2B5EF4-FFF2-40B4-BE49-F238E27FC236}">
                <a16:creationId xmlns:a16="http://schemas.microsoft.com/office/drawing/2014/main" id="{437E460B-4522-F6DA-C656-2F765C8A775E}"/>
              </a:ext>
            </a:extLst>
          </p:cNvPr>
          <p:cNvSpPr>
            <a:spLocks/>
          </p:cNvSpPr>
          <p:nvPr/>
        </p:nvSpPr>
        <p:spPr>
          <a:xfrm rot="16200000">
            <a:off x="2167544" y="2818929"/>
            <a:ext cx="1538922" cy="455498"/>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Immobilien</a:t>
            </a:r>
          </a:p>
        </p:txBody>
      </p:sp>
      <p:sp>
        <p:nvSpPr>
          <p:cNvPr id="26" name="Rechteck: abgerundete Ecken 25">
            <a:extLst>
              <a:ext uri="{FF2B5EF4-FFF2-40B4-BE49-F238E27FC236}">
                <a16:creationId xmlns:a16="http://schemas.microsoft.com/office/drawing/2014/main" id="{AA6682A9-DB2F-CD34-7C84-DE4D78EED6E9}"/>
              </a:ext>
            </a:extLst>
          </p:cNvPr>
          <p:cNvSpPr>
            <a:spLocks/>
          </p:cNvSpPr>
          <p:nvPr/>
        </p:nvSpPr>
        <p:spPr>
          <a:xfrm rot="16200000">
            <a:off x="1169808" y="2818929"/>
            <a:ext cx="1538922" cy="455498"/>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Gold</a:t>
            </a:r>
          </a:p>
        </p:txBody>
      </p:sp>
      <p:sp>
        <p:nvSpPr>
          <p:cNvPr id="27" name="Rechteck: abgerundete Ecken 26">
            <a:extLst>
              <a:ext uri="{FF2B5EF4-FFF2-40B4-BE49-F238E27FC236}">
                <a16:creationId xmlns:a16="http://schemas.microsoft.com/office/drawing/2014/main" id="{2136F1F3-271A-AF28-2162-7D2A94321628}"/>
              </a:ext>
            </a:extLst>
          </p:cNvPr>
          <p:cNvSpPr>
            <a:spLocks/>
          </p:cNvSpPr>
          <p:nvPr/>
        </p:nvSpPr>
        <p:spPr>
          <a:xfrm rot="16200000">
            <a:off x="1668676" y="2818929"/>
            <a:ext cx="1538922" cy="455498"/>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Bausparvertrag</a:t>
            </a:r>
          </a:p>
        </p:txBody>
      </p:sp>
      <p:sp>
        <p:nvSpPr>
          <p:cNvPr id="28" name="Rechteck: abgerundete Ecken 27">
            <a:extLst>
              <a:ext uri="{FF2B5EF4-FFF2-40B4-BE49-F238E27FC236}">
                <a16:creationId xmlns:a16="http://schemas.microsoft.com/office/drawing/2014/main" id="{107CCEBD-483E-744E-B757-FAC6E91E433A}"/>
              </a:ext>
            </a:extLst>
          </p:cNvPr>
          <p:cNvSpPr>
            <a:spLocks/>
          </p:cNvSpPr>
          <p:nvPr/>
        </p:nvSpPr>
        <p:spPr>
          <a:xfrm rot="16200000">
            <a:off x="3695402" y="2818929"/>
            <a:ext cx="1538922" cy="455498"/>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CFDs (Derivate)</a:t>
            </a:r>
          </a:p>
        </p:txBody>
      </p:sp>
      <p:sp>
        <p:nvSpPr>
          <p:cNvPr id="29" name="Rechteck: abgerundete Ecken 28">
            <a:extLst>
              <a:ext uri="{FF2B5EF4-FFF2-40B4-BE49-F238E27FC236}">
                <a16:creationId xmlns:a16="http://schemas.microsoft.com/office/drawing/2014/main" id="{1C7AB60C-8E83-D438-D051-E60D89D24ABB}"/>
              </a:ext>
            </a:extLst>
          </p:cNvPr>
          <p:cNvSpPr>
            <a:spLocks/>
          </p:cNvSpPr>
          <p:nvPr/>
        </p:nvSpPr>
        <p:spPr>
          <a:xfrm rot="16200000">
            <a:off x="3186116" y="2818929"/>
            <a:ext cx="1538922" cy="455498"/>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Sammlerobjekte</a:t>
            </a:r>
          </a:p>
        </p:txBody>
      </p:sp>
      <p:sp>
        <p:nvSpPr>
          <p:cNvPr id="30" name="Rechteck: abgerundete Ecken 29">
            <a:extLst>
              <a:ext uri="{FF2B5EF4-FFF2-40B4-BE49-F238E27FC236}">
                <a16:creationId xmlns:a16="http://schemas.microsoft.com/office/drawing/2014/main" id="{2726B500-7821-B273-AE09-5AD092BACF7C}"/>
              </a:ext>
            </a:extLst>
          </p:cNvPr>
          <p:cNvSpPr>
            <a:spLocks/>
          </p:cNvSpPr>
          <p:nvPr/>
        </p:nvSpPr>
        <p:spPr>
          <a:xfrm rot="16200000">
            <a:off x="2676830" y="2818929"/>
            <a:ext cx="1538922" cy="455498"/>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Kryptowährungen</a:t>
            </a:r>
          </a:p>
        </p:txBody>
      </p:sp>
      <p:sp>
        <p:nvSpPr>
          <p:cNvPr id="64" name="Textfeld 63">
            <a:extLst>
              <a:ext uri="{FF2B5EF4-FFF2-40B4-BE49-F238E27FC236}">
                <a16:creationId xmlns:a16="http://schemas.microsoft.com/office/drawing/2014/main" id="{C1343208-A002-E79B-C42E-856CEF8880D9}"/>
              </a:ext>
            </a:extLst>
          </p:cNvPr>
          <p:cNvSpPr txBox="1"/>
          <p:nvPr userDrawn="1"/>
        </p:nvSpPr>
        <p:spPr>
          <a:xfrm rot="16200000">
            <a:off x="3677528" y="6651469"/>
            <a:ext cx="5516286" cy="578556"/>
          </a:xfrm>
          <a:prstGeom prst="rect">
            <a:avLst/>
          </a:prstGeom>
          <a:noFill/>
        </p:spPr>
        <p:txBody>
          <a:bodyPr wrap="square" lIns="0" tIns="0" rIns="0" bIns="0">
            <a:spAutoFit/>
          </a:bodyPr>
          <a:lstStyle/>
          <a:p>
            <a:pPr>
              <a:lnSpc>
                <a:spcPct val="107000"/>
              </a:lnSpc>
              <a:spcAft>
                <a:spcPts val="800"/>
              </a:spcAft>
            </a:pPr>
            <a:r>
              <a:rPr lang="de-DE" sz="1200"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Bitte beachten Sie, dass dieser Ausfüllhinweis nur eine Orientierungshilfe, aber keine fertige Lösung darstellt. Die Ergebnisse sollten sich aus der Arbeit innerhalb der Klasse ableiten.</a:t>
            </a:r>
          </a:p>
        </p:txBody>
      </p:sp>
      <p:sp>
        <p:nvSpPr>
          <p:cNvPr id="87" name="Rechteck: abgerundete Ecken 86">
            <a:extLst>
              <a:ext uri="{FF2B5EF4-FFF2-40B4-BE49-F238E27FC236}">
                <a16:creationId xmlns:a16="http://schemas.microsoft.com/office/drawing/2014/main" id="{FFC556C8-03C6-C362-C306-762ADD0A417D}"/>
              </a:ext>
            </a:extLst>
          </p:cNvPr>
          <p:cNvSpPr>
            <a:spLocks/>
          </p:cNvSpPr>
          <p:nvPr userDrawn="1"/>
        </p:nvSpPr>
        <p:spPr>
          <a:xfrm rot="16200000">
            <a:off x="1216454" y="3672411"/>
            <a:ext cx="456164" cy="455498"/>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8856" rIns="38856" rtlCol="0" anchor="ctr"/>
          <a:lstStyle/>
          <a:p>
            <a:pPr algn="ctr"/>
            <a:r>
              <a:rPr lang="de-DE" sz="1200" dirty="0">
                <a:solidFill>
                  <a:srgbClr val="FFFFFF"/>
                </a:solidFill>
                <a:latin typeface="Helvetica" panose="020B0604020202020204" pitchFamily="34" charset="0"/>
                <a:cs typeface="Helvetica" panose="020B0604020202020204" pitchFamily="34" charset="0"/>
              </a:rPr>
              <a:t>8</a:t>
            </a:r>
          </a:p>
        </p:txBody>
      </p:sp>
      <p:sp>
        <p:nvSpPr>
          <p:cNvPr id="88" name="Rechteck: abgerundete Ecken 87">
            <a:extLst>
              <a:ext uri="{FF2B5EF4-FFF2-40B4-BE49-F238E27FC236}">
                <a16:creationId xmlns:a16="http://schemas.microsoft.com/office/drawing/2014/main" id="{137CE921-641B-1343-FE4A-7447D9596673}"/>
              </a:ext>
            </a:extLst>
          </p:cNvPr>
          <p:cNvSpPr>
            <a:spLocks/>
          </p:cNvSpPr>
          <p:nvPr userDrawn="1"/>
        </p:nvSpPr>
        <p:spPr>
          <a:xfrm rot="16200000">
            <a:off x="2713059" y="3672411"/>
            <a:ext cx="456164" cy="455498"/>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8856" rIns="38856" rtlCol="0" anchor="ctr"/>
          <a:lstStyle/>
          <a:p>
            <a:pPr algn="ctr"/>
            <a:r>
              <a:rPr lang="de-DE" sz="1200" dirty="0">
                <a:solidFill>
                  <a:srgbClr val="FFFFFF"/>
                </a:solidFill>
                <a:latin typeface="Helvetica" panose="020B0604020202020204" pitchFamily="34" charset="0"/>
                <a:cs typeface="Helvetica" panose="020B0604020202020204" pitchFamily="34" charset="0"/>
              </a:rPr>
              <a:t>11</a:t>
            </a:r>
          </a:p>
        </p:txBody>
      </p:sp>
      <p:sp>
        <p:nvSpPr>
          <p:cNvPr id="89" name="Rechteck: abgerundete Ecken 88">
            <a:extLst>
              <a:ext uri="{FF2B5EF4-FFF2-40B4-BE49-F238E27FC236}">
                <a16:creationId xmlns:a16="http://schemas.microsoft.com/office/drawing/2014/main" id="{518CA443-826E-6D01-0371-15254E9FD0DB}"/>
              </a:ext>
            </a:extLst>
          </p:cNvPr>
          <p:cNvSpPr>
            <a:spLocks/>
          </p:cNvSpPr>
          <p:nvPr userDrawn="1"/>
        </p:nvSpPr>
        <p:spPr>
          <a:xfrm rot="16200000">
            <a:off x="1715322" y="3672411"/>
            <a:ext cx="456164" cy="455498"/>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8856" rIns="38856" rtlCol="0" anchor="ctr"/>
          <a:lstStyle/>
          <a:p>
            <a:pPr algn="ctr"/>
            <a:r>
              <a:rPr lang="de-DE" sz="1200" dirty="0">
                <a:solidFill>
                  <a:srgbClr val="FFFFFF"/>
                </a:solidFill>
                <a:latin typeface="Helvetica" panose="020B0604020202020204" pitchFamily="34" charset="0"/>
                <a:cs typeface="Helvetica" panose="020B0604020202020204" pitchFamily="34" charset="0"/>
              </a:rPr>
              <a:t>9</a:t>
            </a:r>
          </a:p>
        </p:txBody>
      </p:sp>
      <p:sp>
        <p:nvSpPr>
          <p:cNvPr id="90" name="Rechteck: abgerundete Ecken 89">
            <a:extLst>
              <a:ext uri="{FF2B5EF4-FFF2-40B4-BE49-F238E27FC236}">
                <a16:creationId xmlns:a16="http://schemas.microsoft.com/office/drawing/2014/main" id="{DBBD4312-BAE0-1386-A309-FC8759A8D25B}"/>
              </a:ext>
            </a:extLst>
          </p:cNvPr>
          <p:cNvSpPr>
            <a:spLocks/>
          </p:cNvSpPr>
          <p:nvPr userDrawn="1"/>
        </p:nvSpPr>
        <p:spPr>
          <a:xfrm rot="16200000">
            <a:off x="2214190" y="3672411"/>
            <a:ext cx="456164" cy="455498"/>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8856" rIns="38856" rtlCol="0" anchor="ctr"/>
          <a:lstStyle/>
          <a:p>
            <a:pPr algn="ctr"/>
            <a:r>
              <a:rPr lang="de-DE" sz="1200" dirty="0">
                <a:solidFill>
                  <a:srgbClr val="FFFFFF"/>
                </a:solidFill>
                <a:latin typeface="Helvetica" panose="020B0604020202020204" pitchFamily="34" charset="0"/>
                <a:cs typeface="Helvetica" panose="020B0604020202020204" pitchFamily="34" charset="0"/>
              </a:rPr>
              <a:t>10</a:t>
            </a:r>
          </a:p>
        </p:txBody>
      </p:sp>
      <p:sp>
        <p:nvSpPr>
          <p:cNvPr id="91" name="Rechteck: abgerundete Ecken 90">
            <a:extLst>
              <a:ext uri="{FF2B5EF4-FFF2-40B4-BE49-F238E27FC236}">
                <a16:creationId xmlns:a16="http://schemas.microsoft.com/office/drawing/2014/main" id="{4D74F663-CD9D-3DA0-5E09-B0A94D0E08DA}"/>
              </a:ext>
            </a:extLst>
          </p:cNvPr>
          <p:cNvSpPr>
            <a:spLocks/>
          </p:cNvSpPr>
          <p:nvPr userDrawn="1"/>
        </p:nvSpPr>
        <p:spPr>
          <a:xfrm rot="16200000">
            <a:off x="4240916" y="3672411"/>
            <a:ext cx="456164" cy="455498"/>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8856" rIns="38856" rtlCol="0" anchor="ctr"/>
          <a:lstStyle/>
          <a:p>
            <a:pPr algn="ctr"/>
            <a:r>
              <a:rPr lang="de-DE" sz="1200" dirty="0">
                <a:solidFill>
                  <a:srgbClr val="FFFFFF"/>
                </a:solidFill>
                <a:latin typeface="Helvetica" panose="020B0604020202020204" pitchFamily="34" charset="0"/>
                <a:cs typeface="Helvetica" panose="020B0604020202020204" pitchFamily="34" charset="0"/>
              </a:rPr>
              <a:t>14</a:t>
            </a:r>
          </a:p>
        </p:txBody>
      </p:sp>
      <p:sp>
        <p:nvSpPr>
          <p:cNvPr id="92" name="Rechteck: abgerundete Ecken 91">
            <a:extLst>
              <a:ext uri="{FF2B5EF4-FFF2-40B4-BE49-F238E27FC236}">
                <a16:creationId xmlns:a16="http://schemas.microsoft.com/office/drawing/2014/main" id="{BCDD2918-EEDA-3C23-7FAD-07C1A2E52F25}"/>
              </a:ext>
            </a:extLst>
          </p:cNvPr>
          <p:cNvSpPr>
            <a:spLocks/>
          </p:cNvSpPr>
          <p:nvPr userDrawn="1"/>
        </p:nvSpPr>
        <p:spPr>
          <a:xfrm rot="16200000">
            <a:off x="3731630" y="3672411"/>
            <a:ext cx="456164" cy="455498"/>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8856" rIns="38856" rtlCol="0" anchor="ctr"/>
          <a:lstStyle/>
          <a:p>
            <a:pPr algn="ctr"/>
            <a:r>
              <a:rPr lang="de-DE" sz="1200" dirty="0">
                <a:solidFill>
                  <a:srgbClr val="FFFFFF"/>
                </a:solidFill>
                <a:latin typeface="Helvetica" panose="020B0604020202020204" pitchFamily="34" charset="0"/>
                <a:cs typeface="Helvetica" panose="020B0604020202020204" pitchFamily="34" charset="0"/>
              </a:rPr>
              <a:t>13</a:t>
            </a:r>
          </a:p>
        </p:txBody>
      </p:sp>
      <p:sp>
        <p:nvSpPr>
          <p:cNvPr id="93" name="Rechteck: abgerundete Ecken 92">
            <a:extLst>
              <a:ext uri="{FF2B5EF4-FFF2-40B4-BE49-F238E27FC236}">
                <a16:creationId xmlns:a16="http://schemas.microsoft.com/office/drawing/2014/main" id="{01E7166B-2CF1-580E-1B34-7D40DE9564A1}"/>
              </a:ext>
            </a:extLst>
          </p:cNvPr>
          <p:cNvSpPr>
            <a:spLocks/>
          </p:cNvSpPr>
          <p:nvPr userDrawn="1"/>
        </p:nvSpPr>
        <p:spPr>
          <a:xfrm rot="16200000">
            <a:off x="3222345" y="3672411"/>
            <a:ext cx="456164" cy="455498"/>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8856" rIns="38856" rtlCol="0" anchor="ctr"/>
          <a:lstStyle/>
          <a:p>
            <a:pPr algn="ctr"/>
            <a:r>
              <a:rPr lang="de-DE" sz="1200" dirty="0">
                <a:solidFill>
                  <a:srgbClr val="FFFFFF"/>
                </a:solidFill>
                <a:latin typeface="Helvetica" panose="020B0604020202020204" pitchFamily="34" charset="0"/>
                <a:cs typeface="Helvetica" panose="020B0604020202020204" pitchFamily="34" charset="0"/>
              </a:rPr>
              <a:t>12</a:t>
            </a:r>
          </a:p>
        </p:txBody>
      </p:sp>
      <p:sp>
        <p:nvSpPr>
          <p:cNvPr id="94" name="Rechteck: abgerundete Ecken 93">
            <a:extLst>
              <a:ext uri="{FF2B5EF4-FFF2-40B4-BE49-F238E27FC236}">
                <a16:creationId xmlns:a16="http://schemas.microsoft.com/office/drawing/2014/main" id="{D874AB51-C8AD-A23E-BBF9-41B89BF4C8CC}"/>
              </a:ext>
            </a:extLst>
          </p:cNvPr>
          <p:cNvSpPr>
            <a:spLocks/>
          </p:cNvSpPr>
          <p:nvPr userDrawn="1"/>
        </p:nvSpPr>
        <p:spPr>
          <a:xfrm rot="16200000">
            <a:off x="1216454" y="7658551"/>
            <a:ext cx="456164" cy="455498"/>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FFFFFF"/>
                </a:solidFill>
                <a:latin typeface="Helvetica" panose="020B0604020202020204" pitchFamily="34" charset="0"/>
                <a:cs typeface="Helvetica" panose="020B0604020202020204" pitchFamily="34" charset="0"/>
              </a:rPr>
              <a:t>1</a:t>
            </a:r>
          </a:p>
        </p:txBody>
      </p:sp>
      <p:sp>
        <p:nvSpPr>
          <p:cNvPr id="95" name="Rechteck: abgerundete Ecken 94">
            <a:extLst>
              <a:ext uri="{FF2B5EF4-FFF2-40B4-BE49-F238E27FC236}">
                <a16:creationId xmlns:a16="http://schemas.microsoft.com/office/drawing/2014/main" id="{229172B2-F7A4-9A4C-CE8E-F5883DCD16CC}"/>
              </a:ext>
            </a:extLst>
          </p:cNvPr>
          <p:cNvSpPr>
            <a:spLocks/>
          </p:cNvSpPr>
          <p:nvPr userDrawn="1"/>
        </p:nvSpPr>
        <p:spPr>
          <a:xfrm rot="16200000">
            <a:off x="2713059" y="7658551"/>
            <a:ext cx="456164" cy="455498"/>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FFFFFF"/>
                </a:solidFill>
                <a:latin typeface="Helvetica" panose="020B0604020202020204" pitchFamily="34" charset="0"/>
                <a:cs typeface="Helvetica" panose="020B0604020202020204" pitchFamily="34" charset="0"/>
              </a:rPr>
              <a:t>4</a:t>
            </a:r>
          </a:p>
        </p:txBody>
      </p:sp>
      <p:sp>
        <p:nvSpPr>
          <p:cNvPr id="96" name="Rechteck: abgerundete Ecken 95">
            <a:extLst>
              <a:ext uri="{FF2B5EF4-FFF2-40B4-BE49-F238E27FC236}">
                <a16:creationId xmlns:a16="http://schemas.microsoft.com/office/drawing/2014/main" id="{631E921D-3BB9-3EB6-5589-DA4DAA51310B}"/>
              </a:ext>
            </a:extLst>
          </p:cNvPr>
          <p:cNvSpPr>
            <a:spLocks/>
          </p:cNvSpPr>
          <p:nvPr userDrawn="1"/>
        </p:nvSpPr>
        <p:spPr>
          <a:xfrm rot="16200000">
            <a:off x="1715322" y="7658551"/>
            <a:ext cx="456164" cy="455498"/>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FFFFFF"/>
                </a:solidFill>
                <a:latin typeface="Helvetica" panose="020B0604020202020204" pitchFamily="34" charset="0"/>
                <a:cs typeface="Helvetica" panose="020B0604020202020204" pitchFamily="34" charset="0"/>
              </a:rPr>
              <a:t>2</a:t>
            </a:r>
          </a:p>
        </p:txBody>
      </p:sp>
      <p:sp>
        <p:nvSpPr>
          <p:cNvPr id="97" name="Rechteck: abgerundete Ecken 96">
            <a:extLst>
              <a:ext uri="{FF2B5EF4-FFF2-40B4-BE49-F238E27FC236}">
                <a16:creationId xmlns:a16="http://schemas.microsoft.com/office/drawing/2014/main" id="{A28792E8-DD40-B26F-D803-8AA59063BFD8}"/>
              </a:ext>
            </a:extLst>
          </p:cNvPr>
          <p:cNvSpPr>
            <a:spLocks/>
          </p:cNvSpPr>
          <p:nvPr userDrawn="1"/>
        </p:nvSpPr>
        <p:spPr>
          <a:xfrm rot="16200000">
            <a:off x="2214190" y="7658551"/>
            <a:ext cx="456164" cy="455498"/>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FFFFFF"/>
                </a:solidFill>
                <a:latin typeface="Helvetica" panose="020B0604020202020204" pitchFamily="34" charset="0"/>
                <a:cs typeface="Helvetica" panose="020B0604020202020204" pitchFamily="34" charset="0"/>
              </a:rPr>
              <a:t>3</a:t>
            </a:r>
          </a:p>
        </p:txBody>
      </p:sp>
      <p:sp>
        <p:nvSpPr>
          <p:cNvPr id="98" name="Rechteck: abgerundete Ecken 97">
            <a:extLst>
              <a:ext uri="{FF2B5EF4-FFF2-40B4-BE49-F238E27FC236}">
                <a16:creationId xmlns:a16="http://schemas.microsoft.com/office/drawing/2014/main" id="{CAB2EF4A-FB44-6B3F-093D-1DC1FCDAD362}"/>
              </a:ext>
            </a:extLst>
          </p:cNvPr>
          <p:cNvSpPr>
            <a:spLocks/>
          </p:cNvSpPr>
          <p:nvPr userDrawn="1"/>
        </p:nvSpPr>
        <p:spPr>
          <a:xfrm rot="16200000">
            <a:off x="4240916" y="7658551"/>
            <a:ext cx="456164" cy="455498"/>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FFFFFF"/>
                </a:solidFill>
                <a:latin typeface="Helvetica" panose="020B0604020202020204" pitchFamily="34" charset="0"/>
                <a:cs typeface="Helvetica" panose="020B0604020202020204" pitchFamily="34" charset="0"/>
              </a:rPr>
              <a:t>7</a:t>
            </a:r>
          </a:p>
        </p:txBody>
      </p:sp>
      <p:sp>
        <p:nvSpPr>
          <p:cNvPr id="99" name="Rechteck: abgerundete Ecken 98">
            <a:extLst>
              <a:ext uri="{FF2B5EF4-FFF2-40B4-BE49-F238E27FC236}">
                <a16:creationId xmlns:a16="http://schemas.microsoft.com/office/drawing/2014/main" id="{021356C1-05D7-6D25-81EB-CBE5EE7952C8}"/>
              </a:ext>
            </a:extLst>
          </p:cNvPr>
          <p:cNvSpPr>
            <a:spLocks/>
          </p:cNvSpPr>
          <p:nvPr userDrawn="1"/>
        </p:nvSpPr>
        <p:spPr>
          <a:xfrm rot="16200000">
            <a:off x="3731630" y="7658551"/>
            <a:ext cx="456164" cy="455498"/>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FFFFFF"/>
                </a:solidFill>
                <a:latin typeface="Helvetica" panose="020B0604020202020204" pitchFamily="34" charset="0"/>
                <a:cs typeface="Helvetica" panose="020B0604020202020204" pitchFamily="34" charset="0"/>
              </a:rPr>
              <a:t>6</a:t>
            </a:r>
          </a:p>
        </p:txBody>
      </p:sp>
      <p:sp>
        <p:nvSpPr>
          <p:cNvPr id="100" name="Rechteck: abgerundete Ecken 99">
            <a:extLst>
              <a:ext uri="{FF2B5EF4-FFF2-40B4-BE49-F238E27FC236}">
                <a16:creationId xmlns:a16="http://schemas.microsoft.com/office/drawing/2014/main" id="{27FD2F10-74E2-9CDE-CD0A-CD6C38993692}"/>
              </a:ext>
            </a:extLst>
          </p:cNvPr>
          <p:cNvSpPr>
            <a:spLocks/>
          </p:cNvSpPr>
          <p:nvPr userDrawn="1"/>
        </p:nvSpPr>
        <p:spPr>
          <a:xfrm rot="16200000">
            <a:off x="3222345" y="7658551"/>
            <a:ext cx="456164" cy="455498"/>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FFFFFF"/>
                </a:solidFill>
                <a:latin typeface="Helvetica" panose="020B0604020202020204" pitchFamily="34" charset="0"/>
                <a:cs typeface="Helvetica" panose="020B0604020202020204" pitchFamily="34" charset="0"/>
              </a:rPr>
              <a:t>5</a:t>
            </a:r>
          </a:p>
        </p:txBody>
      </p:sp>
    </p:spTree>
    <p:extLst>
      <p:ext uri="{BB962C8B-B14F-4D97-AF65-F5344CB8AC3E}">
        <p14:creationId xmlns:p14="http://schemas.microsoft.com/office/powerpoint/2010/main" val="1916894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gemeine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62865D1-4F14-47F8-613E-A7F5EBD9EF2F}"/>
              </a:ext>
            </a:extLst>
          </p:cNvPr>
          <p:cNvSpPr/>
          <p:nvPr userDrawn="1"/>
        </p:nvSpPr>
        <p:spPr>
          <a:xfrm>
            <a:off x="1031300" y="5489778"/>
            <a:ext cx="5523669" cy="29781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Jede Klasse ist anders. Sie als Lehrkraft kennen Ihre Schülerinnen und Schüler am besten. Um die Materialien auf Ihre Klasse und Ihr individuelles Unterrichtssetting zuzuschneiden, können Sie sie auch als editierbare PowerPoint-Version über unsere Seite herunterladen. Diese Version ist auch für den digitalen Einsatz im Klassenzimmer geeignet.</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Beachten Sie bitte, dass der Großteil der Präsentationen im Folienmaster erstellt ist. Damit stellen wir sicher, dass beim digitalen Einsatz der Materialien keine ungewollten Änderungen passieren. Nur die Elemente, die regulär für eine Bearbeitung vorgesehen sind, lassen sich im normalen Bearbeitungsmodus ändern.</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Um Änderungen im Folienmaster vorzunehmen, gehen Sie im PowerPoint bitte auf die Registerkarte „Ansicht“ und wählen dort „Folienmaster“ aus (zu finden im Abschnitt „Masteransichten“, s. Screenshot).</a:t>
            </a:r>
          </a:p>
          <a:p>
            <a:pPr algn="ctr"/>
            <a:endParaRPr lang="de-DE" sz="1200" dirty="0"/>
          </a:p>
        </p:txBody>
      </p:sp>
      <p:sp>
        <p:nvSpPr>
          <p:cNvPr id="8" name="Rechteck 7">
            <a:extLst>
              <a:ext uri="{FF2B5EF4-FFF2-40B4-BE49-F238E27FC236}">
                <a16:creationId xmlns:a16="http://schemas.microsoft.com/office/drawing/2014/main" id="{5C5A47C3-9CD4-4B3B-E5E7-F4272B7A34AC}"/>
              </a:ext>
            </a:extLst>
          </p:cNvPr>
          <p:cNvSpPr/>
          <p:nvPr userDrawn="1"/>
        </p:nvSpPr>
        <p:spPr>
          <a:xfrm>
            <a:off x="1022861" y="517216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Editierbarkeit</a:t>
            </a:r>
            <a:endParaRPr lang="de-DE" sz="1400" dirty="0">
              <a:solidFill>
                <a:schemeClr val="tx1"/>
              </a:solidFill>
              <a:latin typeface="Helvetica" panose="020B0604020202020204" pitchFamily="34" charset="0"/>
              <a:cs typeface="Helvetica" panose="020B0604020202020204" pitchFamily="34" charset="0"/>
            </a:endParaRPr>
          </a:p>
        </p:txBody>
      </p:sp>
      <p:pic>
        <p:nvPicPr>
          <p:cNvPr id="9" name="Grafik 8">
            <a:extLst>
              <a:ext uri="{FF2B5EF4-FFF2-40B4-BE49-F238E27FC236}">
                <a16:creationId xmlns:a16="http://schemas.microsoft.com/office/drawing/2014/main" id="{224589DC-95C3-116B-E3F2-85BBC8F64DEE}"/>
              </a:ext>
            </a:extLst>
          </p:cNvPr>
          <p:cNvPicPr>
            <a:picLocks noChangeAspect="1"/>
          </p:cNvPicPr>
          <p:nvPr userDrawn="1"/>
        </p:nvPicPr>
        <p:blipFill rotWithShape="1">
          <a:blip r:embed="rId2"/>
          <a:srcRect t="4282" r="41591"/>
          <a:stretch/>
        </p:blipFill>
        <p:spPr>
          <a:xfrm>
            <a:off x="1031300" y="8570100"/>
            <a:ext cx="5497074" cy="928972"/>
          </a:xfrm>
          <a:prstGeom prst="rect">
            <a:avLst/>
          </a:prstGeom>
          <a:ln>
            <a:solidFill>
              <a:schemeClr val="bg2"/>
            </a:solidFill>
          </a:ln>
        </p:spPr>
      </p:pic>
      <p:grpSp>
        <p:nvGrpSpPr>
          <p:cNvPr id="10" name="Gruppieren 9">
            <a:extLst>
              <a:ext uri="{FF2B5EF4-FFF2-40B4-BE49-F238E27FC236}">
                <a16:creationId xmlns:a16="http://schemas.microsoft.com/office/drawing/2014/main" id="{15BDCBCE-7B8E-17DC-52EE-B4530F0FF890}"/>
              </a:ext>
            </a:extLst>
          </p:cNvPr>
          <p:cNvGrpSpPr/>
          <p:nvPr userDrawn="1"/>
        </p:nvGrpSpPr>
        <p:grpSpPr>
          <a:xfrm>
            <a:off x="1018001" y="1322443"/>
            <a:ext cx="5523669" cy="2561961"/>
            <a:chOff x="1008103" y="5345906"/>
            <a:chExt cx="5523669" cy="2561961"/>
          </a:xfrm>
        </p:grpSpPr>
        <p:sp>
          <p:nvSpPr>
            <p:cNvPr id="11" name="Rechteck 10">
              <a:extLst>
                <a:ext uri="{FF2B5EF4-FFF2-40B4-BE49-F238E27FC236}">
                  <a16:creationId xmlns:a16="http://schemas.microsoft.com/office/drawing/2014/main" id="{4820E140-558A-05AD-0AB1-F7E456189120}"/>
                </a:ext>
              </a:extLst>
            </p:cNvPr>
            <p:cNvSpPr/>
            <p:nvPr/>
          </p:nvSpPr>
          <p:spPr>
            <a:xfrm>
              <a:off x="1008103" y="5345906"/>
              <a:ext cx="5523669" cy="2561961"/>
            </a:xfrm>
            <a:prstGeom prst="rect">
              <a:avLst/>
            </a:prstGeom>
            <a:solidFill>
              <a:schemeClr val="bg1"/>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3" name="Gruppieren 12">
              <a:extLst>
                <a:ext uri="{FF2B5EF4-FFF2-40B4-BE49-F238E27FC236}">
                  <a16:creationId xmlns:a16="http://schemas.microsoft.com/office/drawing/2014/main" id="{DDA38161-01F4-6F74-FBB5-D977F70DE8F0}"/>
                </a:ext>
              </a:extLst>
            </p:cNvPr>
            <p:cNvGrpSpPr/>
            <p:nvPr/>
          </p:nvGrpSpPr>
          <p:grpSpPr>
            <a:xfrm>
              <a:off x="1177558" y="5676105"/>
              <a:ext cx="2319182" cy="1901562"/>
              <a:chOff x="0" y="0"/>
              <a:chExt cx="2644775" cy="2168525"/>
            </a:xfrm>
          </p:grpSpPr>
          <p:pic>
            <p:nvPicPr>
              <p:cNvPr id="14" name="Grafik 13">
                <a:extLst>
                  <a:ext uri="{FF2B5EF4-FFF2-40B4-BE49-F238E27FC236}">
                    <a16:creationId xmlns:a16="http://schemas.microsoft.com/office/drawing/2014/main" id="{F2341CB5-488E-3BA4-B8FA-A859595D0D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88" r="11098"/>
              <a:stretch/>
            </p:blipFill>
            <p:spPr bwMode="auto">
              <a:xfrm>
                <a:off x="0" y="0"/>
                <a:ext cx="2644775" cy="1924050"/>
              </a:xfrm>
              <a:prstGeom prst="rect">
                <a:avLst/>
              </a:prstGeom>
              <a:noFill/>
              <a:ln>
                <a:noFill/>
              </a:ln>
              <a:extLst>
                <a:ext uri="{53640926-AAD7-44D8-BBD7-CCE9431645EC}">
                  <a14:shadowObscured xmlns:a14="http://schemas.microsoft.com/office/drawing/2010/main"/>
                </a:ext>
              </a:extLst>
            </p:spPr>
          </p:pic>
          <p:pic>
            <p:nvPicPr>
              <p:cNvPr id="15" name="Grafik 14">
                <a:extLst>
                  <a:ext uri="{FF2B5EF4-FFF2-40B4-BE49-F238E27FC236}">
                    <a16:creationId xmlns:a16="http://schemas.microsoft.com/office/drawing/2014/main" id="{92C58FA4-6559-8324-4888-75B0A777DE6F}"/>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350" y="1819275"/>
                <a:ext cx="2388235" cy="349250"/>
              </a:xfrm>
              <a:prstGeom prst="rect">
                <a:avLst/>
              </a:prstGeom>
            </p:spPr>
          </p:pic>
        </p:grpSp>
      </p:grpSp>
      <p:sp>
        <p:nvSpPr>
          <p:cNvPr id="16" name="Rechteck 15">
            <a:extLst>
              <a:ext uri="{FF2B5EF4-FFF2-40B4-BE49-F238E27FC236}">
                <a16:creationId xmlns:a16="http://schemas.microsoft.com/office/drawing/2014/main" id="{59D14F21-5476-DC2D-C0A8-01E45339CB8D}"/>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Herausgeber</a:t>
            </a:r>
            <a:endParaRPr lang="de-DE" sz="1400" dirty="0">
              <a:solidFill>
                <a:schemeClr val="tx1"/>
              </a:solidFill>
              <a:latin typeface="Helvetica" panose="020B0604020202020204" pitchFamily="34" charset="0"/>
              <a:cs typeface="Helvetica" panose="020B0604020202020204" pitchFamily="34" charset="0"/>
            </a:endParaRPr>
          </a:p>
        </p:txBody>
      </p:sp>
      <p:sp>
        <p:nvSpPr>
          <p:cNvPr id="17" name="Rechteck 16">
            <a:extLst>
              <a:ext uri="{FF2B5EF4-FFF2-40B4-BE49-F238E27FC236}">
                <a16:creationId xmlns:a16="http://schemas.microsoft.com/office/drawing/2014/main" id="{0F208A8B-F76C-2F13-82F0-75A553FCF9A5}"/>
              </a:ext>
            </a:extLst>
          </p:cNvPr>
          <p:cNvSpPr/>
          <p:nvPr userDrawn="1"/>
        </p:nvSpPr>
        <p:spPr>
          <a:xfrm>
            <a:off x="1022861" y="4183825"/>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Kontakt</a:t>
            </a:r>
            <a:endParaRPr lang="de-DE" sz="1400" dirty="0">
              <a:solidFill>
                <a:schemeClr val="tx1"/>
              </a:solidFill>
              <a:latin typeface="Helvetica" panose="020B0604020202020204" pitchFamily="34" charset="0"/>
              <a:cs typeface="Helvetica" panose="020B0604020202020204" pitchFamily="34" charset="0"/>
            </a:endParaRPr>
          </a:p>
        </p:txBody>
      </p:sp>
      <p:sp>
        <p:nvSpPr>
          <p:cNvPr id="19" name="Rechteck: abgerundete Ecken 18">
            <a:extLst>
              <a:ext uri="{FF2B5EF4-FFF2-40B4-BE49-F238E27FC236}">
                <a16:creationId xmlns:a16="http://schemas.microsoft.com/office/drawing/2014/main" id="{6CD57C1A-08C9-5A10-6CF0-963F34F93213}"/>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Tree>
    <p:extLst>
      <p:ext uri="{BB962C8B-B14F-4D97-AF65-F5344CB8AC3E}">
        <p14:creationId xmlns:p14="http://schemas.microsoft.com/office/powerpoint/2010/main" val="1406212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1/4">
    <p:spTree>
      <p:nvGrpSpPr>
        <p:cNvPr id="1" name=""/>
        <p:cNvGrpSpPr/>
        <p:nvPr/>
      </p:nvGrpSpPr>
      <p:grpSpPr>
        <a:xfrm>
          <a:off x="0" y="0"/>
          <a:ext cx="0" cy="0"/>
          <a:chOff x="0" y="0"/>
          <a:chExt cx="0" cy="0"/>
        </a:xfrm>
      </p:grpSpPr>
      <p:sp>
        <p:nvSpPr>
          <p:cNvPr id="7" name="Rechteck: abgerundete Ecken 6">
            <a:extLst>
              <a:ext uri="{FF2B5EF4-FFF2-40B4-BE49-F238E27FC236}">
                <a16:creationId xmlns:a16="http://schemas.microsoft.com/office/drawing/2014/main" id="{95E1ABED-E937-4B03-C0A4-9F568330DE05}"/>
              </a:ext>
            </a:extLst>
          </p:cNvPr>
          <p:cNvSpPr/>
          <p:nvPr userDrawn="1"/>
        </p:nvSpPr>
        <p:spPr>
          <a:xfrm>
            <a:off x="1020525" y="3210977"/>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G-a</a:t>
            </a:r>
          </a:p>
        </p:txBody>
      </p:sp>
      <p:sp>
        <p:nvSpPr>
          <p:cNvPr id="8" name="Rechteck: abgerundete Ecken 7">
            <a:extLst>
              <a:ext uri="{FF2B5EF4-FFF2-40B4-BE49-F238E27FC236}">
                <a16:creationId xmlns:a16="http://schemas.microsoft.com/office/drawing/2014/main" id="{D841FB08-77D4-969F-B672-B72BA6DF635F}"/>
              </a:ext>
            </a:extLst>
          </p:cNvPr>
          <p:cNvSpPr/>
          <p:nvPr userDrawn="1"/>
        </p:nvSpPr>
        <p:spPr>
          <a:xfrm>
            <a:off x="1022753" y="3663990"/>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G-b</a:t>
            </a:r>
          </a:p>
        </p:txBody>
      </p:sp>
      <p:sp>
        <p:nvSpPr>
          <p:cNvPr id="9" name="Rechteck 8">
            <a:extLst>
              <a:ext uri="{FF2B5EF4-FFF2-40B4-BE49-F238E27FC236}">
                <a16:creationId xmlns:a16="http://schemas.microsoft.com/office/drawing/2014/main" id="{88E0BCFD-70D6-BB53-003B-9CC4F2C88CB4}"/>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Inhalte der Einheit „Geldanlage“</a:t>
            </a:r>
            <a:endParaRPr lang="de-DE" sz="1600" dirty="0">
              <a:solidFill>
                <a:schemeClr val="tx2"/>
              </a:solidFill>
              <a:latin typeface="Helvetica" panose="020B0604020202020204" pitchFamily="34" charset="0"/>
              <a:cs typeface="Helvetica" panose="020B0604020202020204" pitchFamily="34" charset="0"/>
            </a:endParaRPr>
          </a:p>
        </p:txBody>
      </p:sp>
      <p:sp>
        <p:nvSpPr>
          <p:cNvPr id="11" name="Rechteck: abgerundete Ecken 10">
            <a:extLst>
              <a:ext uri="{FF2B5EF4-FFF2-40B4-BE49-F238E27FC236}">
                <a16:creationId xmlns:a16="http://schemas.microsoft.com/office/drawing/2014/main" id="{D0404B70-6333-4F7F-0155-E18C025FC80A}"/>
              </a:ext>
            </a:extLst>
          </p:cNvPr>
          <p:cNvSpPr/>
          <p:nvPr userDrawn="1"/>
        </p:nvSpPr>
        <p:spPr>
          <a:xfrm>
            <a:off x="1020525" y="4112785"/>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G-c</a:t>
            </a:r>
          </a:p>
        </p:txBody>
      </p:sp>
      <p:sp>
        <p:nvSpPr>
          <p:cNvPr id="14" name="Rechteck: abgerundete Ecken 13">
            <a:extLst>
              <a:ext uri="{FF2B5EF4-FFF2-40B4-BE49-F238E27FC236}">
                <a16:creationId xmlns:a16="http://schemas.microsoft.com/office/drawing/2014/main" id="{9F98F104-F03D-68F3-CC5F-B8039C635D23}"/>
              </a:ext>
            </a:extLst>
          </p:cNvPr>
          <p:cNvSpPr/>
          <p:nvPr userDrawn="1"/>
        </p:nvSpPr>
        <p:spPr>
          <a:xfrm>
            <a:off x="1020525" y="4552347"/>
            <a:ext cx="670472" cy="355969"/>
          </a:xfrm>
          <a:prstGeom prst="roundRect">
            <a:avLst>
              <a:gd name="adj" fmla="val 50000"/>
            </a:avLst>
          </a:prstGeom>
          <a:solidFill>
            <a:srgbClr val="00B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G-1</a:t>
            </a:r>
          </a:p>
        </p:txBody>
      </p:sp>
      <p:sp>
        <p:nvSpPr>
          <p:cNvPr id="15" name="Rechteck: abgerundete Ecken 14">
            <a:extLst>
              <a:ext uri="{FF2B5EF4-FFF2-40B4-BE49-F238E27FC236}">
                <a16:creationId xmlns:a16="http://schemas.microsoft.com/office/drawing/2014/main" id="{2F3BB778-68F5-E4CE-E5CD-11B4427CA6A2}"/>
              </a:ext>
            </a:extLst>
          </p:cNvPr>
          <p:cNvSpPr/>
          <p:nvPr userDrawn="1"/>
        </p:nvSpPr>
        <p:spPr>
          <a:xfrm>
            <a:off x="1022753" y="5001142"/>
            <a:ext cx="670472" cy="355969"/>
          </a:xfrm>
          <a:prstGeom prst="roundRect">
            <a:avLst>
              <a:gd name="adj" fmla="val 50000"/>
            </a:avLst>
          </a:prstGeom>
          <a:solidFill>
            <a:srgbClr val="00B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G-2</a:t>
            </a:r>
          </a:p>
        </p:txBody>
      </p:sp>
      <p:sp>
        <p:nvSpPr>
          <p:cNvPr id="16" name="Rechteck: abgerundete Ecken 15">
            <a:extLst>
              <a:ext uri="{FF2B5EF4-FFF2-40B4-BE49-F238E27FC236}">
                <a16:creationId xmlns:a16="http://schemas.microsoft.com/office/drawing/2014/main" id="{31DE11FF-F0AA-2000-E927-4E08E5C54F1F}"/>
              </a:ext>
            </a:extLst>
          </p:cNvPr>
          <p:cNvSpPr/>
          <p:nvPr userDrawn="1"/>
        </p:nvSpPr>
        <p:spPr>
          <a:xfrm>
            <a:off x="1020525" y="5449937"/>
            <a:ext cx="670472" cy="355969"/>
          </a:xfrm>
          <a:prstGeom prst="roundRect">
            <a:avLst>
              <a:gd name="adj" fmla="val 50000"/>
            </a:avLst>
          </a:prstGeom>
          <a:solidFill>
            <a:srgbClr val="00B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G-3</a:t>
            </a:r>
          </a:p>
        </p:txBody>
      </p:sp>
      <p:sp>
        <p:nvSpPr>
          <p:cNvPr id="17" name="Rechteck: abgerundete Ecken 16">
            <a:extLst>
              <a:ext uri="{FF2B5EF4-FFF2-40B4-BE49-F238E27FC236}">
                <a16:creationId xmlns:a16="http://schemas.microsoft.com/office/drawing/2014/main" id="{AD3BAAB8-8CBF-1B3A-FE6A-64B6B921DB88}"/>
              </a:ext>
            </a:extLst>
          </p:cNvPr>
          <p:cNvSpPr/>
          <p:nvPr userDrawn="1"/>
        </p:nvSpPr>
        <p:spPr>
          <a:xfrm>
            <a:off x="1020525" y="5898732"/>
            <a:ext cx="670472" cy="360187"/>
          </a:xfrm>
          <a:prstGeom prst="roundRect">
            <a:avLst>
              <a:gd name="adj" fmla="val 50000"/>
            </a:avLst>
          </a:prstGeom>
          <a:solidFill>
            <a:srgbClr val="00B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G-4</a:t>
            </a:r>
          </a:p>
        </p:txBody>
      </p:sp>
      <p:sp>
        <p:nvSpPr>
          <p:cNvPr id="18" name="Rechteck: abgerundete Ecken 17">
            <a:extLst>
              <a:ext uri="{FF2B5EF4-FFF2-40B4-BE49-F238E27FC236}">
                <a16:creationId xmlns:a16="http://schemas.microsoft.com/office/drawing/2014/main" id="{52275CD9-FDF9-5071-4200-B2300BB1BF8A}"/>
              </a:ext>
            </a:extLst>
          </p:cNvPr>
          <p:cNvSpPr/>
          <p:nvPr userDrawn="1"/>
        </p:nvSpPr>
        <p:spPr>
          <a:xfrm>
            <a:off x="1022753" y="6351745"/>
            <a:ext cx="670472" cy="355969"/>
          </a:xfrm>
          <a:prstGeom prst="roundRect">
            <a:avLst>
              <a:gd name="adj" fmla="val 50000"/>
            </a:avLst>
          </a:prstGeom>
          <a:solidFill>
            <a:srgbClr val="00B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G-5</a:t>
            </a:r>
          </a:p>
        </p:txBody>
      </p:sp>
      <p:sp>
        <p:nvSpPr>
          <p:cNvPr id="20" name="Rechteck 19">
            <a:extLst>
              <a:ext uri="{FF2B5EF4-FFF2-40B4-BE49-F238E27FC236}">
                <a16:creationId xmlns:a16="http://schemas.microsoft.com/office/drawing/2014/main" id="{F047959D-AF81-ABC3-7B9A-8987EFE562B1}"/>
              </a:ext>
            </a:extLst>
          </p:cNvPr>
          <p:cNvSpPr/>
          <p:nvPr userDrawn="1"/>
        </p:nvSpPr>
        <p:spPr>
          <a:xfrm>
            <a:off x="1797120" y="3210977"/>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Übersicht</a:t>
            </a:r>
            <a:r>
              <a:rPr lang="de-DE" sz="1200" dirty="0">
                <a:solidFill>
                  <a:schemeClr val="tx1"/>
                </a:solidFill>
                <a:latin typeface="Helvetica" panose="020B0604020202020204" pitchFamily="34" charset="0"/>
                <a:cs typeface="Helvetica" panose="020B0604020202020204" pitchFamily="34" charset="0"/>
              </a:rPr>
              <a:t> über Anwendungsmöglichkeiten, Lernziele und Kompetenzen</a:t>
            </a:r>
          </a:p>
        </p:txBody>
      </p:sp>
      <p:sp>
        <p:nvSpPr>
          <p:cNvPr id="21" name="Rechteck 20">
            <a:extLst>
              <a:ext uri="{FF2B5EF4-FFF2-40B4-BE49-F238E27FC236}">
                <a16:creationId xmlns:a16="http://schemas.microsoft.com/office/drawing/2014/main" id="{652AFF11-341E-9BFC-BC96-E7BBB9D8FD1C}"/>
              </a:ext>
            </a:extLst>
          </p:cNvPr>
          <p:cNvSpPr/>
          <p:nvPr userDrawn="1"/>
        </p:nvSpPr>
        <p:spPr>
          <a:xfrm>
            <a:off x="1797119" y="3663999"/>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Stundenverlaufsplan</a:t>
            </a:r>
            <a:r>
              <a:rPr lang="de-DE" sz="1200" dirty="0">
                <a:solidFill>
                  <a:schemeClr val="tx1"/>
                </a:solidFill>
                <a:latin typeface="Helvetica" panose="020B0604020202020204" pitchFamily="34" charset="0"/>
                <a:cs typeface="Helvetica" panose="020B0604020202020204" pitchFamily="34" charset="0"/>
              </a:rPr>
              <a:t> für insgesamt drei Unterrichtsstunden (flexibel teil- und kürzbar)</a:t>
            </a:r>
          </a:p>
        </p:txBody>
      </p:sp>
      <p:sp>
        <p:nvSpPr>
          <p:cNvPr id="22" name="Rechteck 21">
            <a:extLst>
              <a:ext uri="{FF2B5EF4-FFF2-40B4-BE49-F238E27FC236}">
                <a16:creationId xmlns:a16="http://schemas.microsoft.com/office/drawing/2014/main" id="{FF6B5713-C2E7-1691-6A1E-F24CCD84DC13}"/>
              </a:ext>
            </a:extLst>
          </p:cNvPr>
          <p:cNvSpPr/>
          <p:nvPr userDrawn="1"/>
        </p:nvSpPr>
        <p:spPr>
          <a:xfrm>
            <a:off x="1797119" y="4108173"/>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Lösungen und Ausfüllhinweise </a:t>
            </a:r>
            <a:r>
              <a:rPr lang="de-DE" sz="1200" dirty="0">
                <a:solidFill>
                  <a:schemeClr val="tx1"/>
                </a:solidFill>
                <a:latin typeface="Helvetica" panose="020B0604020202020204" pitchFamily="34" charset="0"/>
                <a:cs typeface="Helvetica" panose="020B0604020202020204" pitchFamily="34" charset="0"/>
              </a:rPr>
              <a:t>zu den Klassenmaterialien</a:t>
            </a:r>
          </a:p>
        </p:txBody>
      </p:sp>
      <p:sp>
        <p:nvSpPr>
          <p:cNvPr id="25" name="Rechteck 24">
            <a:extLst>
              <a:ext uri="{FF2B5EF4-FFF2-40B4-BE49-F238E27FC236}">
                <a16:creationId xmlns:a16="http://schemas.microsoft.com/office/drawing/2014/main" id="{6A0D7CC5-6D3B-5C64-B94A-7C160E08F4BD}"/>
              </a:ext>
            </a:extLst>
          </p:cNvPr>
          <p:cNvSpPr/>
          <p:nvPr userDrawn="1"/>
        </p:nvSpPr>
        <p:spPr>
          <a:xfrm>
            <a:off x="1797118" y="4552347"/>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Präsentation </a:t>
            </a:r>
            <a:r>
              <a:rPr lang="de-DE" sz="1200" b="0" dirty="0">
                <a:solidFill>
                  <a:schemeClr val="tx1"/>
                </a:solidFill>
                <a:latin typeface="Helvetica" panose="020B0604020202020204" pitchFamily="34" charset="0"/>
                <a:cs typeface="Helvetica" panose="020B0604020202020204" pitchFamily="34" charset="0"/>
              </a:rPr>
              <a:t>zur Problematisierung (unseriöse Finfluencer)</a:t>
            </a:r>
          </a:p>
        </p:txBody>
      </p:sp>
      <p:sp>
        <p:nvSpPr>
          <p:cNvPr id="26" name="Rechteck 25">
            <a:extLst>
              <a:ext uri="{FF2B5EF4-FFF2-40B4-BE49-F238E27FC236}">
                <a16:creationId xmlns:a16="http://schemas.microsoft.com/office/drawing/2014/main" id="{BCA53FFA-7C83-4A49-9FF8-0C8EF5705CE5}"/>
              </a:ext>
            </a:extLst>
          </p:cNvPr>
          <p:cNvSpPr/>
          <p:nvPr userDrawn="1"/>
        </p:nvSpPr>
        <p:spPr>
          <a:xfrm>
            <a:off x="1797118" y="4996924"/>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Folie </a:t>
            </a:r>
            <a:r>
              <a:rPr lang="de-DE" sz="1200" b="0" dirty="0">
                <a:solidFill>
                  <a:schemeClr val="tx1"/>
                </a:solidFill>
                <a:latin typeface="Helvetica" panose="020B0604020202020204" pitchFamily="34" charset="0"/>
                <a:cs typeface="Helvetica" panose="020B0604020202020204" pitchFamily="34" charset="0"/>
              </a:rPr>
              <a:t>zur Sammlung von Spargründen</a:t>
            </a:r>
          </a:p>
        </p:txBody>
      </p:sp>
      <p:sp>
        <p:nvSpPr>
          <p:cNvPr id="27" name="Rechteck 26">
            <a:extLst>
              <a:ext uri="{FF2B5EF4-FFF2-40B4-BE49-F238E27FC236}">
                <a16:creationId xmlns:a16="http://schemas.microsoft.com/office/drawing/2014/main" id="{BFA7FE67-5E96-5C3E-B62E-5002CF67303C}"/>
              </a:ext>
            </a:extLst>
          </p:cNvPr>
          <p:cNvSpPr/>
          <p:nvPr userDrawn="1"/>
        </p:nvSpPr>
        <p:spPr>
          <a:xfrm>
            <a:off x="1797117" y="5449149"/>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Arbeitsblatt </a:t>
            </a:r>
            <a:r>
              <a:rPr lang="de-DE" sz="1200" b="0" dirty="0">
                <a:solidFill>
                  <a:schemeClr val="tx1"/>
                </a:solidFill>
                <a:latin typeface="Helvetica" panose="020B0604020202020204" pitchFamily="34" charset="0"/>
                <a:cs typeface="Helvetica" panose="020B0604020202020204" pitchFamily="34" charset="0"/>
              </a:rPr>
              <a:t>zur Einführung des Magischen Dreiecks der Geldanlage</a:t>
            </a:r>
          </a:p>
        </p:txBody>
      </p:sp>
      <p:sp>
        <p:nvSpPr>
          <p:cNvPr id="28" name="Rechteck 27">
            <a:extLst>
              <a:ext uri="{FF2B5EF4-FFF2-40B4-BE49-F238E27FC236}">
                <a16:creationId xmlns:a16="http://schemas.microsoft.com/office/drawing/2014/main" id="{EA8360EF-0521-F902-5C84-6211E4BF0845}"/>
              </a:ext>
            </a:extLst>
          </p:cNvPr>
          <p:cNvSpPr/>
          <p:nvPr userDrawn="1"/>
        </p:nvSpPr>
        <p:spPr>
          <a:xfrm>
            <a:off x="1797116" y="5893323"/>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Folie </a:t>
            </a:r>
            <a:r>
              <a:rPr lang="de-DE" sz="1200" b="0" dirty="0">
                <a:solidFill>
                  <a:schemeClr val="tx1"/>
                </a:solidFill>
                <a:latin typeface="Helvetica" panose="020B0604020202020204" pitchFamily="34" charset="0"/>
                <a:cs typeface="Helvetica" panose="020B0604020202020204" pitchFamily="34" charset="0"/>
              </a:rPr>
              <a:t>zur Sammlung von Möglichkeiten der Geldanlage</a:t>
            </a:r>
          </a:p>
        </p:txBody>
      </p:sp>
      <p:sp>
        <p:nvSpPr>
          <p:cNvPr id="29" name="Rechteck 28">
            <a:extLst>
              <a:ext uri="{FF2B5EF4-FFF2-40B4-BE49-F238E27FC236}">
                <a16:creationId xmlns:a16="http://schemas.microsoft.com/office/drawing/2014/main" id="{59B69867-709B-B7C5-2247-DA7E1DF4FA25}"/>
              </a:ext>
            </a:extLst>
          </p:cNvPr>
          <p:cNvSpPr/>
          <p:nvPr userDrawn="1"/>
        </p:nvSpPr>
        <p:spPr>
          <a:xfrm>
            <a:off x="1797116" y="6349635"/>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Arbeitsblatt </a:t>
            </a:r>
            <a:r>
              <a:rPr lang="de-DE" sz="1200" b="0" dirty="0">
                <a:solidFill>
                  <a:schemeClr val="tx1"/>
                </a:solidFill>
                <a:latin typeface="Helvetica" panose="020B0604020202020204" pitchFamily="34" charset="0"/>
                <a:cs typeface="Helvetica" panose="020B0604020202020204" pitchFamily="34" charset="0"/>
              </a:rPr>
              <a:t>zur Einordnung verschiedener Anlageklassen</a:t>
            </a:r>
          </a:p>
        </p:txBody>
      </p:sp>
      <p:sp>
        <p:nvSpPr>
          <p:cNvPr id="31" name="Textfeld 30">
            <a:extLst>
              <a:ext uri="{FF2B5EF4-FFF2-40B4-BE49-F238E27FC236}">
                <a16:creationId xmlns:a16="http://schemas.microsoft.com/office/drawing/2014/main" id="{61BA26F2-87A9-AAC4-ECC7-7FCA78FDB1ED}"/>
              </a:ext>
            </a:extLst>
          </p:cNvPr>
          <p:cNvSpPr txBox="1"/>
          <p:nvPr userDrawn="1"/>
        </p:nvSpPr>
        <p:spPr>
          <a:xfrm>
            <a:off x="1018184" y="8905136"/>
            <a:ext cx="5516286" cy="776175"/>
          </a:xfrm>
          <a:prstGeom prst="rect">
            <a:avLst/>
          </a:prstGeom>
          <a:noFill/>
        </p:spPr>
        <p:txBody>
          <a:bodyPr wrap="square" lIns="0" tIns="0" rIns="0" bIns="0">
            <a:spAutoFit/>
          </a:bodyPr>
          <a:lstStyle/>
          <a:p>
            <a:pPr>
              <a:lnSpc>
                <a:spcPct val="107000"/>
              </a:lnSpc>
              <a:spcAft>
                <a:spcPts val="800"/>
              </a:spcAft>
            </a:pPr>
            <a:r>
              <a:rPr lang="de-DE" sz="1200"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Die Materialien sind mit Kürzeln versehen: G steht für „Geldanlage“, Ziffern nummerieren Klassenmaterialien, Lehrkräfte-Materialien werden durch Buchstaben gekennzeichnet. Klassenmaterialien sind farbenfroh gestaltet, Material für Lehrkräfte grau und orange gehalten.</a:t>
            </a:r>
          </a:p>
        </p:txBody>
      </p:sp>
      <p:sp>
        <p:nvSpPr>
          <p:cNvPr id="32" name="Rechteck 31">
            <a:extLst>
              <a:ext uri="{FF2B5EF4-FFF2-40B4-BE49-F238E27FC236}">
                <a16:creationId xmlns:a16="http://schemas.microsoft.com/office/drawing/2014/main" id="{9727E269-1D09-2925-4D56-58F1E72E1DD0}"/>
              </a:ext>
            </a:extLst>
          </p:cNvPr>
          <p:cNvSpPr/>
          <p:nvPr userDrawn="1"/>
        </p:nvSpPr>
        <p:spPr>
          <a:xfrm>
            <a:off x="1025200" y="274714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Liste aller enthaltenen Materialien</a:t>
            </a:r>
            <a:endParaRPr lang="de-DE" sz="1400" dirty="0">
              <a:solidFill>
                <a:schemeClr val="tx1"/>
              </a:solidFill>
              <a:latin typeface="Helvetica" panose="020B0604020202020204" pitchFamily="34" charset="0"/>
              <a:cs typeface="Helvetica" panose="020B0604020202020204" pitchFamily="34" charset="0"/>
            </a:endParaRPr>
          </a:p>
        </p:txBody>
      </p:sp>
      <p:sp>
        <p:nvSpPr>
          <p:cNvPr id="33" name="Rechteck: abgerundete Ecken 32">
            <a:extLst>
              <a:ext uri="{FF2B5EF4-FFF2-40B4-BE49-F238E27FC236}">
                <a16:creationId xmlns:a16="http://schemas.microsoft.com/office/drawing/2014/main" id="{B3BD88C0-34F0-B343-577E-9F3169F1331E}"/>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34" name="Rechteck: abgerundete Ecken 33">
            <a:extLst>
              <a:ext uri="{FF2B5EF4-FFF2-40B4-BE49-F238E27FC236}">
                <a16:creationId xmlns:a16="http://schemas.microsoft.com/office/drawing/2014/main" id="{876A621A-B3D4-F11F-709E-33348B15B9AC}"/>
              </a:ext>
            </a:extLst>
          </p:cNvPr>
          <p:cNvSpPr/>
          <p:nvPr userDrawn="1"/>
        </p:nvSpPr>
        <p:spPr>
          <a:xfrm>
            <a:off x="5549899" y="393570"/>
            <a:ext cx="989251"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Inhalt 1/3</a:t>
            </a:r>
          </a:p>
        </p:txBody>
      </p:sp>
      <p:grpSp>
        <p:nvGrpSpPr>
          <p:cNvPr id="35" name="Gruppieren 34">
            <a:extLst>
              <a:ext uri="{FF2B5EF4-FFF2-40B4-BE49-F238E27FC236}">
                <a16:creationId xmlns:a16="http://schemas.microsoft.com/office/drawing/2014/main" id="{939D0712-642C-794A-121F-06EB0C0CBF49}"/>
              </a:ext>
            </a:extLst>
          </p:cNvPr>
          <p:cNvGrpSpPr>
            <a:grpSpLocks/>
          </p:cNvGrpSpPr>
          <p:nvPr userDrawn="1"/>
        </p:nvGrpSpPr>
        <p:grpSpPr>
          <a:xfrm>
            <a:off x="1031300" y="10073302"/>
            <a:ext cx="1069511" cy="253546"/>
            <a:chOff x="4740892" y="3380559"/>
            <a:chExt cx="716795" cy="169928"/>
          </a:xfrm>
        </p:grpSpPr>
        <p:pic>
          <p:nvPicPr>
            <p:cNvPr id="36" name="Grafik 35">
              <a:extLst>
                <a:ext uri="{FF2B5EF4-FFF2-40B4-BE49-F238E27FC236}">
                  <a16:creationId xmlns:a16="http://schemas.microsoft.com/office/drawing/2014/main" id="{98EBA585-7BEF-9BF6-1B27-DAD5BCA729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151" y="3420042"/>
              <a:ext cx="615536" cy="90000"/>
            </a:xfrm>
            <a:prstGeom prst="rect">
              <a:avLst/>
            </a:prstGeom>
          </p:spPr>
        </p:pic>
        <p:sp>
          <p:nvSpPr>
            <p:cNvPr id="37" name="Textfeld 36">
              <a:extLst>
                <a:ext uri="{FF2B5EF4-FFF2-40B4-BE49-F238E27FC236}">
                  <a16:creationId xmlns:a16="http://schemas.microsoft.com/office/drawing/2014/main" id="{9450A7AD-87E1-E56E-8180-D6308A8C212E}"/>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
        <p:nvSpPr>
          <p:cNvPr id="4" name="Rechteck 3">
            <a:extLst>
              <a:ext uri="{FF2B5EF4-FFF2-40B4-BE49-F238E27FC236}">
                <a16:creationId xmlns:a16="http://schemas.microsoft.com/office/drawing/2014/main" id="{B665B885-2C46-D42D-4D31-E9A185452A0E}"/>
              </a:ext>
            </a:extLst>
          </p:cNvPr>
          <p:cNvSpPr/>
          <p:nvPr userDrawn="1"/>
        </p:nvSpPr>
        <p:spPr>
          <a:xfrm>
            <a:off x="1018184" y="1440067"/>
            <a:ext cx="5516286" cy="8317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oAutofit/>
          </a:bodyPr>
          <a:lstStyle/>
          <a:p>
            <a:r>
              <a:rPr lang="de-DE" sz="1200" b="1" dirty="0">
                <a:solidFill>
                  <a:schemeClr val="tx1"/>
                </a:solidFill>
                <a:latin typeface="Helvetica" panose="020B0604020202020204" pitchFamily="34" charset="0"/>
                <a:cs typeface="Helvetica" panose="020B0604020202020204" pitchFamily="34" charset="0"/>
              </a:rPr>
              <a:t>In dieser Lektion dreht sich alles um die Basics der Geldanlage – von den Gründen fürs Sparen bis zu verschiedenen Anlageklassen. Mithilfe des Magischen Dreiecks der Geldanlage treffen die Schülerinnen und Schüler eine Abwägung zwischen Rentabilität, Verfügbarkeit und Sicherheit. Zusätzlich lernen sie, wie sie unseriöse Finfluencer erkennen.</a:t>
            </a:r>
          </a:p>
        </p:txBody>
      </p:sp>
      <p:sp>
        <p:nvSpPr>
          <p:cNvPr id="6" name="Rechteck: abgerundete Ecken 5">
            <a:extLst>
              <a:ext uri="{FF2B5EF4-FFF2-40B4-BE49-F238E27FC236}">
                <a16:creationId xmlns:a16="http://schemas.microsoft.com/office/drawing/2014/main" id="{54451C4C-A426-944A-A2FE-71B786B977D8}"/>
              </a:ext>
            </a:extLst>
          </p:cNvPr>
          <p:cNvSpPr/>
          <p:nvPr userDrawn="1"/>
        </p:nvSpPr>
        <p:spPr>
          <a:xfrm>
            <a:off x="1018184" y="6804758"/>
            <a:ext cx="670472" cy="360187"/>
          </a:xfrm>
          <a:prstGeom prst="roundRect">
            <a:avLst>
              <a:gd name="adj" fmla="val 50000"/>
            </a:avLst>
          </a:prstGeom>
          <a:solidFill>
            <a:srgbClr val="00B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G-6</a:t>
            </a:r>
          </a:p>
        </p:txBody>
      </p:sp>
      <p:sp>
        <p:nvSpPr>
          <p:cNvPr id="10" name="Rechteck: abgerundete Ecken 9">
            <a:extLst>
              <a:ext uri="{FF2B5EF4-FFF2-40B4-BE49-F238E27FC236}">
                <a16:creationId xmlns:a16="http://schemas.microsoft.com/office/drawing/2014/main" id="{DC784307-491B-985E-45F7-533FA7F3EB7A}"/>
              </a:ext>
            </a:extLst>
          </p:cNvPr>
          <p:cNvSpPr/>
          <p:nvPr userDrawn="1"/>
        </p:nvSpPr>
        <p:spPr>
          <a:xfrm>
            <a:off x="1020412" y="7257771"/>
            <a:ext cx="670472" cy="355969"/>
          </a:xfrm>
          <a:prstGeom prst="roundRect">
            <a:avLst>
              <a:gd name="adj" fmla="val 50000"/>
            </a:avLst>
          </a:prstGeom>
          <a:solidFill>
            <a:srgbClr val="00B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G-7</a:t>
            </a:r>
          </a:p>
        </p:txBody>
      </p:sp>
      <p:sp>
        <p:nvSpPr>
          <p:cNvPr id="12" name="Rechteck 11">
            <a:extLst>
              <a:ext uri="{FF2B5EF4-FFF2-40B4-BE49-F238E27FC236}">
                <a16:creationId xmlns:a16="http://schemas.microsoft.com/office/drawing/2014/main" id="{A297E3A8-A89A-0EDF-89FB-F51E7B818D72}"/>
              </a:ext>
            </a:extLst>
          </p:cNvPr>
          <p:cNvSpPr/>
          <p:nvPr userDrawn="1"/>
        </p:nvSpPr>
        <p:spPr>
          <a:xfrm>
            <a:off x="1794775" y="6799349"/>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Kurzbeschreibungen </a:t>
            </a:r>
            <a:r>
              <a:rPr lang="de-DE" sz="1200" b="0" dirty="0">
                <a:solidFill>
                  <a:schemeClr val="tx1"/>
                </a:solidFill>
                <a:latin typeface="Helvetica" panose="020B0604020202020204" pitchFamily="34" charset="0"/>
                <a:cs typeface="Helvetica" panose="020B0604020202020204" pitchFamily="34" charset="0"/>
              </a:rPr>
              <a:t>zu verschiedenen Anlageklassen</a:t>
            </a:r>
          </a:p>
        </p:txBody>
      </p:sp>
      <p:sp>
        <p:nvSpPr>
          <p:cNvPr id="13" name="Rechteck 12">
            <a:extLst>
              <a:ext uri="{FF2B5EF4-FFF2-40B4-BE49-F238E27FC236}">
                <a16:creationId xmlns:a16="http://schemas.microsoft.com/office/drawing/2014/main" id="{55411386-7C44-961D-3E3A-F53CBEF0FA27}"/>
              </a:ext>
            </a:extLst>
          </p:cNvPr>
          <p:cNvSpPr/>
          <p:nvPr userDrawn="1"/>
        </p:nvSpPr>
        <p:spPr>
          <a:xfrm>
            <a:off x="1794775" y="7255661"/>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Spiel „Supertrumpf“ </a:t>
            </a:r>
            <a:r>
              <a:rPr lang="de-DE" sz="1200" b="0" dirty="0">
                <a:solidFill>
                  <a:schemeClr val="tx1"/>
                </a:solidFill>
                <a:latin typeface="Helvetica" panose="020B0604020202020204" pitchFamily="34" charset="0"/>
                <a:cs typeface="Helvetica" panose="020B0604020202020204" pitchFamily="34" charset="0"/>
              </a:rPr>
              <a:t>als Reserve/Binnendifferenzierung/Vertiefung</a:t>
            </a:r>
          </a:p>
        </p:txBody>
      </p:sp>
    </p:spTree>
    <p:extLst>
      <p:ext uri="{BB962C8B-B14F-4D97-AF65-F5344CB8AC3E}">
        <p14:creationId xmlns:p14="http://schemas.microsoft.com/office/powerpoint/2010/main" val="895852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2/4">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3A3B832-652D-C944-FA92-5C150DB49328}"/>
              </a:ext>
            </a:extLst>
          </p:cNvPr>
          <p:cNvSpPr/>
          <p:nvPr userDrawn="1"/>
        </p:nvSpPr>
        <p:spPr>
          <a:xfrm>
            <a:off x="2548327" y="2015309"/>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In diesem Baustein lernen Ihre Schülerinnen und Schüler, wie trügerisch der erste Eindruck sein kann. Anhand von sechs fiktiven Personen reflektieren sie zunächst ihre persönlichen Einstellungen und Gedanken zu (vermeintlichen) Merkmalen vertrauenswürdiger Tippgeber im Bereich Geldanlage. Ein Video vermittelt im Anschluss, woran sich unseriöse Geldanlageversprechen im Netz erkennen lassen.</a:t>
            </a:r>
          </a:p>
        </p:txBody>
      </p:sp>
      <p:sp>
        <p:nvSpPr>
          <p:cNvPr id="9" name="Rechteck 8">
            <a:extLst>
              <a:ext uri="{FF2B5EF4-FFF2-40B4-BE49-F238E27FC236}">
                <a16:creationId xmlns:a16="http://schemas.microsoft.com/office/drawing/2014/main" id="{F6D885EC-A22B-3BB2-2BAE-27E02C85C778}"/>
              </a:ext>
            </a:extLst>
          </p:cNvPr>
          <p:cNvSpPr/>
          <p:nvPr userDrawn="1"/>
        </p:nvSpPr>
        <p:spPr>
          <a:xfrm>
            <a:off x="1022861" y="1354075"/>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r>
              <a:rPr lang="de-DE" sz="1200" b="1" dirty="0">
                <a:solidFill>
                  <a:schemeClr val="tx2"/>
                </a:solidFill>
                <a:latin typeface="Helvetica" panose="020B0604020202020204" pitchFamily="34" charset="0"/>
                <a:cs typeface="Helvetica" panose="020B0604020202020204" pitchFamily="34" charset="0"/>
              </a:rPr>
              <a:t>Baustein 1: Unseriöse Finfluencer erkennen</a:t>
            </a:r>
          </a:p>
          <a:p>
            <a:r>
              <a:rPr lang="de-DE" sz="1200" b="1" dirty="0">
                <a:solidFill>
                  <a:schemeClr val="tx1"/>
                </a:solidFill>
                <a:latin typeface="Helvetica" panose="020B0604020202020204" pitchFamily="34" charset="0"/>
                <a:cs typeface="Helvetica" panose="020B0604020202020204" pitchFamily="34" charset="0"/>
              </a:rPr>
              <a:t>15 Minuten | Unterrichtseinstieg oder Vertiefung</a:t>
            </a:r>
          </a:p>
          <a:p>
            <a:endParaRPr lang="de-DE" sz="1200" dirty="0">
              <a:solidFill>
                <a:schemeClr val="tx2"/>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59AEC7F8-CA36-E65E-3543-418F3746A484}"/>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Bausteine der Einheit</a:t>
            </a:r>
            <a:endParaRPr lang="de-DE" sz="1400" dirty="0">
              <a:solidFill>
                <a:schemeClr val="tx1"/>
              </a:solidFill>
              <a:latin typeface="Helvetica" panose="020B0604020202020204" pitchFamily="34" charset="0"/>
              <a:cs typeface="Helvetica" panose="020B0604020202020204" pitchFamily="34" charset="0"/>
            </a:endParaRPr>
          </a:p>
        </p:txBody>
      </p:sp>
      <p:sp>
        <p:nvSpPr>
          <p:cNvPr id="13" name="Rechteck 12">
            <a:extLst>
              <a:ext uri="{FF2B5EF4-FFF2-40B4-BE49-F238E27FC236}">
                <a16:creationId xmlns:a16="http://schemas.microsoft.com/office/drawing/2014/main" id="{80EE6847-4BA4-4F37-0053-01752B80BA23}"/>
              </a:ext>
            </a:extLst>
          </p:cNvPr>
          <p:cNvSpPr/>
          <p:nvPr userDrawn="1"/>
        </p:nvSpPr>
        <p:spPr>
          <a:xfrm>
            <a:off x="1022861" y="3604617"/>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sp>
        <p:nvSpPr>
          <p:cNvPr id="14" name="Rechteck: abgerundete Ecken 13">
            <a:extLst>
              <a:ext uri="{FF2B5EF4-FFF2-40B4-BE49-F238E27FC236}">
                <a16:creationId xmlns:a16="http://schemas.microsoft.com/office/drawing/2014/main" id="{5B14E262-7848-31B0-81FD-8807EAB9F992}"/>
              </a:ext>
            </a:extLst>
          </p:cNvPr>
          <p:cNvSpPr/>
          <p:nvPr userDrawn="1"/>
        </p:nvSpPr>
        <p:spPr>
          <a:xfrm>
            <a:off x="1781031" y="3542292"/>
            <a:ext cx="670472" cy="360187"/>
          </a:xfrm>
          <a:prstGeom prst="roundRect">
            <a:avLst>
              <a:gd name="adj" fmla="val 50000"/>
            </a:avLst>
          </a:prstGeom>
          <a:solidFill>
            <a:srgbClr val="00B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G-1</a:t>
            </a:r>
          </a:p>
        </p:txBody>
      </p:sp>
      <p:sp>
        <p:nvSpPr>
          <p:cNvPr id="18" name="Rechteck 17">
            <a:extLst>
              <a:ext uri="{FF2B5EF4-FFF2-40B4-BE49-F238E27FC236}">
                <a16:creationId xmlns:a16="http://schemas.microsoft.com/office/drawing/2014/main" id="{C3AFD97B-D706-C0FB-62F4-40B00AB96C69}"/>
              </a:ext>
            </a:extLst>
          </p:cNvPr>
          <p:cNvSpPr/>
          <p:nvPr userDrawn="1"/>
        </p:nvSpPr>
        <p:spPr>
          <a:xfrm>
            <a:off x="2545991" y="6171861"/>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In diesem Baustein lernen Ihre Schülerinnen und Schüler, dass sie bei der Geldanlage zwischen Rentabilität, Sicherheit und Verfügbarkeit abwägen müssen. Dafür sammeln Sie zunächst im Klassengespräch Sparziele, die Ihre Schülerinnen und Schüler im Anschluss im Magischen Dreieck der Geldanlage verorten. </a:t>
            </a:r>
            <a:endParaRPr lang="de-DE" sz="1200" i="1" dirty="0">
              <a:solidFill>
                <a:schemeClr val="tx1"/>
              </a:solidFill>
              <a:latin typeface="Helvetica" panose="020B0604020202020204" pitchFamily="34" charset="0"/>
              <a:cs typeface="Helvetica" panose="020B0604020202020204" pitchFamily="34" charset="0"/>
            </a:endParaRPr>
          </a:p>
        </p:txBody>
      </p:sp>
      <p:sp>
        <p:nvSpPr>
          <p:cNvPr id="19" name="Rechteck 18">
            <a:extLst>
              <a:ext uri="{FF2B5EF4-FFF2-40B4-BE49-F238E27FC236}">
                <a16:creationId xmlns:a16="http://schemas.microsoft.com/office/drawing/2014/main" id="{37803F57-3605-E2CF-C4FF-D1318C2CFC4D}"/>
              </a:ext>
            </a:extLst>
          </p:cNvPr>
          <p:cNvSpPr/>
          <p:nvPr userDrawn="1"/>
        </p:nvSpPr>
        <p:spPr>
          <a:xfrm>
            <a:off x="1020525" y="5510627"/>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r>
              <a:rPr lang="de-DE" sz="1200" b="1" dirty="0">
                <a:solidFill>
                  <a:schemeClr val="tx2"/>
                </a:solidFill>
                <a:latin typeface="Helvetica" panose="020B0604020202020204" pitchFamily="34" charset="0"/>
                <a:cs typeface="Helvetica" panose="020B0604020202020204" pitchFamily="34" charset="0"/>
              </a:rPr>
              <a:t>Baustein 2: Das Magische Dreieck der Geldanlage</a:t>
            </a:r>
          </a:p>
          <a:p>
            <a:r>
              <a:rPr lang="de-DE" sz="1200" b="1" dirty="0">
                <a:solidFill>
                  <a:schemeClr val="tx1"/>
                </a:solidFill>
                <a:latin typeface="Helvetica" panose="020B0604020202020204" pitchFamily="34" charset="0"/>
                <a:cs typeface="Helvetica" panose="020B0604020202020204" pitchFamily="34" charset="0"/>
              </a:rPr>
              <a:t>30 Minuten | Erarbeitung (Klassengespräch und Partnerarbeit)</a:t>
            </a:r>
          </a:p>
        </p:txBody>
      </p:sp>
      <p:sp>
        <p:nvSpPr>
          <p:cNvPr id="22" name="Rechteck 21">
            <a:extLst>
              <a:ext uri="{FF2B5EF4-FFF2-40B4-BE49-F238E27FC236}">
                <a16:creationId xmlns:a16="http://schemas.microsoft.com/office/drawing/2014/main" id="{A1484A13-0112-DF9A-9248-F230349BEF5A}"/>
              </a:ext>
            </a:extLst>
          </p:cNvPr>
          <p:cNvSpPr/>
          <p:nvPr userDrawn="1"/>
        </p:nvSpPr>
        <p:spPr>
          <a:xfrm>
            <a:off x="1020525" y="7761169"/>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sp>
        <p:nvSpPr>
          <p:cNvPr id="23" name="Rechteck: abgerundete Ecken 22">
            <a:extLst>
              <a:ext uri="{FF2B5EF4-FFF2-40B4-BE49-F238E27FC236}">
                <a16:creationId xmlns:a16="http://schemas.microsoft.com/office/drawing/2014/main" id="{9E0090A7-49B4-A309-2630-C25EFD437829}"/>
              </a:ext>
            </a:extLst>
          </p:cNvPr>
          <p:cNvSpPr/>
          <p:nvPr userDrawn="1"/>
        </p:nvSpPr>
        <p:spPr>
          <a:xfrm>
            <a:off x="1778695" y="7698844"/>
            <a:ext cx="670472" cy="360187"/>
          </a:xfrm>
          <a:prstGeom prst="roundRect">
            <a:avLst>
              <a:gd name="adj" fmla="val 50000"/>
            </a:avLst>
          </a:prstGeom>
          <a:solidFill>
            <a:srgbClr val="00B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G-2</a:t>
            </a:r>
          </a:p>
        </p:txBody>
      </p:sp>
      <p:sp>
        <p:nvSpPr>
          <p:cNvPr id="26" name="Rechteck: abgerundete Ecken 25">
            <a:extLst>
              <a:ext uri="{FF2B5EF4-FFF2-40B4-BE49-F238E27FC236}">
                <a16:creationId xmlns:a16="http://schemas.microsoft.com/office/drawing/2014/main" id="{3AF60B87-6AD7-72CC-5E22-0670480F8516}"/>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27" name="Rechteck: abgerundete Ecken 26">
            <a:extLst>
              <a:ext uri="{FF2B5EF4-FFF2-40B4-BE49-F238E27FC236}">
                <a16:creationId xmlns:a16="http://schemas.microsoft.com/office/drawing/2014/main" id="{0E514834-5F8A-9ED0-FE3F-9D481EC97E43}"/>
              </a:ext>
            </a:extLst>
          </p:cNvPr>
          <p:cNvSpPr/>
          <p:nvPr userDrawn="1"/>
        </p:nvSpPr>
        <p:spPr>
          <a:xfrm>
            <a:off x="5549899" y="393570"/>
            <a:ext cx="989251"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Inhalt 2/3</a:t>
            </a:r>
          </a:p>
        </p:txBody>
      </p:sp>
      <p:sp>
        <p:nvSpPr>
          <p:cNvPr id="20" name="Rechteck: abgerundete Ecken 19">
            <a:extLst>
              <a:ext uri="{FF2B5EF4-FFF2-40B4-BE49-F238E27FC236}">
                <a16:creationId xmlns:a16="http://schemas.microsoft.com/office/drawing/2014/main" id="{54945DDD-F36F-E544-7D34-0BC4F03F9566}"/>
              </a:ext>
            </a:extLst>
          </p:cNvPr>
          <p:cNvSpPr/>
          <p:nvPr userDrawn="1"/>
        </p:nvSpPr>
        <p:spPr>
          <a:xfrm>
            <a:off x="3207337" y="7703062"/>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G-c</a:t>
            </a:r>
          </a:p>
        </p:txBody>
      </p:sp>
      <p:pic>
        <p:nvPicPr>
          <p:cNvPr id="5" name="Grafik 4">
            <a:extLst>
              <a:ext uri="{FF2B5EF4-FFF2-40B4-BE49-F238E27FC236}">
                <a16:creationId xmlns:a16="http://schemas.microsoft.com/office/drawing/2014/main" id="{243EEBE5-F8FA-A823-0CF7-75642D201A4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526" y="2022226"/>
            <a:ext cx="1428639" cy="1428639"/>
          </a:xfrm>
          <a:prstGeom prst="rect">
            <a:avLst/>
          </a:prstGeom>
        </p:spPr>
      </p:pic>
      <p:pic>
        <p:nvPicPr>
          <p:cNvPr id="12" name="Grafik 11">
            <a:extLst>
              <a:ext uri="{FF2B5EF4-FFF2-40B4-BE49-F238E27FC236}">
                <a16:creationId xmlns:a16="http://schemas.microsoft.com/office/drawing/2014/main" id="{BFB6C72C-4098-CE5A-8A04-9D6304575CE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0525" y="6171861"/>
            <a:ext cx="1428639" cy="1428639"/>
          </a:xfrm>
          <a:prstGeom prst="rect">
            <a:avLst/>
          </a:prstGeom>
        </p:spPr>
      </p:pic>
      <p:sp>
        <p:nvSpPr>
          <p:cNvPr id="4" name="Rechteck: abgerundete Ecken 3">
            <a:extLst>
              <a:ext uri="{FF2B5EF4-FFF2-40B4-BE49-F238E27FC236}">
                <a16:creationId xmlns:a16="http://schemas.microsoft.com/office/drawing/2014/main" id="{57F5F1F5-7E4C-404E-9E7E-2A5E7CEE71F4}"/>
              </a:ext>
            </a:extLst>
          </p:cNvPr>
          <p:cNvSpPr/>
          <p:nvPr userDrawn="1"/>
        </p:nvSpPr>
        <p:spPr>
          <a:xfrm>
            <a:off x="2495298" y="7698843"/>
            <a:ext cx="670472" cy="360187"/>
          </a:xfrm>
          <a:prstGeom prst="roundRect">
            <a:avLst>
              <a:gd name="adj" fmla="val 50000"/>
            </a:avLst>
          </a:prstGeom>
          <a:solidFill>
            <a:srgbClr val="00B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G-3</a:t>
            </a:r>
          </a:p>
        </p:txBody>
      </p:sp>
    </p:spTree>
    <p:extLst>
      <p:ext uri="{BB962C8B-B14F-4D97-AF65-F5344CB8AC3E}">
        <p14:creationId xmlns:p14="http://schemas.microsoft.com/office/powerpoint/2010/main" val="3962537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3/4">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3A3B832-652D-C944-FA92-5C150DB49328}"/>
              </a:ext>
            </a:extLst>
          </p:cNvPr>
          <p:cNvSpPr/>
          <p:nvPr userDrawn="1"/>
        </p:nvSpPr>
        <p:spPr>
          <a:xfrm>
            <a:off x="2548327" y="2015309"/>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In diesem Baustein lernen Ihre Schülerinnen und Schüler verschiedene Formen der Geldanlage näher kennen. Nach einer Sammlung von schon bekannten Anlagemöglichkeiten werden in Gruppenarbeit bis zu 14 Anlageformen (Anzahl und Auswahl individuell festlegbar) nach Rentabilität, Sicherheit und Verfügbarkeit beurteilt und im Klassengespräch anschließend im Magischen Dreieck der Geldanlage verortet.</a:t>
            </a:r>
          </a:p>
        </p:txBody>
      </p:sp>
      <p:sp>
        <p:nvSpPr>
          <p:cNvPr id="9" name="Rechteck 8">
            <a:extLst>
              <a:ext uri="{FF2B5EF4-FFF2-40B4-BE49-F238E27FC236}">
                <a16:creationId xmlns:a16="http://schemas.microsoft.com/office/drawing/2014/main" id="{F6D885EC-A22B-3BB2-2BAE-27E02C85C778}"/>
              </a:ext>
            </a:extLst>
          </p:cNvPr>
          <p:cNvSpPr/>
          <p:nvPr userDrawn="1"/>
        </p:nvSpPr>
        <p:spPr>
          <a:xfrm>
            <a:off x="1022861" y="1354075"/>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r>
              <a:rPr lang="de-DE" sz="1200" b="1" dirty="0">
                <a:solidFill>
                  <a:schemeClr val="tx2"/>
                </a:solidFill>
                <a:latin typeface="Helvetica" panose="020B0604020202020204" pitchFamily="34" charset="0"/>
                <a:cs typeface="Helvetica" panose="020B0604020202020204" pitchFamily="34" charset="0"/>
              </a:rPr>
              <a:t>Baustein 3: Formen der Geldanlage</a:t>
            </a:r>
          </a:p>
          <a:p>
            <a:r>
              <a:rPr lang="de-DE" sz="1200" b="1" dirty="0">
                <a:solidFill>
                  <a:schemeClr val="tx1"/>
                </a:solidFill>
                <a:latin typeface="Helvetica" panose="020B0604020202020204" pitchFamily="34" charset="0"/>
                <a:cs typeface="Helvetica" panose="020B0604020202020204" pitchFamily="34" charset="0"/>
              </a:rPr>
              <a:t>ab 60 Minuten | Erarbeitung (Klassengespräch und Gruppenarbeit)</a:t>
            </a:r>
          </a:p>
          <a:p>
            <a:endParaRPr lang="de-DE" sz="1200" dirty="0">
              <a:solidFill>
                <a:schemeClr val="tx2"/>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59AEC7F8-CA36-E65E-3543-418F3746A484}"/>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Bausteine der Einheit</a:t>
            </a:r>
            <a:endParaRPr lang="de-DE" sz="1400" dirty="0">
              <a:solidFill>
                <a:schemeClr val="tx1"/>
              </a:solidFill>
              <a:latin typeface="Helvetica" panose="020B0604020202020204" pitchFamily="34" charset="0"/>
              <a:cs typeface="Helvetica" panose="020B0604020202020204" pitchFamily="34" charset="0"/>
            </a:endParaRPr>
          </a:p>
        </p:txBody>
      </p:sp>
      <p:sp>
        <p:nvSpPr>
          <p:cNvPr id="13" name="Rechteck 12">
            <a:extLst>
              <a:ext uri="{FF2B5EF4-FFF2-40B4-BE49-F238E27FC236}">
                <a16:creationId xmlns:a16="http://schemas.microsoft.com/office/drawing/2014/main" id="{80EE6847-4BA4-4F37-0053-01752B80BA23}"/>
              </a:ext>
            </a:extLst>
          </p:cNvPr>
          <p:cNvSpPr/>
          <p:nvPr userDrawn="1"/>
        </p:nvSpPr>
        <p:spPr>
          <a:xfrm>
            <a:off x="1022861" y="3604617"/>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sp>
        <p:nvSpPr>
          <p:cNvPr id="14" name="Rechteck: abgerundete Ecken 13">
            <a:extLst>
              <a:ext uri="{FF2B5EF4-FFF2-40B4-BE49-F238E27FC236}">
                <a16:creationId xmlns:a16="http://schemas.microsoft.com/office/drawing/2014/main" id="{5B14E262-7848-31B0-81FD-8807EAB9F992}"/>
              </a:ext>
            </a:extLst>
          </p:cNvPr>
          <p:cNvSpPr/>
          <p:nvPr userDrawn="1"/>
        </p:nvSpPr>
        <p:spPr>
          <a:xfrm>
            <a:off x="1781031" y="3542292"/>
            <a:ext cx="670472" cy="360187"/>
          </a:xfrm>
          <a:prstGeom prst="roundRect">
            <a:avLst>
              <a:gd name="adj" fmla="val 50000"/>
            </a:avLst>
          </a:prstGeom>
          <a:solidFill>
            <a:srgbClr val="00B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G-4</a:t>
            </a:r>
          </a:p>
        </p:txBody>
      </p:sp>
      <p:sp>
        <p:nvSpPr>
          <p:cNvPr id="15" name="Rechteck: abgerundete Ecken 14">
            <a:extLst>
              <a:ext uri="{FF2B5EF4-FFF2-40B4-BE49-F238E27FC236}">
                <a16:creationId xmlns:a16="http://schemas.microsoft.com/office/drawing/2014/main" id="{668FBB89-980F-D4A3-D1D8-E3C528431B82}"/>
              </a:ext>
            </a:extLst>
          </p:cNvPr>
          <p:cNvSpPr/>
          <p:nvPr userDrawn="1"/>
        </p:nvSpPr>
        <p:spPr>
          <a:xfrm>
            <a:off x="3919268" y="3544401"/>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G-c</a:t>
            </a:r>
          </a:p>
        </p:txBody>
      </p:sp>
      <p:sp>
        <p:nvSpPr>
          <p:cNvPr id="18" name="Rechteck 17">
            <a:extLst>
              <a:ext uri="{FF2B5EF4-FFF2-40B4-BE49-F238E27FC236}">
                <a16:creationId xmlns:a16="http://schemas.microsoft.com/office/drawing/2014/main" id="{C3AFD97B-D706-C0FB-62F4-40B00AB96C69}"/>
              </a:ext>
            </a:extLst>
          </p:cNvPr>
          <p:cNvSpPr/>
          <p:nvPr userDrawn="1"/>
        </p:nvSpPr>
        <p:spPr>
          <a:xfrm>
            <a:off x="2545991" y="6171861"/>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Dieser Baustein dient der weitergehenden Auseinandersetzung mit den kennengelernten Anlageformen. Die Schülerinnen und Schüler tragen zunächst die Punktzahlen für Rentabilität, Sicherheit und Verfügbarkeit jeder Anlageform ein und festigen die unterschiedlichen Ausprägungen im Anschluss in einer oder mehreren Partien Supertrumpf. </a:t>
            </a:r>
            <a:endParaRPr lang="de-DE" sz="1200" i="1" dirty="0">
              <a:solidFill>
                <a:schemeClr val="tx1"/>
              </a:solidFill>
              <a:latin typeface="Helvetica" panose="020B0604020202020204" pitchFamily="34" charset="0"/>
              <a:cs typeface="Helvetica" panose="020B0604020202020204" pitchFamily="34" charset="0"/>
            </a:endParaRPr>
          </a:p>
        </p:txBody>
      </p:sp>
      <p:sp>
        <p:nvSpPr>
          <p:cNvPr id="19" name="Rechteck 18">
            <a:extLst>
              <a:ext uri="{FF2B5EF4-FFF2-40B4-BE49-F238E27FC236}">
                <a16:creationId xmlns:a16="http://schemas.microsoft.com/office/drawing/2014/main" id="{37803F57-3605-E2CF-C4FF-D1318C2CFC4D}"/>
              </a:ext>
            </a:extLst>
          </p:cNvPr>
          <p:cNvSpPr/>
          <p:nvPr userDrawn="1"/>
        </p:nvSpPr>
        <p:spPr>
          <a:xfrm>
            <a:off x="1020525" y="5510627"/>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r>
              <a:rPr lang="de-DE" sz="1200" b="1" dirty="0">
                <a:solidFill>
                  <a:schemeClr val="tx2"/>
                </a:solidFill>
                <a:latin typeface="Helvetica" panose="020B0604020202020204" pitchFamily="34" charset="0"/>
                <a:cs typeface="Helvetica" panose="020B0604020202020204" pitchFamily="34" charset="0"/>
              </a:rPr>
              <a:t>Baustein 4: Geldanlage-Supertrumpf</a:t>
            </a:r>
          </a:p>
          <a:p>
            <a:r>
              <a:rPr lang="de-DE" sz="1200" b="1" dirty="0">
                <a:solidFill>
                  <a:schemeClr val="tx1"/>
                </a:solidFill>
                <a:latin typeface="Helvetica" panose="020B0604020202020204" pitchFamily="34" charset="0"/>
                <a:cs typeface="Helvetica" panose="020B0604020202020204" pitchFamily="34" charset="0"/>
              </a:rPr>
              <a:t>Individueller Zeitrahmen | Didaktische Reserve, Binnendifferenzierung</a:t>
            </a:r>
          </a:p>
        </p:txBody>
      </p:sp>
      <p:sp>
        <p:nvSpPr>
          <p:cNvPr id="22" name="Rechteck 21">
            <a:extLst>
              <a:ext uri="{FF2B5EF4-FFF2-40B4-BE49-F238E27FC236}">
                <a16:creationId xmlns:a16="http://schemas.microsoft.com/office/drawing/2014/main" id="{A1484A13-0112-DF9A-9248-F230349BEF5A}"/>
              </a:ext>
            </a:extLst>
          </p:cNvPr>
          <p:cNvSpPr/>
          <p:nvPr userDrawn="1"/>
        </p:nvSpPr>
        <p:spPr>
          <a:xfrm>
            <a:off x="1020525" y="7761169"/>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sp>
        <p:nvSpPr>
          <p:cNvPr id="23" name="Rechteck: abgerundete Ecken 22">
            <a:extLst>
              <a:ext uri="{FF2B5EF4-FFF2-40B4-BE49-F238E27FC236}">
                <a16:creationId xmlns:a16="http://schemas.microsoft.com/office/drawing/2014/main" id="{9E0090A7-49B4-A309-2630-C25EFD437829}"/>
              </a:ext>
            </a:extLst>
          </p:cNvPr>
          <p:cNvSpPr/>
          <p:nvPr userDrawn="1"/>
        </p:nvSpPr>
        <p:spPr>
          <a:xfrm>
            <a:off x="1778695" y="7698844"/>
            <a:ext cx="670472" cy="360187"/>
          </a:xfrm>
          <a:prstGeom prst="roundRect">
            <a:avLst>
              <a:gd name="adj" fmla="val 50000"/>
            </a:avLst>
          </a:prstGeom>
          <a:solidFill>
            <a:srgbClr val="00B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G-7</a:t>
            </a:r>
          </a:p>
        </p:txBody>
      </p:sp>
      <p:sp>
        <p:nvSpPr>
          <p:cNvPr id="26" name="Rechteck: abgerundete Ecken 25">
            <a:extLst>
              <a:ext uri="{FF2B5EF4-FFF2-40B4-BE49-F238E27FC236}">
                <a16:creationId xmlns:a16="http://schemas.microsoft.com/office/drawing/2014/main" id="{3AF60B87-6AD7-72CC-5E22-0670480F8516}"/>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27" name="Rechteck: abgerundete Ecken 26">
            <a:extLst>
              <a:ext uri="{FF2B5EF4-FFF2-40B4-BE49-F238E27FC236}">
                <a16:creationId xmlns:a16="http://schemas.microsoft.com/office/drawing/2014/main" id="{0E514834-5F8A-9ED0-FE3F-9D481EC97E43}"/>
              </a:ext>
            </a:extLst>
          </p:cNvPr>
          <p:cNvSpPr/>
          <p:nvPr userDrawn="1"/>
        </p:nvSpPr>
        <p:spPr>
          <a:xfrm>
            <a:off x="5549899" y="393570"/>
            <a:ext cx="989251"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Inhalt 3/3</a:t>
            </a:r>
          </a:p>
        </p:txBody>
      </p:sp>
      <p:pic>
        <p:nvPicPr>
          <p:cNvPr id="4" name="Grafik 3">
            <a:extLst>
              <a:ext uri="{FF2B5EF4-FFF2-40B4-BE49-F238E27FC236}">
                <a16:creationId xmlns:a16="http://schemas.microsoft.com/office/drawing/2014/main" id="{68ACBE9D-929C-E3CF-F6C5-13F2F80CD7B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3327" y="2033666"/>
            <a:ext cx="1427461" cy="1427461"/>
          </a:xfrm>
          <a:prstGeom prst="rect">
            <a:avLst/>
          </a:prstGeom>
        </p:spPr>
      </p:pic>
      <p:pic>
        <p:nvPicPr>
          <p:cNvPr id="7" name="Grafik 6">
            <a:extLst>
              <a:ext uri="{FF2B5EF4-FFF2-40B4-BE49-F238E27FC236}">
                <a16:creationId xmlns:a16="http://schemas.microsoft.com/office/drawing/2014/main" id="{8DD8640D-771D-67B1-6CC2-A3A243EBFD9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1706" y="6171861"/>
            <a:ext cx="1427461" cy="1427461"/>
          </a:xfrm>
          <a:prstGeom prst="rect">
            <a:avLst/>
          </a:prstGeom>
        </p:spPr>
      </p:pic>
      <p:sp>
        <p:nvSpPr>
          <p:cNvPr id="3" name="Rechteck: abgerundete Ecken 2">
            <a:extLst>
              <a:ext uri="{FF2B5EF4-FFF2-40B4-BE49-F238E27FC236}">
                <a16:creationId xmlns:a16="http://schemas.microsoft.com/office/drawing/2014/main" id="{89470B78-43A5-AB63-5373-E55611ED051C}"/>
              </a:ext>
            </a:extLst>
          </p:cNvPr>
          <p:cNvSpPr/>
          <p:nvPr userDrawn="1"/>
        </p:nvSpPr>
        <p:spPr>
          <a:xfrm>
            <a:off x="3207337" y="3542292"/>
            <a:ext cx="670472" cy="360187"/>
          </a:xfrm>
          <a:prstGeom prst="roundRect">
            <a:avLst>
              <a:gd name="adj" fmla="val 50000"/>
            </a:avLst>
          </a:prstGeom>
          <a:solidFill>
            <a:srgbClr val="00B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G-6</a:t>
            </a:r>
          </a:p>
        </p:txBody>
      </p:sp>
      <p:sp>
        <p:nvSpPr>
          <p:cNvPr id="5" name="Rechteck: abgerundete Ecken 4">
            <a:extLst>
              <a:ext uri="{FF2B5EF4-FFF2-40B4-BE49-F238E27FC236}">
                <a16:creationId xmlns:a16="http://schemas.microsoft.com/office/drawing/2014/main" id="{A719A1A2-FF18-83FC-7C5B-A6D8F69C6223}"/>
              </a:ext>
            </a:extLst>
          </p:cNvPr>
          <p:cNvSpPr/>
          <p:nvPr userDrawn="1"/>
        </p:nvSpPr>
        <p:spPr>
          <a:xfrm>
            <a:off x="2495406" y="3542292"/>
            <a:ext cx="670472" cy="360187"/>
          </a:xfrm>
          <a:prstGeom prst="roundRect">
            <a:avLst>
              <a:gd name="adj" fmla="val 50000"/>
            </a:avLst>
          </a:prstGeom>
          <a:solidFill>
            <a:srgbClr val="00B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G-5</a:t>
            </a:r>
          </a:p>
        </p:txBody>
      </p:sp>
    </p:spTree>
    <p:extLst>
      <p:ext uri="{BB962C8B-B14F-4D97-AF65-F5344CB8AC3E}">
        <p14:creationId xmlns:p14="http://schemas.microsoft.com/office/powerpoint/2010/main" val="2631652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a 1/3">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C8C6178-CB57-D842-EBAA-662E7A672424}"/>
              </a:ext>
            </a:extLst>
          </p:cNvPr>
          <p:cNvSpPr/>
          <p:nvPr userDrawn="1"/>
        </p:nvSpPr>
        <p:spPr>
          <a:xfrm>
            <a:off x="1022861" y="1506430"/>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Allgemeine Informationen</a:t>
            </a:r>
            <a:endParaRPr lang="de-DE" sz="1400" dirty="0">
              <a:solidFill>
                <a:schemeClr val="tx1"/>
              </a:solidFill>
              <a:latin typeface="Helvetica" panose="020B0604020202020204" pitchFamily="34" charset="0"/>
              <a:cs typeface="Helvetica" panose="020B0604020202020204" pitchFamily="34" charset="0"/>
            </a:endParaRPr>
          </a:p>
        </p:txBody>
      </p:sp>
      <p:sp>
        <p:nvSpPr>
          <p:cNvPr id="7" name="Rechteck 6">
            <a:extLst>
              <a:ext uri="{FF2B5EF4-FFF2-40B4-BE49-F238E27FC236}">
                <a16:creationId xmlns:a16="http://schemas.microsoft.com/office/drawing/2014/main" id="{4F8215C2-A12A-8C12-F32D-DEB75F8F19FE}"/>
              </a:ext>
            </a:extLst>
          </p:cNvPr>
          <p:cNvSpPr/>
          <p:nvPr userDrawn="1"/>
        </p:nvSpPr>
        <p:spPr>
          <a:xfrm>
            <a:off x="1020525" y="1790285"/>
            <a:ext cx="5513950" cy="935893"/>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Dauer der Einheit:</a:t>
            </a:r>
            <a:r>
              <a:rPr lang="de-DE" sz="1200" dirty="0">
                <a:solidFill>
                  <a:schemeClr val="tx1"/>
                </a:solidFill>
                <a:latin typeface="Helvetica" panose="020B0604020202020204" pitchFamily="34" charset="0"/>
                <a:cs typeface="Helvetica" panose="020B0604020202020204" pitchFamily="34" charset="0"/>
              </a:rPr>
              <a:t>		45 + 90 Min. (flexibel teil- und kürzbar)</a:t>
            </a:r>
          </a:p>
          <a:p>
            <a:r>
              <a:rPr lang="de-DE" sz="1200" b="1" dirty="0">
                <a:solidFill>
                  <a:schemeClr val="tx1"/>
                </a:solidFill>
                <a:latin typeface="Helvetica" panose="020B0604020202020204" pitchFamily="34" charset="0"/>
                <a:cs typeface="Helvetica" panose="020B0604020202020204" pitchFamily="34" charset="0"/>
              </a:rPr>
              <a:t>Jahrgangsstufen:</a:t>
            </a:r>
            <a:r>
              <a:rPr lang="de-DE" sz="1200" dirty="0">
                <a:solidFill>
                  <a:schemeClr val="tx1"/>
                </a:solidFill>
                <a:latin typeface="Helvetica" panose="020B0604020202020204" pitchFamily="34" charset="0"/>
                <a:cs typeface="Helvetica" panose="020B0604020202020204" pitchFamily="34" charset="0"/>
              </a:rPr>
              <a:t>		ab Klasse 9</a:t>
            </a:r>
          </a:p>
          <a:p>
            <a:r>
              <a:rPr lang="de-DE" sz="1200" b="1" dirty="0">
                <a:solidFill>
                  <a:schemeClr val="tx1"/>
                </a:solidFill>
                <a:latin typeface="Helvetica" panose="020B0604020202020204" pitchFamily="34" charset="0"/>
                <a:cs typeface="Helvetica" panose="020B0604020202020204" pitchFamily="34" charset="0"/>
              </a:rPr>
              <a:t>Schulformen:</a:t>
            </a:r>
            <a:r>
              <a:rPr lang="de-DE" sz="1200" dirty="0">
                <a:solidFill>
                  <a:schemeClr val="tx1"/>
                </a:solidFill>
                <a:latin typeface="Helvetica" panose="020B0604020202020204" pitchFamily="34" charset="0"/>
                <a:cs typeface="Helvetica" panose="020B0604020202020204" pitchFamily="34" charset="0"/>
              </a:rPr>
              <a:t>		alle weiterführenden Schulen</a:t>
            </a:r>
          </a:p>
          <a:p>
            <a:r>
              <a:rPr lang="de-DE" sz="1200" b="1" dirty="0">
                <a:solidFill>
                  <a:schemeClr val="tx1"/>
                </a:solidFill>
                <a:latin typeface="Helvetica" panose="020B0604020202020204" pitchFamily="34" charset="0"/>
                <a:cs typeface="Helvetica" panose="020B0604020202020204" pitchFamily="34" charset="0"/>
              </a:rPr>
              <a:t>Fächerbezug:</a:t>
            </a:r>
            <a:r>
              <a:rPr lang="de-DE" sz="1200" dirty="0">
                <a:solidFill>
                  <a:schemeClr val="tx1"/>
                </a:solidFill>
                <a:latin typeface="Helvetica" panose="020B0604020202020204" pitchFamily="34" charset="0"/>
                <a:cs typeface="Helvetica" panose="020B0604020202020204" pitchFamily="34" charset="0"/>
              </a:rPr>
              <a:t>		Wirtschaftsunterricht</a:t>
            </a:r>
          </a:p>
        </p:txBody>
      </p:sp>
      <p:sp>
        <p:nvSpPr>
          <p:cNvPr id="9" name="Rechteck: abgerundete Ecken 8">
            <a:extLst>
              <a:ext uri="{FF2B5EF4-FFF2-40B4-BE49-F238E27FC236}">
                <a16:creationId xmlns:a16="http://schemas.microsoft.com/office/drawing/2014/main" id="{C43682D1-B20F-C7F3-4910-E62D142EE08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A8A02B5F-1106-82B3-187F-DEC7D65D2958}"/>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Übersicht zur Einheit „Geldanlage“</a:t>
            </a:r>
            <a:endParaRPr lang="de-DE" sz="1600" dirty="0">
              <a:solidFill>
                <a:schemeClr val="tx2"/>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AF922BB2-96C1-2640-0273-8D67FAEFAEC7}"/>
              </a:ext>
            </a:extLst>
          </p:cNvPr>
          <p:cNvSpPr/>
          <p:nvPr userDrawn="1"/>
        </p:nvSpPr>
        <p:spPr>
          <a:xfrm>
            <a:off x="1041162" y="299515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Inhaltliche Relevanz des Themas</a:t>
            </a:r>
            <a:endParaRPr lang="de-DE" sz="1400" dirty="0">
              <a:solidFill>
                <a:schemeClr val="tx1"/>
              </a:solidFill>
              <a:latin typeface="Helvetica" panose="020B0604020202020204" pitchFamily="34" charset="0"/>
              <a:cs typeface="Helvetica" panose="020B0604020202020204" pitchFamily="34" charset="0"/>
            </a:endParaRPr>
          </a:p>
        </p:txBody>
      </p:sp>
      <p:sp>
        <p:nvSpPr>
          <p:cNvPr id="12" name="Rechteck 11">
            <a:extLst>
              <a:ext uri="{FF2B5EF4-FFF2-40B4-BE49-F238E27FC236}">
                <a16:creationId xmlns:a16="http://schemas.microsoft.com/office/drawing/2014/main" id="{929FCC91-37E8-2D89-DC99-588CB187258E}"/>
              </a:ext>
            </a:extLst>
          </p:cNvPr>
          <p:cNvSpPr/>
          <p:nvPr userDrawn="1"/>
        </p:nvSpPr>
        <p:spPr>
          <a:xfrm>
            <a:off x="1041162" y="3317650"/>
            <a:ext cx="5523669" cy="22618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Die sozialen Medien suggerieren jungen Menschen, es sei schnell und einfach möglich, ein großes Vermögen aufzubauen – mit dem richtigen Produkt, der richtigen Strategie, dem richtigen Mindset. Oft verbergen sich hinter diesen Versprechungen und dem üblichen Narrativ „Komm in meine Gruppe“ Schneeballsysteme oder vergleichbar unseriöse Konstrukte, mit denen sich schneller Geld verlieren als gewinnen lässt.</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In dieser Einheit geht es darum, solche unrealistischen und unseriösen Versprechen aufzudecken und ein eigenes Verständnis von den Möglichkeiten des Vermögensaufbaus zu gewinnen. Dafür werden Sparziele und Anlageprodukte beleuchtet und mithilfe des Magischen Dreiecks der Geldanlage in Einklang gebracht.</a:t>
            </a:r>
          </a:p>
        </p:txBody>
      </p:sp>
      <p:sp>
        <p:nvSpPr>
          <p:cNvPr id="13" name="Textfeld 12">
            <a:extLst>
              <a:ext uri="{FF2B5EF4-FFF2-40B4-BE49-F238E27FC236}">
                <a16:creationId xmlns:a16="http://schemas.microsoft.com/office/drawing/2014/main" id="{276B0635-8F1B-0F02-55DA-EBF547986CFA}"/>
              </a:ext>
            </a:extLst>
          </p:cNvPr>
          <p:cNvSpPr txBox="1"/>
          <p:nvPr userDrawn="1"/>
        </p:nvSpPr>
        <p:spPr>
          <a:xfrm>
            <a:off x="1061800" y="6099508"/>
            <a:ext cx="5523668" cy="975203"/>
          </a:xfrm>
          <a:prstGeom prst="rect">
            <a:avLst/>
          </a:prstGeom>
          <a:noFill/>
        </p:spPr>
        <p:txBody>
          <a:bodyPr wrap="square" lIns="0" tIns="0" rIns="0" bIns="0">
            <a:spAutoFit/>
          </a:bodyPr>
          <a:lstStyle/>
          <a:p>
            <a:pPr marL="342900" lvl="0" indent="-342900">
              <a:lnSpc>
                <a:spcPct val="107000"/>
              </a:lnSpc>
              <a:buFont typeface="Symbol" panose="05050102010706020507" pitchFamily="18" charset="2"/>
              <a:buChar char=""/>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Fachlich-inhaltlich: </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Für dieses Modul sind keine inhaltlichen Vorkenntnisse aufseiten der Schülerinnen und Schüler erforderlich.</a:t>
            </a:r>
          </a:p>
          <a:p>
            <a:pPr marL="0" lvl="0" indent="0">
              <a:lnSpc>
                <a:spcPct val="107000"/>
              </a:lnSpc>
              <a:buFont typeface="Symbol" panose="05050102010706020507" pitchFamily="18" charset="2"/>
              <a:buNone/>
            </a:pP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Methodisch:</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Die Schülerinnen und Schüler benötigen sichere Kenntnisse im Umgang mit digitalen Medien sowie mit Tablet oder PC.</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p:txBody>
      </p:sp>
      <p:sp>
        <p:nvSpPr>
          <p:cNvPr id="14" name="Rechteck 13">
            <a:extLst>
              <a:ext uri="{FF2B5EF4-FFF2-40B4-BE49-F238E27FC236}">
                <a16:creationId xmlns:a16="http://schemas.microsoft.com/office/drawing/2014/main" id="{4BD61786-43E2-06D2-A5D4-3051EC942D39}"/>
              </a:ext>
            </a:extLst>
          </p:cNvPr>
          <p:cNvSpPr/>
          <p:nvPr userDrawn="1"/>
        </p:nvSpPr>
        <p:spPr>
          <a:xfrm>
            <a:off x="1041162" y="57734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Erforderliche Vorkenntnisse</a:t>
            </a:r>
            <a:endParaRPr lang="de-DE" sz="1400" dirty="0">
              <a:solidFill>
                <a:schemeClr val="tx1"/>
              </a:solidFill>
              <a:latin typeface="Helvetica" panose="020B0604020202020204" pitchFamily="34" charset="0"/>
              <a:cs typeface="Helvetica" panose="020B0604020202020204" pitchFamily="34" charset="0"/>
            </a:endParaRPr>
          </a:p>
        </p:txBody>
      </p:sp>
      <p:sp>
        <p:nvSpPr>
          <p:cNvPr id="15" name="Textfeld 14">
            <a:extLst>
              <a:ext uri="{FF2B5EF4-FFF2-40B4-BE49-F238E27FC236}">
                <a16:creationId xmlns:a16="http://schemas.microsoft.com/office/drawing/2014/main" id="{875F091C-B285-ADF1-1F1A-7299881A244F}"/>
              </a:ext>
            </a:extLst>
          </p:cNvPr>
          <p:cNvSpPr txBox="1"/>
          <p:nvPr userDrawn="1"/>
        </p:nvSpPr>
        <p:spPr>
          <a:xfrm>
            <a:off x="1061799" y="7668230"/>
            <a:ext cx="5513949" cy="975203"/>
          </a:xfrm>
          <a:prstGeom prst="rect">
            <a:avLst/>
          </a:prstGeom>
          <a:noFill/>
        </p:spPr>
        <p:txBody>
          <a:bodyPr wrap="square" lIns="0" tIns="0" rIns="0" bIns="0">
            <a:spAutoFit/>
          </a:bodyPr>
          <a:lstStyle/>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Zur Durchführung empfehlen wir Ihnen die Nutzung von </a:t>
            </a: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Laptop oder PC mit Internetzugang plus </a:t>
            </a:r>
            <a:r>
              <a:rPr lang="de-DE" sz="1200" b="1"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Beamer</a:t>
            </a: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oder Fernseher</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Für Ihre Schülerinnen und Schüler benötigen Sie nicht zwingend technische Mittel – diese können aber insbesondere bei der Gruppenarbeit sinnvoll sein, um Papier zu sparen und Ergebnisse leicht korrigieren zu können.</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p:txBody>
      </p:sp>
      <p:sp>
        <p:nvSpPr>
          <p:cNvPr id="16" name="Rechteck 15">
            <a:extLst>
              <a:ext uri="{FF2B5EF4-FFF2-40B4-BE49-F238E27FC236}">
                <a16:creationId xmlns:a16="http://schemas.microsoft.com/office/drawing/2014/main" id="{5AF08036-7B2F-C8EB-0AB6-3385D6A4E19E}"/>
              </a:ext>
            </a:extLst>
          </p:cNvPr>
          <p:cNvSpPr/>
          <p:nvPr userDrawn="1"/>
        </p:nvSpPr>
        <p:spPr>
          <a:xfrm>
            <a:off x="1041162" y="733776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Erforderliche technische Ausstattung</a:t>
            </a:r>
            <a:endParaRPr lang="de-DE" sz="1400" dirty="0">
              <a:solidFill>
                <a:schemeClr val="tx1"/>
              </a:solidFill>
              <a:latin typeface="Helvetica" panose="020B0604020202020204" pitchFamily="34" charset="0"/>
              <a:cs typeface="Helvetica" panose="020B0604020202020204" pitchFamily="34" charset="0"/>
            </a:endParaRPr>
          </a:p>
        </p:txBody>
      </p:sp>
      <p:grpSp>
        <p:nvGrpSpPr>
          <p:cNvPr id="17" name="Gruppieren 16">
            <a:extLst>
              <a:ext uri="{FF2B5EF4-FFF2-40B4-BE49-F238E27FC236}">
                <a16:creationId xmlns:a16="http://schemas.microsoft.com/office/drawing/2014/main" id="{A4ABC4E2-ADD4-D6EB-FFC5-9D005021D1E8}"/>
              </a:ext>
            </a:extLst>
          </p:cNvPr>
          <p:cNvGrpSpPr>
            <a:grpSpLocks/>
          </p:cNvGrpSpPr>
          <p:nvPr userDrawn="1"/>
        </p:nvGrpSpPr>
        <p:grpSpPr>
          <a:xfrm>
            <a:off x="1031300" y="10073302"/>
            <a:ext cx="1069511" cy="253546"/>
            <a:chOff x="4740892" y="3380559"/>
            <a:chExt cx="716795" cy="169928"/>
          </a:xfrm>
        </p:grpSpPr>
        <p:pic>
          <p:nvPicPr>
            <p:cNvPr id="18" name="Grafik 17">
              <a:extLst>
                <a:ext uri="{FF2B5EF4-FFF2-40B4-BE49-F238E27FC236}">
                  <a16:creationId xmlns:a16="http://schemas.microsoft.com/office/drawing/2014/main" id="{98A17369-3E42-997D-222E-783B2043C3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151" y="3420042"/>
              <a:ext cx="615536" cy="90000"/>
            </a:xfrm>
            <a:prstGeom prst="rect">
              <a:avLst/>
            </a:prstGeom>
          </p:spPr>
        </p:pic>
        <p:sp>
          <p:nvSpPr>
            <p:cNvPr id="19" name="Textfeld 18">
              <a:extLst>
                <a:ext uri="{FF2B5EF4-FFF2-40B4-BE49-F238E27FC236}">
                  <a16:creationId xmlns:a16="http://schemas.microsoft.com/office/drawing/2014/main" id="{0F35FB5D-48BD-3723-72C7-368B6874CC9A}"/>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
        <p:nvSpPr>
          <p:cNvPr id="2" name="Rechteck: abgerundete Ecken 1">
            <a:extLst>
              <a:ext uri="{FF2B5EF4-FFF2-40B4-BE49-F238E27FC236}">
                <a16:creationId xmlns:a16="http://schemas.microsoft.com/office/drawing/2014/main" id="{AD1CAE5C-29ED-7D56-0D38-F65F6B734220}"/>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G-a 1/3</a:t>
            </a:r>
          </a:p>
        </p:txBody>
      </p:sp>
    </p:spTree>
    <p:extLst>
      <p:ext uri="{BB962C8B-B14F-4D97-AF65-F5344CB8AC3E}">
        <p14:creationId xmlns:p14="http://schemas.microsoft.com/office/powerpoint/2010/main" val="2956458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G-a 2/3">
    <p:spTree>
      <p:nvGrpSpPr>
        <p:cNvPr id="1" name=""/>
        <p:cNvGrpSpPr/>
        <p:nvPr/>
      </p:nvGrpSpPr>
      <p:grpSpPr>
        <a:xfrm>
          <a:off x="0" y="0"/>
          <a:ext cx="0" cy="0"/>
          <a:chOff x="0" y="0"/>
          <a:chExt cx="0" cy="0"/>
        </a:xfrm>
      </p:grpSpPr>
      <p:sp>
        <p:nvSpPr>
          <p:cNvPr id="6" name="Rechteck: abgerundete Ecken 5">
            <a:extLst>
              <a:ext uri="{FF2B5EF4-FFF2-40B4-BE49-F238E27FC236}">
                <a16:creationId xmlns:a16="http://schemas.microsoft.com/office/drawing/2014/main" id="{215F60BC-218B-B98C-2CD0-0385B3FACE2E}"/>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79A267CA-5BAB-D3DD-1338-0108C95DD759}"/>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Lernziele und Kompetenzen</a:t>
            </a:r>
            <a:endParaRPr lang="de-DE" sz="1400" dirty="0">
              <a:solidFill>
                <a:schemeClr val="tx1"/>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C7BEF658-889C-5331-2715-0A287BA208B8}"/>
              </a:ext>
            </a:extLst>
          </p:cNvPr>
          <p:cNvSpPr/>
          <p:nvPr userDrawn="1"/>
        </p:nvSpPr>
        <p:spPr>
          <a:xfrm>
            <a:off x="1041162" y="1336245"/>
            <a:ext cx="5523669" cy="83418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In diesem Modul erwerben bzw. stärken die Schülerinnen und Schüler folgende Kompetenzen.</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Sachkompetenz: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kennen wichtige Anlageformen (z. B. Tagesgeld, Festgeld, Aktien, ETF, Anleihen).</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das Magische Dreieck der Geldanlage erklären.</a:t>
            </a:r>
            <a:br>
              <a:rPr lang="de-DE" sz="1200" dirty="0">
                <a:solidFill>
                  <a:srgbClr val="243039"/>
                </a:solidFill>
                <a:latin typeface="Helvetica" panose="020B0604020202020204" pitchFamily="34" charset="0"/>
                <a:ea typeface="Calibri" panose="020F0502020204030204" pitchFamily="34" charset="0"/>
                <a:cs typeface="Times New Roman" panose="02020603050405020304" pitchFamily="18" charset="0"/>
              </a:rPr>
            </a:br>
            <a:endParaRPr lang="de-DE" sz="1200" dirty="0">
              <a:solidFill>
                <a:srgbClr val="243039"/>
              </a:solidFill>
              <a:latin typeface="Helvetica" panose="020B060402020202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Methodenkompetenz: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verschiedene Sparziele und Anlageformen mithilfe des Magischen Dreiecks der Geldanlage vergleichen.</a:t>
            </a:r>
            <a:br>
              <a:rPr lang="de-DE" sz="1200" dirty="0">
                <a:solidFill>
                  <a:srgbClr val="243039"/>
                </a:solidFill>
                <a:latin typeface="Inter" panose="020B0502030000000004" pitchFamily="34" charset="0"/>
                <a:ea typeface="Calibri" panose="020F0502020204030204" pitchFamily="34" charset="0"/>
                <a:cs typeface="Times New Roman" panose="02020603050405020304" pitchFamily="18" charset="0"/>
              </a:rPr>
            </a:b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Urteilskompetenz: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unseriöse Finfluencer erkennen („Finfluencer“ = Kunstwort aus „Finanzen“ und „Influencer“, bezeichnet Menschen, die sich vor allem in sozialen Netzwerken mit dem Thema Geld beschäftigen).</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entscheiden, welche Anlageform für welches Sparziel geeignet ist und welche nicht.</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wissen, dass bei der Wahl einer Anlageform eine Abwägung zwischen Rendite (-chancen), Sicherheit und Verfügbarkeit erfolgen muss.</a:t>
            </a:r>
            <a:b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b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Selbst- und Sozialkompetenz: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sich in Partner- und Gruppenarbeit organisieren.</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Ergebnisse ihrer Mitschülerinnen und Mitschüler einschätzen, ergänzen und korrigieren.</a:t>
            </a:r>
            <a:b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b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Medienkompetenz:</a:t>
            </a:r>
          </a:p>
          <a:p>
            <a:pPr marL="342900" lvl="0" indent="-342900" algn="l" defTabSz="457200" rtl="0" eaLnBrk="1" latinLnBrk="0" hangingPunct="1">
              <a:lnSpc>
                <a:spcPct val="107000"/>
              </a:lnSpc>
              <a:spcAft>
                <a:spcPts val="0"/>
              </a:spcAft>
              <a:buFont typeface="Symbol" panose="05050102010706020507" pitchFamily="18" charset="2"/>
              <a:buChar char=""/>
            </a:pPr>
            <a:r>
              <a:rPr lang="de-DE" sz="1200" kern="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wichtige Informationen aus einem Text oder einem Video erfassen und in eigenen Worten wiedergeben.</a:t>
            </a:r>
          </a:p>
          <a:p>
            <a:pPr marL="342900" lvl="0" indent="-342900" algn="l" defTabSz="457200" rtl="0" eaLnBrk="1" latinLnBrk="0" hangingPunct="1">
              <a:lnSpc>
                <a:spcPct val="107000"/>
              </a:lnSpc>
              <a:spcAft>
                <a:spcPts val="0"/>
              </a:spcAft>
              <a:buFont typeface="Symbol" panose="05050102010706020507" pitchFamily="18" charset="2"/>
              <a:buChar char=""/>
            </a:pPr>
            <a:endParaRPr lang="de-DE" sz="1200" kern="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gn="l" defTabSz="457200" rtl="0" eaLnBrk="1" latinLnBrk="0" hangingPunct="1">
              <a:lnSpc>
                <a:spcPct val="107000"/>
              </a:lnSpc>
              <a:spcAft>
                <a:spcPts val="0"/>
              </a:spcAft>
              <a:buFont typeface="Symbol" panose="05050102010706020507" pitchFamily="18" charset="2"/>
              <a:buChar char=""/>
            </a:pPr>
            <a:r>
              <a:rPr lang="de-DE" sz="1200" kern="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unseriöse Anlageversprechen auf </a:t>
            </a:r>
            <a:r>
              <a:rPr lang="de-DE" sz="1200" kern="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Social</a:t>
            </a:r>
            <a:r>
              <a:rPr lang="de-DE" sz="1200" kern="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Media erkennen.</a:t>
            </a:r>
          </a:p>
        </p:txBody>
      </p:sp>
      <p:sp>
        <p:nvSpPr>
          <p:cNvPr id="3" name="Rechteck: abgerundete Ecken 2">
            <a:extLst>
              <a:ext uri="{FF2B5EF4-FFF2-40B4-BE49-F238E27FC236}">
                <a16:creationId xmlns:a16="http://schemas.microsoft.com/office/drawing/2014/main" id="{E2553D25-6CB9-3B1D-F4FB-4DC35FB97FC7}"/>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G-a 2/3</a:t>
            </a:r>
          </a:p>
        </p:txBody>
      </p:sp>
    </p:spTree>
    <p:extLst>
      <p:ext uri="{BB962C8B-B14F-4D97-AF65-F5344CB8AC3E}">
        <p14:creationId xmlns:p14="http://schemas.microsoft.com/office/powerpoint/2010/main" val="201963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a 3/3">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31FAEE97-A6C6-C7C5-6832-2B1AFEBBF62B}"/>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3" name="Rechteck 12">
            <a:extLst>
              <a:ext uri="{FF2B5EF4-FFF2-40B4-BE49-F238E27FC236}">
                <a16:creationId xmlns:a16="http://schemas.microsoft.com/office/drawing/2014/main" id="{5C0F2ED2-AF50-3EF3-827E-E18FA76435CA}"/>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Hintergrundinformationen</a:t>
            </a:r>
            <a:endParaRPr lang="de-DE" sz="1400"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55371B92-ECC9-B5B1-ACBB-9AA9E922C089}"/>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G-a 3/3</a:t>
            </a:r>
          </a:p>
        </p:txBody>
      </p:sp>
      <p:grpSp>
        <p:nvGrpSpPr>
          <p:cNvPr id="3" name="Gruppieren 2">
            <a:extLst>
              <a:ext uri="{FF2B5EF4-FFF2-40B4-BE49-F238E27FC236}">
                <a16:creationId xmlns:a16="http://schemas.microsoft.com/office/drawing/2014/main" id="{3A727F07-6600-CEEB-37C7-C7C53C08D966}"/>
              </a:ext>
            </a:extLst>
          </p:cNvPr>
          <p:cNvGrpSpPr>
            <a:grpSpLocks/>
          </p:cNvGrpSpPr>
          <p:nvPr userDrawn="1"/>
        </p:nvGrpSpPr>
        <p:grpSpPr>
          <a:xfrm>
            <a:off x="1051562" y="2504545"/>
            <a:ext cx="5523669" cy="2561961"/>
            <a:chOff x="1008103" y="5345906"/>
            <a:chExt cx="5523669" cy="2561961"/>
          </a:xfrm>
        </p:grpSpPr>
        <p:sp>
          <p:nvSpPr>
            <p:cNvPr id="4" name="Rechteck 3">
              <a:extLst>
                <a:ext uri="{FF2B5EF4-FFF2-40B4-BE49-F238E27FC236}">
                  <a16:creationId xmlns:a16="http://schemas.microsoft.com/office/drawing/2014/main" id="{B481163A-1A0B-F654-7AF7-9B49C071DDB1}"/>
                </a:ext>
              </a:extLst>
            </p:cNvPr>
            <p:cNvSpPr>
              <a:spLocks/>
            </p:cNvSpPr>
            <p:nvPr/>
          </p:nvSpPr>
          <p:spPr>
            <a:xfrm>
              <a:off x="1008103" y="5345906"/>
              <a:ext cx="5523669" cy="2561961"/>
            </a:xfrm>
            <a:prstGeom prst="rect">
              <a:avLst/>
            </a:prstGeom>
            <a:solidFill>
              <a:schemeClr val="bg1"/>
            </a:solidFill>
            <a:ln>
              <a:solidFill>
                <a:schemeClr val="bg2"/>
              </a:solidFill>
            </a:ln>
            <a:effectLst>
              <a:outerShdw blurRad="50800" dist="381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a:extLst>
                <a:ext uri="{FF2B5EF4-FFF2-40B4-BE49-F238E27FC236}">
                  <a16:creationId xmlns:a16="http://schemas.microsoft.com/office/drawing/2014/main" id="{3668CFA6-4137-C93E-4034-8D404CE82C9C}"/>
                </a:ext>
              </a:extLst>
            </p:cNvPr>
            <p:cNvSpPr>
              <a:spLocks/>
            </p:cNvSpPr>
            <p:nvPr/>
          </p:nvSpPr>
          <p:spPr>
            <a:xfrm>
              <a:off x="3555552" y="5465650"/>
              <a:ext cx="2917408" cy="16249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de-DE" sz="1200" b="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Unterrichtseinheit „Nachhaltige Geldanlage“</a:t>
              </a:r>
            </a:p>
            <a:p>
              <a:pPr marL="171450" indent="-171450">
                <a:lnSpc>
                  <a:spcPct val="107000"/>
                </a:lnSpc>
                <a:spcAft>
                  <a:spcPts val="800"/>
                </a:spcAft>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Dauer: </a:t>
              </a:r>
              <a:r>
                <a:rPr lang="nb-NO" sz="1200" dirty="0">
                  <a:solidFill>
                    <a:schemeClr val="tx1"/>
                  </a:solidFill>
                  <a:latin typeface="Helvetica" panose="020B0604020202020204" pitchFamily="34" charset="0"/>
                  <a:cs typeface="Helvetica" panose="020B0604020202020204" pitchFamily="34" charset="0"/>
                </a:rPr>
                <a:t>90 Min. (flexibel teilbar)</a:t>
              </a:r>
              <a:endParaRPr lang="de-DE" sz="1200" dirty="0">
                <a:solidFill>
                  <a:schemeClr val="tx1"/>
                </a:solidFill>
                <a:latin typeface="Helvetica" panose="020B0604020202020204" pitchFamily="34" charset="0"/>
                <a:cs typeface="Helvetica" panose="020B0604020202020204" pitchFamily="34" charset="0"/>
              </a:endParaRPr>
            </a:p>
            <a:p>
              <a:pPr marL="171450" indent="-171450">
                <a:lnSpc>
                  <a:spcPct val="107000"/>
                </a:lnSpc>
                <a:spcAft>
                  <a:spcPts val="800"/>
                </a:spcAft>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Jahrgangsstufen: ab Klasse 9</a:t>
              </a:r>
            </a:p>
            <a:p>
              <a:pPr marL="171450" indent="-171450">
                <a:lnSpc>
                  <a:spcPct val="107000"/>
                </a:lnSpc>
                <a:spcAft>
                  <a:spcPts val="800"/>
                </a:spcAft>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Schulformen: alle weiterführenden Schulen</a:t>
              </a:r>
            </a:p>
            <a:p>
              <a:pPr marL="171450" indent="-171450">
                <a:lnSpc>
                  <a:spcPct val="107000"/>
                </a:lnSpc>
                <a:spcAft>
                  <a:spcPts val="800"/>
                </a:spcAft>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Fächer: Wirtschaftsunterricht</a:t>
              </a:r>
            </a:p>
          </p:txBody>
        </p:sp>
      </p:grpSp>
      <p:sp>
        <p:nvSpPr>
          <p:cNvPr id="12" name="Rechteck 11">
            <a:extLst>
              <a:ext uri="{FF2B5EF4-FFF2-40B4-BE49-F238E27FC236}">
                <a16:creationId xmlns:a16="http://schemas.microsoft.com/office/drawing/2014/main" id="{FDFEB977-489F-8911-98DB-46A063DC7396}"/>
              </a:ext>
            </a:extLst>
          </p:cNvPr>
          <p:cNvSpPr>
            <a:spLocks/>
          </p:cNvSpPr>
          <p:nvPr userDrawn="1"/>
        </p:nvSpPr>
        <p:spPr>
          <a:xfrm>
            <a:off x="1041162" y="2140691"/>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Weitere Unterrichtseinheiten</a:t>
            </a:r>
            <a:endParaRPr lang="de-DE" sz="1400" dirty="0">
              <a:solidFill>
                <a:schemeClr val="tx1"/>
              </a:solidFill>
              <a:latin typeface="Helvetica" panose="020B0604020202020204" pitchFamily="34" charset="0"/>
              <a:cs typeface="Helvetica" panose="020B0604020202020204" pitchFamily="34" charset="0"/>
            </a:endParaRPr>
          </a:p>
        </p:txBody>
      </p:sp>
      <p:sp>
        <p:nvSpPr>
          <p:cNvPr id="15" name="Rechteck 14">
            <a:extLst>
              <a:ext uri="{FF2B5EF4-FFF2-40B4-BE49-F238E27FC236}">
                <a16:creationId xmlns:a16="http://schemas.microsoft.com/office/drawing/2014/main" id="{D5F044FF-21E2-ECBF-FD57-6C97DC5C231E}"/>
              </a:ext>
            </a:extLst>
          </p:cNvPr>
          <p:cNvSpPr/>
          <p:nvPr userDrawn="1"/>
        </p:nvSpPr>
        <p:spPr>
          <a:xfrm>
            <a:off x="1041162" y="1336245"/>
            <a:ext cx="5523669" cy="5905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800"/>
              </a:spcAft>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Wenn Sie sich vorab noch eingehender über das Thema Geldanlage informieren möchten, empfehlen wir Ihnen die in den Kurzbeschreibungen (G-7) genannten Ratgeberbeiträge von Finanztip.</a:t>
            </a:r>
          </a:p>
        </p:txBody>
      </p:sp>
      <p:pic>
        <p:nvPicPr>
          <p:cNvPr id="6" name="Picture 2" descr="Sparschwein mit Blatt im Mund vor grünem Hintergrund">
            <a:extLst>
              <a:ext uri="{FF2B5EF4-FFF2-40B4-BE49-F238E27FC236}">
                <a16:creationId xmlns:a16="http://schemas.microsoft.com/office/drawing/2014/main" id="{E8CF159D-82C1-056D-F30E-D22779AFF23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0684" y="2654541"/>
            <a:ext cx="2250276" cy="2256724"/>
          </a:xfrm>
          <a:prstGeom prst="roundRect">
            <a:avLst>
              <a:gd name="adj" fmla="val 5662"/>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173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b 1/5">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198A9B0-CEC1-F7F1-E9E1-7E0C98E3026C}"/>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Stundenverlauf zur Einheit „Geldanlage“</a:t>
            </a:r>
            <a:endParaRPr lang="de-DE" sz="1600" dirty="0">
              <a:solidFill>
                <a:schemeClr val="tx2"/>
              </a:solidFill>
              <a:latin typeface="Helvetica" panose="020B0604020202020204" pitchFamily="34" charset="0"/>
              <a:cs typeface="Helvetica" panose="020B0604020202020204" pitchFamily="34" charset="0"/>
            </a:endParaRPr>
          </a:p>
        </p:txBody>
      </p:sp>
      <p:sp>
        <p:nvSpPr>
          <p:cNvPr id="9" name="Rechteck: abgerundete Ecken 8">
            <a:extLst>
              <a:ext uri="{FF2B5EF4-FFF2-40B4-BE49-F238E27FC236}">
                <a16:creationId xmlns:a16="http://schemas.microsoft.com/office/drawing/2014/main" id="{81295B9D-ECB3-45F6-CCF9-4E210C5437FC}"/>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7" name="Rechteck: abgerundete Ecken 16">
            <a:extLst>
              <a:ext uri="{FF2B5EF4-FFF2-40B4-BE49-F238E27FC236}">
                <a16:creationId xmlns:a16="http://schemas.microsoft.com/office/drawing/2014/main" id="{CF220EA1-BFC8-8B77-F373-14F43E321187}"/>
              </a:ext>
            </a:extLst>
          </p:cNvPr>
          <p:cNvSpPr/>
          <p:nvPr userDrawn="1"/>
        </p:nvSpPr>
        <p:spPr>
          <a:xfrm>
            <a:off x="5634474" y="389629"/>
            <a:ext cx="90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EA-b 1/2</a:t>
            </a:r>
          </a:p>
        </p:txBody>
      </p:sp>
      <p:sp>
        <p:nvSpPr>
          <p:cNvPr id="6" name="Rechteck: abgerundete Ecken 5">
            <a:extLst>
              <a:ext uri="{FF2B5EF4-FFF2-40B4-BE49-F238E27FC236}">
                <a16:creationId xmlns:a16="http://schemas.microsoft.com/office/drawing/2014/main" id="{7B3E4000-8DB5-11E5-2107-44FEBAF6EF7A}"/>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G-b 1/5</a:t>
            </a:r>
          </a:p>
        </p:txBody>
      </p:sp>
      <p:graphicFrame>
        <p:nvGraphicFramePr>
          <p:cNvPr id="7" name="Tabelle 6">
            <a:extLst>
              <a:ext uri="{FF2B5EF4-FFF2-40B4-BE49-F238E27FC236}">
                <a16:creationId xmlns:a16="http://schemas.microsoft.com/office/drawing/2014/main" id="{DDB96FE8-A6B7-750A-4085-83A291EC86E5}"/>
              </a:ext>
            </a:extLst>
          </p:cNvPr>
          <p:cNvGraphicFramePr>
            <a:graphicFrameLocks/>
          </p:cNvGraphicFramePr>
          <p:nvPr userDrawn="1">
            <p:extLst>
              <p:ext uri="{D42A27DB-BD31-4B8C-83A1-F6EECF244321}">
                <p14:modId xmlns:p14="http://schemas.microsoft.com/office/powerpoint/2010/main" val="1036827272"/>
              </p:ext>
            </p:extLst>
          </p:nvPr>
        </p:nvGraphicFramePr>
        <p:xfrm>
          <a:off x="1020525" y="1354075"/>
          <a:ext cx="5513949" cy="8030020"/>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216631">
                <a:tc gridSpan="3">
                  <a:txBody>
                    <a:bodyPr/>
                    <a:lstStyle/>
                    <a:p>
                      <a:r>
                        <a:rPr lang="de-DE" sz="1200" b="1" dirty="0">
                          <a:solidFill>
                            <a:schemeClr val="tx2"/>
                          </a:solidFill>
                          <a:latin typeface="Helvetica" panose="020B0604020202020204" pitchFamily="34" charset="0"/>
                          <a:cs typeface="Helvetica" panose="020B0604020202020204" pitchFamily="34" charset="0"/>
                        </a:rPr>
                        <a:t>Baustein 1: Unseriöse Finfluencer erkennen (15 Min.)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3690826994"/>
                  </a:ext>
                </a:extLst>
              </a:tr>
              <a:tr h="370840">
                <a:tc>
                  <a:txBody>
                    <a:bodyPr/>
                    <a:lstStyle/>
                    <a:p>
                      <a:r>
                        <a:rPr lang="de-DE" sz="1200" dirty="0">
                          <a:latin typeface="Helvetica" panose="020B0604020202020204" pitchFamily="34" charset="0"/>
                          <a:cs typeface="Helvetica" panose="020B0604020202020204" pitchFamily="34" charset="0"/>
                        </a:rPr>
                        <a:t>5 Min.</a:t>
                      </a:r>
                    </a:p>
                    <a:p>
                      <a:br>
                        <a:rPr lang="de-DE" sz="1200" dirty="0">
                          <a:latin typeface="Helvetica" panose="020B0604020202020204" pitchFamily="34" charset="0"/>
                          <a:cs typeface="Helvetica" panose="020B0604020202020204" pitchFamily="34" charset="0"/>
                        </a:rPr>
                      </a:br>
                      <a:r>
                        <a:rPr lang="de-DE" sz="1200" dirty="0">
                          <a:latin typeface="Helvetica" panose="020B0604020202020204" pitchFamily="34" charset="0"/>
                          <a:cs typeface="Helvetica" panose="020B0604020202020204" pitchFamily="34" charset="0"/>
                        </a:rPr>
                        <a:t>Einstieg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Klassen-gespräch</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solidFill>
                            <a:schemeClr val="tx1"/>
                          </a:solidFill>
                          <a:effectLst/>
                          <a:latin typeface="Helvetica" panose="020B0604020202020204" pitchFamily="34" charset="0"/>
                          <a:cs typeface="Helvetica" panose="020B0604020202020204" pitchFamily="34" charset="0"/>
                        </a:rPr>
                        <a:t>Die Lehrkraft (LK) präsentiert den Schülerinnen und Schülern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6 Personen (Folie G-1). Die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versetzen sich gedanklich in die Situation, zu etwas Geld gekommen zu sein und nun bei der Anlage des Geldes die Unterstützung einer dieser 6 Personen nutzen zu können. Ihre Aufgabe ist es, sich für eine Person zu entscheiden. Dafür können sich die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paarweise beratschlagen.</a:t>
                      </a:r>
                    </a:p>
                    <a:p>
                      <a:endParaRPr lang="de-DE" sz="1200" dirty="0">
                        <a:solidFill>
                          <a:schemeClr val="tx1"/>
                        </a:solidFill>
                        <a:effectLst/>
                        <a:latin typeface="Helvetica" panose="020B0604020202020204" pitchFamily="34" charset="0"/>
                        <a:cs typeface="Helvetica" panose="020B0604020202020204" pitchFamily="34" charset="0"/>
                      </a:endParaRPr>
                    </a:p>
                    <a:p>
                      <a:r>
                        <a:rPr lang="de-DE" sz="1200" dirty="0">
                          <a:solidFill>
                            <a:schemeClr val="tx1"/>
                          </a:solidFill>
                          <a:effectLst/>
                          <a:latin typeface="Helvetica" panose="020B0604020202020204" pitchFamily="34" charset="0"/>
                          <a:cs typeface="Helvetica" panose="020B0604020202020204" pitchFamily="34" charset="0"/>
                        </a:rPr>
                        <a:t>Nach kurzer Bedenkzeit trägt die LK die Entscheidungen zusammen und bittet einzelne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um eine Begründung. </a:t>
                      </a:r>
                    </a:p>
                    <a:p>
                      <a:endParaRPr lang="de-DE" sz="1200" dirty="0">
                        <a:solidFill>
                          <a:schemeClr val="tx1"/>
                        </a:solidFill>
                        <a:effectLst/>
                        <a:latin typeface="Helvetica" panose="020B0604020202020204" pitchFamily="34" charset="0"/>
                        <a:cs typeface="Helvetica" panose="020B0604020202020204" pitchFamily="34" charset="0"/>
                      </a:endParaRPr>
                    </a:p>
                    <a:p>
                      <a:r>
                        <a:rPr lang="de-DE" sz="1200" b="1" i="1" dirty="0">
                          <a:solidFill>
                            <a:schemeClr val="tx1"/>
                          </a:solidFill>
                          <a:effectLst/>
                          <a:latin typeface="Helvetica" panose="020B0604020202020204" pitchFamily="34" charset="0"/>
                          <a:cs typeface="Helvetica" panose="020B0604020202020204" pitchFamily="34" charset="0"/>
                        </a:rPr>
                        <a:t>Empfehlung: </a:t>
                      </a:r>
                      <a:r>
                        <a:rPr lang="de-DE" sz="1200" i="1" dirty="0">
                          <a:solidFill>
                            <a:schemeClr val="tx1"/>
                          </a:solidFill>
                          <a:effectLst/>
                          <a:latin typeface="Helvetica" panose="020B0604020202020204" pitchFamily="34" charset="0"/>
                          <a:cs typeface="Helvetica" panose="020B0604020202020204" pitchFamily="34" charset="0"/>
                        </a:rPr>
                        <a:t>Es ist anzunehmen, dass einige </a:t>
                      </a:r>
                      <a:r>
                        <a:rPr lang="de-DE" sz="1200" i="1" dirty="0" err="1">
                          <a:solidFill>
                            <a:schemeClr val="tx1"/>
                          </a:solidFill>
                          <a:effectLst/>
                          <a:latin typeface="Helvetica" panose="020B0604020202020204" pitchFamily="34" charset="0"/>
                          <a:cs typeface="Helvetica" panose="020B0604020202020204" pitchFamily="34" charset="0"/>
                        </a:rPr>
                        <a:t>SuS</a:t>
                      </a:r>
                      <a:r>
                        <a:rPr lang="de-DE" sz="1200" i="1" dirty="0">
                          <a:solidFill>
                            <a:schemeClr val="tx1"/>
                          </a:solidFill>
                          <a:effectLst/>
                          <a:latin typeface="Helvetica" panose="020B0604020202020204" pitchFamily="34" charset="0"/>
                          <a:cs typeface="Helvetica" panose="020B0604020202020204" pitchFamily="34" charset="0"/>
                        </a:rPr>
                        <a:t> keine Entscheidung treffen möchten und die Aufgabe hinterfragen – dies ist genau so gewollt. Lassen Sie diese </a:t>
                      </a:r>
                      <a:r>
                        <a:rPr lang="de-DE" sz="1200" i="1" dirty="0" err="1">
                          <a:solidFill>
                            <a:schemeClr val="tx1"/>
                          </a:solidFill>
                          <a:effectLst/>
                          <a:latin typeface="Helvetica" panose="020B0604020202020204" pitchFamily="34" charset="0"/>
                          <a:cs typeface="Helvetica" panose="020B0604020202020204" pitchFamily="34" charset="0"/>
                        </a:rPr>
                        <a:t>SuS</a:t>
                      </a:r>
                      <a:r>
                        <a:rPr lang="de-DE" sz="1200" i="1" dirty="0">
                          <a:solidFill>
                            <a:schemeClr val="tx1"/>
                          </a:solidFill>
                          <a:effectLst/>
                          <a:latin typeface="Helvetica" panose="020B0604020202020204" pitchFamily="34" charset="0"/>
                          <a:cs typeface="Helvetica" panose="020B0604020202020204" pitchFamily="34" charset="0"/>
                        </a:rPr>
                        <a:t> im Anschluss an die Abstimmung zu Wort kommen und nutzen Sie deren Wortmeldungen, um zur Auflösung überzuleiten.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83616389"/>
                  </a:ext>
                </a:extLst>
              </a:tr>
              <a:tr h="370840">
                <a:tc>
                  <a:txBody>
                    <a:bodyPr/>
                    <a:lstStyle/>
                    <a:p>
                      <a:r>
                        <a:rPr lang="de-DE" sz="1200" dirty="0">
                          <a:latin typeface="Helvetica" panose="020B0604020202020204" pitchFamily="34" charset="0"/>
                          <a:cs typeface="Helvetica" panose="020B0604020202020204" pitchFamily="34" charset="0"/>
                        </a:rPr>
                        <a:t>2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Auflösung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Klassen-gespräch</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LK geht zur zweiten Folie über, die die Berufe der 6 Personen zeigt. Die LK fragt die gesamte Klasse, wer bei seiner vorherigen Wahl bleiben würde. [Zu erwartendes Ergebnis: Einige bis viele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würden von ihrer vorherigen Entscheidung abweichen.]</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LK löst die Aufgabe nun final auf (ggf. mithilfe von kritischen Rückmeldungen zur Aufgabenstellung): Alle Personen sind erfunden – die Bilder stammen aus einer Bildbibliothek im Internet. Was die Personen beruflich machen und wie gut sie sich mit Geld auskennen, ist nicht bekannt. Eine Entscheidung für eine Person ist daher höchst problematisch, bestimmte (äußere) Merkmale entsprechend trügerisch.</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407598689"/>
                  </a:ext>
                </a:extLst>
              </a:tr>
            </a:tbl>
          </a:graphicData>
        </a:graphic>
      </p:graphicFrame>
      <p:sp>
        <p:nvSpPr>
          <p:cNvPr id="10" name="Rechteck: abgerundete Ecken 9">
            <a:extLst>
              <a:ext uri="{FF2B5EF4-FFF2-40B4-BE49-F238E27FC236}">
                <a16:creationId xmlns:a16="http://schemas.microsoft.com/office/drawing/2014/main" id="{859494A4-E16D-761B-922B-AAA8526C233D}"/>
              </a:ext>
            </a:extLst>
          </p:cNvPr>
          <p:cNvSpPr/>
          <p:nvPr userDrawn="1"/>
        </p:nvSpPr>
        <p:spPr>
          <a:xfrm>
            <a:off x="2007563" y="2597634"/>
            <a:ext cx="670472" cy="360187"/>
          </a:xfrm>
          <a:prstGeom prst="roundRect">
            <a:avLst>
              <a:gd name="adj" fmla="val 50000"/>
            </a:avLst>
          </a:prstGeom>
          <a:solidFill>
            <a:srgbClr val="00B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G-1</a:t>
            </a:r>
          </a:p>
        </p:txBody>
      </p:sp>
      <p:sp>
        <p:nvSpPr>
          <p:cNvPr id="2" name="Rechteck: abgerundete Ecken 1">
            <a:extLst>
              <a:ext uri="{FF2B5EF4-FFF2-40B4-BE49-F238E27FC236}">
                <a16:creationId xmlns:a16="http://schemas.microsoft.com/office/drawing/2014/main" id="{21C53F2C-343B-BF4D-589B-01F44D7B015D}"/>
              </a:ext>
            </a:extLst>
          </p:cNvPr>
          <p:cNvSpPr/>
          <p:nvPr userDrawn="1"/>
        </p:nvSpPr>
        <p:spPr>
          <a:xfrm>
            <a:off x="2007563" y="6517700"/>
            <a:ext cx="670472" cy="360187"/>
          </a:xfrm>
          <a:prstGeom prst="roundRect">
            <a:avLst>
              <a:gd name="adj" fmla="val 50000"/>
            </a:avLst>
          </a:prstGeom>
          <a:solidFill>
            <a:srgbClr val="00B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G-1</a:t>
            </a:r>
          </a:p>
        </p:txBody>
      </p:sp>
    </p:spTree>
    <p:extLst>
      <p:ext uri="{BB962C8B-B14F-4D97-AF65-F5344CB8AC3E}">
        <p14:creationId xmlns:p14="http://schemas.microsoft.com/office/powerpoint/2010/main" val="1879408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22AB5874-0970-7E53-2E40-8D1FCCEDCD26}"/>
              </a:ext>
            </a:extLst>
          </p:cNvPr>
          <p:cNvGrpSpPr>
            <a:grpSpLocks/>
          </p:cNvGrpSpPr>
          <p:nvPr userDrawn="1"/>
        </p:nvGrpSpPr>
        <p:grpSpPr>
          <a:xfrm>
            <a:off x="1031300" y="10073302"/>
            <a:ext cx="1069511" cy="253546"/>
            <a:chOff x="4740892" y="3380559"/>
            <a:chExt cx="716795" cy="169928"/>
          </a:xfrm>
        </p:grpSpPr>
        <p:pic>
          <p:nvPicPr>
            <p:cNvPr id="8" name="Grafik 7">
              <a:extLst>
                <a:ext uri="{FF2B5EF4-FFF2-40B4-BE49-F238E27FC236}">
                  <a16:creationId xmlns:a16="http://schemas.microsoft.com/office/drawing/2014/main" id="{7CF051FD-DEE3-07C3-6FF2-BDE10AABD87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842151" y="3420042"/>
              <a:ext cx="615536" cy="90000"/>
            </a:xfrm>
            <a:prstGeom prst="rect">
              <a:avLst/>
            </a:prstGeom>
          </p:spPr>
        </p:pic>
        <p:sp>
          <p:nvSpPr>
            <p:cNvPr id="9" name="Textfeld 8">
              <a:extLst>
                <a:ext uri="{FF2B5EF4-FFF2-40B4-BE49-F238E27FC236}">
                  <a16:creationId xmlns:a16="http://schemas.microsoft.com/office/drawing/2014/main" id="{D622B3A8-7A30-7424-BDD9-015259918A58}"/>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Tree>
    <p:extLst>
      <p:ext uri="{BB962C8B-B14F-4D97-AF65-F5344CB8AC3E}">
        <p14:creationId xmlns:p14="http://schemas.microsoft.com/office/powerpoint/2010/main" val="2436609279"/>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78" r:id="rId5"/>
    <p:sldLayoutId id="2147483666" r:id="rId6"/>
    <p:sldLayoutId id="2147483667" r:id="rId7"/>
    <p:sldLayoutId id="2147483668" r:id="rId8"/>
    <p:sldLayoutId id="2147483669" r:id="rId9"/>
    <p:sldLayoutId id="2147483670" r:id="rId10"/>
    <p:sldLayoutId id="2147483682" r:id="rId11"/>
    <p:sldLayoutId id="2147483679" r:id="rId12"/>
    <p:sldLayoutId id="2147483683" r:id="rId13"/>
    <p:sldLayoutId id="2147483673" r:id="rId14"/>
    <p:sldLayoutId id="2147483675" r:id="rId15"/>
    <p:sldLayoutId id="2147483680" r:id="rId16"/>
    <p:sldLayoutId id="2147483676" r:id="rId17"/>
    <p:sldLayoutId id="2147483681" r:id="rId18"/>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mailto:info@finanztip.schule" TargetMode="External"/><Relationship Id="rId2" Type="http://schemas.openxmlformats.org/officeDocument/2006/relationships/hyperlink" Target="https://www.finanztip.schul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finanztip.schule/unterrichtsmaterial/nachhaltige-geldanlage/"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46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66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9848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653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224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0" name="Gruppieren 279">
            <a:extLst>
              <a:ext uri="{FF2B5EF4-FFF2-40B4-BE49-F238E27FC236}">
                <a16:creationId xmlns:a16="http://schemas.microsoft.com/office/drawing/2014/main" id="{287C6395-441F-4793-939F-972D610C4679}"/>
              </a:ext>
            </a:extLst>
          </p:cNvPr>
          <p:cNvGrpSpPr/>
          <p:nvPr/>
        </p:nvGrpSpPr>
        <p:grpSpPr>
          <a:xfrm>
            <a:off x="3536786" y="3857807"/>
            <a:ext cx="1643317" cy="1643317"/>
            <a:chOff x="3536786" y="3857807"/>
            <a:chExt cx="1643317" cy="1643317"/>
          </a:xfrm>
        </p:grpSpPr>
        <p:sp>
          <p:nvSpPr>
            <p:cNvPr id="31" name="Rechteck 30">
              <a:extLst>
                <a:ext uri="{FF2B5EF4-FFF2-40B4-BE49-F238E27FC236}">
                  <a16:creationId xmlns:a16="http://schemas.microsoft.com/office/drawing/2014/main" id="{98F7F60C-2D64-42DC-A195-B3574CB9F8ED}"/>
                </a:ext>
              </a:extLst>
            </p:cNvPr>
            <p:cNvSpPr/>
            <p:nvPr/>
          </p:nvSpPr>
          <p:spPr>
            <a:xfrm rot="16805910" flipH="1">
              <a:off x="3536786" y="3857807"/>
              <a:ext cx="1643317" cy="1643317"/>
            </a:xfrm>
            <a:prstGeom prst="rect">
              <a:avLst/>
            </a:prstGeom>
            <a:solidFill>
              <a:schemeClr val="bg2"/>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2"/>
                  </a:solidFill>
                  <a:latin typeface="Ink Free" panose="03080402000500000000" pitchFamily="66" charset="0"/>
                </a:rPr>
                <a:t>Altersvorsorge</a:t>
              </a:r>
            </a:p>
          </p:txBody>
        </p:sp>
        <p:grpSp>
          <p:nvGrpSpPr>
            <p:cNvPr id="32" name="Gruppieren 31">
              <a:extLst>
                <a:ext uri="{FF2B5EF4-FFF2-40B4-BE49-F238E27FC236}">
                  <a16:creationId xmlns:a16="http://schemas.microsoft.com/office/drawing/2014/main" id="{5480E497-54D9-3C24-C0C6-D1C3D4114483}"/>
                </a:ext>
              </a:extLst>
            </p:cNvPr>
            <p:cNvGrpSpPr/>
            <p:nvPr/>
          </p:nvGrpSpPr>
          <p:grpSpPr>
            <a:xfrm rot="16200000" flipH="1">
              <a:off x="3567656" y="4421967"/>
              <a:ext cx="160152" cy="171937"/>
              <a:chOff x="3654627" y="3061677"/>
              <a:chExt cx="572178" cy="614284"/>
            </a:xfrm>
            <a:solidFill>
              <a:schemeClr val="tx2"/>
            </a:solidFill>
            <a:effectLst>
              <a:outerShdw blurRad="50800" dist="38100" dir="2700000" algn="tl" rotWithShape="0">
                <a:prstClr val="black">
                  <a:alpha val="40000"/>
                </a:prstClr>
              </a:outerShdw>
            </a:effectLst>
          </p:grpSpPr>
          <p:sp>
            <p:nvSpPr>
              <p:cNvPr id="33" name="Ellipse 32">
                <a:extLst>
                  <a:ext uri="{FF2B5EF4-FFF2-40B4-BE49-F238E27FC236}">
                    <a16:creationId xmlns:a16="http://schemas.microsoft.com/office/drawing/2014/main" id="{9E2AF2DE-6903-B222-B19D-8ED8100119D2}"/>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sp>
            <p:nvSpPr>
              <p:cNvPr id="34" name="Ellipse 33">
                <a:extLst>
                  <a:ext uri="{FF2B5EF4-FFF2-40B4-BE49-F238E27FC236}">
                    <a16:creationId xmlns:a16="http://schemas.microsoft.com/office/drawing/2014/main" id="{04CF369B-35E2-203A-D30D-E60F270C6D10}"/>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sp>
            <p:nvSpPr>
              <p:cNvPr id="35" name="Ellipse 34">
                <a:extLst>
                  <a:ext uri="{FF2B5EF4-FFF2-40B4-BE49-F238E27FC236}">
                    <a16:creationId xmlns:a16="http://schemas.microsoft.com/office/drawing/2014/main" id="{66339214-EC07-3C6D-DCC9-18DF8F6362CA}"/>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grpSp>
      </p:grpSp>
      <p:grpSp>
        <p:nvGrpSpPr>
          <p:cNvPr id="279" name="Gruppieren 278">
            <a:extLst>
              <a:ext uri="{FF2B5EF4-FFF2-40B4-BE49-F238E27FC236}">
                <a16:creationId xmlns:a16="http://schemas.microsoft.com/office/drawing/2014/main" id="{0AF8ADAE-935F-F2BF-0959-10261D83AF69}"/>
              </a:ext>
            </a:extLst>
          </p:cNvPr>
          <p:cNvGrpSpPr/>
          <p:nvPr/>
        </p:nvGrpSpPr>
        <p:grpSpPr>
          <a:xfrm>
            <a:off x="2771475" y="5897377"/>
            <a:ext cx="1643317" cy="1643317"/>
            <a:chOff x="2771475" y="5897377"/>
            <a:chExt cx="1643317" cy="1643317"/>
          </a:xfrm>
        </p:grpSpPr>
        <p:sp>
          <p:nvSpPr>
            <p:cNvPr id="37" name="Rechteck 36">
              <a:extLst>
                <a:ext uri="{FF2B5EF4-FFF2-40B4-BE49-F238E27FC236}">
                  <a16:creationId xmlns:a16="http://schemas.microsoft.com/office/drawing/2014/main" id="{CA58977D-1E1E-91EF-A321-7CD3A6926E62}"/>
                </a:ext>
              </a:extLst>
            </p:cNvPr>
            <p:cNvSpPr/>
            <p:nvPr/>
          </p:nvSpPr>
          <p:spPr>
            <a:xfrm rot="15422532" flipH="1">
              <a:off x="2771475" y="5897377"/>
              <a:ext cx="1643317" cy="1643317"/>
            </a:xfrm>
            <a:prstGeom prst="rect">
              <a:avLst/>
            </a:prstGeom>
            <a:solidFill>
              <a:schemeClr val="bg2"/>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2"/>
                  </a:solidFill>
                  <a:latin typeface="Ink Free" panose="03080402000500000000" pitchFamily="66" charset="0"/>
                </a:rPr>
                <a:t>Passives Einkommen z. B. durch Dividenden oder Zinsen</a:t>
              </a:r>
            </a:p>
          </p:txBody>
        </p:sp>
        <p:grpSp>
          <p:nvGrpSpPr>
            <p:cNvPr id="38" name="Gruppieren 37">
              <a:extLst>
                <a:ext uri="{FF2B5EF4-FFF2-40B4-BE49-F238E27FC236}">
                  <a16:creationId xmlns:a16="http://schemas.microsoft.com/office/drawing/2014/main" id="{14E3676F-F68A-C235-723B-FC00C30C87F5}"/>
                </a:ext>
              </a:extLst>
            </p:cNvPr>
            <p:cNvGrpSpPr/>
            <p:nvPr/>
          </p:nvGrpSpPr>
          <p:grpSpPr>
            <a:xfrm rot="14816622" flipH="1">
              <a:off x="2791939" y="6753579"/>
              <a:ext cx="160152" cy="171937"/>
              <a:chOff x="3654627" y="3061677"/>
              <a:chExt cx="572178" cy="614284"/>
            </a:xfrm>
            <a:solidFill>
              <a:schemeClr val="tx2"/>
            </a:solidFill>
            <a:effectLst>
              <a:outerShdw blurRad="50800" dist="38100" dir="2700000" algn="tl" rotWithShape="0">
                <a:prstClr val="black">
                  <a:alpha val="40000"/>
                </a:prstClr>
              </a:outerShdw>
            </a:effectLst>
          </p:grpSpPr>
          <p:sp>
            <p:nvSpPr>
              <p:cNvPr id="39" name="Ellipse 38">
                <a:extLst>
                  <a:ext uri="{FF2B5EF4-FFF2-40B4-BE49-F238E27FC236}">
                    <a16:creationId xmlns:a16="http://schemas.microsoft.com/office/drawing/2014/main" id="{CD7F721A-BB52-8E18-2A05-2B16A2BE3AD2}"/>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sp>
            <p:nvSpPr>
              <p:cNvPr id="40" name="Ellipse 39">
                <a:extLst>
                  <a:ext uri="{FF2B5EF4-FFF2-40B4-BE49-F238E27FC236}">
                    <a16:creationId xmlns:a16="http://schemas.microsoft.com/office/drawing/2014/main" id="{143F0223-2D88-D0CA-653B-6C1919985361}"/>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sp>
            <p:nvSpPr>
              <p:cNvPr id="41" name="Ellipse 40">
                <a:extLst>
                  <a:ext uri="{FF2B5EF4-FFF2-40B4-BE49-F238E27FC236}">
                    <a16:creationId xmlns:a16="http://schemas.microsoft.com/office/drawing/2014/main" id="{1C2915EF-6755-B9FA-14E7-B35849350886}"/>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grpSp>
      </p:grpSp>
      <p:grpSp>
        <p:nvGrpSpPr>
          <p:cNvPr id="278" name="Gruppieren 277">
            <a:extLst>
              <a:ext uri="{FF2B5EF4-FFF2-40B4-BE49-F238E27FC236}">
                <a16:creationId xmlns:a16="http://schemas.microsoft.com/office/drawing/2014/main" id="{A2FFA37A-8437-190F-218E-7D981BD05C97}"/>
              </a:ext>
            </a:extLst>
          </p:cNvPr>
          <p:cNvGrpSpPr/>
          <p:nvPr/>
        </p:nvGrpSpPr>
        <p:grpSpPr>
          <a:xfrm>
            <a:off x="3079265" y="7584730"/>
            <a:ext cx="1643317" cy="1643317"/>
            <a:chOff x="3079265" y="7584730"/>
            <a:chExt cx="1643317" cy="1643317"/>
          </a:xfrm>
        </p:grpSpPr>
        <p:sp>
          <p:nvSpPr>
            <p:cNvPr id="43" name="Rechteck 42">
              <a:extLst>
                <a:ext uri="{FF2B5EF4-FFF2-40B4-BE49-F238E27FC236}">
                  <a16:creationId xmlns:a16="http://schemas.microsoft.com/office/drawing/2014/main" id="{38C80EA4-25FE-FC2D-8639-1648E93D9A22}"/>
                </a:ext>
              </a:extLst>
            </p:cNvPr>
            <p:cNvSpPr/>
            <p:nvPr/>
          </p:nvSpPr>
          <p:spPr>
            <a:xfrm rot="16213797">
              <a:off x="3079265" y="7584730"/>
              <a:ext cx="1643317" cy="1643317"/>
            </a:xfrm>
            <a:prstGeom prst="rect">
              <a:avLst/>
            </a:prstGeom>
            <a:solidFill>
              <a:schemeClr val="bg2"/>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2"/>
                  </a:solidFill>
                  <a:latin typeface="Ink Free" panose="03080402000500000000" pitchFamily="66" charset="0"/>
                </a:rPr>
                <a:t>Geld für den Hauskauf</a:t>
              </a:r>
            </a:p>
          </p:txBody>
        </p:sp>
        <p:grpSp>
          <p:nvGrpSpPr>
            <p:cNvPr id="44" name="Gruppieren 43">
              <a:extLst>
                <a:ext uri="{FF2B5EF4-FFF2-40B4-BE49-F238E27FC236}">
                  <a16:creationId xmlns:a16="http://schemas.microsoft.com/office/drawing/2014/main" id="{FF2AD344-BFEB-D52C-39F3-3E9E7F3E3242}"/>
                </a:ext>
              </a:extLst>
            </p:cNvPr>
            <p:cNvGrpSpPr/>
            <p:nvPr/>
          </p:nvGrpSpPr>
          <p:grpSpPr>
            <a:xfrm rot="16819707">
              <a:off x="3090898" y="8361745"/>
              <a:ext cx="160152" cy="171937"/>
              <a:chOff x="3654627" y="3061677"/>
              <a:chExt cx="572178" cy="614284"/>
            </a:xfrm>
            <a:solidFill>
              <a:schemeClr val="tx2"/>
            </a:solidFill>
            <a:effectLst>
              <a:outerShdw blurRad="50800" dist="38100" dir="2700000" algn="tl" rotWithShape="0">
                <a:prstClr val="black">
                  <a:alpha val="40000"/>
                </a:prstClr>
              </a:outerShdw>
            </a:effectLst>
          </p:grpSpPr>
          <p:sp>
            <p:nvSpPr>
              <p:cNvPr id="45" name="Ellipse 44">
                <a:extLst>
                  <a:ext uri="{FF2B5EF4-FFF2-40B4-BE49-F238E27FC236}">
                    <a16:creationId xmlns:a16="http://schemas.microsoft.com/office/drawing/2014/main" id="{65C80E4D-4869-96EE-A271-9392AEC254A7}"/>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sp>
            <p:nvSpPr>
              <p:cNvPr id="46" name="Ellipse 45">
                <a:extLst>
                  <a:ext uri="{FF2B5EF4-FFF2-40B4-BE49-F238E27FC236}">
                    <a16:creationId xmlns:a16="http://schemas.microsoft.com/office/drawing/2014/main" id="{1EBD9CB1-2183-A256-FB9B-42156742A414}"/>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sp>
            <p:nvSpPr>
              <p:cNvPr id="47" name="Ellipse 46">
                <a:extLst>
                  <a:ext uri="{FF2B5EF4-FFF2-40B4-BE49-F238E27FC236}">
                    <a16:creationId xmlns:a16="http://schemas.microsoft.com/office/drawing/2014/main" id="{31D31476-8C9F-FB5C-1DB0-903B9BD6C391}"/>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grpSp>
      </p:grpSp>
      <p:grpSp>
        <p:nvGrpSpPr>
          <p:cNvPr id="276" name="Gruppieren 275">
            <a:extLst>
              <a:ext uri="{FF2B5EF4-FFF2-40B4-BE49-F238E27FC236}">
                <a16:creationId xmlns:a16="http://schemas.microsoft.com/office/drawing/2014/main" id="{F4FDA159-7A3D-2866-9FC8-81DEE28977E0}"/>
              </a:ext>
            </a:extLst>
          </p:cNvPr>
          <p:cNvGrpSpPr/>
          <p:nvPr/>
        </p:nvGrpSpPr>
        <p:grpSpPr>
          <a:xfrm>
            <a:off x="1299363" y="8151253"/>
            <a:ext cx="1643317" cy="1643317"/>
            <a:chOff x="1299363" y="8151253"/>
            <a:chExt cx="1643317" cy="1643317"/>
          </a:xfrm>
        </p:grpSpPr>
        <p:sp>
          <p:nvSpPr>
            <p:cNvPr id="49" name="Rechteck 48">
              <a:extLst>
                <a:ext uri="{FF2B5EF4-FFF2-40B4-BE49-F238E27FC236}">
                  <a16:creationId xmlns:a16="http://schemas.microsoft.com/office/drawing/2014/main" id="{1A27417B-261C-5A3D-D8C4-D1C9402A9C23}"/>
                </a:ext>
              </a:extLst>
            </p:cNvPr>
            <p:cNvSpPr/>
            <p:nvPr/>
          </p:nvSpPr>
          <p:spPr>
            <a:xfrm rot="15770637">
              <a:off x="1299363" y="8151253"/>
              <a:ext cx="1643317" cy="1643317"/>
            </a:xfrm>
            <a:prstGeom prst="rect">
              <a:avLst/>
            </a:prstGeom>
            <a:solidFill>
              <a:schemeClr val="bg2"/>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2"/>
                  </a:solidFill>
                  <a:latin typeface="Ink Free" panose="03080402000500000000" pitchFamily="66" charset="0"/>
                </a:rPr>
                <a:t>Finanzielles Polster (Notgroschen)</a:t>
              </a:r>
            </a:p>
          </p:txBody>
        </p:sp>
        <p:grpSp>
          <p:nvGrpSpPr>
            <p:cNvPr id="50" name="Gruppieren 49">
              <a:extLst>
                <a:ext uri="{FF2B5EF4-FFF2-40B4-BE49-F238E27FC236}">
                  <a16:creationId xmlns:a16="http://schemas.microsoft.com/office/drawing/2014/main" id="{2659D23D-FD27-93A5-99B4-442A96983DF3}"/>
                </a:ext>
              </a:extLst>
            </p:cNvPr>
            <p:cNvGrpSpPr/>
            <p:nvPr/>
          </p:nvGrpSpPr>
          <p:grpSpPr>
            <a:xfrm rot="16376547">
              <a:off x="1322365" y="9021763"/>
              <a:ext cx="160152" cy="171937"/>
              <a:chOff x="3654627" y="3061677"/>
              <a:chExt cx="572178" cy="614284"/>
            </a:xfrm>
            <a:solidFill>
              <a:schemeClr val="tx2"/>
            </a:solidFill>
            <a:effectLst>
              <a:outerShdw blurRad="50800" dist="38100" dir="2700000" algn="tl" rotWithShape="0">
                <a:prstClr val="black">
                  <a:alpha val="40000"/>
                </a:prstClr>
              </a:outerShdw>
            </a:effectLst>
          </p:grpSpPr>
          <p:sp>
            <p:nvSpPr>
              <p:cNvPr id="52" name="Ellipse 51">
                <a:extLst>
                  <a:ext uri="{FF2B5EF4-FFF2-40B4-BE49-F238E27FC236}">
                    <a16:creationId xmlns:a16="http://schemas.microsoft.com/office/drawing/2014/main" id="{897F714D-73C2-10DA-703F-42684E562288}"/>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sp>
            <p:nvSpPr>
              <p:cNvPr id="53" name="Ellipse 52">
                <a:extLst>
                  <a:ext uri="{FF2B5EF4-FFF2-40B4-BE49-F238E27FC236}">
                    <a16:creationId xmlns:a16="http://schemas.microsoft.com/office/drawing/2014/main" id="{63447D69-204E-8115-A2AB-9D50EAF4F95F}"/>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sp>
            <p:nvSpPr>
              <p:cNvPr id="54" name="Ellipse 53">
                <a:extLst>
                  <a:ext uri="{FF2B5EF4-FFF2-40B4-BE49-F238E27FC236}">
                    <a16:creationId xmlns:a16="http://schemas.microsoft.com/office/drawing/2014/main" id="{E94464AF-194E-1C2D-E18A-43E8E1EB23C0}"/>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grpSp>
      </p:grpSp>
      <p:grpSp>
        <p:nvGrpSpPr>
          <p:cNvPr id="275" name="Gruppieren 274">
            <a:extLst>
              <a:ext uri="{FF2B5EF4-FFF2-40B4-BE49-F238E27FC236}">
                <a16:creationId xmlns:a16="http://schemas.microsoft.com/office/drawing/2014/main" id="{4262C049-DE83-BBA4-9364-FD5DC90F47F2}"/>
              </a:ext>
            </a:extLst>
          </p:cNvPr>
          <p:cNvGrpSpPr/>
          <p:nvPr/>
        </p:nvGrpSpPr>
        <p:grpSpPr>
          <a:xfrm>
            <a:off x="1310350" y="1987998"/>
            <a:ext cx="1643317" cy="1643317"/>
            <a:chOff x="1310350" y="1987998"/>
            <a:chExt cx="1643317" cy="1643317"/>
          </a:xfrm>
        </p:grpSpPr>
        <p:sp>
          <p:nvSpPr>
            <p:cNvPr id="56" name="Rechteck 55">
              <a:extLst>
                <a:ext uri="{FF2B5EF4-FFF2-40B4-BE49-F238E27FC236}">
                  <a16:creationId xmlns:a16="http://schemas.microsoft.com/office/drawing/2014/main" id="{10D05B7E-B32F-D14C-0CAB-ECBF3AE7A6AD}"/>
                </a:ext>
              </a:extLst>
            </p:cNvPr>
            <p:cNvSpPr/>
            <p:nvPr/>
          </p:nvSpPr>
          <p:spPr>
            <a:xfrm rot="16805910" flipH="1">
              <a:off x="1310350" y="1987998"/>
              <a:ext cx="1643317" cy="1643317"/>
            </a:xfrm>
            <a:prstGeom prst="rect">
              <a:avLst/>
            </a:prstGeom>
            <a:solidFill>
              <a:schemeClr val="bg2"/>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2"/>
                  </a:solidFill>
                  <a:latin typeface="Ink Free" panose="03080402000500000000" pitchFamily="66" charset="0"/>
                </a:rPr>
                <a:t>Geld vermehren (oder Wert erhalten – Inflations-</a:t>
              </a:r>
              <a:r>
                <a:rPr lang="de-DE" sz="1400" dirty="0" err="1">
                  <a:solidFill>
                    <a:schemeClr val="tx2"/>
                  </a:solidFill>
                  <a:latin typeface="Ink Free" panose="03080402000500000000" pitchFamily="66" charset="0"/>
                </a:rPr>
                <a:t>ausgleich</a:t>
              </a:r>
              <a:r>
                <a:rPr lang="de-DE" sz="1400" dirty="0">
                  <a:solidFill>
                    <a:schemeClr val="tx2"/>
                  </a:solidFill>
                  <a:latin typeface="Ink Free" panose="03080402000500000000" pitchFamily="66" charset="0"/>
                </a:rPr>
                <a:t>)</a:t>
              </a:r>
            </a:p>
          </p:txBody>
        </p:sp>
        <p:grpSp>
          <p:nvGrpSpPr>
            <p:cNvPr id="57" name="Gruppieren 56">
              <a:extLst>
                <a:ext uri="{FF2B5EF4-FFF2-40B4-BE49-F238E27FC236}">
                  <a16:creationId xmlns:a16="http://schemas.microsoft.com/office/drawing/2014/main" id="{29127E72-E988-987F-2F39-851111F27F5C}"/>
                </a:ext>
              </a:extLst>
            </p:cNvPr>
            <p:cNvGrpSpPr/>
            <p:nvPr/>
          </p:nvGrpSpPr>
          <p:grpSpPr>
            <a:xfrm rot="16200000" flipH="1">
              <a:off x="1341220" y="2552158"/>
              <a:ext cx="160152" cy="171937"/>
              <a:chOff x="3654627" y="3061677"/>
              <a:chExt cx="572178" cy="614284"/>
            </a:xfrm>
            <a:solidFill>
              <a:schemeClr val="tx2"/>
            </a:solidFill>
            <a:effectLst>
              <a:outerShdw blurRad="50800" dist="38100" dir="2700000" algn="tl" rotWithShape="0">
                <a:prstClr val="black">
                  <a:alpha val="40000"/>
                </a:prstClr>
              </a:outerShdw>
            </a:effectLst>
          </p:grpSpPr>
          <p:sp>
            <p:nvSpPr>
              <p:cNvPr id="58" name="Ellipse 57">
                <a:extLst>
                  <a:ext uri="{FF2B5EF4-FFF2-40B4-BE49-F238E27FC236}">
                    <a16:creationId xmlns:a16="http://schemas.microsoft.com/office/drawing/2014/main" id="{B4B1C5C0-595F-5E9B-F070-DBBAE7F83709}"/>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sp>
            <p:nvSpPr>
              <p:cNvPr id="59" name="Ellipse 58">
                <a:extLst>
                  <a:ext uri="{FF2B5EF4-FFF2-40B4-BE49-F238E27FC236}">
                    <a16:creationId xmlns:a16="http://schemas.microsoft.com/office/drawing/2014/main" id="{799732C6-C74B-750F-0081-12619FC1AAD4}"/>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sp>
            <p:nvSpPr>
              <p:cNvPr id="60" name="Ellipse 59">
                <a:extLst>
                  <a:ext uri="{FF2B5EF4-FFF2-40B4-BE49-F238E27FC236}">
                    <a16:creationId xmlns:a16="http://schemas.microsoft.com/office/drawing/2014/main" id="{7A6F9B28-948F-303B-6639-81A34D87F730}"/>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grpSp>
      </p:grpSp>
      <p:grpSp>
        <p:nvGrpSpPr>
          <p:cNvPr id="274" name="Gruppieren 273">
            <a:extLst>
              <a:ext uri="{FF2B5EF4-FFF2-40B4-BE49-F238E27FC236}">
                <a16:creationId xmlns:a16="http://schemas.microsoft.com/office/drawing/2014/main" id="{8CC0A7A4-FFBE-8355-0B94-0E8E93AB28C3}"/>
              </a:ext>
            </a:extLst>
          </p:cNvPr>
          <p:cNvGrpSpPr/>
          <p:nvPr/>
        </p:nvGrpSpPr>
        <p:grpSpPr>
          <a:xfrm>
            <a:off x="1025205" y="5873480"/>
            <a:ext cx="1643317" cy="1643317"/>
            <a:chOff x="1025205" y="5873480"/>
            <a:chExt cx="1643317" cy="1643317"/>
          </a:xfrm>
        </p:grpSpPr>
        <p:sp>
          <p:nvSpPr>
            <p:cNvPr id="62" name="Rechteck 61">
              <a:extLst>
                <a:ext uri="{FF2B5EF4-FFF2-40B4-BE49-F238E27FC236}">
                  <a16:creationId xmlns:a16="http://schemas.microsoft.com/office/drawing/2014/main" id="{3480A289-19ED-5B9F-0E71-4509528705F2}"/>
                </a:ext>
              </a:extLst>
            </p:cNvPr>
            <p:cNvSpPr/>
            <p:nvPr/>
          </p:nvSpPr>
          <p:spPr>
            <a:xfrm rot="16574476" flipH="1">
              <a:off x="1025205" y="5873480"/>
              <a:ext cx="1643317" cy="1643317"/>
            </a:xfrm>
            <a:prstGeom prst="rect">
              <a:avLst/>
            </a:prstGeom>
            <a:solidFill>
              <a:schemeClr val="bg2"/>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2"/>
                  </a:solidFill>
                  <a:latin typeface="Ink Free" panose="03080402000500000000" pitchFamily="66" charset="0"/>
                </a:rPr>
                <a:t>Kurzfristige Anschaffungen </a:t>
              </a:r>
              <a:br>
                <a:rPr lang="de-DE" sz="1400" dirty="0">
                  <a:solidFill>
                    <a:schemeClr val="tx2"/>
                  </a:solidFill>
                  <a:latin typeface="Ink Free" panose="03080402000500000000" pitchFamily="66" charset="0"/>
                </a:rPr>
              </a:br>
              <a:r>
                <a:rPr lang="de-DE" sz="1400" dirty="0">
                  <a:solidFill>
                    <a:schemeClr val="tx2"/>
                  </a:solidFill>
                  <a:latin typeface="Ink Free" panose="03080402000500000000" pitchFamily="66" charset="0"/>
                </a:rPr>
                <a:t>(PS5 Spiel, Konzertticket, etc.)</a:t>
              </a:r>
            </a:p>
          </p:txBody>
        </p:sp>
        <p:grpSp>
          <p:nvGrpSpPr>
            <p:cNvPr id="63" name="Gruppieren 62">
              <a:extLst>
                <a:ext uri="{FF2B5EF4-FFF2-40B4-BE49-F238E27FC236}">
                  <a16:creationId xmlns:a16="http://schemas.microsoft.com/office/drawing/2014/main" id="{94D2A71D-C8B8-1FC9-D59D-10432205F21F}"/>
                </a:ext>
              </a:extLst>
            </p:cNvPr>
            <p:cNvGrpSpPr/>
            <p:nvPr/>
          </p:nvGrpSpPr>
          <p:grpSpPr>
            <a:xfrm rot="15968566" flipH="1">
              <a:off x="1046146" y="6485839"/>
              <a:ext cx="160152" cy="171937"/>
              <a:chOff x="3654627" y="3061677"/>
              <a:chExt cx="572178" cy="614284"/>
            </a:xfrm>
            <a:solidFill>
              <a:schemeClr val="tx2"/>
            </a:solidFill>
            <a:effectLst>
              <a:outerShdw blurRad="50800" dist="38100" dir="2700000" algn="tl" rotWithShape="0">
                <a:prstClr val="black">
                  <a:alpha val="40000"/>
                </a:prstClr>
              </a:outerShdw>
            </a:effectLst>
          </p:grpSpPr>
          <p:sp>
            <p:nvSpPr>
              <p:cNvPr id="256" name="Ellipse 255">
                <a:extLst>
                  <a:ext uri="{FF2B5EF4-FFF2-40B4-BE49-F238E27FC236}">
                    <a16:creationId xmlns:a16="http://schemas.microsoft.com/office/drawing/2014/main" id="{B5A65490-C16D-251A-426E-655885CDF803}"/>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sp>
            <p:nvSpPr>
              <p:cNvPr id="257" name="Ellipse 256">
                <a:extLst>
                  <a:ext uri="{FF2B5EF4-FFF2-40B4-BE49-F238E27FC236}">
                    <a16:creationId xmlns:a16="http://schemas.microsoft.com/office/drawing/2014/main" id="{15C25A36-4339-3255-C64A-7E94413F70D8}"/>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sp>
            <p:nvSpPr>
              <p:cNvPr id="258" name="Ellipse 257">
                <a:extLst>
                  <a:ext uri="{FF2B5EF4-FFF2-40B4-BE49-F238E27FC236}">
                    <a16:creationId xmlns:a16="http://schemas.microsoft.com/office/drawing/2014/main" id="{AD472D27-54EF-532F-EF0F-BFC51CE7FF79}"/>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grpSp>
      </p:grpSp>
      <p:grpSp>
        <p:nvGrpSpPr>
          <p:cNvPr id="273" name="Gruppieren 272">
            <a:extLst>
              <a:ext uri="{FF2B5EF4-FFF2-40B4-BE49-F238E27FC236}">
                <a16:creationId xmlns:a16="http://schemas.microsoft.com/office/drawing/2014/main" id="{71E6B002-23E5-2291-7250-9B1B2612BA70}"/>
              </a:ext>
            </a:extLst>
          </p:cNvPr>
          <p:cNvGrpSpPr/>
          <p:nvPr/>
        </p:nvGrpSpPr>
        <p:grpSpPr>
          <a:xfrm>
            <a:off x="1667190" y="3954182"/>
            <a:ext cx="1643317" cy="1643317"/>
            <a:chOff x="1667190" y="3954182"/>
            <a:chExt cx="1643317" cy="1643317"/>
          </a:xfrm>
        </p:grpSpPr>
        <p:sp>
          <p:nvSpPr>
            <p:cNvPr id="260" name="Rechteck 259">
              <a:extLst>
                <a:ext uri="{FF2B5EF4-FFF2-40B4-BE49-F238E27FC236}">
                  <a16:creationId xmlns:a16="http://schemas.microsoft.com/office/drawing/2014/main" id="{3FFDC0EF-4CA7-E742-771B-D62EC24D3CFF}"/>
                </a:ext>
              </a:extLst>
            </p:cNvPr>
            <p:cNvSpPr/>
            <p:nvPr/>
          </p:nvSpPr>
          <p:spPr>
            <a:xfrm rot="15081506">
              <a:off x="1667190" y="3954182"/>
              <a:ext cx="1643317" cy="1643317"/>
            </a:xfrm>
            <a:prstGeom prst="rect">
              <a:avLst/>
            </a:prstGeom>
            <a:solidFill>
              <a:schemeClr val="bg2"/>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2"/>
                  </a:solidFill>
                  <a:latin typeface="Ink Free" panose="03080402000500000000" pitchFamily="66" charset="0"/>
                </a:rPr>
                <a:t>Urlaubsgeld</a:t>
              </a:r>
            </a:p>
          </p:txBody>
        </p:sp>
        <p:grpSp>
          <p:nvGrpSpPr>
            <p:cNvPr id="261" name="Gruppieren 260">
              <a:extLst>
                <a:ext uri="{FF2B5EF4-FFF2-40B4-BE49-F238E27FC236}">
                  <a16:creationId xmlns:a16="http://schemas.microsoft.com/office/drawing/2014/main" id="{93C716FA-E502-149C-5004-7834E5E50184}"/>
                </a:ext>
              </a:extLst>
            </p:cNvPr>
            <p:cNvGrpSpPr/>
            <p:nvPr/>
          </p:nvGrpSpPr>
          <p:grpSpPr>
            <a:xfrm rot="15687416">
              <a:off x="1731427" y="4965076"/>
              <a:ext cx="160152" cy="171937"/>
              <a:chOff x="3654627" y="3061677"/>
              <a:chExt cx="572178" cy="614284"/>
            </a:xfrm>
            <a:solidFill>
              <a:schemeClr val="tx2"/>
            </a:solidFill>
            <a:effectLst>
              <a:outerShdw blurRad="50800" dist="38100" dir="2700000" algn="tl" rotWithShape="0">
                <a:prstClr val="black">
                  <a:alpha val="40000"/>
                </a:prstClr>
              </a:outerShdw>
            </a:effectLst>
          </p:grpSpPr>
          <p:sp>
            <p:nvSpPr>
              <p:cNvPr id="262" name="Ellipse 261">
                <a:extLst>
                  <a:ext uri="{FF2B5EF4-FFF2-40B4-BE49-F238E27FC236}">
                    <a16:creationId xmlns:a16="http://schemas.microsoft.com/office/drawing/2014/main" id="{DEACCB76-D8B5-EF37-93D9-402F96DC00DF}"/>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sp>
            <p:nvSpPr>
              <p:cNvPr id="263" name="Ellipse 262">
                <a:extLst>
                  <a:ext uri="{FF2B5EF4-FFF2-40B4-BE49-F238E27FC236}">
                    <a16:creationId xmlns:a16="http://schemas.microsoft.com/office/drawing/2014/main" id="{4B828C01-FA3D-99BF-7C04-5358596F2EE9}"/>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sp>
            <p:nvSpPr>
              <p:cNvPr id="264" name="Ellipse 263">
                <a:extLst>
                  <a:ext uri="{FF2B5EF4-FFF2-40B4-BE49-F238E27FC236}">
                    <a16:creationId xmlns:a16="http://schemas.microsoft.com/office/drawing/2014/main" id="{5C26ACC0-C615-BBD6-D3E9-249F1BB3AF7E}"/>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grpSp>
      </p:grpSp>
      <p:grpSp>
        <p:nvGrpSpPr>
          <p:cNvPr id="272" name="Gruppieren 271">
            <a:extLst>
              <a:ext uri="{FF2B5EF4-FFF2-40B4-BE49-F238E27FC236}">
                <a16:creationId xmlns:a16="http://schemas.microsoft.com/office/drawing/2014/main" id="{35AC53F8-337D-A21E-C582-733D66C3BCD4}"/>
              </a:ext>
            </a:extLst>
          </p:cNvPr>
          <p:cNvGrpSpPr/>
          <p:nvPr/>
        </p:nvGrpSpPr>
        <p:grpSpPr>
          <a:xfrm>
            <a:off x="2998703" y="1850256"/>
            <a:ext cx="1643317" cy="1643317"/>
            <a:chOff x="2998703" y="1850256"/>
            <a:chExt cx="1643317" cy="1643317"/>
          </a:xfrm>
        </p:grpSpPr>
        <p:sp>
          <p:nvSpPr>
            <p:cNvPr id="266" name="Rechteck 265">
              <a:extLst>
                <a:ext uri="{FF2B5EF4-FFF2-40B4-BE49-F238E27FC236}">
                  <a16:creationId xmlns:a16="http://schemas.microsoft.com/office/drawing/2014/main" id="{976E4F56-1272-E443-3E9E-926F9367626F}"/>
                </a:ext>
              </a:extLst>
            </p:cNvPr>
            <p:cNvSpPr/>
            <p:nvPr/>
          </p:nvSpPr>
          <p:spPr>
            <a:xfrm rot="15422532" flipH="1">
              <a:off x="2998703" y="1850256"/>
              <a:ext cx="1643317" cy="1643317"/>
            </a:xfrm>
            <a:prstGeom prst="rect">
              <a:avLst/>
            </a:prstGeom>
            <a:solidFill>
              <a:schemeClr val="bg2"/>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2"/>
                  </a:solidFill>
                  <a:latin typeface="Ink Free" panose="03080402000500000000" pitchFamily="66" charset="0"/>
                </a:rPr>
                <a:t>…</a:t>
              </a:r>
            </a:p>
          </p:txBody>
        </p:sp>
        <p:grpSp>
          <p:nvGrpSpPr>
            <p:cNvPr id="267" name="Gruppieren 266">
              <a:extLst>
                <a:ext uri="{FF2B5EF4-FFF2-40B4-BE49-F238E27FC236}">
                  <a16:creationId xmlns:a16="http://schemas.microsoft.com/office/drawing/2014/main" id="{CE3FB909-D314-BD7D-43A4-B60DB9B8117C}"/>
                </a:ext>
              </a:extLst>
            </p:cNvPr>
            <p:cNvGrpSpPr/>
            <p:nvPr/>
          </p:nvGrpSpPr>
          <p:grpSpPr>
            <a:xfrm rot="14816622" flipH="1">
              <a:off x="3019167" y="2706458"/>
              <a:ext cx="160152" cy="171937"/>
              <a:chOff x="3654627" y="3061677"/>
              <a:chExt cx="572178" cy="614284"/>
            </a:xfrm>
            <a:solidFill>
              <a:schemeClr val="tx2"/>
            </a:solidFill>
            <a:effectLst>
              <a:outerShdw blurRad="50800" dist="38100" dir="2700000" algn="tl" rotWithShape="0">
                <a:prstClr val="black">
                  <a:alpha val="40000"/>
                </a:prstClr>
              </a:outerShdw>
            </a:effectLst>
          </p:grpSpPr>
          <p:sp>
            <p:nvSpPr>
              <p:cNvPr id="268" name="Ellipse 267">
                <a:extLst>
                  <a:ext uri="{FF2B5EF4-FFF2-40B4-BE49-F238E27FC236}">
                    <a16:creationId xmlns:a16="http://schemas.microsoft.com/office/drawing/2014/main" id="{06FCD752-342F-90AC-B6B4-EBEB714ECB82}"/>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sp>
            <p:nvSpPr>
              <p:cNvPr id="269" name="Ellipse 268">
                <a:extLst>
                  <a:ext uri="{FF2B5EF4-FFF2-40B4-BE49-F238E27FC236}">
                    <a16:creationId xmlns:a16="http://schemas.microsoft.com/office/drawing/2014/main" id="{33271B12-BBA7-FE9E-AADD-DC8F203A5DC7}"/>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sp>
            <p:nvSpPr>
              <p:cNvPr id="270" name="Ellipse 269">
                <a:extLst>
                  <a:ext uri="{FF2B5EF4-FFF2-40B4-BE49-F238E27FC236}">
                    <a16:creationId xmlns:a16="http://schemas.microsoft.com/office/drawing/2014/main" id="{7A5DF95C-3215-E982-13FE-59682DB23267}"/>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2"/>
                  </a:solidFill>
                  <a:latin typeface="Ink Free" panose="03080402000500000000" pitchFamily="66" charset="0"/>
                </a:endParaRPr>
              </a:p>
            </p:txBody>
          </p:sp>
        </p:grpSp>
      </p:grpSp>
    </p:spTree>
    <p:extLst>
      <p:ext uri="{BB962C8B-B14F-4D97-AF65-F5344CB8AC3E}">
        <p14:creationId xmlns:p14="http://schemas.microsoft.com/office/powerpoint/2010/main" val="2869529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llipse 25">
            <a:extLst>
              <a:ext uri="{FF2B5EF4-FFF2-40B4-BE49-F238E27FC236}">
                <a16:creationId xmlns:a16="http://schemas.microsoft.com/office/drawing/2014/main" id="{26E6404B-032E-5ABA-114A-BF091EFDE09F}"/>
              </a:ext>
            </a:extLst>
          </p:cNvPr>
          <p:cNvSpPr>
            <a:spLocks noGrp="1" noRot="1" noMove="1" noResize="1" noEditPoints="1" noAdjustHandles="1" noChangeArrowheads="1" noChangeShapeType="1"/>
          </p:cNvSpPr>
          <p:nvPr/>
        </p:nvSpPr>
        <p:spPr>
          <a:xfrm rot="16200000">
            <a:off x="3871840" y="3411348"/>
            <a:ext cx="528843" cy="528843"/>
          </a:xfrm>
          <a:prstGeom prst="ellipse">
            <a:avLst/>
          </a:prstGeom>
          <a:solidFill>
            <a:schemeClr val="tx2"/>
          </a:solidFill>
          <a:ln w="12700" cap="flat" cmpd="sng" algn="ctr">
            <a:solidFill>
              <a:schemeClr val="bg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a:ln>
                  <a:noFill/>
                </a:ln>
                <a:solidFill>
                  <a:schemeClr val="bg2"/>
                </a:solidFill>
                <a:effectLst/>
                <a:uLnTx/>
                <a:uFillTx/>
                <a:latin typeface="Helvetica" panose="020B0604020202020204" pitchFamily="34" charset="0"/>
                <a:ea typeface="+mn-ea"/>
                <a:cs typeface="Helvetica" panose="020B0604020202020204" pitchFamily="34" charset="0"/>
              </a:rPr>
              <a:t>1</a:t>
            </a:r>
          </a:p>
        </p:txBody>
      </p:sp>
      <p:sp>
        <p:nvSpPr>
          <p:cNvPr id="27" name="Ellipse 26">
            <a:extLst>
              <a:ext uri="{FF2B5EF4-FFF2-40B4-BE49-F238E27FC236}">
                <a16:creationId xmlns:a16="http://schemas.microsoft.com/office/drawing/2014/main" id="{47DDE7AD-EA69-E9BB-5A66-49D495590EE2}"/>
              </a:ext>
            </a:extLst>
          </p:cNvPr>
          <p:cNvSpPr>
            <a:spLocks noGrp="1" noRot="1" noMove="1" noResize="1" noEditPoints="1" noAdjustHandles="1" noChangeArrowheads="1" noChangeShapeType="1"/>
          </p:cNvSpPr>
          <p:nvPr/>
        </p:nvSpPr>
        <p:spPr>
          <a:xfrm rot="16200000">
            <a:off x="3864304" y="2917630"/>
            <a:ext cx="528843" cy="528843"/>
          </a:xfrm>
          <a:prstGeom prst="ellipse">
            <a:avLst/>
          </a:prstGeom>
          <a:solidFill>
            <a:schemeClr val="tx2"/>
          </a:solidFill>
          <a:ln w="12700" cap="flat" cmpd="sng" algn="ctr">
            <a:solidFill>
              <a:schemeClr val="bg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a:ln>
                  <a:noFill/>
                </a:ln>
                <a:solidFill>
                  <a:schemeClr val="bg2"/>
                </a:solidFill>
                <a:effectLst/>
                <a:uLnTx/>
                <a:uFillTx/>
                <a:latin typeface="Helvetica" panose="020B0604020202020204" pitchFamily="34" charset="0"/>
                <a:ea typeface="+mn-ea"/>
                <a:cs typeface="Helvetica" panose="020B0604020202020204" pitchFamily="34" charset="0"/>
              </a:rPr>
              <a:t>2</a:t>
            </a:r>
          </a:p>
        </p:txBody>
      </p:sp>
      <p:sp>
        <p:nvSpPr>
          <p:cNvPr id="28" name="Ellipse 27">
            <a:extLst>
              <a:ext uri="{FF2B5EF4-FFF2-40B4-BE49-F238E27FC236}">
                <a16:creationId xmlns:a16="http://schemas.microsoft.com/office/drawing/2014/main" id="{D834A779-AFD4-9E9B-B3E9-162F13B975A9}"/>
              </a:ext>
            </a:extLst>
          </p:cNvPr>
          <p:cNvSpPr>
            <a:spLocks noGrp="1" noRot="1" noMove="1" noResize="1" noEditPoints="1" noAdjustHandles="1" noChangeArrowheads="1" noChangeShapeType="1"/>
          </p:cNvSpPr>
          <p:nvPr/>
        </p:nvSpPr>
        <p:spPr>
          <a:xfrm rot="16200000">
            <a:off x="3283293" y="3638296"/>
            <a:ext cx="528843" cy="528843"/>
          </a:xfrm>
          <a:prstGeom prst="ellipse">
            <a:avLst/>
          </a:prstGeom>
          <a:solidFill>
            <a:schemeClr val="tx2"/>
          </a:solidFill>
          <a:ln w="12700" cap="flat" cmpd="sng" algn="ctr">
            <a:solidFill>
              <a:schemeClr val="bg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a:ln>
                  <a:noFill/>
                </a:ln>
                <a:solidFill>
                  <a:schemeClr val="bg2"/>
                </a:solidFill>
                <a:effectLst/>
                <a:uLnTx/>
                <a:uFillTx/>
                <a:latin typeface="Helvetica" panose="020B0604020202020204" pitchFamily="34" charset="0"/>
                <a:ea typeface="+mn-ea"/>
                <a:cs typeface="Helvetica" panose="020B0604020202020204" pitchFamily="34" charset="0"/>
              </a:rPr>
              <a:t>3</a:t>
            </a:r>
          </a:p>
        </p:txBody>
      </p:sp>
      <p:sp>
        <p:nvSpPr>
          <p:cNvPr id="29" name="Ellipse 28">
            <a:extLst>
              <a:ext uri="{FF2B5EF4-FFF2-40B4-BE49-F238E27FC236}">
                <a16:creationId xmlns:a16="http://schemas.microsoft.com/office/drawing/2014/main" id="{BFB88410-ECE7-3791-BAD0-918AB429D778}"/>
              </a:ext>
            </a:extLst>
          </p:cNvPr>
          <p:cNvSpPr>
            <a:spLocks noGrp="1" noRot="1" noMove="1" noResize="1" noEditPoints="1" noAdjustHandles="1" noChangeArrowheads="1" noChangeShapeType="1"/>
          </p:cNvSpPr>
          <p:nvPr/>
        </p:nvSpPr>
        <p:spPr>
          <a:xfrm rot="16200000">
            <a:off x="3062324" y="4187194"/>
            <a:ext cx="528843" cy="528843"/>
          </a:xfrm>
          <a:prstGeom prst="ellipse">
            <a:avLst/>
          </a:prstGeom>
          <a:solidFill>
            <a:schemeClr val="tx2"/>
          </a:solidFill>
          <a:ln w="12700" cap="flat" cmpd="sng" algn="ctr">
            <a:solidFill>
              <a:schemeClr val="bg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a:ln>
                  <a:noFill/>
                </a:ln>
                <a:solidFill>
                  <a:schemeClr val="bg2"/>
                </a:solidFill>
                <a:effectLst/>
                <a:uLnTx/>
                <a:uFillTx/>
                <a:latin typeface="Helvetica" panose="020B0604020202020204" pitchFamily="34" charset="0"/>
                <a:ea typeface="+mn-ea"/>
                <a:cs typeface="Helvetica" panose="020B0604020202020204" pitchFamily="34" charset="0"/>
              </a:rPr>
              <a:t>4</a:t>
            </a:r>
          </a:p>
        </p:txBody>
      </p:sp>
      <p:sp>
        <p:nvSpPr>
          <p:cNvPr id="30" name="Ellipse 29">
            <a:extLst>
              <a:ext uri="{FF2B5EF4-FFF2-40B4-BE49-F238E27FC236}">
                <a16:creationId xmlns:a16="http://schemas.microsoft.com/office/drawing/2014/main" id="{1646F203-C1AC-938A-F44B-096CDEAB9EDF}"/>
              </a:ext>
            </a:extLst>
          </p:cNvPr>
          <p:cNvSpPr>
            <a:spLocks noGrp="1" noRot="1" noMove="1" noResize="1" noEditPoints="1" noAdjustHandles="1" noChangeArrowheads="1" noChangeShapeType="1"/>
          </p:cNvSpPr>
          <p:nvPr/>
        </p:nvSpPr>
        <p:spPr>
          <a:xfrm rot="16200000">
            <a:off x="2475594" y="3922772"/>
            <a:ext cx="528843" cy="528843"/>
          </a:xfrm>
          <a:prstGeom prst="ellipse">
            <a:avLst/>
          </a:prstGeom>
          <a:solidFill>
            <a:schemeClr val="tx2"/>
          </a:solidFill>
          <a:ln w="12700" cap="flat" cmpd="sng" algn="ctr">
            <a:solidFill>
              <a:schemeClr val="bg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dirty="0">
                <a:ln>
                  <a:noFill/>
                </a:ln>
                <a:solidFill>
                  <a:schemeClr val="bg2"/>
                </a:solidFill>
                <a:effectLst/>
                <a:uLnTx/>
                <a:uFillTx/>
                <a:latin typeface="Helvetica" panose="020B0604020202020204" pitchFamily="34" charset="0"/>
                <a:ea typeface="+mn-ea"/>
                <a:cs typeface="Helvetica" panose="020B0604020202020204" pitchFamily="34" charset="0"/>
              </a:rPr>
              <a:t>5</a:t>
            </a:r>
          </a:p>
        </p:txBody>
      </p:sp>
    </p:spTree>
    <p:extLst>
      <p:ext uri="{BB962C8B-B14F-4D97-AF65-F5344CB8AC3E}">
        <p14:creationId xmlns:p14="http://schemas.microsoft.com/office/powerpoint/2010/main" val="1979549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6" name="Gruppieren 165">
            <a:extLst>
              <a:ext uri="{FF2B5EF4-FFF2-40B4-BE49-F238E27FC236}">
                <a16:creationId xmlns:a16="http://schemas.microsoft.com/office/drawing/2014/main" id="{3E7AA651-8E9A-FC00-8615-67E39D822AE5}"/>
              </a:ext>
            </a:extLst>
          </p:cNvPr>
          <p:cNvGrpSpPr/>
          <p:nvPr/>
        </p:nvGrpSpPr>
        <p:grpSpPr>
          <a:xfrm>
            <a:off x="972218" y="8408296"/>
            <a:ext cx="1367006" cy="1367006"/>
            <a:chOff x="972218" y="8272111"/>
            <a:chExt cx="1367006" cy="1367006"/>
          </a:xfrm>
        </p:grpSpPr>
        <p:sp>
          <p:nvSpPr>
            <p:cNvPr id="90" name="Rechteck 89">
              <a:extLst>
                <a:ext uri="{FF2B5EF4-FFF2-40B4-BE49-F238E27FC236}">
                  <a16:creationId xmlns:a16="http://schemas.microsoft.com/office/drawing/2014/main" id="{8BD6A5D0-3D3F-F140-30AE-1045F2AA60B5}"/>
                </a:ext>
              </a:extLst>
            </p:cNvPr>
            <p:cNvSpPr/>
            <p:nvPr/>
          </p:nvSpPr>
          <p:spPr>
            <a:xfrm rot="15770637">
              <a:off x="972218" y="8272111"/>
              <a:ext cx="1367006" cy="1367006"/>
            </a:xfrm>
            <a:prstGeom prst="rect">
              <a:avLst/>
            </a:prstGeom>
            <a:solidFill>
              <a:schemeClr val="bg2"/>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Sparbuch</a:t>
              </a:r>
            </a:p>
          </p:txBody>
        </p:sp>
        <p:grpSp>
          <p:nvGrpSpPr>
            <p:cNvPr id="91" name="Gruppieren 90">
              <a:extLst>
                <a:ext uri="{FF2B5EF4-FFF2-40B4-BE49-F238E27FC236}">
                  <a16:creationId xmlns:a16="http://schemas.microsoft.com/office/drawing/2014/main" id="{8E22E4C6-38EB-7333-8743-13D3CF7B4842}"/>
                </a:ext>
              </a:extLst>
            </p:cNvPr>
            <p:cNvGrpSpPr/>
            <p:nvPr/>
          </p:nvGrpSpPr>
          <p:grpSpPr>
            <a:xfrm rot="16376547">
              <a:off x="991352" y="8996252"/>
              <a:ext cx="133224" cy="143027"/>
              <a:chOff x="3654627" y="3061677"/>
              <a:chExt cx="572178" cy="614284"/>
            </a:xfrm>
            <a:solidFill>
              <a:schemeClr val="tx2"/>
            </a:solidFill>
            <a:effectLst>
              <a:outerShdw blurRad="50800" dist="38100" dir="2700000" algn="tl" rotWithShape="0">
                <a:prstClr val="black">
                  <a:alpha val="40000"/>
                </a:prstClr>
              </a:outerShdw>
            </a:effectLst>
          </p:grpSpPr>
          <p:sp>
            <p:nvSpPr>
              <p:cNvPr id="92" name="Ellipse 91">
                <a:extLst>
                  <a:ext uri="{FF2B5EF4-FFF2-40B4-BE49-F238E27FC236}">
                    <a16:creationId xmlns:a16="http://schemas.microsoft.com/office/drawing/2014/main" id="{A035CE9D-A9CC-5F29-BA79-8540CD9FFED2}"/>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93" name="Ellipse 92">
                <a:extLst>
                  <a:ext uri="{FF2B5EF4-FFF2-40B4-BE49-F238E27FC236}">
                    <a16:creationId xmlns:a16="http://schemas.microsoft.com/office/drawing/2014/main" id="{8A015B0B-01AD-6700-BF07-F8AB1112CC66}"/>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94" name="Ellipse 93">
                <a:extLst>
                  <a:ext uri="{FF2B5EF4-FFF2-40B4-BE49-F238E27FC236}">
                    <a16:creationId xmlns:a16="http://schemas.microsoft.com/office/drawing/2014/main" id="{0BCE483F-11F7-594E-923E-54C29490DB2D}"/>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165" name="Gruppieren 164">
            <a:extLst>
              <a:ext uri="{FF2B5EF4-FFF2-40B4-BE49-F238E27FC236}">
                <a16:creationId xmlns:a16="http://schemas.microsoft.com/office/drawing/2014/main" id="{4C8D498D-6480-03E1-4091-76EC9CF428AF}"/>
              </a:ext>
            </a:extLst>
          </p:cNvPr>
          <p:cNvGrpSpPr/>
          <p:nvPr/>
        </p:nvGrpSpPr>
        <p:grpSpPr>
          <a:xfrm>
            <a:off x="3643583" y="4089297"/>
            <a:ext cx="1367006" cy="1367006"/>
            <a:chOff x="3643583" y="3953112"/>
            <a:chExt cx="1367006" cy="1367006"/>
          </a:xfrm>
        </p:grpSpPr>
        <p:sp>
          <p:nvSpPr>
            <p:cNvPr id="96" name="Rechteck 95">
              <a:extLst>
                <a:ext uri="{FF2B5EF4-FFF2-40B4-BE49-F238E27FC236}">
                  <a16:creationId xmlns:a16="http://schemas.microsoft.com/office/drawing/2014/main" id="{2143A050-12ED-2F19-2E53-3296EDBF2509}"/>
                </a:ext>
              </a:extLst>
            </p:cNvPr>
            <p:cNvSpPr/>
            <p:nvPr/>
          </p:nvSpPr>
          <p:spPr>
            <a:xfrm rot="16805910" flipH="1">
              <a:off x="3643583" y="3953112"/>
              <a:ext cx="1367006" cy="1367006"/>
            </a:xfrm>
            <a:prstGeom prst="rect">
              <a:avLst/>
            </a:prstGeom>
            <a:solidFill>
              <a:schemeClr val="bg2"/>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Girokonto</a:t>
              </a:r>
            </a:p>
          </p:txBody>
        </p:sp>
        <p:grpSp>
          <p:nvGrpSpPr>
            <p:cNvPr id="97" name="Gruppieren 96">
              <a:extLst>
                <a:ext uri="{FF2B5EF4-FFF2-40B4-BE49-F238E27FC236}">
                  <a16:creationId xmlns:a16="http://schemas.microsoft.com/office/drawing/2014/main" id="{32586BC8-1B8E-FFA9-3D39-3A67CBFEF48F}"/>
                </a:ext>
              </a:extLst>
            </p:cNvPr>
            <p:cNvGrpSpPr/>
            <p:nvPr/>
          </p:nvGrpSpPr>
          <p:grpSpPr>
            <a:xfrm rot="16200000" flipH="1">
              <a:off x="3669262" y="4422413"/>
              <a:ext cx="133224" cy="143027"/>
              <a:chOff x="3654627" y="3061677"/>
              <a:chExt cx="572178" cy="614284"/>
            </a:xfrm>
            <a:solidFill>
              <a:schemeClr val="tx2"/>
            </a:solidFill>
            <a:effectLst>
              <a:outerShdw blurRad="50800" dist="38100" dir="2700000" algn="tl" rotWithShape="0">
                <a:prstClr val="black">
                  <a:alpha val="40000"/>
                </a:prstClr>
              </a:outerShdw>
            </a:effectLst>
          </p:grpSpPr>
          <p:sp>
            <p:nvSpPr>
              <p:cNvPr id="98" name="Ellipse 97">
                <a:extLst>
                  <a:ext uri="{FF2B5EF4-FFF2-40B4-BE49-F238E27FC236}">
                    <a16:creationId xmlns:a16="http://schemas.microsoft.com/office/drawing/2014/main" id="{D0EE1E30-65AD-4756-A637-A29458CCADE7}"/>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99" name="Ellipse 98">
                <a:extLst>
                  <a:ext uri="{FF2B5EF4-FFF2-40B4-BE49-F238E27FC236}">
                    <a16:creationId xmlns:a16="http://schemas.microsoft.com/office/drawing/2014/main" id="{913BF492-F679-8C1A-71A4-233215C8B270}"/>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00" name="Ellipse 99">
                <a:extLst>
                  <a:ext uri="{FF2B5EF4-FFF2-40B4-BE49-F238E27FC236}">
                    <a16:creationId xmlns:a16="http://schemas.microsoft.com/office/drawing/2014/main" id="{4FFD3EBB-07AF-0673-3358-5CEFFF85F011}"/>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164" name="Gruppieren 163">
            <a:extLst>
              <a:ext uri="{FF2B5EF4-FFF2-40B4-BE49-F238E27FC236}">
                <a16:creationId xmlns:a16="http://schemas.microsoft.com/office/drawing/2014/main" id="{5BB777A1-1C84-D98B-1F15-C57CA04A4FC3}"/>
              </a:ext>
            </a:extLst>
          </p:cNvPr>
          <p:cNvGrpSpPr/>
          <p:nvPr/>
        </p:nvGrpSpPr>
        <p:grpSpPr>
          <a:xfrm>
            <a:off x="3338389" y="8137713"/>
            <a:ext cx="1367006" cy="1367006"/>
            <a:chOff x="3338389" y="8001528"/>
            <a:chExt cx="1367006" cy="1367006"/>
          </a:xfrm>
        </p:grpSpPr>
        <p:sp>
          <p:nvSpPr>
            <p:cNvPr id="102" name="Rechteck 101">
              <a:extLst>
                <a:ext uri="{FF2B5EF4-FFF2-40B4-BE49-F238E27FC236}">
                  <a16:creationId xmlns:a16="http://schemas.microsoft.com/office/drawing/2014/main" id="{5B784BE9-C108-B498-77D2-9DB02C8C8120}"/>
                </a:ext>
              </a:extLst>
            </p:cNvPr>
            <p:cNvSpPr/>
            <p:nvPr/>
          </p:nvSpPr>
          <p:spPr>
            <a:xfrm rot="15422532" flipH="1">
              <a:off x="3338389" y="8001528"/>
              <a:ext cx="1367006" cy="1367006"/>
            </a:xfrm>
            <a:prstGeom prst="rect">
              <a:avLst/>
            </a:prstGeom>
            <a:solidFill>
              <a:schemeClr val="bg2"/>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Gold</a:t>
              </a:r>
            </a:p>
          </p:txBody>
        </p:sp>
        <p:grpSp>
          <p:nvGrpSpPr>
            <p:cNvPr id="103" name="Gruppieren 102">
              <a:extLst>
                <a:ext uri="{FF2B5EF4-FFF2-40B4-BE49-F238E27FC236}">
                  <a16:creationId xmlns:a16="http://schemas.microsoft.com/office/drawing/2014/main" id="{757E36DF-8622-CFAE-E7AF-0B1A1537B637}"/>
                </a:ext>
              </a:extLst>
            </p:cNvPr>
            <p:cNvGrpSpPr/>
            <p:nvPr/>
          </p:nvGrpSpPr>
          <p:grpSpPr>
            <a:xfrm rot="14816622" flipH="1">
              <a:off x="3355412" y="8713767"/>
              <a:ext cx="133224" cy="143027"/>
              <a:chOff x="3654627" y="3061677"/>
              <a:chExt cx="572178" cy="614284"/>
            </a:xfrm>
            <a:solidFill>
              <a:schemeClr val="tx2"/>
            </a:solidFill>
            <a:effectLst>
              <a:outerShdw blurRad="50800" dist="38100" dir="2700000" algn="tl" rotWithShape="0">
                <a:prstClr val="black">
                  <a:alpha val="40000"/>
                </a:prstClr>
              </a:outerShdw>
            </a:effectLst>
          </p:grpSpPr>
          <p:sp>
            <p:nvSpPr>
              <p:cNvPr id="104" name="Ellipse 103">
                <a:extLst>
                  <a:ext uri="{FF2B5EF4-FFF2-40B4-BE49-F238E27FC236}">
                    <a16:creationId xmlns:a16="http://schemas.microsoft.com/office/drawing/2014/main" id="{30FBA491-FE18-B964-61BF-7E2830271D78}"/>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05" name="Ellipse 104">
                <a:extLst>
                  <a:ext uri="{FF2B5EF4-FFF2-40B4-BE49-F238E27FC236}">
                    <a16:creationId xmlns:a16="http://schemas.microsoft.com/office/drawing/2014/main" id="{FA076CE0-1EDC-7E8D-5EE2-FD9703EB46C1}"/>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06" name="Ellipse 105">
                <a:extLst>
                  <a:ext uri="{FF2B5EF4-FFF2-40B4-BE49-F238E27FC236}">
                    <a16:creationId xmlns:a16="http://schemas.microsoft.com/office/drawing/2014/main" id="{CDD00370-6CCD-D564-A05C-E36FB6F81CC3}"/>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163" name="Gruppieren 162">
            <a:extLst>
              <a:ext uri="{FF2B5EF4-FFF2-40B4-BE49-F238E27FC236}">
                <a16:creationId xmlns:a16="http://schemas.microsoft.com/office/drawing/2014/main" id="{C2D41BDD-6413-C870-36E0-972880597E4D}"/>
              </a:ext>
            </a:extLst>
          </p:cNvPr>
          <p:cNvGrpSpPr/>
          <p:nvPr/>
        </p:nvGrpSpPr>
        <p:grpSpPr>
          <a:xfrm>
            <a:off x="2484404" y="5527038"/>
            <a:ext cx="1367006" cy="1367006"/>
            <a:chOff x="2484404" y="5390853"/>
            <a:chExt cx="1367006" cy="1367006"/>
          </a:xfrm>
        </p:grpSpPr>
        <p:sp>
          <p:nvSpPr>
            <p:cNvPr id="108" name="Rechteck 107">
              <a:extLst>
                <a:ext uri="{FF2B5EF4-FFF2-40B4-BE49-F238E27FC236}">
                  <a16:creationId xmlns:a16="http://schemas.microsoft.com/office/drawing/2014/main" id="{837DC64E-9DAD-C013-95CB-0B5D2283F1BC}"/>
                </a:ext>
              </a:extLst>
            </p:cNvPr>
            <p:cNvSpPr/>
            <p:nvPr/>
          </p:nvSpPr>
          <p:spPr>
            <a:xfrm rot="15095957">
              <a:off x="2484404" y="5390853"/>
              <a:ext cx="1367006" cy="1367006"/>
            </a:xfrm>
            <a:prstGeom prst="rect">
              <a:avLst/>
            </a:prstGeom>
            <a:solidFill>
              <a:schemeClr val="bg2"/>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Sammelobjekte</a:t>
              </a:r>
            </a:p>
          </p:txBody>
        </p:sp>
        <p:grpSp>
          <p:nvGrpSpPr>
            <p:cNvPr id="109" name="Gruppieren 108">
              <a:extLst>
                <a:ext uri="{FF2B5EF4-FFF2-40B4-BE49-F238E27FC236}">
                  <a16:creationId xmlns:a16="http://schemas.microsoft.com/office/drawing/2014/main" id="{3CEF1CA4-BD5A-A6D9-58A9-3FE3D1AE3D24}"/>
                </a:ext>
              </a:extLst>
            </p:cNvPr>
            <p:cNvGrpSpPr/>
            <p:nvPr/>
          </p:nvGrpSpPr>
          <p:grpSpPr>
            <a:xfrm rot="15701867">
              <a:off x="2536882" y="6229403"/>
              <a:ext cx="133224" cy="143027"/>
              <a:chOff x="3654627" y="3061677"/>
              <a:chExt cx="572178" cy="614284"/>
            </a:xfrm>
            <a:solidFill>
              <a:schemeClr val="tx2"/>
            </a:solidFill>
            <a:effectLst>
              <a:outerShdw blurRad="50800" dist="38100" dir="2700000" algn="tl" rotWithShape="0">
                <a:prstClr val="black">
                  <a:alpha val="40000"/>
                </a:prstClr>
              </a:outerShdw>
            </a:effectLst>
          </p:grpSpPr>
          <p:sp>
            <p:nvSpPr>
              <p:cNvPr id="110" name="Ellipse 109">
                <a:extLst>
                  <a:ext uri="{FF2B5EF4-FFF2-40B4-BE49-F238E27FC236}">
                    <a16:creationId xmlns:a16="http://schemas.microsoft.com/office/drawing/2014/main" id="{62B0E69F-9441-9486-0BF9-09435DD33D25}"/>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11" name="Ellipse 110">
                <a:extLst>
                  <a:ext uri="{FF2B5EF4-FFF2-40B4-BE49-F238E27FC236}">
                    <a16:creationId xmlns:a16="http://schemas.microsoft.com/office/drawing/2014/main" id="{BCEFCD8C-8105-B9B7-C009-CCF580D3A17C}"/>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12" name="Ellipse 111">
                <a:extLst>
                  <a:ext uri="{FF2B5EF4-FFF2-40B4-BE49-F238E27FC236}">
                    <a16:creationId xmlns:a16="http://schemas.microsoft.com/office/drawing/2014/main" id="{6D4BFEE6-7A06-92E9-039C-DB6306528332}"/>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162" name="Gruppieren 161">
            <a:extLst>
              <a:ext uri="{FF2B5EF4-FFF2-40B4-BE49-F238E27FC236}">
                <a16:creationId xmlns:a16="http://schemas.microsoft.com/office/drawing/2014/main" id="{A01C8D3D-E25F-E4B4-B7D3-EBCB83CCF6B9}"/>
              </a:ext>
            </a:extLst>
          </p:cNvPr>
          <p:cNvGrpSpPr/>
          <p:nvPr/>
        </p:nvGrpSpPr>
        <p:grpSpPr>
          <a:xfrm>
            <a:off x="983126" y="2372193"/>
            <a:ext cx="1367006" cy="1367006"/>
            <a:chOff x="983126" y="2236008"/>
            <a:chExt cx="1367006" cy="1367006"/>
          </a:xfrm>
        </p:grpSpPr>
        <p:sp>
          <p:nvSpPr>
            <p:cNvPr id="114" name="Rechteck 113">
              <a:extLst>
                <a:ext uri="{FF2B5EF4-FFF2-40B4-BE49-F238E27FC236}">
                  <a16:creationId xmlns:a16="http://schemas.microsoft.com/office/drawing/2014/main" id="{1F676A1D-7A40-8795-F5D9-9E927A10B509}"/>
                </a:ext>
              </a:extLst>
            </p:cNvPr>
            <p:cNvSpPr/>
            <p:nvPr/>
          </p:nvSpPr>
          <p:spPr>
            <a:xfrm rot="16805910" flipH="1">
              <a:off x="983126" y="2236008"/>
              <a:ext cx="1367006" cy="1367006"/>
            </a:xfrm>
            <a:prstGeom prst="rect">
              <a:avLst/>
            </a:prstGeom>
            <a:solidFill>
              <a:schemeClr val="bg2"/>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a:t>
              </a:r>
            </a:p>
          </p:txBody>
        </p:sp>
        <p:grpSp>
          <p:nvGrpSpPr>
            <p:cNvPr id="115" name="Gruppieren 114">
              <a:extLst>
                <a:ext uri="{FF2B5EF4-FFF2-40B4-BE49-F238E27FC236}">
                  <a16:creationId xmlns:a16="http://schemas.microsoft.com/office/drawing/2014/main" id="{34CD57E6-43CA-CD27-48A3-2D46B979ECF6}"/>
                </a:ext>
              </a:extLst>
            </p:cNvPr>
            <p:cNvGrpSpPr/>
            <p:nvPr/>
          </p:nvGrpSpPr>
          <p:grpSpPr>
            <a:xfrm rot="16200000" flipH="1">
              <a:off x="1008805" y="2705309"/>
              <a:ext cx="133224" cy="143027"/>
              <a:chOff x="3654627" y="3061677"/>
              <a:chExt cx="572178" cy="614284"/>
            </a:xfrm>
            <a:solidFill>
              <a:schemeClr val="tx2"/>
            </a:solidFill>
            <a:effectLst>
              <a:outerShdw blurRad="50800" dist="38100" dir="2700000" algn="tl" rotWithShape="0">
                <a:prstClr val="black">
                  <a:alpha val="40000"/>
                </a:prstClr>
              </a:outerShdw>
            </a:effectLst>
          </p:grpSpPr>
          <p:sp>
            <p:nvSpPr>
              <p:cNvPr id="116" name="Ellipse 115">
                <a:extLst>
                  <a:ext uri="{FF2B5EF4-FFF2-40B4-BE49-F238E27FC236}">
                    <a16:creationId xmlns:a16="http://schemas.microsoft.com/office/drawing/2014/main" id="{11822343-1DDF-CDEC-B28B-78F167363AF4}"/>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17" name="Ellipse 116">
                <a:extLst>
                  <a:ext uri="{FF2B5EF4-FFF2-40B4-BE49-F238E27FC236}">
                    <a16:creationId xmlns:a16="http://schemas.microsoft.com/office/drawing/2014/main" id="{990F6BD5-1580-755E-B741-5BEAFF8026D2}"/>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18" name="Ellipse 117">
                <a:extLst>
                  <a:ext uri="{FF2B5EF4-FFF2-40B4-BE49-F238E27FC236}">
                    <a16:creationId xmlns:a16="http://schemas.microsoft.com/office/drawing/2014/main" id="{C277FA82-5F73-F777-56CA-55548283BD01}"/>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161" name="Gruppieren 160">
            <a:extLst>
              <a:ext uri="{FF2B5EF4-FFF2-40B4-BE49-F238E27FC236}">
                <a16:creationId xmlns:a16="http://schemas.microsoft.com/office/drawing/2014/main" id="{99BB12FE-489D-9327-BEC0-84A32E410B8D}"/>
              </a:ext>
            </a:extLst>
          </p:cNvPr>
          <p:cNvGrpSpPr/>
          <p:nvPr/>
        </p:nvGrpSpPr>
        <p:grpSpPr>
          <a:xfrm>
            <a:off x="905496" y="6277824"/>
            <a:ext cx="1367006" cy="1367006"/>
            <a:chOff x="905496" y="6141639"/>
            <a:chExt cx="1367006" cy="1367006"/>
          </a:xfrm>
        </p:grpSpPr>
        <p:sp>
          <p:nvSpPr>
            <p:cNvPr id="120" name="Rechteck 119">
              <a:extLst>
                <a:ext uri="{FF2B5EF4-FFF2-40B4-BE49-F238E27FC236}">
                  <a16:creationId xmlns:a16="http://schemas.microsoft.com/office/drawing/2014/main" id="{F14336E1-7039-E923-AA9D-75BCF73DB4A6}"/>
                </a:ext>
              </a:extLst>
            </p:cNvPr>
            <p:cNvSpPr/>
            <p:nvPr/>
          </p:nvSpPr>
          <p:spPr>
            <a:xfrm rot="16574476" flipH="1">
              <a:off x="905496" y="6141639"/>
              <a:ext cx="1367006" cy="1367006"/>
            </a:xfrm>
            <a:prstGeom prst="rect">
              <a:avLst/>
            </a:prstGeom>
            <a:solidFill>
              <a:schemeClr val="bg2"/>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Tagesgeld</a:t>
              </a:r>
            </a:p>
          </p:txBody>
        </p:sp>
        <p:grpSp>
          <p:nvGrpSpPr>
            <p:cNvPr id="121" name="Gruppieren 120">
              <a:extLst>
                <a:ext uri="{FF2B5EF4-FFF2-40B4-BE49-F238E27FC236}">
                  <a16:creationId xmlns:a16="http://schemas.microsoft.com/office/drawing/2014/main" id="{B6D3AC01-5845-03A1-F2BC-0633C384EB49}"/>
                </a:ext>
              </a:extLst>
            </p:cNvPr>
            <p:cNvGrpSpPr/>
            <p:nvPr/>
          </p:nvGrpSpPr>
          <p:grpSpPr>
            <a:xfrm rot="15968566" flipH="1">
              <a:off x="922916" y="6651034"/>
              <a:ext cx="133224" cy="143027"/>
              <a:chOff x="3654627" y="3061677"/>
              <a:chExt cx="572178" cy="614284"/>
            </a:xfrm>
            <a:solidFill>
              <a:schemeClr val="tx2"/>
            </a:solidFill>
            <a:effectLst>
              <a:outerShdw blurRad="50800" dist="38100" dir="2700000" algn="tl" rotWithShape="0">
                <a:prstClr val="black">
                  <a:alpha val="40000"/>
                </a:prstClr>
              </a:outerShdw>
            </a:effectLst>
          </p:grpSpPr>
          <p:sp>
            <p:nvSpPr>
              <p:cNvPr id="122" name="Ellipse 121">
                <a:extLst>
                  <a:ext uri="{FF2B5EF4-FFF2-40B4-BE49-F238E27FC236}">
                    <a16:creationId xmlns:a16="http://schemas.microsoft.com/office/drawing/2014/main" id="{C6EC3979-90EC-BE28-1057-05A501D528FD}"/>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23" name="Ellipse 122">
                <a:extLst>
                  <a:ext uri="{FF2B5EF4-FFF2-40B4-BE49-F238E27FC236}">
                    <a16:creationId xmlns:a16="http://schemas.microsoft.com/office/drawing/2014/main" id="{5400E1C2-3DF8-98FD-3018-20AD4BBE8A8B}"/>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24" name="Ellipse 123">
                <a:extLst>
                  <a:ext uri="{FF2B5EF4-FFF2-40B4-BE49-F238E27FC236}">
                    <a16:creationId xmlns:a16="http://schemas.microsoft.com/office/drawing/2014/main" id="{34511A26-35E9-3209-CE42-EAB49EA32669}"/>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160" name="Gruppieren 159">
            <a:extLst>
              <a:ext uri="{FF2B5EF4-FFF2-40B4-BE49-F238E27FC236}">
                <a16:creationId xmlns:a16="http://schemas.microsoft.com/office/drawing/2014/main" id="{31BD9423-FE85-849A-EDF3-A1DC253B5EF8}"/>
              </a:ext>
            </a:extLst>
          </p:cNvPr>
          <p:cNvGrpSpPr/>
          <p:nvPr/>
        </p:nvGrpSpPr>
        <p:grpSpPr>
          <a:xfrm>
            <a:off x="971630" y="4255862"/>
            <a:ext cx="1367006" cy="1367006"/>
            <a:chOff x="971630" y="4119677"/>
            <a:chExt cx="1367006" cy="1367006"/>
          </a:xfrm>
        </p:grpSpPr>
        <p:sp>
          <p:nvSpPr>
            <p:cNvPr id="126" name="Rechteck 125">
              <a:extLst>
                <a:ext uri="{FF2B5EF4-FFF2-40B4-BE49-F238E27FC236}">
                  <a16:creationId xmlns:a16="http://schemas.microsoft.com/office/drawing/2014/main" id="{7C31BBA7-1822-1339-E4B1-7F791B61AC35}"/>
                </a:ext>
              </a:extLst>
            </p:cNvPr>
            <p:cNvSpPr/>
            <p:nvPr/>
          </p:nvSpPr>
          <p:spPr>
            <a:xfrm rot="15081506">
              <a:off x="971630" y="4119677"/>
              <a:ext cx="1367006" cy="1367006"/>
            </a:xfrm>
            <a:prstGeom prst="rect">
              <a:avLst/>
            </a:prstGeom>
            <a:solidFill>
              <a:schemeClr val="bg2"/>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Aktien und ETF</a:t>
              </a:r>
            </a:p>
          </p:txBody>
        </p:sp>
        <p:grpSp>
          <p:nvGrpSpPr>
            <p:cNvPr id="127" name="Gruppieren 126">
              <a:extLst>
                <a:ext uri="{FF2B5EF4-FFF2-40B4-BE49-F238E27FC236}">
                  <a16:creationId xmlns:a16="http://schemas.microsoft.com/office/drawing/2014/main" id="{6D44662E-450C-12F7-F365-6889E62F0868}"/>
                </a:ext>
              </a:extLst>
            </p:cNvPr>
            <p:cNvGrpSpPr/>
            <p:nvPr/>
          </p:nvGrpSpPr>
          <p:grpSpPr>
            <a:xfrm rot="15687416">
              <a:off x="1025066" y="4960597"/>
              <a:ext cx="133224" cy="143027"/>
              <a:chOff x="3654627" y="3061677"/>
              <a:chExt cx="572178" cy="614284"/>
            </a:xfrm>
            <a:solidFill>
              <a:schemeClr val="tx2"/>
            </a:solidFill>
            <a:effectLst>
              <a:outerShdw blurRad="50800" dist="38100" dir="2700000" algn="tl" rotWithShape="0">
                <a:prstClr val="black">
                  <a:alpha val="40000"/>
                </a:prstClr>
              </a:outerShdw>
            </a:effectLst>
          </p:grpSpPr>
          <p:sp>
            <p:nvSpPr>
              <p:cNvPr id="128" name="Ellipse 127">
                <a:extLst>
                  <a:ext uri="{FF2B5EF4-FFF2-40B4-BE49-F238E27FC236}">
                    <a16:creationId xmlns:a16="http://schemas.microsoft.com/office/drawing/2014/main" id="{A47AC20B-79D3-24C3-563C-8D018CDBEF50}"/>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29" name="Ellipse 128">
                <a:extLst>
                  <a:ext uri="{FF2B5EF4-FFF2-40B4-BE49-F238E27FC236}">
                    <a16:creationId xmlns:a16="http://schemas.microsoft.com/office/drawing/2014/main" id="{272A9752-960D-5036-C9CF-741B36ECD061}"/>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30" name="Ellipse 129">
                <a:extLst>
                  <a:ext uri="{FF2B5EF4-FFF2-40B4-BE49-F238E27FC236}">
                    <a16:creationId xmlns:a16="http://schemas.microsoft.com/office/drawing/2014/main" id="{21083F80-BDAF-E15D-A173-127673DE2AA8}"/>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159" name="Gruppieren 158">
            <a:extLst>
              <a:ext uri="{FF2B5EF4-FFF2-40B4-BE49-F238E27FC236}">
                <a16:creationId xmlns:a16="http://schemas.microsoft.com/office/drawing/2014/main" id="{837C3F9A-1B82-11AE-2E0F-E196F9BAA075}"/>
              </a:ext>
            </a:extLst>
          </p:cNvPr>
          <p:cNvGrpSpPr/>
          <p:nvPr/>
        </p:nvGrpSpPr>
        <p:grpSpPr>
          <a:xfrm>
            <a:off x="3437658" y="2304061"/>
            <a:ext cx="1367006" cy="1367006"/>
            <a:chOff x="3437658" y="2167876"/>
            <a:chExt cx="1367006" cy="1367006"/>
          </a:xfrm>
        </p:grpSpPr>
        <p:sp>
          <p:nvSpPr>
            <p:cNvPr id="132" name="Rechteck 131">
              <a:extLst>
                <a:ext uri="{FF2B5EF4-FFF2-40B4-BE49-F238E27FC236}">
                  <a16:creationId xmlns:a16="http://schemas.microsoft.com/office/drawing/2014/main" id="{57B42FF2-69DE-0D28-2C99-7B7167FD08C3}"/>
                </a:ext>
              </a:extLst>
            </p:cNvPr>
            <p:cNvSpPr/>
            <p:nvPr/>
          </p:nvSpPr>
          <p:spPr>
            <a:xfrm rot="15422532" flipH="1">
              <a:off x="3437658" y="2167876"/>
              <a:ext cx="1367006" cy="1367006"/>
            </a:xfrm>
            <a:prstGeom prst="rect">
              <a:avLst/>
            </a:prstGeom>
            <a:solidFill>
              <a:schemeClr val="bg2"/>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Bargeld</a:t>
              </a:r>
            </a:p>
          </p:txBody>
        </p:sp>
        <p:grpSp>
          <p:nvGrpSpPr>
            <p:cNvPr id="133" name="Gruppieren 132">
              <a:extLst>
                <a:ext uri="{FF2B5EF4-FFF2-40B4-BE49-F238E27FC236}">
                  <a16:creationId xmlns:a16="http://schemas.microsoft.com/office/drawing/2014/main" id="{7B9D4435-0E0B-78A5-BB10-3192803A5B9D}"/>
                </a:ext>
              </a:extLst>
            </p:cNvPr>
            <p:cNvGrpSpPr/>
            <p:nvPr/>
          </p:nvGrpSpPr>
          <p:grpSpPr>
            <a:xfrm rot="14816622" flipH="1">
              <a:off x="3454681" y="2880115"/>
              <a:ext cx="133224" cy="143027"/>
              <a:chOff x="3654627" y="3061677"/>
              <a:chExt cx="572178" cy="614284"/>
            </a:xfrm>
            <a:solidFill>
              <a:schemeClr val="tx2"/>
            </a:solidFill>
            <a:effectLst>
              <a:outerShdw blurRad="50800" dist="38100" dir="2700000" algn="tl" rotWithShape="0">
                <a:prstClr val="black">
                  <a:alpha val="40000"/>
                </a:prstClr>
              </a:outerShdw>
            </a:effectLst>
          </p:grpSpPr>
          <p:sp>
            <p:nvSpPr>
              <p:cNvPr id="134" name="Ellipse 133">
                <a:extLst>
                  <a:ext uri="{FF2B5EF4-FFF2-40B4-BE49-F238E27FC236}">
                    <a16:creationId xmlns:a16="http://schemas.microsoft.com/office/drawing/2014/main" id="{13C537BD-2172-15E1-EAB7-07E71ECA6C81}"/>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35" name="Ellipse 134">
                <a:extLst>
                  <a:ext uri="{FF2B5EF4-FFF2-40B4-BE49-F238E27FC236}">
                    <a16:creationId xmlns:a16="http://schemas.microsoft.com/office/drawing/2014/main" id="{070E3286-E0A2-0625-0837-29C972D57FEA}"/>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36" name="Ellipse 135">
                <a:extLst>
                  <a:ext uri="{FF2B5EF4-FFF2-40B4-BE49-F238E27FC236}">
                    <a16:creationId xmlns:a16="http://schemas.microsoft.com/office/drawing/2014/main" id="{9C7525A6-3940-ACBE-BD94-C7A3BB42B6F4}"/>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158" name="Gruppieren 157">
            <a:extLst>
              <a:ext uri="{FF2B5EF4-FFF2-40B4-BE49-F238E27FC236}">
                <a16:creationId xmlns:a16="http://schemas.microsoft.com/office/drawing/2014/main" id="{5CBCBC40-EF28-13F2-338A-59CFC4082AAD}"/>
              </a:ext>
            </a:extLst>
          </p:cNvPr>
          <p:cNvGrpSpPr/>
          <p:nvPr/>
        </p:nvGrpSpPr>
        <p:grpSpPr>
          <a:xfrm>
            <a:off x="4841254" y="3005206"/>
            <a:ext cx="1367006" cy="1367006"/>
            <a:chOff x="4841254" y="2869021"/>
            <a:chExt cx="1367006" cy="1367006"/>
          </a:xfrm>
        </p:grpSpPr>
        <p:sp>
          <p:nvSpPr>
            <p:cNvPr id="138" name="Rechteck 137">
              <a:extLst>
                <a:ext uri="{FF2B5EF4-FFF2-40B4-BE49-F238E27FC236}">
                  <a16:creationId xmlns:a16="http://schemas.microsoft.com/office/drawing/2014/main" id="{4599EBA7-2313-4DF4-BC7E-7F2E55ACC643}"/>
                </a:ext>
              </a:extLst>
            </p:cNvPr>
            <p:cNvSpPr/>
            <p:nvPr/>
          </p:nvSpPr>
          <p:spPr>
            <a:xfrm rot="16468109">
              <a:off x="4841254" y="2869021"/>
              <a:ext cx="1367006" cy="1367006"/>
            </a:xfrm>
            <a:prstGeom prst="rect">
              <a:avLst/>
            </a:prstGeom>
            <a:solidFill>
              <a:schemeClr val="bg2"/>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Festgeld</a:t>
              </a:r>
            </a:p>
          </p:txBody>
        </p:sp>
        <p:grpSp>
          <p:nvGrpSpPr>
            <p:cNvPr id="139" name="Gruppieren 138">
              <a:extLst>
                <a:ext uri="{FF2B5EF4-FFF2-40B4-BE49-F238E27FC236}">
                  <a16:creationId xmlns:a16="http://schemas.microsoft.com/office/drawing/2014/main" id="{C446030D-DF79-B11C-54DD-34858F6105F8}"/>
                </a:ext>
              </a:extLst>
            </p:cNvPr>
            <p:cNvGrpSpPr/>
            <p:nvPr/>
          </p:nvGrpSpPr>
          <p:grpSpPr>
            <a:xfrm rot="17074019">
              <a:off x="4850051" y="3470415"/>
              <a:ext cx="133224" cy="143027"/>
              <a:chOff x="3654627" y="3061677"/>
              <a:chExt cx="572178" cy="614284"/>
            </a:xfrm>
            <a:solidFill>
              <a:schemeClr val="tx2"/>
            </a:solidFill>
            <a:effectLst>
              <a:outerShdw blurRad="50800" dist="38100" dir="2700000" algn="tl" rotWithShape="0">
                <a:prstClr val="black">
                  <a:alpha val="40000"/>
                </a:prstClr>
              </a:outerShdw>
            </a:effectLst>
          </p:grpSpPr>
          <p:sp>
            <p:nvSpPr>
              <p:cNvPr id="140" name="Ellipse 139">
                <a:extLst>
                  <a:ext uri="{FF2B5EF4-FFF2-40B4-BE49-F238E27FC236}">
                    <a16:creationId xmlns:a16="http://schemas.microsoft.com/office/drawing/2014/main" id="{2EBC9CA2-0A4B-132C-CE87-290D4624136E}"/>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41" name="Ellipse 140">
                <a:extLst>
                  <a:ext uri="{FF2B5EF4-FFF2-40B4-BE49-F238E27FC236}">
                    <a16:creationId xmlns:a16="http://schemas.microsoft.com/office/drawing/2014/main" id="{6F933FE6-E8CE-CEF3-F15B-43EA371CE0F1}"/>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42" name="Ellipse 141">
                <a:extLst>
                  <a:ext uri="{FF2B5EF4-FFF2-40B4-BE49-F238E27FC236}">
                    <a16:creationId xmlns:a16="http://schemas.microsoft.com/office/drawing/2014/main" id="{8BBB441E-41BF-C78A-5667-BBE2E9EB7302}"/>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157" name="Gruppieren 156">
            <a:extLst>
              <a:ext uri="{FF2B5EF4-FFF2-40B4-BE49-F238E27FC236}">
                <a16:creationId xmlns:a16="http://schemas.microsoft.com/office/drawing/2014/main" id="{D1117ABC-23FE-494B-3723-457A75CD4265}"/>
              </a:ext>
            </a:extLst>
          </p:cNvPr>
          <p:cNvGrpSpPr/>
          <p:nvPr/>
        </p:nvGrpSpPr>
        <p:grpSpPr>
          <a:xfrm>
            <a:off x="2177408" y="7207425"/>
            <a:ext cx="1367006" cy="1367006"/>
            <a:chOff x="2177408" y="7071240"/>
            <a:chExt cx="1367006" cy="1367006"/>
          </a:xfrm>
        </p:grpSpPr>
        <p:sp>
          <p:nvSpPr>
            <p:cNvPr id="144" name="Rechteck 143">
              <a:extLst>
                <a:ext uri="{FF2B5EF4-FFF2-40B4-BE49-F238E27FC236}">
                  <a16:creationId xmlns:a16="http://schemas.microsoft.com/office/drawing/2014/main" id="{D368B2F6-AD45-8CEE-D115-C9277741C126}"/>
                </a:ext>
              </a:extLst>
            </p:cNvPr>
            <p:cNvSpPr/>
            <p:nvPr/>
          </p:nvSpPr>
          <p:spPr>
            <a:xfrm rot="16805910" flipH="1">
              <a:off x="2177408" y="7071240"/>
              <a:ext cx="1367006" cy="1367006"/>
            </a:xfrm>
            <a:prstGeom prst="rect">
              <a:avLst/>
            </a:prstGeom>
            <a:solidFill>
              <a:schemeClr val="bg2"/>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Kryptowährung (z. B. Bitcoin)</a:t>
              </a:r>
            </a:p>
          </p:txBody>
        </p:sp>
        <p:grpSp>
          <p:nvGrpSpPr>
            <p:cNvPr id="145" name="Gruppieren 144">
              <a:extLst>
                <a:ext uri="{FF2B5EF4-FFF2-40B4-BE49-F238E27FC236}">
                  <a16:creationId xmlns:a16="http://schemas.microsoft.com/office/drawing/2014/main" id="{102E556B-2666-5567-D6E6-27AD755EF4DE}"/>
                </a:ext>
              </a:extLst>
            </p:cNvPr>
            <p:cNvGrpSpPr/>
            <p:nvPr/>
          </p:nvGrpSpPr>
          <p:grpSpPr>
            <a:xfrm rot="16200000" flipH="1">
              <a:off x="2203087" y="7540541"/>
              <a:ext cx="133224" cy="143027"/>
              <a:chOff x="3654627" y="3061677"/>
              <a:chExt cx="572178" cy="614284"/>
            </a:xfrm>
            <a:solidFill>
              <a:schemeClr val="tx2"/>
            </a:solidFill>
            <a:effectLst>
              <a:outerShdw blurRad="50800" dist="38100" dir="2700000" algn="tl" rotWithShape="0">
                <a:prstClr val="black">
                  <a:alpha val="40000"/>
                </a:prstClr>
              </a:outerShdw>
            </a:effectLst>
          </p:grpSpPr>
          <p:sp>
            <p:nvSpPr>
              <p:cNvPr id="146" name="Ellipse 145">
                <a:extLst>
                  <a:ext uri="{FF2B5EF4-FFF2-40B4-BE49-F238E27FC236}">
                    <a16:creationId xmlns:a16="http://schemas.microsoft.com/office/drawing/2014/main" id="{4CFD0B2E-605D-E1E5-2F65-F4BE406AE04B}"/>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47" name="Ellipse 146">
                <a:extLst>
                  <a:ext uri="{FF2B5EF4-FFF2-40B4-BE49-F238E27FC236}">
                    <a16:creationId xmlns:a16="http://schemas.microsoft.com/office/drawing/2014/main" id="{00BBB49E-F1F4-41C6-FEB6-4537472EEE64}"/>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48" name="Ellipse 147">
                <a:extLst>
                  <a:ext uri="{FF2B5EF4-FFF2-40B4-BE49-F238E27FC236}">
                    <a16:creationId xmlns:a16="http://schemas.microsoft.com/office/drawing/2014/main" id="{54CB6216-6058-F1B7-98EC-E951B4545C6B}"/>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grpSp>
        <p:nvGrpSpPr>
          <p:cNvPr id="156" name="Gruppieren 155">
            <a:extLst>
              <a:ext uri="{FF2B5EF4-FFF2-40B4-BE49-F238E27FC236}">
                <a16:creationId xmlns:a16="http://schemas.microsoft.com/office/drawing/2014/main" id="{9AAA7E85-45A4-F5B1-E3AA-DB6C56DDDC88}"/>
              </a:ext>
            </a:extLst>
          </p:cNvPr>
          <p:cNvGrpSpPr/>
          <p:nvPr/>
        </p:nvGrpSpPr>
        <p:grpSpPr>
          <a:xfrm>
            <a:off x="2177409" y="3005207"/>
            <a:ext cx="1367006" cy="1367006"/>
            <a:chOff x="2177409" y="2869022"/>
            <a:chExt cx="1367006" cy="1367006"/>
          </a:xfrm>
        </p:grpSpPr>
        <p:sp>
          <p:nvSpPr>
            <p:cNvPr id="150" name="Rechteck 149">
              <a:extLst>
                <a:ext uri="{FF2B5EF4-FFF2-40B4-BE49-F238E27FC236}">
                  <a16:creationId xmlns:a16="http://schemas.microsoft.com/office/drawing/2014/main" id="{8C3E48AB-5350-AE31-C3D0-ECA102E2A76B}"/>
                </a:ext>
              </a:extLst>
            </p:cNvPr>
            <p:cNvSpPr/>
            <p:nvPr/>
          </p:nvSpPr>
          <p:spPr>
            <a:xfrm rot="16213797">
              <a:off x="2177409" y="2869022"/>
              <a:ext cx="1367006" cy="1367006"/>
            </a:xfrm>
            <a:prstGeom prst="rect">
              <a:avLst/>
            </a:prstGeom>
            <a:solidFill>
              <a:schemeClr val="bg2"/>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Ink Free" panose="03080402000500000000" pitchFamily="66" charset="0"/>
                </a:rPr>
                <a:t>Immobilien</a:t>
              </a:r>
            </a:p>
          </p:txBody>
        </p:sp>
        <p:grpSp>
          <p:nvGrpSpPr>
            <p:cNvPr id="151" name="Gruppieren 150">
              <a:extLst>
                <a:ext uri="{FF2B5EF4-FFF2-40B4-BE49-F238E27FC236}">
                  <a16:creationId xmlns:a16="http://schemas.microsoft.com/office/drawing/2014/main" id="{3F228324-FB04-BB61-34CC-80F90872DAF9}"/>
                </a:ext>
              </a:extLst>
            </p:cNvPr>
            <p:cNvGrpSpPr/>
            <p:nvPr/>
          </p:nvGrpSpPr>
          <p:grpSpPr>
            <a:xfrm rot="16819707">
              <a:off x="2187086" y="3515388"/>
              <a:ext cx="133224" cy="143027"/>
              <a:chOff x="3654627" y="3061677"/>
              <a:chExt cx="572178" cy="614284"/>
            </a:xfrm>
            <a:solidFill>
              <a:schemeClr val="tx2"/>
            </a:solidFill>
            <a:effectLst>
              <a:outerShdw blurRad="50800" dist="38100" dir="2700000" algn="tl" rotWithShape="0">
                <a:prstClr val="black">
                  <a:alpha val="40000"/>
                </a:prstClr>
              </a:outerShdw>
            </a:effectLst>
          </p:grpSpPr>
          <p:sp>
            <p:nvSpPr>
              <p:cNvPr id="152" name="Ellipse 151">
                <a:extLst>
                  <a:ext uri="{FF2B5EF4-FFF2-40B4-BE49-F238E27FC236}">
                    <a16:creationId xmlns:a16="http://schemas.microsoft.com/office/drawing/2014/main" id="{274CE5BB-5254-FC5C-DC99-C7E2B9BB451A}"/>
                  </a:ext>
                </a:extLst>
              </p:cNvPr>
              <p:cNvSpPr/>
              <p:nvPr/>
            </p:nvSpPr>
            <p:spPr>
              <a:xfrm>
                <a:off x="3668617" y="3117773"/>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53" name="Ellipse 152">
                <a:extLst>
                  <a:ext uri="{FF2B5EF4-FFF2-40B4-BE49-F238E27FC236}">
                    <a16:creationId xmlns:a16="http://schemas.microsoft.com/office/drawing/2014/main" id="{56B4E47A-10EF-8115-3887-8C88FFF965B5}"/>
                  </a:ext>
                </a:extLst>
              </p:cNvPr>
              <p:cNvSpPr/>
              <p:nvPr/>
            </p:nvSpPr>
            <p:spPr>
              <a:xfrm flipV="1">
                <a:off x="3842176" y="3292441"/>
                <a:ext cx="197076" cy="19707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sp>
            <p:nvSpPr>
              <p:cNvPr id="154" name="Ellipse 153">
                <a:extLst>
                  <a:ext uri="{FF2B5EF4-FFF2-40B4-BE49-F238E27FC236}">
                    <a16:creationId xmlns:a16="http://schemas.microsoft.com/office/drawing/2014/main" id="{63214C4F-D210-47FE-C77B-A350465ED8A0}"/>
                  </a:ext>
                </a:extLst>
              </p:cNvPr>
              <p:cNvSpPr/>
              <p:nvPr/>
            </p:nvSpPr>
            <p:spPr>
              <a:xfrm>
                <a:off x="3654627" y="3061677"/>
                <a:ext cx="362034"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Ink Free" panose="03080402000500000000" pitchFamily="66" charset="0"/>
                </a:endParaRPr>
              </a:p>
            </p:txBody>
          </p:sp>
        </p:grpSp>
      </p:grpSp>
    </p:spTree>
    <p:extLst>
      <p:ext uri="{BB962C8B-B14F-4D97-AF65-F5344CB8AC3E}">
        <p14:creationId xmlns:p14="http://schemas.microsoft.com/office/powerpoint/2010/main" val="1012455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Ellipse 150">
            <a:extLst>
              <a:ext uri="{FF2B5EF4-FFF2-40B4-BE49-F238E27FC236}">
                <a16:creationId xmlns:a16="http://schemas.microsoft.com/office/drawing/2014/main" id="{2B7DA096-D177-7389-F1A7-5CF0CD592A1B}"/>
              </a:ext>
            </a:extLst>
          </p:cNvPr>
          <p:cNvSpPr>
            <a:spLocks noGrp="1" noRot="1" noMove="1" noResize="1" noEditPoints="1" noAdjustHandles="1" noChangeArrowheads="1" noChangeShapeType="1"/>
          </p:cNvSpPr>
          <p:nvPr/>
        </p:nvSpPr>
        <p:spPr>
          <a:xfrm>
            <a:off x="2437652" y="2351615"/>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52" name="Ellipse 151">
            <a:extLst>
              <a:ext uri="{FF2B5EF4-FFF2-40B4-BE49-F238E27FC236}">
                <a16:creationId xmlns:a16="http://schemas.microsoft.com/office/drawing/2014/main" id="{D6D77F0F-4D73-8543-FAD8-40A5FDE2A559}"/>
              </a:ext>
            </a:extLst>
          </p:cNvPr>
          <p:cNvSpPr>
            <a:spLocks noGrp="1" noRot="1" noMove="1" noResize="1" noEditPoints="1" noAdjustHandles="1" noChangeArrowheads="1" noChangeShapeType="1"/>
          </p:cNvSpPr>
          <p:nvPr/>
        </p:nvSpPr>
        <p:spPr>
          <a:xfrm>
            <a:off x="2842137" y="2351615"/>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53" name="Ellipse 152">
            <a:extLst>
              <a:ext uri="{FF2B5EF4-FFF2-40B4-BE49-F238E27FC236}">
                <a16:creationId xmlns:a16="http://schemas.microsoft.com/office/drawing/2014/main" id="{EB18A4FD-D8F1-8DF4-AB71-F1C8BB4B2A22}"/>
              </a:ext>
            </a:extLst>
          </p:cNvPr>
          <p:cNvSpPr>
            <a:spLocks noGrp="1" noRot="1" noMove="1" noResize="1" noEditPoints="1" noAdjustHandles="1" noChangeArrowheads="1" noChangeShapeType="1"/>
          </p:cNvSpPr>
          <p:nvPr/>
        </p:nvSpPr>
        <p:spPr>
          <a:xfrm>
            <a:off x="3246623" y="2351615"/>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54" name="Ellipse 153">
            <a:extLst>
              <a:ext uri="{FF2B5EF4-FFF2-40B4-BE49-F238E27FC236}">
                <a16:creationId xmlns:a16="http://schemas.microsoft.com/office/drawing/2014/main" id="{E43BB8EF-52B6-E425-81B1-2DF4505DEA3D}"/>
              </a:ext>
            </a:extLst>
          </p:cNvPr>
          <p:cNvSpPr>
            <a:spLocks noGrp="1" noRot="1" noMove="1" noResize="1" noEditPoints="1" noAdjustHandles="1" noChangeArrowheads="1" noChangeShapeType="1"/>
          </p:cNvSpPr>
          <p:nvPr/>
        </p:nvSpPr>
        <p:spPr>
          <a:xfrm>
            <a:off x="3858385" y="2351615"/>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55" name="Ellipse 154">
            <a:extLst>
              <a:ext uri="{FF2B5EF4-FFF2-40B4-BE49-F238E27FC236}">
                <a16:creationId xmlns:a16="http://schemas.microsoft.com/office/drawing/2014/main" id="{9E5DAB60-DC63-D31D-2B5D-D4B0CB06541A}"/>
              </a:ext>
            </a:extLst>
          </p:cNvPr>
          <p:cNvSpPr>
            <a:spLocks noGrp="1" noRot="1" noMove="1" noResize="1" noEditPoints="1" noAdjustHandles="1" noChangeArrowheads="1" noChangeShapeType="1"/>
          </p:cNvSpPr>
          <p:nvPr/>
        </p:nvSpPr>
        <p:spPr>
          <a:xfrm>
            <a:off x="4262870" y="2351615"/>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56" name="Ellipse 155">
            <a:extLst>
              <a:ext uri="{FF2B5EF4-FFF2-40B4-BE49-F238E27FC236}">
                <a16:creationId xmlns:a16="http://schemas.microsoft.com/office/drawing/2014/main" id="{4A5F54ED-2731-34F2-F858-202882AE21B1}"/>
              </a:ext>
            </a:extLst>
          </p:cNvPr>
          <p:cNvSpPr>
            <a:spLocks noGrp="1" noRot="1" noMove="1" noResize="1" noEditPoints="1" noAdjustHandles="1" noChangeArrowheads="1" noChangeShapeType="1"/>
          </p:cNvSpPr>
          <p:nvPr/>
        </p:nvSpPr>
        <p:spPr>
          <a:xfrm>
            <a:off x="4667356" y="2351615"/>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57" name="Ellipse 156">
            <a:extLst>
              <a:ext uri="{FF2B5EF4-FFF2-40B4-BE49-F238E27FC236}">
                <a16:creationId xmlns:a16="http://schemas.microsoft.com/office/drawing/2014/main" id="{B5DBB088-FC51-FE07-5818-4A1E21E6F084}"/>
              </a:ext>
            </a:extLst>
          </p:cNvPr>
          <p:cNvSpPr>
            <a:spLocks noGrp="1" noRot="1" noMove="1" noResize="1" noEditPoints="1" noAdjustHandles="1" noChangeArrowheads="1" noChangeShapeType="1"/>
          </p:cNvSpPr>
          <p:nvPr/>
        </p:nvSpPr>
        <p:spPr>
          <a:xfrm>
            <a:off x="5330001" y="2351615"/>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58" name="Ellipse 157">
            <a:extLst>
              <a:ext uri="{FF2B5EF4-FFF2-40B4-BE49-F238E27FC236}">
                <a16:creationId xmlns:a16="http://schemas.microsoft.com/office/drawing/2014/main" id="{DEB59215-B38F-7429-AC75-12AE7FE0BB5D}"/>
              </a:ext>
            </a:extLst>
          </p:cNvPr>
          <p:cNvSpPr>
            <a:spLocks noGrp="1" noRot="1" noMove="1" noResize="1" noEditPoints="1" noAdjustHandles="1" noChangeArrowheads="1" noChangeShapeType="1"/>
          </p:cNvSpPr>
          <p:nvPr/>
        </p:nvSpPr>
        <p:spPr>
          <a:xfrm>
            <a:off x="5734486" y="2351615"/>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59" name="Ellipse 158">
            <a:extLst>
              <a:ext uri="{FF2B5EF4-FFF2-40B4-BE49-F238E27FC236}">
                <a16:creationId xmlns:a16="http://schemas.microsoft.com/office/drawing/2014/main" id="{A2749A91-4C0F-6089-DC7D-884840A3B73B}"/>
              </a:ext>
            </a:extLst>
          </p:cNvPr>
          <p:cNvSpPr>
            <a:spLocks noGrp="1" noRot="1" noMove="1" noResize="1" noEditPoints="1" noAdjustHandles="1" noChangeArrowheads="1" noChangeShapeType="1"/>
          </p:cNvSpPr>
          <p:nvPr/>
        </p:nvSpPr>
        <p:spPr>
          <a:xfrm>
            <a:off x="6138972" y="2351615"/>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60" name="Ellipse 159">
            <a:extLst>
              <a:ext uri="{FF2B5EF4-FFF2-40B4-BE49-F238E27FC236}">
                <a16:creationId xmlns:a16="http://schemas.microsoft.com/office/drawing/2014/main" id="{AA8A9FA8-8EDF-F24C-4B3E-6AF05B004F06}"/>
              </a:ext>
            </a:extLst>
          </p:cNvPr>
          <p:cNvSpPr>
            <a:spLocks noGrp="1" noRot="1" noMove="1" noResize="1" noEditPoints="1" noAdjustHandles="1" noChangeArrowheads="1" noChangeShapeType="1"/>
          </p:cNvSpPr>
          <p:nvPr/>
        </p:nvSpPr>
        <p:spPr>
          <a:xfrm>
            <a:off x="2437652" y="2736718"/>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61" name="Ellipse 160">
            <a:extLst>
              <a:ext uri="{FF2B5EF4-FFF2-40B4-BE49-F238E27FC236}">
                <a16:creationId xmlns:a16="http://schemas.microsoft.com/office/drawing/2014/main" id="{5466A64C-71CE-0544-8DCB-E5515D6D2A60}"/>
              </a:ext>
            </a:extLst>
          </p:cNvPr>
          <p:cNvSpPr>
            <a:spLocks noGrp="1" noRot="1" noMove="1" noResize="1" noEditPoints="1" noAdjustHandles="1" noChangeArrowheads="1" noChangeShapeType="1"/>
          </p:cNvSpPr>
          <p:nvPr/>
        </p:nvSpPr>
        <p:spPr>
          <a:xfrm>
            <a:off x="2842137" y="2736718"/>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62" name="Ellipse 161">
            <a:extLst>
              <a:ext uri="{FF2B5EF4-FFF2-40B4-BE49-F238E27FC236}">
                <a16:creationId xmlns:a16="http://schemas.microsoft.com/office/drawing/2014/main" id="{59DDBA44-48FB-1F90-D979-7CDAAF3ED61B}"/>
              </a:ext>
            </a:extLst>
          </p:cNvPr>
          <p:cNvSpPr>
            <a:spLocks noGrp="1" noRot="1" noMove="1" noResize="1" noEditPoints="1" noAdjustHandles="1" noChangeArrowheads="1" noChangeShapeType="1"/>
          </p:cNvSpPr>
          <p:nvPr/>
        </p:nvSpPr>
        <p:spPr>
          <a:xfrm>
            <a:off x="3246623" y="2736718"/>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63" name="Ellipse 162">
            <a:extLst>
              <a:ext uri="{FF2B5EF4-FFF2-40B4-BE49-F238E27FC236}">
                <a16:creationId xmlns:a16="http://schemas.microsoft.com/office/drawing/2014/main" id="{1B89DB9F-8D7D-33B4-104C-D525737A9FAD}"/>
              </a:ext>
            </a:extLst>
          </p:cNvPr>
          <p:cNvSpPr>
            <a:spLocks noGrp="1" noRot="1" noMove="1" noResize="1" noEditPoints="1" noAdjustHandles="1" noChangeArrowheads="1" noChangeShapeType="1"/>
          </p:cNvSpPr>
          <p:nvPr/>
        </p:nvSpPr>
        <p:spPr>
          <a:xfrm>
            <a:off x="3858385" y="2736718"/>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64" name="Ellipse 163">
            <a:extLst>
              <a:ext uri="{FF2B5EF4-FFF2-40B4-BE49-F238E27FC236}">
                <a16:creationId xmlns:a16="http://schemas.microsoft.com/office/drawing/2014/main" id="{C0AF9953-C2DD-EF28-04AC-D6F05C65EF73}"/>
              </a:ext>
            </a:extLst>
          </p:cNvPr>
          <p:cNvSpPr>
            <a:spLocks noGrp="1" noRot="1" noMove="1" noResize="1" noEditPoints="1" noAdjustHandles="1" noChangeArrowheads="1" noChangeShapeType="1"/>
          </p:cNvSpPr>
          <p:nvPr/>
        </p:nvSpPr>
        <p:spPr>
          <a:xfrm>
            <a:off x="4262870" y="2736718"/>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65" name="Ellipse 164">
            <a:extLst>
              <a:ext uri="{FF2B5EF4-FFF2-40B4-BE49-F238E27FC236}">
                <a16:creationId xmlns:a16="http://schemas.microsoft.com/office/drawing/2014/main" id="{0C558EB6-22A2-4A74-AC36-21EA3AA3059F}"/>
              </a:ext>
            </a:extLst>
          </p:cNvPr>
          <p:cNvSpPr>
            <a:spLocks noGrp="1" noRot="1" noMove="1" noResize="1" noEditPoints="1" noAdjustHandles="1" noChangeArrowheads="1" noChangeShapeType="1"/>
          </p:cNvSpPr>
          <p:nvPr/>
        </p:nvSpPr>
        <p:spPr>
          <a:xfrm>
            <a:off x="4667356" y="2736718"/>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66" name="Ellipse 165">
            <a:extLst>
              <a:ext uri="{FF2B5EF4-FFF2-40B4-BE49-F238E27FC236}">
                <a16:creationId xmlns:a16="http://schemas.microsoft.com/office/drawing/2014/main" id="{555602A1-C3BB-5A10-9189-30319C3001CE}"/>
              </a:ext>
            </a:extLst>
          </p:cNvPr>
          <p:cNvSpPr>
            <a:spLocks noGrp="1" noRot="1" noMove="1" noResize="1" noEditPoints="1" noAdjustHandles="1" noChangeArrowheads="1" noChangeShapeType="1"/>
          </p:cNvSpPr>
          <p:nvPr/>
        </p:nvSpPr>
        <p:spPr>
          <a:xfrm>
            <a:off x="5330001" y="2736718"/>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67" name="Ellipse 166">
            <a:extLst>
              <a:ext uri="{FF2B5EF4-FFF2-40B4-BE49-F238E27FC236}">
                <a16:creationId xmlns:a16="http://schemas.microsoft.com/office/drawing/2014/main" id="{58E16771-BEF4-915A-DFA9-23F86974FDD7}"/>
              </a:ext>
            </a:extLst>
          </p:cNvPr>
          <p:cNvSpPr>
            <a:spLocks noGrp="1" noRot="1" noMove="1" noResize="1" noEditPoints="1" noAdjustHandles="1" noChangeArrowheads="1" noChangeShapeType="1"/>
          </p:cNvSpPr>
          <p:nvPr/>
        </p:nvSpPr>
        <p:spPr>
          <a:xfrm>
            <a:off x="5734486" y="2736718"/>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68" name="Ellipse 167">
            <a:extLst>
              <a:ext uri="{FF2B5EF4-FFF2-40B4-BE49-F238E27FC236}">
                <a16:creationId xmlns:a16="http://schemas.microsoft.com/office/drawing/2014/main" id="{46CFF77C-6BBC-9520-9945-A829482658EF}"/>
              </a:ext>
            </a:extLst>
          </p:cNvPr>
          <p:cNvSpPr>
            <a:spLocks noGrp="1" noRot="1" noMove="1" noResize="1" noEditPoints="1" noAdjustHandles="1" noChangeArrowheads="1" noChangeShapeType="1"/>
          </p:cNvSpPr>
          <p:nvPr/>
        </p:nvSpPr>
        <p:spPr>
          <a:xfrm>
            <a:off x="6138972" y="2736718"/>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69" name="Ellipse 168">
            <a:extLst>
              <a:ext uri="{FF2B5EF4-FFF2-40B4-BE49-F238E27FC236}">
                <a16:creationId xmlns:a16="http://schemas.microsoft.com/office/drawing/2014/main" id="{1B6EA57E-8BB2-886A-82B4-26DD625F90C9}"/>
              </a:ext>
            </a:extLst>
          </p:cNvPr>
          <p:cNvSpPr>
            <a:spLocks noGrp="1" noRot="1" noMove="1" noResize="1" noEditPoints="1" noAdjustHandles="1" noChangeArrowheads="1" noChangeShapeType="1"/>
          </p:cNvSpPr>
          <p:nvPr/>
        </p:nvSpPr>
        <p:spPr>
          <a:xfrm>
            <a:off x="2437652" y="3125798"/>
            <a:ext cx="347845" cy="347845"/>
          </a:xfrm>
          <a:prstGeom prst="ellipse">
            <a:avLst/>
          </a:prstGeom>
          <a:solidFill>
            <a:srgbClr val="FC6E44">
              <a:alpha val="50196"/>
            </a:srgb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70" name="Ellipse 169">
            <a:extLst>
              <a:ext uri="{FF2B5EF4-FFF2-40B4-BE49-F238E27FC236}">
                <a16:creationId xmlns:a16="http://schemas.microsoft.com/office/drawing/2014/main" id="{1A0A9D84-43E6-815E-D6ED-ADB6D0BCBF9A}"/>
              </a:ext>
            </a:extLst>
          </p:cNvPr>
          <p:cNvSpPr>
            <a:spLocks noGrp="1" noRot="1" noMove="1" noResize="1" noEditPoints="1" noAdjustHandles="1" noChangeArrowheads="1" noChangeShapeType="1"/>
          </p:cNvSpPr>
          <p:nvPr/>
        </p:nvSpPr>
        <p:spPr>
          <a:xfrm>
            <a:off x="2842137" y="3125798"/>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71" name="Ellipse 170">
            <a:extLst>
              <a:ext uri="{FF2B5EF4-FFF2-40B4-BE49-F238E27FC236}">
                <a16:creationId xmlns:a16="http://schemas.microsoft.com/office/drawing/2014/main" id="{42EECA0D-FDD2-CAD1-65A6-8FA31F5B9684}"/>
              </a:ext>
            </a:extLst>
          </p:cNvPr>
          <p:cNvSpPr>
            <a:spLocks noGrp="1" noRot="1" noMove="1" noResize="1" noEditPoints="1" noAdjustHandles="1" noChangeArrowheads="1" noChangeShapeType="1"/>
          </p:cNvSpPr>
          <p:nvPr/>
        </p:nvSpPr>
        <p:spPr>
          <a:xfrm>
            <a:off x="3246623" y="3125798"/>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72" name="Ellipse 171">
            <a:extLst>
              <a:ext uri="{FF2B5EF4-FFF2-40B4-BE49-F238E27FC236}">
                <a16:creationId xmlns:a16="http://schemas.microsoft.com/office/drawing/2014/main" id="{C5EA36A1-2999-6520-77B1-544905EFA90E}"/>
              </a:ext>
            </a:extLst>
          </p:cNvPr>
          <p:cNvSpPr>
            <a:spLocks noGrp="1" noRot="1" noMove="1" noResize="1" noEditPoints="1" noAdjustHandles="1" noChangeArrowheads="1" noChangeShapeType="1"/>
          </p:cNvSpPr>
          <p:nvPr/>
        </p:nvSpPr>
        <p:spPr>
          <a:xfrm>
            <a:off x="3858385" y="3125798"/>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73" name="Ellipse 172">
            <a:extLst>
              <a:ext uri="{FF2B5EF4-FFF2-40B4-BE49-F238E27FC236}">
                <a16:creationId xmlns:a16="http://schemas.microsoft.com/office/drawing/2014/main" id="{9ACD3C2F-35A4-345B-5401-C2C12E803B1A}"/>
              </a:ext>
            </a:extLst>
          </p:cNvPr>
          <p:cNvSpPr>
            <a:spLocks noGrp="1" noRot="1" noMove="1" noResize="1" noEditPoints="1" noAdjustHandles="1" noChangeArrowheads="1" noChangeShapeType="1"/>
          </p:cNvSpPr>
          <p:nvPr/>
        </p:nvSpPr>
        <p:spPr>
          <a:xfrm>
            <a:off x="4262870" y="3125798"/>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74" name="Ellipse 173">
            <a:extLst>
              <a:ext uri="{FF2B5EF4-FFF2-40B4-BE49-F238E27FC236}">
                <a16:creationId xmlns:a16="http://schemas.microsoft.com/office/drawing/2014/main" id="{5049D65B-DB7F-BCBE-CA31-6B47AA6F28C7}"/>
              </a:ext>
            </a:extLst>
          </p:cNvPr>
          <p:cNvSpPr>
            <a:spLocks noGrp="1" noRot="1" noMove="1" noResize="1" noEditPoints="1" noAdjustHandles="1" noChangeArrowheads="1" noChangeShapeType="1"/>
          </p:cNvSpPr>
          <p:nvPr/>
        </p:nvSpPr>
        <p:spPr>
          <a:xfrm>
            <a:off x="4667356" y="3125798"/>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75" name="Ellipse 174">
            <a:extLst>
              <a:ext uri="{FF2B5EF4-FFF2-40B4-BE49-F238E27FC236}">
                <a16:creationId xmlns:a16="http://schemas.microsoft.com/office/drawing/2014/main" id="{4A0635F5-E8E0-9878-10C4-8256EE424C9D}"/>
              </a:ext>
            </a:extLst>
          </p:cNvPr>
          <p:cNvSpPr>
            <a:spLocks noGrp="1" noRot="1" noMove="1" noResize="1" noEditPoints="1" noAdjustHandles="1" noChangeArrowheads="1" noChangeShapeType="1"/>
          </p:cNvSpPr>
          <p:nvPr/>
        </p:nvSpPr>
        <p:spPr>
          <a:xfrm>
            <a:off x="5330001" y="3125798"/>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76" name="Ellipse 175">
            <a:extLst>
              <a:ext uri="{FF2B5EF4-FFF2-40B4-BE49-F238E27FC236}">
                <a16:creationId xmlns:a16="http://schemas.microsoft.com/office/drawing/2014/main" id="{24923617-1D19-5179-2B3C-7128FE2FEECA}"/>
              </a:ext>
            </a:extLst>
          </p:cNvPr>
          <p:cNvSpPr>
            <a:spLocks noGrp="1" noRot="1" noMove="1" noResize="1" noEditPoints="1" noAdjustHandles="1" noChangeArrowheads="1" noChangeShapeType="1"/>
          </p:cNvSpPr>
          <p:nvPr/>
        </p:nvSpPr>
        <p:spPr>
          <a:xfrm>
            <a:off x="5734486" y="3125798"/>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77" name="Ellipse 176">
            <a:extLst>
              <a:ext uri="{FF2B5EF4-FFF2-40B4-BE49-F238E27FC236}">
                <a16:creationId xmlns:a16="http://schemas.microsoft.com/office/drawing/2014/main" id="{C8EEF12E-FD38-72CC-B00C-FA1510C0EAF0}"/>
              </a:ext>
            </a:extLst>
          </p:cNvPr>
          <p:cNvSpPr>
            <a:spLocks noGrp="1" noRot="1" noMove="1" noResize="1" noEditPoints="1" noAdjustHandles="1" noChangeArrowheads="1" noChangeShapeType="1"/>
          </p:cNvSpPr>
          <p:nvPr/>
        </p:nvSpPr>
        <p:spPr>
          <a:xfrm>
            <a:off x="6138972" y="3125798"/>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78" name="Ellipse 177">
            <a:extLst>
              <a:ext uri="{FF2B5EF4-FFF2-40B4-BE49-F238E27FC236}">
                <a16:creationId xmlns:a16="http://schemas.microsoft.com/office/drawing/2014/main" id="{32D45D00-39D5-A3CC-98F3-A5A55DFE82E2}"/>
              </a:ext>
            </a:extLst>
          </p:cNvPr>
          <p:cNvSpPr>
            <a:spLocks noGrp="1" noRot="1" noMove="1" noResize="1" noEditPoints="1" noAdjustHandles="1" noChangeArrowheads="1" noChangeShapeType="1"/>
          </p:cNvSpPr>
          <p:nvPr/>
        </p:nvSpPr>
        <p:spPr>
          <a:xfrm>
            <a:off x="2437652" y="3510387"/>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79" name="Ellipse 178">
            <a:extLst>
              <a:ext uri="{FF2B5EF4-FFF2-40B4-BE49-F238E27FC236}">
                <a16:creationId xmlns:a16="http://schemas.microsoft.com/office/drawing/2014/main" id="{6EED6FB3-24EA-23C8-4170-58DD08CED757}"/>
              </a:ext>
            </a:extLst>
          </p:cNvPr>
          <p:cNvSpPr>
            <a:spLocks noGrp="1" noRot="1" noMove="1" noResize="1" noEditPoints="1" noAdjustHandles="1" noChangeArrowheads="1" noChangeShapeType="1"/>
          </p:cNvSpPr>
          <p:nvPr/>
        </p:nvSpPr>
        <p:spPr>
          <a:xfrm>
            <a:off x="2842137" y="3510387"/>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80" name="Ellipse 179">
            <a:extLst>
              <a:ext uri="{FF2B5EF4-FFF2-40B4-BE49-F238E27FC236}">
                <a16:creationId xmlns:a16="http://schemas.microsoft.com/office/drawing/2014/main" id="{2606CA36-ED24-29E3-BF3D-7AB27B4F7570}"/>
              </a:ext>
            </a:extLst>
          </p:cNvPr>
          <p:cNvSpPr>
            <a:spLocks noGrp="1" noRot="1" noMove="1" noResize="1" noEditPoints="1" noAdjustHandles="1" noChangeArrowheads="1" noChangeShapeType="1"/>
          </p:cNvSpPr>
          <p:nvPr/>
        </p:nvSpPr>
        <p:spPr>
          <a:xfrm>
            <a:off x="3246623" y="3510387"/>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81" name="Ellipse 180">
            <a:extLst>
              <a:ext uri="{FF2B5EF4-FFF2-40B4-BE49-F238E27FC236}">
                <a16:creationId xmlns:a16="http://schemas.microsoft.com/office/drawing/2014/main" id="{5C594B55-FDA1-142A-C079-35876C62EFE8}"/>
              </a:ext>
            </a:extLst>
          </p:cNvPr>
          <p:cNvSpPr>
            <a:spLocks noGrp="1" noRot="1" noMove="1" noResize="1" noEditPoints="1" noAdjustHandles="1" noChangeArrowheads="1" noChangeShapeType="1"/>
          </p:cNvSpPr>
          <p:nvPr/>
        </p:nvSpPr>
        <p:spPr>
          <a:xfrm>
            <a:off x="3858385" y="3510387"/>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82" name="Ellipse 181">
            <a:extLst>
              <a:ext uri="{FF2B5EF4-FFF2-40B4-BE49-F238E27FC236}">
                <a16:creationId xmlns:a16="http://schemas.microsoft.com/office/drawing/2014/main" id="{BD68E1B2-2181-0DD9-427D-C7BCAE4CD91D}"/>
              </a:ext>
            </a:extLst>
          </p:cNvPr>
          <p:cNvSpPr>
            <a:spLocks noGrp="1" noRot="1" noMove="1" noResize="1" noEditPoints="1" noAdjustHandles="1" noChangeArrowheads="1" noChangeShapeType="1"/>
          </p:cNvSpPr>
          <p:nvPr/>
        </p:nvSpPr>
        <p:spPr>
          <a:xfrm>
            <a:off x="4262870" y="3510387"/>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83" name="Ellipse 182">
            <a:extLst>
              <a:ext uri="{FF2B5EF4-FFF2-40B4-BE49-F238E27FC236}">
                <a16:creationId xmlns:a16="http://schemas.microsoft.com/office/drawing/2014/main" id="{9F570F8F-B9C4-A2E0-9DC1-23B4A60DA631}"/>
              </a:ext>
            </a:extLst>
          </p:cNvPr>
          <p:cNvSpPr>
            <a:spLocks noGrp="1" noRot="1" noMove="1" noResize="1" noEditPoints="1" noAdjustHandles="1" noChangeArrowheads="1" noChangeShapeType="1"/>
          </p:cNvSpPr>
          <p:nvPr/>
        </p:nvSpPr>
        <p:spPr>
          <a:xfrm>
            <a:off x="4667356" y="3510387"/>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84" name="Ellipse 183">
            <a:extLst>
              <a:ext uri="{FF2B5EF4-FFF2-40B4-BE49-F238E27FC236}">
                <a16:creationId xmlns:a16="http://schemas.microsoft.com/office/drawing/2014/main" id="{B8175881-746C-DCD1-6487-225E2B6DAEBD}"/>
              </a:ext>
            </a:extLst>
          </p:cNvPr>
          <p:cNvSpPr>
            <a:spLocks noGrp="1" noRot="1" noMove="1" noResize="1" noEditPoints="1" noAdjustHandles="1" noChangeArrowheads="1" noChangeShapeType="1"/>
          </p:cNvSpPr>
          <p:nvPr/>
        </p:nvSpPr>
        <p:spPr>
          <a:xfrm>
            <a:off x="5330001" y="3510387"/>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85" name="Ellipse 184">
            <a:extLst>
              <a:ext uri="{FF2B5EF4-FFF2-40B4-BE49-F238E27FC236}">
                <a16:creationId xmlns:a16="http://schemas.microsoft.com/office/drawing/2014/main" id="{6E4501CD-475A-8149-761E-E3A12E6DD5F3}"/>
              </a:ext>
            </a:extLst>
          </p:cNvPr>
          <p:cNvSpPr>
            <a:spLocks noGrp="1" noRot="1" noMove="1" noResize="1" noEditPoints="1" noAdjustHandles="1" noChangeArrowheads="1" noChangeShapeType="1"/>
          </p:cNvSpPr>
          <p:nvPr/>
        </p:nvSpPr>
        <p:spPr>
          <a:xfrm>
            <a:off x="5734486" y="3510387"/>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86" name="Ellipse 185">
            <a:extLst>
              <a:ext uri="{FF2B5EF4-FFF2-40B4-BE49-F238E27FC236}">
                <a16:creationId xmlns:a16="http://schemas.microsoft.com/office/drawing/2014/main" id="{02502705-DE85-3563-B5E8-F66C66052645}"/>
              </a:ext>
            </a:extLst>
          </p:cNvPr>
          <p:cNvSpPr>
            <a:spLocks noGrp="1" noRot="1" noMove="1" noResize="1" noEditPoints="1" noAdjustHandles="1" noChangeArrowheads="1" noChangeShapeType="1"/>
          </p:cNvSpPr>
          <p:nvPr/>
        </p:nvSpPr>
        <p:spPr>
          <a:xfrm>
            <a:off x="6138972" y="3510387"/>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87" name="Ellipse 186">
            <a:extLst>
              <a:ext uri="{FF2B5EF4-FFF2-40B4-BE49-F238E27FC236}">
                <a16:creationId xmlns:a16="http://schemas.microsoft.com/office/drawing/2014/main" id="{00379023-F537-88E5-B0A7-508B0CC8CD96}"/>
              </a:ext>
            </a:extLst>
          </p:cNvPr>
          <p:cNvSpPr>
            <a:spLocks noGrp="1" noRot="1" noMove="1" noResize="1" noEditPoints="1" noAdjustHandles="1" noChangeArrowheads="1" noChangeShapeType="1"/>
          </p:cNvSpPr>
          <p:nvPr/>
        </p:nvSpPr>
        <p:spPr>
          <a:xfrm>
            <a:off x="2437652" y="3903450"/>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88" name="Ellipse 187">
            <a:extLst>
              <a:ext uri="{FF2B5EF4-FFF2-40B4-BE49-F238E27FC236}">
                <a16:creationId xmlns:a16="http://schemas.microsoft.com/office/drawing/2014/main" id="{868AEBCF-BB94-EE54-5D7F-952844FDF85D}"/>
              </a:ext>
            </a:extLst>
          </p:cNvPr>
          <p:cNvSpPr>
            <a:spLocks noGrp="1" noRot="1" noMove="1" noResize="1" noEditPoints="1" noAdjustHandles="1" noChangeArrowheads="1" noChangeShapeType="1"/>
          </p:cNvSpPr>
          <p:nvPr/>
        </p:nvSpPr>
        <p:spPr>
          <a:xfrm>
            <a:off x="2842137" y="3903450"/>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89" name="Ellipse 188">
            <a:extLst>
              <a:ext uri="{FF2B5EF4-FFF2-40B4-BE49-F238E27FC236}">
                <a16:creationId xmlns:a16="http://schemas.microsoft.com/office/drawing/2014/main" id="{47A3CDA9-6355-ACE7-996F-CA725DF89C47}"/>
              </a:ext>
            </a:extLst>
          </p:cNvPr>
          <p:cNvSpPr>
            <a:spLocks noGrp="1" noRot="1" noMove="1" noResize="1" noEditPoints="1" noAdjustHandles="1" noChangeArrowheads="1" noChangeShapeType="1"/>
          </p:cNvSpPr>
          <p:nvPr/>
        </p:nvSpPr>
        <p:spPr>
          <a:xfrm>
            <a:off x="3246623" y="3903450"/>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90" name="Ellipse 189">
            <a:extLst>
              <a:ext uri="{FF2B5EF4-FFF2-40B4-BE49-F238E27FC236}">
                <a16:creationId xmlns:a16="http://schemas.microsoft.com/office/drawing/2014/main" id="{A0E4A777-B4F6-B1E7-9B59-55A3E4DD94E1}"/>
              </a:ext>
            </a:extLst>
          </p:cNvPr>
          <p:cNvSpPr>
            <a:spLocks noGrp="1" noRot="1" noMove="1" noResize="1" noEditPoints="1" noAdjustHandles="1" noChangeArrowheads="1" noChangeShapeType="1"/>
          </p:cNvSpPr>
          <p:nvPr/>
        </p:nvSpPr>
        <p:spPr>
          <a:xfrm>
            <a:off x="3858385" y="3903450"/>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91" name="Ellipse 190">
            <a:extLst>
              <a:ext uri="{FF2B5EF4-FFF2-40B4-BE49-F238E27FC236}">
                <a16:creationId xmlns:a16="http://schemas.microsoft.com/office/drawing/2014/main" id="{5AF93C48-AD74-1F46-37D2-95B6E3BAB123}"/>
              </a:ext>
            </a:extLst>
          </p:cNvPr>
          <p:cNvSpPr>
            <a:spLocks noGrp="1" noRot="1" noMove="1" noResize="1" noEditPoints="1" noAdjustHandles="1" noChangeArrowheads="1" noChangeShapeType="1"/>
          </p:cNvSpPr>
          <p:nvPr/>
        </p:nvSpPr>
        <p:spPr>
          <a:xfrm>
            <a:off x="4262870" y="3903450"/>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92" name="Ellipse 191">
            <a:extLst>
              <a:ext uri="{FF2B5EF4-FFF2-40B4-BE49-F238E27FC236}">
                <a16:creationId xmlns:a16="http://schemas.microsoft.com/office/drawing/2014/main" id="{0EAA9575-5C50-4563-9ED1-8A3D75645B0F}"/>
              </a:ext>
            </a:extLst>
          </p:cNvPr>
          <p:cNvSpPr>
            <a:spLocks noGrp="1" noRot="1" noMove="1" noResize="1" noEditPoints="1" noAdjustHandles="1" noChangeArrowheads="1" noChangeShapeType="1"/>
          </p:cNvSpPr>
          <p:nvPr/>
        </p:nvSpPr>
        <p:spPr>
          <a:xfrm>
            <a:off x="4667356" y="3903450"/>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93" name="Ellipse 192">
            <a:extLst>
              <a:ext uri="{FF2B5EF4-FFF2-40B4-BE49-F238E27FC236}">
                <a16:creationId xmlns:a16="http://schemas.microsoft.com/office/drawing/2014/main" id="{2C8141F0-C474-BDC1-6919-80C1594FD753}"/>
              </a:ext>
            </a:extLst>
          </p:cNvPr>
          <p:cNvSpPr>
            <a:spLocks noGrp="1" noRot="1" noMove="1" noResize="1" noEditPoints="1" noAdjustHandles="1" noChangeArrowheads="1" noChangeShapeType="1"/>
          </p:cNvSpPr>
          <p:nvPr/>
        </p:nvSpPr>
        <p:spPr>
          <a:xfrm>
            <a:off x="5330001" y="3903450"/>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94" name="Ellipse 193">
            <a:extLst>
              <a:ext uri="{FF2B5EF4-FFF2-40B4-BE49-F238E27FC236}">
                <a16:creationId xmlns:a16="http://schemas.microsoft.com/office/drawing/2014/main" id="{7D6EB8AD-BB60-9304-22C0-8A01BAC31BCF}"/>
              </a:ext>
            </a:extLst>
          </p:cNvPr>
          <p:cNvSpPr>
            <a:spLocks noGrp="1" noRot="1" noMove="1" noResize="1" noEditPoints="1" noAdjustHandles="1" noChangeArrowheads="1" noChangeShapeType="1"/>
          </p:cNvSpPr>
          <p:nvPr/>
        </p:nvSpPr>
        <p:spPr>
          <a:xfrm>
            <a:off x="5734486" y="3903450"/>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95" name="Ellipse 194">
            <a:extLst>
              <a:ext uri="{FF2B5EF4-FFF2-40B4-BE49-F238E27FC236}">
                <a16:creationId xmlns:a16="http://schemas.microsoft.com/office/drawing/2014/main" id="{86579447-B566-7649-11BF-04EFD54591BD}"/>
              </a:ext>
            </a:extLst>
          </p:cNvPr>
          <p:cNvSpPr>
            <a:spLocks noGrp="1" noRot="1" noMove="1" noResize="1" noEditPoints="1" noAdjustHandles="1" noChangeArrowheads="1" noChangeShapeType="1"/>
          </p:cNvSpPr>
          <p:nvPr/>
        </p:nvSpPr>
        <p:spPr>
          <a:xfrm>
            <a:off x="6138972" y="3903450"/>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96" name="Ellipse 195">
            <a:extLst>
              <a:ext uri="{FF2B5EF4-FFF2-40B4-BE49-F238E27FC236}">
                <a16:creationId xmlns:a16="http://schemas.microsoft.com/office/drawing/2014/main" id="{FCD2384C-2278-A5DD-FB0B-91BFC95418C0}"/>
              </a:ext>
            </a:extLst>
          </p:cNvPr>
          <p:cNvSpPr>
            <a:spLocks noGrp="1" noRot="1" noMove="1" noResize="1" noEditPoints="1" noAdjustHandles="1" noChangeArrowheads="1" noChangeShapeType="1"/>
          </p:cNvSpPr>
          <p:nvPr/>
        </p:nvSpPr>
        <p:spPr>
          <a:xfrm>
            <a:off x="2437652" y="4296512"/>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97" name="Ellipse 196">
            <a:extLst>
              <a:ext uri="{FF2B5EF4-FFF2-40B4-BE49-F238E27FC236}">
                <a16:creationId xmlns:a16="http://schemas.microsoft.com/office/drawing/2014/main" id="{04716826-C1B1-37E6-7A91-7F1076E8F7F9}"/>
              </a:ext>
            </a:extLst>
          </p:cNvPr>
          <p:cNvSpPr>
            <a:spLocks noGrp="1" noRot="1" noMove="1" noResize="1" noEditPoints="1" noAdjustHandles="1" noChangeArrowheads="1" noChangeShapeType="1"/>
          </p:cNvSpPr>
          <p:nvPr/>
        </p:nvSpPr>
        <p:spPr>
          <a:xfrm>
            <a:off x="2842137" y="4296512"/>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98" name="Ellipse 197">
            <a:extLst>
              <a:ext uri="{FF2B5EF4-FFF2-40B4-BE49-F238E27FC236}">
                <a16:creationId xmlns:a16="http://schemas.microsoft.com/office/drawing/2014/main" id="{042A2D8E-C987-1454-F7C3-230661E451C1}"/>
              </a:ext>
            </a:extLst>
          </p:cNvPr>
          <p:cNvSpPr>
            <a:spLocks noGrp="1" noRot="1" noMove="1" noResize="1" noEditPoints="1" noAdjustHandles="1" noChangeArrowheads="1" noChangeShapeType="1"/>
          </p:cNvSpPr>
          <p:nvPr/>
        </p:nvSpPr>
        <p:spPr>
          <a:xfrm>
            <a:off x="3246623" y="4296512"/>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199" name="Ellipse 198">
            <a:extLst>
              <a:ext uri="{FF2B5EF4-FFF2-40B4-BE49-F238E27FC236}">
                <a16:creationId xmlns:a16="http://schemas.microsoft.com/office/drawing/2014/main" id="{79A81467-C23E-924D-4C3B-4C5A5F524C94}"/>
              </a:ext>
            </a:extLst>
          </p:cNvPr>
          <p:cNvSpPr>
            <a:spLocks noGrp="1" noRot="1" noMove="1" noResize="1" noEditPoints="1" noAdjustHandles="1" noChangeArrowheads="1" noChangeShapeType="1"/>
          </p:cNvSpPr>
          <p:nvPr/>
        </p:nvSpPr>
        <p:spPr>
          <a:xfrm>
            <a:off x="3858385" y="4296512"/>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00" name="Ellipse 199">
            <a:extLst>
              <a:ext uri="{FF2B5EF4-FFF2-40B4-BE49-F238E27FC236}">
                <a16:creationId xmlns:a16="http://schemas.microsoft.com/office/drawing/2014/main" id="{4C66667E-6F65-CFBF-8CF8-0E3055F42696}"/>
              </a:ext>
            </a:extLst>
          </p:cNvPr>
          <p:cNvSpPr>
            <a:spLocks noGrp="1" noRot="1" noMove="1" noResize="1" noEditPoints="1" noAdjustHandles="1" noChangeArrowheads="1" noChangeShapeType="1"/>
          </p:cNvSpPr>
          <p:nvPr/>
        </p:nvSpPr>
        <p:spPr>
          <a:xfrm>
            <a:off x="4262870" y="4296512"/>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01" name="Ellipse 200">
            <a:extLst>
              <a:ext uri="{FF2B5EF4-FFF2-40B4-BE49-F238E27FC236}">
                <a16:creationId xmlns:a16="http://schemas.microsoft.com/office/drawing/2014/main" id="{9C4CF5DC-305C-4051-F33D-F881513DB6D1}"/>
              </a:ext>
            </a:extLst>
          </p:cNvPr>
          <p:cNvSpPr>
            <a:spLocks noGrp="1" noRot="1" noMove="1" noResize="1" noEditPoints="1" noAdjustHandles="1" noChangeArrowheads="1" noChangeShapeType="1"/>
          </p:cNvSpPr>
          <p:nvPr/>
        </p:nvSpPr>
        <p:spPr>
          <a:xfrm>
            <a:off x="4667356" y="4296512"/>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02" name="Ellipse 201">
            <a:extLst>
              <a:ext uri="{FF2B5EF4-FFF2-40B4-BE49-F238E27FC236}">
                <a16:creationId xmlns:a16="http://schemas.microsoft.com/office/drawing/2014/main" id="{F9ECFB00-04BB-3FAF-B3D9-A7F9FE42B0E2}"/>
              </a:ext>
            </a:extLst>
          </p:cNvPr>
          <p:cNvSpPr>
            <a:spLocks noGrp="1" noRot="1" noMove="1" noResize="1" noEditPoints="1" noAdjustHandles="1" noChangeArrowheads="1" noChangeShapeType="1"/>
          </p:cNvSpPr>
          <p:nvPr/>
        </p:nvSpPr>
        <p:spPr>
          <a:xfrm>
            <a:off x="5330001" y="4296512"/>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03" name="Ellipse 202">
            <a:extLst>
              <a:ext uri="{FF2B5EF4-FFF2-40B4-BE49-F238E27FC236}">
                <a16:creationId xmlns:a16="http://schemas.microsoft.com/office/drawing/2014/main" id="{80C2F7DE-2AE6-5DAC-F0AA-7A02557727A3}"/>
              </a:ext>
            </a:extLst>
          </p:cNvPr>
          <p:cNvSpPr>
            <a:spLocks noGrp="1" noRot="1" noMove="1" noResize="1" noEditPoints="1" noAdjustHandles="1" noChangeArrowheads="1" noChangeShapeType="1"/>
          </p:cNvSpPr>
          <p:nvPr/>
        </p:nvSpPr>
        <p:spPr>
          <a:xfrm>
            <a:off x="5734486" y="4296512"/>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04" name="Ellipse 203">
            <a:extLst>
              <a:ext uri="{FF2B5EF4-FFF2-40B4-BE49-F238E27FC236}">
                <a16:creationId xmlns:a16="http://schemas.microsoft.com/office/drawing/2014/main" id="{59B1232A-99BF-F7C1-C19B-FACB4D99A35A}"/>
              </a:ext>
            </a:extLst>
          </p:cNvPr>
          <p:cNvSpPr>
            <a:spLocks noGrp="1" noRot="1" noMove="1" noResize="1" noEditPoints="1" noAdjustHandles="1" noChangeArrowheads="1" noChangeShapeType="1"/>
          </p:cNvSpPr>
          <p:nvPr/>
        </p:nvSpPr>
        <p:spPr>
          <a:xfrm>
            <a:off x="6138972" y="4296512"/>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05" name="Ellipse 204">
            <a:extLst>
              <a:ext uri="{FF2B5EF4-FFF2-40B4-BE49-F238E27FC236}">
                <a16:creationId xmlns:a16="http://schemas.microsoft.com/office/drawing/2014/main" id="{A04DEB9F-A281-76CA-F535-D96B883DC9E8}"/>
              </a:ext>
            </a:extLst>
          </p:cNvPr>
          <p:cNvSpPr>
            <a:spLocks noGrp="1" noRot="1" noMove="1" noResize="1" noEditPoints="1" noAdjustHandles="1" noChangeArrowheads="1" noChangeShapeType="1"/>
          </p:cNvSpPr>
          <p:nvPr/>
        </p:nvSpPr>
        <p:spPr>
          <a:xfrm>
            <a:off x="2437652" y="4689575"/>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06" name="Ellipse 205">
            <a:extLst>
              <a:ext uri="{FF2B5EF4-FFF2-40B4-BE49-F238E27FC236}">
                <a16:creationId xmlns:a16="http://schemas.microsoft.com/office/drawing/2014/main" id="{BE65476B-84E8-5304-A7D7-070CA98BEE94}"/>
              </a:ext>
            </a:extLst>
          </p:cNvPr>
          <p:cNvSpPr>
            <a:spLocks noGrp="1" noRot="1" noMove="1" noResize="1" noEditPoints="1" noAdjustHandles="1" noChangeArrowheads="1" noChangeShapeType="1"/>
          </p:cNvSpPr>
          <p:nvPr/>
        </p:nvSpPr>
        <p:spPr>
          <a:xfrm>
            <a:off x="2842137" y="4689575"/>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07" name="Ellipse 206">
            <a:extLst>
              <a:ext uri="{FF2B5EF4-FFF2-40B4-BE49-F238E27FC236}">
                <a16:creationId xmlns:a16="http://schemas.microsoft.com/office/drawing/2014/main" id="{321CDAD4-7E40-7507-96BF-E9389EAF3C28}"/>
              </a:ext>
            </a:extLst>
          </p:cNvPr>
          <p:cNvSpPr>
            <a:spLocks noGrp="1" noRot="1" noMove="1" noResize="1" noEditPoints="1" noAdjustHandles="1" noChangeArrowheads="1" noChangeShapeType="1"/>
          </p:cNvSpPr>
          <p:nvPr/>
        </p:nvSpPr>
        <p:spPr>
          <a:xfrm>
            <a:off x="3246623" y="4689575"/>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08" name="Ellipse 207">
            <a:extLst>
              <a:ext uri="{FF2B5EF4-FFF2-40B4-BE49-F238E27FC236}">
                <a16:creationId xmlns:a16="http://schemas.microsoft.com/office/drawing/2014/main" id="{FC5FF033-E344-5294-2BD3-8FC2C8CAD310}"/>
              </a:ext>
            </a:extLst>
          </p:cNvPr>
          <p:cNvSpPr>
            <a:spLocks noGrp="1" noRot="1" noMove="1" noResize="1" noEditPoints="1" noAdjustHandles="1" noChangeArrowheads="1" noChangeShapeType="1"/>
          </p:cNvSpPr>
          <p:nvPr/>
        </p:nvSpPr>
        <p:spPr>
          <a:xfrm>
            <a:off x="3858385" y="4689575"/>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09" name="Ellipse 208">
            <a:extLst>
              <a:ext uri="{FF2B5EF4-FFF2-40B4-BE49-F238E27FC236}">
                <a16:creationId xmlns:a16="http://schemas.microsoft.com/office/drawing/2014/main" id="{4521254D-1CE1-BF04-4EFF-292B7F317044}"/>
              </a:ext>
            </a:extLst>
          </p:cNvPr>
          <p:cNvSpPr>
            <a:spLocks noGrp="1" noRot="1" noMove="1" noResize="1" noEditPoints="1" noAdjustHandles="1" noChangeArrowheads="1" noChangeShapeType="1"/>
          </p:cNvSpPr>
          <p:nvPr/>
        </p:nvSpPr>
        <p:spPr>
          <a:xfrm>
            <a:off x="4262870" y="4689575"/>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10" name="Ellipse 209">
            <a:extLst>
              <a:ext uri="{FF2B5EF4-FFF2-40B4-BE49-F238E27FC236}">
                <a16:creationId xmlns:a16="http://schemas.microsoft.com/office/drawing/2014/main" id="{40435B78-2B59-C455-A346-9674892B5ED9}"/>
              </a:ext>
            </a:extLst>
          </p:cNvPr>
          <p:cNvSpPr>
            <a:spLocks noGrp="1" noRot="1" noMove="1" noResize="1" noEditPoints="1" noAdjustHandles="1" noChangeArrowheads="1" noChangeShapeType="1"/>
          </p:cNvSpPr>
          <p:nvPr/>
        </p:nvSpPr>
        <p:spPr>
          <a:xfrm>
            <a:off x="4667356" y="4689575"/>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11" name="Ellipse 210">
            <a:extLst>
              <a:ext uri="{FF2B5EF4-FFF2-40B4-BE49-F238E27FC236}">
                <a16:creationId xmlns:a16="http://schemas.microsoft.com/office/drawing/2014/main" id="{4D64E06D-9A98-0C80-A443-4890B8802AD1}"/>
              </a:ext>
            </a:extLst>
          </p:cNvPr>
          <p:cNvSpPr>
            <a:spLocks noGrp="1" noRot="1" noMove="1" noResize="1" noEditPoints="1" noAdjustHandles="1" noChangeArrowheads="1" noChangeShapeType="1"/>
          </p:cNvSpPr>
          <p:nvPr/>
        </p:nvSpPr>
        <p:spPr>
          <a:xfrm>
            <a:off x="5330001" y="4689575"/>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12" name="Ellipse 211">
            <a:extLst>
              <a:ext uri="{FF2B5EF4-FFF2-40B4-BE49-F238E27FC236}">
                <a16:creationId xmlns:a16="http://schemas.microsoft.com/office/drawing/2014/main" id="{F601485F-4A2B-DB32-05D6-59E5756574FF}"/>
              </a:ext>
            </a:extLst>
          </p:cNvPr>
          <p:cNvSpPr>
            <a:spLocks noGrp="1" noRot="1" noMove="1" noResize="1" noEditPoints="1" noAdjustHandles="1" noChangeArrowheads="1" noChangeShapeType="1"/>
          </p:cNvSpPr>
          <p:nvPr/>
        </p:nvSpPr>
        <p:spPr>
          <a:xfrm>
            <a:off x="5734486" y="4689575"/>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13" name="Ellipse 212">
            <a:extLst>
              <a:ext uri="{FF2B5EF4-FFF2-40B4-BE49-F238E27FC236}">
                <a16:creationId xmlns:a16="http://schemas.microsoft.com/office/drawing/2014/main" id="{30C9CEC8-A357-8679-BFB6-968889540AC9}"/>
              </a:ext>
            </a:extLst>
          </p:cNvPr>
          <p:cNvSpPr>
            <a:spLocks noGrp="1" noRot="1" noMove="1" noResize="1" noEditPoints="1" noAdjustHandles="1" noChangeArrowheads="1" noChangeShapeType="1"/>
          </p:cNvSpPr>
          <p:nvPr/>
        </p:nvSpPr>
        <p:spPr>
          <a:xfrm>
            <a:off x="6138972" y="4689575"/>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14" name="Ellipse 213">
            <a:extLst>
              <a:ext uri="{FF2B5EF4-FFF2-40B4-BE49-F238E27FC236}">
                <a16:creationId xmlns:a16="http://schemas.microsoft.com/office/drawing/2014/main" id="{B770EF76-5542-43EE-BC24-67E257E9B139}"/>
              </a:ext>
            </a:extLst>
          </p:cNvPr>
          <p:cNvSpPr>
            <a:spLocks noGrp="1" noRot="1" noMove="1" noResize="1" noEditPoints="1" noAdjustHandles="1" noChangeArrowheads="1" noChangeShapeType="1"/>
          </p:cNvSpPr>
          <p:nvPr/>
        </p:nvSpPr>
        <p:spPr>
          <a:xfrm>
            <a:off x="2437652" y="5087910"/>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15" name="Ellipse 214">
            <a:extLst>
              <a:ext uri="{FF2B5EF4-FFF2-40B4-BE49-F238E27FC236}">
                <a16:creationId xmlns:a16="http://schemas.microsoft.com/office/drawing/2014/main" id="{E2000891-4909-A312-CD86-C2F9D73CCB10}"/>
              </a:ext>
            </a:extLst>
          </p:cNvPr>
          <p:cNvSpPr>
            <a:spLocks noGrp="1" noRot="1" noMove="1" noResize="1" noEditPoints="1" noAdjustHandles="1" noChangeArrowheads="1" noChangeShapeType="1"/>
          </p:cNvSpPr>
          <p:nvPr/>
        </p:nvSpPr>
        <p:spPr>
          <a:xfrm>
            <a:off x="2842137" y="5087910"/>
            <a:ext cx="347845" cy="347845"/>
          </a:xfrm>
          <a:prstGeom prst="ellipse">
            <a:avLst/>
          </a:prstGeom>
          <a:solidFill>
            <a:srgbClr val="FC6E44">
              <a:alpha val="50196"/>
            </a:srgb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16" name="Ellipse 215">
            <a:extLst>
              <a:ext uri="{FF2B5EF4-FFF2-40B4-BE49-F238E27FC236}">
                <a16:creationId xmlns:a16="http://schemas.microsoft.com/office/drawing/2014/main" id="{7129FF0D-385F-DD6B-6A96-0D1CF1805D2C}"/>
              </a:ext>
            </a:extLst>
          </p:cNvPr>
          <p:cNvSpPr>
            <a:spLocks noGrp="1" noRot="1" noMove="1" noResize="1" noEditPoints="1" noAdjustHandles="1" noChangeArrowheads="1" noChangeShapeType="1"/>
          </p:cNvSpPr>
          <p:nvPr/>
        </p:nvSpPr>
        <p:spPr>
          <a:xfrm>
            <a:off x="3246623" y="5087910"/>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17" name="Ellipse 216">
            <a:extLst>
              <a:ext uri="{FF2B5EF4-FFF2-40B4-BE49-F238E27FC236}">
                <a16:creationId xmlns:a16="http://schemas.microsoft.com/office/drawing/2014/main" id="{71EF9480-6464-52C0-CBBF-7C8FACA434FE}"/>
              </a:ext>
            </a:extLst>
          </p:cNvPr>
          <p:cNvSpPr>
            <a:spLocks noGrp="1" noRot="1" noMove="1" noResize="1" noEditPoints="1" noAdjustHandles="1" noChangeArrowheads="1" noChangeShapeType="1"/>
          </p:cNvSpPr>
          <p:nvPr/>
        </p:nvSpPr>
        <p:spPr>
          <a:xfrm>
            <a:off x="3858385" y="5087910"/>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18" name="Ellipse 217">
            <a:extLst>
              <a:ext uri="{FF2B5EF4-FFF2-40B4-BE49-F238E27FC236}">
                <a16:creationId xmlns:a16="http://schemas.microsoft.com/office/drawing/2014/main" id="{F7FD0F04-6D1F-193A-BE82-28AB65C2F2E6}"/>
              </a:ext>
            </a:extLst>
          </p:cNvPr>
          <p:cNvSpPr>
            <a:spLocks noGrp="1" noRot="1" noMove="1" noResize="1" noEditPoints="1" noAdjustHandles="1" noChangeArrowheads="1" noChangeShapeType="1"/>
          </p:cNvSpPr>
          <p:nvPr/>
        </p:nvSpPr>
        <p:spPr>
          <a:xfrm>
            <a:off x="4262870" y="5087910"/>
            <a:ext cx="347845" cy="347845"/>
          </a:xfrm>
          <a:prstGeom prst="ellipse">
            <a:avLst/>
          </a:prstGeom>
          <a:solidFill>
            <a:srgbClr val="FC6E44">
              <a:alpha val="50196"/>
            </a:srgb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19" name="Ellipse 218">
            <a:extLst>
              <a:ext uri="{FF2B5EF4-FFF2-40B4-BE49-F238E27FC236}">
                <a16:creationId xmlns:a16="http://schemas.microsoft.com/office/drawing/2014/main" id="{18850F80-E38B-46DF-0EC4-97597A3931C0}"/>
              </a:ext>
            </a:extLst>
          </p:cNvPr>
          <p:cNvSpPr>
            <a:spLocks noGrp="1" noRot="1" noMove="1" noResize="1" noEditPoints="1" noAdjustHandles="1" noChangeArrowheads="1" noChangeShapeType="1"/>
          </p:cNvSpPr>
          <p:nvPr/>
        </p:nvSpPr>
        <p:spPr>
          <a:xfrm>
            <a:off x="4667356" y="5087910"/>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20" name="Ellipse 219">
            <a:extLst>
              <a:ext uri="{FF2B5EF4-FFF2-40B4-BE49-F238E27FC236}">
                <a16:creationId xmlns:a16="http://schemas.microsoft.com/office/drawing/2014/main" id="{573B61B8-CF3C-EEC2-8581-B71FE85CB701}"/>
              </a:ext>
            </a:extLst>
          </p:cNvPr>
          <p:cNvSpPr>
            <a:spLocks noGrp="1" noRot="1" noMove="1" noResize="1" noEditPoints="1" noAdjustHandles="1" noChangeArrowheads="1" noChangeShapeType="1"/>
          </p:cNvSpPr>
          <p:nvPr/>
        </p:nvSpPr>
        <p:spPr>
          <a:xfrm>
            <a:off x="5330001" y="5087910"/>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21" name="Ellipse 220">
            <a:extLst>
              <a:ext uri="{FF2B5EF4-FFF2-40B4-BE49-F238E27FC236}">
                <a16:creationId xmlns:a16="http://schemas.microsoft.com/office/drawing/2014/main" id="{9D981D1A-0338-8393-1930-A1B2B690CBF4}"/>
              </a:ext>
            </a:extLst>
          </p:cNvPr>
          <p:cNvSpPr>
            <a:spLocks noGrp="1" noRot="1" noMove="1" noResize="1" noEditPoints="1" noAdjustHandles="1" noChangeArrowheads="1" noChangeShapeType="1"/>
          </p:cNvSpPr>
          <p:nvPr/>
        </p:nvSpPr>
        <p:spPr>
          <a:xfrm>
            <a:off x="5734486" y="5087910"/>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22" name="Ellipse 221">
            <a:extLst>
              <a:ext uri="{FF2B5EF4-FFF2-40B4-BE49-F238E27FC236}">
                <a16:creationId xmlns:a16="http://schemas.microsoft.com/office/drawing/2014/main" id="{651DFCE7-82C1-4851-F789-931AF84D719A}"/>
              </a:ext>
            </a:extLst>
          </p:cNvPr>
          <p:cNvSpPr>
            <a:spLocks noGrp="1" noRot="1" noMove="1" noResize="1" noEditPoints="1" noAdjustHandles="1" noChangeArrowheads="1" noChangeShapeType="1"/>
          </p:cNvSpPr>
          <p:nvPr/>
        </p:nvSpPr>
        <p:spPr>
          <a:xfrm>
            <a:off x="6138972" y="5087910"/>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23" name="Ellipse 222">
            <a:extLst>
              <a:ext uri="{FF2B5EF4-FFF2-40B4-BE49-F238E27FC236}">
                <a16:creationId xmlns:a16="http://schemas.microsoft.com/office/drawing/2014/main" id="{D28EAC1B-BE09-37BF-D4B2-A064B5148197}"/>
              </a:ext>
            </a:extLst>
          </p:cNvPr>
          <p:cNvSpPr>
            <a:spLocks noGrp="1" noRot="1" noMove="1" noResize="1" noEditPoints="1" noAdjustHandles="1" noChangeArrowheads="1" noChangeShapeType="1"/>
          </p:cNvSpPr>
          <p:nvPr/>
        </p:nvSpPr>
        <p:spPr>
          <a:xfrm>
            <a:off x="2437652" y="5473013"/>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24" name="Ellipse 223">
            <a:extLst>
              <a:ext uri="{FF2B5EF4-FFF2-40B4-BE49-F238E27FC236}">
                <a16:creationId xmlns:a16="http://schemas.microsoft.com/office/drawing/2014/main" id="{F9F311F0-B963-E11F-8CDA-B225AB381D4B}"/>
              </a:ext>
            </a:extLst>
          </p:cNvPr>
          <p:cNvSpPr>
            <a:spLocks noGrp="1" noRot="1" noMove="1" noResize="1" noEditPoints="1" noAdjustHandles="1" noChangeArrowheads="1" noChangeShapeType="1"/>
          </p:cNvSpPr>
          <p:nvPr/>
        </p:nvSpPr>
        <p:spPr>
          <a:xfrm>
            <a:off x="2842137" y="5473013"/>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25" name="Ellipse 224">
            <a:extLst>
              <a:ext uri="{FF2B5EF4-FFF2-40B4-BE49-F238E27FC236}">
                <a16:creationId xmlns:a16="http://schemas.microsoft.com/office/drawing/2014/main" id="{7B959479-9BD8-EC19-FFC5-E7C063FCCBCD}"/>
              </a:ext>
            </a:extLst>
          </p:cNvPr>
          <p:cNvSpPr>
            <a:spLocks noGrp="1" noRot="1" noMove="1" noResize="1" noEditPoints="1" noAdjustHandles="1" noChangeArrowheads="1" noChangeShapeType="1"/>
          </p:cNvSpPr>
          <p:nvPr/>
        </p:nvSpPr>
        <p:spPr>
          <a:xfrm>
            <a:off x="3246623" y="5473013"/>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26" name="Ellipse 225">
            <a:extLst>
              <a:ext uri="{FF2B5EF4-FFF2-40B4-BE49-F238E27FC236}">
                <a16:creationId xmlns:a16="http://schemas.microsoft.com/office/drawing/2014/main" id="{DFCF4609-AE0A-141A-3DE7-0D2AD8CEE961}"/>
              </a:ext>
            </a:extLst>
          </p:cNvPr>
          <p:cNvSpPr>
            <a:spLocks noGrp="1" noRot="1" noMove="1" noResize="1" noEditPoints="1" noAdjustHandles="1" noChangeArrowheads="1" noChangeShapeType="1"/>
          </p:cNvSpPr>
          <p:nvPr/>
        </p:nvSpPr>
        <p:spPr>
          <a:xfrm>
            <a:off x="3858385" y="5473013"/>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27" name="Ellipse 226">
            <a:extLst>
              <a:ext uri="{FF2B5EF4-FFF2-40B4-BE49-F238E27FC236}">
                <a16:creationId xmlns:a16="http://schemas.microsoft.com/office/drawing/2014/main" id="{92B9AFD2-9F37-2A6A-4492-46538AF1C37E}"/>
              </a:ext>
            </a:extLst>
          </p:cNvPr>
          <p:cNvSpPr>
            <a:spLocks noGrp="1" noRot="1" noMove="1" noResize="1" noEditPoints="1" noAdjustHandles="1" noChangeArrowheads="1" noChangeShapeType="1"/>
          </p:cNvSpPr>
          <p:nvPr/>
        </p:nvSpPr>
        <p:spPr>
          <a:xfrm>
            <a:off x="4262870" y="5473013"/>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28" name="Ellipse 227">
            <a:extLst>
              <a:ext uri="{FF2B5EF4-FFF2-40B4-BE49-F238E27FC236}">
                <a16:creationId xmlns:a16="http://schemas.microsoft.com/office/drawing/2014/main" id="{6504CDA7-287A-2B22-F86F-1C664FDC8AA8}"/>
              </a:ext>
            </a:extLst>
          </p:cNvPr>
          <p:cNvSpPr>
            <a:spLocks noGrp="1" noRot="1" noMove="1" noResize="1" noEditPoints="1" noAdjustHandles="1" noChangeArrowheads="1" noChangeShapeType="1"/>
          </p:cNvSpPr>
          <p:nvPr/>
        </p:nvSpPr>
        <p:spPr>
          <a:xfrm>
            <a:off x="4667356" y="5473013"/>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29" name="Ellipse 228">
            <a:extLst>
              <a:ext uri="{FF2B5EF4-FFF2-40B4-BE49-F238E27FC236}">
                <a16:creationId xmlns:a16="http://schemas.microsoft.com/office/drawing/2014/main" id="{A75ABABC-8B67-C47A-BA3C-02348CE8DFF9}"/>
              </a:ext>
            </a:extLst>
          </p:cNvPr>
          <p:cNvSpPr>
            <a:spLocks noGrp="1" noRot="1" noMove="1" noResize="1" noEditPoints="1" noAdjustHandles="1" noChangeArrowheads="1" noChangeShapeType="1"/>
          </p:cNvSpPr>
          <p:nvPr/>
        </p:nvSpPr>
        <p:spPr>
          <a:xfrm>
            <a:off x="5330001" y="5473013"/>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30" name="Ellipse 229">
            <a:extLst>
              <a:ext uri="{FF2B5EF4-FFF2-40B4-BE49-F238E27FC236}">
                <a16:creationId xmlns:a16="http://schemas.microsoft.com/office/drawing/2014/main" id="{7794FAF0-6697-6E61-52B4-139FCF93121A}"/>
              </a:ext>
            </a:extLst>
          </p:cNvPr>
          <p:cNvSpPr>
            <a:spLocks noGrp="1" noRot="1" noMove="1" noResize="1" noEditPoints="1" noAdjustHandles="1" noChangeArrowheads="1" noChangeShapeType="1"/>
          </p:cNvSpPr>
          <p:nvPr/>
        </p:nvSpPr>
        <p:spPr>
          <a:xfrm>
            <a:off x="5734486" y="5473013"/>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31" name="Ellipse 230">
            <a:extLst>
              <a:ext uri="{FF2B5EF4-FFF2-40B4-BE49-F238E27FC236}">
                <a16:creationId xmlns:a16="http://schemas.microsoft.com/office/drawing/2014/main" id="{A718FFBC-754B-9F3B-EBFD-8A3B83303E0B}"/>
              </a:ext>
            </a:extLst>
          </p:cNvPr>
          <p:cNvSpPr>
            <a:spLocks noGrp="1" noRot="1" noMove="1" noResize="1" noEditPoints="1" noAdjustHandles="1" noChangeArrowheads="1" noChangeShapeType="1"/>
          </p:cNvSpPr>
          <p:nvPr/>
        </p:nvSpPr>
        <p:spPr>
          <a:xfrm>
            <a:off x="6138972" y="5473013"/>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32" name="Ellipse 231">
            <a:extLst>
              <a:ext uri="{FF2B5EF4-FFF2-40B4-BE49-F238E27FC236}">
                <a16:creationId xmlns:a16="http://schemas.microsoft.com/office/drawing/2014/main" id="{57D2047D-98F6-12A2-EDCE-ED01E49B6604}"/>
              </a:ext>
            </a:extLst>
          </p:cNvPr>
          <p:cNvSpPr>
            <a:spLocks noGrp="1" noRot="1" noMove="1" noResize="1" noEditPoints="1" noAdjustHandles="1" noChangeArrowheads="1" noChangeShapeType="1"/>
          </p:cNvSpPr>
          <p:nvPr/>
        </p:nvSpPr>
        <p:spPr>
          <a:xfrm>
            <a:off x="2437652" y="5862093"/>
            <a:ext cx="347845" cy="347845"/>
          </a:xfrm>
          <a:prstGeom prst="ellipse">
            <a:avLst/>
          </a:prstGeom>
          <a:solidFill>
            <a:srgbClr val="FC6E44">
              <a:alpha val="50196"/>
            </a:srgb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33" name="Ellipse 232">
            <a:extLst>
              <a:ext uri="{FF2B5EF4-FFF2-40B4-BE49-F238E27FC236}">
                <a16:creationId xmlns:a16="http://schemas.microsoft.com/office/drawing/2014/main" id="{C6B43F97-F8A7-508C-E971-8621F03753F7}"/>
              </a:ext>
            </a:extLst>
          </p:cNvPr>
          <p:cNvSpPr>
            <a:spLocks noGrp="1" noRot="1" noMove="1" noResize="1" noEditPoints="1" noAdjustHandles="1" noChangeArrowheads="1" noChangeShapeType="1"/>
          </p:cNvSpPr>
          <p:nvPr/>
        </p:nvSpPr>
        <p:spPr>
          <a:xfrm>
            <a:off x="2842137" y="5862093"/>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34" name="Ellipse 233">
            <a:extLst>
              <a:ext uri="{FF2B5EF4-FFF2-40B4-BE49-F238E27FC236}">
                <a16:creationId xmlns:a16="http://schemas.microsoft.com/office/drawing/2014/main" id="{941C56D2-C838-4832-61A7-52BDB774F8BB}"/>
              </a:ext>
            </a:extLst>
          </p:cNvPr>
          <p:cNvSpPr>
            <a:spLocks noGrp="1" noRot="1" noMove="1" noResize="1" noEditPoints="1" noAdjustHandles="1" noChangeArrowheads="1" noChangeShapeType="1"/>
          </p:cNvSpPr>
          <p:nvPr/>
        </p:nvSpPr>
        <p:spPr>
          <a:xfrm>
            <a:off x="3246623" y="5862093"/>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35" name="Ellipse 234">
            <a:extLst>
              <a:ext uri="{FF2B5EF4-FFF2-40B4-BE49-F238E27FC236}">
                <a16:creationId xmlns:a16="http://schemas.microsoft.com/office/drawing/2014/main" id="{76799F72-3580-3EE6-A0E1-62A751694860}"/>
              </a:ext>
            </a:extLst>
          </p:cNvPr>
          <p:cNvSpPr>
            <a:spLocks noGrp="1" noRot="1" noMove="1" noResize="1" noEditPoints="1" noAdjustHandles="1" noChangeArrowheads="1" noChangeShapeType="1"/>
          </p:cNvSpPr>
          <p:nvPr/>
        </p:nvSpPr>
        <p:spPr>
          <a:xfrm>
            <a:off x="3858385" y="5862093"/>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36" name="Ellipse 235">
            <a:extLst>
              <a:ext uri="{FF2B5EF4-FFF2-40B4-BE49-F238E27FC236}">
                <a16:creationId xmlns:a16="http://schemas.microsoft.com/office/drawing/2014/main" id="{D3252C6B-B7B1-5980-95DF-B4BA6FA91F96}"/>
              </a:ext>
            </a:extLst>
          </p:cNvPr>
          <p:cNvSpPr>
            <a:spLocks noGrp="1" noRot="1" noMove="1" noResize="1" noEditPoints="1" noAdjustHandles="1" noChangeArrowheads="1" noChangeShapeType="1"/>
          </p:cNvSpPr>
          <p:nvPr/>
        </p:nvSpPr>
        <p:spPr>
          <a:xfrm>
            <a:off x="4262870" y="5862093"/>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37" name="Ellipse 236">
            <a:extLst>
              <a:ext uri="{FF2B5EF4-FFF2-40B4-BE49-F238E27FC236}">
                <a16:creationId xmlns:a16="http://schemas.microsoft.com/office/drawing/2014/main" id="{A953C6CB-AE19-0310-5F98-1AE2EA182EB1}"/>
              </a:ext>
            </a:extLst>
          </p:cNvPr>
          <p:cNvSpPr>
            <a:spLocks noGrp="1" noRot="1" noMove="1" noResize="1" noEditPoints="1" noAdjustHandles="1" noChangeArrowheads="1" noChangeShapeType="1"/>
          </p:cNvSpPr>
          <p:nvPr/>
        </p:nvSpPr>
        <p:spPr>
          <a:xfrm>
            <a:off x="4667356" y="5862093"/>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38" name="Ellipse 237">
            <a:extLst>
              <a:ext uri="{FF2B5EF4-FFF2-40B4-BE49-F238E27FC236}">
                <a16:creationId xmlns:a16="http://schemas.microsoft.com/office/drawing/2014/main" id="{60C795C6-CA7C-0B0B-DD94-FC56E408DDCF}"/>
              </a:ext>
            </a:extLst>
          </p:cNvPr>
          <p:cNvSpPr>
            <a:spLocks noGrp="1" noRot="1" noMove="1" noResize="1" noEditPoints="1" noAdjustHandles="1" noChangeArrowheads="1" noChangeShapeType="1"/>
          </p:cNvSpPr>
          <p:nvPr/>
        </p:nvSpPr>
        <p:spPr>
          <a:xfrm>
            <a:off x="5330001" y="5862093"/>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39" name="Ellipse 238">
            <a:extLst>
              <a:ext uri="{FF2B5EF4-FFF2-40B4-BE49-F238E27FC236}">
                <a16:creationId xmlns:a16="http://schemas.microsoft.com/office/drawing/2014/main" id="{4BE0DE62-1C4E-10CB-75C2-621AFEC6A17B}"/>
              </a:ext>
            </a:extLst>
          </p:cNvPr>
          <p:cNvSpPr>
            <a:spLocks noGrp="1" noRot="1" noMove="1" noResize="1" noEditPoints="1" noAdjustHandles="1" noChangeArrowheads="1" noChangeShapeType="1"/>
          </p:cNvSpPr>
          <p:nvPr/>
        </p:nvSpPr>
        <p:spPr>
          <a:xfrm>
            <a:off x="5734486" y="5862093"/>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40" name="Ellipse 239">
            <a:extLst>
              <a:ext uri="{FF2B5EF4-FFF2-40B4-BE49-F238E27FC236}">
                <a16:creationId xmlns:a16="http://schemas.microsoft.com/office/drawing/2014/main" id="{803DF10C-563B-81E8-066A-394282F1546B}"/>
              </a:ext>
            </a:extLst>
          </p:cNvPr>
          <p:cNvSpPr>
            <a:spLocks noGrp="1" noRot="1" noMove="1" noResize="1" noEditPoints="1" noAdjustHandles="1" noChangeArrowheads="1" noChangeShapeType="1"/>
          </p:cNvSpPr>
          <p:nvPr/>
        </p:nvSpPr>
        <p:spPr>
          <a:xfrm>
            <a:off x="6138972" y="5862093"/>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41" name="Ellipse 240">
            <a:extLst>
              <a:ext uri="{FF2B5EF4-FFF2-40B4-BE49-F238E27FC236}">
                <a16:creationId xmlns:a16="http://schemas.microsoft.com/office/drawing/2014/main" id="{82273981-94F9-8246-EC31-2435B35432A4}"/>
              </a:ext>
            </a:extLst>
          </p:cNvPr>
          <p:cNvSpPr>
            <a:spLocks noGrp="1" noRot="1" noMove="1" noResize="1" noEditPoints="1" noAdjustHandles="1" noChangeArrowheads="1" noChangeShapeType="1"/>
          </p:cNvSpPr>
          <p:nvPr/>
        </p:nvSpPr>
        <p:spPr>
          <a:xfrm>
            <a:off x="2437652" y="6246682"/>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42" name="Ellipse 241">
            <a:extLst>
              <a:ext uri="{FF2B5EF4-FFF2-40B4-BE49-F238E27FC236}">
                <a16:creationId xmlns:a16="http://schemas.microsoft.com/office/drawing/2014/main" id="{E2F49612-A4DD-2735-3913-9BF69234D7AF}"/>
              </a:ext>
            </a:extLst>
          </p:cNvPr>
          <p:cNvSpPr>
            <a:spLocks noGrp="1" noRot="1" noMove="1" noResize="1" noEditPoints="1" noAdjustHandles="1" noChangeArrowheads="1" noChangeShapeType="1"/>
          </p:cNvSpPr>
          <p:nvPr/>
        </p:nvSpPr>
        <p:spPr>
          <a:xfrm>
            <a:off x="2842137" y="6246682"/>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43" name="Ellipse 242">
            <a:extLst>
              <a:ext uri="{FF2B5EF4-FFF2-40B4-BE49-F238E27FC236}">
                <a16:creationId xmlns:a16="http://schemas.microsoft.com/office/drawing/2014/main" id="{96DE7440-8236-F632-51C0-40D5D3492CC5}"/>
              </a:ext>
            </a:extLst>
          </p:cNvPr>
          <p:cNvSpPr>
            <a:spLocks noGrp="1" noRot="1" noMove="1" noResize="1" noEditPoints="1" noAdjustHandles="1" noChangeArrowheads="1" noChangeShapeType="1"/>
          </p:cNvSpPr>
          <p:nvPr/>
        </p:nvSpPr>
        <p:spPr>
          <a:xfrm>
            <a:off x="3246623" y="6246682"/>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44" name="Ellipse 243">
            <a:extLst>
              <a:ext uri="{FF2B5EF4-FFF2-40B4-BE49-F238E27FC236}">
                <a16:creationId xmlns:a16="http://schemas.microsoft.com/office/drawing/2014/main" id="{F2F873C6-1880-0D84-C37A-8B46219472F7}"/>
              </a:ext>
            </a:extLst>
          </p:cNvPr>
          <p:cNvSpPr>
            <a:spLocks noGrp="1" noRot="1" noMove="1" noResize="1" noEditPoints="1" noAdjustHandles="1" noChangeArrowheads="1" noChangeShapeType="1"/>
          </p:cNvSpPr>
          <p:nvPr/>
        </p:nvSpPr>
        <p:spPr>
          <a:xfrm>
            <a:off x="3858385" y="6246682"/>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45" name="Ellipse 244">
            <a:extLst>
              <a:ext uri="{FF2B5EF4-FFF2-40B4-BE49-F238E27FC236}">
                <a16:creationId xmlns:a16="http://schemas.microsoft.com/office/drawing/2014/main" id="{2819CCBB-1E1D-8852-895E-2B74DBA24871}"/>
              </a:ext>
            </a:extLst>
          </p:cNvPr>
          <p:cNvSpPr>
            <a:spLocks noGrp="1" noRot="1" noMove="1" noResize="1" noEditPoints="1" noAdjustHandles="1" noChangeArrowheads="1" noChangeShapeType="1"/>
          </p:cNvSpPr>
          <p:nvPr/>
        </p:nvSpPr>
        <p:spPr>
          <a:xfrm>
            <a:off x="4262870" y="6246682"/>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46" name="Ellipse 245">
            <a:extLst>
              <a:ext uri="{FF2B5EF4-FFF2-40B4-BE49-F238E27FC236}">
                <a16:creationId xmlns:a16="http://schemas.microsoft.com/office/drawing/2014/main" id="{2032CDE0-9110-6D04-2E78-D4CE75E17CA9}"/>
              </a:ext>
            </a:extLst>
          </p:cNvPr>
          <p:cNvSpPr>
            <a:spLocks noGrp="1" noRot="1" noMove="1" noResize="1" noEditPoints="1" noAdjustHandles="1" noChangeArrowheads="1" noChangeShapeType="1"/>
          </p:cNvSpPr>
          <p:nvPr/>
        </p:nvSpPr>
        <p:spPr>
          <a:xfrm>
            <a:off x="4667356" y="6246682"/>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47" name="Ellipse 246">
            <a:extLst>
              <a:ext uri="{FF2B5EF4-FFF2-40B4-BE49-F238E27FC236}">
                <a16:creationId xmlns:a16="http://schemas.microsoft.com/office/drawing/2014/main" id="{193F6B0E-C795-93FC-C08C-46795156B0E0}"/>
              </a:ext>
            </a:extLst>
          </p:cNvPr>
          <p:cNvSpPr>
            <a:spLocks noGrp="1" noRot="1" noMove="1" noResize="1" noEditPoints="1" noAdjustHandles="1" noChangeArrowheads="1" noChangeShapeType="1"/>
          </p:cNvSpPr>
          <p:nvPr/>
        </p:nvSpPr>
        <p:spPr>
          <a:xfrm>
            <a:off x="5330001" y="6246682"/>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48" name="Ellipse 247">
            <a:extLst>
              <a:ext uri="{FF2B5EF4-FFF2-40B4-BE49-F238E27FC236}">
                <a16:creationId xmlns:a16="http://schemas.microsoft.com/office/drawing/2014/main" id="{1529DD82-4264-4FC7-E899-291469A1F3CF}"/>
              </a:ext>
            </a:extLst>
          </p:cNvPr>
          <p:cNvSpPr>
            <a:spLocks noGrp="1" noRot="1" noMove="1" noResize="1" noEditPoints="1" noAdjustHandles="1" noChangeArrowheads="1" noChangeShapeType="1"/>
          </p:cNvSpPr>
          <p:nvPr/>
        </p:nvSpPr>
        <p:spPr>
          <a:xfrm>
            <a:off x="5734486" y="6246682"/>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49" name="Ellipse 248">
            <a:extLst>
              <a:ext uri="{FF2B5EF4-FFF2-40B4-BE49-F238E27FC236}">
                <a16:creationId xmlns:a16="http://schemas.microsoft.com/office/drawing/2014/main" id="{451D3F49-8068-CAD7-44E5-4DDFF67D5316}"/>
              </a:ext>
            </a:extLst>
          </p:cNvPr>
          <p:cNvSpPr>
            <a:spLocks noGrp="1" noRot="1" noMove="1" noResize="1" noEditPoints="1" noAdjustHandles="1" noChangeArrowheads="1" noChangeShapeType="1"/>
          </p:cNvSpPr>
          <p:nvPr/>
        </p:nvSpPr>
        <p:spPr>
          <a:xfrm>
            <a:off x="6138972" y="6246682"/>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50" name="Ellipse 249">
            <a:extLst>
              <a:ext uri="{FF2B5EF4-FFF2-40B4-BE49-F238E27FC236}">
                <a16:creationId xmlns:a16="http://schemas.microsoft.com/office/drawing/2014/main" id="{4418804C-E471-06EB-9CEF-23212DC11967}"/>
              </a:ext>
            </a:extLst>
          </p:cNvPr>
          <p:cNvSpPr>
            <a:spLocks noGrp="1" noRot="1" noMove="1" noResize="1" noEditPoints="1" noAdjustHandles="1" noChangeArrowheads="1" noChangeShapeType="1"/>
          </p:cNvSpPr>
          <p:nvPr/>
        </p:nvSpPr>
        <p:spPr>
          <a:xfrm>
            <a:off x="2437652" y="6639745"/>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51" name="Ellipse 250">
            <a:extLst>
              <a:ext uri="{FF2B5EF4-FFF2-40B4-BE49-F238E27FC236}">
                <a16:creationId xmlns:a16="http://schemas.microsoft.com/office/drawing/2014/main" id="{44CC4E8C-656B-6DAF-20D2-371A4497B6BA}"/>
              </a:ext>
            </a:extLst>
          </p:cNvPr>
          <p:cNvSpPr>
            <a:spLocks noGrp="1" noRot="1" noMove="1" noResize="1" noEditPoints="1" noAdjustHandles="1" noChangeArrowheads="1" noChangeShapeType="1"/>
          </p:cNvSpPr>
          <p:nvPr/>
        </p:nvSpPr>
        <p:spPr>
          <a:xfrm>
            <a:off x="2842137" y="6639745"/>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52" name="Ellipse 251">
            <a:extLst>
              <a:ext uri="{FF2B5EF4-FFF2-40B4-BE49-F238E27FC236}">
                <a16:creationId xmlns:a16="http://schemas.microsoft.com/office/drawing/2014/main" id="{154E0ACE-F319-C079-F397-72085268EE16}"/>
              </a:ext>
            </a:extLst>
          </p:cNvPr>
          <p:cNvSpPr>
            <a:spLocks noGrp="1" noRot="1" noMove="1" noResize="1" noEditPoints="1" noAdjustHandles="1" noChangeArrowheads="1" noChangeShapeType="1"/>
          </p:cNvSpPr>
          <p:nvPr/>
        </p:nvSpPr>
        <p:spPr>
          <a:xfrm>
            <a:off x="3246623" y="6639745"/>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53" name="Ellipse 252">
            <a:extLst>
              <a:ext uri="{FF2B5EF4-FFF2-40B4-BE49-F238E27FC236}">
                <a16:creationId xmlns:a16="http://schemas.microsoft.com/office/drawing/2014/main" id="{569478DB-6878-7BF2-F692-0D64E80572A5}"/>
              </a:ext>
            </a:extLst>
          </p:cNvPr>
          <p:cNvSpPr>
            <a:spLocks noGrp="1" noRot="1" noMove="1" noResize="1" noEditPoints="1" noAdjustHandles="1" noChangeArrowheads="1" noChangeShapeType="1"/>
          </p:cNvSpPr>
          <p:nvPr/>
        </p:nvSpPr>
        <p:spPr>
          <a:xfrm>
            <a:off x="3858385" y="6639745"/>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54" name="Ellipse 253">
            <a:extLst>
              <a:ext uri="{FF2B5EF4-FFF2-40B4-BE49-F238E27FC236}">
                <a16:creationId xmlns:a16="http://schemas.microsoft.com/office/drawing/2014/main" id="{B0F48F69-58D2-5C80-58F2-6A65F427214C}"/>
              </a:ext>
            </a:extLst>
          </p:cNvPr>
          <p:cNvSpPr>
            <a:spLocks noGrp="1" noRot="1" noMove="1" noResize="1" noEditPoints="1" noAdjustHandles="1" noChangeArrowheads="1" noChangeShapeType="1"/>
          </p:cNvSpPr>
          <p:nvPr/>
        </p:nvSpPr>
        <p:spPr>
          <a:xfrm>
            <a:off x="4262870" y="6639745"/>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55" name="Ellipse 254">
            <a:extLst>
              <a:ext uri="{FF2B5EF4-FFF2-40B4-BE49-F238E27FC236}">
                <a16:creationId xmlns:a16="http://schemas.microsoft.com/office/drawing/2014/main" id="{3EA89E3A-F544-C04F-6E9A-A3413566DD4A}"/>
              </a:ext>
            </a:extLst>
          </p:cNvPr>
          <p:cNvSpPr>
            <a:spLocks noGrp="1" noRot="1" noMove="1" noResize="1" noEditPoints="1" noAdjustHandles="1" noChangeArrowheads="1" noChangeShapeType="1"/>
          </p:cNvSpPr>
          <p:nvPr/>
        </p:nvSpPr>
        <p:spPr>
          <a:xfrm>
            <a:off x="4667356" y="6639745"/>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56" name="Ellipse 255">
            <a:extLst>
              <a:ext uri="{FF2B5EF4-FFF2-40B4-BE49-F238E27FC236}">
                <a16:creationId xmlns:a16="http://schemas.microsoft.com/office/drawing/2014/main" id="{CBED935A-2661-7A46-D9F0-234AC3F38CAA}"/>
              </a:ext>
            </a:extLst>
          </p:cNvPr>
          <p:cNvSpPr>
            <a:spLocks noGrp="1" noRot="1" noMove="1" noResize="1" noEditPoints="1" noAdjustHandles="1" noChangeArrowheads="1" noChangeShapeType="1"/>
          </p:cNvSpPr>
          <p:nvPr/>
        </p:nvSpPr>
        <p:spPr>
          <a:xfrm>
            <a:off x="5330001" y="6639745"/>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57" name="Ellipse 256">
            <a:extLst>
              <a:ext uri="{FF2B5EF4-FFF2-40B4-BE49-F238E27FC236}">
                <a16:creationId xmlns:a16="http://schemas.microsoft.com/office/drawing/2014/main" id="{5C85F4F0-0C77-F3F7-8978-54C230BD7AB9}"/>
              </a:ext>
            </a:extLst>
          </p:cNvPr>
          <p:cNvSpPr>
            <a:spLocks noGrp="1" noRot="1" noMove="1" noResize="1" noEditPoints="1" noAdjustHandles="1" noChangeArrowheads="1" noChangeShapeType="1"/>
          </p:cNvSpPr>
          <p:nvPr/>
        </p:nvSpPr>
        <p:spPr>
          <a:xfrm>
            <a:off x="5734486" y="6639745"/>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58" name="Ellipse 257">
            <a:extLst>
              <a:ext uri="{FF2B5EF4-FFF2-40B4-BE49-F238E27FC236}">
                <a16:creationId xmlns:a16="http://schemas.microsoft.com/office/drawing/2014/main" id="{CDD0CE38-9D70-1CB2-6A3E-020468576E19}"/>
              </a:ext>
            </a:extLst>
          </p:cNvPr>
          <p:cNvSpPr>
            <a:spLocks noGrp="1" noRot="1" noMove="1" noResize="1" noEditPoints="1" noAdjustHandles="1" noChangeArrowheads="1" noChangeShapeType="1"/>
          </p:cNvSpPr>
          <p:nvPr/>
        </p:nvSpPr>
        <p:spPr>
          <a:xfrm>
            <a:off x="6138972" y="6639745"/>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59" name="Ellipse 258">
            <a:extLst>
              <a:ext uri="{FF2B5EF4-FFF2-40B4-BE49-F238E27FC236}">
                <a16:creationId xmlns:a16="http://schemas.microsoft.com/office/drawing/2014/main" id="{5DB5331D-7E14-2BEB-D8F9-A12B8E65D31F}"/>
              </a:ext>
            </a:extLst>
          </p:cNvPr>
          <p:cNvSpPr>
            <a:spLocks noGrp="1" noRot="1" noMove="1" noResize="1" noEditPoints="1" noAdjustHandles="1" noChangeArrowheads="1" noChangeShapeType="1"/>
          </p:cNvSpPr>
          <p:nvPr/>
        </p:nvSpPr>
        <p:spPr>
          <a:xfrm>
            <a:off x="2437652" y="7032807"/>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60" name="Ellipse 259">
            <a:extLst>
              <a:ext uri="{FF2B5EF4-FFF2-40B4-BE49-F238E27FC236}">
                <a16:creationId xmlns:a16="http://schemas.microsoft.com/office/drawing/2014/main" id="{20C27CAD-404B-9552-C375-151DD56C9305}"/>
              </a:ext>
            </a:extLst>
          </p:cNvPr>
          <p:cNvSpPr>
            <a:spLocks noGrp="1" noRot="1" noMove="1" noResize="1" noEditPoints="1" noAdjustHandles="1" noChangeArrowheads="1" noChangeShapeType="1"/>
          </p:cNvSpPr>
          <p:nvPr/>
        </p:nvSpPr>
        <p:spPr>
          <a:xfrm>
            <a:off x="2842137" y="7032807"/>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61" name="Ellipse 260">
            <a:extLst>
              <a:ext uri="{FF2B5EF4-FFF2-40B4-BE49-F238E27FC236}">
                <a16:creationId xmlns:a16="http://schemas.microsoft.com/office/drawing/2014/main" id="{568A6DD3-CB14-BE21-FE42-03F63CEECC50}"/>
              </a:ext>
            </a:extLst>
          </p:cNvPr>
          <p:cNvSpPr>
            <a:spLocks noGrp="1" noRot="1" noMove="1" noResize="1" noEditPoints="1" noAdjustHandles="1" noChangeArrowheads="1" noChangeShapeType="1"/>
          </p:cNvSpPr>
          <p:nvPr/>
        </p:nvSpPr>
        <p:spPr>
          <a:xfrm>
            <a:off x="3246623" y="7032807"/>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62" name="Ellipse 261">
            <a:extLst>
              <a:ext uri="{FF2B5EF4-FFF2-40B4-BE49-F238E27FC236}">
                <a16:creationId xmlns:a16="http://schemas.microsoft.com/office/drawing/2014/main" id="{9561EF41-9CB2-F800-A305-B5677FC747AF}"/>
              </a:ext>
            </a:extLst>
          </p:cNvPr>
          <p:cNvSpPr>
            <a:spLocks noGrp="1" noRot="1" noMove="1" noResize="1" noEditPoints="1" noAdjustHandles="1" noChangeArrowheads="1" noChangeShapeType="1"/>
          </p:cNvSpPr>
          <p:nvPr/>
        </p:nvSpPr>
        <p:spPr>
          <a:xfrm>
            <a:off x="3858385" y="7032807"/>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63" name="Ellipse 262">
            <a:extLst>
              <a:ext uri="{FF2B5EF4-FFF2-40B4-BE49-F238E27FC236}">
                <a16:creationId xmlns:a16="http://schemas.microsoft.com/office/drawing/2014/main" id="{C3D6D638-BD72-4C9D-F0FE-7064D33D34AB}"/>
              </a:ext>
            </a:extLst>
          </p:cNvPr>
          <p:cNvSpPr>
            <a:spLocks noGrp="1" noRot="1" noMove="1" noResize="1" noEditPoints="1" noAdjustHandles="1" noChangeArrowheads="1" noChangeShapeType="1"/>
          </p:cNvSpPr>
          <p:nvPr/>
        </p:nvSpPr>
        <p:spPr>
          <a:xfrm>
            <a:off x="4262870" y="7032807"/>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64" name="Ellipse 263">
            <a:extLst>
              <a:ext uri="{FF2B5EF4-FFF2-40B4-BE49-F238E27FC236}">
                <a16:creationId xmlns:a16="http://schemas.microsoft.com/office/drawing/2014/main" id="{95DA9D98-AD11-CADF-1257-5D0FFD32FD42}"/>
              </a:ext>
            </a:extLst>
          </p:cNvPr>
          <p:cNvSpPr>
            <a:spLocks noGrp="1" noRot="1" noMove="1" noResize="1" noEditPoints="1" noAdjustHandles="1" noChangeArrowheads="1" noChangeShapeType="1"/>
          </p:cNvSpPr>
          <p:nvPr/>
        </p:nvSpPr>
        <p:spPr>
          <a:xfrm>
            <a:off x="4667356" y="7032807"/>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65" name="Ellipse 264">
            <a:extLst>
              <a:ext uri="{FF2B5EF4-FFF2-40B4-BE49-F238E27FC236}">
                <a16:creationId xmlns:a16="http://schemas.microsoft.com/office/drawing/2014/main" id="{5943E820-7C78-0E2A-9735-154D8051DB0C}"/>
              </a:ext>
            </a:extLst>
          </p:cNvPr>
          <p:cNvSpPr>
            <a:spLocks noGrp="1" noRot="1" noMove="1" noResize="1" noEditPoints="1" noAdjustHandles="1" noChangeArrowheads="1" noChangeShapeType="1"/>
          </p:cNvSpPr>
          <p:nvPr/>
        </p:nvSpPr>
        <p:spPr>
          <a:xfrm>
            <a:off x="5330001" y="7032807"/>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66" name="Ellipse 265">
            <a:extLst>
              <a:ext uri="{FF2B5EF4-FFF2-40B4-BE49-F238E27FC236}">
                <a16:creationId xmlns:a16="http://schemas.microsoft.com/office/drawing/2014/main" id="{61EDF73C-0CF8-F7B8-A19D-2A2846C3FAC6}"/>
              </a:ext>
            </a:extLst>
          </p:cNvPr>
          <p:cNvSpPr>
            <a:spLocks noGrp="1" noRot="1" noMove="1" noResize="1" noEditPoints="1" noAdjustHandles="1" noChangeArrowheads="1" noChangeShapeType="1"/>
          </p:cNvSpPr>
          <p:nvPr/>
        </p:nvSpPr>
        <p:spPr>
          <a:xfrm>
            <a:off x="5734486" y="7032807"/>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67" name="Ellipse 266">
            <a:extLst>
              <a:ext uri="{FF2B5EF4-FFF2-40B4-BE49-F238E27FC236}">
                <a16:creationId xmlns:a16="http://schemas.microsoft.com/office/drawing/2014/main" id="{CCC88942-6D25-A168-D651-0AB464DD8609}"/>
              </a:ext>
            </a:extLst>
          </p:cNvPr>
          <p:cNvSpPr>
            <a:spLocks noGrp="1" noRot="1" noMove="1" noResize="1" noEditPoints="1" noAdjustHandles="1" noChangeArrowheads="1" noChangeShapeType="1"/>
          </p:cNvSpPr>
          <p:nvPr/>
        </p:nvSpPr>
        <p:spPr>
          <a:xfrm>
            <a:off x="6138972" y="7032807"/>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68" name="Ellipse 267">
            <a:extLst>
              <a:ext uri="{FF2B5EF4-FFF2-40B4-BE49-F238E27FC236}">
                <a16:creationId xmlns:a16="http://schemas.microsoft.com/office/drawing/2014/main" id="{5B319EDA-ABB6-F80E-5572-4B0E90321FCD}"/>
              </a:ext>
            </a:extLst>
          </p:cNvPr>
          <p:cNvSpPr>
            <a:spLocks noGrp="1" noRot="1" noMove="1" noResize="1" noEditPoints="1" noAdjustHandles="1" noChangeArrowheads="1" noChangeShapeType="1"/>
          </p:cNvSpPr>
          <p:nvPr/>
        </p:nvSpPr>
        <p:spPr>
          <a:xfrm>
            <a:off x="2437652" y="7425870"/>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69" name="Ellipse 268">
            <a:extLst>
              <a:ext uri="{FF2B5EF4-FFF2-40B4-BE49-F238E27FC236}">
                <a16:creationId xmlns:a16="http://schemas.microsoft.com/office/drawing/2014/main" id="{CF2FAC61-3B44-3DC6-CFC6-E0A367088941}"/>
              </a:ext>
            </a:extLst>
          </p:cNvPr>
          <p:cNvSpPr>
            <a:spLocks noGrp="1" noRot="1" noMove="1" noResize="1" noEditPoints="1" noAdjustHandles="1" noChangeArrowheads="1" noChangeShapeType="1"/>
          </p:cNvSpPr>
          <p:nvPr/>
        </p:nvSpPr>
        <p:spPr>
          <a:xfrm>
            <a:off x="2842137" y="7425870"/>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70" name="Ellipse 269">
            <a:extLst>
              <a:ext uri="{FF2B5EF4-FFF2-40B4-BE49-F238E27FC236}">
                <a16:creationId xmlns:a16="http://schemas.microsoft.com/office/drawing/2014/main" id="{F98F49B6-8038-10C4-394F-62BE4E42CA6F}"/>
              </a:ext>
            </a:extLst>
          </p:cNvPr>
          <p:cNvSpPr>
            <a:spLocks noGrp="1" noRot="1" noMove="1" noResize="1" noEditPoints="1" noAdjustHandles="1" noChangeArrowheads="1" noChangeShapeType="1"/>
          </p:cNvSpPr>
          <p:nvPr/>
        </p:nvSpPr>
        <p:spPr>
          <a:xfrm>
            <a:off x="3246623" y="7425870"/>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71" name="Ellipse 270">
            <a:extLst>
              <a:ext uri="{FF2B5EF4-FFF2-40B4-BE49-F238E27FC236}">
                <a16:creationId xmlns:a16="http://schemas.microsoft.com/office/drawing/2014/main" id="{203AD5F2-8FCE-4C31-673A-84291DA505A2}"/>
              </a:ext>
            </a:extLst>
          </p:cNvPr>
          <p:cNvSpPr>
            <a:spLocks noGrp="1" noRot="1" noMove="1" noResize="1" noEditPoints="1" noAdjustHandles="1" noChangeArrowheads="1" noChangeShapeType="1"/>
          </p:cNvSpPr>
          <p:nvPr/>
        </p:nvSpPr>
        <p:spPr>
          <a:xfrm>
            <a:off x="3858385" y="7425870"/>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72" name="Ellipse 271">
            <a:extLst>
              <a:ext uri="{FF2B5EF4-FFF2-40B4-BE49-F238E27FC236}">
                <a16:creationId xmlns:a16="http://schemas.microsoft.com/office/drawing/2014/main" id="{C943A2F6-FBA8-9372-982C-D5630F12960C}"/>
              </a:ext>
            </a:extLst>
          </p:cNvPr>
          <p:cNvSpPr>
            <a:spLocks noGrp="1" noRot="1" noMove="1" noResize="1" noEditPoints="1" noAdjustHandles="1" noChangeArrowheads="1" noChangeShapeType="1"/>
          </p:cNvSpPr>
          <p:nvPr/>
        </p:nvSpPr>
        <p:spPr>
          <a:xfrm>
            <a:off x="4262870" y="7425870"/>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73" name="Ellipse 272">
            <a:extLst>
              <a:ext uri="{FF2B5EF4-FFF2-40B4-BE49-F238E27FC236}">
                <a16:creationId xmlns:a16="http://schemas.microsoft.com/office/drawing/2014/main" id="{A07593FC-B8A6-91A2-FD02-8E7D698A7CBB}"/>
              </a:ext>
            </a:extLst>
          </p:cNvPr>
          <p:cNvSpPr>
            <a:spLocks noGrp="1" noRot="1" noMove="1" noResize="1" noEditPoints="1" noAdjustHandles="1" noChangeArrowheads="1" noChangeShapeType="1"/>
          </p:cNvSpPr>
          <p:nvPr/>
        </p:nvSpPr>
        <p:spPr>
          <a:xfrm>
            <a:off x="4667356" y="7425870"/>
            <a:ext cx="347845" cy="34784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74" name="Ellipse 273">
            <a:extLst>
              <a:ext uri="{FF2B5EF4-FFF2-40B4-BE49-F238E27FC236}">
                <a16:creationId xmlns:a16="http://schemas.microsoft.com/office/drawing/2014/main" id="{50F11C53-71E9-F373-B61B-35B9FCBE4F05}"/>
              </a:ext>
            </a:extLst>
          </p:cNvPr>
          <p:cNvSpPr>
            <a:spLocks noGrp="1" noRot="1" noMove="1" noResize="1" noEditPoints="1" noAdjustHandles="1" noChangeArrowheads="1" noChangeShapeType="1"/>
          </p:cNvSpPr>
          <p:nvPr/>
        </p:nvSpPr>
        <p:spPr>
          <a:xfrm>
            <a:off x="5330001" y="7425870"/>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75" name="Ellipse 274">
            <a:extLst>
              <a:ext uri="{FF2B5EF4-FFF2-40B4-BE49-F238E27FC236}">
                <a16:creationId xmlns:a16="http://schemas.microsoft.com/office/drawing/2014/main" id="{4D51BDDF-6E42-5ED0-4875-30C688CD222A}"/>
              </a:ext>
            </a:extLst>
          </p:cNvPr>
          <p:cNvSpPr>
            <a:spLocks noGrp="1" noRot="1" noMove="1" noResize="1" noEditPoints="1" noAdjustHandles="1" noChangeArrowheads="1" noChangeShapeType="1"/>
          </p:cNvSpPr>
          <p:nvPr/>
        </p:nvSpPr>
        <p:spPr>
          <a:xfrm>
            <a:off x="5734486" y="7425870"/>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276" name="Ellipse 275">
            <a:extLst>
              <a:ext uri="{FF2B5EF4-FFF2-40B4-BE49-F238E27FC236}">
                <a16:creationId xmlns:a16="http://schemas.microsoft.com/office/drawing/2014/main" id="{D95793C9-7D33-FC33-A0E6-8A476E8BD552}"/>
              </a:ext>
            </a:extLst>
          </p:cNvPr>
          <p:cNvSpPr>
            <a:spLocks noGrp="1" noRot="1" noMove="1" noResize="1" noEditPoints="1" noAdjustHandles="1" noChangeArrowheads="1" noChangeShapeType="1"/>
          </p:cNvSpPr>
          <p:nvPr/>
        </p:nvSpPr>
        <p:spPr>
          <a:xfrm>
            <a:off x="6138972" y="7425870"/>
            <a:ext cx="347845" cy="347845"/>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Tree>
    <p:extLst>
      <p:ext uri="{BB962C8B-B14F-4D97-AF65-F5344CB8AC3E}">
        <p14:creationId xmlns:p14="http://schemas.microsoft.com/office/powerpoint/2010/main" val="3121506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abgerundete Ecken 20">
            <a:extLst>
              <a:ext uri="{FF2B5EF4-FFF2-40B4-BE49-F238E27FC236}">
                <a16:creationId xmlns:a16="http://schemas.microsoft.com/office/drawing/2014/main" id="{B4E9B2D4-E221-FF80-68DC-DAAAE3FE0047}"/>
              </a:ext>
            </a:extLst>
          </p:cNvPr>
          <p:cNvSpPr>
            <a:spLocks/>
          </p:cNvSpPr>
          <p:nvPr/>
        </p:nvSpPr>
        <p:spPr>
          <a:xfrm rot="16200000">
            <a:off x="4637418" y="5710680"/>
            <a:ext cx="426572" cy="425334"/>
          </a:xfrm>
          <a:prstGeom prst="roundRect">
            <a:avLst>
              <a:gd name="adj" fmla="val 50000"/>
            </a:avLst>
          </a:prstGeom>
          <a:solidFill>
            <a:schemeClr val="tx2"/>
          </a:solidFill>
          <a:ln w="12700" cap="flat" cmpd="sng" algn="ctr">
            <a:solidFill>
              <a:schemeClr val="bg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a:ln>
                  <a:noFill/>
                </a:ln>
                <a:solidFill>
                  <a:schemeClr val="bg2"/>
                </a:solidFill>
                <a:effectLst/>
                <a:uLnTx/>
                <a:uFillTx/>
                <a:latin typeface="Helvetica" panose="020B0604020202020204" pitchFamily="34" charset="0"/>
                <a:ea typeface="+mn-ea"/>
                <a:cs typeface="Helvetica" panose="020B0604020202020204" pitchFamily="34" charset="0"/>
              </a:rPr>
              <a:t>4</a:t>
            </a:r>
          </a:p>
        </p:txBody>
      </p:sp>
      <p:sp>
        <p:nvSpPr>
          <p:cNvPr id="22" name="Rechteck: abgerundete Ecken 21">
            <a:extLst>
              <a:ext uri="{FF2B5EF4-FFF2-40B4-BE49-F238E27FC236}">
                <a16:creationId xmlns:a16="http://schemas.microsoft.com/office/drawing/2014/main" id="{0C9DDCF8-F308-A24D-D920-ED993BFB2224}"/>
              </a:ext>
            </a:extLst>
          </p:cNvPr>
          <p:cNvSpPr>
            <a:spLocks/>
          </p:cNvSpPr>
          <p:nvPr/>
        </p:nvSpPr>
        <p:spPr>
          <a:xfrm rot="16200000">
            <a:off x="3775528" y="5713806"/>
            <a:ext cx="426572" cy="425333"/>
          </a:xfrm>
          <a:prstGeom prst="roundRect">
            <a:avLst>
              <a:gd name="adj" fmla="val 50000"/>
            </a:avLst>
          </a:prstGeom>
          <a:solidFill>
            <a:schemeClr val="tx2"/>
          </a:solidFill>
          <a:ln w="12700" cap="flat" cmpd="sng" algn="ctr">
            <a:solidFill>
              <a:schemeClr val="bg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chemeClr val="bg2"/>
                </a:solidFill>
                <a:effectLst/>
                <a:uLnTx/>
                <a:uFillTx/>
                <a:latin typeface="Helvetica" panose="020B0604020202020204" pitchFamily="34" charset="0"/>
                <a:ea typeface="+mn-ea"/>
                <a:cs typeface="Helvetica" panose="020B0604020202020204" pitchFamily="34" charset="0"/>
              </a:rPr>
              <a:t>7</a:t>
            </a:r>
          </a:p>
        </p:txBody>
      </p:sp>
      <p:sp>
        <p:nvSpPr>
          <p:cNvPr id="23" name="Rechteck: abgerundete Ecken 22">
            <a:extLst>
              <a:ext uri="{FF2B5EF4-FFF2-40B4-BE49-F238E27FC236}">
                <a16:creationId xmlns:a16="http://schemas.microsoft.com/office/drawing/2014/main" id="{7F17A75D-10E4-7337-ABC5-8BB8CD0DBF1A}"/>
              </a:ext>
            </a:extLst>
          </p:cNvPr>
          <p:cNvSpPr>
            <a:spLocks/>
          </p:cNvSpPr>
          <p:nvPr/>
        </p:nvSpPr>
        <p:spPr>
          <a:xfrm rot="16200000">
            <a:off x="3930330" y="5160449"/>
            <a:ext cx="426572" cy="425333"/>
          </a:xfrm>
          <a:prstGeom prst="roundRect">
            <a:avLst>
              <a:gd name="adj" fmla="val 50000"/>
            </a:avLst>
          </a:prstGeom>
          <a:solidFill>
            <a:schemeClr val="tx2"/>
          </a:solidFill>
          <a:ln w="12700" cap="flat" cmpd="sng" algn="ctr">
            <a:solidFill>
              <a:schemeClr val="bg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a:ln>
                  <a:noFill/>
                </a:ln>
                <a:solidFill>
                  <a:schemeClr val="bg2"/>
                </a:solidFill>
                <a:effectLst/>
                <a:uLnTx/>
                <a:uFillTx/>
                <a:latin typeface="Helvetica" panose="020B0604020202020204" pitchFamily="34" charset="0"/>
                <a:ea typeface="+mn-ea"/>
                <a:cs typeface="Helvetica" panose="020B0604020202020204" pitchFamily="34" charset="0"/>
              </a:rPr>
              <a:t>6</a:t>
            </a:r>
          </a:p>
        </p:txBody>
      </p:sp>
      <p:sp>
        <p:nvSpPr>
          <p:cNvPr id="24" name="Rechteck: abgerundete Ecken 23">
            <a:extLst>
              <a:ext uri="{FF2B5EF4-FFF2-40B4-BE49-F238E27FC236}">
                <a16:creationId xmlns:a16="http://schemas.microsoft.com/office/drawing/2014/main" id="{6BCA03CD-5A82-AA1E-5EE4-B9B7E179F454}"/>
              </a:ext>
            </a:extLst>
          </p:cNvPr>
          <p:cNvSpPr>
            <a:spLocks/>
          </p:cNvSpPr>
          <p:nvPr/>
        </p:nvSpPr>
        <p:spPr>
          <a:xfrm rot="16200000">
            <a:off x="4489635" y="6235875"/>
            <a:ext cx="426572" cy="425333"/>
          </a:xfrm>
          <a:prstGeom prst="roundRect">
            <a:avLst>
              <a:gd name="adj" fmla="val 50000"/>
            </a:avLst>
          </a:prstGeom>
          <a:solidFill>
            <a:schemeClr val="tx2"/>
          </a:solidFill>
          <a:ln w="12700" cap="flat" cmpd="sng" algn="ctr">
            <a:solidFill>
              <a:schemeClr val="bg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a:ln>
                  <a:noFill/>
                </a:ln>
                <a:solidFill>
                  <a:schemeClr val="bg2"/>
                </a:solidFill>
                <a:effectLst/>
                <a:uLnTx/>
                <a:uFillTx/>
                <a:latin typeface="Helvetica" panose="020B0604020202020204" pitchFamily="34" charset="0"/>
                <a:ea typeface="+mn-ea"/>
                <a:cs typeface="Helvetica" panose="020B0604020202020204" pitchFamily="34" charset="0"/>
              </a:rPr>
              <a:t>5</a:t>
            </a:r>
          </a:p>
        </p:txBody>
      </p:sp>
      <p:sp>
        <p:nvSpPr>
          <p:cNvPr id="25" name="Rechteck: abgerundete Ecken 24">
            <a:extLst>
              <a:ext uri="{FF2B5EF4-FFF2-40B4-BE49-F238E27FC236}">
                <a16:creationId xmlns:a16="http://schemas.microsoft.com/office/drawing/2014/main" id="{4291062F-0180-4D4E-59E5-BCD72E5232AA}"/>
              </a:ext>
            </a:extLst>
          </p:cNvPr>
          <p:cNvSpPr>
            <a:spLocks/>
          </p:cNvSpPr>
          <p:nvPr/>
        </p:nvSpPr>
        <p:spPr>
          <a:xfrm rot="16200000">
            <a:off x="4117365" y="5984181"/>
            <a:ext cx="426572" cy="425333"/>
          </a:xfrm>
          <a:prstGeom prst="roundRect">
            <a:avLst>
              <a:gd name="adj" fmla="val 50000"/>
            </a:avLst>
          </a:prstGeom>
          <a:solidFill>
            <a:schemeClr val="tx2"/>
          </a:solidFill>
          <a:ln w="12700" cap="flat" cmpd="sng" algn="ctr">
            <a:solidFill>
              <a:schemeClr val="bg2"/>
            </a:solidFill>
            <a:prstDash val="solid"/>
            <a:miter lim="800000"/>
          </a:ln>
          <a:effectLst/>
        </p:spPr>
        <p:txBody>
          <a:bodyPr lIns="36000" r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a:ln>
                  <a:noFill/>
                </a:ln>
                <a:solidFill>
                  <a:schemeClr val="bg2"/>
                </a:solidFill>
                <a:effectLst/>
                <a:uLnTx/>
                <a:uFillTx/>
                <a:latin typeface="Helvetica" panose="020B0604020202020204" pitchFamily="34" charset="0"/>
                <a:ea typeface="+mn-ea"/>
                <a:cs typeface="Helvetica" panose="020B0604020202020204" pitchFamily="34" charset="0"/>
              </a:rPr>
              <a:t>8</a:t>
            </a:r>
          </a:p>
        </p:txBody>
      </p:sp>
      <p:sp>
        <p:nvSpPr>
          <p:cNvPr id="26" name="Rechteck: abgerundete Ecken 25">
            <a:extLst>
              <a:ext uri="{FF2B5EF4-FFF2-40B4-BE49-F238E27FC236}">
                <a16:creationId xmlns:a16="http://schemas.microsoft.com/office/drawing/2014/main" id="{C95B419E-1DD9-E624-2EED-B1AA08472316}"/>
              </a:ext>
            </a:extLst>
          </p:cNvPr>
          <p:cNvSpPr>
            <a:spLocks/>
          </p:cNvSpPr>
          <p:nvPr/>
        </p:nvSpPr>
        <p:spPr>
          <a:xfrm rot="16200000">
            <a:off x="4200862" y="6485586"/>
            <a:ext cx="426573" cy="425334"/>
          </a:xfrm>
          <a:prstGeom prst="roundRect">
            <a:avLst>
              <a:gd name="adj" fmla="val 50000"/>
            </a:avLst>
          </a:prstGeom>
          <a:solidFill>
            <a:schemeClr val="tx2"/>
          </a:solidFill>
          <a:ln w="12700" cap="flat" cmpd="sng" algn="ctr">
            <a:solidFill>
              <a:schemeClr val="bg2"/>
            </a:solidFill>
            <a:prstDash val="solid"/>
            <a:miter lim="800000"/>
          </a:ln>
          <a:effectLst/>
        </p:spPr>
        <p:txBody>
          <a:bodyPr lIns="36000" r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a:ln>
                  <a:noFill/>
                </a:ln>
                <a:solidFill>
                  <a:schemeClr val="bg2"/>
                </a:solidFill>
                <a:effectLst/>
                <a:uLnTx/>
                <a:uFillTx/>
                <a:latin typeface="Helvetica" panose="020B0604020202020204" pitchFamily="34" charset="0"/>
                <a:ea typeface="+mn-ea"/>
                <a:cs typeface="Helvetica" panose="020B0604020202020204" pitchFamily="34" charset="0"/>
              </a:rPr>
              <a:t>11</a:t>
            </a:r>
          </a:p>
        </p:txBody>
      </p:sp>
      <p:sp>
        <p:nvSpPr>
          <p:cNvPr id="27" name="Rechteck: abgerundete Ecken 26">
            <a:extLst>
              <a:ext uri="{FF2B5EF4-FFF2-40B4-BE49-F238E27FC236}">
                <a16:creationId xmlns:a16="http://schemas.microsoft.com/office/drawing/2014/main" id="{62A4AE3B-626E-7E45-799A-1D2CB3E9AE5E}"/>
              </a:ext>
            </a:extLst>
          </p:cNvPr>
          <p:cNvSpPr>
            <a:spLocks/>
          </p:cNvSpPr>
          <p:nvPr/>
        </p:nvSpPr>
        <p:spPr>
          <a:xfrm rot="16200000">
            <a:off x="4295581" y="5387153"/>
            <a:ext cx="426573" cy="425334"/>
          </a:xfrm>
          <a:prstGeom prst="roundRect">
            <a:avLst>
              <a:gd name="adj" fmla="val 50000"/>
            </a:avLst>
          </a:prstGeom>
          <a:solidFill>
            <a:schemeClr val="tx2"/>
          </a:solidFill>
          <a:ln w="12700" cap="flat" cmpd="sng" algn="ctr">
            <a:solidFill>
              <a:schemeClr val="bg2"/>
            </a:solidFill>
            <a:prstDash val="solid"/>
            <a:miter lim="800000"/>
          </a:ln>
          <a:effectLst/>
        </p:spPr>
        <p:txBody>
          <a:bodyPr lIns="36000" r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chemeClr val="bg2"/>
                </a:solidFill>
                <a:effectLst/>
                <a:uLnTx/>
                <a:uFillTx/>
                <a:latin typeface="Helvetica" panose="020B0604020202020204" pitchFamily="34" charset="0"/>
                <a:ea typeface="+mn-ea"/>
                <a:cs typeface="Helvetica" panose="020B0604020202020204" pitchFamily="34" charset="0"/>
              </a:rPr>
              <a:t>9</a:t>
            </a:r>
          </a:p>
        </p:txBody>
      </p:sp>
      <p:sp>
        <p:nvSpPr>
          <p:cNvPr id="28" name="Rechteck: abgerundete Ecken 27">
            <a:extLst>
              <a:ext uri="{FF2B5EF4-FFF2-40B4-BE49-F238E27FC236}">
                <a16:creationId xmlns:a16="http://schemas.microsoft.com/office/drawing/2014/main" id="{0D916E85-7D6B-A328-E44C-19103D8B02E0}"/>
              </a:ext>
            </a:extLst>
          </p:cNvPr>
          <p:cNvSpPr>
            <a:spLocks/>
          </p:cNvSpPr>
          <p:nvPr/>
        </p:nvSpPr>
        <p:spPr>
          <a:xfrm rot="16200000">
            <a:off x="2676867" y="5428220"/>
            <a:ext cx="426572" cy="425333"/>
          </a:xfrm>
          <a:prstGeom prst="roundRect">
            <a:avLst>
              <a:gd name="adj" fmla="val 50000"/>
            </a:avLst>
          </a:prstGeom>
          <a:solidFill>
            <a:schemeClr val="tx2"/>
          </a:solidFill>
          <a:ln w="12700" cap="flat" cmpd="sng" algn="ctr">
            <a:solidFill>
              <a:schemeClr val="bg2"/>
            </a:solidFill>
            <a:prstDash val="solid"/>
            <a:miter lim="800000"/>
          </a:ln>
          <a:effectLst/>
        </p:spPr>
        <p:txBody>
          <a:bodyPr lIns="36000" r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a:ln>
                  <a:noFill/>
                </a:ln>
                <a:solidFill>
                  <a:schemeClr val="bg2"/>
                </a:solidFill>
                <a:effectLst/>
                <a:uLnTx/>
                <a:uFillTx/>
                <a:latin typeface="Helvetica" panose="020B0604020202020204" pitchFamily="34" charset="0"/>
                <a:ea typeface="+mn-ea"/>
                <a:cs typeface="Helvetica" panose="020B0604020202020204" pitchFamily="34" charset="0"/>
              </a:rPr>
              <a:t>14</a:t>
            </a:r>
          </a:p>
        </p:txBody>
      </p:sp>
      <p:sp>
        <p:nvSpPr>
          <p:cNvPr id="29" name="Rechteck: abgerundete Ecken 28">
            <a:extLst>
              <a:ext uri="{FF2B5EF4-FFF2-40B4-BE49-F238E27FC236}">
                <a16:creationId xmlns:a16="http://schemas.microsoft.com/office/drawing/2014/main" id="{6AD2AFCF-E3B7-F974-7B24-AD58F667F499}"/>
              </a:ext>
            </a:extLst>
          </p:cNvPr>
          <p:cNvSpPr>
            <a:spLocks/>
          </p:cNvSpPr>
          <p:nvPr/>
        </p:nvSpPr>
        <p:spPr>
          <a:xfrm rot="16200000">
            <a:off x="3092119" y="5796790"/>
            <a:ext cx="426572" cy="425335"/>
          </a:xfrm>
          <a:prstGeom prst="roundRect">
            <a:avLst>
              <a:gd name="adj" fmla="val 50000"/>
            </a:avLst>
          </a:prstGeom>
          <a:solidFill>
            <a:schemeClr val="tx2"/>
          </a:solidFill>
          <a:ln w="12700" cap="flat" cmpd="sng" algn="ctr">
            <a:solidFill>
              <a:schemeClr val="bg2"/>
            </a:solidFill>
            <a:prstDash val="solid"/>
            <a:miter lim="800000"/>
          </a:ln>
          <a:effectLst/>
        </p:spPr>
        <p:txBody>
          <a:bodyPr lIns="36000" r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a:ln>
                  <a:noFill/>
                </a:ln>
                <a:solidFill>
                  <a:schemeClr val="bg2"/>
                </a:solidFill>
                <a:effectLst/>
                <a:uLnTx/>
                <a:uFillTx/>
                <a:latin typeface="Helvetica" panose="020B0604020202020204" pitchFamily="34" charset="0"/>
                <a:ea typeface="+mn-ea"/>
                <a:cs typeface="Helvetica" panose="020B0604020202020204" pitchFamily="34" charset="0"/>
              </a:rPr>
              <a:t>13</a:t>
            </a:r>
          </a:p>
        </p:txBody>
      </p:sp>
      <p:sp>
        <p:nvSpPr>
          <p:cNvPr id="30" name="Rechteck: abgerundete Ecken 29">
            <a:extLst>
              <a:ext uri="{FF2B5EF4-FFF2-40B4-BE49-F238E27FC236}">
                <a16:creationId xmlns:a16="http://schemas.microsoft.com/office/drawing/2014/main" id="{76D6AC45-1C71-EA0D-C358-7E8B86D77A33}"/>
              </a:ext>
            </a:extLst>
          </p:cNvPr>
          <p:cNvSpPr>
            <a:spLocks/>
          </p:cNvSpPr>
          <p:nvPr/>
        </p:nvSpPr>
        <p:spPr>
          <a:xfrm rot="16200000">
            <a:off x="2988844" y="5272934"/>
            <a:ext cx="426572" cy="425335"/>
          </a:xfrm>
          <a:prstGeom prst="roundRect">
            <a:avLst>
              <a:gd name="adj" fmla="val 50000"/>
            </a:avLst>
          </a:prstGeom>
          <a:solidFill>
            <a:schemeClr val="tx2"/>
          </a:solidFill>
          <a:ln w="12700" cap="flat" cmpd="sng" algn="ctr">
            <a:solidFill>
              <a:schemeClr val="bg2"/>
            </a:solidFill>
            <a:prstDash val="solid"/>
            <a:miter lim="800000"/>
          </a:ln>
          <a:effectLst/>
        </p:spPr>
        <p:txBody>
          <a:bodyPr lIns="36000" r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chemeClr val="bg2"/>
                </a:solidFill>
                <a:effectLst/>
                <a:uLnTx/>
                <a:uFillTx/>
                <a:latin typeface="Helvetica" panose="020B0604020202020204" pitchFamily="34" charset="0"/>
                <a:ea typeface="+mn-ea"/>
                <a:cs typeface="Helvetica" panose="020B0604020202020204" pitchFamily="34" charset="0"/>
              </a:rPr>
              <a:t>12</a:t>
            </a:r>
          </a:p>
        </p:txBody>
      </p:sp>
      <p:sp>
        <p:nvSpPr>
          <p:cNvPr id="31" name="Rechteck: abgerundete Ecken 30">
            <a:extLst>
              <a:ext uri="{FF2B5EF4-FFF2-40B4-BE49-F238E27FC236}">
                <a16:creationId xmlns:a16="http://schemas.microsoft.com/office/drawing/2014/main" id="{56D90860-0371-8F89-62B9-68B086BAB5D3}"/>
              </a:ext>
            </a:extLst>
          </p:cNvPr>
          <p:cNvSpPr>
            <a:spLocks/>
          </p:cNvSpPr>
          <p:nvPr/>
        </p:nvSpPr>
        <p:spPr>
          <a:xfrm rot="16200000">
            <a:off x="5102760" y="6098132"/>
            <a:ext cx="426573" cy="425334"/>
          </a:xfrm>
          <a:prstGeom prst="roundRect">
            <a:avLst>
              <a:gd name="adj" fmla="val 50000"/>
            </a:avLst>
          </a:prstGeom>
          <a:solidFill>
            <a:schemeClr val="tx2"/>
          </a:solidFill>
          <a:ln w="12700" cap="flat" cmpd="sng" algn="ctr">
            <a:solidFill>
              <a:schemeClr val="bg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a:ln>
                  <a:noFill/>
                </a:ln>
                <a:solidFill>
                  <a:schemeClr val="bg2"/>
                </a:solidFill>
                <a:effectLst/>
                <a:uLnTx/>
                <a:uFillTx/>
                <a:latin typeface="Helvetica" panose="020B0604020202020204" pitchFamily="34" charset="0"/>
                <a:ea typeface="+mn-ea"/>
                <a:cs typeface="Helvetica" panose="020B0604020202020204" pitchFamily="34" charset="0"/>
              </a:rPr>
              <a:t>3</a:t>
            </a:r>
          </a:p>
        </p:txBody>
      </p:sp>
      <p:sp>
        <p:nvSpPr>
          <p:cNvPr id="32" name="Rechteck: abgerundete Ecken 31">
            <a:extLst>
              <a:ext uri="{FF2B5EF4-FFF2-40B4-BE49-F238E27FC236}">
                <a16:creationId xmlns:a16="http://schemas.microsoft.com/office/drawing/2014/main" id="{E2C5EB88-EF03-78E5-84AE-5E151BC9BA46}"/>
              </a:ext>
            </a:extLst>
          </p:cNvPr>
          <p:cNvSpPr>
            <a:spLocks/>
          </p:cNvSpPr>
          <p:nvPr/>
        </p:nvSpPr>
        <p:spPr>
          <a:xfrm rot="16200000">
            <a:off x="4982277" y="6449161"/>
            <a:ext cx="426573" cy="425334"/>
          </a:xfrm>
          <a:prstGeom prst="roundRect">
            <a:avLst>
              <a:gd name="adj" fmla="val 50000"/>
            </a:avLst>
          </a:prstGeom>
          <a:solidFill>
            <a:schemeClr val="tx2"/>
          </a:solidFill>
          <a:ln w="12700" cap="flat" cmpd="sng" algn="ctr">
            <a:solidFill>
              <a:schemeClr val="bg2"/>
            </a:solidFill>
            <a:prstDash val="solid"/>
            <a:miter lim="800000"/>
          </a:ln>
          <a:effectLst/>
        </p:spPr>
        <p:txBody>
          <a:bodyPr lIns="36000" r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a:ln>
                  <a:noFill/>
                </a:ln>
                <a:solidFill>
                  <a:schemeClr val="bg2"/>
                </a:solidFill>
                <a:effectLst/>
                <a:uLnTx/>
                <a:uFillTx/>
                <a:latin typeface="Helvetica" panose="020B0604020202020204" pitchFamily="34" charset="0"/>
                <a:ea typeface="+mn-ea"/>
                <a:cs typeface="Helvetica" panose="020B0604020202020204" pitchFamily="34" charset="0"/>
              </a:rPr>
              <a:t>10</a:t>
            </a:r>
          </a:p>
        </p:txBody>
      </p:sp>
      <p:sp>
        <p:nvSpPr>
          <p:cNvPr id="33" name="Rechteck: abgerundete Ecken 32">
            <a:extLst>
              <a:ext uri="{FF2B5EF4-FFF2-40B4-BE49-F238E27FC236}">
                <a16:creationId xmlns:a16="http://schemas.microsoft.com/office/drawing/2014/main" id="{73C9B82A-8B99-A50A-2DBB-D7424C475DE7}"/>
              </a:ext>
            </a:extLst>
          </p:cNvPr>
          <p:cNvSpPr>
            <a:spLocks/>
          </p:cNvSpPr>
          <p:nvPr/>
        </p:nvSpPr>
        <p:spPr>
          <a:xfrm rot="16200000">
            <a:off x="5212313" y="5509523"/>
            <a:ext cx="426572" cy="425333"/>
          </a:xfrm>
          <a:prstGeom prst="roundRect">
            <a:avLst>
              <a:gd name="adj" fmla="val 50000"/>
            </a:avLst>
          </a:prstGeom>
          <a:solidFill>
            <a:schemeClr val="tx2"/>
          </a:solidFill>
          <a:ln w="12700" cap="flat" cmpd="sng" algn="ctr">
            <a:solidFill>
              <a:schemeClr val="bg2"/>
            </a:solidFill>
            <a:prstDash val="solid"/>
            <a:miter lim="800000"/>
          </a:ln>
          <a:effectLst/>
        </p:spPr>
        <p:txBody>
          <a:bodyPr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a:ln>
                  <a:noFill/>
                </a:ln>
                <a:solidFill>
                  <a:schemeClr val="bg2"/>
                </a:solidFill>
                <a:effectLst/>
                <a:uLnTx/>
                <a:uFillTx/>
                <a:latin typeface="Helvetica" panose="020B0604020202020204" pitchFamily="34" charset="0"/>
                <a:ea typeface="+mn-ea"/>
                <a:cs typeface="Helvetica" panose="020B0604020202020204" pitchFamily="34" charset="0"/>
              </a:rPr>
              <a:t>2</a:t>
            </a:r>
          </a:p>
        </p:txBody>
      </p:sp>
      <p:sp>
        <p:nvSpPr>
          <p:cNvPr id="20" name="Rechteck: abgerundete Ecken 19">
            <a:extLst>
              <a:ext uri="{FF2B5EF4-FFF2-40B4-BE49-F238E27FC236}">
                <a16:creationId xmlns:a16="http://schemas.microsoft.com/office/drawing/2014/main" id="{8DAA5607-9DA9-81C2-C097-CE62B5DC124A}"/>
              </a:ext>
            </a:extLst>
          </p:cNvPr>
          <p:cNvSpPr>
            <a:spLocks/>
          </p:cNvSpPr>
          <p:nvPr/>
        </p:nvSpPr>
        <p:spPr>
          <a:xfrm rot="16200000">
            <a:off x="5212312" y="5160450"/>
            <a:ext cx="426572" cy="425333"/>
          </a:xfrm>
          <a:prstGeom prst="roundRect">
            <a:avLst>
              <a:gd name="adj" fmla="val 50000"/>
            </a:avLst>
          </a:prstGeom>
          <a:solidFill>
            <a:schemeClr val="tx2"/>
          </a:solidFill>
          <a:ln w="12700" cap="flat" cmpd="sng" algn="ctr">
            <a:solidFill>
              <a:schemeClr val="bg2"/>
            </a:solidFill>
            <a:prstDash val="solid"/>
            <a:miter lim="800000"/>
          </a:ln>
          <a:effectLst/>
        </p:spPr>
        <p:txBody>
          <a:bodyPr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chemeClr val="bg2"/>
                </a:solidFill>
                <a:effectLst/>
                <a:uLnTx/>
                <a:uFillTx/>
                <a:latin typeface="Helvetica" panose="020B0604020202020204" pitchFamily="34" charset="0"/>
                <a:ea typeface="+mn-ea"/>
                <a:cs typeface="Helvetica" panose="020B0604020202020204" pitchFamily="34" charset="0"/>
              </a:rPr>
              <a:t>1</a:t>
            </a:r>
          </a:p>
        </p:txBody>
      </p:sp>
    </p:spTree>
    <p:extLst>
      <p:ext uri="{BB962C8B-B14F-4D97-AF65-F5344CB8AC3E}">
        <p14:creationId xmlns:p14="http://schemas.microsoft.com/office/powerpoint/2010/main" val="4196347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A30A8B0-E598-3349-5932-BF652B319E20}"/>
              </a:ext>
            </a:extLst>
          </p:cNvPr>
          <p:cNvSpPr>
            <a:spLocks noGrp="1" noRot="1" noMove="1" noResize="1" noEditPoints="1" noAdjustHandles="1" noChangeArrowheads="1" noChangeShapeType="1"/>
          </p:cNvSpPr>
          <p:nvPr/>
        </p:nvSpPr>
        <p:spPr>
          <a:xfrm>
            <a:off x="3565450" y="1318948"/>
            <a:ext cx="2917408" cy="25654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Diese Materialien werden Ihnen von Finanztip Schule – der Bildungsinitiative der Finanztip Stiftung – zur Verfügung gestellt.</a:t>
            </a:r>
            <a:endParaRPr lang="de-DE" sz="1200" dirty="0">
              <a:effectLst/>
              <a:latin typeface="Inter" panose="020B0502030000000004" pitchFamily="34" charset="0"/>
              <a:ea typeface="Calibri" panose="020F0502020204030204" pitchFamily="34" charset="0"/>
              <a:cs typeface="Arial" panose="020B0604020202020204" pitchFamily="34" charset="0"/>
            </a:endParaRP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Weitere kostenlose Unterrichts-materialien finden Sie unter </a:t>
            </a: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hlinkClick r:id="rId2"/>
              </a:rPr>
              <a:t>www.finanztip.schule</a:t>
            </a: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Wir danken Ihnen, dass Sie sich mit uns gemeinsam für mehr Finanzbildung an deutschen Schulen einsetzen!</a:t>
            </a:r>
            <a:endParaRPr lang="de-DE" sz="1200" dirty="0"/>
          </a:p>
        </p:txBody>
      </p:sp>
      <p:sp>
        <p:nvSpPr>
          <p:cNvPr id="4" name="Rechteck 3">
            <a:extLst>
              <a:ext uri="{FF2B5EF4-FFF2-40B4-BE49-F238E27FC236}">
                <a16:creationId xmlns:a16="http://schemas.microsoft.com/office/drawing/2014/main" id="{0937492E-2155-A95D-C91F-819B4800C43D}"/>
              </a:ext>
            </a:extLst>
          </p:cNvPr>
          <p:cNvSpPr>
            <a:spLocks noGrp="1" noRot="1" noMove="1" noResize="1" noEditPoints="1" noAdjustHandles="1" noChangeArrowheads="1" noChangeShapeType="1"/>
          </p:cNvSpPr>
          <p:nvPr/>
        </p:nvSpPr>
        <p:spPr>
          <a:xfrm>
            <a:off x="1018184" y="4501442"/>
            <a:ext cx="5516286" cy="4734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oAutofit/>
          </a:bodyPr>
          <a:lstStyle/>
          <a:p>
            <a:r>
              <a:rPr lang="de-DE" sz="1200" dirty="0">
                <a:solidFill>
                  <a:schemeClr val="tx1"/>
                </a:solidFill>
                <a:latin typeface="Helvetica" panose="020B0604020202020204" pitchFamily="34" charset="0"/>
                <a:cs typeface="Helvetica" panose="020B0604020202020204" pitchFamily="34" charset="0"/>
              </a:rPr>
              <a:t>Bei Fragen, Anregungen, Lob oder Kritik steht Ihnen das Team von Finanztip Schule gern per Mail zur Verfügung: </a:t>
            </a:r>
            <a:r>
              <a:rPr lang="de-DE" sz="1200" dirty="0" err="1">
                <a:solidFill>
                  <a:schemeClr val="tx1"/>
                </a:solidFill>
                <a:latin typeface="Helvetica" panose="020B0604020202020204" pitchFamily="34" charset="0"/>
                <a:cs typeface="Helvetica" panose="020B0604020202020204" pitchFamily="34" charset="0"/>
                <a:hlinkClick r:id="rId3"/>
              </a:rPr>
              <a:t>info@finanztip.schule</a:t>
            </a:r>
            <a:r>
              <a:rPr lang="de-DE" sz="1200" dirty="0">
                <a:solidFill>
                  <a:schemeClr val="tx1"/>
                </a:solidFill>
                <a:latin typeface="Helvetica" panose="020B0604020202020204" pitchFamily="34" charset="0"/>
                <a:cs typeface="Helvetica" panose="020B0604020202020204" pitchFamily="34" charset="0"/>
              </a:rPr>
              <a:t>.</a:t>
            </a:r>
          </a:p>
          <a:p>
            <a:endParaRPr lang="de-DE" sz="1200"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42671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66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0A9B3B9-11D6-D00A-C31A-992E17C2FC25}"/>
              </a:ext>
            </a:extLst>
          </p:cNvPr>
          <p:cNvSpPr>
            <a:spLocks noGrp="1" noRot="1" noMove="1" noResize="1" noEditPoints="1" noAdjustHandles="1" noChangeArrowheads="1" noChangeShapeType="1"/>
          </p:cNvSpPr>
          <p:nvPr/>
        </p:nvSpPr>
        <p:spPr>
          <a:xfrm>
            <a:off x="1022861" y="4050817"/>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
        <p:nvSpPr>
          <p:cNvPr id="3" name="Rechteck 2">
            <a:extLst>
              <a:ext uri="{FF2B5EF4-FFF2-40B4-BE49-F238E27FC236}">
                <a16:creationId xmlns:a16="http://schemas.microsoft.com/office/drawing/2014/main" id="{85C027A4-2806-8708-41DC-96BAC4B62C5E}"/>
              </a:ext>
            </a:extLst>
          </p:cNvPr>
          <p:cNvSpPr>
            <a:spLocks noGrp="1" noRot="1" noMove="1" noResize="1" noEditPoints="1" noAdjustHandles="1" noChangeArrowheads="1" noChangeShapeType="1"/>
          </p:cNvSpPr>
          <p:nvPr/>
        </p:nvSpPr>
        <p:spPr>
          <a:xfrm>
            <a:off x="1020525" y="8207369"/>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Tree>
    <p:extLst>
      <p:ext uri="{BB962C8B-B14F-4D97-AF65-F5344CB8AC3E}">
        <p14:creationId xmlns:p14="http://schemas.microsoft.com/office/powerpoint/2010/main" val="675108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F82F34-0E58-B2A6-54E0-61D7F10CB1B0}"/>
              </a:ext>
            </a:extLst>
          </p:cNvPr>
          <p:cNvSpPr>
            <a:spLocks noGrp="1" noRot="1" noMove="1" noResize="1" noEditPoints="1" noAdjustHandles="1" noChangeArrowheads="1" noChangeShapeType="1"/>
          </p:cNvSpPr>
          <p:nvPr/>
        </p:nvSpPr>
        <p:spPr>
          <a:xfrm>
            <a:off x="1022861" y="4050817"/>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
        <p:nvSpPr>
          <p:cNvPr id="3" name="Rechteck 2">
            <a:extLst>
              <a:ext uri="{FF2B5EF4-FFF2-40B4-BE49-F238E27FC236}">
                <a16:creationId xmlns:a16="http://schemas.microsoft.com/office/drawing/2014/main" id="{B3B9E091-A9DA-1FBA-6D6D-9445F07605A9}"/>
              </a:ext>
            </a:extLst>
          </p:cNvPr>
          <p:cNvSpPr>
            <a:spLocks noGrp="1" noRot="1" noMove="1" noResize="1" noEditPoints="1" noAdjustHandles="1" noChangeArrowheads="1" noChangeShapeType="1"/>
          </p:cNvSpPr>
          <p:nvPr/>
        </p:nvSpPr>
        <p:spPr>
          <a:xfrm>
            <a:off x="1020525" y="8207369"/>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Tree>
    <p:extLst>
      <p:ext uri="{BB962C8B-B14F-4D97-AF65-F5344CB8AC3E}">
        <p14:creationId xmlns:p14="http://schemas.microsoft.com/office/powerpoint/2010/main" val="1035216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792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764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1">
            <a:hlinkClick r:id="rId2"/>
            <a:extLst>
              <a:ext uri="{FF2B5EF4-FFF2-40B4-BE49-F238E27FC236}">
                <a16:creationId xmlns:a16="http://schemas.microsoft.com/office/drawing/2014/main" id="{2F9D9EE6-DBDE-C944-9EDB-FFE29422F507}"/>
              </a:ext>
            </a:extLst>
          </p:cNvPr>
          <p:cNvSpPr>
            <a:spLocks noGrp="1" noRot="1" noMove="1" noResize="1" noEditPoints="1" noAdjustHandles="1" noChangeArrowheads="1" noChangeShapeType="1"/>
          </p:cNvSpPr>
          <p:nvPr/>
        </p:nvSpPr>
        <p:spPr>
          <a:xfrm>
            <a:off x="3657133" y="4397679"/>
            <a:ext cx="1857676" cy="446754"/>
          </a:xfrm>
          <a:prstGeom prst="roundRect">
            <a:avLst>
              <a:gd name="adj" fmla="val 50000"/>
            </a:avLst>
          </a:prstGeom>
          <a:solidFill>
            <a:srgbClr val="434E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zur Unterrichtseinheit</a:t>
            </a:r>
          </a:p>
        </p:txBody>
      </p:sp>
    </p:spTree>
    <p:extLst>
      <p:ext uri="{BB962C8B-B14F-4D97-AF65-F5344CB8AC3E}">
        <p14:creationId xmlns:p14="http://schemas.microsoft.com/office/powerpoint/2010/main" val="1488821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859578"/>
      </p:ext>
    </p:extLst>
  </p:cSld>
  <p:clrMapOvr>
    <a:masterClrMapping/>
  </p:clrMapOvr>
</p:sld>
</file>

<file path=ppt/theme/theme1.xml><?xml version="1.0" encoding="utf-8"?>
<a:theme xmlns:a="http://schemas.openxmlformats.org/drawingml/2006/main" name="Office">
  <a:themeElements>
    <a:clrScheme name="Finanztip">
      <a:dk1>
        <a:srgbClr val="243039"/>
      </a:dk1>
      <a:lt1>
        <a:srgbClr val="FFFFFF"/>
      </a:lt1>
      <a:dk2>
        <a:srgbClr val="FC6E44"/>
      </a:dk2>
      <a:lt2>
        <a:srgbClr val="F5F5F5"/>
      </a:lt2>
      <a:accent1>
        <a:srgbClr val="CCF6E5"/>
      </a:accent1>
      <a:accent2>
        <a:srgbClr val="EBB5C5"/>
      </a:accent2>
      <a:accent3>
        <a:srgbClr val="54183E"/>
      </a:accent3>
      <a:accent4>
        <a:srgbClr val="CDE9FF"/>
      </a:accent4>
      <a:accent5>
        <a:srgbClr val="FAB347"/>
      </a:accent5>
      <a:accent6>
        <a:srgbClr val="006E78"/>
      </a:accent6>
      <a:hlink>
        <a:srgbClr val="243039"/>
      </a:hlink>
      <a:folHlink>
        <a:srgbClr val="243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8BA7B89BE078A48A6AD3D2A71A87705" ma:contentTypeVersion="16" ma:contentTypeDescription="Ein neues Dokument erstellen." ma:contentTypeScope="" ma:versionID="90396efd7769842602e8a7d9fb1a44c4">
  <xsd:schema xmlns:xsd="http://www.w3.org/2001/XMLSchema" xmlns:xs="http://www.w3.org/2001/XMLSchema" xmlns:p="http://schemas.microsoft.com/office/2006/metadata/properties" xmlns:ns2="14e3e585-18c1-444e-a2b2-7bdbe51b187b" xmlns:ns3="436f5ecc-5095-4337-8a5c-a427a102b955" targetNamespace="http://schemas.microsoft.com/office/2006/metadata/properties" ma:root="true" ma:fieldsID="87cfb989a3765ed6db2cba152cf9779f" ns2:_="" ns3:_="">
    <xsd:import namespace="14e3e585-18c1-444e-a2b2-7bdbe51b187b"/>
    <xsd:import namespace="436f5ecc-5095-4337-8a5c-a427a102b9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e3e585-18c1-444e-a2b2-7bdbe51b18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716ac760-1a2c-4294-b1ae-1042d393056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6f5ecc-5095-4337-8a5c-a427a102b95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bd20f98-f235-4af3-b20d-66000ab2e8a4}" ma:internalName="TaxCatchAll" ma:showField="CatchAllData" ma:web="436f5ecc-5095-4337-8a5c-a427a102b95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AA0A14-3720-484D-8A65-D3E8BA67F1AC}">
  <ds:schemaRefs>
    <ds:schemaRef ds:uri="http://schemas.microsoft.com/sharepoint/v3/contenttype/forms"/>
  </ds:schemaRefs>
</ds:datastoreItem>
</file>

<file path=customXml/itemProps2.xml><?xml version="1.0" encoding="utf-8"?>
<ds:datastoreItem xmlns:ds="http://schemas.openxmlformats.org/officeDocument/2006/customXml" ds:itemID="{FACE5B99-457F-4BB0-A90D-8B356CF199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e3e585-18c1-444e-a2b2-7bdbe51b187b"/>
    <ds:schemaRef ds:uri="436f5ecc-5095-4337-8a5c-a427a102b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166</Words>
  <Application>Microsoft Office PowerPoint</Application>
  <PresentationFormat>Benutzerdefiniert</PresentationFormat>
  <Paragraphs>47</Paragraphs>
  <Slides>18</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18</vt:i4>
      </vt:variant>
    </vt:vector>
  </HeadingPairs>
  <TitlesOfParts>
    <vt:vector size="27" baseType="lpstr">
      <vt:lpstr>Arial</vt:lpstr>
      <vt:lpstr>Calibri</vt:lpstr>
      <vt:lpstr>GT America Rg</vt:lpstr>
      <vt:lpstr>Helvetica</vt:lpstr>
      <vt:lpstr>Helvetica</vt:lpstr>
      <vt:lpstr>Ink Free</vt:lpstr>
      <vt:lpstr>Inter</vt:lpstr>
      <vt:lpstr>Symbol</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Franziska Händschel</dc:creator>
  <cp:lastModifiedBy>Franziska Händschel</cp:lastModifiedBy>
  <cp:revision>4</cp:revision>
  <dcterms:created xsi:type="dcterms:W3CDTF">2024-01-22T12:43:56Z</dcterms:created>
  <dcterms:modified xsi:type="dcterms:W3CDTF">2024-03-14T10:38:33Z</dcterms:modified>
</cp:coreProperties>
</file>