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sldIdLst>
    <p:sldId id="268" r:id="rId4"/>
    <p:sldId id="258" r:id="rId5"/>
    <p:sldId id="269" r:id="rId6"/>
    <p:sldId id="270" r:id="rId7"/>
    <p:sldId id="256" r:id="rId8"/>
    <p:sldId id="271" r:id="rId9"/>
    <p:sldId id="272" r:id="rId10"/>
    <p:sldId id="273" r:id="rId11"/>
    <p:sldId id="274" r:id="rId12"/>
    <p:sldId id="275" r:id="rId13"/>
    <p:sldId id="276" r:id="rId14"/>
    <p:sldId id="277" r:id="rId15"/>
    <p:sldId id="278" r:id="rId16"/>
    <p:sldId id="279" r:id="rId17"/>
    <p:sldId id="280" r:id="rId18"/>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EDF"/>
    <a:srgbClr val="B8ED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19DD96-6633-4BD2-AE3B-CFAD43352C1A}" v="1" dt="2024-03-06T10:17:14.86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9613" autoAdjust="0"/>
    <p:restoredTop sz="94660"/>
  </p:normalViewPr>
  <p:slideViewPr>
    <p:cSldViewPr snapToGrid="0">
      <p:cViewPr varScale="1">
        <p:scale>
          <a:sx n="43" d="100"/>
          <a:sy n="43" d="100"/>
        </p:scale>
        <p:origin x="2400"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ziska Händschel" userId="e2149472-3187-4d00-b16a-a19eff6fc04a" providerId="ADAL" clId="{AD19DD96-6633-4BD2-AE3B-CFAD43352C1A}"/>
    <pc:docChg chg="modMainMaster">
      <pc:chgData name="Franziska Händschel" userId="e2149472-3187-4d00-b16a-a19eff6fc04a" providerId="ADAL" clId="{AD19DD96-6633-4BD2-AE3B-CFAD43352C1A}" dt="2024-03-06T10:18:11.756" v="1" actId="167"/>
      <pc:docMkLst>
        <pc:docMk/>
      </pc:docMkLst>
      <pc:sldMasterChg chg="modSldLayout">
        <pc:chgData name="Franziska Händschel" userId="e2149472-3187-4d00-b16a-a19eff6fc04a" providerId="ADAL" clId="{AD19DD96-6633-4BD2-AE3B-CFAD43352C1A}" dt="2024-03-06T10:18:11.756" v="1" actId="167"/>
        <pc:sldMasterMkLst>
          <pc:docMk/>
          <pc:sldMasterMk cId="2436609279" sldId="2147483660"/>
        </pc:sldMasterMkLst>
        <pc:sldLayoutChg chg="addSp modSp mod">
          <pc:chgData name="Franziska Händschel" userId="e2149472-3187-4d00-b16a-a19eff6fc04a" providerId="ADAL" clId="{AD19DD96-6633-4BD2-AE3B-CFAD43352C1A}" dt="2024-03-06T10:18:11.756" v="1" actId="167"/>
          <pc:sldLayoutMkLst>
            <pc:docMk/>
            <pc:sldMasterMk cId="2436609279" sldId="2147483660"/>
            <pc:sldLayoutMk cId="576979586" sldId="2147483662"/>
          </pc:sldLayoutMkLst>
          <pc:spChg chg="add mod ord">
            <ac:chgData name="Franziska Händschel" userId="e2149472-3187-4d00-b16a-a19eff6fc04a" providerId="ADAL" clId="{AD19DD96-6633-4BD2-AE3B-CFAD43352C1A}" dt="2024-03-06T10:18:11.756" v="1" actId="167"/>
            <ac:spMkLst>
              <pc:docMk/>
              <pc:sldMasterMk cId="2436609279" sldId="2147483660"/>
              <pc:sldLayoutMk cId="576979586" sldId="2147483662"/>
              <ac:spMk id="2" creationId="{367CD71E-2667-2CCA-0241-DFC0CA47DC61}"/>
            </ac:spMkLst>
          </pc:spChg>
        </pc:sldLayoutChg>
      </pc:sldMasterChg>
    </pc:docChg>
  </pc:docChgLst>
  <pc:docChgLst>
    <pc:chgData name="Franziska Händschel" userId="e2149472-3187-4d00-b16a-a19eff6fc04a" providerId="ADAL" clId="{5F09954B-307B-45D9-89F8-5F68887BE120}"/>
    <pc:docChg chg="undo redo custSel addSld delSld modSld modMainMaster">
      <pc:chgData name="Franziska Händschel" userId="e2149472-3187-4d00-b16a-a19eff6fc04a" providerId="ADAL" clId="{5F09954B-307B-45D9-89F8-5F68887BE120}" dt="2024-01-31T16:33:01.858" v="1856" actId="6014"/>
      <pc:docMkLst>
        <pc:docMk/>
      </pc:docMkLst>
      <pc:sldChg chg="addSp modSp mod">
        <pc:chgData name="Franziska Händschel" userId="e2149472-3187-4d00-b16a-a19eff6fc04a" providerId="ADAL" clId="{5F09954B-307B-45D9-89F8-5F68887BE120}" dt="2024-01-31T13:34:14.499" v="616" actId="34135"/>
        <pc:sldMkLst>
          <pc:docMk/>
          <pc:sldMk cId="2025103954" sldId="256"/>
        </pc:sldMkLst>
        <pc:spChg chg="add mod">
          <ac:chgData name="Franziska Händschel" userId="e2149472-3187-4d00-b16a-a19eff6fc04a" providerId="ADAL" clId="{5F09954B-307B-45D9-89F8-5F68887BE120}" dt="2024-01-31T13:34:14.499" v="616" actId="34135"/>
          <ac:spMkLst>
            <pc:docMk/>
            <pc:sldMk cId="2025103954" sldId="256"/>
            <ac:spMk id="3" creationId="{3271E339-B211-52E0-C92E-81AF507515B1}"/>
          </ac:spMkLst>
        </pc:spChg>
      </pc:sldChg>
      <pc:sldChg chg="del">
        <pc:chgData name="Franziska Händschel" userId="e2149472-3187-4d00-b16a-a19eff6fc04a" providerId="ADAL" clId="{5F09954B-307B-45D9-89F8-5F68887BE120}" dt="2024-01-31T16:30:23.145" v="1837" actId="47"/>
        <pc:sldMkLst>
          <pc:docMk/>
          <pc:sldMk cId="3651887730" sldId="257"/>
        </pc:sldMkLst>
      </pc:sldChg>
      <pc:sldChg chg="delSp modSp mod">
        <pc:chgData name="Franziska Händschel" userId="e2149472-3187-4d00-b16a-a19eff6fc04a" providerId="ADAL" clId="{5F09954B-307B-45D9-89F8-5F68887BE120}" dt="2024-01-31T15:17:58.127" v="945" actId="478"/>
        <pc:sldMkLst>
          <pc:docMk/>
          <pc:sldMk cId="1488821042" sldId="273"/>
        </pc:sldMkLst>
        <pc:spChg chg="del">
          <ac:chgData name="Franziska Händschel" userId="e2149472-3187-4d00-b16a-a19eff6fc04a" providerId="ADAL" clId="{5F09954B-307B-45D9-89F8-5F68887BE120}" dt="2024-01-31T15:17:58.127" v="945" actId="478"/>
          <ac:spMkLst>
            <pc:docMk/>
            <pc:sldMk cId="1488821042" sldId="273"/>
            <ac:spMk id="14" creationId="{2F9D9EE6-DBDE-C944-9EDB-FFE29422F507}"/>
          </ac:spMkLst>
        </pc:spChg>
        <pc:spChg chg="del mod">
          <ac:chgData name="Franziska Händschel" userId="e2149472-3187-4d00-b16a-a19eff6fc04a" providerId="ADAL" clId="{5F09954B-307B-45D9-89F8-5F68887BE120}" dt="2024-01-31T15:17:55.263" v="944" actId="21"/>
          <ac:spMkLst>
            <pc:docMk/>
            <pc:sldMk cId="1488821042" sldId="273"/>
            <ac:spMk id="15" creationId="{D5F044FF-21E2-ECBF-FD57-6C97DC5C231E}"/>
          </ac:spMkLst>
        </pc:spChg>
      </pc:sldChg>
      <pc:sldChg chg="delSp mod chgLayout">
        <pc:chgData name="Franziska Händschel" userId="e2149472-3187-4d00-b16a-a19eff6fc04a" providerId="ADAL" clId="{5F09954B-307B-45D9-89F8-5F68887BE120}" dt="2024-01-31T16:30:33.605" v="1839" actId="700"/>
        <pc:sldMkLst>
          <pc:docMk/>
          <pc:sldMk cId="3734964384" sldId="279"/>
        </pc:sldMkLst>
        <pc:spChg chg="del">
          <ac:chgData name="Franziska Händschel" userId="e2149472-3187-4d00-b16a-a19eff6fc04a" providerId="ADAL" clId="{5F09954B-307B-45D9-89F8-5F68887BE120}" dt="2024-01-31T16:30:25.400" v="1838" actId="478"/>
          <ac:spMkLst>
            <pc:docMk/>
            <pc:sldMk cId="3734964384" sldId="279"/>
            <ac:spMk id="31" creationId="{45AA123D-8FFE-F221-9AEC-21370652C146}"/>
          </ac:spMkLst>
        </pc:spChg>
        <pc:spChg chg="del">
          <ac:chgData name="Franziska Händschel" userId="e2149472-3187-4d00-b16a-a19eff6fc04a" providerId="ADAL" clId="{5F09954B-307B-45D9-89F8-5F68887BE120}" dt="2024-01-31T16:30:25.400" v="1838" actId="478"/>
          <ac:spMkLst>
            <pc:docMk/>
            <pc:sldMk cId="3734964384" sldId="279"/>
            <ac:spMk id="33" creationId="{9A6D7C4A-5F3F-434B-EB82-2281B294068D}"/>
          </ac:spMkLst>
        </pc:spChg>
        <pc:spChg chg="del">
          <ac:chgData name="Franziska Händschel" userId="e2149472-3187-4d00-b16a-a19eff6fc04a" providerId="ADAL" clId="{5F09954B-307B-45D9-89F8-5F68887BE120}" dt="2024-01-31T16:30:25.400" v="1838" actId="478"/>
          <ac:spMkLst>
            <pc:docMk/>
            <pc:sldMk cId="3734964384" sldId="279"/>
            <ac:spMk id="34" creationId="{FCE08C94-6FF2-274A-4296-08A975D8A6FA}"/>
          </ac:spMkLst>
        </pc:spChg>
        <pc:spChg chg="del">
          <ac:chgData name="Franziska Händschel" userId="e2149472-3187-4d00-b16a-a19eff6fc04a" providerId="ADAL" clId="{5F09954B-307B-45D9-89F8-5F68887BE120}" dt="2024-01-31T16:30:25.400" v="1838" actId="478"/>
          <ac:spMkLst>
            <pc:docMk/>
            <pc:sldMk cId="3734964384" sldId="279"/>
            <ac:spMk id="35" creationId="{3FC3F77F-471E-EF17-4AB3-9C90C9F0BDD8}"/>
          </ac:spMkLst>
        </pc:spChg>
        <pc:spChg chg="del">
          <ac:chgData name="Franziska Händschel" userId="e2149472-3187-4d00-b16a-a19eff6fc04a" providerId="ADAL" clId="{5F09954B-307B-45D9-89F8-5F68887BE120}" dt="2024-01-31T16:30:25.400" v="1838" actId="478"/>
          <ac:spMkLst>
            <pc:docMk/>
            <pc:sldMk cId="3734964384" sldId="279"/>
            <ac:spMk id="36" creationId="{C4B4A387-82B3-9B11-BDF4-A460F20BCE02}"/>
          </ac:spMkLst>
        </pc:spChg>
        <pc:spChg chg="del">
          <ac:chgData name="Franziska Händschel" userId="e2149472-3187-4d00-b16a-a19eff6fc04a" providerId="ADAL" clId="{5F09954B-307B-45D9-89F8-5F68887BE120}" dt="2024-01-31T16:30:25.400" v="1838" actId="478"/>
          <ac:spMkLst>
            <pc:docMk/>
            <pc:sldMk cId="3734964384" sldId="279"/>
            <ac:spMk id="37" creationId="{F0C17C21-94C3-6774-887F-67EA95D6E2CD}"/>
          </ac:spMkLst>
        </pc:spChg>
        <pc:spChg chg="del">
          <ac:chgData name="Franziska Händschel" userId="e2149472-3187-4d00-b16a-a19eff6fc04a" providerId="ADAL" clId="{5F09954B-307B-45D9-89F8-5F68887BE120}" dt="2024-01-31T16:30:25.400" v="1838" actId="478"/>
          <ac:spMkLst>
            <pc:docMk/>
            <pc:sldMk cId="3734964384" sldId="279"/>
            <ac:spMk id="38" creationId="{5B5EAD2F-1EAE-1D96-1B87-FA8AD089F3B7}"/>
          </ac:spMkLst>
        </pc:spChg>
        <pc:spChg chg="del">
          <ac:chgData name="Franziska Händschel" userId="e2149472-3187-4d00-b16a-a19eff6fc04a" providerId="ADAL" clId="{5F09954B-307B-45D9-89F8-5F68887BE120}" dt="2024-01-31T16:30:25.400" v="1838" actId="478"/>
          <ac:spMkLst>
            <pc:docMk/>
            <pc:sldMk cId="3734964384" sldId="279"/>
            <ac:spMk id="39" creationId="{02572895-7DC1-B994-0141-767B98D71BBA}"/>
          </ac:spMkLst>
        </pc:spChg>
        <pc:spChg chg="del">
          <ac:chgData name="Franziska Händschel" userId="e2149472-3187-4d00-b16a-a19eff6fc04a" providerId="ADAL" clId="{5F09954B-307B-45D9-89F8-5F68887BE120}" dt="2024-01-31T16:30:25.400" v="1838" actId="478"/>
          <ac:spMkLst>
            <pc:docMk/>
            <pc:sldMk cId="3734964384" sldId="279"/>
            <ac:spMk id="40" creationId="{CB43B7BF-2D1F-29AC-8ABF-DA2545EEA4D7}"/>
          </ac:spMkLst>
        </pc:spChg>
        <pc:spChg chg="del">
          <ac:chgData name="Franziska Händschel" userId="e2149472-3187-4d00-b16a-a19eff6fc04a" providerId="ADAL" clId="{5F09954B-307B-45D9-89F8-5F68887BE120}" dt="2024-01-31T16:30:25.400" v="1838" actId="478"/>
          <ac:spMkLst>
            <pc:docMk/>
            <pc:sldMk cId="3734964384" sldId="279"/>
            <ac:spMk id="41" creationId="{A8BF16E0-40ED-276A-09C7-112777319A70}"/>
          </ac:spMkLst>
        </pc:spChg>
      </pc:sldChg>
      <pc:sldChg chg="del">
        <pc:chgData name="Franziska Händschel" userId="e2149472-3187-4d00-b16a-a19eff6fc04a" providerId="ADAL" clId="{5F09954B-307B-45D9-89F8-5F68887BE120}" dt="2024-01-31T16:30:23.145" v="1837" actId="47"/>
        <pc:sldMkLst>
          <pc:docMk/>
          <pc:sldMk cId="1175055306" sldId="280"/>
        </pc:sldMkLst>
      </pc:sldChg>
      <pc:sldChg chg="new">
        <pc:chgData name="Franziska Händschel" userId="e2149472-3187-4d00-b16a-a19eff6fc04a" providerId="ADAL" clId="{5F09954B-307B-45D9-89F8-5F68887BE120}" dt="2024-01-31T16:30:40.195" v="1840" actId="680"/>
        <pc:sldMkLst>
          <pc:docMk/>
          <pc:sldMk cId="2286044512" sldId="280"/>
        </pc:sldMkLst>
      </pc:sldChg>
      <pc:sldChg chg="del">
        <pc:chgData name="Franziska Händschel" userId="e2149472-3187-4d00-b16a-a19eff6fc04a" providerId="ADAL" clId="{5F09954B-307B-45D9-89F8-5F68887BE120}" dt="2024-01-31T16:30:23.145" v="1837" actId="47"/>
        <pc:sldMkLst>
          <pc:docMk/>
          <pc:sldMk cId="1302934801" sldId="281"/>
        </pc:sldMkLst>
      </pc:sldChg>
      <pc:sldChg chg="del">
        <pc:chgData name="Franziska Händschel" userId="e2149472-3187-4d00-b16a-a19eff6fc04a" providerId="ADAL" clId="{5F09954B-307B-45D9-89F8-5F68887BE120}" dt="2024-01-31T16:30:23.145" v="1837" actId="47"/>
        <pc:sldMkLst>
          <pc:docMk/>
          <pc:sldMk cId="760979063" sldId="282"/>
        </pc:sldMkLst>
      </pc:sldChg>
      <pc:sldChg chg="del">
        <pc:chgData name="Franziska Händschel" userId="e2149472-3187-4d00-b16a-a19eff6fc04a" providerId="ADAL" clId="{5F09954B-307B-45D9-89F8-5F68887BE120}" dt="2024-01-31T16:30:23.145" v="1837" actId="47"/>
        <pc:sldMkLst>
          <pc:docMk/>
          <pc:sldMk cId="1060836771" sldId="283"/>
        </pc:sldMkLst>
      </pc:sldChg>
      <pc:sldMasterChg chg="delSldLayout modSldLayout sldLayoutOrd">
        <pc:chgData name="Franziska Händschel" userId="e2149472-3187-4d00-b16a-a19eff6fc04a" providerId="ADAL" clId="{5F09954B-307B-45D9-89F8-5F68887BE120}" dt="2024-01-31T16:33:01.858" v="1856" actId="6014"/>
        <pc:sldMasterMkLst>
          <pc:docMk/>
          <pc:sldMasterMk cId="2436609279" sldId="2147483660"/>
        </pc:sldMasterMkLst>
        <pc:sldLayoutChg chg="addSp delSp modSp mod">
          <pc:chgData name="Franziska Händschel" userId="e2149472-3187-4d00-b16a-a19eff6fc04a" providerId="ADAL" clId="{5F09954B-307B-45D9-89F8-5F68887BE120}" dt="2024-01-31T16:31:28.535" v="1846" actId="6014"/>
          <pc:sldLayoutMkLst>
            <pc:docMk/>
            <pc:sldMasterMk cId="2436609279" sldId="2147483660"/>
            <pc:sldLayoutMk cId="576979586" sldId="2147483662"/>
          </pc:sldLayoutMkLst>
          <pc:spChg chg="mod">
            <ac:chgData name="Franziska Händschel" userId="e2149472-3187-4d00-b16a-a19eff6fc04a" providerId="ADAL" clId="{5F09954B-307B-45D9-89F8-5F68887BE120}" dt="2024-01-31T09:50:23.283" v="63"/>
            <ac:spMkLst>
              <pc:docMk/>
              <pc:sldMasterMk cId="2436609279" sldId="2147483660"/>
              <pc:sldLayoutMk cId="576979586" sldId="2147483662"/>
              <ac:spMk id="7" creationId="{B3D3C18D-95E1-755B-D102-22B083886F01}"/>
            </ac:spMkLst>
          </pc:spChg>
          <pc:picChg chg="add del mod">
            <ac:chgData name="Franziska Händschel" userId="e2149472-3187-4d00-b16a-a19eff6fc04a" providerId="ADAL" clId="{5F09954B-307B-45D9-89F8-5F68887BE120}" dt="2024-01-31T09:49:06.053" v="1" actId="21"/>
            <ac:picMkLst>
              <pc:docMk/>
              <pc:sldMasterMk cId="2436609279" sldId="2147483660"/>
              <pc:sldLayoutMk cId="576979586" sldId="2147483662"/>
              <ac:picMk id="2" creationId="{E8E48A59-66F9-A316-FB00-1896F86879B2}"/>
            </ac:picMkLst>
          </pc:picChg>
          <pc:picChg chg="add del mod">
            <ac:chgData name="Franziska Händschel" userId="e2149472-3187-4d00-b16a-a19eff6fc04a" providerId="ADAL" clId="{5F09954B-307B-45D9-89F8-5F68887BE120}" dt="2024-01-31T09:49:24.943" v="10" actId="478"/>
            <ac:picMkLst>
              <pc:docMk/>
              <pc:sldMasterMk cId="2436609279" sldId="2147483660"/>
              <pc:sldLayoutMk cId="576979586" sldId="2147483662"/>
              <ac:picMk id="3" creationId="{DFA31549-51F9-3473-D31D-E8B8C8F20D24}"/>
            </ac:picMkLst>
          </pc:picChg>
          <pc:picChg chg="add del mod">
            <ac:chgData name="Franziska Händschel" userId="e2149472-3187-4d00-b16a-a19eff6fc04a" providerId="ADAL" clId="{5F09954B-307B-45D9-89F8-5F68887BE120}" dt="2024-01-31T09:49:13.961" v="5"/>
            <ac:picMkLst>
              <pc:docMk/>
              <pc:sldMasterMk cId="2436609279" sldId="2147483660"/>
              <pc:sldLayoutMk cId="576979586" sldId="2147483662"/>
              <ac:picMk id="4" creationId="{A98D632D-2A36-9ECD-7121-716431937A85}"/>
            </ac:picMkLst>
          </pc:picChg>
          <pc:picChg chg="add del mod">
            <ac:chgData name="Franziska Händschel" userId="e2149472-3187-4d00-b16a-a19eff6fc04a" providerId="ADAL" clId="{5F09954B-307B-45D9-89F8-5F68887BE120}" dt="2024-01-31T09:49:23.582" v="9" actId="21"/>
            <ac:picMkLst>
              <pc:docMk/>
              <pc:sldMasterMk cId="2436609279" sldId="2147483660"/>
              <pc:sldLayoutMk cId="576979586" sldId="2147483662"/>
              <ac:picMk id="5" creationId="{4E60FE31-0A7E-D778-8C91-3CF3032B41F9}"/>
            </ac:picMkLst>
          </pc:picChg>
          <pc:picChg chg="add mod">
            <ac:chgData name="Franziska Händschel" userId="e2149472-3187-4d00-b16a-a19eff6fc04a" providerId="ADAL" clId="{5F09954B-307B-45D9-89F8-5F68887BE120}" dt="2024-01-31T09:49:25.279" v="11"/>
            <ac:picMkLst>
              <pc:docMk/>
              <pc:sldMasterMk cId="2436609279" sldId="2147483660"/>
              <pc:sldLayoutMk cId="576979586" sldId="2147483662"/>
              <ac:picMk id="6" creationId="{9E99F212-ED46-499F-24E2-567E66710D2D}"/>
            </ac:picMkLst>
          </pc:picChg>
          <pc:picChg chg="del">
            <ac:chgData name="Franziska Händschel" userId="e2149472-3187-4d00-b16a-a19eff6fc04a" providerId="ADAL" clId="{5F09954B-307B-45D9-89F8-5F68887BE120}" dt="2024-01-31T09:49:07.215" v="2" actId="478"/>
            <ac:picMkLst>
              <pc:docMk/>
              <pc:sldMasterMk cId="2436609279" sldId="2147483660"/>
              <pc:sldLayoutMk cId="576979586" sldId="2147483662"/>
              <ac:picMk id="11" creationId="{CD0D92CF-0FE4-439D-E8B8-DE84DDB1F025}"/>
            </ac:picMkLst>
          </pc:picChg>
        </pc:sldLayoutChg>
        <pc:sldLayoutChg chg="delSp modSp mod">
          <pc:chgData name="Franziska Händschel" userId="e2149472-3187-4d00-b16a-a19eff6fc04a" providerId="ADAL" clId="{5F09954B-307B-45D9-89F8-5F68887BE120}" dt="2024-01-31T14:03:20.347" v="676" actId="20577"/>
          <pc:sldLayoutMkLst>
            <pc:docMk/>
            <pc:sldMasterMk cId="2436609279" sldId="2147483660"/>
            <pc:sldLayoutMk cId="895852067" sldId="2147483663"/>
          </pc:sldLayoutMkLst>
          <pc:spChg chg="mod">
            <ac:chgData name="Franziska Händschel" userId="e2149472-3187-4d00-b16a-a19eff6fc04a" providerId="ADAL" clId="{5F09954B-307B-45D9-89F8-5F68887BE120}" dt="2024-01-31T09:57:10.308" v="153" actId="3064"/>
            <ac:spMkLst>
              <pc:docMk/>
              <pc:sldMasterMk cId="2436609279" sldId="2147483660"/>
              <pc:sldLayoutMk cId="895852067" sldId="2147483663"/>
              <ac:spMk id="7" creationId="{95E1ABED-E937-4B03-C0A4-9F568330DE05}"/>
            </ac:spMkLst>
          </pc:spChg>
          <pc:spChg chg="mod">
            <ac:chgData name="Franziska Händschel" userId="e2149472-3187-4d00-b16a-a19eff6fc04a" providerId="ADAL" clId="{5F09954B-307B-45D9-89F8-5F68887BE120}" dt="2024-01-31T09:57:10.308" v="153" actId="3064"/>
            <ac:spMkLst>
              <pc:docMk/>
              <pc:sldMasterMk cId="2436609279" sldId="2147483660"/>
              <pc:sldLayoutMk cId="895852067" sldId="2147483663"/>
              <ac:spMk id="8" creationId="{D841FB08-77D4-969F-B672-B72BA6DF635F}"/>
            </ac:spMkLst>
          </pc:spChg>
          <pc:spChg chg="mod">
            <ac:chgData name="Franziska Händschel" userId="e2149472-3187-4d00-b16a-a19eff6fc04a" providerId="ADAL" clId="{5F09954B-307B-45D9-89F8-5F68887BE120}" dt="2024-01-31T14:02:39.608" v="674" actId="20577"/>
            <ac:spMkLst>
              <pc:docMk/>
              <pc:sldMasterMk cId="2436609279" sldId="2147483660"/>
              <pc:sldLayoutMk cId="895852067" sldId="2147483663"/>
              <ac:spMk id="9" creationId="{88E0BCFD-70D6-BB53-003B-9CC4F2C88CB4}"/>
            </ac:spMkLst>
          </pc:spChg>
          <pc:spChg chg="mod">
            <ac:chgData name="Franziska Händschel" userId="e2149472-3187-4d00-b16a-a19eff6fc04a" providerId="ADAL" clId="{5F09954B-307B-45D9-89F8-5F68887BE120}" dt="2024-01-31T09:52:28.054" v="108"/>
            <ac:spMkLst>
              <pc:docMk/>
              <pc:sldMasterMk cId="2436609279" sldId="2147483660"/>
              <pc:sldLayoutMk cId="895852067" sldId="2147483663"/>
              <ac:spMk id="10" creationId="{8B40B165-4D2D-0C40-58B7-35FC1A3522B6}"/>
            </ac:spMkLst>
          </pc:spChg>
          <pc:spChg chg="mod">
            <ac:chgData name="Franziska Händschel" userId="e2149472-3187-4d00-b16a-a19eff6fc04a" providerId="ADAL" clId="{5F09954B-307B-45D9-89F8-5F68887BE120}" dt="2024-01-31T09:57:10.308" v="153" actId="3064"/>
            <ac:spMkLst>
              <pc:docMk/>
              <pc:sldMasterMk cId="2436609279" sldId="2147483660"/>
              <pc:sldLayoutMk cId="895852067" sldId="2147483663"/>
              <ac:spMk id="11" creationId="{D0404B70-6333-4F7F-0155-E18C025FC80A}"/>
            </ac:spMkLst>
          </pc:spChg>
          <pc:spChg chg="del mod">
            <ac:chgData name="Franziska Händschel" userId="e2149472-3187-4d00-b16a-a19eff6fc04a" providerId="ADAL" clId="{5F09954B-307B-45D9-89F8-5F68887BE120}" dt="2024-01-31T09:52:56.571" v="122" actId="478"/>
            <ac:spMkLst>
              <pc:docMk/>
              <pc:sldMasterMk cId="2436609279" sldId="2147483660"/>
              <pc:sldLayoutMk cId="895852067" sldId="2147483663"/>
              <ac:spMk id="12" creationId="{063A949A-F077-04BD-FAB0-292306E4C002}"/>
            </ac:spMkLst>
          </pc:spChg>
          <pc:spChg chg="del mod">
            <ac:chgData name="Franziska Händschel" userId="e2149472-3187-4d00-b16a-a19eff6fc04a" providerId="ADAL" clId="{5F09954B-307B-45D9-89F8-5F68887BE120}" dt="2024-01-31T09:52:56.571" v="122" actId="478"/>
            <ac:spMkLst>
              <pc:docMk/>
              <pc:sldMasterMk cId="2436609279" sldId="2147483660"/>
              <pc:sldLayoutMk cId="895852067" sldId="2147483663"/>
              <ac:spMk id="13" creationId="{834D8836-EFBF-B446-8E8B-DF9D61464FB5}"/>
            </ac:spMkLst>
          </pc:spChg>
          <pc:spChg chg="mod">
            <ac:chgData name="Franziska Händschel" userId="e2149472-3187-4d00-b16a-a19eff6fc04a" providerId="ADAL" clId="{5F09954B-307B-45D9-89F8-5F68887BE120}" dt="2024-01-31T09:57:10.308" v="153" actId="3064"/>
            <ac:spMkLst>
              <pc:docMk/>
              <pc:sldMasterMk cId="2436609279" sldId="2147483660"/>
              <pc:sldLayoutMk cId="895852067" sldId="2147483663"/>
              <ac:spMk id="14" creationId="{9F98F104-F03D-68F3-CC5F-B8039C635D23}"/>
            </ac:spMkLst>
          </pc:spChg>
          <pc:spChg chg="mod">
            <ac:chgData name="Franziska Händschel" userId="e2149472-3187-4d00-b16a-a19eff6fc04a" providerId="ADAL" clId="{5F09954B-307B-45D9-89F8-5F68887BE120}" dt="2024-01-31T09:57:10.308" v="153" actId="3064"/>
            <ac:spMkLst>
              <pc:docMk/>
              <pc:sldMasterMk cId="2436609279" sldId="2147483660"/>
              <pc:sldLayoutMk cId="895852067" sldId="2147483663"/>
              <ac:spMk id="15" creationId="{2F3BB778-68F5-E4CE-E5CD-11B4427CA6A2}"/>
            </ac:spMkLst>
          </pc:spChg>
          <pc:spChg chg="mod">
            <ac:chgData name="Franziska Händschel" userId="e2149472-3187-4d00-b16a-a19eff6fc04a" providerId="ADAL" clId="{5F09954B-307B-45D9-89F8-5F68887BE120}" dt="2024-01-31T09:57:10.308" v="153" actId="3064"/>
            <ac:spMkLst>
              <pc:docMk/>
              <pc:sldMasterMk cId="2436609279" sldId="2147483660"/>
              <pc:sldLayoutMk cId="895852067" sldId="2147483663"/>
              <ac:spMk id="16" creationId="{31DE11FF-F0AA-2000-E927-4E08E5C54F1F}"/>
            </ac:spMkLst>
          </pc:spChg>
          <pc:spChg chg="del mod">
            <ac:chgData name="Franziska Händschel" userId="e2149472-3187-4d00-b16a-a19eff6fc04a" providerId="ADAL" clId="{5F09954B-307B-45D9-89F8-5F68887BE120}" dt="2024-01-31T09:52:59.421" v="123" actId="478"/>
            <ac:spMkLst>
              <pc:docMk/>
              <pc:sldMasterMk cId="2436609279" sldId="2147483660"/>
              <pc:sldLayoutMk cId="895852067" sldId="2147483663"/>
              <ac:spMk id="17" creationId="{AD3BAAB8-8CBF-1B3A-FE6A-64B6B921DB88}"/>
            </ac:spMkLst>
          </pc:spChg>
          <pc:spChg chg="del mod">
            <ac:chgData name="Franziska Händschel" userId="e2149472-3187-4d00-b16a-a19eff6fc04a" providerId="ADAL" clId="{5F09954B-307B-45D9-89F8-5F68887BE120}" dt="2024-01-31T09:52:59.421" v="123" actId="478"/>
            <ac:spMkLst>
              <pc:docMk/>
              <pc:sldMasterMk cId="2436609279" sldId="2147483660"/>
              <pc:sldLayoutMk cId="895852067" sldId="2147483663"/>
              <ac:spMk id="18" creationId="{52275CD9-FDF9-5071-4200-B2300BB1BF8A}"/>
            </ac:spMkLst>
          </pc:spChg>
          <pc:spChg chg="del mod">
            <ac:chgData name="Franziska Händschel" userId="e2149472-3187-4d00-b16a-a19eff6fc04a" providerId="ADAL" clId="{5F09954B-307B-45D9-89F8-5F68887BE120}" dt="2024-01-31T09:52:59.421" v="123" actId="478"/>
            <ac:spMkLst>
              <pc:docMk/>
              <pc:sldMasterMk cId="2436609279" sldId="2147483660"/>
              <pc:sldLayoutMk cId="895852067" sldId="2147483663"/>
              <ac:spMk id="19" creationId="{5BCF4849-ED41-82C6-272B-7771174FD431}"/>
            </ac:spMkLst>
          </pc:spChg>
          <pc:spChg chg="mod">
            <ac:chgData name="Franziska Händschel" userId="e2149472-3187-4d00-b16a-a19eff6fc04a" providerId="ADAL" clId="{5F09954B-307B-45D9-89F8-5F68887BE120}" dt="2024-01-31T10:06:49.920" v="155"/>
            <ac:spMkLst>
              <pc:docMk/>
              <pc:sldMasterMk cId="2436609279" sldId="2147483660"/>
              <pc:sldLayoutMk cId="895852067" sldId="2147483663"/>
              <ac:spMk id="20" creationId="{F047959D-AF81-ABC3-7B9A-8987EFE562B1}"/>
            </ac:spMkLst>
          </pc:spChg>
          <pc:spChg chg="mod">
            <ac:chgData name="Franziska Händschel" userId="e2149472-3187-4d00-b16a-a19eff6fc04a" providerId="ADAL" clId="{5F09954B-307B-45D9-89F8-5F68887BE120}" dt="2024-01-31T14:03:20.347" v="676" actId="20577"/>
            <ac:spMkLst>
              <pc:docMk/>
              <pc:sldMasterMk cId="2436609279" sldId="2147483660"/>
              <pc:sldLayoutMk cId="895852067" sldId="2147483663"/>
              <ac:spMk id="21" creationId="{652AFF11-341E-9BFC-BC96-E7BBB9D8FD1C}"/>
            </ac:spMkLst>
          </pc:spChg>
          <pc:spChg chg="mod">
            <ac:chgData name="Franziska Händschel" userId="e2149472-3187-4d00-b16a-a19eff6fc04a" providerId="ADAL" clId="{5F09954B-307B-45D9-89F8-5F68887BE120}" dt="2024-01-31T09:52:50.138" v="121" actId="1036"/>
            <ac:spMkLst>
              <pc:docMk/>
              <pc:sldMasterMk cId="2436609279" sldId="2147483660"/>
              <pc:sldLayoutMk cId="895852067" sldId="2147483663"/>
              <ac:spMk id="22" creationId="{FF6B5713-C2E7-1691-6A1E-F24CCD84DC13}"/>
            </ac:spMkLst>
          </pc:spChg>
          <pc:spChg chg="del mod">
            <ac:chgData name="Franziska Händschel" userId="e2149472-3187-4d00-b16a-a19eff6fc04a" providerId="ADAL" clId="{5F09954B-307B-45D9-89F8-5F68887BE120}" dt="2024-01-31T09:52:56.571" v="122" actId="478"/>
            <ac:spMkLst>
              <pc:docMk/>
              <pc:sldMasterMk cId="2436609279" sldId="2147483660"/>
              <pc:sldLayoutMk cId="895852067" sldId="2147483663"/>
              <ac:spMk id="23" creationId="{18F43433-AA61-0A75-23D5-A07727741BF5}"/>
            </ac:spMkLst>
          </pc:spChg>
          <pc:spChg chg="del mod">
            <ac:chgData name="Franziska Händschel" userId="e2149472-3187-4d00-b16a-a19eff6fc04a" providerId="ADAL" clId="{5F09954B-307B-45D9-89F8-5F68887BE120}" dt="2024-01-31T09:52:56.571" v="122" actId="478"/>
            <ac:spMkLst>
              <pc:docMk/>
              <pc:sldMasterMk cId="2436609279" sldId="2147483660"/>
              <pc:sldLayoutMk cId="895852067" sldId="2147483663"/>
              <ac:spMk id="24" creationId="{9B3BF910-DB1B-D329-84F0-A742DA58F2C3}"/>
            </ac:spMkLst>
          </pc:spChg>
          <pc:spChg chg="mod">
            <ac:chgData name="Franziska Händschel" userId="e2149472-3187-4d00-b16a-a19eff6fc04a" providerId="ADAL" clId="{5F09954B-307B-45D9-89F8-5F68887BE120}" dt="2024-01-31T10:08:57.794" v="192" actId="20577"/>
            <ac:spMkLst>
              <pc:docMk/>
              <pc:sldMasterMk cId="2436609279" sldId="2147483660"/>
              <pc:sldLayoutMk cId="895852067" sldId="2147483663"/>
              <ac:spMk id="25" creationId="{6A0D7CC5-6D3B-5C64-B94A-7C160E08F4BD}"/>
            </ac:spMkLst>
          </pc:spChg>
          <pc:spChg chg="mod">
            <ac:chgData name="Franziska Händschel" userId="e2149472-3187-4d00-b16a-a19eff6fc04a" providerId="ADAL" clId="{5F09954B-307B-45D9-89F8-5F68887BE120}" dt="2024-01-31T10:09:36.292" v="225" actId="20577"/>
            <ac:spMkLst>
              <pc:docMk/>
              <pc:sldMasterMk cId="2436609279" sldId="2147483660"/>
              <pc:sldLayoutMk cId="895852067" sldId="2147483663"/>
              <ac:spMk id="26" creationId="{BCA53FFA-7C83-4A49-9FF8-0C8EF5705CE5}"/>
            </ac:spMkLst>
          </pc:spChg>
          <pc:spChg chg="mod">
            <ac:chgData name="Franziska Händschel" userId="e2149472-3187-4d00-b16a-a19eff6fc04a" providerId="ADAL" clId="{5F09954B-307B-45D9-89F8-5F68887BE120}" dt="2024-01-31T10:09:55.439" v="229" actId="113"/>
            <ac:spMkLst>
              <pc:docMk/>
              <pc:sldMasterMk cId="2436609279" sldId="2147483660"/>
              <pc:sldLayoutMk cId="895852067" sldId="2147483663"/>
              <ac:spMk id="27" creationId="{BFA7FE67-5E96-5C3E-B62E-5002CF67303C}"/>
            </ac:spMkLst>
          </pc:spChg>
          <pc:spChg chg="del mod">
            <ac:chgData name="Franziska Händschel" userId="e2149472-3187-4d00-b16a-a19eff6fc04a" providerId="ADAL" clId="{5F09954B-307B-45D9-89F8-5F68887BE120}" dt="2024-01-31T09:52:59.421" v="123" actId="478"/>
            <ac:spMkLst>
              <pc:docMk/>
              <pc:sldMasterMk cId="2436609279" sldId="2147483660"/>
              <pc:sldLayoutMk cId="895852067" sldId="2147483663"/>
              <ac:spMk id="28" creationId="{EA8360EF-0521-F902-5C84-6211E4BF0845}"/>
            </ac:spMkLst>
          </pc:spChg>
          <pc:spChg chg="del mod">
            <ac:chgData name="Franziska Händschel" userId="e2149472-3187-4d00-b16a-a19eff6fc04a" providerId="ADAL" clId="{5F09954B-307B-45D9-89F8-5F68887BE120}" dt="2024-01-31T09:52:59.421" v="123" actId="478"/>
            <ac:spMkLst>
              <pc:docMk/>
              <pc:sldMasterMk cId="2436609279" sldId="2147483660"/>
              <pc:sldLayoutMk cId="895852067" sldId="2147483663"/>
              <ac:spMk id="29" creationId="{59B69867-709B-B7C5-2247-DA7E1DF4FA25}"/>
            </ac:spMkLst>
          </pc:spChg>
          <pc:spChg chg="del mod">
            <ac:chgData name="Franziska Händschel" userId="e2149472-3187-4d00-b16a-a19eff6fc04a" providerId="ADAL" clId="{5F09954B-307B-45D9-89F8-5F68887BE120}" dt="2024-01-31T09:52:59.421" v="123" actId="478"/>
            <ac:spMkLst>
              <pc:docMk/>
              <pc:sldMasterMk cId="2436609279" sldId="2147483660"/>
              <pc:sldLayoutMk cId="895852067" sldId="2147483663"/>
              <ac:spMk id="30" creationId="{C390C07B-3A3F-B6AC-A2CD-A21BF78312C6}"/>
            </ac:spMkLst>
          </pc:spChg>
          <pc:spChg chg="mod">
            <ac:chgData name="Franziska Händschel" userId="e2149472-3187-4d00-b16a-a19eff6fc04a" providerId="ADAL" clId="{5F09954B-307B-45D9-89F8-5F68887BE120}" dt="2024-01-31T10:10:10.582" v="276" actId="20577"/>
            <ac:spMkLst>
              <pc:docMk/>
              <pc:sldMasterMk cId="2436609279" sldId="2147483660"/>
              <pc:sldLayoutMk cId="895852067" sldId="2147483663"/>
              <ac:spMk id="31" creationId="{61BA26F2-87A9-AAC4-ECC7-7FCA78FDB1ED}"/>
            </ac:spMkLst>
          </pc:spChg>
          <pc:spChg chg="mod">
            <ac:chgData name="Franziska Händschel" userId="e2149472-3187-4d00-b16a-a19eff6fc04a" providerId="ADAL" clId="{5F09954B-307B-45D9-89F8-5F68887BE120}" dt="2024-01-31T09:52:50.138" v="121" actId="1036"/>
            <ac:spMkLst>
              <pc:docMk/>
              <pc:sldMasterMk cId="2436609279" sldId="2147483660"/>
              <pc:sldLayoutMk cId="895852067" sldId="2147483663"/>
              <ac:spMk id="32" creationId="{9727E269-1D09-2925-4D56-58F1E72E1DD0}"/>
            </ac:spMkLst>
          </pc:spChg>
        </pc:sldLayoutChg>
        <pc:sldLayoutChg chg="addSp delSp modSp mod">
          <pc:chgData name="Franziska Händschel" userId="e2149472-3187-4d00-b16a-a19eff6fc04a" providerId="ADAL" clId="{5F09954B-307B-45D9-89F8-5F68887BE120}" dt="2024-01-31T14:03:26.793" v="683" actId="6549"/>
          <pc:sldLayoutMkLst>
            <pc:docMk/>
            <pc:sldMasterMk cId="2436609279" sldId="2147483660"/>
            <pc:sldLayoutMk cId="3962537421" sldId="2147483664"/>
          </pc:sldLayoutMkLst>
          <pc:spChg chg="mod">
            <ac:chgData name="Franziska Händschel" userId="e2149472-3187-4d00-b16a-a19eff6fc04a" providerId="ADAL" clId="{5F09954B-307B-45D9-89F8-5F68887BE120}" dt="2024-01-31T13:26:22.763" v="378"/>
            <ac:spMkLst>
              <pc:docMk/>
              <pc:sldMasterMk cId="2436609279" sldId="2147483660"/>
              <pc:sldLayoutMk cId="3962537421" sldId="2147483664"/>
              <ac:spMk id="8" creationId="{C3A3B832-652D-C944-FA92-5C150DB49328}"/>
            </ac:spMkLst>
          </pc:spChg>
          <pc:spChg chg="mod">
            <ac:chgData name="Franziska Händschel" userId="e2149472-3187-4d00-b16a-a19eff6fc04a" providerId="ADAL" clId="{5F09954B-307B-45D9-89F8-5F68887BE120}" dt="2024-01-31T13:26:05.697" v="375" actId="20577"/>
            <ac:spMkLst>
              <pc:docMk/>
              <pc:sldMasterMk cId="2436609279" sldId="2147483660"/>
              <pc:sldLayoutMk cId="3962537421" sldId="2147483664"/>
              <ac:spMk id="9" creationId="{F6D885EC-A22B-3BB2-2BAE-27E02C85C778}"/>
            </ac:spMkLst>
          </pc:spChg>
          <pc:spChg chg="mod">
            <ac:chgData name="Franziska Händschel" userId="e2149472-3187-4d00-b16a-a19eff6fc04a" providerId="ADAL" clId="{5F09954B-307B-45D9-89F8-5F68887BE120}" dt="2024-01-31T13:30:51.914" v="562" actId="207"/>
            <ac:spMkLst>
              <pc:docMk/>
              <pc:sldMasterMk cId="2436609279" sldId="2147483660"/>
              <pc:sldLayoutMk cId="3962537421" sldId="2147483664"/>
              <ac:spMk id="14" creationId="{5B14E262-7848-31B0-81FD-8807EAB9F992}"/>
            </ac:spMkLst>
          </pc:spChg>
          <pc:spChg chg="del mod">
            <ac:chgData name="Franziska Händschel" userId="e2149472-3187-4d00-b16a-a19eff6fc04a" providerId="ADAL" clId="{5F09954B-307B-45D9-89F8-5F68887BE120}" dt="2024-01-31T13:24:56.870" v="336" actId="478"/>
            <ac:spMkLst>
              <pc:docMk/>
              <pc:sldMasterMk cId="2436609279" sldId="2147483660"/>
              <pc:sldLayoutMk cId="3962537421" sldId="2147483664"/>
              <ac:spMk id="15" creationId="{668FBB89-980F-D4A3-D1D8-E3C528431B82}"/>
            </ac:spMkLst>
          </pc:spChg>
          <pc:spChg chg="del mod">
            <ac:chgData name="Franziska Händschel" userId="e2149472-3187-4d00-b16a-a19eff6fc04a" providerId="ADAL" clId="{5F09954B-307B-45D9-89F8-5F68887BE120}" dt="2024-01-31T13:24:56.870" v="336" actId="478"/>
            <ac:spMkLst>
              <pc:docMk/>
              <pc:sldMasterMk cId="2436609279" sldId="2147483660"/>
              <pc:sldLayoutMk cId="3962537421" sldId="2147483664"/>
              <ac:spMk id="16" creationId="{4C64F30B-3B18-552A-FF2A-C51AE2B5503A}"/>
            </ac:spMkLst>
          </pc:spChg>
          <pc:spChg chg="del mod">
            <ac:chgData name="Franziska Händschel" userId="e2149472-3187-4d00-b16a-a19eff6fc04a" providerId="ADAL" clId="{5F09954B-307B-45D9-89F8-5F68887BE120}" dt="2024-01-31T13:24:55.115" v="335" actId="21"/>
            <ac:spMkLst>
              <pc:docMk/>
              <pc:sldMasterMk cId="2436609279" sldId="2147483660"/>
              <pc:sldLayoutMk cId="3962537421" sldId="2147483664"/>
              <ac:spMk id="17" creationId="{885BF444-1F93-4E30-4F02-5C79599BB693}"/>
            </ac:spMkLst>
          </pc:spChg>
          <pc:spChg chg="mod">
            <ac:chgData name="Franziska Händschel" userId="e2149472-3187-4d00-b16a-a19eff6fc04a" providerId="ADAL" clId="{5F09954B-307B-45D9-89F8-5F68887BE120}" dt="2024-01-31T13:28:15.732" v="404" actId="20577"/>
            <ac:spMkLst>
              <pc:docMk/>
              <pc:sldMasterMk cId="2436609279" sldId="2147483660"/>
              <pc:sldLayoutMk cId="3962537421" sldId="2147483664"/>
              <ac:spMk id="18" creationId="{C3AFD97B-D706-C0FB-62F4-40B00AB96C69}"/>
            </ac:spMkLst>
          </pc:spChg>
          <pc:spChg chg="mod">
            <ac:chgData name="Franziska Händschel" userId="e2149472-3187-4d00-b16a-a19eff6fc04a" providerId="ADAL" clId="{5F09954B-307B-45D9-89F8-5F68887BE120}" dt="2024-01-31T14:03:26.793" v="683" actId="6549"/>
            <ac:spMkLst>
              <pc:docMk/>
              <pc:sldMasterMk cId="2436609279" sldId="2147483660"/>
              <pc:sldLayoutMk cId="3962537421" sldId="2147483664"/>
              <ac:spMk id="19" creationId="{37803F57-3605-E2CF-C4FF-D1318C2CFC4D}"/>
            </ac:spMkLst>
          </pc:spChg>
          <pc:spChg chg="del">
            <ac:chgData name="Franziska Händschel" userId="e2149472-3187-4d00-b16a-a19eff6fc04a" providerId="ADAL" clId="{5F09954B-307B-45D9-89F8-5F68887BE120}" dt="2024-01-31T13:24:33.710" v="324" actId="478"/>
            <ac:spMkLst>
              <pc:docMk/>
              <pc:sldMasterMk cId="2436609279" sldId="2147483660"/>
              <pc:sldLayoutMk cId="3962537421" sldId="2147483664"/>
              <ac:spMk id="23" creationId="{9E0090A7-49B4-A309-2630-C25EFD437829}"/>
            </ac:spMkLst>
          </pc:spChg>
          <pc:spChg chg="del">
            <ac:chgData name="Franziska Händschel" userId="e2149472-3187-4d00-b16a-a19eff6fc04a" providerId="ADAL" clId="{5F09954B-307B-45D9-89F8-5F68887BE120}" dt="2024-01-31T13:24:33.710" v="324" actId="478"/>
            <ac:spMkLst>
              <pc:docMk/>
              <pc:sldMasterMk cId="2436609279" sldId="2147483660"/>
              <pc:sldLayoutMk cId="3962537421" sldId="2147483664"/>
              <ac:spMk id="24" creationId="{E5E9ABCC-FD4D-6D71-9254-8B5E8DEB5D75}"/>
            </ac:spMkLst>
          </pc:spChg>
          <pc:spChg chg="del">
            <ac:chgData name="Franziska Händschel" userId="e2149472-3187-4d00-b16a-a19eff6fc04a" providerId="ADAL" clId="{5F09954B-307B-45D9-89F8-5F68887BE120}" dt="2024-01-31T13:24:33.710" v="324" actId="478"/>
            <ac:spMkLst>
              <pc:docMk/>
              <pc:sldMasterMk cId="2436609279" sldId="2147483660"/>
              <pc:sldLayoutMk cId="3962537421" sldId="2147483664"/>
              <ac:spMk id="25" creationId="{EDEA8AD6-696F-28D3-A4C8-5AF85602EE38}"/>
            </ac:spMkLst>
          </pc:spChg>
          <pc:spChg chg="add del mod">
            <ac:chgData name="Franziska Händschel" userId="e2149472-3187-4d00-b16a-a19eff6fc04a" providerId="ADAL" clId="{5F09954B-307B-45D9-89F8-5F68887BE120}" dt="2024-01-31T13:24:29.478" v="323" actId="21"/>
            <ac:spMkLst>
              <pc:docMk/>
              <pc:sldMasterMk cId="2436609279" sldId="2147483660"/>
              <pc:sldLayoutMk cId="3962537421" sldId="2147483664"/>
              <ac:spMk id="29" creationId="{9F8B7B2D-6B76-81D6-BE01-6CED5EDE092C}"/>
            </ac:spMkLst>
          </pc:spChg>
          <pc:spChg chg="add del mod">
            <ac:chgData name="Franziska Händschel" userId="e2149472-3187-4d00-b16a-a19eff6fc04a" providerId="ADAL" clId="{5F09954B-307B-45D9-89F8-5F68887BE120}" dt="2024-01-31T13:24:29.478" v="323" actId="21"/>
            <ac:spMkLst>
              <pc:docMk/>
              <pc:sldMasterMk cId="2436609279" sldId="2147483660"/>
              <pc:sldLayoutMk cId="3962537421" sldId="2147483664"/>
              <ac:spMk id="30" creationId="{A3F20921-BE4F-D76B-5A6B-E31AC95E9217}"/>
            </ac:spMkLst>
          </pc:spChg>
          <pc:spChg chg="add del mod">
            <ac:chgData name="Franziska Händschel" userId="e2149472-3187-4d00-b16a-a19eff6fc04a" providerId="ADAL" clId="{5F09954B-307B-45D9-89F8-5F68887BE120}" dt="2024-01-31T13:24:29.478" v="323" actId="21"/>
            <ac:spMkLst>
              <pc:docMk/>
              <pc:sldMasterMk cId="2436609279" sldId="2147483660"/>
              <pc:sldLayoutMk cId="3962537421" sldId="2147483664"/>
              <ac:spMk id="31" creationId="{338D2632-FEB5-C07D-0B0A-FCC31F14716A}"/>
            </ac:spMkLst>
          </pc:spChg>
          <pc:spChg chg="add del mod">
            <ac:chgData name="Franziska Händschel" userId="e2149472-3187-4d00-b16a-a19eff6fc04a" providerId="ADAL" clId="{5F09954B-307B-45D9-89F8-5F68887BE120}" dt="2024-01-31T13:24:29.478" v="323" actId="21"/>
            <ac:spMkLst>
              <pc:docMk/>
              <pc:sldMasterMk cId="2436609279" sldId="2147483660"/>
              <pc:sldLayoutMk cId="3962537421" sldId="2147483664"/>
              <ac:spMk id="32" creationId="{101B8FC2-39C0-E4F7-3A9E-0B70B0A99B0F}"/>
            </ac:spMkLst>
          </pc:spChg>
          <pc:spChg chg="add mod">
            <ac:chgData name="Franziska Händschel" userId="e2149472-3187-4d00-b16a-a19eff6fc04a" providerId="ADAL" clId="{5F09954B-307B-45D9-89F8-5F68887BE120}" dt="2024-01-31T13:30:55.225" v="563" actId="207"/>
            <ac:spMkLst>
              <pc:docMk/>
              <pc:sldMasterMk cId="2436609279" sldId="2147483660"/>
              <pc:sldLayoutMk cId="3962537421" sldId="2147483664"/>
              <ac:spMk id="33" creationId="{DC43927C-5224-FF34-696C-1CC40E0B74E2}"/>
            </ac:spMkLst>
          </pc:spChg>
          <pc:spChg chg="add mod">
            <ac:chgData name="Franziska Händschel" userId="e2149472-3187-4d00-b16a-a19eff6fc04a" providerId="ADAL" clId="{5F09954B-307B-45D9-89F8-5F68887BE120}" dt="2024-01-31T13:30:55.225" v="563" actId="207"/>
            <ac:spMkLst>
              <pc:docMk/>
              <pc:sldMasterMk cId="2436609279" sldId="2147483660"/>
              <pc:sldLayoutMk cId="3962537421" sldId="2147483664"/>
              <ac:spMk id="34" creationId="{4D046551-44B1-0E99-41F8-314E7E9BD806}"/>
            </ac:spMkLst>
          </pc:spChg>
          <pc:spChg chg="add del mod">
            <ac:chgData name="Franziska Händschel" userId="e2149472-3187-4d00-b16a-a19eff6fc04a" providerId="ADAL" clId="{5F09954B-307B-45D9-89F8-5F68887BE120}" dt="2024-01-31T13:24:46.675" v="332" actId="478"/>
            <ac:spMkLst>
              <pc:docMk/>
              <pc:sldMasterMk cId="2436609279" sldId="2147483660"/>
              <pc:sldLayoutMk cId="3962537421" sldId="2147483664"/>
              <ac:spMk id="35" creationId="{F58969AF-8459-1CD4-3212-A656F5E0981C}"/>
            </ac:spMkLst>
          </pc:spChg>
          <pc:spChg chg="add del mod">
            <ac:chgData name="Franziska Händschel" userId="e2149472-3187-4d00-b16a-a19eff6fc04a" providerId="ADAL" clId="{5F09954B-307B-45D9-89F8-5F68887BE120}" dt="2024-01-31T13:24:44.783" v="331" actId="21"/>
            <ac:spMkLst>
              <pc:docMk/>
              <pc:sldMasterMk cId="2436609279" sldId="2147483660"/>
              <pc:sldLayoutMk cId="3962537421" sldId="2147483664"/>
              <ac:spMk id="36" creationId="{9DC3C2B9-C045-15EA-50D4-89A4463B2AD6}"/>
            </ac:spMkLst>
          </pc:spChg>
          <pc:spChg chg="add mod">
            <ac:chgData name="Franziska Händschel" userId="e2149472-3187-4d00-b16a-a19eff6fc04a" providerId="ADAL" clId="{5F09954B-307B-45D9-89F8-5F68887BE120}" dt="2024-01-31T13:24:46.987" v="333"/>
            <ac:spMkLst>
              <pc:docMk/>
              <pc:sldMasterMk cId="2436609279" sldId="2147483660"/>
              <pc:sldLayoutMk cId="3962537421" sldId="2147483664"/>
              <ac:spMk id="37" creationId="{D1DA7890-4430-0C8C-DC87-7FC56ABE2D1A}"/>
            </ac:spMkLst>
          </pc:spChg>
          <pc:spChg chg="add mod">
            <ac:chgData name="Franziska Händschel" userId="e2149472-3187-4d00-b16a-a19eff6fc04a" providerId="ADAL" clId="{5F09954B-307B-45D9-89F8-5F68887BE120}" dt="2024-01-31T13:24:57.188" v="337"/>
            <ac:spMkLst>
              <pc:docMk/>
              <pc:sldMasterMk cId="2436609279" sldId="2147483660"/>
              <pc:sldLayoutMk cId="3962537421" sldId="2147483664"/>
              <ac:spMk id="38" creationId="{57ED5F44-5EFB-3B3A-4FAC-74695893D9C8}"/>
            </ac:spMkLst>
          </pc:spChg>
          <pc:picChg chg="add del mod">
            <ac:chgData name="Franziska Händschel" userId="e2149472-3187-4d00-b16a-a19eff6fc04a" providerId="ADAL" clId="{5F09954B-307B-45D9-89F8-5F68887BE120}" dt="2024-01-31T13:22:42.020" v="301" actId="21"/>
            <ac:picMkLst>
              <pc:docMk/>
              <pc:sldMasterMk cId="2436609279" sldId="2147483660"/>
              <pc:sldLayoutMk cId="3962537421" sldId="2147483664"/>
              <ac:picMk id="3" creationId="{BC71603C-52E4-348F-E71E-2B40A55E8D91}"/>
            </ac:picMkLst>
          </pc:picChg>
          <pc:picChg chg="add del mod">
            <ac:chgData name="Franziska Händschel" userId="e2149472-3187-4d00-b16a-a19eff6fc04a" providerId="ADAL" clId="{5F09954B-307B-45D9-89F8-5F68887BE120}" dt="2024-01-31T13:28:34.960" v="405" actId="21"/>
            <ac:picMkLst>
              <pc:docMk/>
              <pc:sldMasterMk cId="2436609279" sldId="2147483660"/>
              <pc:sldLayoutMk cId="3962537421" sldId="2147483664"/>
              <ac:picMk id="5" creationId="{38EBE07D-0AB7-C422-E727-A2B0456F10D7}"/>
            </ac:picMkLst>
          </pc:picChg>
          <pc:picChg chg="add del mod">
            <ac:chgData name="Franziska Händschel" userId="e2149472-3187-4d00-b16a-a19eff6fc04a" providerId="ADAL" clId="{5F09954B-307B-45D9-89F8-5F68887BE120}" dt="2024-01-31T13:22:31.713" v="297" actId="21"/>
            <ac:picMkLst>
              <pc:docMk/>
              <pc:sldMasterMk cId="2436609279" sldId="2147483660"/>
              <pc:sldLayoutMk cId="3962537421" sldId="2147483664"/>
              <ac:picMk id="7" creationId="{23DF5F00-C09F-C6C0-17B1-78B60988B757}"/>
            </ac:picMkLst>
          </pc:picChg>
          <pc:picChg chg="add del">
            <ac:chgData name="Franziska Händschel" userId="e2149472-3187-4d00-b16a-a19eff6fc04a" providerId="ADAL" clId="{5F09954B-307B-45D9-89F8-5F68887BE120}" dt="2024-01-31T13:22:42.963" v="302" actId="478"/>
            <ac:picMkLst>
              <pc:docMk/>
              <pc:sldMasterMk cId="2436609279" sldId="2147483660"/>
              <pc:sldLayoutMk cId="3962537421" sldId="2147483664"/>
              <ac:picMk id="10" creationId="{BBBA11CA-E924-9DB6-E427-36A2F8962CEC}"/>
            </ac:picMkLst>
          </pc:picChg>
          <pc:picChg chg="add del mod">
            <ac:chgData name="Franziska Händschel" userId="e2149472-3187-4d00-b16a-a19eff6fc04a" providerId="ADAL" clId="{5F09954B-307B-45D9-89F8-5F68887BE120}" dt="2024-01-31T13:22:15.430" v="291"/>
            <ac:picMkLst>
              <pc:docMk/>
              <pc:sldMasterMk cId="2436609279" sldId="2147483660"/>
              <pc:sldLayoutMk cId="3962537421" sldId="2147483664"/>
              <ac:picMk id="12" creationId="{B5CA68FC-A3C1-9439-0231-DF86BEB3EE2D}"/>
            </ac:picMkLst>
          </pc:picChg>
          <pc:picChg chg="del">
            <ac:chgData name="Franziska Händschel" userId="e2149472-3187-4d00-b16a-a19eff6fc04a" providerId="ADAL" clId="{5F09954B-307B-45D9-89F8-5F68887BE120}" dt="2024-01-31T13:22:32.660" v="298" actId="478"/>
            <ac:picMkLst>
              <pc:docMk/>
              <pc:sldMasterMk cId="2436609279" sldId="2147483660"/>
              <pc:sldLayoutMk cId="3962537421" sldId="2147483664"/>
              <ac:picMk id="20" creationId="{62C13E3A-8983-9A5F-AC76-E198D7D9AB96}"/>
            </ac:picMkLst>
          </pc:picChg>
          <pc:picChg chg="add mod">
            <ac:chgData name="Franziska Händschel" userId="e2149472-3187-4d00-b16a-a19eff6fc04a" providerId="ADAL" clId="{5F09954B-307B-45D9-89F8-5F68887BE120}" dt="2024-01-31T13:22:32.998" v="299"/>
            <ac:picMkLst>
              <pc:docMk/>
              <pc:sldMasterMk cId="2436609279" sldId="2147483660"/>
              <pc:sldLayoutMk cId="3962537421" sldId="2147483664"/>
              <ac:picMk id="21" creationId="{7B1F3989-95CF-CAEA-C422-D44670A1C83A}"/>
            </ac:picMkLst>
          </pc:picChg>
          <pc:picChg chg="add mod">
            <ac:chgData name="Franziska Händschel" userId="e2149472-3187-4d00-b16a-a19eff6fc04a" providerId="ADAL" clId="{5F09954B-307B-45D9-89F8-5F68887BE120}" dt="2024-01-31T13:22:43.252" v="303"/>
            <ac:picMkLst>
              <pc:docMk/>
              <pc:sldMasterMk cId="2436609279" sldId="2147483660"/>
              <pc:sldLayoutMk cId="3962537421" sldId="2147483664"/>
              <ac:picMk id="28" creationId="{A369FFC1-4D38-62EE-74DF-F4C444500CF0}"/>
            </ac:picMkLst>
          </pc:picChg>
        </pc:sldLayoutChg>
        <pc:sldLayoutChg chg="addSp delSp modSp mod">
          <pc:chgData name="Franziska Händschel" userId="e2149472-3187-4d00-b16a-a19eff6fc04a" providerId="ADAL" clId="{5F09954B-307B-45D9-89F8-5F68887BE120}" dt="2024-01-31T13:35:21.914" v="621" actId="20577"/>
          <pc:sldLayoutMkLst>
            <pc:docMk/>
            <pc:sldMasterMk cId="2436609279" sldId="2147483660"/>
            <pc:sldLayoutMk cId="3958149729" sldId="2147483665"/>
          </pc:sldLayoutMkLst>
          <pc:spChg chg="add del mod">
            <ac:chgData name="Franziska Händschel" userId="e2149472-3187-4d00-b16a-a19eff6fc04a" providerId="ADAL" clId="{5F09954B-307B-45D9-89F8-5F68887BE120}" dt="2024-01-31T13:30:42.139" v="558" actId="21"/>
            <ac:spMkLst>
              <pc:docMk/>
              <pc:sldMasterMk cId="2436609279" sldId="2147483660"/>
              <pc:sldLayoutMk cId="3958149729" sldId="2147483665"/>
              <ac:spMk id="4" creationId="{E3E230A8-2C45-C6B1-095A-6C20AFA3BC03}"/>
            </ac:spMkLst>
          </pc:spChg>
          <pc:spChg chg="add mod">
            <ac:chgData name="Franziska Händschel" userId="e2149472-3187-4d00-b16a-a19eff6fc04a" providerId="ADAL" clId="{5F09954B-307B-45D9-89F8-5F68887BE120}" dt="2024-01-31T13:30:47.715" v="561" actId="207"/>
            <ac:spMkLst>
              <pc:docMk/>
              <pc:sldMasterMk cId="2436609279" sldId="2147483660"/>
              <pc:sldLayoutMk cId="3958149729" sldId="2147483665"/>
              <ac:spMk id="5" creationId="{12525144-943A-BAB3-D503-2CFFEA17FCF3}"/>
            </ac:spMkLst>
          </pc:spChg>
          <pc:spChg chg="mod topLvl">
            <ac:chgData name="Franziska Händschel" userId="e2149472-3187-4d00-b16a-a19eff6fc04a" providerId="ADAL" clId="{5F09954B-307B-45D9-89F8-5F68887BE120}" dt="2024-01-31T13:35:21.914" v="621" actId="20577"/>
            <ac:spMkLst>
              <pc:docMk/>
              <pc:sldMasterMk cId="2436609279" sldId="2147483660"/>
              <pc:sldLayoutMk cId="3958149729" sldId="2147483665"/>
              <ac:spMk id="7" creationId="{4C01EEAC-6E58-0264-8B51-7331CE0C7A53}"/>
            </ac:spMkLst>
          </pc:spChg>
          <pc:spChg chg="mod">
            <ac:chgData name="Franziska Händschel" userId="e2149472-3187-4d00-b16a-a19eff6fc04a" providerId="ADAL" clId="{5F09954B-307B-45D9-89F8-5F68887BE120}" dt="2024-01-31T13:30:16.199" v="554"/>
            <ac:spMkLst>
              <pc:docMk/>
              <pc:sldMasterMk cId="2436609279" sldId="2147483660"/>
              <pc:sldLayoutMk cId="3958149729" sldId="2147483665"/>
              <ac:spMk id="10" creationId="{49175D27-F2C7-C8CB-607D-B48B9625DCAA}"/>
            </ac:spMkLst>
          </pc:spChg>
          <pc:spChg chg="mod">
            <ac:chgData name="Franziska Händschel" userId="e2149472-3187-4d00-b16a-a19eff6fc04a" providerId="ADAL" clId="{5F09954B-307B-45D9-89F8-5F68887BE120}" dt="2024-01-31T13:30:00.801" v="551"/>
            <ac:spMkLst>
              <pc:docMk/>
              <pc:sldMasterMk cId="2436609279" sldId="2147483660"/>
              <pc:sldLayoutMk cId="3958149729" sldId="2147483665"/>
              <ac:spMk id="12" creationId="{99DE7ECC-2279-AA93-980C-F4B438D6EC51}"/>
            </ac:spMkLst>
          </pc:spChg>
          <pc:spChg chg="del">
            <ac:chgData name="Franziska Händschel" userId="e2149472-3187-4d00-b16a-a19eff6fc04a" providerId="ADAL" clId="{5F09954B-307B-45D9-89F8-5F68887BE120}" dt="2024-01-31T13:30:44.319" v="559" actId="478"/>
            <ac:spMkLst>
              <pc:docMk/>
              <pc:sldMasterMk cId="2436609279" sldId="2147483660"/>
              <pc:sldLayoutMk cId="3958149729" sldId="2147483665"/>
              <ac:spMk id="14" creationId="{BE4C58BD-93F7-38B1-3361-28CC8EA505AE}"/>
            </ac:spMkLst>
          </pc:spChg>
          <pc:spChg chg="del">
            <ac:chgData name="Franziska Händschel" userId="e2149472-3187-4d00-b16a-a19eff6fc04a" providerId="ADAL" clId="{5F09954B-307B-45D9-89F8-5F68887BE120}" dt="2024-01-31T13:30:44.319" v="559" actId="478"/>
            <ac:spMkLst>
              <pc:docMk/>
              <pc:sldMasterMk cId="2436609279" sldId="2147483660"/>
              <pc:sldLayoutMk cId="3958149729" sldId="2147483665"/>
              <ac:spMk id="15" creationId="{37E6F5FF-EFE8-7DFE-DA42-06A4D26BE568}"/>
            </ac:spMkLst>
          </pc:spChg>
          <pc:spChg chg="del">
            <ac:chgData name="Franziska Händschel" userId="e2149472-3187-4d00-b16a-a19eff6fc04a" providerId="ADAL" clId="{5F09954B-307B-45D9-89F8-5F68887BE120}" dt="2024-01-31T13:30:44.319" v="559" actId="478"/>
            <ac:spMkLst>
              <pc:docMk/>
              <pc:sldMasterMk cId="2436609279" sldId="2147483660"/>
              <pc:sldLayoutMk cId="3958149729" sldId="2147483665"/>
              <ac:spMk id="16" creationId="{86435954-1FD4-787E-5C0D-E94F9ABB270E}"/>
            </ac:spMkLst>
          </pc:spChg>
          <pc:spChg chg="del">
            <ac:chgData name="Franziska Händschel" userId="e2149472-3187-4d00-b16a-a19eff6fc04a" providerId="ADAL" clId="{5F09954B-307B-45D9-89F8-5F68887BE120}" dt="2024-01-31T13:30:44.319" v="559" actId="478"/>
            <ac:spMkLst>
              <pc:docMk/>
              <pc:sldMasterMk cId="2436609279" sldId="2147483660"/>
              <pc:sldLayoutMk cId="3958149729" sldId="2147483665"/>
              <ac:spMk id="19" creationId="{3A1938FB-4074-41C9-8F7D-BC8B2FE0FFFD}"/>
            </ac:spMkLst>
          </pc:spChg>
          <pc:spChg chg="del">
            <ac:chgData name="Franziska Händschel" userId="e2149472-3187-4d00-b16a-a19eff6fc04a" providerId="ADAL" clId="{5F09954B-307B-45D9-89F8-5F68887BE120}" dt="2024-01-31T13:30:44.319" v="559" actId="478"/>
            <ac:spMkLst>
              <pc:docMk/>
              <pc:sldMasterMk cId="2436609279" sldId="2147483660"/>
              <pc:sldLayoutMk cId="3958149729" sldId="2147483665"/>
              <ac:spMk id="20" creationId="{94C1731F-2542-3234-AAD9-A74653854EEC}"/>
            </ac:spMkLst>
          </pc:spChg>
          <pc:spChg chg="del">
            <ac:chgData name="Franziska Händschel" userId="e2149472-3187-4d00-b16a-a19eff6fc04a" providerId="ADAL" clId="{5F09954B-307B-45D9-89F8-5F68887BE120}" dt="2024-01-31T13:30:44.319" v="559" actId="478"/>
            <ac:spMkLst>
              <pc:docMk/>
              <pc:sldMasterMk cId="2436609279" sldId="2147483660"/>
              <pc:sldLayoutMk cId="3958149729" sldId="2147483665"/>
              <ac:spMk id="21" creationId="{440F5D89-49C2-0AEE-33E2-51C98C9EA8E6}"/>
            </ac:spMkLst>
          </pc:spChg>
          <pc:spChg chg="mod">
            <ac:chgData name="Franziska Händschel" userId="e2149472-3187-4d00-b16a-a19eff6fc04a" providerId="ADAL" clId="{5F09954B-307B-45D9-89F8-5F68887BE120}" dt="2024-01-31T13:31:36.684" v="569"/>
            <ac:spMkLst>
              <pc:docMk/>
              <pc:sldMasterMk cId="2436609279" sldId="2147483660"/>
              <pc:sldLayoutMk cId="3958149729" sldId="2147483665"/>
              <ac:spMk id="28" creationId="{3F032368-2FD3-539C-2EC5-500EF06DBDD4}"/>
            </ac:spMkLst>
          </pc:spChg>
          <pc:grpChg chg="add del mod">
            <ac:chgData name="Franziska Händschel" userId="e2149472-3187-4d00-b16a-a19eff6fc04a" providerId="ADAL" clId="{5F09954B-307B-45D9-89F8-5F68887BE120}" dt="2024-01-31T13:31:33.809" v="568" actId="478"/>
            <ac:grpSpMkLst>
              <pc:docMk/>
              <pc:sldMasterMk cId="2436609279" sldId="2147483660"/>
              <pc:sldLayoutMk cId="3958149729" sldId="2147483665"/>
              <ac:grpSpMk id="6" creationId="{B6A7D883-6442-DF02-7E33-00988088B2BA}"/>
            </ac:grpSpMkLst>
          </pc:grpChg>
          <pc:grpChg chg="del mod">
            <ac:chgData name="Franziska Händschel" userId="e2149472-3187-4d00-b16a-a19eff6fc04a" providerId="ADAL" clId="{5F09954B-307B-45D9-89F8-5F68887BE120}" dt="2024-01-31T13:31:31.545" v="567" actId="478"/>
            <ac:grpSpMkLst>
              <pc:docMk/>
              <pc:sldMasterMk cId="2436609279" sldId="2147483660"/>
              <pc:sldLayoutMk cId="3958149729" sldId="2147483665"/>
              <ac:grpSpMk id="8" creationId="{6E067214-6744-4A05-6EAE-E04E415EF7BA}"/>
            </ac:grpSpMkLst>
          </pc:grpChg>
          <pc:grpChg chg="add del mod">
            <ac:chgData name="Franziska Händschel" userId="e2149472-3187-4d00-b16a-a19eff6fc04a" providerId="ADAL" clId="{5F09954B-307B-45D9-89F8-5F68887BE120}" dt="2024-01-31T13:31:37.854" v="570"/>
            <ac:grpSpMkLst>
              <pc:docMk/>
              <pc:sldMasterMk cId="2436609279" sldId="2147483660"/>
              <pc:sldLayoutMk cId="3958149729" sldId="2147483665"/>
              <ac:grpSpMk id="27" creationId="{39961E2C-5A8F-DEA8-9079-30E2C7CBB6DB}"/>
            </ac:grpSpMkLst>
          </pc:grpChg>
          <pc:grpChg chg="mod">
            <ac:chgData name="Franziska Händschel" userId="e2149472-3187-4d00-b16a-a19eff6fc04a" providerId="ADAL" clId="{5F09954B-307B-45D9-89F8-5F68887BE120}" dt="2024-01-31T13:31:36.684" v="569"/>
            <ac:grpSpMkLst>
              <pc:docMk/>
              <pc:sldMasterMk cId="2436609279" sldId="2147483660"/>
              <pc:sldLayoutMk cId="3958149729" sldId="2147483665"/>
              <ac:grpSpMk id="29" creationId="{67645DFA-64F5-D875-8C37-9895C2A211BE}"/>
            </ac:grpSpMkLst>
          </pc:grpChg>
          <pc:picChg chg="add del mod">
            <ac:chgData name="Franziska Händschel" userId="e2149472-3187-4d00-b16a-a19eff6fc04a" providerId="ADAL" clId="{5F09954B-307B-45D9-89F8-5F68887BE120}" dt="2024-01-31T13:28:43.297" v="408" actId="21"/>
            <ac:picMkLst>
              <pc:docMk/>
              <pc:sldMasterMk cId="2436609279" sldId="2147483660"/>
              <pc:sldLayoutMk cId="3958149729" sldId="2147483665"/>
              <ac:picMk id="2" creationId="{008575E6-BC66-1603-5D81-8EE4F94FCC6F}"/>
            </ac:picMkLst>
          </pc:picChg>
          <pc:picChg chg="add mod">
            <ac:chgData name="Franziska Händschel" userId="e2149472-3187-4d00-b16a-a19eff6fc04a" providerId="ADAL" clId="{5F09954B-307B-45D9-89F8-5F68887BE120}" dt="2024-01-31T13:28:45.010" v="410"/>
            <ac:picMkLst>
              <pc:docMk/>
              <pc:sldMasterMk cId="2436609279" sldId="2147483660"/>
              <pc:sldLayoutMk cId="3958149729" sldId="2147483665"/>
              <ac:picMk id="3" creationId="{54CEE383-3741-834F-47E7-3B85E8F51B1C}"/>
            </ac:picMkLst>
          </pc:picChg>
          <pc:picChg chg="del mod">
            <ac:chgData name="Franziska Händschel" userId="e2149472-3187-4d00-b16a-a19eff6fc04a" providerId="ADAL" clId="{5F09954B-307B-45D9-89F8-5F68887BE120}" dt="2024-01-31T13:31:31.545" v="567" actId="478"/>
            <ac:picMkLst>
              <pc:docMk/>
              <pc:sldMasterMk cId="2436609279" sldId="2147483660"/>
              <pc:sldLayoutMk cId="3958149729" sldId="2147483665"/>
              <ac:picMk id="9" creationId="{D0AA8894-0C4D-F586-FF97-402086DA4C19}"/>
            </ac:picMkLst>
          </pc:picChg>
          <pc:picChg chg="del mod topLvl">
            <ac:chgData name="Franziska Händschel" userId="e2149472-3187-4d00-b16a-a19eff6fc04a" providerId="ADAL" clId="{5F09954B-307B-45D9-89F8-5F68887BE120}" dt="2024-01-31T13:31:33.809" v="568" actId="478"/>
            <ac:picMkLst>
              <pc:docMk/>
              <pc:sldMasterMk cId="2436609279" sldId="2147483660"/>
              <pc:sldLayoutMk cId="3958149729" sldId="2147483665"/>
              <ac:picMk id="11" creationId="{44EBCEE0-214D-A352-E585-2DE9F5A7BB4E}"/>
            </ac:picMkLst>
          </pc:picChg>
          <pc:picChg chg="del">
            <ac:chgData name="Franziska Händschel" userId="e2149472-3187-4d00-b16a-a19eff6fc04a" providerId="ADAL" clId="{5F09954B-307B-45D9-89F8-5F68887BE120}" dt="2024-01-31T13:28:44.656" v="409" actId="478"/>
            <ac:picMkLst>
              <pc:docMk/>
              <pc:sldMasterMk cId="2436609279" sldId="2147483660"/>
              <pc:sldLayoutMk cId="3958149729" sldId="2147483665"/>
              <ac:picMk id="18" creationId="{E3293066-FDAF-BF21-EE47-110E6D40E06F}"/>
            </ac:picMkLst>
          </pc:picChg>
          <pc:picChg chg="mod">
            <ac:chgData name="Franziska Händschel" userId="e2149472-3187-4d00-b16a-a19eff6fc04a" providerId="ADAL" clId="{5F09954B-307B-45D9-89F8-5F68887BE120}" dt="2024-01-31T13:31:36.684" v="569"/>
            <ac:picMkLst>
              <pc:docMk/>
              <pc:sldMasterMk cId="2436609279" sldId="2147483660"/>
              <pc:sldLayoutMk cId="3958149729" sldId="2147483665"/>
              <ac:picMk id="30" creationId="{47FFAA7D-04B2-0742-6359-D3F3ADAC3748}"/>
            </ac:picMkLst>
          </pc:picChg>
          <pc:picChg chg="mod">
            <ac:chgData name="Franziska Händschel" userId="e2149472-3187-4d00-b16a-a19eff6fc04a" providerId="ADAL" clId="{5F09954B-307B-45D9-89F8-5F68887BE120}" dt="2024-01-31T13:31:36.684" v="569"/>
            <ac:picMkLst>
              <pc:docMk/>
              <pc:sldMasterMk cId="2436609279" sldId="2147483660"/>
              <pc:sldLayoutMk cId="3958149729" sldId="2147483665"/>
              <ac:picMk id="31" creationId="{B90B879C-5E87-DAA2-BFE9-DFCA726EA3AB}"/>
            </ac:picMkLst>
          </pc:picChg>
        </pc:sldLayoutChg>
        <pc:sldLayoutChg chg="addSp delSp modSp mod">
          <pc:chgData name="Franziska Händschel" userId="e2149472-3187-4d00-b16a-a19eff6fc04a" providerId="ADAL" clId="{5F09954B-307B-45D9-89F8-5F68887BE120}" dt="2024-01-31T16:31:49.134" v="1847" actId="6014"/>
          <pc:sldLayoutMkLst>
            <pc:docMk/>
            <pc:sldMasterMk cId="2436609279" sldId="2147483660"/>
            <pc:sldLayoutMk cId="2956458864" sldId="2147483666"/>
          </pc:sldLayoutMkLst>
          <pc:spChg chg="mod">
            <ac:chgData name="Franziska Händschel" userId="e2149472-3187-4d00-b16a-a19eff6fc04a" providerId="ADAL" clId="{5F09954B-307B-45D9-89F8-5F68887BE120}" dt="2024-01-31T15:18:09.868" v="951" actId="20577"/>
            <ac:spMkLst>
              <pc:docMk/>
              <pc:sldMasterMk cId="2436609279" sldId="2147483660"/>
              <pc:sldLayoutMk cId="2956458864" sldId="2147483666"/>
              <ac:spMk id="2" creationId="{A34994D6-17EB-B159-81DA-25ADF929D62B}"/>
            </ac:spMkLst>
          </pc:spChg>
          <pc:spChg chg="mod">
            <ac:chgData name="Franziska Händschel" userId="e2149472-3187-4d00-b16a-a19eff6fc04a" providerId="ADAL" clId="{5F09954B-307B-45D9-89F8-5F68887BE120}" dt="2024-01-31T14:02:19.578" v="671" actId="1036"/>
            <ac:spMkLst>
              <pc:docMk/>
              <pc:sldMasterMk cId="2436609279" sldId="2147483660"/>
              <pc:sldLayoutMk cId="2956458864" sldId="2147483666"/>
              <ac:spMk id="6" creationId="{9C8C6178-CB57-D842-EBAA-662E7A672424}"/>
            </ac:spMkLst>
          </pc:spChg>
          <pc:spChg chg="mod">
            <ac:chgData name="Franziska Händschel" userId="e2149472-3187-4d00-b16a-a19eff6fc04a" providerId="ADAL" clId="{5F09954B-307B-45D9-89F8-5F68887BE120}" dt="2024-01-31T14:05:45.034" v="815" actId="20577"/>
            <ac:spMkLst>
              <pc:docMk/>
              <pc:sldMasterMk cId="2436609279" sldId="2147483660"/>
              <pc:sldLayoutMk cId="2956458864" sldId="2147483666"/>
              <ac:spMk id="7" creationId="{4F8215C2-A12A-8C12-F32D-DEB75F8F19FE}"/>
            </ac:spMkLst>
          </pc:spChg>
          <pc:spChg chg="mod">
            <ac:chgData name="Franziska Händschel" userId="e2149472-3187-4d00-b16a-a19eff6fc04a" providerId="ADAL" clId="{5F09954B-307B-45D9-89F8-5F68887BE120}" dt="2024-01-31T14:02:40.102" v="675" actId="20577"/>
            <ac:spMkLst>
              <pc:docMk/>
              <pc:sldMasterMk cId="2436609279" sldId="2147483660"/>
              <pc:sldLayoutMk cId="2956458864" sldId="2147483666"/>
              <ac:spMk id="10" creationId="{A8A02B5F-1106-82B3-187F-DEC7D65D2958}"/>
            </ac:spMkLst>
          </pc:spChg>
          <pc:spChg chg="mod">
            <ac:chgData name="Franziska Händschel" userId="e2149472-3187-4d00-b16a-a19eff6fc04a" providerId="ADAL" clId="{5F09954B-307B-45D9-89F8-5F68887BE120}" dt="2024-01-31T14:02:19.578" v="671" actId="1036"/>
            <ac:spMkLst>
              <pc:docMk/>
              <pc:sldMasterMk cId="2436609279" sldId="2147483660"/>
              <pc:sldLayoutMk cId="2956458864" sldId="2147483666"/>
              <ac:spMk id="11" creationId="{AF922BB2-96C1-2640-0273-8D67FAEFAEC7}"/>
            </ac:spMkLst>
          </pc:spChg>
          <pc:spChg chg="mod">
            <ac:chgData name="Franziska Händschel" userId="e2149472-3187-4d00-b16a-a19eff6fc04a" providerId="ADAL" clId="{5F09954B-307B-45D9-89F8-5F68887BE120}" dt="2024-01-31T14:06:40.517" v="825" actId="20577"/>
            <ac:spMkLst>
              <pc:docMk/>
              <pc:sldMasterMk cId="2436609279" sldId="2147483660"/>
              <pc:sldLayoutMk cId="2956458864" sldId="2147483666"/>
              <ac:spMk id="12" creationId="{929FCC91-37E8-2D89-DC99-588CB187258E}"/>
            </ac:spMkLst>
          </pc:spChg>
          <pc:spChg chg="mod">
            <ac:chgData name="Franziska Händschel" userId="e2149472-3187-4d00-b16a-a19eff6fc04a" providerId="ADAL" clId="{5F09954B-307B-45D9-89F8-5F68887BE120}" dt="2024-01-31T15:13:08.899" v="850"/>
            <ac:spMkLst>
              <pc:docMk/>
              <pc:sldMasterMk cId="2436609279" sldId="2147483660"/>
              <pc:sldLayoutMk cId="2956458864" sldId="2147483666"/>
              <ac:spMk id="13" creationId="{276B0635-8F1B-0F02-55DA-EBF547986CFA}"/>
            </ac:spMkLst>
          </pc:spChg>
          <pc:spChg chg="mod">
            <ac:chgData name="Franziska Händschel" userId="e2149472-3187-4d00-b16a-a19eff6fc04a" providerId="ADAL" clId="{5F09954B-307B-45D9-89F8-5F68887BE120}" dt="2024-01-31T14:02:19.578" v="671" actId="1036"/>
            <ac:spMkLst>
              <pc:docMk/>
              <pc:sldMasterMk cId="2436609279" sldId="2147483660"/>
              <pc:sldLayoutMk cId="2956458864" sldId="2147483666"/>
              <ac:spMk id="14" creationId="{4BD61786-43E2-06D2-A5D4-3051EC942D39}"/>
            </ac:spMkLst>
          </pc:spChg>
          <pc:spChg chg="mod">
            <ac:chgData name="Franziska Händschel" userId="e2149472-3187-4d00-b16a-a19eff6fc04a" providerId="ADAL" clId="{5F09954B-307B-45D9-89F8-5F68887BE120}" dt="2024-01-31T15:13:47.797" v="873" actId="6549"/>
            <ac:spMkLst>
              <pc:docMk/>
              <pc:sldMasterMk cId="2436609279" sldId="2147483660"/>
              <pc:sldLayoutMk cId="2956458864" sldId="2147483666"/>
              <ac:spMk id="15" creationId="{875F091C-B285-ADF1-1F1A-7299881A244F}"/>
            </ac:spMkLst>
          </pc:spChg>
          <pc:spChg chg="mod">
            <ac:chgData name="Franziska Händschel" userId="e2149472-3187-4d00-b16a-a19eff6fc04a" providerId="ADAL" clId="{5F09954B-307B-45D9-89F8-5F68887BE120}" dt="2024-01-31T15:13:23.844" v="867" actId="1076"/>
            <ac:spMkLst>
              <pc:docMk/>
              <pc:sldMasterMk cId="2436609279" sldId="2147483660"/>
              <pc:sldLayoutMk cId="2956458864" sldId="2147483666"/>
              <ac:spMk id="16" creationId="{5AF08036-7B2F-C8EB-0AB6-3385D6A4E19E}"/>
            </ac:spMkLst>
          </pc:spChg>
          <pc:graphicFrameChg chg="add del mod">
            <ac:chgData name="Franziska Händschel" userId="e2149472-3187-4d00-b16a-a19eff6fc04a" providerId="ADAL" clId="{5F09954B-307B-45D9-89F8-5F68887BE120}" dt="2024-01-31T14:05:16.586" v="739"/>
            <ac:graphicFrameMkLst>
              <pc:docMk/>
              <pc:sldMasterMk cId="2436609279" sldId="2147483660"/>
              <pc:sldLayoutMk cId="2956458864" sldId="2147483666"/>
              <ac:graphicFrameMk id="3" creationId="{729EA4CF-08D8-FEE2-1111-BDE0EB515F38}"/>
            </ac:graphicFrameMkLst>
          </pc:graphicFrameChg>
        </pc:sldLayoutChg>
        <pc:sldLayoutChg chg="addSp delSp modSp mod">
          <pc:chgData name="Franziska Händschel" userId="e2149472-3187-4d00-b16a-a19eff6fc04a" providerId="ADAL" clId="{5F09954B-307B-45D9-89F8-5F68887BE120}" dt="2024-01-31T16:31:55.999" v="1848" actId="6014"/>
          <pc:sldLayoutMkLst>
            <pc:docMk/>
            <pc:sldMasterMk cId="2436609279" sldId="2147483660"/>
            <pc:sldLayoutMk cId="2019634000" sldId="2147483667"/>
          </pc:sldLayoutMkLst>
          <pc:spChg chg="mod">
            <ac:chgData name="Franziska Händschel" userId="e2149472-3187-4d00-b16a-a19eff6fc04a" providerId="ADAL" clId="{5F09954B-307B-45D9-89F8-5F68887BE120}" dt="2024-01-31T15:18:14.716" v="955" actId="20577"/>
            <ac:spMkLst>
              <pc:docMk/>
              <pc:sldMasterMk cId="2436609279" sldId="2147483660"/>
              <pc:sldLayoutMk cId="2019634000" sldId="2147483667"/>
              <ac:spMk id="2" creationId="{59A07AF9-4F22-F778-F765-66BD561C76AC}"/>
            </ac:spMkLst>
          </pc:spChg>
          <pc:spChg chg="add del mod">
            <ac:chgData name="Franziska Händschel" userId="e2149472-3187-4d00-b16a-a19eff6fc04a" providerId="ADAL" clId="{5F09954B-307B-45D9-89F8-5F68887BE120}" dt="2024-01-31T15:18:45.957" v="963" actId="478"/>
            <ac:spMkLst>
              <pc:docMk/>
              <pc:sldMasterMk cId="2436609279" sldId="2147483660"/>
              <pc:sldLayoutMk cId="2019634000" sldId="2147483667"/>
              <ac:spMk id="3" creationId="{F298582B-50E0-8CA5-5666-AC42FD59EDC1}"/>
            </ac:spMkLst>
          </pc:spChg>
          <pc:spChg chg="add del mod">
            <ac:chgData name="Franziska Händschel" userId="e2149472-3187-4d00-b16a-a19eff6fc04a" providerId="ADAL" clId="{5F09954B-307B-45D9-89F8-5F68887BE120}" dt="2024-01-31T15:18:45.957" v="963" actId="478"/>
            <ac:spMkLst>
              <pc:docMk/>
              <pc:sldMasterMk cId="2436609279" sldId="2147483660"/>
              <pc:sldLayoutMk cId="2019634000" sldId="2147483667"/>
              <ac:spMk id="4" creationId="{E0A9A5DB-F7D7-811D-1CB7-A5D1D0AF6E75}"/>
            </ac:spMkLst>
          </pc:spChg>
          <pc:spChg chg="mod">
            <ac:chgData name="Franziska Händschel" userId="e2149472-3187-4d00-b16a-a19eff6fc04a" providerId="ADAL" clId="{5F09954B-307B-45D9-89F8-5F68887BE120}" dt="2024-01-31T15:17:17.994" v="938" actId="20577"/>
            <ac:spMkLst>
              <pc:docMk/>
              <pc:sldMasterMk cId="2436609279" sldId="2147483660"/>
              <pc:sldLayoutMk cId="2019634000" sldId="2147483667"/>
              <ac:spMk id="11" creationId="{C7BEF658-889C-5331-2715-0A287BA208B8}"/>
            </ac:spMkLst>
          </pc:spChg>
        </pc:sldLayoutChg>
        <pc:sldLayoutChg chg="addSp delSp modSp mod">
          <pc:chgData name="Franziska Händschel" userId="e2149472-3187-4d00-b16a-a19eff6fc04a" providerId="ADAL" clId="{5F09954B-307B-45D9-89F8-5F68887BE120}" dt="2024-01-31T16:32:02.309" v="1849" actId="6014"/>
          <pc:sldLayoutMkLst>
            <pc:docMk/>
            <pc:sldMasterMk cId="2436609279" sldId="2147483660"/>
            <pc:sldLayoutMk cId="4124173424" sldId="2147483668"/>
          </pc:sldLayoutMkLst>
          <pc:spChg chg="mod">
            <ac:chgData name="Franziska Händschel" userId="e2149472-3187-4d00-b16a-a19eff6fc04a" providerId="ADAL" clId="{5F09954B-307B-45D9-89F8-5F68887BE120}" dt="2024-01-31T15:18:19.228" v="959" actId="20577"/>
            <ac:spMkLst>
              <pc:docMk/>
              <pc:sldMasterMk cId="2436609279" sldId="2147483660"/>
              <pc:sldLayoutMk cId="4124173424" sldId="2147483668"/>
              <ac:spMk id="2" creationId="{197C529B-6B9A-8C6B-4932-A5D361CB6E48}"/>
            </ac:spMkLst>
          </pc:spChg>
          <pc:spChg chg="add mod">
            <ac:chgData name="Franziska Händschel" userId="e2149472-3187-4d00-b16a-a19eff6fc04a" providerId="ADAL" clId="{5F09954B-307B-45D9-89F8-5F68887BE120}" dt="2024-01-31T15:18:55.943" v="964" actId="14100"/>
            <ac:spMkLst>
              <pc:docMk/>
              <pc:sldMasterMk cId="2436609279" sldId="2147483660"/>
              <pc:sldLayoutMk cId="4124173424" sldId="2147483668"/>
              <ac:spMk id="3" creationId="{1D8F578A-B3AD-2172-5226-06837140C547}"/>
            </ac:spMkLst>
          </pc:spChg>
          <pc:spChg chg="del">
            <ac:chgData name="Franziska Händschel" userId="e2149472-3187-4d00-b16a-a19eff6fc04a" providerId="ADAL" clId="{5F09954B-307B-45D9-89F8-5F68887BE120}" dt="2024-01-31T15:18:01.656" v="946" actId="478"/>
            <ac:spMkLst>
              <pc:docMk/>
              <pc:sldMasterMk cId="2436609279" sldId="2147483660"/>
              <pc:sldLayoutMk cId="4124173424" sldId="2147483668"/>
              <ac:spMk id="18" creationId="{22B71B0A-4AF2-2EED-8EB1-021E62044984}"/>
            </ac:spMkLst>
          </pc:spChg>
          <pc:grpChg chg="del">
            <ac:chgData name="Franziska Händschel" userId="e2149472-3187-4d00-b16a-a19eff6fc04a" providerId="ADAL" clId="{5F09954B-307B-45D9-89F8-5F68887BE120}" dt="2024-01-31T15:18:01.656" v="946" actId="478"/>
            <ac:grpSpMkLst>
              <pc:docMk/>
              <pc:sldMasterMk cId="2436609279" sldId="2147483660"/>
              <pc:sldLayoutMk cId="4124173424" sldId="2147483668"/>
              <ac:grpSpMk id="15" creationId="{06BD0384-CC73-AD26-7EDB-BFBEF90DAB09}"/>
            </ac:grpSpMkLst>
          </pc:grpChg>
          <pc:picChg chg="del">
            <ac:chgData name="Franziska Händschel" userId="e2149472-3187-4d00-b16a-a19eff6fc04a" providerId="ADAL" clId="{5F09954B-307B-45D9-89F8-5F68887BE120}" dt="2024-01-31T15:18:01.656" v="946" actId="478"/>
            <ac:picMkLst>
              <pc:docMk/>
              <pc:sldMasterMk cId="2436609279" sldId="2147483660"/>
              <pc:sldLayoutMk cId="4124173424" sldId="2147483668"/>
              <ac:picMk id="20" creationId="{3B4151F3-70DA-357B-5A1A-F88530B31F82}"/>
            </ac:picMkLst>
          </pc:picChg>
        </pc:sldLayoutChg>
        <pc:sldLayoutChg chg="addSp delSp modSp mod">
          <pc:chgData name="Franziska Händschel" userId="e2149472-3187-4d00-b16a-a19eff6fc04a" providerId="ADAL" clId="{5F09954B-307B-45D9-89F8-5F68887BE120}" dt="2024-01-31T16:32:10.783" v="1850" actId="6014"/>
          <pc:sldLayoutMkLst>
            <pc:docMk/>
            <pc:sldMasterMk cId="2436609279" sldId="2147483660"/>
            <pc:sldLayoutMk cId="1879408552" sldId="2147483669"/>
          </pc:sldLayoutMkLst>
          <pc:spChg chg="mod">
            <ac:chgData name="Franziska Händschel" userId="e2149472-3187-4d00-b16a-a19eff6fc04a" providerId="ADAL" clId="{5F09954B-307B-45D9-89F8-5F68887BE120}" dt="2024-01-31T16:04:44.681" v="1540" actId="20577"/>
            <ac:spMkLst>
              <pc:docMk/>
              <pc:sldMasterMk cId="2436609279" sldId="2147483660"/>
              <pc:sldLayoutMk cId="1879408552" sldId="2147483669"/>
              <ac:spMk id="2" creationId="{6DAEC980-9781-CB59-8138-6A1AFDF62577}"/>
            </ac:spMkLst>
          </pc:spChg>
          <pc:spChg chg="add mod">
            <ac:chgData name="Franziska Händschel" userId="e2149472-3187-4d00-b16a-a19eff6fc04a" providerId="ADAL" clId="{5F09954B-307B-45D9-89F8-5F68887BE120}" dt="2024-01-31T15:44:01.271" v="1135" actId="207"/>
            <ac:spMkLst>
              <pc:docMk/>
              <pc:sldMasterMk cId="2436609279" sldId="2147483660"/>
              <pc:sldLayoutMk cId="1879408552" sldId="2147483669"/>
              <ac:spMk id="3" creationId="{3036D97A-7D3B-DEC9-D93B-6E044E4C17CD}"/>
            </ac:spMkLst>
          </pc:spChg>
          <pc:spChg chg="mod">
            <ac:chgData name="Franziska Händschel" userId="e2149472-3187-4d00-b16a-a19eff6fc04a" providerId="ADAL" clId="{5F09954B-307B-45D9-89F8-5F68887BE120}" dt="2024-01-31T15:25:19.960" v="1007" actId="20577"/>
            <ac:spMkLst>
              <pc:docMk/>
              <pc:sldMasterMk cId="2436609279" sldId="2147483660"/>
              <pc:sldLayoutMk cId="1879408552" sldId="2147483669"/>
              <ac:spMk id="8" creationId="{C198A9B0-CEC1-F7F1-E9E1-7E0C98E3026C}"/>
            </ac:spMkLst>
          </pc:spChg>
          <pc:spChg chg="mod">
            <ac:chgData name="Franziska Händschel" userId="e2149472-3187-4d00-b16a-a19eff6fc04a" providerId="ADAL" clId="{5F09954B-307B-45D9-89F8-5F68887BE120}" dt="2024-01-31T15:50:38.582" v="1208" actId="207"/>
            <ac:spMkLst>
              <pc:docMk/>
              <pc:sldMasterMk cId="2436609279" sldId="2147483660"/>
              <pc:sldLayoutMk cId="1879408552" sldId="2147483669"/>
              <ac:spMk id="14" creationId="{859494A4-E16D-761B-922B-AAA8526C233D}"/>
            </ac:spMkLst>
          </pc:spChg>
          <pc:spChg chg="del">
            <ac:chgData name="Franziska Händschel" userId="e2149472-3187-4d00-b16a-a19eff6fc04a" providerId="ADAL" clId="{5F09954B-307B-45D9-89F8-5F68887BE120}" dt="2024-01-31T15:42:00.347" v="1132" actId="478"/>
            <ac:spMkLst>
              <pc:docMk/>
              <pc:sldMasterMk cId="2436609279" sldId="2147483660"/>
              <pc:sldLayoutMk cId="1879408552" sldId="2147483669"/>
              <ac:spMk id="15" creationId="{D5111E58-E17F-9F96-242B-1817B7AF7FAE}"/>
            </ac:spMkLst>
          </pc:spChg>
          <pc:spChg chg="del">
            <ac:chgData name="Franziska Händschel" userId="e2149472-3187-4d00-b16a-a19eff6fc04a" providerId="ADAL" clId="{5F09954B-307B-45D9-89F8-5F68887BE120}" dt="2024-01-31T15:42:00.347" v="1132" actId="478"/>
            <ac:spMkLst>
              <pc:docMk/>
              <pc:sldMasterMk cId="2436609279" sldId="2147483660"/>
              <pc:sldLayoutMk cId="1879408552" sldId="2147483669"/>
              <ac:spMk id="16" creationId="{14E595D0-BF7B-57B6-DF1A-F8D6A93BF4D9}"/>
            </ac:spMkLst>
          </pc:spChg>
          <pc:graphicFrameChg chg="mod modGraphic">
            <ac:chgData name="Franziska Händschel" userId="e2149472-3187-4d00-b16a-a19eff6fc04a" providerId="ADAL" clId="{5F09954B-307B-45D9-89F8-5F68887BE120}" dt="2024-01-31T15:50:08.411" v="1189" actId="20577"/>
            <ac:graphicFrameMkLst>
              <pc:docMk/>
              <pc:sldMasterMk cId="2436609279" sldId="2147483660"/>
              <pc:sldLayoutMk cId="1879408552" sldId="2147483669"/>
              <ac:graphicFrameMk id="13" creationId="{5AFA470E-FC7F-F552-6BED-8D279C011999}"/>
            </ac:graphicFrameMkLst>
          </pc:graphicFrameChg>
        </pc:sldLayoutChg>
        <pc:sldLayoutChg chg="addSp delSp modSp mod">
          <pc:chgData name="Franziska Händschel" userId="e2149472-3187-4d00-b16a-a19eff6fc04a" providerId="ADAL" clId="{5F09954B-307B-45D9-89F8-5F68887BE120}" dt="2024-01-31T16:32:18.804" v="1851" actId="6014"/>
          <pc:sldLayoutMkLst>
            <pc:docMk/>
            <pc:sldMasterMk cId="2436609279" sldId="2147483660"/>
            <pc:sldLayoutMk cId="466601785" sldId="2147483670"/>
          </pc:sldLayoutMkLst>
          <pc:spChg chg="mod">
            <ac:chgData name="Franziska Händschel" userId="e2149472-3187-4d00-b16a-a19eff6fc04a" providerId="ADAL" clId="{5F09954B-307B-45D9-89F8-5F68887BE120}" dt="2024-01-31T16:04:39.635" v="1536" actId="20577"/>
            <ac:spMkLst>
              <pc:docMk/>
              <pc:sldMasterMk cId="2436609279" sldId="2147483660"/>
              <pc:sldLayoutMk cId="466601785" sldId="2147483670"/>
              <ac:spMk id="2" creationId="{77012372-DFA4-739B-428B-311E473A5104}"/>
            </ac:spMkLst>
          </pc:spChg>
          <pc:spChg chg="add mod">
            <ac:chgData name="Franziska Händschel" userId="e2149472-3187-4d00-b16a-a19eff6fc04a" providerId="ADAL" clId="{5F09954B-307B-45D9-89F8-5F68887BE120}" dt="2024-01-31T15:50:53.292" v="1212" actId="20577"/>
            <ac:spMkLst>
              <pc:docMk/>
              <pc:sldMasterMk cId="2436609279" sldId="2147483660"/>
              <pc:sldLayoutMk cId="466601785" sldId="2147483670"/>
              <ac:spMk id="3" creationId="{514DE694-93B1-DA82-95DA-04F0FD533F0F}"/>
            </ac:spMkLst>
          </pc:spChg>
          <pc:spChg chg="add del mod">
            <ac:chgData name="Franziska Händschel" userId="e2149472-3187-4d00-b16a-a19eff6fc04a" providerId="ADAL" clId="{5F09954B-307B-45D9-89F8-5F68887BE120}" dt="2024-01-31T15:51:16.121" v="1213" actId="478"/>
            <ac:spMkLst>
              <pc:docMk/>
              <pc:sldMasterMk cId="2436609279" sldId="2147483660"/>
              <pc:sldLayoutMk cId="466601785" sldId="2147483670"/>
              <ac:spMk id="4" creationId="{B4FCB68E-9B5E-3449-52BB-D862D431BD32}"/>
            </ac:spMkLst>
          </pc:spChg>
          <pc:spChg chg="add mod">
            <ac:chgData name="Franziska Händschel" userId="e2149472-3187-4d00-b16a-a19eff6fc04a" providerId="ADAL" clId="{5F09954B-307B-45D9-89F8-5F68887BE120}" dt="2024-01-31T15:53:09.562" v="1268" actId="1036"/>
            <ac:spMkLst>
              <pc:docMk/>
              <pc:sldMasterMk cId="2436609279" sldId="2147483660"/>
              <pc:sldLayoutMk cId="466601785" sldId="2147483670"/>
              <ac:spMk id="5" creationId="{DDCFE009-B2C4-D977-E60B-A5DECC40C7AC}"/>
            </ac:spMkLst>
          </pc:spChg>
          <pc:spChg chg="add mod">
            <ac:chgData name="Franziska Händschel" userId="e2149472-3187-4d00-b16a-a19eff6fc04a" providerId="ADAL" clId="{5F09954B-307B-45D9-89F8-5F68887BE120}" dt="2024-01-31T15:53:09.562" v="1268" actId="1036"/>
            <ac:spMkLst>
              <pc:docMk/>
              <pc:sldMasterMk cId="2436609279" sldId="2147483660"/>
              <pc:sldLayoutMk cId="466601785" sldId="2147483670"/>
              <ac:spMk id="6" creationId="{E19FCE0A-D9CA-508D-6971-5E9C00C64FFA}"/>
            </ac:spMkLst>
          </pc:spChg>
          <pc:spChg chg="del">
            <ac:chgData name="Franziska Händschel" userId="e2149472-3187-4d00-b16a-a19eff6fc04a" providerId="ADAL" clId="{5F09954B-307B-45D9-89F8-5F68887BE120}" dt="2024-01-31T15:46:02.420" v="1170" actId="478"/>
            <ac:spMkLst>
              <pc:docMk/>
              <pc:sldMasterMk cId="2436609279" sldId="2147483660"/>
              <pc:sldLayoutMk cId="466601785" sldId="2147483670"/>
              <ac:spMk id="12" creationId="{D4FDCE6D-8586-BDF2-A8EB-ACD2CF418FC1}"/>
            </ac:spMkLst>
          </pc:spChg>
          <pc:spChg chg="del">
            <ac:chgData name="Franziska Händschel" userId="e2149472-3187-4d00-b16a-a19eff6fc04a" providerId="ADAL" clId="{5F09954B-307B-45D9-89F8-5F68887BE120}" dt="2024-01-31T15:46:02.420" v="1170" actId="478"/>
            <ac:spMkLst>
              <pc:docMk/>
              <pc:sldMasterMk cId="2436609279" sldId="2147483660"/>
              <pc:sldLayoutMk cId="466601785" sldId="2147483670"/>
              <ac:spMk id="13" creationId="{88915FDD-FE44-6DC4-028B-72C099AB13DE}"/>
            </ac:spMkLst>
          </pc:spChg>
          <pc:spChg chg="del mod">
            <ac:chgData name="Franziska Händschel" userId="e2149472-3187-4d00-b16a-a19eff6fc04a" providerId="ADAL" clId="{5F09954B-307B-45D9-89F8-5F68887BE120}" dt="2024-01-31T15:50:31.267" v="1207" actId="478"/>
            <ac:spMkLst>
              <pc:docMk/>
              <pc:sldMasterMk cId="2436609279" sldId="2147483660"/>
              <pc:sldLayoutMk cId="466601785" sldId="2147483670"/>
              <ac:spMk id="14" creationId="{DF552B31-C66F-C60C-5F18-BB612EDAD1B3}"/>
            </ac:spMkLst>
          </pc:spChg>
          <pc:spChg chg="del">
            <ac:chgData name="Franziska Händschel" userId="e2149472-3187-4d00-b16a-a19eff6fc04a" providerId="ADAL" clId="{5F09954B-307B-45D9-89F8-5F68887BE120}" dt="2024-01-31T15:50:31.267" v="1207" actId="478"/>
            <ac:spMkLst>
              <pc:docMk/>
              <pc:sldMasterMk cId="2436609279" sldId="2147483660"/>
              <pc:sldLayoutMk cId="466601785" sldId="2147483670"/>
              <ac:spMk id="15" creationId="{97CFAC77-715E-9440-A81B-588AA32C8595}"/>
            </ac:spMkLst>
          </pc:spChg>
          <pc:spChg chg="del">
            <ac:chgData name="Franziska Händschel" userId="e2149472-3187-4d00-b16a-a19eff6fc04a" providerId="ADAL" clId="{5F09954B-307B-45D9-89F8-5F68887BE120}" dt="2024-01-31T15:51:20.011" v="1214" actId="478"/>
            <ac:spMkLst>
              <pc:docMk/>
              <pc:sldMasterMk cId="2436609279" sldId="2147483660"/>
              <pc:sldLayoutMk cId="466601785" sldId="2147483670"/>
              <ac:spMk id="16" creationId="{CC37BC53-BC8F-B94B-9451-A75CF5A91A14}"/>
            </ac:spMkLst>
          </pc:spChg>
          <pc:graphicFrameChg chg="mod modGraphic">
            <ac:chgData name="Franziska Händschel" userId="e2149472-3187-4d00-b16a-a19eff6fc04a" providerId="ADAL" clId="{5F09954B-307B-45D9-89F8-5F68887BE120}" dt="2024-01-31T15:53:31.321" v="1270" actId="21"/>
            <ac:graphicFrameMkLst>
              <pc:docMk/>
              <pc:sldMasterMk cId="2436609279" sldId="2147483660"/>
              <pc:sldLayoutMk cId="466601785" sldId="2147483670"/>
              <ac:graphicFrameMk id="7" creationId="{777D409F-45ED-541B-94B0-826F34922B31}"/>
            </ac:graphicFrameMkLst>
          </pc:graphicFrameChg>
        </pc:sldLayoutChg>
        <pc:sldLayoutChg chg="addSp delSp modSp mod ord">
          <pc:chgData name="Franziska Händschel" userId="e2149472-3187-4d00-b16a-a19eff6fc04a" providerId="ADAL" clId="{5F09954B-307B-45D9-89F8-5F68887BE120}" dt="2024-01-31T16:32:25.669" v="1852" actId="6014"/>
          <pc:sldLayoutMkLst>
            <pc:docMk/>
            <pc:sldMasterMk cId="2436609279" sldId="2147483660"/>
            <pc:sldLayoutMk cId="1404276290" sldId="2147483671"/>
          </pc:sldLayoutMkLst>
          <pc:spChg chg="del">
            <ac:chgData name="Franziska Händschel" userId="e2149472-3187-4d00-b16a-a19eff6fc04a" providerId="ADAL" clId="{5F09954B-307B-45D9-89F8-5F68887BE120}" dt="2024-01-31T16:04:27.773" v="1525" actId="478"/>
            <ac:spMkLst>
              <pc:docMk/>
              <pc:sldMasterMk cId="2436609279" sldId="2147483660"/>
              <pc:sldLayoutMk cId="1404276290" sldId="2147483671"/>
              <ac:spMk id="2" creationId="{E9B70379-A732-80EF-8F2F-2BD66CF83F2B}"/>
            </ac:spMkLst>
          </pc:spChg>
          <pc:spChg chg="add mod">
            <ac:chgData name="Franziska Händschel" userId="e2149472-3187-4d00-b16a-a19eff6fc04a" providerId="ADAL" clId="{5F09954B-307B-45D9-89F8-5F68887BE120}" dt="2024-01-31T16:04:28.173" v="1526"/>
            <ac:spMkLst>
              <pc:docMk/>
              <pc:sldMasterMk cId="2436609279" sldId="2147483660"/>
              <pc:sldLayoutMk cId="1404276290" sldId="2147483671"/>
              <ac:spMk id="3" creationId="{29392206-21D7-FD25-4FAB-83E246550A95}"/>
            </ac:spMkLst>
          </pc:spChg>
          <pc:spChg chg="add mod">
            <ac:chgData name="Franziska Händschel" userId="e2149472-3187-4d00-b16a-a19eff6fc04a" providerId="ADAL" clId="{5F09954B-307B-45D9-89F8-5F68887BE120}" dt="2024-01-31T16:04:35.523" v="1532" actId="20577"/>
            <ac:spMkLst>
              <pc:docMk/>
              <pc:sldMasterMk cId="2436609279" sldId="2147483660"/>
              <pc:sldLayoutMk cId="1404276290" sldId="2147483671"/>
              <ac:spMk id="5" creationId="{543A5F44-407F-4B69-B629-6C123E3B6B48}"/>
            </ac:spMkLst>
          </pc:spChg>
          <pc:spChg chg="add mod">
            <ac:chgData name="Franziska Händschel" userId="e2149472-3187-4d00-b16a-a19eff6fc04a" providerId="ADAL" clId="{5F09954B-307B-45D9-89F8-5F68887BE120}" dt="2024-01-31T16:04:28.173" v="1526"/>
            <ac:spMkLst>
              <pc:docMk/>
              <pc:sldMasterMk cId="2436609279" sldId="2147483660"/>
              <pc:sldLayoutMk cId="1404276290" sldId="2147483671"/>
              <ac:spMk id="6" creationId="{8DC880B3-4958-1597-5446-6023B678BDF5}"/>
            </ac:spMkLst>
          </pc:spChg>
          <pc:spChg chg="del">
            <ac:chgData name="Franziska Händschel" userId="e2149472-3187-4d00-b16a-a19eff6fc04a" providerId="ADAL" clId="{5F09954B-307B-45D9-89F8-5F68887BE120}" dt="2024-01-31T16:04:27.773" v="1525" actId="478"/>
            <ac:spMkLst>
              <pc:docMk/>
              <pc:sldMasterMk cId="2436609279" sldId="2147483660"/>
              <pc:sldLayoutMk cId="1404276290" sldId="2147483671"/>
              <ac:spMk id="7" creationId="{5484C4AC-674F-E6A7-B721-2C2E97F9FA04}"/>
            </ac:spMkLst>
          </pc:spChg>
          <pc:spChg chg="add mod">
            <ac:chgData name="Franziska Händschel" userId="e2149472-3187-4d00-b16a-a19eff6fc04a" providerId="ADAL" clId="{5F09954B-307B-45D9-89F8-5F68887BE120}" dt="2024-01-31T16:04:28.173" v="1526"/>
            <ac:spMkLst>
              <pc:docMk/>
              <pc:sldMasterMk cId="2436609279" sldId="2147483660"/>
              <pc:sldLayoutMk cId="1404276290" sldId="2147483671"/>
              <ac:spMk id="8" creationId="{D8A7FDD8-EDBC-D3B4-1496-89A1E52E6510}"/>
            </ac:spMkLst>
          </pc:spChg>
          <pc:spChg chg="add mod">
            <ac:chgData name="Franziska Händschel" userId="e2149472-3187-4d00-b16a-a19eff6fc04a" providerId="ADAL" clId="{5F09954B-307B-45D9-89F8-5F68887BE120}" dt="2024-01-31T16:04:28.173" v="1526"/>
            <ac:spMkLst>
              <pc:docMk/>
              <pc:sldMasterMk cId="2436609279" sldId="2147483660"/>
              <pc:sldLayoutMk cId="1404276290" sldId="2147483671"/>
              <ac:spMk id="9" creationId="{0D7009A7-0F6D-917A-897F-4D607763A9C3}"/>
            </ac:spMkLst>
          </pc:spChg>
          <pc:spChg chg="add mod">
            <ac:chgData name="Franziska Händschel" userId="e2149472-3187-4d00-b16a-a19eff6fc04a" providerId="ADAL" clId="{5F09954B-307B-45D9-89F8-5F68887BE120}" dt="2024-01-31T16:04:28.173" v="1526"/>
            <ac:spMkLst>
              <pc:docMk/>
              <pc:sldMasterMk cId="2436609279" sldId="2147483660"/>
              <pc:sldLayoutMk cId="1404276290" sldId="2147483671"/>
              <ac:spMk id="10" creationId="{017E7DAA-07B0-161F-26FC-31037B55599D}"/>
            </ac:spMkLst>
          </pc:spChg>
          <pc:graphicFrameChg chg="add mod">
            <ac:chgData name="Franziska Händschel" userId="e2149472-3187-4d00-b16a-a19eff6fc04a" providerId="ADAL" clId="{5F09954B-307B-45D9-89F8-5F68887BE120}" dt="2024-01-31T16:04:28.173" v="1526"/>
            <ac:graphicFrameMkLst>
              <pc:docMk/>
              <pc:sldMasterMk cId="2436609279" sldId="2147483660"/>
              <pc:sldLayoutMk cId="1404276290" sldId="2147483671"/>
              <ac:graphicFrameMk id="4" creationId="{FA8D2D83-519F-8316-9571-AC4F30023453}"/>
            </ac:graphicFrameMkLst>
          </pc:graphicFrameChg>
          <pc:graphicFrameChg chg="del mod modGraphic">
            <ac:chgData name="Franziska Händschel" userId="e2149472-3187-4d00-b16a-a19eff6fc04a" providerId="ADAL" clId="{5F09954B-307B-45D9-89F8-5F68887BE120}" dt="2024-01-31T16:04:27.773" v="1525" actId="478"/>
            <ac:graphicFrameMkLst>
              <pc:docMk/>
              <pc:sldMasterMk cId="2436609279" sldId="2147483660"/>
              <pc:sldLayoutMk cId="1404276290" sldId="2147483671"/>
              <ac:graphicFrameMk id="12" creationId="{1E550E99-C0F2-9A3A-9444-A428EB05BAC7}"/>
            </ac:graphicFrameMkLst>
          </pc:graphicFrameChg>
        </pc:sldLayoutChg>
        <pc:sldLayoutChg chg="addSp delSp modSp mod ord">
          <pc:chgData name="Franziska Händschel" userId="e2149472-3187-4d00-b16a-a19eff6fc04a" providerId="ADAL" clId="{5F09954B-307B-45D9-89F8-5F68887BE120}" dt="2024-01-31T16:32:31.051" v="1853" actId="6014"/>
          <pc:sldLayoutMkLst>
            <pc:docMk/>
            <pc:sldMasterMk cId="2436609279" sldId="2147483660"/>
            <pc:sldLayoutMk cId="2586397264" sldId="2147483672"/>
          </pc:sldLayoutMkLst>
          <pc:spChg chg="mod">
            <ac:chgData name="Franziska Händschel" userId="e2149472-3187-4d00-b16a-a19eff6fc04a" providerId="ADAL" clId="{5F09954B-307B-45D9-89F8-5F68887BE120}" dt="2024-01-31T16:04:50.074" v="1544" actId="20577"/>
            <ac:spMkLst>
              <pc:docMk/>
              <pc:sldMasterMk cId="2436609279" sldId="2147483660"/>
              <pc:sldLayoutMk cId="2586397264" sldId="2147483672"/>
              <ac:spMk id="3" creationId="{D5FAFC73-C843-0280-2265-018ACA8F4811}"/>
            </ac:spMkLst>
          </pc:spChg>
          <pc:spChg chg="add mod">
            <ac:chgData name="Franziska Händschel" userId="e2149472-3187-4d00-b16a-a19eff6fc04a" providerId="ADAL" clId="{5F09954B-307B-45D9-89F8-5F68887BE120}" dt="2024-01-31T16:07:46.937" v="1568" actId="1076"/>
            <ac:spMkLst>
              <pc:docMk/>
              <pc:sldMasterMk cId="2436609279" sldId="2147483660"/>
              <pc:sldLayoutMk cId="2586397264" sldId="2147483672"/>
              <ac:spMk id="4" creationId="{1D1B1587-69FC-9582-4071-169D18EC7CDA}"/>
            </ac:spMkLst>
          </pc:spChg>
          <pc:spChg chg="add del mod">
            <ac:chgData name="Franziska Händschel" userId="e2149472-3187-4d00-b16a-a19eff6fc04a" providerId="ADAL" clId="{5F09954B-307B-45D9-89F8-5F68887BE120}" dt="2024-01-31T16:08:12.913" v="1572" actId="478"/>
            <ac:spMkLst>
              <pc:docMk/>
              <pc:sldMasterMk cId="2436609279" sldId="2147483660"/>
              <pc:sldLayoutMk cId="2586397264" sldId="2147483672"/>
              <ac:spMk id="5" creationId="{99BB2DD2-2A53-7870-8979-7BC8B949F806}"/>
            </ac:spMkLst>
          </pc:spChg>
          <pc:spChg chg="del">
            <ac:chgData name="Franziska Händschel" userId="e2149472-3187-4d00-b16a-a19eff6fc04a" providerId="ADAL" clId="{5F09954B-307B-45D9-89F8-5F68887BE120}" dt="2024-01-31T15:54:01.782" v="1274" actId="478"/>
            <ac:spMkLst>
              <pc:docMk/>
              <pc:sldMasterMk cId="2436609279" sldId="2147483660"/>
              <pc:sldLayoutMk cId="2586397264" sldId="2147483672"/>
              <ac:spMk id="8" creationId="{D2A5C8B7-91DF-E401-7840-7D0A52F5F48C}"/>
            </ac:spMkLst>
          </pc:spChg>
          <pc:spChg chg="del">
            <ac:chgData name="Franziska Händschel" userId="e2149472-3187-4d00-b16a-a19eff6fc04a" providerId="ADAL" clId="{5F09954B-307B-45D9-89F8-5F68887BE120}" dt="2024-01-31T15:54:01.782" v="1274" actId="478"/>
            <ac:spMkLst>
              <pc:docMk/>
              <pc:sldMasterMk cId="2436609279" sldId="2147483660"/>
              <pc:sldLayoutMk cId="2586397264" sldId="2147483672"/>
              <ac:spMk id="9" creationId="{B5B65C3A-E1AC-6670-5407-F62B8AF4C7F5}"/>
            </ac:spMkLst>
          </pc:spChg>
          <pc:spChg chg="del">
            <ac:chgData name="Franziska Händschel" userId="e2149472-3187-4d00-b16a-a19eff6fc04a" providerId="ADAL" clId="{5F09954B-307B-45D9-89F8-5F68887BE120}" dt="2024-01-31T15:54:01.782" v="1274" actId="478"/>
            <ac:spMkLst>
              <pc:docMk/>
              <pc:sldMasterMk cId="2436609279" sldId="2147483660"/>
              <pc:sldLayoutMk cId="2586397264" sldId="2147483672"/>
              <ac:spMk id="10" creationId="{6336584B-8579-E9B3-D203-9861A0083A32}"/>
            </ac:spMkLst>
          </pc:spChg>
          <pc:spChg chg="del">
            <ac:chgData name="Franziska Händschel" userId="e2149472-3187-4d00-b16a-a19eff6fc04a" providerId="ADAL" clId="{5F09954B-307B-45D9-89F8-5F68887BE120}" dt="2024-01-31T15:55:34.474" v="1331" actId="478"/>
            <ac:spMkLst>
              <pc:docMk/>
              <pc:sldMasterMk cId="2436609279" sldId="2147483660"/>
              <pc:sldLayoutMk cId="2586397264" sldId="2147483672"/>
              <ac:spMk id="11" creationId="{AA3A1F00-9619-124A-3C49-6C83336D000B}"/>
            </ac:spMkLst>
          </pc:spChg>
          <pc:spChg chg="del">
            <ac:chgData name="Franziska Händschel" userId="e2149472-3187-4d00-b16a-a19eff6fc04a" providerId="ADAL" clId="{5F09954B-307B-45D9-89F8-5F68887BE120}" dt="2024-01-31T15:55:34.474" v="1331" actId="478"/>
            <ac:spMkLst>
              <pc:docMk/>
              <pc:sldMasterMk cId="2436609279" sldId="2147483660"/>
              <pc:sldLayoutMk cId="2586397264" sldId="2147483672"/>
              <ac:spMk id="12" creationId="{BD25FF90-CEB5-55A8-6E28-3BC5E35CED1B}"/>
            </ac:spMkLst>
          </pc:spChg>
          <pc:spChg chg="add del mod">
            <ac:chgData name="Franziska Händschel" userId="e2149472-3187-4d00-b16a-a19eff6fc04a" providerId="ADAL" clId="{5F09954B-307B-45D9-89F8-5F68887BE120}" dt="2024-01-31T16:08:36.164" v="1576" actId="478"/>
            <ac:spMkLst>
              <pc:docMk/>
              <pc:sldMasterMk cId="2436609279" sldId="2147483660"/>
              <pc:sldLayoutMk cId="2586397264" sldId="2147483672"/>
              <ac:spMk id="13" creationId="{F99859D4-DE1F-B588-1EF2-B50EC7506454}"/>
            </ac:spMkLst>
          </pc:spChg>
          <pc:spChg chg="add del mod">
            <ac:chgData name="Franziska Händschel" userId="e2149472-3187-4d00-b16a-a19eff6fc04a" providerId="ADAL" clId="{5F09954B-307B-45D9-89F8-5F68887BE120}" dt="2024-01-31T16:08:36.164" v="1576" actId="478"/>
            <ac:spMkLst>
              <pc:docMk/>
              <pc:sldMasterMk cId="2436609279" sldId="2147483660"/>
              <pc:sldLayoutMk cId="2586397264" sldId="2147483672"/>
              <ac:spMk id="14" creationId="{E87910F2-9625-FC05-55BF-A6A011AE6E31}"/>
            </ac:spMkLst>
          </pc:spChg>
          <pc:graphicFrameChg chg="add del mod modGraphic">
            <ac:chgData name="Franziska Händschel" userId="e2149472-3187-4d00-b16a-a19eff6fc04a" providerId="ADAL" clId="{5F09954B-307B-45D9-89F8-5F68887BE120}" dt="2024-01-31T16:09:45.543" v="1717" actId="20577"/>
            <ac:graphicFrameMkLst>
              <pc:docMk/>
              <pc:sldMasterMk cId="2436609279" sldId="2147483660"/>
              <pc:sldLayoutMk cId="2586397264" sldId="2147483672"/>
              <ac:graphicFrameMk id="7" creationId="{632CC5B2-0524-7AB3-F4FE-F07C9D580A6E}"/>
            </ac:graphicFrameMkLst>
          </pc:graphicFrameChg>
        </pc:sldLayoutChg>
        <pc:sldLayoutChg chg="addSp delSp modSp mod">
          <pc:chgData name="Franziska Händschel" userId="e2149472-3187-4d00-b16a-a19eff6fc04a" providerId="ADAL" clId="{5F09954B-307B-45D9-89F8-5F68887BE120}" dt="2024-01-31T16:32:40.568" v="1854" actId="6014"/>
          <pc:sldLayoutMkLst>
            <pc:docMk/>
            <pc:sldMasterMk cId="2436609279" sldId="2147483660"/>
            <pc:sldLayoutMk cId="3777295832" sldId="2147483673"/>
          </pc:sldLayoutMkLst>
          <pc:spChg chg="mod">
            <ac:chgData name="Franziska Händschel" userId="e2149472-3187-4d00-b16a-a19eff6fc04a" providerId="ADAL" clId="{5F09954B-307B-45D9-89F8-5F68887BE120}" dt="2024-01-31T16:22:12.019" v="1780" actId="20577"/>
            <ac:spMkLst>
              <pc:docMk/>
              <pc:sldMasterMk cId="2436609279" sldId="2147483660"/>
              <pc:sldLayoutMk cId="3777295832" sldId="2147483673"/>
              <ac:spMk id="2" creationId="{8343AD53-B3F6-F9E3-5B3C-27C08D1DCB5C}"/>
            </ac:spMkLst>
          </pc:spChg>
          <pc:spChg chg="mod">
            <ac:chgData name="Franziska Händschel" userId="e2149472-3187-4d00-b16a-a19eff6fc04a" providerId="ADAL" clId="{5F09954B-307B-45D9-89F8-5F68887BE120}" dt="2024-01-31T16:21:40.657" v="1769" actId="20577"/>
            <ac:spMkLst>
              <pc:docMk/>
              <pc:sldMasterMk cId="2436609279" sldId="2147483660"/>
              <pc:sldLayoutMk cId="3777295832" sldId="2147483673"/>
              <ac:spMk id="3" creationId="{867438A1-7440-D17D-42C5-8AFAE2BD4AE1}"/>
            </ac:spMkLst>
          </pc:spChg>
          <pc:spChg chg="add mod">
            <ac:chgData name="Franziska Händschel" userId="e2149472-3187-4d00-b16a-a19eff6fc04a" providerId="ADAL" clId="{5F09954B-307B-45D9-89F8-5F68887BE120}" dt="2024-01-31T16:22:50.047" v="1785" actId="404"/>
            <ac:spMkLst>
              <pc:docMk/>
              <pc:sldMasterMk cId="2436609279" sldId="2147483660"/>
              <pc:sldLayoutMk cId="3777295832" sldId="2147483673"/>
              <ac:spMk id="5" creationId="{272477B0-F6E9-B2FC-38E6-4513569CEB23}"/>
            </ac:spMkLst>
          </pc:spChg>
          <pc:spChg chg="add del mod">
            <ac:chgData name="Franziska Händschel" userId="e2149472-3187-4d00-b16a-a19eff6fc04a" providerId="ADAL" clId="{5F09954B-307B-45D9-89F8-5F68887BE120}" dt="2024-01-31T16:21:16.646" v="1725" actId="478"/>
            <ac:spMkLst>
              <pc:docMk/>
              <pc:sldMasterMk cId="2436609279" sldId="2147483660"/>
              <pc:sldLayoutMk cId="3777295832" sldId="2147483673"/>
              <ac:spMk id="6" creationId="{A1F81926-52ED-7883-3864-14A3CDDB7CAC}"/>
            </ac:spMkLst>
          </pc:spChg>
          <pc:spChg chg="add mod">
            <ac:chgData name="Franziska Händschel" userId="e2149472-3187-4d00-b16a-a19eff6fc04a" providerId="ADAL" clId="{5F09954B-307B-45D9-89F8-5F68887BE120}" dt="2024-01-31T16:22:50.047" v="1785" actId="404"/>
            <ac:spMkLst>
              <pc:docMk/>
              <pc:sldMasterMk cId="2436609279" sldId="2147483660"/>
              <pc:sldLayoutMk cId="3777295832" sldId="2147483673"/>
              <ac:spMk id="7" creationId="{9FD23FF2-25D4-CBBA-106F-369DB4618418}"/>
            </ac:spMkLst>
          </pc:spChg>
          <pc:spChg chg="mod">
            <ac:chgData name="Franziska Händschel" userId="e2149472-3187-4d00-b16a-a19eff6fc04a" providerId="ADAL" clId="{5F09954B-307B-45D9-89F8-5F68887BE120}" dt="2024-01-31T16:21:32.759" v="1732" actId="20577"/>
            <ac:spMkLst>
              <pc:docMk/>
              <pc:sldMasterMk cId="2436609279" sldId="2147483660"/>
              <pc:sldLayoutMk cId="3777295832" sldId="2147483673"/>
              <ac:spMk id="10" creationId="{8C2F2801-7A58-E281-A0D3-3714420CD63C}"/>
            </ac:spMkLst>
          </pc:spChg>
          <pc:spChg chg="del mod">
            <ac:chgData name="Franziska Händschel" userId="e2149472-3187-4d00-b16a-a19eff6fc04a" providerId="ADAL" clId="{5F09954B-307B-45D9-89F8-5F68887BE120}" dt="2024-01-31T16:21:02.106" v="1723" actId="478"/>
            <ac:spMkLst>
              <pc:docMk/>
              <pc:sldMasterMk cId="2436609279" sldId="2147483660"/>
              <pc:sldLayoutMk cId="3777295832" sldId="2147483673"/>
              <ac:spMk id="13" creationId="{8780FC91-2EF5-BDB7-3C92-E1625CCEB99A}"/>
            </ac:spMkLst>
          </pc:spChg>
          <pc:spChg chg="add mod">
            <ac:chgData name="Franziska Händschel" userId="e2149472-3187-4d00-b16a-a19eff6fc04a" providerId="ADAL" clId="{5F09954B-307B-45D9-89F8-5F68887BE120}" dt="2024-01-31T16:23:46.397" v="1792" actId="1076"/>
            <ac:spMkLst>
              <pc:docMk/>
              <pc:sldMasterMk cId="2436609279" sldId="2147483660"/>
              <pc:sldLayoutMk cId="3777295832" sldId="2147483673"/>
              <ac:spMk id="16" creationId="{27297AF5-247E-F770-002D-3F01AB5BAE93}"/>
            </ac:spMkLst>
          </pc:spChg>
          <pc:spChg chg="add mod">
            <ac:chgData name="Franziska Händschel" userId="e2149472-3187-4d00-b16a-a19eff6fc04a" providerId="ADAL" clId="{5F09954B-307B-45D9-89F8-5F68887BE120}" dt="2024-01-31T16:22:50.047" v="1785" actId="404"/>
            <ac:spMkLst>
              <pc:docMk/>
              <pc:sldMasterMk cId="2436609279" sldId="2147483660"/>
              <pc:sldLayoutMk cId="3777295832" sldId="2147483673"/>
              <ac:spMk id="17" creationId="{D2466AB0-754A-0C94-2F5B-EC20E1886A2C}"/>
            </ac:spMkLst>
          </pc:spChg>
          <pc:spChg chg="add mod">
            <ac:chgData name="Franziska Händschel" userId="e2149472-3187-4d00-b16a-a19eff6fc04a" providerId="ADAL" clId="{5F09954B-307B-45D9-89F8-5F68887BE120}" dt="2024-01-31T16:22:50.047" v="1785" actId="404"/>
            <ac:spMkLst>
              <pc:docMk/>
              <pc:sldMasterMk cId="2436609279" sldId="2147483660"/>
              <pc:sldLayoutMk cId="3777295832" sldId="2147483673"/>
              <ac:spMk id="18" creationId="{07DB420D-7B1F-8BC9-1ABC-300C0BDBB23F}"/>
            </ac:spMkLst>
          </pc:spChg>
          <pc:spChg chg="add mod">
            <ac:chgData name="Franziska Händschel" userId="e2149472-3187-4d00-b16a-a19eff6fc04a" providerId="ADAL" clId="{5F09954B-307B-45D9-89F8-5F68887BE120}" dt="2024-01-31T16:22:50.047" v="1785" actId="404"/>
            <ac:spMkLst>
              <pc:docMk/>
              <pc:sldMasterMk cId="2436609279" sldId="2147483660"/>
              <pc:sldLayoutMk cId="3777295832" sldId="2147483673"/>
              <ac:spMk id="19" creationId="{A8ED2510-D3F5-9653-2139-56EBEF9A271B}"/>
            </ac:spMkLst>
          </pc:spChg>
          <pc:spChg chg="add mod">
            <ac:chgData name="Franziska Händschel" userId="e2149472-3187-4d00-b16a-a19eff6fc04a" providerId="ADAL" clId="{5F09954B-307B-45D9-89F8-5F68887BE120}" dt="2024-01-31T16:22:50.047" v="1785" actId="404"/>
            <ac:spMkLst>
              <pc:docMk/>
              <pc:sldMasterMk cId="2436609279" sldId="2147483660"/>
              <pc:sldLayoutMk cId="3777295832" sldId="2147483673"/>
              <ac:spMk id="20" creationId="{994BE28E-833C-1578-AC8F-C20D7F6664ED}"/>
            </ac:spMkLst>
          </pc:spChg>
          <pc:spChg chg="add mod">
            <ac:chgData name="Franziska Händschel" userId="e2149472-3187-4d00-b16a-a19eff6fc04a" providerId="ADAL" clId="{5F09954B-307B-45D9-89F8-5F68887BE120}" dt="2024-01-31T16:22:50.047" v="1785" actId="404"/>
            <ac:spMkLst>
              <pc:docMk/>
              <pc:sldMasterMk cId="2436609279" sldId="2147483660"/>
              <pc:sldLayoutMk cId="3777295832" sldId="2147483673"/>
              <ac:spMk id="22" creationId="{189B6419-B9D7-2D63-D5D8-0CD2D9A89B2D}"/>
            </ac:spMkLst>
          </pc:spChg>
          <pc:spChg chg="add mod">
            <ac:chgData name="Franziska Händschel" userId="e2149472-3187-4d00-b16a-a19eff6fc04a" providerId="ADAL" clId="{5F09954B-307B-45D9-89F8-5F68887BE120}" dt="2024-01-31T16:22:50.047" v="1785" actId="404"/>
            <ac:spMkLst>
              <pc:docMk/>
              <pc:sldMasterMk cId="2436609279" sldId="2147483660"/>
              <pc:sldLayoutMk cId="3777295832" sldId="2147483673"/>
              <ac:spMk id="23" creationId="{97A4599A-1A02-F90D-BF48-E3F22409617A}"/>
            </ac:spMkLst>
          </pc:spChg>
          <pc:spChg chg="add mod">
            <ac:chgData name="Franziska Händschel" userId="e2149472-3187-4d00-b16a-a19eff6fc04a" providerId="ADAL" clId="{5F09954B-307B-45D9-89F8-5F68887BE120}" dt="2024-01-31T16:22:50.047" v="1785" actId="404"/>
            <ac:spMkLst>
              <pc:docMk/>
              <pc:sldMasterMk cId="2436609279" sldId="2147483660"/>
              <pc:sldLayoutMk cId="3777295832" sldId="2147483673"/>
              <ac:spMk id="25" creationId="{8A09A315-5C31-F02F-FF66-57F8EDB577AF}"/>
            </ac:spMkLst>
          </pc:spChg>
          <pc:spChg chg="add mod">
            <ac:chgData name="Franziska Händschel" userId="e2149472-3187-4d00-b16a-a19eff6fc04a" providerId="ADAL" clId="{5F09954B-307B-45D9-89F8-5F68887BE120}" dt="2024-01-31T16:22:50.047" v="1785" actId="404"/>
            <ac:spMkLst>
              <pc:docMk/>
              <pc:sldMasterMk cId="2436609279" sldId="2147483660"/>
              <pc:sldLayoutMk cId="3777295832" sldId="2147483673"/>
              <ac:spMk id="26" creationId="{08CE39D7-A65D-A852-5BAD-8A4145E6C4EC}"/>
            </ac:spMkLst>
          </pc:spChg>
          <pc:spChg chg="add mod">
            <ac:chgData name="Franziska Händschel" userId="e2149472-3187-4d00-b16a-a19eff6fc04a" providerId="ADAL" clId="{5F09954B-307B-45D9-89F8-5F68887BE120}" dt="2024-01-31T16:22:50.047" v="1785" actId="404"/>
            <ac:spMkLst>
              <pc:docMk/>
              <pc:sldMasterMk cId="2436609279" sldId="2147483660"/>
              <pc:sldLayoutMk cId="3777295832" sldId="2147483673"/>
              <ac:spMk id="28" creationId="{A61C45A2-8365-058A-49AA-B202BBCE517D}"/>
            </ac:spMkLst>
          </pc:spChg>
          <pc:spChg chg="add mod">
            <ac:chgData name="Franziska Händschel" userId="e2149472-3187-4d00-b16a-a19eff6fc04a" providerId="ADAL" clId="{5F09954B-307B-45D9-89F8-5F68887BE120}" dt="2024-01-31T16:22:50.047" v="1785" actId="404"/>
            <ac:spMkLst>
              <pc:docMk/>
              <pc:sldMasterMk cId="2436609279" sldId="2147483660"/>
              <pc:sldLayoutMk cId="3777295832" sldId="2147483673"/>
              <ac:spMk id="29" creationId="{03DEB78B-FDCA-8340-BC68-05E235A7FEC9}"/>
            </ac:spMkLst>
          </pc:spChg>
          <pc:spChg chg="add mod">
            <ac:chgData name="Franziska Händschel" userId="e2149472-3187-4d00-b16a-a19eff6fc04a" providerId="ADAL" clId="{5F09954B-307B-45D9-89F8-5F68887BE120}" dt="2024-01-31T16:22:50.047" v="1785" actId="404"/>
            <ac:spMkLst>
              <pc:docMk/>
              <pc:sldMasterMk cId="2436609279" sldId="2147483660"/>
              <pc:sldLayoutMk cId="3777295832" sldId="2147483673"/>
              <ac:spMk id="31" creationId="{E39D855F-FA56-9186-D4A1-AD8312DD4D13}"/>
            </ac:spMkLst>
          </pc:spChg>
          <pc:spChg chg="add mod">
            <ac:chgData name="Franziska Händschel" userId="e2149472-3187-4d00-b16a-a19eff6fc04a" providerId="ADAL" clId="{5F09954B-307B-45D9-89F8-5F68887BE120}" dt="2024-01-31T16:22:50.047" v="1785" actId="404"/>
            <ac:spMkLst>
              <pc:docMk/>
              <pc:sldMasterMk cId="2436609279" sldId="2147483660"/>
              <pc:sldLayoutMk cId="3777295832" sldId="2147483673"/>
              <ac:spMk id="32" creationId="{130CDE64-44F7-0822-C8C1-96F042562BC7}"/>
            </ac:spMkLst>
          </pc:spChg>
          <pc:spChg chg="add mod">
            <ac:chgData name="Franziska Händschel" userId="e2149472-3187-4d00-b16a-a19eff6fc04a" providerId="ADAL" clId="{5F09954B-307B-45D9-89F8-5F68887BE120}" dt="2024-01-31T16:22:50.047" v="1785" actId="404"/>
            <ac:spMkLst>
              <pc:docMk/>
              <pc:sldMasterMk cId="2436609279" sldId="2147483660"/>
              <pc:sldLayoutMk cId="3777295832" sldId="2147483673"/>
              <ac:spMk id="34" creationId="{DE192085-D0EB-C8B6-56DF-E603A10BAC63}"/>
            </ac:spMkLst>
          </pc:spChg>
          <pc:spChg chg="add mod">
            <ac:chgData name="Franziska Händschel" userId="e2149472-3187-4d00-b16a-a19eff6fc04a" providerId="ADAL" clId="{5F09954B-307B-45D9-89F8-5F68887BE120}" dt="2024-01-31T16:22:50.047" v="1785" actId="404"/>
            <ac:spMkLst>
              <pc:docMk/>
              <pc:sldMasterMk cId="2436609279" sldId="2147483660"/>
              <pc:sldLayoutMk cId="3777295832" sldId="2147483673"/>
              <ac:spMk id="35" creationId="{BE2E6842-F1E5-1BC3-F747-85CF54A7725B}"/>
            </ac:spMkLst>
          </pc:spChg>
          <pc:spChg chg="add mod">
            <ac:chgData name="Franziska Händschel" userId="e2149472-3187-4d00-b16a-a19eff6fc04a" providerId="ADAL" clId="{5F09954B-307B-45D9-89F8-5F68887BE120}" dt="2024-01-31T16:22:50.047" v="1785" actId="404"/>
            <ac:spMkLst>
              <pc:docMk/>
              <pc:sldMasterMk cId="2436609279" sldId="2147483660"/>
              <pc:sldLayoutMk cId="3777295832" sldId="2147483673"/>
              <ac:spMk id="36" creationId="{D129EE3F-5738-BBEF-DF16-6ACB98C792AF}"/>
            </ac:spMkLst>
          </pc:spChg>
          <pc:spChg chg="add mod">
            <ac:chgData name="Franziska Händschel" userId="e2149472-3187-4d00-b16a-a19eff6fc04a" providerId="ADAL" clId="{5F09954B-307B-45D9-89F8-5F68887BE120}" dt="2024-01-31T16:22:50.047" v="1785" actId="404"/>
            <ac:spMkLst>
              <pc:docMk/>
              <pc:sldMasterMk cId="2436609279" sldId="2147483660"/>
              <pc:sldLayoutMk cId="3777295832" sldId="2147483673"/>
              <ac:spMk id="37" creationId="{C7A73A98-B5CF-C90A-604A-500C2ED7A05A}"/>
            </ac:spMkLst>
          </pc:spChg>
          <pc:spChg chg="add mod">
            <ac:chgData name="Franziska Händschel" userId="e2149472-3187-4d00-b16a-a19eff6fc04a" providerId="ADAL" clId="{5F09954B-307B-45D9-89F8-5F68887BE120}" dt="2024-01-31T16:22:50.047" v="1785" actId="404"/>
            <ac:spMkLst>
              <pc:docMk/>
              <pc:sldMasterMk cId="2436609279" sldId="2147483660"/>
              <pc:sldLayoutMk cId="3777295832" sldId="2147483673"/>
              <ac:spMk id="38" creationId="{14FD7582-344D-53A2-9561-CD3A2C0667BB}"/>
            </ac:spMkLst>
          </pc:spChg>
          <pc:spChg chg="add mod">
            <ac:chgData name="Franziska Händschel" userId="e2149472-3187-4d00-b16a-a19eff6fc04a" providerId="ADAL" clId="{5F09954B-307B-45D9-89F8-5F68887BE120}" dt="2024-01-31T16:22:50.047" v="1785" actId="404"/>
            <ac:spMkLst>
              <pc:docMk/>
              <pc:sldMasterMk cId="2436609279" sldId="2147483660"/>
              <pc:sldLayoutMk cId="3777295832" sldId="2147483673"/>
              <ac:spMk id="39" creationId="{316FE69A-994A-A3FD-EC24-9B9E234438E7}"/>
            </ac:spMkLst>
          </pc:spChg>
          <pc:spChg chg="add mod">
            <ac:chgData name="Franziska Händschel" userId="e2149472-3187-4d00-b16a-a19eff6fc04a" providerId="ADAL" clId="{5F09954B-307B-45D9-89F8-5F68887BE120}" dt="2024-01-31T16:22:50.047" v="1785" actId="404"/>
            <ac:spMkLst>
              <pc:docMk/>
              <pc:sldMasterMk cId="2436609279" sldId="2147483660"/>
              <pc:sldLayoutMk cId="3777295832" sldId="2147483673"/>
              <ac:spMk id="40" creationId="{99260F81-9FD5-A5F4-EC32-898B57711AA5}"/>
            </ac:spMkLst>
          </pc:spChg>
          <pc:spChg chg="add mod">
            <ac:chgData name="Franziska Händschel" userId="e2149472-3187-4d00-b16a-a19eff6fc04a" providerId="ADAL" clId="{5F09954B-307B-45D9-89F8-5F68887BE120}" dt="2024-01-31T16:22:50.047" v="1785" actId="404"/>
            <ac:spMkLst>
              <pc:docMk/>
              <pc:sldMasterMk cId="2436609279" sldId="2147483660"/>
              <pc:sldLayoutMk cId="3777295832" sldId="2147483673"/>
              <ac:spMk id="41" creationId="{343DD8A0-6D48-2EE6-52D3-FF35ECF69FF9}"/>
            </ac:spMkLst>
          </pc:spChg>
          <pc:spChg chg="add mod">
            <ac:chgData name="Franziska Händschel" userId="e2149472-3187-4d00-b16a-a19eff6fc04a" providerId="ADAL" clId="{5F09954B-307B-45D9-89F8-5F68887BE120}" dt="2024-01-31T16:22:50.047" v="1785" actId="404"/>
            <ac:spMkLst>
              <pc:docMk/>
              <pc:sldMasterMk cId="2436609279" sldId="2147483660"/>
              <pc:sldLayoutMk cId="3777295832" sldId="2147483673"/>
              <ac:spMk id="42" creationId="{7054A24E-7BA8-CFDD-738F-BBD39B88D1CB}"/>
            </ac:spMkLst>
          </pc:spChg>
          <pc:spChg chg="add mod">
            <ac:chgData name="Franziska Händschel" userId="e2149472-3187-4d00-b16a-a19eff6fc04a" providerId="ADAL" clId="{5F09954B-307B-45D9-89F8-5F68887BE120}" dt="2024-01-31T16:22:50.047" v="1785" actId="404"/>
            <ac:spMkLst>
              <pc:docMk/>
              <pc:sldMasterMk cId="2436609279" sldId="2147483660"/>
              <pc:sldLayoutMk cId="3777295832" sldId="2147483673"/>
              <ac:spMk id="44" creationId="{0CDCE0DE-6731-898C-8358-65A25887FF6E}"/>
            </ac:spMkLst>
          </pc:spChg>
          <pc:spChg chg="add mod">
            <ac:chgData name="Franziska Händschel" userId="e2149472-3187-4d00-b16a-a19eff6fc04a" providerId="ADAL" clId="{5F09954B-307B-45D9-89F8-5F68887BE120}" dt="2024-01-31T16:22:50.047" v="1785" actId="404"/>
            <ac:spMkLst>
              <pc:docMk/>
              <pc:sldMasterMk cId="2436609279" sldId="2147483660"/>
              <pc:sldLayoutMk cId="3777295832" sldId="2147483673"/>
              <ac:spMk id="45" creationId="{F3D78AF2-E4C6-337C-365C-DEFB9A682E7B}"/>
            </ac:spMkLst>
          </pc:spChg>
          <pc:spChg chg="add mod">
            <ac:chgData name="Franziska Händschel" userId="e2149472-3187-4d00-b16a-a19eff6fc04a" providerId="ADAL" clId="{5F09954B-307B-45D9-89F8-5F68887BE120}" dt="2024-01-31T16:22:50.047" v="1785" actId="404"/>
            <ac:spMkLst>
              <pc:docMk/>
              <pc:sldMasterMk cId="2436609279" sldId="2147483660"/>
              <pc:sldLayoutMk cId="3777295832" sldId="2147483673"/>
              <ac:spMk id="46" creationId="{82AB738B-CAF7-8BF5-9173-0B28110FA2FB}"/>
            </ac:spMkLst>
          </pc:spChg>
          <pc:spChg chg="add del mod">
            <ac:chgData name="Franziska Händschel" userId="e2149472-3187-4d00-b16a-a19eff6fc04a" providerId="ADAL" clId="{5F09954B-307B-45D9-89F8-5F68887BE120}" dt="2024-01-31T16:23:18.027" v="1787"/>
            <ac:spMkLst>
              <pc:docMk/>
              <pc:sldMasterMk cId="2436609279" sldId="2147483660"/>
              <pc:sldLayoutMk cId="3777295832" sldId="2147483673"/>
              <ac:spMk id="49" creationId="{FE961A7D-53F8-9CAA-3957-2D96DCF9031C}"/>
            </ac:spMkLst>
          </pc:spChg>
          <pc:spChg chg="add del mod">
            <ac:chgData name="Franziska Händschel" userId="e2149472-3187-4d00-b16a-a19eff6fc04a" providerId="ADAL" clId="{5F09954B-307B-45D9-89F8-5F68887BE120}" dt="2024-01-31T16:23:18.027" v="1787"/>
            <ac:spMkLst>
              <pc:docMk/>
              <pc:sldMasterMk cId="2436609279" sldId="2147483660"/>
              <pc:sldLayoutMk cId="3777295832" sldId="2147483673"/>
              <ac:spMk id="50" creationId="{BDDCC49B-F697-5BD0-4CF6-1B04A3D4C640}"/>
            </ac:spMkLst>
          </pc:spChg>
          <pc:spChg chg="add del mod">
            <ac:chgData name="Franziska Händschel" userId="e2149472-3187-4d00-b16a-a19eff6fc04a" providerId="ADAL" clId="{5F09954B-307B-45D9-89F8-5F68887BE120}" dt="2024-01-31T16:23:18.027" v="1787"/>
            <ac:spMkLst>
              <pc:docMk/>
              <pc:sldMasterMk cId="2436609279" sldId="2147483660"/>
              <pc:sldLayoutMk cId="3777295832" sldId="2147483673"/>
              <ac:spMk id="52" creationId="{0703A9B0-EA03-1034-6B43-67F368A05313}"/>
            </ac:spMkLst>
          </pc:spChg>
          <pc:spChg chg="add del mod">
            <ac:chgData name="Franziska Händschel" userId="e2149472-3187-4d00-b16a-a19eff6fc04a" providerId="ADAL" clId="{5F09954B-307B-45D9-89F8-5F68887BE120}" dt="2024-01-31T16:23:18.027" v="1787"/>
            <ac:spMkLst>
              <pc:docMk/>
              <pc:sldMasterMk cId="2436609279" sldId="2147483660"/>
              <pc:sldLayoutMk cId="3777295832" sldId="2147483673"/>
              <ac:spMk id="53" creationId="{D254C093-35CB-2BBC-5231-119555AAA258}"/>
            </ac:spMkLst>
          </pc:spChg>
          <pc:spChg chg="add del mod">
            <ac:chgData name="Franziska Händschel" userId="e2149472-3187-4d00-b16a-a19eff6fc04a" providerId="ADAL" clId="{5F09954B-307B-45D9-89F8-5F68887BE120}" dt="2024-01-31T16:23:18.027" v="1787"/>
            <ac:spMkLst>
              <pc:docMk/>
              <pc:sldMasterMk cId="2436609279" sldId="2147483660"/>
              <pc:sldLayoutMk cId="3777295832" sldId="2147483673"/>
              <ac:spMk id="54" creationId="{EE69EF10-A979-2F40-CEFA-E720289A0B3C}"/>
            </ac:spMkLst>
          </pc:spChg>
          <pc:spChg chg="add del mod">
            <ac:chgData name="Franziska Händschel" userId="e2149472-3187-4d00-b16a-a19eff6fc04a" providerId="ADAL" clId="{5F09954B-307B-45D9-89F8-5F68887BE120}" dt="2024-01-31T16:23:18.027" v="1787"/>
            <ac:spMkLst>
              <pc:docMk/>
              <pc:sldMasterMk cId="2436609279" sldId="2147483660"/>
              <pc:sldLayoutMk cId="3777295832" sldId="2147483673"/>
              <ac:spMk id="55" creationId="{7F861D44-7D6A-B898-FC06-345F79C57B22}"/>
            </ac:spMkLst>
          </pc:spChg>
          <pc:spChg chg="add del mod">
            <ac:chgData name="Franziska Händschel" userId="e2149472-3187-4d00-b16a-a19eff6fc04a" providerId="ADAL" clId="{5F09954B-307B-45D9-89F8-5F68887BE120}" dt="2024-01-31T16:23:18.027" v="1787"/>
            <ac:spMkLst>
              <pc:docMk/>
              <pc:sldMasterMk cId="2436609279" sldId="2147483660"/>
              <pc:sldLayoutMk cId="3777295832" sldId="2147483673"/>
              <ac:spMk id="56" creationId="{99A78968-6305-CA40-D8D7-55959EF82E41}"/>
            </ac:spMkLst>
          </pc:spChg>
          <pc:spChg chg="add del mod">
            <ac:chgData name="Franziska Händschel" userId="e2149472-3187-4d00-b16a-a19eff6fc04a" providerId="ADAL" clId="{5F09954B-307B-45D9-89F8-5F68887BE120}" dt="2024-01-31T16:23:18.027" v="1787"/>
            <ac:spMkLst>
              <pc:docMk/>
              <pc:sldMasterMk cId="2436609279" sldId="2147483660"/>
              <pc:sldLayoutMk cId="3777295832" sldId="2147483673"/>
              <ac:spMk id="58" creationId="{C62F1850-BCB3-F4AC-7009-EDA83FA2F41F}"/>
            </ac:spMkLst>
          </pc:spChg>
          <pc:spChg chg="add del mod">
            <ac:chgData name="Franziska Händschel" userId="e2149472-3187-4d00-b16a-a19eff6fc04a" providerId="ADAL" clId="{5F09954B-307B-45D9-89F8-5F68887BE120}" dt="2024-01-31T16:23:18.027" v="1787"/>
            <ac:spMkLst>
              <pc:docMk/>
              <pc:sldMasterMk cId="2436609279" sldId="2147483660"/>
              <pc:sldLayoutMk cId="3777295832" sldId="2147483673"/>
              <ac:spMk id="59" creationId="{ADE4D97D-A27C-062A-D178-3C2A0A971332}"/>
            </ac:spMkLst>
          </pc:spChg>
          <pc:spChg chg="add del mod">
            <ac:chgData name="Franziska Händschel" userId="e2149472-3187-4d00-b16a-a19eff6fc04a" providerId="ADAL" clId="{5F09954B-307B-45D9-89F8-5F68887BE120}" dt="2024-01-31T16:23:18.027" v="1787"/>
            <ac:spMkLst>
              <pc:docMk/>
              <pc:sldMasterMk cId="2436609279" sldId="2147483660"/>
              <pc:sldLayoutMk cId="3777295832" sldId="2147483673"/>
              <ac:spMk id="61" creationId="{768910F2-E14F-170D-9102-DE01C7D19671}"/>
            </ac:spMkLst>
          </pc:spChg>
          <pc:spChg chg="add del mod">
            <ac:chgData name="Franziska Händschel" userId="e2149472-3187-4d00-b16a-a19eff6fc04a" providerId="ADAL" clId="{5F09954B-307B-45D9-89F8-5F68887BE120}" dt="2024-01-31T16:23:18.027" v="1787"/>
            <ac:spMkLst>
              <pc:docMk/>
              <pc:sldMasterMk cId="2436609279" sldId="2147483660"/>
              <pc:sldLayoutMk cId="3777295832" sldId="2147483673"/>
              <ac:spMk id="62" creationId="{502C1154-6F89-F165-4332-1F8FC80523C1}"/>
            </ac:spMkLst>
          </pc:spChg>
          <pc:spChg chg="add del mod">
            <ac:chgData name="Franziska Händschel" userId="e2149472-3187-4d00-b16a-a19eff6fc04a" providerId="ADAL" clId="{5F09954B-307B-45D9-89F8-5F68887BE120}" dt="2024-01-31T16:23:18.027" v="1787"/>
            <ac:spMkLst>
              <pc:docMk/>
              <pc:sldMasterMk cId="2436609279" sldId="2147483660"/>
              <pc:sldLayoutMk cId="3777295832" sldId="2147483673"/>
              <ac:spMk id="64" creationId="{537DBCA0-4A36-F90B-019F-F6A7097800B8}"/>
            </ac:spMkLst>
          </pc:spChg>
          <pc:spChg chg="add del mod">
            <ac:chgData name="Franziska Händschel" userId="e2149472-3187-4d00-b16a-a19eff6fc04a" providerId="ADAL" clId="{5F09954B-307B-45D9-89F8-5F68887BE120}" dt="2024-01-31T16:23:18.027" v="1787"/>
            <ac:spMkLst>
              <pc:docMk/>
              <pc:sldMasterMk cId="2436609279" sldId="2147483660"/>
              <pc:sldLayoutMk cId="3777295832" sldId="2147483673"/>
              <ac:spMk id="65" creationId="{0D09F741-A086-41E1-34D1-4D2A266E14A7}"/>
            </ac:spMkLst>
          </pc:spChg>
          <pc:spChg chg="add del mod">
            <ac:chgData name="Franziska Händschel" userId="e2149472-3187-4d00-b16a-a19eff6fc04a" providerId="ADAL" clId="{5F09954B-307B-45D9-89F8-5F68887BE120}" dt="2024-01-31T16:23:18.027" v="1787"/>
            <ac:spMkLst>
              <pc:docMk/>
              <pc:sldMasterMk cId="2436609279" sldId="2147483660"/>
              <pc:sldLayoutMk cId="3777295832" sldId="2147483673"/>
              <ac:spMk id="67" creationId="{47BBD7E0-B83A-5105-D2A1-3B8F248B5E39}"/>
            </ac:spMkLst>
          </pc:spChg>
          <pc:spChg chg="add del mod">
            <ac:chgData name="Franziska Händschel" userId="e2149472-3187-4d00-b16a-a19eff6fc04a" providerId="ADAL" clId="{5F09954B-307B-45D9-89F8-5F68887BE120}" dt="2024-01-31T16:23:18.027" v="1787"/>
            <ac:spMkLst>
              <pc:docMk/>
              <pc:sldMasterMk cId="2436609279" sldId="2147483660"/>
              <pc:sldLayoutMk cId="3777295832" sldId="2147483673"/>
              <ac:spMk id="68" creationId="{D78720F5-0B43-7561-4E5E-97E905F929A0}"/>
            </ac:spMkLst>
          </pc:spChg>
          <pc:spChg chg="add del mod">
            <ac:chgData name="Franziska Händschel" userId="e2149472-3187-4d00-b16a-a19eff6fc04a" providerId="ADAL" clId="{5F09954B-307B-45D9-89F8-5F68887BE120}" dt="2024-01-31T16:23:18.027" v="1787"/>
            <ac:spMkLst>
              <pc:docMk/>
              <pc:sldMasterMk cId="2436609279" sldId="2147483660"/>
              <pc:sldLayoutMk cId="3777295832" sldId="2147483673"/>
              <ac:spMk id="70" creationId="{92EFC66E-7E1D-699A-0992-41B0FF6288E1}"/>
            </ac:spMkLst>
          </pc:spChg>
          <pc:spChg chg="add del mod">
            <ac:chgData name="Franziska Händschel" userId="e2149472-3187-4d00-b16a-a19eff6fc04a" providerId="ADAL" clId="{5F09954B-307B-45D9-89F8-5F68887BE120}" dt="2024-01-31T16:23:18.027" v="1787"/>
            <ac:spMkLst>
              <pc:docMk/>
              <pc:sldMasterMk cId="2436609279" sldId="2147483660"/>
              <pc:sldLayoutMk cId="3777295832" sldId="2147483673"/>
              <ac:spMk id="71" creationId="{5F37F795-5ED3-A7C1-083C-2EFC5D1C5FAF}"/>
            </ac:spMkLst>
          </pc:spChg>
          <pc:spChg chg="add del mod">
            <ac:chgData name="Franziska Händschel" userId="e2149472-3187-4d00-b16a-a19eff6fc04a" providerId="ADAL" clId="{5F09954B-307B-45D9-89F8-5F68887BE120}" dt="2024-01-31T16:23:18.027" v="1787"/>
            <ac:spMkLst>
              <pc:docMk/>
              <pc:sldMasterMk cId="2436609279" sldId="2147483660"/>
              <pc:sldLayoutMk cId="3777295832" sldId="2147483673"/>
              <ac:spMk id="72" creationId="{27672556-9DED-364E-4208-DC994FDDAE66}"/>
            </ac:spMkLst>
          </pc:spChg>
          <pc:spChg chg="add del mod">
            <ac:chgData name="Franziska Händschel" userId="e2149472-3187-4d00-b16a-a19eff6fc04a" providerId="ADAL" clId="{5F09954B-307B-45D9-89F8-5F68887BE120}" dt="2024-01-31T16:23:18.027" v="1787"/>
            <ac:spMkLst>
              <pc:docMk/>
              <pc:sldMasterMk cId="2436609279" sldId="2147483660"/>
              <pc:sldLayoutMk cId="3777295832" sldId="2147483673"/>
              <ac:spMk id="73" creationId="{0ADC264A-6A23-A426-2370-2B1003BB92D6}"/>
            </ac:spMkLst>
          </pc:spChg>
          <pc:spChg chg="add del mod">
            <ac:chgData name="Franziska Händschel" userId="e2149472-3187-4d00-b16a-a19eff6fc04a" providerId="ADAL" clId="{5F09954B-307B-45D9-89F8-5F68887BE120}" dt="2024-01-31T16:23:18.027" v="1787"/>
            <ac:spMkLst>
              <pc:docMk/>
              <pc:sldMasterMk cId="2436609279" sldId="2147483660"/>
              <pc:sldLayoutMk cId="3777295832" sldId="2147483673"/>
              <ac:spMk id="74" creationId="{09EF5CED-C42E-5DE9-9CDF-A6B96A7F3E17}"/>
            </ac:spMkLst>
          </pc:spChg>
          <pc:spChg chg="add del mod">
            <ac:chgData name="Franziska Händschel" userId="e2149472-3187-4d00-b16a-a19eff6fc04a" providerId="ADAL" clId="{5F09954B-307B-45D9-89F8-5F68887BE120}" dt="2024-01-31T16:23:18.027" v="1787"/>
            <ac:spMkLst>
              <pc:docMk/>
              <pc:sldMasterMk cId="2436609279" sldId="2147483660"/>
              <pc:sldLayoutMk cId="3777295832" sldId="2147483673"/>
              <ac:spMk id="75" creationId="{EA86EBB0-26C8-D299-46BA-D3171EFBDB39}"/>
            </ac:spMkLst>
          </pc:spChg>
          <pc:spChg chg="add del mod">
            <ac:chgData name="Franziska Händschel" userId="e2149472-3187-4d00-b16a-a19eff6fc04a" providerId="ADAL" clId="{5F09954B-307B-45D9-89F8-5F68887BE120}" dt="2024-01-31T16:23:18.027" v="1787"/>
            <ac:spMkLst>
              <pc:docMk/>
              <pc:sldMasterMk cId="2436609279" sldId="2147483660"/>
              <pc:sldLayoutMk cId="3777295832" sldId="2147483673"/>
              <ac:spMk id="76" creationId="{B4159086-15C6-C4DD-4D61-C8771FE558A6}"/>
            </ac:spMkLst>
          </pc:spChg>
          <pc:spChg chg="add del mod">
            <ac:chgData name="Franziska Händschel" userId="e2149472-3187-4d00-b16a-a19eff6fc04a" providerId="ADAL" clId="{5F09954B-307B-45D9-89F8-5F68887BE120}" dt="2024-01-31T16:23:18.027" v="1787"/>
            <ac:spMkLst>
              <pc:docMk/>
              <pc:sldMasterMk cId="2436609279" sldId="2147483660"/>
              <pc:sldLayoutMk cId="3777295832" sldId="2147483673"/>
              <ac:spMk id="77" creationId="{DDCDC47A-120C-B6AC-9534-546DE264160D}"/>
            </ac:spMkLst>
          </pc:spChg>
          <pc:spChg chg="add del mod">
            <ac:chgData name="Franziska Händschel" userId="e2149472-3187-4d00-b16a-a19eff6fc04a" providerId="ADAL" clId="{5F09954B-307B-45D9-89F8-5F68887BE120}" dt="2024-01-31T16:23:18.027" v="1787"/>
            <ac:spMkLst>
              <pc:docMk/>
              <pc:sldMasterMk cId="2436609279" sldId="2147483660"/>
              <pc:sldLayoutMk cId="3777295832" sldId="2147483673"/>
              <ac:spMk id="78" creationId="{053E70D2-1635-1ABF-C0B5-48897DADBE1B}"/>
            </ac:spMkLst>
          </pc:spChg>
          <pc:spChg chg="add del mod">
            <ac:chgData name="Franziska Händschel" userId="e2149472-3187-4d00-b16a-a19eff6fc04a" providerId="ADAL" clId="{5F09954B-307B-45D9-89F8-5F68887BE120}" dt="2024-01-31T16:23:18.027" v="1787"/>
            <ac:spMkLst>
              <pc:docMk/>
              <pc:sldMasterMk cId="2436609279" sldId="2147483660"/>
              <pc:sldLayoutMk cId="3777295832" sldId="2147483673"/>
              <ac:spMk id="80" creationId="{6F7AFB16-7FAD-0D47-36E3-A853DBD48B6F}"/>
            </ac:spMkLst>
          </pc:spChg>
          <pc:spChg chg="add del mod">
            <ac:chgData name="Franziska Händschel" userId="e2149472-3187-4d00-b16a-a19eff6fc04a" providerId="ADAL" clId="{5F09954B-307B-45D9-89F8-5F68887BE120}" dt="2024-01-31T16:23:18.027" v="1787"/>
            <ac:spMkLst>
              <pc:docMk/>
              <pc:sldMasterMk cId="2436609279" sldId="2147483660"/>
              <pc:sldLayoutMk cId="3777295832" sldId="2147483673"/>
              <ac:spMk id="81" creationId="{F1953901-E80E-5B17-F87C-7E7BC43834B3}"/>
            </ac:spMkLst>
          </pc:spChg>
          <pc:spChg chg="add del mod">
            <ac:chgData name="Franziska Händschel" userId="e2149472-3187-4d00-b16a-a19eff6fc04a" providerId="ADAL" clId="{5F09954B-307B-45D9-89F8-5F68887BE120}" dt="2024-01-31T16:23:18.027" v="1787"/>
            <ac:spMkLst>
              <pc:docMk/>
              <pc:sldMasterMk cId="2436609279" sldId="2147483660"/>
              <pc:sldLayoutMk cId="3777295832" sldId="2147483673"/>
              <ac:spMk id="82" creationId="{B6958787-DD6E-25D4-5DA7-6B96BFB1FA75}"/>
            </ac:spMkLst>
          </pc:spChg>
          <pc:grpChg chg="add del mod">
            <ac:chgData name="Franziska Händschel" userId="e2149472-3187-4d00-b16a-a19eff6fc04a" providerId="ADAL" clId="{5F09954B-307B-45D9-89F8-5F68887BE120}" dt="2024-01-31T16:21:02.106" v="1723" actId="478"/>
            <ac:grpSpMkLst>
              <pc:docMk/>
              <pc:sldMasterMk cId="2436609279" sldId="2147483660"/>
              <pc:sldLayoutMk cId="3777295832" sldId="2147483673"/>
              <ac:grpSpMk id="11" creationId="{497A6DBD-D6AD-DBAE-DA9C-DDEA8826080D}"/>
            </ac:grpSpMkLst>
          </pc:grpChg>
          <pc:grpChg chg="add mod">
            <ac:chgData name="Franziska Händschel" userId="e2149472-3187-4d00-b16a-a19eff6fc04a" providerId="ADAL" clId="{5F09954B-307B-45D9-89F8-5F68887BE120}" dt="2024-01-31T16:22:04.877" v="1774" actId="1076"/>
            <ac:grpSpMkLst>
              <pc:docMk/>
              <pc:sldMasterMk cId="2436609279" sldId="2147483660"/>
              <pc:sldLayoutMk cId="3777295832" sldId="2147483673"/>
              <ac:grpSpMk id="48" creationId="{ECAB3A8A-2B85-4380-31B2-4C1ADB6DB099}"/>
            </ac:grpSpMkLst>
          </pc:grpChg>
          <pc:graphicFrameChg chg="del">
            <ac:chgData name="Franziska Händschel" userId="e2149472-3187-4d00-b16a-a19eff6fc04a" providerId="ADAL" clId="{5F09954B-307B-45D9-89F8-5F68887BE120}" dt="2024-01-31T16:20:36.750" v="1718" actId="478"/>
            <ac:graphicFrameMkLst>
              <pc:docMk/>
              <pc:sldMasterMk cId="2436609279" sldId="2147483660"/>
              <pc:sldLayoutMk cId="3777295832" sldId="2147483673"/>
              <ac:graphicFrameMk id="9" creationId="{FF2F74AC-FD86-B7C5-34CA-3FAF5B9704B3}"/>
            </ac:graphicFrameMkLst>
          </pc:graphicFrameChg>
          <pc:picChg chg="del mod">
            <ac:chgData name="Franziska Händschel" userId="e2149472-3187-4d00-b16a-a19eff6fc04a" providerId="ADAL" clId="{5F09954B-307B-45D9-89F8-5F68887BE120}" dt="2024-01-31T16:21:05.132" v="1724" actId="478"/>
            <ac:picMkLst>
              <pc:docMk/>
              <pc:sldMasterMk cId="2436609279" sldId="2147483660"/>
              <pc:sldLayoutMk cId="3777295832" sldId="2147483673"/>
              <ac:picMk id="12" creationId="{282738D9-C5E1-B00E-8F7E-AA346B89CC98}"/>
            </ac:picMkLst>
          </pc:picChg>
          <pc:picChg chg="add mod">
            <ac:chgData name="Franziska Händschel" userId="e2149472-3187-4d00-b16a-a19eff6fc04a" providerId="ADAL" clId="{5F09954B-307B-45D9-89F8-5F68887BE120}" dt="2024-01-31T16:20:44.606" v="1720" actId="164"/>
            <ac:picMkLst>
              <pc:docMk/>
              <pc:sldMasterMk cId="2436609279" sldId="2147483660"/>
              <pc:sldLayoutMk cId="3777295832" sldId="2147483673"/>
              <ac:picMk id="14" creationId="{FB1FF02F-A79A-A201-2B24-1FDE93F4DD5B}"/>
            </ac:picMkLst>
          </pc:picChg>
          <pc:picChg chg="add del mod">
            <ac:chgData name="Franziska Händschel" userId="e2149472-3187-4d00-b16a-a19eff6fc04a" providerId="ADAL" clId="{5F09954B-307B-45D9-89F8-5F68887BE120}" dt="2024-01-31T16:21:20.818" v="1726" actId="478"/>
            <ac:picMkLst>
              <pc:docMk/>
              <pc:sldMasterMk cId="2436609279" sldId="2147483660"/>
              <pc:sldLayoutMk cId="3777295832" sldId="2147483673"/>
              <ac:picMk id="15" creationId="{98ADBC7C-27EA-E243-DF96-5C473CB5D3D5}"/>
            </ac:picMkLst>
          </pc:picChg>
          <pc:picChg chg="add mod">
            <ac:chgData name="Franziska Händschel" userId="e2149472-3187-4d00-b16a-a19eff6fc04a" providerId="ADAL" clId="{5F09954B-307B-45D9-89F8-5F68887BE120}" dt="2024-01-31T16:20:44.606" v="1720" actId="164"/>
            <ac:picMkLst>
              <pc:docMk/>
              <pc:sldMasterMk cId="2436609279" sldId="2147483660"/>
              <pc:sldLayoutMk cId="3777295832" sldId="2147483673"/>
              <ac:picMk id="21" creationId="{26F1C3ED-32C8-5F96-8794-4A1961D5ECF9}"/>
            </ac:picMkLst>
          </pc:picChg>
          <pc:picChg chg="add mod">
            <ac:chgData name="Franziska Händschel" userId="e2149472-3187-4d00-b16a-a19eff6fc04a" providerId="ADAL" clId="{5F09954B-307B-45D9-89F8-5F68887BE120}" dt="2024-01-31T16:20:44.606" v="1720" actId="164"/>
            <ac:picMkLst>
              <pc:docMk/>
              <pc:sldMasterMk cId="2436609279" sldId="2147483660"/>
              <pc:sldLayoutMk cId="3777295832" sldId="2147483673"/>
              <ac:picMk id="24" creationId="{DD75E5CC-1547-9B17-B876-3807E5F2373B}"/>
            </ac:picMkLst>
          </pc:picChg>
          <pc:picChg chg="add mod">
            <ac:chgData name="Franziska Händschel" userId="e2149472-3187-4d00-b16a-a19eff6fc04a" providerId="ADAL" clId="{5F09954B-307B-45D9-89F8-5F68887BE120}" dt="2024-01-31T16:20:44.606" v="1720" actId="164"/>
            <ac:picMkLst>
              <pc:docMk/>
              <pc:sldMasterMk cId="2436609279" sldId="2147483660"/>
              <pc:sldLayoutMk cId="3777295832" sldId="2147483673"/>
              <ac:picMk id="27" creationId="{089ADEA1-84D4-8474-BB9B-975E86653CDF}"/>
            </ac:picMkLst>
          </pc:picChg>
          <pc:picChg chg="add mod">
            <ac:chgData name="Franziska Händschel" userId="e2149472-3187-4d00-b16a-a19eff6fc04a" providerId="ADAL" clId="{5F09954B-307B-45D9-89F8-5F68887BE120}" dt="2024-01-31T16:20:44.606" v="1720" actId="164"/>
            <ac:picMkLst>
              <pc:docMk/>
              <pc:sldMasterMk cId="2436609279" sldId="2147483660"/>
              <pc:sldLayoutMk cId="3777295832" sldId="2147483673"/>
              <ac:picMk id="30" creationId="{A496E66B-C806-FD05-E7DA-D27BD44C2E3D}"/>
            </ac:picMkLst>
          </pc:picChg>
          <pc:picChg chg="add mod">
            <ac:chgData name="Franziska Händschel" userId="e2149472-3187-4d00-b16a-a19eff6fc04a" providerId="ADAL" clId="{5F09954B-307B-45D9-89F8-5F68887BE120}" dt="2024-01-31T16:20:44.606" v="1720" actId="164"/>
            <ac:picMkLst>
              <pc:docMk/>
              <pc:sldMasterMk cId="2436609279" sldId="2147483660"/>
              <pc:sldLayoutMk cId="3777295832" sldId="2147483673"/>
              <ac:picMk id="33" creationId="{5E0B7F49-607B-73D0-E1C2-8345BEADBAB4}"/>
            </ac:picMkLst>
          </pc:picChg>
          <pc:picChg chg="add mod">
            <ac:chgData name="Franziska Händschel" userId="e2149472-3187-4d00-b16a-a19eff6fc04a" providerId="ADAL" clId="{5F09954B-307B-45D9-89F8-5F68887BE120}" dt="2024-01-31T16:20:44.606" v="1720" actId="164"/>
            <ac:picMkLst>
              <pc:docMk/>
              <pc:sldMasterMk cId="2436609279" sldId="2147483660"/>
              <pc:sldLayoutMk cId="3777295832" sldId="2147483673"/>
              <ac:picMk id="43" creationId="{81C4594D-3CE5-9D78-CE80-98E9540D6013}"/>
            </ac:picMkLst>
          </pc:picChg>
          <pc:picChg chg="add mod">
            <ac:chgData name="Franziska Händschel" userId="e2149472-3187-4d00-b16a-a19eff6fc04a" providerId="ADAL" clId="{5F09954B-307B-45D9-89F8-5F68887BE120}" dt="2024-01-31T16:20:44.606" v="1720" actId="164"/>
            <ac:picMkLst>
              <pc:docMk/>
              <pc:sldMasterMk cId="2436609279" sldId="2147483660"/>
              <pc:sldLayoutMk cId="3777295832" sldId="2147483673"/>
              <ac:picMk id="47" creationId="{AFB2470D-30C3-9BC4-2306-BE847B69B439}"/>
            </ac:picMkLst>
          </pc:picChg>
          <pc:picChg chg="add del mod">
            <ac:chgData name="Franziska Händschel" userId="e2149472-3187-4d00-b16a-a19eff6fc04a" providerId="ADAL" clId="{5F09954B-307B-45D9-89F8-5F68887BE120}" dt="2024-01-31T16:23:18.027" v="1787"/>
            <ac:picMkLst>
              <pc:docMk/>
              <pc:sldMasterMk cId="2436609279" sldId="2147483660"/>
              <pc:sldLayoutMk cId="3777295832" sldId="2147483673"/>
              <ac:picMk id="51" creationId="{191918A7-D6EA-E3B4-F045-3DFD423AC11C}"/>
            </ac:picMkLst>
          </pc:picChg>
          <pc:picChg chg="add del mod">
            <ac:chgData name="Franziska Händschel" userId="e2149472-3187-4d00-b16a-a19eff6fc04a" providerId="ADAL" clId="{5F09954B-307B-45D9-89F8-5F68887BE120}" dt="2024-01-31T16:23:18.027" v="1787"/>
            <ac:picMkLst>
              <pc:docMk/>
              <pc:sldMasterMk cId="2436609279" sldId="2147483660"/>
              <pc:sldLayoutMk cId="3777295832" sldId="2147483673"/>
              <ac:picMk id="57" creationId="{7082959C-2C3C-B891-0A68-C1A339D3F1D1}"/>
            </ac:picMkLst>
          </pc:picChg>
          <pc:picChg chg="add del mod">
            <ac:chgData name="Franziska Händschel" userId="e2149472-3187-4d00-b16a-a19eff6fc04a" providerId="ADAL" clId="{5F09954B-307B-45D9-89F8-5F68887BE120}" dt="2024-01-31T16:23:18.027" v="1787"/>
            <ac:picMkLst>
              <pc:docMk/>
              <pc:sldMasterMk cId="2436609279" sldId="2147483660"/>
              <pc:sldLayoutMk cId="3777295832" sldId="2147483673"/>
              <ac:picMk id="60" creationId="{DC9A2809-C206-E73E-EBEB-1C1673C0D626}"/>
            </ac:picMkLst>
          </pc:picChg>
          <pc:picChg chg="add del mod">
            <ac:chgData name="Franziska Händschel" userId="e2149472-3187-4d00-b16a-a19eff6fc04a" providerId="ADAL" clId="{5F09954B-307B-45D9-89F8-5F68887BE120}" dt="2024-01-31T16:23:18.027" v="1787"/>
            <ac:picMkLst>
              <pc:docMk/>
              <pc:sldMasterMk cId="2436609279" sldId="2147483660"/>
              <pc:sldLayoutMk cId="3777295832" sldId="2147483673"/>
              <ac:picMk id="63" creationId="{D69BC650-8336-5357-FA23-8F3C7612790E}"/>
            </ac:picMkLst>
          </pc:picChg>
          <pc:picChg chg="add del mod">
            <ac:chgData name="Franziska Händschel" userId="e2149472-3187-4d00-b16a-a19eff6fc04a" providerId="ADAL" clId="{5F09954B-307B-45D9-89F8-5F68887BE120}" dt="2024-01-31T16:23:18.027" v="1787"/>
            <ac:picMkLst>
              <pc:docMk/>
              <pc:sldMasterMk cId="2436609279" sldId="2147483660"/>
              <pc:sldLayoutMk cId="3777295832" sldId="2147483673"/>
              <ac:picMk id="66" creationId="{FE6CA6EE-6B49-BE86-FF79-8F5F21EA8C94}"/>
            </ac:picMkLst>
          </pc:picChg>
          <pc:picChg chg="add del mod">
            <ac:chgData name="Franziska Händschel" userId="e2149472-3187-4d00-b16a-a19eff6fc04a" providerId="ADAL" clId="{5F09954B-307B-45D9-89F8-5F68887BE120}" dt="2024-01-31T16:23:18.027" v="1787"/>
            <ac:picMkLst>
              <pc:docMk/>
              <pc:sldMasterMk cId="2436609279" sldId="2147483660"/>
              <pc:sldLayoutMk cId="3777295832" sldId="2147483673"/>
              <ac:picMk id="69" creationId="{4B7DD413-4564-2B4A-376B-4C1471C7EA0F}"/>
            </ac:picMkLst>
          </pc:picChg>
          <pc:picChg chg="add del mod">
            <ac:chgData name="Franziska Händschel" userId="e2149472-3187-4d00-b16a-a19eff6fc04a" providerId="ADAL" clId="{5F09954B-307B-45D9-89F8-5F68887BE120}" dt="2024-01-31T16:23:18.027" v="1787"/>
            <ac:picMkLst>
              <pc:docMk/>
              <pc:sldMasterMk cId="2436609279" sldId="2147483660"/>
              <pc:sldLayoutMk cId="3777295832" sldId="2147483673"/>
              <ac:picMk id="79" creationId="{36BC3511-506C-2B0A-3BAC-94B4FF96AE59}"/>
            </ac:picMkLst>
          </pc:picChg>
          <pc:picChg chg="add del mod">
            <ac:chgData name="Franziska Händschel" userId="e2149472-3187-4d00-b16a-a19eff6fc04a" providerId="ADAL" clId="{5F09954B-307B-45D9-89F8-5F68887BE120}" dt="2024-01-31T16:23:18.027" v="1787"/>
            <ac:picMkLst>
              <pc:docMk/>
              <pc:sldMasterMk cId="2436609279" sldId="2147483660"/>
              <pc:sldLayoutMk cId="3777295832" sldId="2147483673"/>
              <ac:picMk id="83" creationId="{ECDE9388-2058-CB20-2B02-8636A94AC504}"/>
            </ac:picMkLst>
          </pc:picChg>
          <pc:picChg chg="add del mod">
            <ac:chgData name="Franziska Händschel" userId="e2149472-3187-4d00-b16a-a19eff6fc04a" providerId="ADAL" clId="{5F09954B-307B-45D9-89F8-5F68887BE120}" dt="2024-01-31T16:23:35.216" v="1791" actId="21"/>
            <ac:picMkLst>
              <pc:docMk/>
              <pc:sldMasterMk cId="2436609279" sldId="2147483660"/>
              <pc:sldLayoutMk cId="3777295832" sldId="2147483673"/>
              <ac:picMk id="84" creationId="{FDFF26F3-4ED8-33FC-7FD8-D50EA1BB44EC}"/>
            </ac:picMkLst>
          </pc:picChg>
        </pc:sldLayoutChg>
        <pc:sldLayoutChg chg="addSp delSp modSp mod">
          <pc:chgData name="Franziska Händschel" userId="e2149472-3187-4d00-b16a-a19eff6fc04a" providerId="ADAL" clId="{5F09954B-307B-45D9-89F8-5F68887BE120}" dt="2024-01-31T16:32:49.381" v="1855" actId="6014"/>
          <pc:sldLayoutMkLst>
            <pc:docMk/>
            <pc:sldMasterMk cId="2436609279" sldId="2147483660"/>
            <pc:sldLayoutMk cId="1198309297" sldId="2147483674"/>
          </pc:sldLayoutMkLst>
          <pc:spChg chg="mod">
            <ac:chgData name="Franziska Händschel" userId="e2149472-3187-4d00-b16a-a19eff6fc04a" providerId="ADAL" clId="{5F09954B-307B-45D9-89F8-5F68887BE120}" dt="2024-01-31T16:29:48.312" v="1836" actId="20577"/>
            <ac:spMkLst>
              <pc:docMk/>
              <pc:sldMasterMk cId="2436609279" sldId="2147483660"/>
              <pc:sldLayoutMk cId="1198309297" sldId="2147483674"/>
              <ac:spMk id="2" creationId="{11358FAF-4C92-F0FB-E3CC-09F43DD5F572}"/>
            </ac:spMkLst>
          </pc:spChg>
          <pc:spChg chg="add del mod">
            <ac:chgData name="Franziska Händschel" userId="e2149472-3187-4d00-b16a-a19eff6fc04a" providerId="ADAL" clId="{5F09954B-307B-45D9-89F8-5F68887BE120}" dt="2024-01-31T16:27:51.332" v="1806"/>
            <ac:spMkLst>
              <pc:docMk/>
              <pc:sldMasterMk cId="2436609279" sldId="2147483660"/>
              <pc:sldLayoutMk cId="1198309297" sldId="2147483674"/>
              <ac:spMk id="4" creationId="{72A576B5-E941-F09C-3C39-F5D4720996E2}"/>
            </ac:spMkLst>
          </pc:spChg>
          <pc:spChg chg="mod">
            <ac:chgData name="Franziska Händschel" userId="e2149472-3187-4d00-b16a-a19eff6fc04a" providerId="ADAL" clId="{5F09954B-307B-45D9-89F8-5F68887BE120}" dt="2024-01-31T16:27:07.891" v="1800" actId="20577"/>
            <ac:spMkLst>
              <pc:docMk/>
              <pc:sldMasterMk cId="2436609279" sldId="2147483660"/>
              <pc:sldLayoutMk cId="1198309297" sldId="2147483674"/>
              <ac:spMk id="8" creationId="{D440E23F-4A25-E778-0524-6ABDC044BFB7}"/>
            </ac:spMkLst>
          </pc:spChg>
          <pc:spChg chg="add del mod">
            <ac:chgData name="Franziska Händschel" userId="e2149472-3187-4d00-b16a-a19eff6fc04a" providerId="ADAL" clId="{5F09954B-307B-45D9-89F8-5F68887BE120}" dt="2024-01-31T16:27:51.332" v="1806"/>
            <ac:spMkLst>
              <pc:docMk/>
              <pc:sldMasterMk cId="2436609279" sldId="2147483660"/>
              <pc:sldLayoutMk cId="1198309297" sldId="2147483674"/>
              <ac:spMk id="11" creationId="{2294B05F-BC62-D1D5-9895-DD6F20DE0FE9}"/>
            </ac:spMkLst>
          </pc:spChg>
          <pc:spChg chg="add del mod">
            <ac:chgData name="Franziska Händschel" userId="e2149472-3187-4d00-b16a-a19eff6fc04a" providerId="ADAL" clId="{5F09954B-307B-45D9-89F8-5F68887BE120}" dt="2024-01-31T16:27:51.332" v="1806"/>
            <ac:spMkLst>
              <pc:docMk/>
              <pc:sldMasterMk cId="2436609279" sldId="2147483660"/>
              <pc:sldLayoutMk cId="1198309297" sldId="2147483674"/>
              <ac:spMk id="12" creationId="{15E2933D-FC85-41CB-7DF3-17A0C5BDDC3A}"/>
            </ac:spMkLst>
          </pc:spChg>
          <pc:spChg chg="add del mod">
            <ac:chgData name="Franziska Händschel" userId="e2149472-3187-4d00-b16a-a19eff6fc04a" providerId="ADAL" clId="{5F09954B-307B-45D9-89F8-5F68887BE120}" dt="2024-01-31T16:27:55.975" v="1808"/>
            <ac:spMkLst>
              <pc:docMk/>
              <pc:sldMasterMk cId="2436609279" sldId="2147483660"/>
              <pc:sldLayoutMk cId="1198309297" sldId="2147483674"/>
              <ac:spMk id="15" creationId="{9631B4F4-F038-032D-360F-FF9BC208073C}"/>
            </ac:spMkLst>
          </pc:spChg>
          <pc:spChg chg="mod">
            <ac:chgData name="Franziska Händschel" userId="e2149472-3187-4d00-b16a-a19eff6fc04a" providerId="ADAL" clId="{5F09954B-307B-45D9-89F8-5F68887BE120}" dt="2024-01-31T16:28:16.539" v="1812" actId="1076"/>
            <ac:spMkLst>
              <pc:docMk/>
              <pc:sldMasterMk cId="2436609279" sldId="2147483660"/>
              <pc:sldLayoutMk cId="1198309297" sldId="2147483674"/>
              <ac:spMk id="19" creationId="{0814F7D9-9732-1F79-FFB7-9D5742D1EB71}"/>
            </ac:spMkLst>
          </pc:spChg>
          <pc:spChg chg="add del mod">
            <ac:chgData name="Franziska Händschel" userId="e2149472-3187-4d00-b16a-a19eff6fc04a" providerId="ADAL" clId="{5F09954B-307B-45D9-89F8-5F68887BE120}" dt="2024-01-31T16:27:55.975" v="1808"/>
            <ac:spMkLst>
              <pc:docMk/>
              <pc:sldMasterMk cId="2436609279" sldId="2147483660"/>
              <pc:sldLayoutMk cId="1198309297" sldId="2147483674"/>
              <ac:spMk id="21" creationId="{70CDE5AC-EC15-CE9B-47CA-266DBAB6BA88}"/>
            </ac:spMkLst>
          </pc:spChg>
          <pc:spChg chg="add del mod">
            <ac:chgData name="Franziska Händschel" userId="e2149472-3187-4d00-b16a-a19eff6fc04a" providerId="ADAL" clId="{5F09954B-307B-45D9-89F8-5F68887BE120}" dt="2024-01-31T16:27:55.975" v="1808"/>
            <ac:spMkLst>
              <pc:docMk/>
              <pc:sldMasterMk cId="2436609279" sldId="2147483660"/>
              <pc:sldLayoutMk cId="1198309297" sldId="2147483674"/>
              <ac:spMk id="22" creationId="{84309A68-EE6A-A7DA-F39D-02572D7E33B3}"/>
            </ac:spMkLst>
          </pc:spChg>
          <pc:grpChg chg="add mod">
            <ac:chgData name="Franziska Händschel" userId="e2149472-3187-4d00-b16a-a19eff6fc04a" providerId="ADAL" clId="{5F09954B-307B-45D9-89F8-5F68887BE120}" dt="2024-01-31T16:27:44.867" v="1803" actId="164"/>
            <ac:grpSpMkLst>
              <pc:docMk/>
              <pc:sldMasterMk cId="2436609279" sldId="2147483660"/>
              <pc:sldLayoutMk cId="1198309297" sldId="2147483674"/>
              <ac:grpSpMk id="14" creationId="{F2153DFB-A97F-B639-D930-F78F1CBE6093}"/>
            </ac:grpSpMkLst>
          </pc:grpChg>
          <pc:graphicFrameChg chg="add del mod">
            <ac:chgData name="Franziska Händschel" userId="e2149472-3187-4d00-b16a-a19eff6fc04a" providerId="ADAL" clId="{5F09954B-307B-45D9-89F8-5F68887BE120}" dt="2024-01-31T16:27:51.332" v="1806"/>
            <ac:graphicFrameMkLst>
              <pc:docMk/>
              <pc:sldMasterMk cId="2436609279" sldId="2147483660"/>
              <pc:sldLayoutMk cId="1198309297" sldId="2147483674"/>
              <ac:graphicFrameMk id="5" creationId="{AC8D8982-F8B5-E0E7-E0F2-A910306F2B73}"/>
            </ac:graphicFrameMkLst>
          </pc:graphicFrameChg>
          <pc:graphicFrameChg chg="add del mod">
            <ac:chgData name="Franziska Händschel" userId="e2149472-3187-4d00-b16a-a19eff6fc04a" providerId="ADAL" clId="{5F09954B-307B-45D9-89F8-5F68887BE120}" dt="2024-01-31T16:27:55.975" v="1808"/>
            <ac:graphicFrameMkLst>
              <pc:docMk/>
              <pc:sldMasterMk cId="2436609279" sldId="2147483660"/>
              <pc:sldLayoutMk cId="1198309297" sldId="2147483674"/>
              <ac:graphicFrameMk id="16" creationId="{1C68BD55-CC30-DC33-B4E8-E6F0A8E4C2B6}"/>
            </ac:graphicFrameMkLst>
          </pc:graphicFrameChg>
          <pc:picChg chg="add del mod">
            <ac:chgData name="Franziska Händschel" userId="e2149472-3187-4d00-b16a-a19eff6fc04a" providerId="ADAL" clId="{5F09954B-307B-45D9-89F8-5F68887BE120}" dt="2024-01-31T16:27:51.332" v="1806"/>
            <ac:picMkLst>
              <pc:docMk/>
              <pc:sldMasterMk cId="2436609279" sldId="2147483660"/>
              <pc:sldLayoutMk cId="1198309297" sldId="2147483674"/>
              <ac:picMk id="6" creationId="{A1D74AE1-98F8-D3EB-BF65-9B2B4CE172AD}"/>
            </ac:picMkLst>
          </pc:picChg>
          <pc:picChg chg="add del mod">
            <ac:chgData name="Franziska Händschel" userId="e2149472-3187-4d00-b16a-a19eff6fc04a" providerId="ADAL" clId="{5F09954B-307B-45D9-89F8-5F68887BE120}" dt="2024-01-31T16:27:51.332" v="1806"/>
            <ac:picMkLst>
              <pc:docMk/>
              <pc:sldMasterMk cId="2436609279" sldId="2147483660"/>
              <pc:sldLayoutMk cId="1198309297" sldId="2147483674"/>
              <ac:picMk id="9" creationId="{FFC59CF5-31D5-6E00-5E8E-3480B98366E8}"/>
            </ac:picMkLst>
          </pc:picChg>
          <pc:picChg chg="add del mod">
            <ac:chgData name="Franziska Händschel" userId="e2149472-3187-4d00-b16a-a19eff6fc04a" providerId="ADAL" clId="{5F09954B-307B-45D9-89F8-5F68887BE120}" dt="2024-01-31T16:27:51.332" v="1806"/>
            <ac:picMkLst>
              <pc:docMk/>
              <pc:sldMasterMk cId="2436609279" sldId="2147483660"/>
              <pc:sldLayoutMk cId="1198309297" sldId="2147483674"/>
              <ac:picMk id="10" creationId="{D1A50A30-EFA4-8AFE-6490-FB884ACD1674}"/>
            </ac:picMkLst>
          </pc:picChg>
          <pc:picChg chg="add del mod">
            <ac:chgData name="Franziska Händschel" userId="e2149472-3187-4d00-b16a-a19eff6fc04a" providerId="ADAL" clId="{5F09954B-307B-45D9-89F8-5F68887BE120}" dt="2024-01-31T16:27:51.332" v="1806"/>
            <ac:picMkLst>
              <pc:docMk/>
              <pc:sldMasterMk cId="2436609279" sldId="2147483660"/>
              <pc:sldLayoutMk cId="1198309297" sldId="2147483674"/>
              <ac:picMk id="13" creationId="{462538E9-863E-DC13-6AF1-AEBDABCC4F5A}"/>
            </ac:picMkLst>
          </pc:picChg>
          <pc:picChg chg="add del mod">
            <ac:chgData name="Franziska Händschel" userId="e2149472-3187-4d00-b16a-a19eff6fc04a" providerId="ADAL" clId="{5F09954B-307B-45D9-89F8-5F68887BE120}" dt="2024-01-31T16:27:55.975" v="1808"/>
            <ac:picMkLst>
              <pc:docMk/>
              <pc:sldMasterMk cId="2436609279" sldId="2147483660"/>
              <pc:sldLayoutMk cId="1198309297" sldId="2147483674"/>
              <ac:picMk id="17" creationId="{A4C66038-9B43-5F14-40C1-784FF96DDBBB}"/>
            </ac:picMkLst>
          </pc:picChg>
          <pc:picChg chg="add del mod">
            <ac:chgData name="Franziska Händschel" userId="e2149472-3187-4d00-b16a-a19eff6fc04a" providerId="ADAL" clId="{5F09954B-307B-45D9-89F8-5F68887BE120}" dt="2024-01-31T16:27:55.975" v="1808"/>
            <ac:picMkLst>
              <pc:docMk/>
              <pc:sldMasterMk cId="2436609279" sldId="2147483660"/>
              <pc:sldLayoutMk cId="1198309297" sldId="2147483674"/>
              <ac:picMk id="18" creationId="{80A08C8E-C01F-B387-85F7-33BD336B8012}"/>
            </ac:picMkLst>
          </pc:picChg>
          <pc:picChg chg="add del mod">
            <ac:chgData name="Franziska Händschel" userId="e2149472-3187-4d00-b16a-a19eff6fc04a" providerId="ADAL" clId="{5F09954B-307B-45D9-89F8-5F68887BE120}" dt="2024-01-31T16:27:55.975" v="1808"/>
            <ac:picMkLst>
              <pc:docMk/>
              <pc:sldMasterMk cId="2436609279" sldId="2147483660"/>
              <pc:sldLayoutMk cId="1198309297" sldId="2147483674"/>
              <ac:picMk id="20" creationId="{9457FB4C-190E-FCA3-EA3D-0DD94EF247A2}"/>
            </ac:picMkLst>
          </pc:picChg>
          <pc:picChg chg="add del mod">
            <ac:chgData name="Franziska Händschel" userId="e2149472-3187-4d00-b16a-a19eff6fc04a" providerId="ADAL" clId="{5F09954B-307B-45D9-89F8-5F68887BE120}" dt="2024-01-31T16:27:55.975" v="1808"/>
            <ac:picMkLst>
              <pc:docMk/>
              <pc:sldMasterMk cId="2436609279" sldId="2147483660"/>
              <pc:sldLayoutMk cId="1198309297" sldId="2147483674"/>
              <ac:picMk id="23" creationId="{40F2EF72-1788-A110-02C4-D46AA311FF67}"/>
            </ac:picMkLst>
          </pc:picChg>
          <pc:picChg chg="add mod">
            <ac:chgData name="Franziska Händschel" userId="e2149472-3187-4d00-b16a-a19eff6fc04a" providerId="ADAL" clId="{5F09954B-307B-45D9-89F8-5F68887BE120}" dt="2024-01-31T16:28:11.685" v="1811" actId="1076"/>
            <ac:picMkLst>
              <pc:docMk/>
              <pc:sldMasterMk cId="2436609279" sldId="2147483660"/>
              <pc:sldLayoutMk cId="1198309297" sldId="2147483674"/>
              <ac:picMk id="24" creationId="{38EA5972-5323-0B47-3B5B-A4234979D9A7}"/>
            </ac:picMkLst>
          </pc:picChg>
        </pc:sldLayoutChg>
        <pc:sldLayoutChg chg="del">
          <pc:chgData name="Franziska Händschel" userId="e2149472-3187-4d00-b16a-a19eff6fc04a" providerId="ADAL" clId="{5F09954B-307B-45D9-89F8-5F68887BE120}" dt="2024-01-31T16:30:45.855" v="1842" actId="2696"/>
          <pc:sldLayoutMkLst>
            <pc:docMk/>
            <pc:sldMasterMk cId="2436609279" sldId="2147483660"/>
            <pc:sldLayoutMk cId="1900920730" sldId="2147483675"/>
          </pc:sldLayoutMkLst>
        </pc:sldLayoutChg>
        <pc:sldLayoutChg chg="del">
          <pc:chgData name="Franziska Händschel" userId="e2149472-3187-4d00-b16a-a19eff6fc04a" providerId="ADAL" clId="{5F09954B-307B-45D9-89F8-5F68887BE120}" dt="2024-01-31T16:30:46.085" v="1843" actId="2696"/>
          <pc:sldLayoutMkLst>
            <pc:docMk/>
            <pc:sldMasterMk cId="2436609279" sldId="2147483660"/>
            <pc:sldLayoutMk cId="762425156" sldId="2147483676"/>
          </pc:sldLayoutMkLst>
        </pc:sldLayoutChg>
        <pc:sldLayoutChg chg="del">
          <pc:chgData name="Franziska Händschel" userId="e2149472-3187-4d00-b16a-a19eff6fc04a" providerId="ADAL" clId="{5F09954B-307B-45D9-89F8-5F68887BE120}" dt="2024-01-31T16:30:46.105" v="1844" actId="2696"/>
          <pc:sldLayoutMkLst>
            <pc:docMk/>
            <pc:sldMasterMk cId="2436609279" sldId="2147483660"/>
            <pc:sldLayoutMk cId="2219215594" sldId="2147483677"/>
          </pc:sldLayoutMkLst>
        </pc:sldLayoutChg>
        <pc:sldLayoutChg chg="del">
          <pc:chgData name="Franziska Händschel" userId="e2149472-3187-4d00-b16a-a19eff6fc04a" providerId="ADAL" clId="{5F09954B-307B-45D9-89F8-5F68887BE120}" dt="2024-01-31T16:30:46.125" v="1845" actId="2696"/>
          <pc:sldLayoutMkLst>
            <pc:docMk/>
            <pc:sldMasterMk cId="2436609279" sldId="2147483660"/>
            <pc:sldLayoutMk cId="3080264857" sldId="2147483678"/>
          </pc:sldLayoutMkLst>
        </pc:sldLayoutChg>
        <pc:sldLayoutChg chg="del">
          <pc:chgData name="Franziska Händschel" userId="e2149472-3187-4d00-b16a-a19eff6fc04a" providerId="ADAL" clId="{5F09954B-307B-45D9-89F8-5F68887BE120}" dt="2024-01-31T16:30:45.466" v="1841" actId="2696"/>
          <pc:sldLayoutMkLst>
            <pc:docMk/>
            <pc:sldMasterMk cId="2436609279" sldId="2147483660"/>
            <pc:sldLayoutMk cId="1896935976" sldId="2147483679"/>
          </pc:sldLayoutMkLst>
        </pc:sldLayoutChg>
        <pc:sldLayoutChg chg="addSp delSp modSp mod">
          <pc:chgData name="Franziska Händschel" userId="e2149472-3187-4d00-b16a-a19eff6fc04a" providerId="ADAL" clId="{5F09954B-307B-45D9-89F8-5F68887BE120}" dt="2024-01-31T16:33:01.858" v="1856" actId="6014"/>
          <pc:sldLayoutMkLst>
            <pc:docMk/>
            <pc:sldMasterMk cId="2436609279" sldId="2147483660"/>
            <pc:sldLayoutMk cId="850631059" sldId="2147483680"/>
          </pc:sldLayoutMkLst>
          <pc:spChg chg="mod">
            <ac:chgData name="Franziska Händschel" userId="e2149472-3187-4d00-b16a-a19eff6fc04a" providerId="ADAL" clId="{5F09954B-307B-45D9-89F8-5F68887BE120}" dt="2024-01-31T16:29:40.459" v="1830" actId="20577"/>
            <ac:spMkLst>
              <pc:docMk/>
              <pc:sldMasterMk cId="2436609279" sldId="2147483660"/>
              <pc:sldLayoutMk cId="850631059" sldId="2147483680"/>
              <ac:spMk id="2" creationId="{11358FAF-4C92-F0FB-E3CC-09F43DD5F572}"/>
            </ac:spMkLst>
          </pc:spChg>
          <pc:spChg chg="add del mod">
            <ac:chgData name="Franziska Händschel" userId="e2149472-3187-4d00-b16a-a19eff6fc04a" providerId="ADAL" clId="{5F09954B-307B-45D9-89F8-5F68887BE120}" dt="2024-01-31T16:29:14.625" v="1814"/>
            <ac:spMkLst>
              <pc:docMk/>
              <pc:sldMasterMk cId="2436609279" sldId="2147483660"/>
              <pc:sldLayoutMk cId="850631059" sldId="2147483680"/>
              <ac:spMk id="4" creationId="{7E5E4F3D-381D-AB21-207D-66C3C246CFA1}"/>
            </ac:spMkLst>
          </pc:spChg>
          <pc:spChg chg="mod">
            <ac:chgData name="Franziska Händschel" userId="e2149472-3187-4d00-b16a-a19eff6fc04a" providerId="ADAL" clId="{5F09954B-307B-45D9-89F8-5F68887BE120}" dt="2024-01-31T16:29:26.150" v="1820" actId="20577"/>
            <ac:spMkLst>
              <pc:docMk/>
              <pc:sldMasterMk cId="2436609279" sldId="2147483660"/>
              <pc:sldLayoutMk cId="850631059" sldId="2147483680"/>
              <ac:spMk id="8" creationId="{D440E23F-4A25-E778-0524-6ABDC044BFB7}"/>
            </ac:spMkLst>
          </pc:spChg>
          <pc:spChg chg="add del mod">
            <ac:chgData name="Franziska Händschel" userId="e2149472-3187-4d00-b16a-a19eff6fc04a" providerId="ADAL" clId="{5F09954B-307B-45D9-89F8-5F68887BE120}" dt="2024-01-31T16:29:14.625" v="1814"/>
            <ac:spMkLst>
              <pc:docMk/>
              <pc:sldMasterMk cId="2436609279" sldId="2147483660"/>
              <pc:sldLayoutMk cId="850631059" sldId="2147483680"/>
              <ac:spMk id="11" creationId="{2406AF38-2036-F0C8-016B-45B64592D3DD}"/>
            </ac:spMkLst>
          </pc:spChg>
          <pc:spChg chg="add del mod">
            <ac:chgData name="Franziska Händschel" userId="e2149472-3187-4d00-b16a-a19eff6fc04a" providerId="ADAL" clId="{5F09954B-307B-45D9-89F8-5F68887BE120}" dt="2024-01-31T16:29:14.625" v="1814"/>
            <ac:spMkLst>
              <pc:docMk/>
              <pc:sldMasterMk cId="2436609279" sldId="2147483660"/>
              <pc:sldLayoutMk cId="850631059" sldId="2147483680"/>
              <ac:spMk id="12" creationId="{35C137E5-2DCD-34EA-03E6-66DE0C91F93C}"/>
            </ac:spMkLst>
          </pc:spChg>
          <pc:graphicFrameChg chg="add del mod">
            <ac:chgData name="Franziska Händschel" userId="e2149472-3187-4d00-b16a-a19eff6fc04a" providerId="ADAL" clId="{5F09954B-307B-45D9-89F8-5F68887BE120}" dt="2024-01-31T16:29:14.625" v="1814"/>
            <ac:graphicFrameMkLst>
              <pc:docMk/>
              <pc:sldMasterMk cId="2436609279" sldId="2147483660"/>
              <pc:sldLayoutMk cId="850631059" sldId="2147483680"/>
              <ac:graphicFrameMk id="6" creationId="{12F6BFDD-9144-E3D4-877D-93567F7F3C37}"/>
            </ac:graphicFrameMkLst>
          </pc:graphicFrameChg>
          <pc:picChg chg="add del mod">
            <ac:chgData name="Franziska Händschel" userId="e2149472-3187-4d00-b16a-a19eff6fc04a" providerId="ADAL" clId="{5F09954B-307B-45D9-89F8-5F68887BE120}" dt="2024-01-31T16:29:14.625" v="1814"/>
            <ac:picMkLst>
              <pc:docMk/>
              <pc:sldMasterMk cId="2436609279" sldId="2147483660"/>
              <pc:sldLayoutMk cId="850631059" sldId="2147483680"/>
              <ac:picMk id="5" creationId="{9DB9E73A-70FA-ED9E-56C7-221E26875C29}"/>
            </ac:picMkLst>
          </pc:picChg>
          <pc:picChg chg="add del mod">
            <ac:chgData name="Franziska Händschel" userId="e2149472-3187-4d00-b16a-a19eff6fc04a" providerId="ADAL" clId="{5F09954B-307B-45D9-89F8-5F68887BE120}" dt="2024-01-31T16:29:14.625" v="1814"/>
            <ac:picMkLst>
              <pc:docMk/>
              <pc:sldMasterMk cId="2436609279" sldId="2147483660"/>
              <pc:sldLayoutMk cId="850631059" sldId="2147483680"/>
              <ac:picMk id="7" creationId="{5425D38B-55BB-9C92-696D-31034C284FC9}"/>
            </ac:picMkLst>
          </pc:picChg>
          <pc:picChg chg="add del mod">
            <ac:chgData name="Franziska Händschel" userId="e2149472-3187-4d00-b16a-a19eff6fc04a" providerId="ADAL" clId="{5F09954B-307B-45D9-89F8-5F68887BE120}" dt="2024-01-31T16:29:14.625" v="1814"/>
            <ac:picMkLst>
              <pc:docMk/>
              <pc:sldMasterMk cId="2436609279" sldId="2147483660"/>
              <pc:sldLayoutMk cId="850631059" sldId="2147483680"/>
              <ac:picMk id="9" creationId="{1745B7F4-23A6-28E7-FABE-6D523666E817}"/>
            </ac:picMkLst>
          </pc:picChg>
          <pc:picChg chg="add del mod">
            <ac:chgData name="Franziska Händschel" userId="e2149472-3187-4d00-b16a-a19eff6fc04a" providerId="ADAL" clId="{5F09954B-307B-45D9-89F8-5F68887BE120}" dt="2024-01-31T16:29:14.625" v="1814"/>
            <ac:picMkLst>
              <pc:docMk/>
              <pc:sldMasterMk cId="2436609279" sldId="2147483660"/>
              <pc:sldLayoutMk cId="850631059" sldId="2147483680"/>
              <ac:picMk id="10" creationId="{E12DB0F8-76DB-EAE5-3058-43BD562E9D95}"/>
            </ac:picMkLst>
          </pc:picChg>
          <pc:picChg chg="add del mod">
            <ac:chgData name="Franziska Händschel" userId="e2149472-3187-4d00-b16a-a19eff6fc04a" providerId="ADAL" clId="{5F09954B-307B-45D9-89F8-5F68887BE120}" dt="2024-01-31T16:29:22.144" v="1818" actId="21"/>
            <ac:picMkLst>
              <pc:docMk/>
              <pc:sldMasterMk cId="2436609279" sldId="2147483660"/>
              <pc:sldLayoutMk cId="850631059" sldId="2147483680"/>
              <ac:picMk id="13" creationId="{336A48AF-AAF5-4828-7E13-3AA9D8DA9F74}"/>
            </ac:picMkLst>
          </pc:picChg>
          <pc:picChg chg="add mod">
            <ac:chgData name="Franziska Händschel" userId="e2149472-3187-4d00-b16a-a19eff6fc04a" providerId="ADAL" clId="{5F09954B-307B-45D9-89F8-5F68887BE120}" dt="2024-01-31T16:29:28.225" v="1822"/>
            <ac:picMkLst>
              <pc:docMk/>
              <pc:sldMasterMk cId="2436609279" sldId="2147483660"/>
              <pc:sldLayoutMk cId="850631059" sldId="2147483680"/>
              <ac:picMk id="14" creationId="{0A502B07-B88A-3C30-8751-7396D2E5BC52}"/>
            </ac:picMkLst>
          </pc:picChg>
          <pc:picChg chg="del">
            <ac:chgData name="Franziska Händschel" userId="e2149472-3187-4d00-b16a-a19eff6fc04a" providerId="ADAL" clId="{5F09954B-307B-45D9-89F8-5F68887BE120}" dt="2024-01-31T16:29:27.846" v="1821" actId="478"/>
            <ac:picMkLst>
              <pc:docMk/>
              <pc:sldMasterMk cId="2436609279" sldId="2147483660"/>
              <pc:sldLayoutMk cId="850631059" sldId="2147483680"/>
              <ac:picMk id="24" creationId="{38EA5972-5323-0B47-3B5B-A4234979D9A7}"/>
            </ac:picMkLst>
          </pc:picChg>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s://www.youtube.com/watch?v=kqiw64q4gm8"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2.wdp"/><Relationship Id="rId7" Type="http://schemas.openxmlformats.org/officeDocument/2006/relationships/image" Target="../media/image22.png"/><Relationship Id="rId12" Type="http://schemas.microsoft.com/office/2007/relationships/hdphoto" Target="../media/hdphoto4.wdp"/><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20.png"/><Relationship Id="rId10" Type="http://schemas.microsoft.com/office/2007/relationships/hdphoto" Target="../media/hdphoto3.wdp"/><Relationship Id="rId4" Type="http://schemas.openxmlformats.org/officeDocument/2006/relationships/image" Target="../media/image19.png"/><Relationship Id="rId9" Type="http://schemas.openxmlformats.org/officeDocument/2006/relationships/image" Target="../media/image2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7.sv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nanzierung von Ausbildung und Studium | Lehrkräftematerial Titelblat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7CD71E-2667-2CCA-0241-DFC0CA47DC61}"/>
              </a:ext>
            </a:extLst>
          </p:cNvPr>
          <p:cNvSpPr/>
          <p:nvPr userDrawn="1"/>
        </p:nvSpPr>
        <p:spPr>
          <a:xfrm>
            <a:off x="0" y="9909034"/>
            <a:ext cx="7559675" cy="7770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7" name="Rechteck 6">
            <a:extLst>
              <a:ext uri="{FF2B5EF4-FFF2-40B4-BE49-F238E27FC236}">
                <a16:creationId xmlns:a16="http://schemas.microsoft.com/office/drawing/2014/main" id="{B3D3C18D-95E1-755B-D102-22B083886F01}"/>
              </a:ext>
            </a:extLst>
          </p:cNvPr>
          <p:cNvSpPr/>
          <p:nvPr userDrawn="1"/>
        </p:nvSpPr>
        <p:spPr>
          <a:xfrm>
            <a:off x="0" y="4203510"/>
            <a:ext cx="7559675" cy="6488301"/>
          </a:xfrm>
          <a:prstGeom prst="rect">
            <a:avLst/>
          </a:prstGeom>
          <a:gradFill flip="none" rotWithShape="1">
            <a:gsLst>
              <a:gs pos="0">
                <a:schemeClr val="tx1">
                  <a:alpha val="90000"/>
                </a:schemeClr>
              </a:gs>
              <a:gs pos="100000">
                <a:schemeClr val="tx1">
                  <a:alpha val="0"/>
                </a:schemeClr>
              </a:gs>
            </a:gsLst>
            <a:lin ang="16200000" scaled="1"/>
            <a:tileRect/>
          </a:gradFill>
          <a:ln w="19050">
            <a:noFill/>
          </a:ln>
        </p:spPr>
        <p:style>
          <a:lnRef idx="2">
            <a:schemeClr val="accent1">
              <a:shade val="15000"/>
            </a:schemeClr>
          </a:lnRef>
          <a:fillRef idx="1">
            <a:schemeClr val="accent1"/>
          </a:fillRef>
          <a:effectRef idx="0">
            <a:schemeClr val="accent1"/>
          </a:effectRef>
          <a:fontRef idx="minor">
            <a:schemeClr val="lt1"/>
          </a:fontRef>
        </p:style>
        <p:txBody>
          <a:bodyPr lIns="582837" tIns="582837" rIns="582837" bIns="1359952" rtlCol="0" anchor="b"/>
          <a:lstStyle/>
          <a:p>
            <a:pPr defTabSz="493456">
              <a:defRPr/>
            </a:pPr>
            <a:r>
              <a:rPr lang="de-DE" sz="2590" dirty="0">
                <a:solidFill>
                  <a:srgbClr val="FFFFFF"/>
                </a:solidFill>
                <a:latin typeface="Helvetica" panose="020B0604020202020204" pitchFamily="34" charset="0"/>
                <a:cs typeface="Helvetica" panose="020B0604020202020204" pitchFamily="34" charset="0"/>
              </a:rPr>
              <a:t>Finanzierung von Ausbildung und Studium</a:t>
            </a:r>
          </a:p>
          <a:p>
            <a:pPr defTabSz="493456">
              <a:defRPr/>
            </a:pPr>
            <a:r>
              <a:rPr lang="de-DE" sz="3454" b="1" dirty="0">
                <a:solidFill>
                  <a:srgbClr val="FFFFFF"/>
                </a:solidFill>
                <a:latin typeface="Helvetica" panose="020B0604020202020204" pitchFamily="34" charset="0"/>
                <a:cs typeface="Helvetica" panose="020B0604020202020204" pitchFamily="34" charset="0"/>
              </a:rPr>
              <a:t>Den Überblick gewinnen über Bafög, BAB, Stipendien &amp; Co.</a:t>
            </a:r>
          </a:p>
          <a:p>
            <a:pPr defTabSz="493456">
              <a:defRPr/>
            </a:pPr>
            <a:endParaRPr lang="de-DE" sz="3885" b="1" dirty="0">
              <a:solidFill>
                <a:srgbClr val="FFFFFF"/>
              </a:solidFill>
              <a:latin typeface="Helvetica" panose="020B0604020202020204" pitchFamily="34" charset="0"/>
              <a:cs typeface="Helvetica" panose="020B0604020202020204" pitchFamily="34" charset="0"/>
            </a:endParaRPr>
          </a:p>
          <a:p>
            <a:pPr defTabSz="493456">
              <a:defRPr/>
            </a:pPr>
            <a:endParaRPr lang="de-DE" sz="3885" b="1" dirty="0">
              <a:solidFill>
                <a:srgbClr val="FFFFFF"/>
              </a:solidFill>
              <a:latin typeface="Helvetica" panose="020B0604020202020204" pitchFamily="34" charset="0"/>
              <a:cs typeface="Helvetica" panose="020B0604020202020204" pitchFamily="34" charset="0"/>
            </a:endParaRPr>
          </a:p>
        </p:txBody>
      </p:sp>
      <p:grpSp>
        <p:nvGrpSpPr>
          <p:cNvPr id="8" name="Gruppieren 7">
            <a:extLst>
              <a:ext uri="{FF2B5EF4-FFF2-40B4-BE49-F238E27FC236}">
                <a16:creationId xmlns:a16="http://schemas.microsoft.com/office/drawing/2014/main" id="{D8164CE2-091E-F95E-457D-16040B0CC82A}"/>
              </a:ext>
            </a:extLst>
          </p:cNvPr>
          <p:cNvGrpSpPr>
            <a:grpSpLocks/>
          </p:cNvGrpSpPr>
          <p:nvPr userDrawn="1"/>
        </p:nvGrpSpPr>
        <p:grpSpPr>
          <a:xfrm>
            <a:off x="637432" y="9872416"/>
            <a:ext cx="2475057" cy="425132"/>
            <a:chOff x="4745257" y="3390745"/>
            <a:chExt cx="709593" cy="121884"/>
          </a:xfrm>
        </p:grpSpPr>
        <p:pic>
          <p:nvPicPr>
            <p:cNvPr id="9" name="Grafik 8">
              <a:extLst>
                <a:ext uri="{FF2B5EF4-FFF2-40B4-BE49-F238E27FC236}">
                  <a16:creationId xmlns:a16="http://schemas.microsoft.com/office/drawing/2014/main" id="{3223488A-FDBF-284F-C4D5-58C481C25E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39314" y="3402892"/>
              <a:ext cx="615536" cy="90000"/>
            </a:xfrm>
            <a:prstGeom prst="rect">
              <a:avLst/>
            </a:prstGeom>
          </p:spPr>
        </p:pic>
        <p:sp>
          <p:nvSpPr>
            <p:cNvPr id="10" name="Textfeld 9">
              <a:extLst>
                <a:ext uri="{FF2B5EF4-FFF2-40B4-BE49-F238E27FC236}">
                  <a16:creationId xmlns:a16="http://schemas.microsoft.com/office/drawing/2014/main" id="{A42DAA59-3F86-4423-DFBE-DA01B79FA352}"/>
                </a:ext>
              </a:extLst>
            </p:cNvPr>
            <p:cNvSpPr txBox="1">
              <a:spLocks/>
            </p:cNvSpPr>
            <p:nvPr/>
          </p:nvSpPr>
          <p:spPr>
            <a:xfrm>
              <a:off x="4745257" y="3390745"/>
              <a:ext cx="526843" cy="121884"/>
            </a:xfrm>
            <a:prstGeom prst="rect">
              <a:avLst/>
            </a:prstGeom>
            <a:noFill/>
          </p:spPr>
          <p:txBody>
            <a:bodyPr wrap="square" lIns="0" tIns="49347" rIns="98694" bIns="49347" rtlCol="0" anchor="t">
              <a:spAutoFit/>
            </a:bodyPr>
            <a:lstStyle/>
            <a:p>
              <a:r>
                <a:rPr lang="de-DE" sz="2115" dirty="0">
                  <a:solidFill>
                    <a:schemeClr val="bg1"/>
                  </a:solidFill>
                  <a:latin typeface="helvetica"/>
                  <a:ea typeface="Inter" panose="020B0502030000000004" pitchFamily="34" charset="0"/>
                  <a:cs typeface="Inter" panose="020B0502030000000004" pitchFamily="34" charset="0"/>
                </a:rPr>
                <a:t>© </a:t>
              </a:r>
              <a:endParaRPr lang="de-DE" sz="2115" dirty="0">
                <a:solidFill>
                  <a:schemeClr val="bg1"/>
                </a:solidFill>
                <a:latin typeface="helvetica"/>
                <a:cs typeface="helvetica"/>
              </a:endParaRPr>
            </a:p>
          </p:txBody>
        </p:sp>
      </p:grpSp>
      <p:sp>
        <p:nvSpPr>
          <p:cNvPr id="12" name="Rechteck: abgerundete Ecken 11">
            <a:extLst>
              <a:ext uri="{FF2B5EF4-FFF2-40B4-BE49-F238E27FC236}">
                <a16:creationId xmlns:a16="http://schemas.microsoft.com/office/drawing/2014/main" id="{636514CF-514A-BE5B-CEDA-F4CE94A9AC0B}"/>
              </a:ext>
            </a:extLst>
          </p:cNvPr>
          <p:cNvSpPr/>
          <p:nvPr userDrawn="1"/>
        </p:nvSpPr>
        <p:spPr>
          <a:xfrm>
            <a:off x="608857" y="8524602"/>
            <a:ext cx="4362137" cy="88442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latin typeface="Helvetica" panose="020B0604020202020204" pitchFamily="34" charset="0"/>
                <a:cs typeface="Helvetica" panose="020B0604020202020204" pitchFamily="34" charset="0"/>
              </a:rPr>
              <a:t>Material für Lehrkräfte</a:t>
            </a:r>
          </a:p>
        </p:txBody>
      </p:sp>
      <p:pic>
        <p:nvPicPr>
          <p:cNvPr id="6" name="Grafik 5">
            <a:extLst>
              <a:ext uri="{FF2B5EF4-FFF2-40B4-BE49-F238E27FC236}">
                <a16:creationId xmlns:a16="http://schemas.microsoft.com/office/drawing/2014/main" id="{9E99F212-ED46-499F-24E2-567E66710D2D}"/>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833041" y="1701452"/>
            <a:ext cx="3889585" cy="2597121"/>
          </a:xfrm>
          <a:prstGeom prst="rect">
            <a:avLst/>
          </a:prstGeom>
        </p:spPr>
      </p:pic>
    </p:spTree>
    <p:extLst>
      <p:ext uri="{BB962C8B-B14F-4D97-AF65-F5344CB8AC3E}">
        <p14:creationId xmlns:p14="http://schemas.microsoft.com/office/powerpoint/2010/main" val="576979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AS-b 2/4">
    <p:spTree>
      <p:nvGrpSpPr>
        <p:cNvPr id="1" name=""/>
        <p:cNvGrpSpPr/>
        <p:nvPr/>
      </p:nvGrpSpPr>
      <p:grpSpPr>
        <a:xfrm>
          <a:off x="0" y="0"/>
          <a:ext cx="0" cy="0"/>
          <a:chOff x="0" y="0"/>
          <a:chExt cx="0" cy="0"/>
        </a:xfrm>
      </p:grpSpPr>
      <p:graphicFrame>
        <p:nvGraphicFramePr>
          <p:cNvPr id="7" name="Tabelle 6">
            <a:extLst>
              <a:ext uri="{FF2B5EF4-FFF2-40B4-BE49-F238E27FC236}">
                <a16:creationId xmlns:a16="http://schemas.microsoft.com/office/drawing/2014/main" id="{777D409F-45ED-541B-94B0-826F34922B31}"/>
              </a:ext>
            </a:extLst>
          </p:cNvPr>
          <p:cNvGraphicFramePr>
            <a:graphicFrameLocks noGrp="1"/>
          </p:cNvGraphicFramePr>
          <p:nvPr userDrawn="1">
            <p:extLst>
              <p:ext uri="{D42A27DB-BD31-4B8C-83A1-F6EECF244321}">
                <p14:modId xmlns:p14="http://schemas.microsoft.com/office/powerpoint/2010/main" val="4134200172"/>
              </p:ext>
            </p:extLst>
          </p:nvPr>
        </p:nvGraphicFramePr>
        <p:xfrm>
          <a:off x="1020525" y="1004827"/>
          <a:ext cx="5513949" cy="8756080"/>
        </p:xfrm>
        <a:graphic>
          <a:graphicData uri="http://schemas.openxmlformats.org/drawingml/2006/table">
            <a:tbl>
              <a:tblPr firstRow="1" bandRow="1">
                <a:tableStyleId>{5C22544A-7EE6-4342-B048-85BDC9FD1C3A}</a:tableStyleId>
              </a:tblPr>
              <a:tblGrid>
                <a:gridCol w="925661">
                  <a:extLst>
                    <a:ext uri="{9D8B030D-6E8A-4147-A177-3AD203B41FA5}">
                      <a16:colId xmlns:a16="http://schemas.microsoft.com/office/drawing/2014/main" val="2966169161"/>
                    </a:ext>
                  </a:extLst>
                </a:gridCol>
                <a:gridCol w="1219200">
                  <a:extLst>
                    <a:ext uri="{9D8B030D-6E8A-4147-A177-3AD203B41FA5}">
                      <a16:colId xmlns:a16="http://schemas.microsoft.com/office/drawing/2014/main" val="1467030689"/>
                    </a:ext>
                  </a:extLst>
                </a:gridCol>
                <a:gridCol w="3369088">
                  <a:extLst>
                    <a:ext uri="{9D8B030D-6E8A-4147-A177-3AD203B41FA5}">
                      <a16:colId xmlns:a16="http://schemas.microsoft.com/office/drawing/2014/main" val="3247674493"/>
                    </a:ext>
                  </a:extLst>
                </a:gridCol>
              </a:tblGrid>
              <a:tr h="370840">
                <a:tc>
                  <a:txBody>
                    <a:bodyPr/>
                    <a:lstStyle/>
                    <a:p>
                      <a:r>
                        <a:rPr lang="de-DE" sz="1200" dirty="0">
                          <a:solidFill>
                            <a:schemeClr val="tx1"/>
                          </a:solidFill>
                          <a:latin typeface="Helvetica" panose="020B0604020202020204" pitchFamily="34" charset="0"/>
                          <a:cs typeface="Helvetica" panose="020B0604020202020204" pitchFamily="34" charset="0"/>
                        </a:rPr>
                        <a:t>Dauer, Phase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Sozialform,</a:t>
                      </a:r>
                    </a:p>
                    <a:p>
                      <a:r>
                        <a:rPr lang="de-DE" sz="1200" dirty="0">
                          <a:solidFill>
                            <a:schemeClr val="tx1"/>
                          </a:solidFill>
                          <a:latin typeface="Helvetica" panose="020B0604020202020204" pitchFamily="34" charset="0"/>
                          <a:cs typeface="Helvetica" panose="020B0604020202020204" pitchFamily="34" charset="0"/>
                        </a:rPr>
                        <a:t>Material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Inhalt und Vorgehen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700456214"/>
                  </a:ext>
                </a:extLst>
              </a:tr>
              <a:tr h="370840">
                <a:tc>
                  <a:txBody>
                    <a:bodyPr/>
                    <a:lstStyle/>
                    <a:p>
                      <a:r>
                        <a:rPr lang="de-DE" sz="1200" dirty="0">
                          <a:latin typeface="Helvetica" panose="020B0604020202020204" pitchFamily="34" charset="0"/>
                          <a:cs typeface="Helvetica" panose="020B0604020202020204" pitchFamily="34" charset="0"/>
                        </a:rPr>
                        <a:t>5 Min.</a:t>
                      </a:r>
                      <a:br>
                        <a:rPr lang="de-DE" sz="1200" dirty="0">
                          <a:latin typeface="Helvetica" panose="020B0604020202020204" pitchFamily="34" charset="0"/>
                          <a:cs typeface="Helvetica" panose="020B0604020202020204" pitchFamily="34" charset="0"/>
                        </a:rPr>
                      </a:br>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Über-leitung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r>
                        <a:rPr lang="de-DE" sz="1200" dirty="0">
                          <a:latin typeface="Helvetica" panose="020B0604020202020204" pitchFamily="34" charset="0"/>
                          <a:cs typeface="Helvetica" panose="020B0604020202020204" pitchFamily="34" charset="0"/>
                        </a:rPr>
                        <a:t>Klassen-gespräch</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nSpc>
                          <a:spcPct val="107000"/>
                        </a:lnSpc>
                        <a:spcAft>
                          <a:spcPts val="800"/>
                        </a:spcAft>
                      </a:pPr>
                      <a:r>
                        <a:rPr lang="de-DE" sz="1200" dirty="0">
                          <a:solidFill>
                            <a:schemeClr val="tx1"/>
                          </a:solidFill>
                          <a:effectLst/>
                          <a:latin typeface="Helvetica" panose="020B0604020202020204" pitchFamily="34" charset="0"/>
                          <a:cs typeface="Helvetica" panose="020B0604020202020204" pitchFamily="34" charset="0"/>
                        </a:rPr>
                        <a:t>Die LK fragt die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woher dieses Geld eigentlich kommen soll. Sofern die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hier bereits Begriffe wie „Bafög“ nennen, hält die LK diese für alle sichtbar fest.</a:t>
                      </a:r>
                    </a:p>
                    <a:p>
                      <a:pPr>
                        <a:lnSpc>
                          <a:spcPct val="107000"/>
                        </a:lnSpc>
                        <a:spcAft>
                          <a:spcPts val="800"/>
                        </a:spcAft>
                      </a:pPr>
                      <a:r>
                        <a:rPr lang="de-DE" sz="1200" dirty="0">
                          <a:solidFill>
                            <a:schemeClr val="tx1"/>
                          </a:solidFill>
                          <a:effectLst/>
                          <a:latin typeface="Helvetica" panose="020B0604020202020204" pitchFamily="34" charset="0"/>
                          <a:cs typeface="Helvetica" panose="020B0604020202020204" pitchFamily="34" charset="0"/>
                        </a:rPr>
                        <a:t>Die LK leitet davon ausgehend zum Thema der Stunde über: „Damit ihr früh genug wisst, woher ihr dieses Geld nehmen sollt, beschäftigen wir uns heute mit Möglichkeiten der Ausbildungsfinanzierung (und Studienfinanzierung).“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683616389"/>
                  </a:ext>
                </a:extLst>
              </a:tr>
              <a:tr h="272795">
                <a:tc gridSpan="3">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b="1" dirty="0">
                          <a:solidFill>
                            <a:schemeClr val="tx2"/>
                          </a:solidFill>
                          <a:latin typeface="Helvetica" panose="020B0604020202020204" pitchFamily="34" charset="0"/>
                          <a:cs typeface="Helvetica" panose="020B0604020202020204" pitchFamily="34" charset="0"/>
                        </a:rPr>
                        <a:t>Baustein 2: Möglichkeiten der Ausbildungs- und Studienfinanzierung </a:t>
                      </a:r>
                      <a:br>
                        <a:rPr lang="de-DE" sz="1200" b="1" dirty="0">
                          <a:solidFill>
                            <a:schemeClr val="tx2"/>
                          </a:solidFill>
                          <a:latin typeface="Helvetica" panose="020B0604020202020204" pitchFamily="34" charset="0"/>
                          <a:cs typeface="Helvetica" panose="020B0604020202020204" pitchFamily="34" charset="0"/>
                        </a:rPr>
                      </a:br>
                      <a:r>
                        <a:rPr lang="de-DE" sz="1200" b="1" dirty="0">
                          <a:solidFill>
                            <a:schemeClr val="tx2"/>
                          </a:solidFill>
                          <a:latin typeface="Helvetica" panose="020B0604020202020204" pitchFamily="34" charset="0"/>
                          <a:cs typeface="Helvetica" panose="020B0604020202020204" pitchFamily="34" charset="0"/>
                        </a:rPr>
                        <a:t>(75 Min.)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marL="0" marR="0" lvl="0" indent="0" algn="l" defTabSz="755934" rtl="0" eaLnBrk="1" fontAlgn="auto" latinLnBrk="0" hangingPunct="1">
                        <a:lnSpc>
                          <a:spcPct val="107000"/>
                        </a:lnSpc>
                        <a:spcBef>
                          <a:spcPts val="0"/>
                        </a:spcBef>
                        <a:spcAft>
                          <a:spcPts val="800"/>
                        </a:spcAft>
                        <a:buClrTx/>
                        <a:buSzTx/>
                        <a:buFontTx/>
                        <a:buNone/>
                        <a:tabLst/>
                        <a:defRPr/>
                      </a:pP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521022059"/>
                  </a:ext>
                </a:extLst>
              </a:tr>
              <a:tr h="370840">
                <a:tc>
                  <a:txBody>
                    <a:bodyPr/>
                    <a:lstStyle/>
                    <a:p>
                      <a:r>
                        <a:rPr lang="de-DE" sz="1200" dirty="0">
                          <a:latin typeface="Helvetica" panose="020B0604020202020204" pitchFamily="34" charset="0"/>
                          <a:cs typeface="Helvetica" panose="020B0604020202020204" pitchFamily="34" charset="0"/>
                        </a:rPr>
                        <a:t>15 Min.</a:t>
                      </a:r>
                      <a:br>
                        <a:rPr lang="de-DE" sz="1200" dirty="0">
                          <a:latin typeface="Helvetica" panose="020B0604020202020204" pitchFamily="34" charset="0"/>
                          <a:cs typeface="Helvetica" panose="020B0604020202020204" pitchFamily="34" charset="0"/>
                        </a:rPr>
                      </a:br>
                      <a:endParaRPr lang="de-DE" sz="1200" dirty="0">
                        <a:latin typeface="Helvetica" panose="020B0604020202020204" pitchFamily="34" charset="0"/>
                        <a:cs typeface="Helvetica" panose="020B0604020202020204" pitchFamily="34" charset="0"/>
                      </a:endParaRPr>
                    </a:p>
                    <a:p>
                      <a:r>
                        <a:rPr lang="de-DE" sz="1200" dirty="0" err="1">
                          <a:latin typeface="Helvetica" panose="020B0604020202020204" pitchFamily="34" charset="0"/>
                          <a:cs typeface="Helvetica" panose="020B0604020202020204" pitchFamily="34" charset="0"/>
                        </a:rPr>
                        <a:t>Erarbei-tung</a:t>
                      </a:r>
                      <a:r>
                        <a:rPr lang="de-DE" sz="1200" dirty="0">
                          <a:latin typeface="Helvetica" panose="020B0604020202020204" pitchFamily="34" charset="0"/>
                          <a:cs typeface="Helvetica" panose="020B0604020202020204" pitchFamily="34" charset="0"/>
                        </a:rPr>
                        <a:t> I</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r>
                        <a:rPr lang="de-DE" sz="1200" dirty="0">
                          <a:latin typeface="Helvetica" panose="020B0604020202020204" pitchFamily="34" charset="0"/>
                          <a:cs typeface="Helvetica" panose="020B0604020202020204" pitchFamily="34" charset="0"/>
                        </a:rPr>
                        <a:t>Partner-/ Gruppenarbeit</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nSpc>
                          <a:spcPct val="107000"/>
                        </a:lnSpc>
                        <a:spcAft>
                          <a:spcPts val="800"/>
                        </a:spcAft>
                      </a:pPr>
                      <a:r>
                        <a:rPr lang="de-DE" sz="1200" dirty="0">
                          <a:latin typeface="Helvetica" panose="020B0604020202020204" pitchFamily="34" charset="0"/>
                          <a:cs typeface="Helvetica" panose="020B0604020202020204" pitchFamily="34" charset="0"/>
                        </a:rPr>
                        <a:t>Die LK gibt den </a:t>
                      </a:r>
                      <a:r>
                        <a:rPr lang="de-DE" sz="1200" dirty="0" err="1">
                          <a:latin typeface="Helvetica" panose="020B0604020202020204" pitchFamily="34" charset="0"/>
                          <a:cs typeface="Helvetica" panose="020B0604020202020204" pitchFamily="34" charset="0"/>
                        </a:rPr>
                        <a:t>SuS</a:t>
                      </a:r>
                      <a:r>
                        <a:rPr lang="de-DE" sz="1200" dirty="0">
                          <a:latin typeface="Helvetica" panose="020B0604020202020204" pitchFamily="34" charset="0"/>
                          <a:cs typeface="Helvetica" panose="020B0604020202020204" pitchFamily="34" charset="0"/>
                        </a:rPr>
                        <a:t> Zugriff auf die Broschüre zur Ausbildungsfinanzierung (FAS-2.1) und ggf. die zur Studienfinanzierung (FAS-2.2). </a:t>
                      </a:r>
                    </a:p>
                    <a:p>
                      <a:pPr>
                        <a:lnSpc>
                          <a:spcPct val="107000"/>
                        </a:lnSpc>
                        <a:spcAft>
                          <a:spcPts val="800"/>
                        </a:spcAft>
                      </a:pPr>
                      <a:r>
                        <a:rPr lang="de-DE" sz="1200" dirty="0">
                          <a:latin typeface="Helvetica" panose="020B0604020202020204" pitchFamily="34" charset="0"/>
                          <a:cs typeface="Helvetica" panose="020B0604020202020204" pitchFamily="34" charset="0"/>
                        </a:rPr>
                        <a:t>Die LK teilt die einzelnen Steckbriefe Kleingruppen zu. Jede Kleingruppe liest den Steckbrief zu der ihr zugeteilten Finanzierungsmöglichkeit durch.</a:t>
                      </a:r>
                    </a:p>
                    <a:p>
                      <a:pPr>
                        <a:lnSpc>
                          <a:spcPct val="107000"/>
                        </a:lnSpc>
                        <a:spcAft>
                          <a:spcPts val="800"/>
                        </a:spcAft>
                      </a:pPr>
                      <a:r>
                        <a:rPr lang="de-DE" sz="1200" b="1" i="1" dirty="0">
                          <a:latin typeface="Helvetica" panose="020B0604020202020204" pitchFamily="34" charset="0"/>
                          <a:cs typeface="Helvetica" panose="020B0604020202020204" pitchFamily="34" charset="0"/>
                        </a:rPr>
                        <a:t>Tipp: </a:t>
                      </a:r>
                      <a:r>
                        <a:rPr lang="de-DE" sz="1200" i="1" dirty="0">
                          <a:latin typeface="Helvetica" panose="020B0604020202020204" pitchFamily="34" charset="0"/>
                          <a:cs typeface="Helvetica" panose="020B0604020202020204" pitchFamily="34" charset="0"/>
                        </a:rPr>
                        <a:t>Wenn Sie in Ihrer Klasse sowohl Ausbildungs- als auch Studienfinanzierung berücksichtigen, teilen Sie vorab die Klasse in zwei gleich große Gruppen. Berücksichtigen Sie dabei die Pläne der </a:t>
                      </a:r>
                      <a:r>
                        <a:rPr lang="de-DE" sz="1200" i="1" dirty="0" err="1">
                          <a:latin typeface="Helvetica" panose="020B0604020202020204" pitchFamily="34" charset="0"/>
                          <a:cs typeface="Helvetica" panose="020B0604020202020204" pitchFamily="34" charset="0"/>
                        </a:rPr>
                        <a:t>SuS</a:t>
                      </a:r>
                      <a:r>
                        <a:rPr lang="de-DE" sz="1200" i="1" dirty="0">
                          <a:latin typeface="Helvetica" panose="020B0604020202020204" pitchFamily="34" charset="0"/>
                          <a:cs typeface="Helvetica" panose="020B0604020202020204" pitchFamily="34" charset="0"/>
                        </a:rPr>
                        <a:t> – wer später studieren möchte, beschäftigt sich mit einer Form der Studienfinanzierung, wer später eine Berufsausbildung machen will, mit einer Form der Ausbildungsfinanzierung. </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407598689"/>
                  </a:ext>
                </a:extLst>
              </a:tr>
              <a:tr h="0">
                <a:tc>
                  <a:txBody>
                    <a:bodyPr/>
                    <a:lstStyle/>
                    <a:p>
                      <a:r>
                        <a:rPr lang="de-DE" sz="1200" dirty="0">
                          <a:latin typeface="Helvetica" panose="020B0604020202020204" pitchFamily="34" charset="0"/>
                          <a:cs typeface="Helvetica" panose="020B0604020202020204" pitchFamily="34" charset="0"/>
                        </a:rPr>
                        <a:t>5 Min.</a:t>
                      </a:r>
                    </a:p>
                    <a:p>
                      <a:endParaRPr lang="de-DE" sz="1200" dirty="0">
                        <a:latin typeface="Helvetica" panose="020B0604020202020204" pitchFamily="34" charset="0"/>
                        <a:cs typeface="Helvetica" panose="020B0604020202020204" pitchFamily="34" charset="0"/>
                      </a:endParaRPr>
                    </a:p>
                    <a:p>
                      <a:r>
                        <a:rPr lang="de-DE" sz="1200" dirty="0" err="1">
                          <a:latin typeface="Helvetica" panose="020B0604020202020204" pitchFamily="34" charset="0"/>
                          <a:cs typeface="Helvetica" panose="020B0604020202020204" pitchFamily="34" charset="0"/>
                        </a:rPr>
                        <a:t>Erarbei-tung</a:t>
                      </a:r>
                      <a:r>
                        <a:rPr lang="de-DE" sz="1200" dirty="0">
                          <a:latin typeface="Helvetica" panose="020B0604020202020204" pitchFamily="34" charset="0"/>
                          <a:cs typeface="Helvetica" panose="020B0604020202020204" pitchFamily="34" charset="0"/>
                        </a:rPr>
                        <a:t> II</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r>
                        <a:rPr lang="de-DE" sz="1200" dirty="0">
                          <a:latin typeface="Helvetica" panose="020B0604020202020204" pitchFamily="34" charset="0"/>
                          <a:cs typeface="Helvetica" panose="020B0604020202020204" pitchFamily="34" charset="0"/>
                        </a:rPr>
                        <a:t>Partner-/ Gruppenarbeit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LK gibt den </a:t>
                      </a:r>
                      <a:r>
                        <a:rPr lang="de-DE" sz="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Zugriff auf das Arbeitsblatt FAS-3.1 und ggf. auf FAS-3.2. Die </a:t>
                      </a:r>
                      <a:r>
                        <a:rPr lang="de-DE" sz="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lesen sich die kurzen Beschreibungen zu den Personas durch und beantworten zunächst in ihrer Gruppe folgende Frage:</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„Für welche der drei Personen kommt eure Finanzierung infrage?“</a:t>
                      </a:r>
                    </a:p>
                    <a:p>
                      <a:pPr>
                        <a:lnSpc>
                          <a:spcPct val="107000"/>
                        </a:lnSpc>
                        <a:spcAft>
                          <a:spcPts val="800"/>
                        </a:spcAft>
                      </a:pPr>
                      <a:r>
                        <a:rPr lang="de-DE" sz="1200" b="1"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Hinweis:</a:t>
                      </a:r>
                      <a:r>
                        <a:rPr lang="de-DE" sz="12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Eine Zuordnung ist nicht in allen Fällen klar zu treffen, da die finanzielle Situation der Personas nicht im Detail beschrieben ist. </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920499805"/>
                  </a:ext>
                </a:extLst>
              </a:tr>
            </a:tbl>
          </a:graphicData>
        </a:graphic>
      </p:graphicFrame>
      <p:sp>
        <p:nvSpPr>
          <p:cNvPr id="8" name="Rechteck: abgerundete Ecken 7">
            <a:extLst>
              <a:ext uri="{FF2B5EF4-FFF2-40B4-BE49-F238E27FC236}">
                <a16:creationId xmlns:a16="http://schemas.microsoft.com/office/drawing/2014/main" id="{38962B0E-79F7-3C18-7BBA-F35108BD6D24}"/>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2" name="Rechteck: abgerundete Ecken 1">
            <a:extLst>
              <a:ext uri="{FF2B5EF4-FFF2-40B4-BE49-F238E27FC236}">
                <a16:creationId xmlns:a16="http://schemas.microsoft.com/office/drawing/2014/main" id="{77012372-DFA4-739B-428B-311E473A5104}"/>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FAS-b 2/4</a:t>
            </a:r>
          </a:p>
        </p:txBody>
      </p:sp>
      <p:sp>
        <p:nvSpPr>
          <p:cNvPr id="3" name="Rechteck: abgerundete Ecken 2">
            <a:extLst>
              <a:ext uri="{FF2B5EF4-FFF2-40B4-BE49-F238E27FC236}">
                <a16:creationId xmlns:a16="http://schemas.microsoft.com/office/drawing/2014/main" id="{514DE694-93B1-DA82-95DA-04F0FD533F0F}"/>
              </a:ext>
            </a:extLst>
          </p:cNvPr>
          <p:cNvSpPr/>
          <p:nvPr userDrawn="1"/>
        </p:nvSpPr>
        <p:spPr>
          <a:xfrm>
            <a:off x="2007563" y="4556726"/>
            <a:ext cx="670472" cy="360187"/>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200" dirty="0">
                <a:solidFill>
                  <a:schemeClr val="tx1"/>
                </a:solidFill>
                <a:latin typeface="Helvetica" panose="020B0604020202020204" pitchFamily="34" charset="0"/>
                <a:cs typeface="Helvetica" panose="020B0604020202020204" pitchFamily="34" charset="0"/>
              </a:rPr>
              <a:t>FAS-2</a:t>
            </a:r>
          </a:p>
        </p:txBody>
      </p:sp>
      <p:sp>
        <p:nvSpPr>
          <p:cNvPr id="5" name="Rechteck: abgerundete Ecken 4">
            <a:extLst>
              <a:ext uri="{FF2B5EF4-FFF2-40B4-BE49-F238E27FC236}">
                <a16:creationId xmlns:a16="http://schemas.microsoft.com/office/drawing/2014/main" id="{DDCFE009-B2C4-D977-E60B-A5DECC40C7AC}"/>
              </a:ext>
            </a:extLst>
          </p:cNvPr>
          <p:cNvSpPr/>
          <p:nvPr userDrawn="1"/>
        </p:nvSpPr>
        <p:spPr>
          <a:xfrm>
            <a:off x="2007563" y="7983319"/>
            <a:ext cx="670472" cy="360187"/>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200" dirty="0">
                <a:solidFill>
                  <a:schemeClr val="tx1"/>
                </a:solidFill>
                <a:latin typeface="Helvetica" panose="020B0604020202020204" pitchFamily="34" charset="0"/>
                <a:cs typeface="Helvetica" panose="020B0604020202020204" pitchFamily="34" charset="0"/>
              </a:rPr>
              <a:t>FAS-3</a:t>
            </a:r>
          </a:p>
        </p:txBody>
      </p:sp>
      <p:sp>
        <p:nvSpPr>
          <p:cNvPr id="6" name="Rechteck: abgerundete Ecken 5">
            <a:extLst>
              <a:ext uri="{FF2B5EF4-FFF2-40B4-BE49-F238E27FC236}">
                <a16:creationId xmlns:a16="http://schemas.microsoft.com/office/drawing/2014/main" id="{E19FCE0A-D9CA-508D-6971-5E9C00C64FFA}"/>
              </a:ext>
            </a:extLst>
          </p:cNvPr>
          <p:cNvSpPr/>
          <p:nvPr userDrawn="1"/>
        </p:nvSpPr>
        <p:spPr>
          <a:xfrm>
            <a:off x="2007563" y="8412312"/>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200" dirty="0">
                <a:solidFill>
                  <a:schemeClr val="tx1"/>
                </a:solidFill>
                <a:latin typeface="Helvetica" panose="020B0604020202020204" pitchFamily="34" charset="0"/>
                <a:cs typeface="Helvetica" panose="020B0604020202020204" pitchFamily="34" charset="0"/>
              </a:rPr>
              <a:t>FAS-c</a:t>
            </a:r>
          </a:p>
        </p:txBody>
      </p:sp>
    </p:spTree>
    <p:extLst>
      <p:ext uri="{BB962C8B-B14F-4D97-AF65-F5344CB8AC3E}">
        <p14:creationId xmlns:p14="http://schemas.microsoft.com/office/powerpoint/2010/main" val="466601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AS-b 3/4">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29392206-21D7-FD25-4FAB-83E246550A95}"/>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graphicFrame>
        <p:nvGraphicFramePr>
          <p:cNvPr id="4" name="Tabelle 3">
            <a:extLst>
              <a:ext uri="{FF2B5EF4-FFF2-40B4-BE49-F238E27FC236}">
                <a16:creationId xmlns:a16="http://schemas.microsoft.com/office/drawing/2014/main" id="{FA8D2D83-519F-8316-9571-AC4F30023453}"/>
              </a:ext>
            </a:extLst>
          </p:cNvPr>
          <p:cNvGraphicFramePr>
            <a:graphicFrameLocks noGrp="1"/>
          </p:cNvGraphicFramePr>
          <p:nvPr userDrawn="1">
            <p:extLst>
              <p:ext uri="{D42A27DB-BD31-4B8C-83A1-F6EECF244321}">
                <p14:modId xmlns:p14="http://schemas.microsoft.com/office/powerpoint/2010/main" val="1275369099"/>
              </p:ext>
            </p:extLst>
          </p:nvPr>
        </p:nvGraphicFramePr>
        <p:xfrm>
          <a:off x="1020525" y="1004827"/>
          <a:ext cx="5513949" cy="8244968"/>
        </p:xfrm>
        <a:graphic>
          <a:graphicData uri="http://schemas.openxmlformats.org/drawingml/2006/table">
            <a:tbl>
              <a:tblPr firstRow="1" bandRow="1">
                <a:tableStyleId>{5C22544A-7EE6-4342-B048-85BDC9FD1C3A}</a:tableStyleId>
              </a:tblPr>
              <a:tblGrid>
                <a:gridCol w="925661">
                  <a:extLst>
                    <a:ext uri="{9D8B030D-6E8A-4147-A177-3AD203B41FA5}">
                      <a16:colId xmlns:a16="http://schemas.microsoft.com/office/drawing/2014/main" val="2966169161"/>
                    </a:ext>
                  </a:extLst>
                </a:gridCol>
                <a:gridCol w="1219200">
                  <a:extLst>
                    <a:ext uri="{9D8B030D-6E8A-4147-A177-3AD203B41FA5}">
                      <a16:colId xmlns:a16="http://schemas.microsoft.com/office/drawing/2014/main" val="1467030689"/>
                    </a:ext>
                  </a:extLst>
                </a:gridCol>
                <a:gridCol w="3369088">
                  <a:extLst>
                    <a:ext uri="{9D8B030D-6E8A-4147-A177-3AD203B41FA5}">
                      <a16:colId xmlns:a16="http://schemas.microsoft.com/office/drawing/2014/main" val="3247674493"/>
                    </a:ext>
                  </a:extLst>
                </a:gridCol>
              </a:tblGrid>
              <a:tr h="370840">
                <a:tc>
                  <a:txBody>
                    <a:bodyPr/>
                    <a:lstStyle/>
                    <a:p>
                      <a:r>
                        <a:rPr lang="de-DE" sz="1200" dirty="0">
                          <a:solidFill>
                            <a:schemeClr val="tx1"/>
                          </a:solidFill>
                          <a:latin typeface="Helvetica" panose="020B0604020202020204" pitchFamily="34" charset="0"/>
                          <a:cs typeface="Helvetica" panose="020B0604020202020204" pitchFamily="34" charset="0"/>
                        </a:rPr>
                        <a:t>Dauer, Phase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Sozialform,</a:t>
                      </a:r>
                    </a:p>
                    <a:p>
                      <a:r>
                        <a:rPr lang="de-DE" sz="1200" dirty="0">
                          <a:solidFill>
                            <a:schemeClr val="tx1"/>
                          </a:solidFill>
                          <a:latin typeface="Helvetica" panose="020B0604020202020204" pitchFamily="34" charset="0"/>
                          <a:cs typeface="Helvetica" panose="020B0604020202020204" pitchFamily="34" charset="0"/>
                        </a:rPr>
                        <a:t>Material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Inhalt und Vorgehen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700456214"/>
                  </a:ext>
                </a:extLst>
              </a:tr>
              <a:tr h="216631">
                <a:tc gridSpan="3">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b="1" dirty="0">
                          <a:solidFill>
                            <a:schemeClr val="tx2"/>
                          </a:solidFill>
                          <a:latin typeface="Helvetica" panose="020B0604020202020204" pitchFamily="34" charset="0"/>
                          <a:cs typeface="Helvetica" panose="020B0604020202020204" pitchFamily="34" charset="0"/>
                        </a:rPr>
                        <a:t>Baustein 3: Energie sparen in der Schule (15 Min.)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de-DE" sz="1200" dirty="0">
                        <a:latin typeface="Helvetica" panose="020B0604020202020204" pitchFamily="34" charset="0"/>
                        <a:cs typeface="Helvetica" panose="020B0604020202020204" pitchFamily="34" charset="0"/>
                      </a:endParaRPr>
                    </a:p>
                  </a:txBody>
                  <a:tcPr/>
                </a:tc>
                <a:tc hMerge="1">
                  <a:txBody>
                    <a:bodyPr/>
                    <a:lstStyle/>
                    <a:p>
                      <a:pPr marL="0" marR="0" lvl="0" indent="0" algn="l" defTabSz="755934" rtl="0" eaLnBrk="1" fontAlgn="auto" latinLnBrk="0" hangingPunct="1">
                        <a:lnSpc>
                          <a:spcPct val="107000"/>
                        </a:lnSpc>
                        <a:spcBef>
                          <a:spcPts val="0"/>
                        </a:spcBef>
                        <a:spcAft>
                          <a:spcPts val="800"/>
                        </a:spcAft>
                        <a:buClrTx/>
                        <a:buSzTx/>
                        <a:buFontTx/>
                        <a:buNone/>
                        <a:tabLst/>
                        <a:defRPr/>
                      </a:pP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3690826994"/>
                  </a:ext>
                </a:extLst>
              </a:tr>
              <a:tr h="370840">
                <a:tc gridSpan="2">
                  <a:txBody>
                    <a:bodyPr/>
                    <a:lstStyle/>
                    <a:p>
                      <a:r>
                        <a:rPr lang="de-DE" sz="1200" i="1" dirty="0">
                          <a:latin typeface="Helvetica" panose="020B0604020202020204" pitchFamily="34" charset="0"/>
                          <a:cs typeface="Helvetica" panose="020B0604020202020204" pitchFamily="34" charset="0"/>
                        </a:rPr>
                        <a:t>Fortführung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nSpc>
                          <a:spcPct val="107000"/>
                        </a:lnSpc>
                        <a:spcAft>
                          <a:spcPts val="800"/>
                        </a:spcAft>
                      </a:pPr>
                      <a:r>
                        <a:rPr lang="de-DE" sz="12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Anstelle eines „Ja“ oder eines „Nein“ sollten Sie daher bewusst auch Formulierungen wie „wahrscheinlich“, „unwahrscheinlich“, „eher ja“, „eher nein“ zulassen. Klären Sie mit den </a:t>
                      </a:r>
                      <a:r>
                        <a:rPr lang="de-DE" sz="1200" i="1"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welche Informationen sie für eine klare Beurteilung noch einholen müssten – dieser Schritt wird auch im wahren Leben auf sie zukommen. Leistungsstarken </a:t>
                      </a:r>
                      <a:r>
                        <a:rPr lang="de-DE" sz="1200" i="1"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können Sie diese Überlegungen bereits während der Erarbeitung als Auftrag erteilen.</a:t>
                      </a:r>
                      <a:endParaRPr lang="de-DE" sz="1200" i="1"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683616389"/>
                  </a:ext>
                </a:extLst>
              </a:tr>
              <a:tr h="370840">
                <a:tc>
                  <a:txBody>
                    <a:bodyPr/>
                    <a:lstStyle/>
                    <a:p>
                      <a:r>
                        <a:rPr lang="de-DE" sz="1200" dirty="0">
                          <a:latin typeface="Helvetica" panose="020B0604020202020204" pitchFamily="34" charset="0"/>
                          <a:cs typeface="Helvetica" panose="020B0604020202020204" pitchFamily="34" charset="0"/>
                        </a:rPr>
                        <a:t>10 Min.</a:t>
                      </a:r>
                      <a:br>
                        <a:rPr lang="de-DE" sz="1200" dirty="0">
                          <a:latin typeface="Helvetica" panose="020B0604020202020204" pitchFamily="34" charset="0"/>
                          <a:cs typeface="Helvetica" panose="020B0604020202020204" pitchFamily="34" charset="0"/>
                        </a:rPr>
                      </a:br>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Ergebnis-sicherung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r>
                        <a:rPr lang="de-DE" sz="1200" dirty="0">
                          <a:latin typeface="Helvetica" panose="020B0604020202020204" pitchFamily="34" charset="0"/>
                          <a:cs typeface="Helvetica" panose="020B0604020202020204" pitchFamily="34" charset="0"/>
                        </a:rPr>
                        <a:t>Schüler-präsentation</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nSpc>
                          <a:spcPct val="107000"/>
                        </a:lnSpc>
                        <a:spcAft>
                          <a:spcPts val="800"/>
                        </a:spcAft>
                      </a:pPr>
                      <a:r>
                        <a:rPr lang="de-DE" sz="1200" dirty="0">
                          <a:solidFill>
                            <a:schemeClr val="tx1"/>
                          </a:solidFill>
                          <a:effectLst/>
                          <a:latin typeface="Helvetica" panose="020B0604020202020204" pitchFamily="34" charset="0"/>
                          <a:cs typeface="Helvetica" panose="020B0604020202020204" pitchFamily="34" charset="0"/>
                        </a:rPr>
                        <a:t>Die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präsentieren der Reihe nach ihre Ergebnisse. Dabei stellen sie zunächst kurz die Finanzierung vor, mit der sie sich beschäftigt haben, und nehmen anschließend eine begründete Zuordnung der Finanzierung zu den Personas vor. Die Klasse stellt Nachfragen und notiert sich die Ergebnisse auf dem Arbeitsblatt.</a:t>
                      </a:r>
                    </a:p>
                    <a:p>
                      <a:pPr>
                        <a:lnSpc>
                          <a:spcPct val="107000"/>
                        </a:lnSpc>
                        <a:spcAft>
                          <a:spcPts val="800"/>
                        </a:spcAft>
                      </a:pPr>
                      <a:r>
                        <a:rPr lang="de-DE" sz="1200" b="1" i="1" dirty="0">
                          <a:solidFill>
                            <a:schemeClr val="tx1"/>
                          </a:solidFill>
                          <a:effectLst/>
                          <a:latin typeface="Helvetica" panose="020B0604020202020204" pitchFamily="34" charset="0"/>
                          <a:cs typeface="Helvetica" panose="020B0604020202020204" pitchFamily="34" charset="0"/>
                        </a:rPr>
                        <a:t>Hinweis: </a:t>
                      </a:r>
                      <a:r>
                        <a:rPr lang="de-DE" sz="1200" i="1" dirty="0">
                          <a:solidFill>
                            <a:schemeClr val="tx1"/>
                          </a:solidFill>
                          <a:effectLst/>
                          <a:latin typeface="Helvetica" panose="020B0604020202020204" pitchFamily="34" charset="0"/>
                          <a:cs typeface="Helvetica" panose="020B0604020202020204" pitchFamily="34" charset="0"/>
                        </a:rPr>
                        <a:t>Einige Finanzierungen doppeln sich, wenn Sie sowohl Ausbildungs- als auch Studienfinanzierung thematisieren. Nutzen Sie dies als Kontrollmöglichkeit bzw. dazu, gezielt Unterschiede zwischen Ausbildung und Studium (z. B. beim Bafög) herauszuarbeiten.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407598689"/>
                  </a:ext>
                </a:extLst>
              </a:tr>
              <a:tr h="370840">
                <a:tc gridSpan="3">
                  <a:txBody>
                    <a:bodyPr/>
                    <a:lstStyle/>
                    <a:p>
                      <a:r>
                        <a:rPr lang="de-DE" sz="1200" i="1" dirty="0">
                          <a:solidFill>
                            <a:schemeClr val="bg2">
                              <a:lumMod val="50000"/>
                            </a:schemeClr>
                          </a:solidFill>
                          <a:latin typeface="Helvetica" panose="020B0604020202020204" pitchFamily="34" charset="0"/>
                          <a:cs typeface="Helvetica" panose="020B0604020202020204" pitchFamily="34" charset="0"/>
                        </a:rPr>
                        <a:t>An dieser Stelle endet die erste Unterrichtsstunde. Wir empfehlen Ihnen, die Stunde als Doppelstunde durchzuführen, um einen Bruch innerhalb der Ergebnissicherung zu vermeiden. Sollten Sie die Einheit in zwei Einzelstunden durchführen, so nehmen Sie sich zu Beginn der zweiten Stunde etwas Zeit, um mit der Klasse die vorherige Stunde zusammenzufassen.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marL="0" marR="0" lvl="0" indent="0" algn="l" defTabSz="755934" rtl="0" eaLnBrk="1" fontAlgn="auto" latinLnBrk="0" hangingPunct="1">
                        <a:lnSpc>
                          <a:spcPct val="107000"/>
                        </a:lnSpc>
                        <a:spcBef>
                          <a:spcPts val="0"/>
                        </a:spcBef>
                        <a:spcAft>
                          <a:spcPts val="800"/>
                        </a:spcAft>
                        <a:buClrTx/>
                        <a:buSzTx/>
                        <a:buFontTx/>
                        <a:buNone/>
                        <a:tabLst/>
                        <a:defRPr/>
                      </a:pPr>
                      <a:endPar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577629306"/>
                  </a:ext>
                </a:extLst>
              </a:tr>
              <a:tr h="370840">
                <a:tc>
                  <a:txBody>
                    <a:bodyPr/>
                    <a:lstStyle/>
                    <a:p>
                      <a:r>
                        <a:rPr lang="de-DE" sz="1200" dirty="0">
                          <a:latin typeface="Helvetica" panose="020B0604020202020204" pitchFamily="34" charset="0"/>
                          <a:cs typeface="Helvetica" panose="020B0604020202020204" pitchFamily="34" charset="0"/>
                        </a:rPr>
                        <a:t>35 Min.</a:t>
                      </a:r>
                    </a:p>
                    <a:p>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Ergebnis-sicherung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dirty="0">
                          <a:latin typeface="Helvetica" panose="020B0604020202020204" pitchFamily="34" charset="0"/>
                          <a:cs typeface="Helvetica" panose="020B0604020202020204" pitchFamily="34" charset="0"/>
                        </a:rPr>
                        <a:t>Schüler-präsentation</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755934" rtl="0" eaLnBrk="1" fontAlgn="auto" latinLnBrk="0" hangingPunct="1">
                        <a:lnSpc>
                          <a:spcPct val="107000"/>
                        </a:lnSpc>
                        <a:spcBef>
                          <a:spcPts val="0"/>
                        </a:spcBef>
                        <a:spcAft>
                          <a:spcPts val="800"/>
                        </a:spcAft>
                        <a:buClrTx/>
                        <a:buSzTx/>
                        <a:buFontTx/>
                        <a:buNone/>
                        <a:tabLst/>
                        <a:defRPr/>
                      </a:pP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Die </a:t>
                      </a:r>
                      <a:r>
                        <a:rPr lang="de-DE" sz="120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SuS</a:t>
                      </a: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setzen Ihre Präsentationen fort.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183550029"/>
                  </a:ext>
                </a:extLst>
              </a:tr>
            </a:tbl>
          </a:graphicData>
        </a:graphic>
      </p:graphicFrame>
      <p:sp>
        <p:nvSpPr>
          <p:cNvPr id="5" name="Rechteck: abgerundete Ecken 4">
            <a:extLst>
              <a:ext uri="{FF2B5EF4-FFF2-40B4-BE49-F238E27FC236}">
                <a16:creationId xmlns:a16="http://schemas.microsoft.com/office/drawing/2014/main" id="{543A5F44-407F-4B69-B629-6C123E3B6B48}"/>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FAS-b 3/4</a:t>
            </a:r>
          </a:p>
        </p:txBody>
      </p:sp>
      <p:sp>
        <p:nvSpPr>
          <p:cNvPr id="6" name="Rechteck: abgerundete Ecken 5">
            <a:extLst>
              <a:ext uri="{FF2B5EF4-FFF2-40B4-BE49-F238E27FC236}">
                <a16:creationId xmlns:a16="http://schemas.microsoft.com/office/drawing/2014/main" id="{8DC880B3-4958-1597-5446-6023B678BDF5}"/>
              </a:ext>
            </a:extLst>
          </p:cNvPr>
          <p:cNvSpPr/>
          <p:nvPr userDrawn="1"/>
        </p:nvSpPr>
        <p:spPr>
          <a:xfrm>
            <a:off x="2007563" y="4310729"/>
            <a:ext cx="670472" cy="360187"/>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200" dirty="0">
                <a:solidFill>
                  <a:schemeClr val="tx1"/>
                </a:solidFill>
                <a:latin typeface="Helvetica" panose="020B0604020202020204" pitchFamily="34" charset="0"/>
                <a:cs typeface="Helvetica" panose="020B0604020202020204" pitchFamily="34" charset="0"/>
              </a:rPr>
              <a:t>FAS-3</a:t>
            </a:r>
          </a:p>
        </p:txBody>
      </p:sp>
      <p:sp>
        <p:nvSpPr>
          <p:cNvPr id="8" name="Rechteck: abgerundete Ecken 7">
            <a:extLst>
              <a:ext uri="{FF2B5EF4-FFF2-40B4-BE49-F238E27FC236}">
                <a16:creationId xmlns:a16="http://schemas.microsoft.com/office/drawing/2014/main" id="{D8A7FDD8-EDBC-D3B4-1496-89A1E52E6510}"/>
              </a:ext>
            </a:extLst>
          </p:cNvPr>
          <p:cNvSpPr/>
          <p:nvPr userDrawn="1"/>
        </p:nvSpPr>
        <p:spPr>
          <a:xfrm>
            <a:off x="2007563" y="4739722"/>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200" dirty="0">
                <a:solidFill>
                  <a:schemeClr val="tx1"/>
                </a:solidFill>
                <a:latin typeface="Helvetica" panose="020B0604020202020204" pitchFamily="34" charset="0"/>
                <a:cs typeface="Helvetica" panose="020B0604020202020204" pitchFamily="34" charset="0"/>
              </a:rPr>
              <a:t>FAS-c</a:t>
            </a:r>
          </a:p>
        </p:txBody>
      </p:sp>
      <p:sp>
        <p:nvSpPr>
          <p:cNvPr id="9" name="Rechteck: abgerundete Ecken 8">
            <a:extLst>
              <a:ext uri="{FF2B5EF4-FFF2-40B4-BE49-F238E27FC236}">
                <a16:creationId xmlns:a16="http://schemas.microsoft.com/office/drawing/2014/main" id="{0D7009A7-0F6D-917A-897F-4D607763A9C3}"/>
              </a:ext>
            </a:extLst>
          </p:cNvPr>
          <p:cNvSpPr/>
          <p:nvPr userDrawn="1"/>
        </p:nvSpPr>
        <p:spPr>
          <a:xfrm>
            <a:off x="2007563" y="8207356"/>
            <a:ext cx="670472" cy="360187"/>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200" dirty="0">
                <a:solidFill>
                  <a:schemeClr val="tx1"/>
                </a:solidFill>
                <a:latin typeface="Helvetica" panose="020B0604020202020204" pitchFamily="34" charset="0"/>
                <a:cs typeface="Helvetica" panose="020B0604020202020204" pitchFamily="34" charset="0"/>
              </a:rPr>
              <a:t>FAS-3</a:t>
            </a:r>
          </a:p>
        </p:txBody>
      </p:sp>
      <p:sp>
        <p:nvSpPr>
          <p:cNvPr id="10" name="Rechteck: abgerundete Ecken 9">
            <a:extLst>
              <a:ext uri="{FF2B5EF4-FFF2-40B4-BE49-F238E27FC236}">
                <a16:creationId xmlns:a16="http://schemas.microsoft.com/office/drawing/2014/main" id="{017E7DAA-07B0-161F-26FC-31037B55599D}"/>
              </a:ext>
            </a:extLst>
          </p:cNvPr>
          <p:cNvSpPr/>
          <p:nvPr userDrawn="1"/>
        </p:nvSpPr>
        <p:spPr>
          <a:xfrm>
            <a:off x="2007563" y="8636349"/>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200" dirty="0">
                <a:solidFill>
                  <a:schemeClr val="tx1"/>
                </a:solidFill>
                <a:latin typeface="Helvetica" panose="020B0604020202020204" pitchFamily="34" charset="0"/>
                <a:cs typeface="Helvetica" panose="020B0604020202020204" pitchFamily="34" charset="0"/>
              </a:rPr>
              <a:t>FAS-c</a:t>
            </a:r>
          </a:p>
        </p:txBody>
      </p:sp>
    </p:spTree>
    <p:extLst>
      <p:ext uri="{BB962C8B-B14F-4D97-AF65-F5344CB8AC3E}">
        <p14:creationId xmlns:p14="http://schemas.microsoft.com/office/powerpoint/2010/main" val="1404276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AS-b 4/4">
    <p:spTree>
      <p:nvGrpSpPr>
        <p:cNvPr id="1" name=""/>
        <p:cNvGrpSpPr/>
        <p:nvPr/>
      </p:nvGrpSpPr>
      <p:grpSpPr>
        <a:xfrm>
          <a:off x="0" y="0"/>
          <a:ext cx="0" cy="0"/>
          <a:chOff x="0" y="0"/>
          <a:chExt cx="0" cy="0"/>
        </a:xfrm>
      </p:grpSpPr>
      <p:sp>
        <p:nvSpPr>
          <p:cNvPr id="2" name="Rechteck: abgerundete Ecken 1">
            <a:extLst>
              <a:ext uri="{FF2B5EF4-FFF2-40B4-BE49-F238E27FC236}">
                <a16:creationId xmlns:a16="http://schemas.microsoft.com/office/drawing/2014/main" id="{9E963250-8C5B-1D87-C82E-3450F47535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graphicFrame>
        <p:nvGraphicFramePr>
          <p:cNvPr id="7" name="Tabelle 6">
            <a:extLst>
              <a:ext uri="{FF2B5EF4-FFF2-40B4-BE49-F238E27FC236}">
                <a16:creationId xmlns:a16="http://schemas.microsoft.com/office/drawing/2014/main" id="{632CC5B2-0524-7AB3-F4FE-F07C9D580A6E}"/>
              </a:ext>
            </a:extLst>
          </p:cNvPr>
          <p:cNvGraphicFramePr>
            <a:graphicFrameLocks noGrp="1"/>
          </p:cNvGraphicFramePr>
          <p:nvPr userDrawn="1">
            <p:extLst>
              <p:ext uri="{D42A27DB-BD31-4B8C-83A1-F6EECF244321}">
                <p14:modId xmlns:p14="http://schemas.microsoft.com/office/powerpoint/2010/main" val="1579277014"/>
              </p:ext>
            </p:extLst>
          </p:nvPr>
        </p:nvGraphicFramePr>
        <p:xfrm>
          <a:off x="1020525" y="1004827"/>
          <a:ext cx="5513949" cy="4495674"/>
        </p:xfrm>
        <a:graphic>
          <a:graphicData uri="http://schemas.openxmlformats.org/drawingml/2006/table">
            <a:tbl>
              <a:tblPr firstRow="1" bandRow="1">
                <a:tableStyleId>{5C22544A-7EE6-4342-B048-85BDC9FD1C3A}</a:tableStyleId>
              </a:tblPr>
              <a:tblGrid>
                <a:gridCol w="925661">
                  <a:extLst>
                    <a:ext uri="{9D8B030D-6E8A-4147-A177-3AD203B41FA5}">
                      <a16:colId xmlns:a16="http://schemas.microsoft.com/office/drawing/2014/main" val="2966169161"/>
                    </a:ext>
                  </a:extLst>
                </a:gridCol>
                <a:gridCol w="1219200">
                  <a:extLst>
                    <a:ext uri="{9D8B030D-6E8A-4147-A177-3AD203B41FA5}">
                      <a16:colId xmlns:a16="http://schemas.microsoft.com/office/drawing/2014/main" val="1467030689"/>
                    </a:ext>
                  </a:extLst>
                </a:gridCol>
                <a:gridCol w="3369088">
                  <a:extLst>
                    <a:ext uri="{9D8B030D-6E8A-4147-A177-3AD203B41FA5}">
                      <a16:colId xmlns:a16="http://schemas.microsoft.com/office/drawing/2014/main" val="3247674493"/>
                    </a:ext>
                  </a:extLst>
                </a:gridCol>
              </a:tblGrid>
              <a:tr h="370840">
                <a:tc>
                  <a:txBody>
                    <a:bodyPr/>
                    <a:lstStyle/>
                    <a:p>
                      <a:r>
                        <a:rPr lang="de-DE" sz="1200" dirty="0">
                          <a:solidFill>
                            <a:schemeClr val="tx1"/>
                          </a:solidFill>
                          <a:latin typeface="Helvetica" panose="020B0604020202020204" pitchFamily="34" charset="0"/>
                          <a:cs typeface="Helvetica" panose="020B0604020202020204" pitchFamily="34" charset="0"/>
                        </a:rPr>
                        <a:t>Dauer, Phase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Sozialform,</a:t>
                      </a:r>
                    </a:p>
                    <a:p>
                      <a:r>
                        <a:rPr lang="de-DE" sz="1200" dirty="0">
                          <a:solidFill>
                            <a:schemeClr val="tx1"/>
                          </a:solidFill>
                          <a:latin typeface="Helvetica" panose="020B0604020202020204" pitchFamily="34" charset="0"/>
                          <a:cs typeface="Helvetica" panose="020B0604020202020204" pitchFamily="34" charset="0"/>
                        </a:rPr>
                        <a:t>Material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Inhalt und Vorgehen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700456214"/>
                  </a:ext>
                </a:extLst>
              </a:tr>
              <a:tr h="370840">
                <a:tc>
                  <a:txBody>
                    <a:bodyPr/>
                    <a:lstStyle/>
                    <a:p>
                      <a:r>
                        <a:rPr lang="de-DE" sz="1200" dirty="0">
                          <a:latin typeface="Helvetica" panose="020B0604020202020204" pitchFamily="34" charset="0"/>
                          <a:cs typeface="Helvetica" panose="020B0604020202020204" pitchFamily="34" charset="0"/>
                        </a:rPr>
                        <a:t>10 Min.</a:t>
                      </a:r>
                      <a:br>
                        <a:rPr lang="de-DE" sz="1200" dirty="0">
                          <a:latin typeface="Helvetica" panose="020B0604020202020204" pitchFamily="34" charset="0"/>
                          <a:cs typeface="Helvetica" panose="020B0604020202020204" pitchFamily="34" charset="0"/>
                        </a:rPr>
                      </a:br>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Transfer</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r>
                        <a:rPr lang="de-DE" sz="1200" dirty="0">
                          <a:latin typeface="Helvetica" panose="020B0604020202020204" pitchFamily="34" charset="0"/>
                          <a:cs typeface="Helvetica" panose="020B0604020202020204" pitchFamily="34" charset="0"/>
                        </a:rPr>
                        <a:t>Einzelarbeit</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nSpc>
                          <a:spcPct val="107000"/>
                        </a:lnSpc>
                        <a:spcAft>
                          <a:spcPts val="800"/>
                        </a:spcAft>
                      </a:pPr>
                      <a:r>
                        <a:rPr lang="de-DE" sz="1200" dirty="0">
                          <a:solidFill>
                            <a:schemeClr val="tx1"/>
                          </a:solidFill>
                          <a:effectLst/>
                          <a:latin typeface="Helvetica" panose="020B0604020202020204" pitchFamily="34" charset="0"/>
                          <a:cs typeface="Helvetica" panose="020B0604020202020204" pitchFamily="34" charset="0"/>
                        </a:rPr>
                        <a:t>Die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erhalten Zeit, um sich über ihre eigene finanzielle Situation nach der Schule Gedanken zu machen. Dafür können sie die letzte Spalte im Arbeitsblatt FAS-3.1 bzw. FAS-3.2 ausfüllen.</a:t>
                      </a:r>
                    </a:p>
                    <a:p>
                      <a:pPr>
                        <a:lnSpc>
                          <a:spcPct val="107000"/>
                        </a:lnSpc>
                        <a:spcAft>
                          <a:spcPts val="800"/>
                        </a:spcAft>
                      </a:pPr>
                      <a:r>
                        <a:rPr lang="de-DE" sz="1200" b="1" i="1" dirty="0">
                          <a:solidFill>
                            <a:schemeClr val="tx1"/>
                          </a:solidFill>
                          <a:effectLst/>
                          <a:latin typeface="Helvetica" panose="020B0604020202020204" pitchFamily="34" charset="0"/>
                          <a:cs typeface="Helvetica" panose="020B0604020202020204" pitchFamily="34" charset="0"/>
                        </a:rPr>
                        <a:t>Hinweis: </a:t>
                      </a:r>
                      <a:r>
                        <a:rPr lang="de-DE" sz="1200" i="1" dirty="0">
                          <a:solidFill>
                            <a:schemeClr val="tx1"/>
                          </a:solidFill>
                          <a:effectLst/>
                          <a:latin typeface="Helvetica" panose="020B0604020202020204" pitchFamily="34" charset="0"/>
                          <a:cs typeface="Helvetica" panose="020B0604020202020204" pitchFamily="34" charset="0"/>
                        </a:rPr>
                        <a:t>In der PowerPoint-Version des Arbeitsblattes können Ihre Schülerinnen und Schüler einen eigenen Avatar wählen.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407598689"/>
                  </a:ext>
                </a:extLst>
              </a:tr>
              <a:tr h="370840">
                <a:tc gridSpan="3">
                  <a:txBody>
                    <a:bodyPr/>
                    <a:lstStyle/>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Didaktische Reserve:</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die Einheit um weitere Themen der Berufsorientierung erweitern. Denkbar ist etwa, sich mit den erwartbaren Gehältern verschiedener Berufe zu beschäftigen. Eine gute Anlaufstelle bietet hier die Sendung „Lohnt sich das?“ des Bayerischen Rundfunks, die Sie in der ARD-Mediathek oder auf </a:t>
                      </a:r>
                      <a:r>
                        <a:rPr lang="de-DE" sz="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Youtube</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abrufen können. Für Ihre Schülerinnen und Schüler dürfte vor allem folgende Episode interessant sein, in der es um die Einnahmen eines Streamers ohne abgeschlossene Berufsausbildung geht: </a:t>
                      </a:r>
                    </a:p>
                    <a:p>
                      <a:pPr>
                        <a:lnSpc>
                          <a:spcPct val="107000"/>
                        </a:lnSpc>
                        <a:spcAft>
                          <a:spcPts val="800"/>
                        </a:spcAft>
                      </a:pPr>
                      <a:r>
                        <a:rPr lang="de-DE" sz="1200" u="sng"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hlinkClick r:id="rId2"/>
                        </a:rPr>
                        <a:t>Auf Twitch Geld verdienen: Alltag und Einnahmen als Streamer | Lohnt sich das? I BR</a:t>
                      </a:r>
                      <a:endParaRPr lang="de-DE" sz="1100" dirty="0">
                        <a:solidFill>
                          <a:srgbClr val="243039"/>
                        </a:solidFill>
                        <a:effectLst/>
                        <a:latin typeface="Calibri" panose="020F0502020204030204" pitchFamily="34" charset="0"/>
                        <a:cs typeface="Times New Roman" panose="02020603050405020304" pitchFamily="18" charset="0"/>
                      </a:endParaRP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nSpc>
                          <a:spcPct val="107000"/>
                        </a:lnSpc>
                        <a:spcAft>
                          <a:spcPts val="800"/>
                        </a:spcAft>
                      </a:pPr>
                      <a:r>
                        <a:rPr lang="de-DE" sz="1200" b="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Didaktische Reserve:</a:t>
                      </a:r>
                      <a:r>
                        <a:rPr lang="de-DE" sz="120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Sie können die Einheit um weitere Themen der Berufsorientierung erweitern. Denkbar ist etwa, sich mit den erwartbaren Gehältern verschiedener Berufe zu beschäftigen. Eine gute Anlaufstelle bietet hier die Sendung „Lohnt sich das?“ des Bayerischen Rundfunks, die Sie in der ARD-Mediathek oder auf Youtube abrufen können. Für Ihre Schülerinnen und Schüler dürfte vor allem folgende Episode interessant sein, in der es um die Einnahmen eines Streamers ohne abgeschlossene Berufsausbildung geht: </a:t>
                      </a:r>
                      <a:br>
                        <a:rPr lang="de-DE" sz="120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br>
                      <a:r>
                        <a:rPr lang="de-DE" sz="1200" u="sng">
                          <a:solidFill>
                            <a:srgbClr val="243039"/>
                          </a:solidFill>
                          <a:effectLst/>
                          <a:latin typeface="Helvetica" panose="020B0604020202020204" pitchFamily="34" charset="0"/>
                          <a:ea typeface="Calibri" panose="020F0502020204030204" pitchFamily="34" charset="0"/>
                          <a:cs typeface="Times New Roman" panose="02020603050405020304" pitchFamily="18" charset="0"/>
                          <a:hlinkClick r:id="rId2"/>
                        </a:rPr>
                        <a:t>Auf Twitch Geld verdienen: Alltag und Einnahmen als Streamer | Lohnt sich das? I BR</a:t>
                      </a:r>
                      <a:r>
                        <a:rPr lang="de-DE" sz="120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t>
                      </a:r>
                      <a:endParaRPr lang="de-DE" sz="110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Didaktische Reserve:</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Sie können die Einheit um weitere Themen der Berufsorientierung erweitern. Denkbar ist etwa, sich mit den erwartbaren Gehältern verschiedener Berufe zu beschäftigen. Eine gute Anlaufstelle bietet hier die Sendung „Lohnt sich das?“ des Bayerischen Rundfunks, die Sie in der ARD-Mediathek oder auf </a:t>
                      </a:r>
                      <a:r>
                        <a:rPr lang="de-DE" sz="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Youtube</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abrufen können. Für Ihre Schülerinnen und Schüler dürfte vor allem folgende Episode interessant sein, in der es um die Einnahmen eines Streamers ohne abgeschlossene Berufsausbildung geht: </a:t>
                      </a:r>
                      <a:b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br>
                      <a:r>
                        <a:rPr lang="de-DE" sz="1200" u="sng"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hlinkClick r:id="rId2"/>
                        </a:rPr>
                        <a:t>Auf Twitch Geld verdienen: Alltag und Einnahmen als Streamer | Lohnt sich das? I BR</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577629306"/>
                  </a:ext>
                </a:extLst>
              </a:tr>
            </a:tbl>
          </a:graphicData>
        </a:graphic>
      </p:graphicFrame>
      <p:sp>
        <p:nvSpPr>
          <p:cNvPr id="3" name="Rechteck: abgerundete Ecken 2">
            <a:extLst>
              <a:ext uri="{FF2B5EF4-FFF2-40B4-BE49-F238E27FC236}">
                <a16:creationId xmlns:a16="http://schemas.microsoft.com/office/drawing/2014/main" id="{D5FAFC73-C843-0280-2265-018ACA8F4811}"/>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FAS-b 4/4</a:t>
            </a:r>
          </a:p>
        </p:txBody>
      </p:sp>
      <p:sp>
        <p:nvSpPr>
          <p:cNvPr id="4" name="Rechteck: abgerundete Ecken 3">
            <a:extLst>
              <a:ext uri="{FF2B5EF4-FFF2-40B4-BE49-F238E27FC236}">
                <a16:creationId xmlns:a16="http://schemas.microsoft.com/office/drawing/2014/main" id="{1D1B1587-69FC-9582-4071-169D18EC7CDA}"/>
              </a:ext>
            </a:extLst>
          </p:cNvPr>
          <p:cNvSpPr/>
          <p:nvPr userDrawn="1"/>
        </p:nvSpPr>
        <p:spPr>
          <a:xfrm>
            <a:off x="2007563" y="1764083"/>
            <a:ext cx="670472" cy="360187"/>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200" dirty="0">
                <a:solidFill>
                  <a:schemeClr val="tx1"/>
                </a:solidFill>
                <a:latin typeface="Helvetica" panose="020B0604020202020204" pitchFamily="34" charset="0"/>
                <a:cs typeface="Helvetica" panose="020B0604020202020204" pitchFamily="34" charset="0"/>
              </a:rPr>
              <a:t>FAS-3</a:t>
            </a:r>
          </a:p>
        </p:txBody>
      </p:sp>
    </p:spTree>
    <p:extLst>
      <p:ext uri="{BB962C8B-B14F-4D97-AF65-F5344CB8AC3E}">
        <p14:creationId xmlns:p14="http://schemas.microsoft.com/office/powerpoint/2010/main" val="2586397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AS-c 1/3">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867438A1-7440-D17D-42C5-8AFAE2BD4AE1}"/>
              </a:ext>
            </a:extLst>
          </p:cNvPr>
          <p:cNvSpPr/>
          <p:nvPr userDrawn="1"/>
        </p:nvSpPr>
        <p:spPr>
          <a:xfrm>
            <a:off x="1022861" y="1004827"/>
            <a:ext cx="5513950" cy="4924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Lösungen zur Einheit „Finanzierung von Ausbildung &amp; Studium“</a:t>
            </a:r>
            <a:endParaRPr lang="de-DE" sz="1600" dirty="0">
              <a:solidFill>
                <a:schemeClr val="tx2"/>
              </a:solidFill>
              <a:latin typeface="Helvetica" panose="020B0604020202020204" pitchFamily="34" charset="0"/>
              <a:cs typeface="Helvetica" panose="020B0604020202020204" pitchFamily="34" charset="0"/>
            </a:endParaRPr>
          </a:p>
        </p:txBody>
      </p:sp>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8C2F2801-7A58-E281-A0D3-3714420CD63C}"/>
              </a:ext>
            </a:extLst>
          </p:cNvPr>
          <p:cNvSpPr/>
          <p:nvPr userDrawn="1"/>
        </p:nvSpPr>
        <p:spPr>
          <a:xfrm>
            <a:off x="1022861" y="1506430"/>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Lösung zum Klassenmaterial FAS-1</a:t>
            </a:r>
            <a:endParaRPr lang="de-DE" sz="1400" dirty="0">
              <a:solidFill>
                <a:schemeClr val="tx1"/>
              </a:solidFill>
              <a:latin typeface="Helvetica" panose="020B0604020202020204"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8343AD53-B3F6-F9E3-5B3C-27C08D1DCB5C}"/>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FAS-c 1/3</a:t>
            </a:r>
          </a:p>
        </p:txBody>
      </p:sp>
      <p:grpSp>
        <p:nvGrpSpPr>
          <p:cNvPr id="48" name="Gruppieren 47">
            <a:extLst>
              <a:ext uri="{FF2B5EF4-FFF2-40B4-BE49-F238E27FC236}">
                <a16:creationId xmlns:a16="http://schemas.microsoft.com/office/drawing/2014/main" id="{ECAB3A8A-2B85-4380-31B2-4C1ADB6DB099}"/>
              </a:ext>
            </a:extLst>
          </p:cNvPr>
          <p:cNvGrpSpPr/>
          <p:nvPr userDrawn="1"/>
        </p:nvGrpSpPr>
        <p:grpSpPr>
          <a:xfrm rot="16200000">
            <a:off x="-263670" y="3334744"/>
            <a:ext cx="8087012" cy="5170369"/>
            <a:chOff x="663944" y="810799"/>
            <a:chExt cx="8575411" cy="5482623"/>
          </a:xfrm>
        </p:grpSpPr>
        <p:sp>
          <p:nvSpPr>
            <p:cNvPr id="5" name="Rechteck 4">
              <a:extLst>
                <a:ext uri="{FF2B5EF4-FFF2-40B4-BE49-F238E27FC236}">
                  <a16:creationId xmlns:a16="http://schemas.microsoft.com/office/drawing/2014/main" id="{272477B0-F6E9-B2FC-38E6-4513569CEB23}"/>
                </a:ext>
              </a:extLst>
            </p:cNvPr>
            <p:cNvSpPr/>
            <p:nvPr userDrawn="1"/>
          </p:nvSpPr>
          <p:spPr>
            <a:xfrm>
              <a:off x="663944" y="810799"/>
              <a:ext cx="8575411" cy="5482623"/>
            </a:xfrm>
            <a:prstGeom prst="rect">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45720" rtlCol="0" anchor="t"/>
            <a:lstStyle/>
            <a:p>
              <a:endParaRPr lang="de-DE" sz="1400" dirty="0">
                <a:solidFill>
                  <a:schemeClr val="tx1"/>
                </a:solidFill>
                <a:latin typeface="helvetica"/>
                <a:ea typeface="Inter" panose="020B0502030000000004" pitchFamily="34" charset="0"/>
                <a:cs typeface="Inter" panose="020B0502030000000004" pitchFamily="34" charset="0"/>
              </a:endParaRPr>
            </a:p>
          </p:txBody>
        </p:sp>
        <p:sp>
          <p:nvSpPr>
            <p:cNvPr id="7" name="Freihandform: Form 6">
              <a:extLst>
                <a:ext uri="{FF2B5EF4-FFF2-40B4-BE49-F238E27FC236}">
                  <a16:creationId xmlns:a16="http://schemas.microsoft.com/office/drawing/2014/main" id="{9FD23FF2-25D4-CBBA-106F-369DB4618418}"/>
                </a:ext>
              </a:extLst>
            </p:cNvPr>
            <p:cNvSpPr/>
            <p:nvPr userDrawn="1"/>
          </p:nvSpPr>
          <p:spPr>
            <a:xfrm flipH="1">
              <a:off x="663944" y="4282414"/>
              <a:ext cx="2493841" cy="2011008"/>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bg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684000" rIns="91440" bIns="45720" rtlCol="0" anchor="ctr">
              <a:noAutofit/>
            </a:bodyPr>
            <a:lstStyle/>
            <a:p>
              <a:pPr algn="ctr"/>
              <a:endParaRPr lang="de-DE" sz="2400" b="1">
                <a:latin typeface="GT America Rg" panose="00000500000000000000" pitchFamily="50" charset="0"/>
                <a:ea typeface="Inter" panose="020B0502030000000004" pitchFamily="34" charset="0"/>
                <a:cs typeface="Inter" panose="020B0502030000000004" pitchFamily="34" charset="0"/>
              </a:endParaRPr>
            </a:p>
          </p:txBody>
        </p:sp>
        <p:pic>
          <p:nvPicPr>
            <p:cNvPr id="14" name="Grafik 13" descr="Ein Bild, das Screenshot, Cartoon, Design, Darstellung enthält.&#10;&#10;Automatisch generierte Beschreibung">
              <a:extLst>
                <a:ext uri="{FF2B5EF4-FFF2-40B4-BE49-F238E27FC236}">
                  <a16:creationId xmlns:a16="http://schemas.microsoft.com/office/drawing/2014/main" id="{FB1FF02F-A79A-A201-2B24-1FDE93F4DD5B}"/>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959445" y="4955850"/>
              <a:ext cx="3036606" cy="1091351"/>
            </a:xfrm>
            <a:prstGeom prst="rect">
              <a:avLst/>
            </a:prstGeom>
          </p:spPr>
        </p:pic>
        <p:sp>
          <p:nvSpPr>
            <p:cNvPr id="16" name="Textfeld 15">
              <a:extLst>
                <a:ext uri="{FF2B5EF4-FFF2-40B4-BE49-F238E27FC236}">
                  <a16:creationId xmlns:a16="http://schemas.microsoft.com/office/drawing/2014/main" id="{27297AF5-247E-F770-002D-3F01AB5BAE93}"/>
                </a:ext>
              </a:extLst>
            </p:cNvPr>
            <p:cNvSpPr txBox="1"/>
            <p:nvPr userDrawn="1"/>
          </p:nvSpPr>
          <p:spPr>
            <a:xfrm>
              <a:off x="898790" y="3727252"/>
              <a:ext cx="3405065" cy="489546"/>
            </a:xfrm>
            <a:prstGeom prst="rect">
              <a:avLst/>
            </a:prstGeom>
            <a:noFill/>
          </p:spPr>
          <p:txBody>
            <a:bodyPr wrap="none" rtlCol="0">
              <a:spAutoFit/>
            </a:bodyPr>
            <a:lstStyle/>
            <a:p>
              <a:r>
                <a:rPr lang="de-DE" sz="1200" dirty="0">
                  <a:latin typeface="helvetica" panose="020B0604020202020204" pitchFamily="34" charset="0"/>
                  <a:cs typeface="helvetica" panose="020B0604020202020204" pitchFamily="34" charset="0"/>
                </a:rPr>
                <a:t>Quelle: Studierendenbefragung 2021, BMBF</a:t>
              </a:r>
              <a:br>
                <a:rPr lang="de-DE" sz="1200" dirty="0">
                  <a:latin typeface="helvetica" panose="020B0604020202020204" pitchFamily="34" charset="0"/>
                  <a:cs typeface="helvetica" panose="020B0604020202020204" pitchFamily="34" charset="0"/>
                </a:rPr>
              </a:br>
              <a:r>
                <a:rPr lang="de-DE" sz="1200" dirty="0">
                  <a:latin typeface="helvetica" panose="020B0604020202020204" pitchFamily="34" charset="0"/>
                  <a:cs typeface="helvetica" panose="020B0604020202020204" pitchFamily="34" charset="0"/>
                </a:rPr>
                <a:t>(22. Sozialerhebung)</a:t>
              </a:r>
            </a:p>
          </p:txBody>
        </p:sp>
        <p:sp>
          <p:nvSpPr>
            <p:cNvPr id="17" name="Textfeld 16">
              <a:extLst>
                <a:ext uri="{FF2B5EF4-FFF2-40B4-BE49-F238E27FC236}">
                  <a16:creationId xmlns:a16="http://schemas.microsoft.com/office/drawing/2014/main" id="{D2466AB0-754A-0C94-2F5B-EC20E1886A2C}"/>
                </a:ext>
              </a:extLst>
            </p:cNvPr>
            <p:cNvSpPr txBox="1"/>
            <p:nvPr userDrawn="1"/>
          </p:nvSpPr>
          <p:spPr>
            <a:xfrm>
              <a:off x="4691857" y="5012595"/>
              <a:ext cx="4442061" cy="1200329"/>
            </a:xfrm>
            <a:prstGeom prst="rect">
              <a:avLst/>
            </a:prstGeom>
            <a:noFill/>
          </p:spPr>
          <p:txBody>
            <a:bodyPr wrap="square" rtlCol="0">
              <a:spAutoFit/>
            </a:bodyPr>
            <a:lstStyle/>
            <a:p>
              <a:r>
                <a:rPr lang="de-DE" sz="1100" i="1" dirty="0">
                  <a:latin typeface="helvetica" panose="020B0604020202020204" pitchFamily="34" charset="0"/>
                  <a:cs typeface="helvetica" panose="020B0604020202020204" pitchFamily="34" charset="0"/>
                </a:rPr>
                <a:t>*Nicht jeder Studierende gibt Geld für jeden dieser Posten aus. Manche wohnen z. B. noch zu Hause und zahlen daher keine Miete. Beim jeweiligen Durchschnitt wurden nur die vorhandenen Ausgaben berücksichtigt. Deshalb entspricht die Summe aller Einzelausgaben auch nicht den durchschnittlichen Gesamtausgaben.</a:t>
              </a:r>
            </a:p>
          </p:txBody>
        </p:sp>
        <p:sp>
          <p:nvSpPr>
            <p:cNvPr id="18" name="Textfeld 17">
              <a:extLst>
                <a:ext uri="{FF2B5EF4-FFF2-40B4-BE49-F238E27FC236}">
                  <a16:creationId xmlns:a16="http://schemas.microsoft.com/office/drawing/2014/main" id="{07DB420D-7B1F-8BC9-1ABC-300C0BDBB23F}"/>
                </a:ext>
              </a:extLst>
            </p:cNvPr>
            <p:cNvSpPr txBox="1"/>
            <p:nvPr userDrawn="1"/>
          </p:nvSpPr>
          <p:spPr>
            <a:xfrm>
              <a:off x="7830052" y="971761"/>
              <a:ext cx="1303866" cy="293728"/>
            </a:xfrm>
            <a:prstGeom prst="rect">
              <a:avLst/>
            </a:prstGeom>
            <a:noFill/>
          </p:spPr>
          <p:txBody>
            <a:bodyPr wrap="square">
              <a:spAutoFit/>
            </a:bodyPr>
            <a:lstStyle/>
            <a:p>
              <a:r>
                <a:rPr kumimoji="0" lang="de-DE" sz="1200" i="0" u="none" strike="noStrike" kern="1200" cap="none" spc="0" normalizeH="0" baseline="0" noProof="0" dirty="0">
                  <a:ln>
                    <a:noFill/>
                  </a:ln>
                  <a:solidFill>
                    <a:srgbClr val="243039"/>
                  </a:solidFill>
                  <a:effectLst/>
                  <a:uLnTx/>
                  <a:uFillTx/>
                  <a:latin typeface="helvetica" panose="020B0604020202020204" pitchFamily="34" charset="0"/>
                  <a:ea typeface="+mn-ea"/>
                  <a:cs typeface="helvetica" panose="020B0604020202020204" pitchFamily="34" charset="0"/>
                </a:rPr>
                <a:t>Durchschnitt* </a:t>
              </a:r>
              <a:endParaRPr lang="de-DE" sz="1200" dirty="0"/>
            </a:p>
          </p:txBody>
        </p:sp>
        <p:sp>
          <p:nvSpPr>
            <p:cNvPr id="19" name="Rechteck: abgerundete Ecken 18">
              <a:extLst>
                <a:ext uri="{FF2B5EF4-FFF2-40B4-BE49-F238E27FC236}">
                  <a16:creationId xmlns:a16="http://schemas.microsoft.com/office/drawing/2014/main" id="{A8ED2510-D3F5-9653-2139-56EBEF9A271B}"/>
                </a:ext>
              </a:extLst>
            </p:cNvPr>
            <p:cNvSpPr/>
            <p:nvPr userDrawn="1"/>
          </p:nvSpPr>
          <p:spPr>
            <a:xfrm>
              <a:off x="4764459" y="1281160"/>
              <a:ext cx="2983877" cy="399116"/>
            </a:xfrm>
            <a:prstGeom prst="roundRect">
              <a:avLst>
                <a:gd name="adj"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tlCol="0" anchor="ctr"/>
            <a:lstStyle/>
            <a:p>
              <a:r>
                <a:rPr lang="de-DE" sz="1400" dirty="0">
                  <a:solidFill>
                    <a:schemeClr val="tx2"/>
                  </a:solidFill>
                  <a:latin typeface="helvetica" panose="020B0604020202020204" pitchFamily="34" charset="0"/>
                  <a:cs typeface="helvetica" panose="020B0604020202020204" pitchFamily="34" charset="0"/>
                </a:rPr>
                <a:t>Warmmiete</a:t>
              </a:r>
            </a:p>
          </p:txBody>
        </p:sp>
        <p:sp>
          <p:nvSpPr>
            <p:cNvPr id="20" name="Ellipse 19">
              <a:extLst>
                <a:ext uri="{FF2B5EF4-FFF2-40B4-BE49-F238E27FC236}">
                  <a16:creationId xmlns:a16="http://schemas.microsoft.com/office/drawing/2014/main" id="{994BE28E-833C-1578-AC8F-C20D7F6664ED}"/>
                </a:ext>
              </a:extLst>
            </p:cNvPr>
            <p:cNvSpPr/>
            <p:nvPr userDrawn="1"/>
          </p:nvSpPr>
          <p:spPr>
            <a:xfrm>
              <a:off x="4846175" y="1193211"/>
              <a:ext cx="585277" cy="58527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tlCol="0" anchor="ctr"/>
            <a:lstStyle/>
            <a:p>
              <a:pPr algn="ctr"/>
              <a:endParaRPr lang="de-DE" sz="1400"/>
            </a:p>
          </p:txBody>
        </p:sp>
        <p:pic>
          <p:nvPicPr>
            <p:cNvPr id="21" name="Grafik 20" descr="Ein Bild, das Haus, Rechteck, Design enthält.&#10;&#10;Automatisch generierte Beschreibung">
              <a:extLst>
                <a:ext uri="{FF2B5EF4-FFF2-40B4-BE49-F238E27FC236}">
                  <a16:creationId xmlns:a16="http://schemas.microsoft.com/office/drawing/2014/main" id="{26F1C3ED-32C8-5F96-8794-4A1961D5ECF9}"/>
                </a:ext>
              </a:extLst>
            </p:cNvPr>
            <p:cNvPicPr/>
            <p:nvPr userDrawn="1"/>
          </p:nvPicPr>
          <p:blipFill>
            <a:blip r:embed="rId4">
              <a:grayscl/>
              <a:extLst>
                <a:ext uri="{28A0092B-C50C-407E-A947-70E740481C1C}">
                  <a14:useLocalDpi xmlns:a14="http://schemas.microsoft.com/office/drawing/2010/main" val="0"/>
                </a:ext>
              </a:extLst>
            </a:blip>
            <a:stretch>
              <a:fillRect/>
            </a:stretch>
          </p:blipFill>
          <p:spPr>
            <a:xfrm>
              <a:off x="4962747" y="1282617"/>
              <a:ext cx="330945" cy="330946"/>
            </a:xfrm>
            <a:prstGeom prst="rect">
              <a:avLst/>
            </a:prstGeom>
          </p:spPr>
        </p:pic>
        <p:sp>
          <p:nvSpPr>
            <p:cNvPr id="22" name="Rechteck: abgerundete Ecken 21">
              <a:extLst>
                <a:ext uri="{FF2B5EF4-FFF2-40B4-BE49-F238E27FC236}">
                  <a16:creationId xmlns:a16="http://schemas.microsoft.com/office/drawing/2014/main" id="{189B6419-B9D7-2D63-D5D8-0CD2D9A89B2D}"/>
                </a:ext>
              </a:extLst>
            </p:cNvPr>
            <p:cNvSpPr/>
            <p:nvPr userDrawn="1"/>
          </p:nvSpPr>
          <p:spPr>
            <a:xfrm>
              <a:off x="4764459" y="4010780"/>
              <a:ext cx="2983877" cy="399116"/>
            </a:xfrm>
            <a:prstGeom prst="roundRect">
              <a:avLst>
                <a:gd name="adj"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tlCol="0" anchor="ctr"/>
            <a:lstStyle/>
            <a:p>
              <a:r>
                <a:rPr lang="de-DE" sz="1400" dirty="0">
                  <a:solidFill>
                    <a:schemeClr val="tx2"/>
                  </a:solidFill>
                  <a:latin typeface="helvetica" panose="020B0604020202020204" pitchFamily="34" charset="0"/>
                  <a:cs typeface="helvetica" panose="020B0604020202020204" pitchFamily="34" charset="0"/>
                </a:rPr>
                <a:t>Lernmittel</a:t>
              </a:r>
            </a:p>
          </p:txBody>
        </p:sp>
        <p:sp>
          <p:nvSpPr>
            <p:cNvPr id="23" name="Ellipse 22">
              <a:extLst>
                <a:ext uri="{FF2B5EF4-FFF2-40B4-BE49-F238E27FC236}">
                  <a16:creationId xmlns:a16="http://schemas.microsoft.com/office/drawing/2014/main" id="{97A4599A-1A02-F90D-BF48-E3F22409617A}"/>
                </a:ext>
              </a:extLst>
            </p:cNvPr>
            <p:cNvSpPr/>
            <p:nvPr userDrawn="1"/>
          </p:nvSpPr>
          <p:spPr>
            <a:xfrm>
              <a:off x="4846175" y="3913380"/>
              <a:ext cx="585277" cy="58527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tlCol="0" anchor="ctr"/>
            <a:lstStyle/>
            <a:p>
              <a:pPr algn="ctr"/>
              <a:endParaRPr lang="de-DE" sz="1400"/>
            </a:p>
          </p:txBody>
        </p:sp>
        <p:pic>
          <p:nvPicPr>
            <p:cNvPr id="24" name="Grafik 23" descr="Ein Bild, das Screenshot, Farbigkeit, Grafiken, Text enthält.&#10;&#10;Automatisch generierte Beschreibung">
              <a:extLst>
                <a:ext uri="{FF2B5EF4-FFF2-40B4-BE49-F238E27FC236}">
                  <a16:creationId xmlns:a16="http://schemas.microsoft.com/office/drawing/2014/main" id="{DD75E5CC-1547-9B17-B876-3807E5F2373B}"/>
                </a:ext>
              </a:extLst>
            </p:cNvPr>
            <p:cNvPicPr/>
            <p:nvPr userDrawn="1"/>
          </p:nvPicPr>
          <p:blipFill>
            <a:blip r:embed="rId5">
              <a:grayscl/>
              <a:extLst>
                <a:ext uri="{28A0092B-C50C-407E-A947-70E740481C1C}">
                  <a14:useLocalDpi xmlns:a14="http://schemas.microsoft.com/office/drawing/2010/main" val="0"/>
                </a:ext>
              </a:extLst>
            </a:blip>
            <a:stretch>
              <a:fillRect/>
            </a:stretch>
          </p:blipFill>
          <p:spPr>
            <a:xfrm>
              <a:off x="4962747" y="4042010"/>
              <a:ext cx="330945" cy="330946"/>
            </a:xfrm>
            <a:prstGeom prst="rect">
              <a:avLst/>
            </a:prstGeom>
          </p:spPr>
        </p:pic>
        <p:sp>
          <p:nvSpPr>
            <p:cNvPr id="25" name="Rechteck: abgerundete Ecken 24">
              <a:extLst>
                <a:ext uri="{FF2B5EF4-FFF2-40B4-BE49-F238E27FC236}">
                  <a16:creationId xmlns:a16="http://schemas.microsoft.com/office/drawing/2014/main" id="{8A09A315-5C31-F02F-FF66-57F8EDB577AF}"/>
                </a:ext>
              </a:extLst>
            </p:cNvPr>
            <p:cNvSpPr/>
            <p:nvPr userDrawn="1"/>
          </p:nvSpPr>
          <p:spPr>
            <a:xfrm>
              <a:off x="4764459" y="1802158"/>
              <a:ext cx="2983877" cy="399116"/>
            </a:xfrm>
            <a:prstGeom prst="roundRect">
              <a:avLst>
                <a:gd name="adj"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tlCol="0" anchor="ctr"/>
            <a:lstStyle/>
            <a:p>
              <a:r>
                <a:rPr lang="de-DE" sz="1400" dirty="0">
                  <a:solidFill>
                    <a:schemeClr val="tx2"/>
                  </a:solidFill>
                  <a:latin typeface="helvetica" panose="020B0604020202020204" pitchFamily="34" charset="0"/>
                  <a:cs typeface="helvetica" panose="020B0604020202020204" pitchFamily="34" charset="0"/>
                </a:rPr>
                <a:t>Ernährung</a:t>
              </a:r>
            </a:p>
          </p:txBody>
        </p:sp>
        <p:sp>
          <p:nvSpPr>
            <p:cNvPr id="26" name="Ellipse 25">
              <a:extLst>
                <a:ext uri="{FF2B5EF4-FFF2-40B4-BE49-F238E27FC236}">
                  <a16:creationId xmlns:a16="http://schemas.microsoft.com/office/drawing/2014/main" id="{08CE39D7-A65D-A852-5BAD-8A4145E6C4EC}"/>
                </a:ext>
              </a:extLst>
            </p:cNvPr>
            <p:cNvSpPr/>
            <p:nvPr userDrawn="1"/>
          </p:nvSpPr>
          <p:spPr>
            <a:xfrm>
              <a:off x="4846175" y="1710981"/>
              <a:ext cx="585277" cy="58527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tlCol="0" anchor="ctr"/>
            <a:lstStyle/>
            <a:p>
              <a:pPr algn="ctr"/>
              <a:endParaRPr lang="de-DE" sz="1400"/>
            </a:p>
          </p:txBody>
        </p:sp>
        <p:pic>
          <p:nvPicPr>
            <p:cNvPr id="27" name="Grafik 26">
              <a:extLst>
                <a:ext uri="{FF2B5EF4-FFF2-40B4-BE49-F238E27FC236}">
                  <a16:creationId xmlns:a16="http://schemas.microsoft.com/office/drawing/2014/main" id="{089ADEA1-84D4-8474-BB9B-975E86653CDF}"/>
                </a:ext>
              </a:extLst>
            </p:cNvPr>
            <p:cNvPicPr/>
            <p:nvPr userDrawn="1"/>
          </p:nvPicPr>
          <p:blipFill>
            <a:blip r:embed="rId6">
              <a:grayscl/>
              <a:extLst>
                <a:ext uri="{28A0092B-C50C-407E-A947-70E740481C1C}">
                  <a14:useLocalDpi xmlns:a14="http://schemas.microsoft.com/office/drawing/2010/main" val="0"/>
                </a:ext>
              </a:extLst>
            </a:blip>
            <a:stretch>
              <a:fillRect/>
            </a:stretch>
          </p:blipFill>
          <p:spPr>
            <a:xfrm>
              <a:off x="4962747" y="1835255"/>
              <a:ext cx="330945" cy="330946"/>
            </a:xfrm>
            <a:prstGeom prst="rect">
              <a:avLst/>
            </a:prstGeom>
          </p:spPr>
        </p:pic>
        <p:sp>
          <p:nvSpPr>
            <p:cNvPr id="28" name="Rechteck: abgerundete Ecken 27">
              <a:extLst>
                <a:ext uri="{FF2B5EF4-FFF2-40B4-BE49-F238E27FC236}">
                  <a16:creationId xmlns:a16="http://schemas.microsoft.com/office/drawing/2014/main" id="{A61C45A2-8365-058A-49AA-B202BBCE517D}"/>
                </a:ext>
              </a:extLst>
            </p:cNvPr>
            <p:cNvSpPr/>
            <p:nvPr userDrawn="1"/>
          </p:nvSpPr>
          <p:spPr>
            <a:xfrm>
              <a:off x="4764459" y="2893090"/>
              <a:ext cx="2983877" cy="399116"/>
            </a:xfrm>
            <a:prstGeom prst="roundRect">
              <a:avLst>
                <a:gd name="adj"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tlCol="0" anchor="ctr"/>
            <a:lstStyle/>
            <a:p>
              <a:r>
                <a:rPr lang="de-DE" sz="1400" dirty="0">
                  <a:solidFill>
                    <a:schemeClr val="tx2"/>
                  </a:solidFill>
                  <a:latin typeface="helvetica" panose="020B0604020202020204" pitchFamily="34" charset="0"/>
                  <a:cs typeface="helvetica" panose="020B0604020202020204" pitchFamily="34" charset="0"/>
                </a:rPr>
                <a:t>Freizeit, Kultur, Sport</a:t>
              </a:r>
            </a:p>
          </p:txBody>
        </p:sp>
        <p:sp>
          <p:nvSpPr>
            <p:cNvPr id="29" name="Ellipse 28">
              <a:extLst>
                <a:ext uri="{FF2B5EF4-FFF2-40B4-BE49-F238E27FC236}">
                  <a16:creationId xmlns:a16="http://schemas.microsoft.com/office/drawing/2014/main" id="{03DEB78B-FDCA-8340-BC68-05E235A7FEC9}"/>
                </a:ext>
              </a:extLst>
            </p:cNvPr>
            <p:cNvSpPr/>
            <p:nvPr userDrawn="1"/>
          </p:nvSpPr>
          <p:spPr>
            <a:xfrm>
              <a:off x="4846175" y="2795413"/>
              <a:ext cx="585277" cy="58527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tlCol="0" anchor="ctr"/>
            <a:lstStyle/>
            <a:p>
              <a:pPr algn="ctr"/>
              <a:endParaRPr lang="de-DE" sz="1400"/>
            </a:p>
          </p:txBody>
        </p:sp>
        <p:pic>
          <p:nvPicPr>
            <p:cNvPr id="30" name="Grafik 29" descr="Ein Bild, das Fußball, Kreis, Ball enthält.&#10;&#10;Automatisch generierte Beschreibung">
              <a:extLst>
                <a:ext uri="{FF2B5EF4-FFF2-40B4-BE49-F238E27FC236}">
                  <a16:creationId xmlns:a16="http://schemas.microsoft.com/office/drawing/2014/main" id="{A496E66B-C806-FD05-E7DA-D27BD44C2E3D}"/>
                </a:ext>
              </a:extLst>
            </p:cNvPr>
            <p:cNvPicPr/>
            <p:nvPr userDrawn="1"/>
          </p:nvPicPr>
          <p:blipFill>
            <a:blip r:embed="rId7">
              <a:grayscl/>
              <a:extLst>
                <a:ext uri="{28A0092B-C50C-407E-A947-70E740481C1C}">
                  <a14:useLocalDpi xmlns:a14="http://schemas.microsoft.com/office/drawing/2010/main" val="0"/>
                </a:ext>
              </a:extLst>
            </a:blip>
            <a:stretch>
              <a:fillRect/>
            </a:stretch>
          </p:blipFill>
          <p:spPr>
            <a:xfrm>
              <a:off x="4973341" y="2925145"/>
              <a:ext cx="330945" cy="330946"/>
            </a:xfrm>
            <a:prstGeom prst="rect">
              <a:avLst/>
            </a:prstGeom>
          </p:spPr>
        </p:pic>
        <p:sp>
          <p:nvSpPr>
            <p:cNvPr id="31" name="Rechteck: abgerundete Ecken 30">
              <a:extLst>
                <a:ext uri="{FF2B5EF4-FFF2-40B4-BE49-F238E27FC236}">
                  <a16:creationId xmlns:a16="http://schemas.microsoft.com/office/drawing/2014/main" id="{E39D855F-FA56-9186-D4A1-AD8312DD4D13}"/>
                </a:ext>
              </a:extLst>
            </p:cNvPr>
            <p:cNvSpPr/>
            <p:nvPr userDrawn="1"/>
          </p:nvSpPr>
          <p:spPr>
            <a:xfrm>
              <a:off x="4764459" y="4533399"/>
              <a:ext cx="2983877" cy="399116"/>
            </a:xfrm>
            <a:prstGeom prst="roundRect">
              <a:avLst>
                <a:gd name="adj"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tlCol="0" anchor="ctr"/>
            <a:lstStyle/>
            <a:p>
              <a:r>
                <a:rPr lang="de-DE" sz="1400" dirty="0">
                  <a:solidFill>
                    <a:schemeClr val="tx2"/>
                  </a:solidFill>
                  <a:latin typeface="helvetica" panose="020B0604020202020204" pitchFamily="34" charset="0"/>
                  <a:cs typeface="helvetica" panose="020B0604020202020204" pitchFamily="34" charset="0"/>
                </a:rPr>
                <a:t>Telefon &amp; Internet</a:t>
              </a:r>
            </a:p>
          </p:txBody>
        </p:sp>
        <p:sp>
          <p:nvSpPr>
            <p:cNvPr id="32" name="Ellipse 31">
              <a:extLst>
                <a:ext uri="{FF2B5EF4-FFF2-40B4-BE49-F238E27FC236}">
                  <a16:creationId xmlns:a16="http://schemas.microsoft.com/office/drawing/2014/main" id="{130CDE64-44F7-0822-C8C1-96F042562BC7}"/>
                </a:ext>
              </a:extLst>
            </p:cNvPr>
            <p:cNvSpPr/>
            <p:nvPr userDrawn="1"/>
          </p:nvSpPr>
          <p:spPr>
            <a:xfrm>
              <a:off x="4847902" y="4441819"/>
              <a:ext cx="585277" cy="58527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tlCol="0" anchor="ctr"/>
            <a:lstStyle/>
            <a:p>
              <a:pPr algn="ctr"/>
              <a:endParaRPr lang="de-DE" sz="1400"/>
            </a:p>
          </p:txBody>
        </p:sp>
        <p:pic>
          <p:nvPicPr>
            <p:cNvPr id="33" name="Grafik 32" descr="Ein Bild, das Screenshot, Design enthält.&#10;&#10;Automatisch generierte Beschreibung">
              <a:extLst>
                <a:ext uri="{FF2B5EF4-FFF2-40B4-BE49-F238E27FC236}">
                  <a16:creationId xmlns:a16="http://schemas.microsoft.com/office/drawing/2014/main" id="{5E0B7F49-607B-73D0-E1C2-8345BEADBAB4}"/>
                </a:ext>
              </a:extLst>
            </p:cNvPr>
            <p:cNvPicPr/>
            <p:nvPr userDrawn="1"/>
          </p:nvPicPr>
          <p:blipFill>
            <a:blip r:embed="rId8">
              <a:grayscl/>
              <a:extLst>
                <a:ext uri="{28A0092B-C50C-407E-A947-70E740481C1C}">
                  <a14:useLocalDpi xmlns:a14="http://schemas.microsoft.com/office/drawing/2010/main" val="0"/>
                </a:ext>
              </a:extLst>
            </a:blip>
            <a:stretch>
              <a:fillRect/>
            </a:stretch>
          </p:blipFill>
          <p:spPr>
            <a:xfrm>
              <a:off x="4973341" y="4570849"/>
              <a:ext cx="330945" cy="330946"/>
            </a:xfrm>
            <a:prstGeom prst="rect">
              <a:avLst/>
            </a:prstGeom>
          </p:spPr>
        </p:pic>
        <p:sp>
          <p:nvSpPr>
            <p:cNvPr id="34" name="Textfeld 33">
              <a:extLst>
                <a:ext uri="{FF2B5EF4-FFF2-40B4-BE49-F238E27FC236}">
                  <a16:creationId xmlns:a16="http://schemas.microsoft.com/office/drawing/2014/main" id="{DE192085-D0EB-C8B6-56DF-E603A10BAC63}"/>
                </a:ext>
              </a:extLst>
            </p:cNvPr>
            <p:cNvSpPr txBox="1"/>
            <p:nvPr userDrawn="1"/>
          </p:nvSpPr>
          <p:spPr>
            <a:xfrm>
              <a:off x="898790" y="1083362"/>
              <a:ext cx="3601581" cy="2578276"/>
            </a:xfrm>
            <a:prstGeom prst="rect">
              <a:avLst/>
            </a:prstGeom>
            <a:noFill/>
          </p:spPr>
          <p:txBody>
            <a:bodyPr wrap="square" rtlCol="0">
              <a:spAutoFit/>
            </a:bodyPr>
            <a:lstStyle/>
            <a:p>
              <a:r>
                <a:rPr lang="de-DE" sz="2800" b="1" dirty="0">
                  <a:latin typeface="helvetica" panose="020B0604020202020204" pitchFamily="34" charset="0"/>
                  <a:cs typeface="helvetica" panose="020B0604020202020204" pitchFamily="34" charset="0"/>
                </a:rPr>
                <a:t>Ø</a:t>
              </a:r>
              <a:r>
                <a:rPr lang="de-DE" sz="2800" b="1" dirty="0">
                  <a:latin typeface="GT America Rg" panose="00000500000000000000" pitchFamily="50" charset="0"/>
                  <a:cs typeface="helvetica" panose="020B0604020202020204" pitchFamily="34" charset="0"/>
                </a:rPr>
                <a:t> </a:t>
              </a:r>
              <a:r>
                <a:rPr lang="de-DE" sz="4000" b="1" dirty="0">
                  <a:solidFill>
                    <a:schemeClr val="tx2"/>
                  </a:solidFill>
                  <a:latin typeface="helvetica" panose="020B0604020202020204" pitchFamily="34" charset="0"/>
                  <a:cs typeface="helvetica" panose="020B0604020202020204" pitchFamily="34" charset="0"/>
                </a:rPr>
                <a:t>842</a:t>
              </a:r>
              <a:r>
                <a:rPr lang="de-DE" sz="4000" b="1" dirty="0">
                  <a:latin typeface="helvetica" panose="020B0604020202020204" pitchFamily="34" charset="0"/>
                  <a:cs typeface="helvetica" panose="020B0604020202020204" pitchFamily="34" charset="0"/>
                </a:rPr>
                <a:t> Euro </a:t>
              </a:r>
              <a:r>
                <a:rPr lang="de-DE" sz="2800" b="1" dirty="0">
                  <a:latin typeface="helvetica" panose="020B0604020202020204" pitchFamily="34" charset="0"/>
                  <a:cs typeface="helvetica" panose="020B0604020202020204" pitchFamily="34" charset="0"/>
                </a:rPr>
                <a:t>geben deutsche Studierende nach eigener Aussage im Monat aus</a:t>
              </a:r>
            </a:p>
          </p:txBody>
        </p:sp>
        <p:sp>
          <p:nvSpPr>
            <p:cNvPr id="35" name="Rechteck 34">
              <a:extLst>
                <a:ext uri="{FF2B5EF4-FFF2-40B4-BE49-F238E27FC236}">
                  <a16:creationId xmlns:a16="http://schemas.microsoft.com/office/drawing/2014/main" id="{BE2E6842-F1E5-1BC3-F747-85CF54A7725B}"/>
                </a:ext>
              </a:extLst>
            </p:cNvPr>
            <p:cNvSpPr/>
            <p:nvPr userDrawn="1"/>
          </p:nvSpPr>
          <p:spPr>
            <a:xfrm>
              <a:off x="7831667" y="1281160"/>
              <a:ext cx="1303866" cy="3991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2"/>
                  </a:solidFill>
                  <a:latin typeface="Ink Free" panose="03080402000500000000" pitchFamily="66" charset="0"/>
                  <a:cs typeface="helvetica" panose="020B0604020202020204" pitchFamily="34" charset="0"/>
                </a:rPr>
                <a:t>410 €</a:t>
              </a:r>
            </a:p>
          </p:txBody>
        </p:sp>
        <p:sp>
          <p:nvSpPr>
            <p:cNvPr id="36" name="Rechteck 35">
              <a:extLst>
                <a:ext uri="{FF2B5EF4-FFF2-40B4-BE49-F238E27FC236}">
                  <a16:creationId xmlns:a16="http://schemas.microsoft.com/office/drawing/2014/main" id="{D129EE3F-5738-BBEF-DF16-6ACB98C792AF}"/>
                </a:ext>
              </a:extLst>
            </p:cNvPr>
            <p:cNvSpPr/>
            <p:nvPr userDrawn="1"/>
          </p:nvSpPr>
          <p:spPr>
            <a:xfrm>
              <a:off x="7831667" y="1801170"/>
              <a:ext cx="1303866" cy="3991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2"/>
                  </a:solidFill>
                  <a:latin typeface="Ink Free" panose="03080402000500000000" pitchFamily="66" charset="0"/>
                  <a:cs typeface="helvetica" panose="020B0604020202020204" pitchFamily="34" charset="0"/>
                </a:rPr>
                <a:t>198 €</a:t>
              </a:r>
            </a:p>
          </p:txBody>
        </p:sp>
        <p:sp>
          <p:nvSpPr>
            <p:cNvPr id="37" name="Rechteck 36">
              <a:extLst>
                <a:ext uri="{FF2B5EF4-FFF2-40B4-BE49-F238E27FC236}">
                  <a16:creationId xmlns:a16="http://schemas.microsoft.com/office/drawing/2014/main" id="{C7A73A98-B5CF-C90A-604A-500C2ED7A05A}"/>
                </a:ext>
              </a:extLst>
            </p:cNvPr>
            <p:cNvSpPr/>
            <p:nvPr userDrawn="1"/>
          </p:nvSpPr>
          <p:spPr>
            <a:xfrm>
              <a:off x="7830052" y="2885411"/>
              <a:ext cx="1303866" cy="3991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2"/>
                  </a:solidFill>
                  <a:latin typeface="Ink Free" panose="03080402000500000000" pitchFamily="66" charset="0"/>
                  <a:cs typeface="helvetica" panose="020B0604020202020204" pitchFamily="34" charset="0"/>
                </a:rPr>
                <a:t>65 €</a:t>
              </a:r>
            </a:p>
          </p:txBody>
        </p:sp>
        <p:sp>
          <p:nvSpPr>
            <p:cNvPr id="38" name="Rechteck 37">
              <a:extLst>
                <a:ext uri="{FF2B5EF4-FFF2-40B4-BE49-F238E27FC236}">
                  <a16:creationId xmlns:a16="http://schemas.microsoft.com/office/drawing/2014/main" id="{14FD7582-344D-53A2-9561-CD3A2C0667BB}"/>
                </a:ext>
              </a:extLst>
            </p:cNvPr>
            <p:cNvSpPr/>
            <p:nvPr userDrawn="1"/>
          </p:nvSpPr>
          <p:spPr>
            <a:xfrm>
              <a:off x="7830052" y="4010780"/>
              <a:ext cx="1303866" cy="3991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2"/>
                  </a:solidFill>
                  <a:latin typeface="Ink Free" panose="03080402000500000000" pitchFamily="66" charset="0"/>
                  <a:cs typeface="helvetica" panose="020B0604020202020204" pitchFamily="34" charset="0"/>
                </a:rPr>
                <a:t>31 €</a:t>
              </a:r>
            </a:p>
          </p:txBody>
        </p:sp>
        <p:sp>
          <p:nvSpPr>
            <p:cNvPr id="39" name="Rechteck 38">
              <a:extLst>
                <a:ext uri="{FF2B5EF4-FFF2-40B4-BE49-F238E27FC236}">
                  <a16:creationId xmlns:a16="http://schemas.microsoft.com/office/drawing/2014/main" id="{316FE69A-994A-A3FD-EC24-9B9E234438E7}"/>
                </a:ext>
              </a:extLst>
            </p:cNvPr>
            <p:cNvSpPr/>
            <p:nvPr userDrawn="1"/>
          </p:nvSpPr>
          <p:spPr>
            <a:xfrm>
              <a:off x="7830052" y="4547796"/>
              <a:ext cx="1303866" cy="3991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2"/>
                  </a:solidFill>
                  <a:latin typeface="Ink Free" panose="03080402000500000000" pitchFamily="66" charset="0"/>
                  <a:cs typeface="helvetica" panose="020B0604020202020204" pitchFamily="34" charset="0"/>
                </a:rPr>
                <a:t>31 €</a:t>
              </a:r>
            </a:p>
          </p:txBody>
        </p:sp>
        <p:sp>
          <p:nvSpPr>
            <p:cNvPr id="40" name="Rechteck: abgerundete Ecken 39">
              <a:extLst>
                <a:ext uri="{FF2B5EF4-FFF2-40B4-BE49-F238E27FC236}">
                  <a16:creationId xmlns:a16="http://schemas.microsoft.com/office/drawing/2014/main" id="{99260F81-9FD5-A5F4-EC32-898B57711AA5}"/>
                </a:ext>
              </a:extLst>
            </p:cNvPr>
            <p:cNvSpPr/>
            <p:nvPr userDrawn="1"/>
          </p:nvSpPr>
          <p:spPr>
            <a:xfrm>
              <a:off x="4764459" y="2339790"/>
              <a:ext cx="2983877" cy="399116"/>
            </a:xfrm>
            <a:prstGeom prst="roundRect">
              <a:avLst>
                <a:gd name="adj"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tlCol="0" anchor="ctr"/>
            <a:lstStyle/>
            <a:p>
              <a:r>
                <a:rPr lang="de-DE" sz="1400" dirty="0">
                  <a:solidFill>
                    <a:schemeClr val="tx2"/>
                  </a:solidFill>
                  <a:latin typeface="helvetica" panose="020B0604020202020204" pitchFamily="34" charset="0"/>
                  <a:cs typeface="helvetica" panose="020B0604020202020204" pitchFamily="34" charset="0"/>
                </a:rPr>
                <a:t>Mobilität</a:t>
              </a:r>
            </a:p>
          </p:txBody>
        </p:sp>
        <p:sp>
          <p:nvSpPr>
            <p:cNvPr id="41" name="Ellipse 40">
              <a:extLst>
                <a:ext uri="{FF2B5EF4-FFF2-40B4-BE49-F238E27FC236}">
                  <a16:creationId xmlns:a16="http://schemas.microsoft.com/office/drawing/2014/main" id="{343DD8A0-6D48-2EE6-52D3-FF35ECF69FF9}"/>
                </a:ext>
              </a:extLst>
            </p:cNvPr>
            <p:cNvSpPr/>
            <p:nvPr userDrawn="1"/>
          </p:nvSpPr>
          <p:spPr>
            <a:xfrm>
              <a:off x="4846175" y="2248613"/>
              <a:ext cx="585277" cy="58527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tlCol="0" anchor="ctr"/>
            <a:lstStyle/>
            <a:p>
              <a:pPr algn="ctr"/>
              <a:endParaRPr lang="de-DE" sz="1400"/>
            </a:p>
          </p:txBody>
        </p:sp>
        <p:sp>
          <p:nvSpPr>
            <p:cNvPr id="42" name="Rechteck 41">
              <a:extLst>
                <a:ext uri="{FF2B5EF4-FFF2-40B4-BE49-F238E27FC236}">
                  <a16:creationId xmlns:a16="http://schemas.microsoft.com/office/drawing/2014/main" id="{7054A24E-7BA8-CFDD-738F-BBD39B88D1CB}"/>
                </a:ext>
              </a:extLst>
            </p:cNvPr>
            <p:cNvSpPr/>
            <p:nvPr userDrawn="1"/>
          </p:nvSpPr>
          <p:spPr>
            <a:xfrm>
              <a:off x="7831667" y="2338802"/>
              <a:ext cx="1303866" cy="3991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2"/>
                  </a:solidFill>
                  <a:latin typeface="Ink Free" panose="03080402000500000000" pitchFamily="66" charset="0"/>
                  <a:cs typeface="helvetica" panose="020B0604020202020204" pitchFamily="34" charset="0"/>
                </a:rPr>
                <a:t>89 €</a:t>
              </a:r>
            </a:p>
          </p:txBody>
        </p:sp>
        <p:pic>
          <p:nvPicPr>
            <p:cNvPr id="43" name="Grafik 42" descr="Ein Bild, das Screenshot, Clipart, Design enthält.&#10;&#10;Automatisch generierte Beschreibung">
              <a:extLst>
                <a:ext uri="{FF2B5EF4-FFF2-40B4-BE49-F238E27FC236}">
                  <a16:creationId xmlns:a16="http://schemas.microsoft.com/office/drawing/2014/main" id="{81C4594D-3CE5-9D78-CE80-98E9540D6013}"/>
                </a:ext>
              </a:extLst>
            </p:cNvPr>
            <p:cNvPicPr/>
            <p:nvPr userDrawn="1"/>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tretch>
              <a:fillRect/>
            </a:stretch>
          </p:blipFill>
          <p:spPr>
            <a:xfrm>
              <a:off x="4962747" y="2364373"/>
              <a:ext cx="330945" cy="330946"/>
            </a:xfrm>
            <a:prstGeom prst="rect">
              <a:avLst/>
            </a:prstGeom>
          </p:spPr>
        </p:pic>
        <p:sp>
          <p:nvSpPr>
            <p:cNvPr id="44" name="Rechteck: abgerundete Ecken 43">
              <a:extLst>
                <a:ext uri="{FF2B5EF4-FFF2-40B4-BE49-F238E27FC236}">
                  <a16:creationId xmlns:a16="http://schemas.microsoft.com/office/drawing/2014/main" id="{0CDCE0DE-6731-898C-8358-65A25887FF6E}"/>
                </a:ext>
              </a:extLst>
            </p:cNvPr>
            <p:cNvSpPr/>
            <p:nvPr userDrawn="1"/>
          </p:nvSpPr>
          <p:spPr>
            <a:xfrm>
              <a:off x="4764459" y="3455065"/>
              <a:ext cx="2983877" cy="399116"/>
            </a:xfrm>
            <a:prstGeom prst="roundRect">
              <a:avLst>
                <a:gd name="adj"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tlCol="0" anchor="ctr"/>
            <a:lstStyle/>
            <a:p>
              <a:r>
                <a:rPr lang="de-DE" sz="1400" dirty="0">
                  <a:solidFill>
                    <a:schemeClr val="tx2"/>
                  </a:solidFill>
                  <a:latin typeface="helvetica" panose="020B0604020202020204" pitchFamily="34" charset="0"/>
                  <a:cs typeface="helvetica" panose="020B0604020202020204" pitchFamily="34" charset="0"/>
                </a:rPr>
                <a:t>Kleidung</a:t>
              </a:r>
            </a:p>
          </p:txBody>
        </p:sp>
        <p:sp>
          <p:nvSpPr>
            <p:cNvPr id="45" name="Ellipse 44">
              <a:extLst>
                <a:ext uri="{FF2B5EF4-FFF2-40B4-BE49-F238E27FC236}">
                  <a16:creationId xmlns:a16="http://schemas.microsoft.com/office/drawing/2014/main" id="{F3D78AF2-E4C6-337C-365C-DEFB9A682E7B}"/>
                </a:ext>
              </a:extLst>
            </p:cNvPr>
            <p:cNvSpPr/>
            <p:nvPr userDrawn="1"/>
          </p:nvSpPr>
          <p:spPr>
            <a:xfrm>
              <a:off x="4846175" y="3357388"/>
              <a:ext cx="585277" cy="58527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tlCol="0" anchor="ctr"/>
            <a:lstStyle/>
            <a:p>
              <a:pPr algn="ctr"/>
              <a:endParaRPr lang="de-DE" sz="1400"/>
            </a:p>
          </p:txBody>
        </p:sp>
        <p:sp>
          <p:nvSpPr>
            <p:cNvPr id="46" name="Rechteck 45">
              <a:extLst>
                <a:ext uri="{FF2B5EF4-FFF2-40B4-BE49-F238E27FC236}">
                  <a16:creationId xmlns:a16="http://schemas.microsoft.com/office/drawing/2014/main" id="{82AB738B-CAF7-8BF5-9173-0B28110FA2FB}"/>
                </a:ext>
              </a:extLst>
            </p:cNvPr>
            <p:cNvSpPr/>
            <p:nvPr userDrawn="1"/>
          </p:nvSpPr>
          <p:spPr>
            <a:xfrm>
              <a:off x="7830052" y="3447386"/>
              <a:ext cx="1303866" cy="3991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2"/>
                  </a:solidFill>
                  <a:latin typeface="Ink Free" panose="03080402000500000000" pitchFamily="66" charset="0"/>
                  <a:cs typeface="helvetica" panose="020B0604020202020204" pitchFamily="34" charset="0"/>
                </a:rPr>
                <a:t>46 €</a:t>
              </a:r>
            </a:p>
          </p:txBody>
        </p:sp>
        <p:pic>
          <p:nvPicPr>
            <p:cNvPr id="47" name="Grafik 46" descr="Ein Bild, das Sportshirt, T-Shirt, weiß, Shirt enthält.&#10;&#10;Automatisch generierte Beschreibung">
              <a:extLst>
                <a:ext uri="{FF2B5EF4-FFF2-40B4-BE49-F238E27FC236}">
                  <a16:creationId xmlns:a16="http://schemas.microsoft.com/office/drawing/2014/main" id="{AFB2470D-30C3-9BC4-2306-BE847B69B439}"/>
                </a:ext>
              </a:extLst>
            </p:cNvPr>
            <p:cNvPicPr/>
            <p:nvPr userDrawn="1"/>
          </p:nvPicPr>
          <p:blipFill>
            <a:blip r:embed="rId11">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4962747" y="3489150"/>
              <a:ext cx="330945" cy="330946"/>
            </a:xfrm>
            <a:prstGeom prst="rect">
              <a:avLst/>
            </a:prstGeom>
          </p:spPr>
        </p:pic>
      </p:grpSp>
    </p:spTree>
    <p:extLst>
      <p:ext uri="{BB962C8B-B14F-4D97-AF65-F5344CB8AC3E}">
        <p14:creationId xmlns:p14="http://schemas.microsoft.com/office/powerpoint/2010/main" val="3777295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S-c 2/3">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A409F668-4F65-EBEE-7C14-A460F7502E3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8" name="Rechteck 7">
            <a:extLst>
              <a:ext uri="{FF2B5EF4-FFF2-40B4-BE49-F238E27FC236}">
                <a16:creationId xmlns:a16="http://schemas.microsoft.com/office/drawing/2014/main" id="{D440E23F-4A25-E778-0524-6ABDC044BFB7}"/>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Ausfüllhinweis zum Klassenmaterial FAS-3.1</a:t>
            </a:r>
            <a:endParaRPr lang="de-DE" sz="1400" dirty="0">
              <a:solidFill>
                <a:schemeClr val="tx1"/>
              </a:solidFill>
              <a:latin typeface="Helvetica" panose="020B0604020202020204" pitchFamily="34" charset="0"/>
              <a:cs typeface="Helvetica" panose="020B0604020202020204" pitchFamily="34" charset="0"/>
            </a:endParaRPr>
          </a:p>
        </p:txBody>
      </p:sp>
      <p:sp>
        <p:nvSpPr>
          <p:cNvPr id="19" name="Textfeld 18">
            <a:extLst>
              <a:ext uri="{FF2B5EF4-FFF2-40B4-BE49-F238E27FC236}">
                <a16:creationId xmlns:a16="http://schemas.microsoft.com/office/drawing/2014/main" id="{0814F7D9-9732-1F79-FFB7-9D5742D1EB71}"/>
              </a:ext>
            </a:extLst>
          </p:cNvPr>
          <p:cNvSpPr txBox="1"/>
          <p:nvPr userDrawn="1"/>
        </p:nvSpPr>
        <p:spPr>
          <a:xfrm>
            <a:off x="1016214" y="9127341"/>
            <a:ext cx="5516286" cy="578556"/>
          </a:xfrm>
          <a:prstGeom prst="rect">
            <a:avLst/>
          </a:prstGeom>
          <a:noFill/>
        </p:spPr>
        <p:txBody>
          <a:bodyPr wrap="square" lIns="0" tIns="0" rIns="0" bIns="0">
            <a:spAutoFit/>
          </a:bodyPr>
          <a:lstStyle/>
          <a:p>
            <a:pPr>
              <a:lnSpc>
                <a:spcPct val="107000"/>
              </a:lnSpc>
              <a:spcAft>
                <a:spcPts val="800"/>
              </a:spcAft>
            </a:pPr>
            <a:r>
              <a:rPr lang="de-DE" sz="1200"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Bitte beachten Sie, dass dieser Ausfüllhinweis nur eine Orientierungshilfe, aber keine fertige Lösung darstellt. Die Ergebnisse sollten sich aus der Arbeit innerhalb der Klasse ableiten.</a:t>
            </a:r>
          </a:p>
        </p:txBody>
      </p:sp>
      <p:sp>
        <p:nvSpPr>
          <p:cNvPr id="2" name="Rechteck: abgerundete Ecken 1">
            <a:extLst>
              <a:ext uri="{FF2B5EF4-FFF2-40B4-BE49-F238E27FC236}">
                <a16:creationId xmlns:a16="http://schemas.microsoft.com/office/drawing/2014/main" id="{11358FAF-4C92-F0FB-E3CC-09F43DD5F572}"/>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FAS-c 2/3</a:t>
            </a:r>
          </a:p>
        </p:txBody>
      </p:sp>
      <p:pic>
        <p:nvPicPr>
          <p:cNvPr id="24" name="Grafik 23">
            <a:extLst>
              <a:ext uri="{FF2B5EF4-FFF2-40B4-BE49-F238E27FC236}">
                <a16:creationId xmlns:a16="http://schemas.microsoft.com/office/drawing/2014/main" id="{38EA5972-5323-0B47-3B5B-A4234979D9A7}"/>
              </a:ext>
            </a:extLst>
          </p:cNvPr>
          <p:cNvPicPr>
            <a:picLocks noChangeAspect="1"/>
          </p:cNvPicPr>
          <p:nvPr userDrawn="1"/>
        </p:nvPicPr>
        <p:blipFill>
          <a:blip r:embed="rId2"/>
          <a:stretch>
            <a:fillRect/>
          </a:stretch>
        </p:blipFill>
        <p:spPr>
          <a:xfrm rot="16200000">
            <a:off x="-3511" y="2705898"/>
            <a:ext cx="7559675" cy="4838801"/>
          </a:xfrm>
          <a:prstGeom prst="rect">
            <a:avLst/>
          </a:prstGeom>
        </p:spPr>
      </p:pic>
    </p:spTree>
    <p:extLst>
      <p:ext uri="{BB962C8B-B14F-4D97-AF65-F5344CB8AC3E}">
        <p14:creationId xmlns:p14="http://schemas.microsoft.com/office/powerpoint/2010/main" val="1198309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AS-c 3/3">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A409F668-4F65-EBEE-7C14-A460F7502E3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8" name="Rechteck 7">
            <a:extLst>
              <a:ext uri="{FF2B5EF4-FFF2-40B4-BE49-F238E27FC236}">
                <a16:creationId xmlns:a16="http://schemas.microsoft.com/office/drawing/2014/main" id="{D440E23F-4A25-E778-0524-6ABDC044BFB7}"/>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Ausfüllhinweis zum Klassenmaterial FAS-3.2</a:t>
            </a:r>
            <a:endParaRPr lang="de-DE" sz="1400" dirty="0">
              <a:solidFill>
                <a:schemeClr val="tx1"/>
              </a:solidFill>
              <a:latin typeface="Helvetica" panose="020B0604020202020204" pitchFamily="34" charset="0"/>
              <a:cs typeface="Helvetica" panose="020B0604020202020204" pitchFamily="34" charset="0"/>
            </a:endParaRPr>
          </a:p>
        </p:txBody>
      </p:sp>
      <p:sp>
        <p:nvSpPr>
          <p:cNvPr id="19" name="Textfeld 18">
            <a:extLst>
              <a:ext uri="{FF2B5EF4-FFF2-40B4-BE49-F238E27FC236}">
                <a16:creationId xmlns:a16="http://schemas.microsoft.com/office/drawing/2014/main" id="{0814F7D9-9732-1F79-FFB7-9D5742D1EB71}"/>
              </a:ext>
            </a:extLst>
          </p:cNvPr>
          <p:cNvSpPr txBox="1"/>
          <p:nvPr userDrawn="1"/>
        </p:nvSpPr>
        <p:spPr>
          <a:xfrm>
            <a:off x="1016214" y="9127341"/>
            <a:ext cx="5516286" cy="578556"/>
          </a:xfrm>
          <a:prstGeom prst="rect">
            <a:avLst/>
          </a:prstGeom>
          <a:noFill/>
        </p:spPr>
        <p:txBody>
          <a:bodyPr wrap="square" lIns="0" tIns="0" rIns="0" bIns="0">
            <a:spAutoFit/>
          </a:bodyPr>
          <a:lstStyle/>
          <a:p>
            <a:pPr>
              <a:lnSpc>
                <a:spcPct val="107000"/>
              </a:lnSpc>
              <a:spcAft>
                <a:spcPts val="800"/>
              </a:spcAft>
            </a:pPr>
            <a:r>
              <a:rPr lang="de-DE" sz="1200"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Bitte beachten Sie, dass dieser Ausfüllhinweis nur eine Orientierungshilfe, aber keine fertige Lösung darstellt. Die Ergebnisse sollten sich aus der Arbeit innerhalb der Klasse ableiten.</a:t>
            </a:r>
          </a:p>
        </p:txBody>
      </p:sp>
      <p:sp>
        <p:nvSpPr>
          <p:cNvPr id="2" name="Rechteck: abgerundete Ecken 1">
            <a:extLst>
              <a:ext uri="{FF2B5EF4-FFF2-40B4-BE49-F238E27FC236}">
                <a16:creationId xmlns:a16="http://schemas.microsoft.com/office/drawing/2014/main" id="{11358FAF-4C92-F0FB-E3CC-09F43DD5F572}"/>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FAS-c 3/3</a:t>
            </a:r>
          </a:p>
        </p:txBody>
      </p:sp>
      <p:pic>
        <p:nvPicPr>
          <p:cNvPr id="14" name="Grafik 13">
            <a:extLst>
              <a:ext uri="{FF2B5EF4-FFF2-40B4-BE49-F238E27FC236}">
                <a16:creationId xmlns:a16="http://schemas.microsoft.com/office/drawing/2014/main" id="{0A502B07-B88A-3C30-8751-7396D2E5BC52}"/>
              </a:ext>
            </a:extLst>
          </p:cNvPr>
          <p:cNvPicPr>
            <a:picLocks noChangeAspect="1"/>
          </p:cNvPicPr>
          <p:nvPr userDrawn="1"/>
        </p:nvPicPr>
        <p:blipFill>
          <a:blip r:embed="rId2"/>
          <a:stretch>
            <a:fillRect/>
          </a:stretch>
        </p:blipFill>
        <p:spPr>
          <a:xfrm rot="16200000">
            <a:off x="-5481" y="2693231"/>
            <a:ext cx="7559675" cy="4864134"/>
          </a:xfrm>
          <a:prstGeom prst="rect">
            <a:avLst/>
          </a:prstGeom>
        </p:spPr>
      </p:pic>
    </p:spTree>
    <p:extLst>
      <p:ext uri="{BB962C8B-B14F-4D97-AF65-F5344CB8AC3E}">
        <p14:creationId xmlns:p14="http://schemas.microsoft.com/office/powerpoint/2010/main" val="850631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gemeines">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862865D1-4F14-47F8-613E-A7F5EBD9EF2F}"/>
              </a:ext>
            </a:extLst>
          </p:cNvPr>
          <p:cNvSpPr/>
          <p:nvPr userDrawn="1"/>
        </p:nvSpPr>
        <p:spPr>
          <a:xfrm>
            <a:off x="1031300" y="5489778"/>
            <a:ext cx="5523669" cy="29781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dirty="0">
                <a:solidFill>
                  <a:schemeClr val="tx1"/>
                </a:solidFill>
                <a:latin typeface="Helvetica" panose="020B0604020202020204" pitchFamily="34" charset="0"/>
                <a:cs typeface="Helvetica" panose="020B0604020202020204" pitchFamily="34" charset="0"/>
              </a:rPr>
              <a:t>Jede Klasse ist anders. Sie als Lehrkraft kennen Ihre Schülerinnen und Schüler am besten. Um die Materialien auf Ihre Klasse und Ihr individuelles Unterrichtssetting zuzuschneiden, können Sie sie auch als editierbare PowerPoint-Version über unsere Seite herunterladen. Diese Version ist auch für den digitalen Einsatz im Klassenzimmer geeignet.</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Beachten Sie bitte, dass der Großteil der Präsentationen im Folienmaster erstellt ist. Damit stellen wir sicher, dass beim digitalen Einsatz der Materialien keine ungewollten Änderungen passieren. Nur die Elemente, die regulär für eine Bearbeitung vorgesehen sind, lassen sich im normalen Bearbeitungsmodus ändern.</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Um Änderungen im Folienmaster vorzunehmen, gehen Sie im PowerPoint bitte auf die Registerkarte „Ansicht“ und wählen dort „Folienmaster“ aus (zu finden im Abschnitt „Masteransichten“, s. Screenshot).</a:t>
            </a:r>
          </a:p>
          <a:p>
            <a:pPr algn="ctr"/>
            <a:endParaRPr lang="de-DE" sz="1200" dirty="0"/>
          </a:p>
        </p:txBody>
      </p:sp>
      <p:sp>
        <p:nvSpPr>
          <p:cNvPr id="8" name="Rechteck 7">
            <a:extLst>
              <a:ext uri="{FF2B5EF4-FFF2-40B4-BE49-F238E27FC236}">
                <a16:creationId xmlns:a16="http://schemas.microsoft.com/office/drawing/2014/main" id="{5C5A47C3-9CD4-4B3B-E5E7-F4272B7A34AC}"/>
              </a:ext>
            </a:extLst>
          </p:cNvPr>
          <p:cNvSpPr/>
          <p:nvPr userDrawn="1"/>
        </p:nvSpPr>
        <p:spPr>
          <a:xfrm>
            <a:off x="1022861" y="517216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Editierbarkeit</a:t>
            </a:r>
            <a:endParaRPr lang="de-DE" sz="1400" dirty="0">
              <a:solidFill>
                <a:schemeClr val="tx1"/>
              </a:solidFill>
              <a:latin typeface="Helvetica" panose="020B0604020202020204" pitchFamily="34" charset="0"/>
              <a:cs typeface="Helvetica" panose="020B0604020202020204" pitchFamily="34" charset="0"/>
            </a:endParaRPr>
          </a:p>
        </p:txBody>
      </p:sp>
      <p:pic>
        <p:nvPicPr>
          <p:cNvPr id="9" name="Grafik 8">
            <a:extLst>
              <a:ext uri="{FF2B5EF4-FFF2-40B4-BE49-F238E27FC236}">
                <a16:creationId xmlns:a16="http://schemas.microsoft.com/office/drawing/2014/main" id="{224589DC-95C3-116B-E3F2-85BBC8F64DEE}"/>
              </a:ext>
            </a:extLst>
          </p:cNvPr>
          <p:cNvPicPr>
            <a:picLocks noChangeAspect="1"/>
          </p:cNvPicPr>
          <p:nvPr userDrawn="1"/>
        </p:nvPicPr>
        <p:blipFill rotWithShape="1">
          <a:blip r:embed="rId2"/>
          <a:srcRect t="4282" r="41591"/>
          <a:stretch/>
        </p:blipFill>
        <p:spPr>
          <a:xfrm>
            <a:off x="1031300" y="8570100"/>
            <a:ext cx="5497074" cy="928972"/>
          </a:xfrm>
          <a:prstGeom prst="rect">
            <a:avLst/>
          </a:prstGeom>
          <a:ln>
            <a:solidFill>
              <a:schemeClr val="bg2"/>
            </a:solidFill>
          </a:ln>
        </p:spPr>
      </p:pic>
      <p:grpSp>
        <p:nvGrpSpPr>
          <p:cNvPr id="10" name="Gruppieren 9">
            <a:extLst>
              <a:ext uri="{FF2B5EF4-FFF2-40B4-BE49-F238E27FC236}">
                <a16:creationId xmlns:a16="http://schemas.microsoft.com/office/drawing/2014/main" id="{15BDCBCE-7B8E-17DC-52EE-B4530F0FF890}"/>
              </a:ext>
            </a:extLst>
          </p:cNvPr>
          <p:cNvGrpSpPr/>
          <p:nvPr userDrawn="1"/>
        </p:nvGrpSpPr>
        <p:grpSpPr>
          <a:xfrm>
            <a:off x="1018001" y="1322443"/>
            <a:ext cx="5523669" cy="2561961"/>
            <a:chOff x="1008103" y="5345906"/>
            <a:chExt cx="5523669" cy="2561961"/>
          </a:xfrm>
        </p:grpSpPr>
        <p:sp>
          <p:nvSpPr>
            <p:cNvPr id="11" name="Rechteck 10">
              <a:extLst>
                <a:ext uri="{FF2B5EF4-FFF2-40B4-BE49-F238E27FC236}">
                  <a16:creationId xmlns:a16="http://schemas.microsoft.com/office/drawing/2014/main" id="{4820E140-558A-05AD-0AB1-F7E456189120}"/>
                </a:ext>
              </a:extLst>
            </p:cNvPr>
            <p:cNvSpPr/>
            <p:nvPr/>
          </p:nvSpPr>
          <p:spPr>
            <a:xfrm>
              <a:off x="1008103" y="5345906"/>
              <a:ext cx="5523669" cy="2561961"/>
            </a:xfrm>
            <a:prstGeom prst="rect">
              <a:avLst/>
            </a:prstGeom>
            <a:solidFill>
              <a:schemeClr val="bg1"/>
            </a:solidFill>
            <a:ln>
              <a:noFill/>
            </a:ln>
            <a:effectLst>
              <a:outerShdw blurRad="508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3" name="Gruppieren 12">
              <a:extLst>
                <a:ext uri="{FF2B5EF4-FFF2-40B4-BE49-F238E27FC236}">
                  <a16:creationId xmlns:a16="http://schemas.microsoft.com/office/drawing/2014/main" id="{DDA38161-01F4-6F74-FBB5-D977F70DE8F0}"/>
                </a:ext>
              </a:extLst>
            </p:cNvPr>
            <p:cNvGrpSpPr/>
            <p:nvPr/>
          </p:nvGrpSpPr>
          <p:grpSpPr>
            <a:xfrm>
              <a:off x="1177558" y="5676105"/>
              <a:ext cx="2319182" cy="1901562"/>
              <a:chOff x="0" y="0"/>
              <a:chExt cx="2644775" cy="2168525"/>
            </a:xfrm>
          </p:grpSpPr>
          <p:pic>
            <p:nvPicPr>
              <p:cNvPr id="14" name="Grafik 13">
                <a:extLst>
                  <a:ext uri="{FF2B5EF4-FFF2-40B4-BE49-F238E27FC236}">
                    <a16:creationId xmlns:a16="http://schemas.microsoft.com/office/drawing/2014/main" id="{F2341CB5-488E-3BA4-B8FA-A859595D0D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688" r="11098"/>
              <a:stretch/>
            </p:blipFill>
            <p:spPr bwMode="auto">
              <a:xfrm>
                <a:off x="0" y="0"/>
                <a:ext cx="2644775" cy="1924050"/>
              </a:xfrm>
              <a:prstGeom prst="rect">
                <a:avLst/>
              </a:prstGeom>
              <a:noFill/>
              <a:ln>
                <a:noFill/>
              </a:ln>
              <a:extLst>
                <a:ext uri="{53640926-AAD7-44D8-BBD7-CCE9431645EC}">
                  <a14:shadowObscured xmlns:a14="http://schemas.microsoft.com/office/drawing/2010/main"/>
                </a:ext>
              </a:extLst>
            </p:spPr>
          </p:pic>
          <p:pic>
            <p:nvPicPr>
              <p:cNvPr id="15" name="Grafik 14">
                <a:extLst>
                  <a:ext uri="{FF2B5EF4-FFF2-40B4-BE49-F238E27FC236}">
                    <a16:creationId xmlns:a16="http://schemas.microsoft.com/office/drawing/2014/main" id="{92C58FA4-6559-8324-4888-75B0A777DE6F}"/>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350" y="1819275"/>
                <a:ext cx="2388235" cy="349250"/>
              </a:xfrm>
              <a:prstGeom prst="rect">
                <a:avLst/>
              </a:prstGeom>
            </p:spPr>
          </p:pic>
        </p:grpSp>
      </p:grpSp>
      <p:sp>
        <p:nvSpPr>
          <p:cNvPr id="16" name="Rechteck 15">
            <a:extLst>
              <a:ext uri="{FF2B5EF4-FFF2-40B4-BE49-F238E27FC236}">
                <a16:creationId xmlns:a16="http://schemas.microsoft.com/office/drawing/2014/main" id="{59D14F21-5476-DC2D-C0A8-01E45339CB8D}"/>
              </a:ext>
            </a:extLst>
          </p:cNvPr>
          <p:cNvSpPr/>
          <p:nvPr userDrawn="1"/>
        </p:nvSpPr>
        <p:spPr>
          <a:xfrm>
            <a:off x="1022861" y="10048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Herausgeber</a:t>
            </a:r>
            <a:endParaRPr lang="de-DE" sz="1400" dirty="0">
              <a:solidFill>
                <a:schemeClr val="tx1"/>
              </a:solidFill>
              <a:latin typeface="Helvetica" panose="020B0604020202020204" pitchFamily="34" charset="0"/>
              <a:cs typeface="Helvetica" panose="020B0604020202020204" pitchFamily="34" charset="0"/>
            </a:endParaRPr>
          </a:p>
        </p:txBody>
      </p:sp>
      <p:sp>
        <p:nvSpPr>
          <p:cNvPr id="17" name="Rechteck 16">
            <a:extLst>
              <a:ext uri="{FF2B5EF4-FFF2-40B4-BE49-F238E27FC236}">
                <a16:creationId xmlns:a16="http://schemas.microsoft.com/office/drawing/2014/main" id="{0F208A8B-F76C-2F13-82F0-75A553FCF9A5}"/>
              </a:ext>
            </a:extLst>
          </p:cNvPr>
          <p:cNvSpPr/>
          <p:nvPr userDrawn="1"/>
        </p:nvSpPr>
        <p:spPr>
          <a:xfrm>
            <a:off x="1022861" y="4183825"/>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Kontakt</a:t>
            </a:r>
            <a:endParaRPr lang="de-DE" sz="1400" dirty="0">
              <a:solidFill>
                <a:schemeClr val="tx1"/>
              </a:solidFill>
              <a:latin typeface="Helvetica" panose="020B0604020202020204" pitchFamily="34" charset="0"/>
              <a:cs typeface="Helvetica" panose="020B0604020202020204" pitchFamily="34" charset="0"/>
            </a:endParaRPr>
          </a:p>
        </p:txBody>
      </p:sp>
      <p:sp>
        <p:nvSpPr>
          <p:cNvPr id="19" name="Rechteck: abgerundete Ecken 18">
            <a:extLst>
              <a:ext uri="{FF2B5EF4-FFF2-40B4-BE49-F238E27FC236}">
                <a16:creationId xmlns:a16="http://schemas.microsoft.com/office/drawing/2014/main" id="{6CD57C1A-08C9-5A10-6CF0-963F34F93213}"/>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Tree>
    <p:extLst>
      <p:ext uri="{BB962C8B-B14F-4D97-AF65-F5344CB8AC3E}">
        <p14:creationId xmlns:p14="http://schemas.microsoft.com/office/powerpoint/2010/main" val="1406212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1/3">
    <p:spTree>
      <p:nvGrpSpPr>
        <p:cNvPr id="1" name=""/>
        <p:cNvGrpSpPr/>
        <p:nvPr/>
      </p:nvGrpSpPr>
      <p:grpSpPr>
        <a:xfrm>
          <a:off x="0" y="0"/>
          <a:ext cx="0" cy="0"/>
          <a:chOff x="0" y="0"/>
          <a:chExt cx="0" cy="0"/>
        </a:xfrm>
      </p:grpSpPr>
      <p:sp>
        <p:nvSpPr>
          <p:cNvPr id="7" name="Rechteck: abgerundete Ecken 6">
            <a:extLst>
              <a:ext uri="{FF2B5EF4-FFF2-40B4-BE49-F238E27FC236}">
                <a16:creationId xmlns:a16="http://schemas.microsoft.com/office/drawing/2014/main" id="{95E1ABED-E937-4B03-C0A4-9F568330DE05}"/>
              </a:ext>
            </a:extLst>
          </p:cNvPr>
          <p:cNvSpPr/>
          <p:nvPr userDrawn="1"/>
        </p:nvSpPr>
        <p:spPr>
          <a:xfrm>
            <a:off x="1020525" y="3403482"/>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200" dirty="0">
                <a:solidFill>
                  <a:schemeClr val="tx1"/>
                </a:solidFill>
                <a:latin typeface="Helvetica" panose="020B0604020202020204" pitchFamily="34" charset="0"/>
                <a:cs typeface="Helvetica" panose="020B0604020202020204" pitchFamily="34" charset="0"/>
              </a:rPr>
              <a:t>FAS-a</a:t>
            </a:r>
          </a:p>
        </p:txBody>
      </p:sp>
      <p:sp>
        <p:nvSpPr>
          <p:cNvPr id="8" name="Rechteck: abgerundete Ecken 7">
            <a:extLst>
              <a:ext uri="{FF2B5EF4-FFF2-40B4-BE49-F238E27FC236}">
                <a16:creationId xmlns:a16="http://schemas.microsoft.com/office/drawing/2014/main" id="{D841FB08-77D4-969F-B672-B72BA6DF635F}"/>
              </a:ext>
            </a:extLst>
          </p:cNvPr>
          <p:cNvSpPr/>
          <p:nvPr userDrawn="1"/>
        </p:nvSpPr>
        <p:spPr>
          <a:xfrm>
            <a:off x="1022753" y="3856495"/>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200" dirty="0">
                <a:solidFill>
                  <a:schemeClr val="tx1"/>
                </a:solidFill>
                <a:latin typeface="Helvetica" panose="020B0604020202020204" pitchFamily="34" charset="0"/>
                <a:cs typeface="Helvetica" panose="020B0604020202020204" pitchFamily="34" charset="0"/>
              </a:rPr>
              <a:t>FAS-b</a:t>
            </a:r>
          </a:p>
        </p:txBody>
      </p:sp>
      <p:sp>
        <p:nvSpPr>
          <p:cNvPr id="9" name="Rechteck 8">
            <a:extLst>
              <a:ext uri="{FF2B5EF4-FFF2-40B4-BE49-F238E27FC236}">
                <a16:creationId xmlns:a16="http://schemas.microsoft.com/office/drawing/2014/main" id="{88E0BCFD-70D6-BB53-003B-9CC4F2C88CB4}"/>
              </a:ext>
            </a:extLst>
          </p:cNvPr>
          <p:cNvSpPr/>
          <p:nvPr userDrawn="1"/>
        </p:nvSpPr>
        <p:spPr>
          <a:xfrm>
            <a:off x="1022861" y="1004827"/>
            <a:ext cx="5513950" cy="4924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Inhalte der Einheit „Finanzierung von Ausbildung und Studium“</a:t>
            </a:r>
            <a:endParaRPr lang="de-DE" sz="1600" dirty="0">
              <a:solidFill>
                <a:schemeClr val="tx2"/>
              </a:solidFill>
              <a:latin typeface="Helvetica" panose="020B0604020202020204" pitchFamily="34" charset="0"/>
              <a:cs typeface="Helvetica" panose="020B0604020202020204" pitchFamily="34" charset="0"/>
            </a:endParaRPr>
          </a:p>
        </p:txBody>
      </p:sp>
      <p:sp>
        <p:nvSpPr>
          <p:cNvPr id="10" name="Rechteck 9">
            <a:extLst>
              <a:ext uri="{FF2B5EF4-FFF2-40B4-BE49-F238E27FC236}">
                <a16:creationId xmlns:a16="http://schemas.microsoft.com/office/drawing/2014/main" id="{8B40B165-4D2D-0C40-58B7-35FC1A3522B6}"/>
              </a:ext>
            </a:extLst>
          </p:cNvPr>
          <p:cNvSpPr/>
          <p:nvPr userDrawn="1"/>
        </p:nvSpPr>
        <p:spPr>
          <a:xfrm>
            <a:off x="1018184" y="1726387"/>
            <a:ext cx="5516286" cy="8317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oAutofit/>
          </a:bodyPr>
          <a:lstStyle/>
          <a:p>
            <a:r>
              <a:rPr lang="de-DE" sz="1200" b="1" dirty="0">
                <a:solidFill>
                  <a:schemeClr val="tx1"/>
                </a:solidFill>
                <a:latin typeface="Helvetica" panose="020B0604020202020204" pitchFamily="34" charset="0"/>
                <a:cs typeface="Helvetica" panose="020B0604020202020204" pitchFamily="34" charset="0"/>
              </a:rPr>
              <a:t>Mit dieser Lektion bereiten Sie Ihre Schülerinnen und Schüler auf ihren nächsten Lebensabschnitt vor. Ausgehend von je einer Broschüre lernen sie verschiedene Möglichkeiten der Ausbildungs- und/oder der Studienfinanzierung kennen. Besonders hilfreich: Die Broschüren dienen auch nach dem Schulabschluss als zentrale Informationsquelle.</a:t>
            </a:r>
          </a:p>
        </p:txBody>
      </p:sp>
      <p:sp>
        <p:nvSpPr>
          <p:cNvPr id="11" name="Rechteck: abgerundete Ecken 10">
            <a:extLst>
              <a:ext uri="{FF2B5EF4-FFF2-40B4-BE49-F238E27FC236}">
                <a16:creationId xmlns:a16="http://schemas.microsoft.com/office/drawing/2014/main" id="{D0404B70-6333-4F7F-0155-E18C025FC80A}"/>
              </a:ext>
            </a:extLst>
          </p:cNvPr>
          <p:cNvSpPr/>
          <p:nvPr userDrawn="1"/>
        </p:nvSpPr>
        <p:spPr>
          <a:xfrm>
            <a:off x="1020525" y="4305290"/>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200" dirty="0">
                <a:solidFill>
                  <a:schemeClr val="tx1"/>
                </a:solidFill>
                <a:latin typeface="Helvetica" panose="020B0604020202020204" pitchFamily="34" charset="0"/>
                <a:cs typeface="Helvetica" panose="020B0604020202020204" pitchFamily="34" charset="0"/>
              </a:rPr>
              <a:t>FAS-c</a:t>
            </a:r>
          </a:p>
        </p:txBody>
      </p:sp>
      <p:sp>
        <p:nvSpPr>
          <p:cNvPr id="14" name="Rechteck: abgerundete Ecken 13">
            <a:extLst>
              <a:ext uri="{FF2B5EF4-FFF2-40B4-BE49-F238E27FC236}">
                <a16:creationId xmlns:a16="http://schemas.microsoft.com/office/drawing/2014/main" id="{9F98F104-F03D-68F3-CC5F-B8039C635D23}"/>
              </a:ext>
            </a:extLst>
          </p:cNvPr>
          <p:cNvSpPr/>
          <p:nvPr userDrawn="1"/>
        </p:nvSpPr>
        <p:spPr>
          <a:xfrm>
            <a:off x="1020525" y="4754873"/>
            <a:ext cx="670472" cy="355969"/>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200" dirty="0">
                <a:solidFill>
                  <a:schemeClr val="tx1"/>
                </a:solidFill>
                <a:latin typeface="Helvetica" panose="020B0604020202020204" pitchFamily="34" charset="0"/>
                <a:cs typeface="Helvetica" panose="020B0604020202020204" pitchFamily="34" charset="0"/>
              </a:rPr>
              <a:t>FAS-1</a:t>
            </a:r>
          </a:p>
        </p:txBody>
      </p:sp>
      <p:sp>
        <p:nvSpPr>
          <p:cNvPr id="15" name="Rechteck: abgerundete Ecken 14">
            <a:extLst>
              <a:ext uri="{FF2B5EF4-FFF2-40B4-BE49-F238E27FC236}">
                <a16:creationId xmlns:a16="http://schemas.microsoft.com/office/drawing/2014/main" id="{2F3BB778-68F5-E4CE-E5CD-11B4427CA6A2}"/>
              </a:ext>
            </a:extLst>
          </p:cNvPr>
          <p:cNvSpPr/>
          <p:nvPr userDrawn="1"/>
        </p:nvSpPr>
        <p:spPr>
          <a:xfrm>
            <a:off x="1022753" y="5203668"/>
            <a:ext cx="670472" cy="355969"/>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200" dirty="0">
                <a:solidFill>
                  <a:schemeClr val="tx1"/>
                </a:solidFill>
                <a:latin typeface="Helvetica" panose="020B0604020202020204" pitchFamily="34" charset="0"/>
                <a:cs typeface="Helvetica" panose="020B0604020202020204" pitchFamily="34" charset="0"/>
              </a:rPr>
              <a:t>FAS-2</a:t>
            </a:r>
          </a:p>
        </p:txBody>
      </p:sp>
      <p:sp>
        <p:nvSpPr>
          <p:cNvPr id="16" name="Rechteck: abgerundete Ecken 15">
            <a:extLst>
              <a:ext uri="{FF2B5EF4-FFF2-40B4-BE49-F238E27FC236}">
                <a16:creationId xmlns:a16="http://schemas.microsoft.com/office/drawing/2014/main" id="{31DE11FF-F0AA-2000-E927-4E08E5C54F1F}"/>
              </a:ext>
            </a:extLst>
          </p:cNvPr>
          <p:cNvSpPr/>
          <p:nvPr userDrawn="1"/>
        </p:nvSpPr>
        <p:spPr>
          <a:xfrm>
            <a:off x="1020525" y="5652463"/>
            <a:ext cx="670472" cy="355969"/>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200" dirty="0">
                <a:solidFill>
                  <a:schemeClr val="tx1"/>
                </a:solidFill>
                <a:latin typeface="Helvetica" panose="020B0604020202020204" pitchFamily="34" charset="0"/>
                <a:cs typeface="Helvetica" panose="020B0604020202020204" pitchFamily="34" charset="0"/>
              </a:rPr>
              <a:t>FAS-3</a:t>
            </a:r>
          </a:p>
        </p:txBody>
      </p:sp>
      <p:sp>
        <p:nvSpPr>
          <p:cNvPr id="20" name="Rechteck 19">
            <a:extLst>
              <a:ext uri="{FF2B5EF4-FFF2-40B4-BE49-F238E27FC236}">
                <a16:creationId xmlns:a16="http://schemas.microsoft.com/office/drawing/2014/main" id="{F047959D-AF81-ABC3-7B9A-8987EFE562B1}"/>
              </a:ext>
            </a:extLst>
          </p:cNvPr>
          <p:cNvSpPr/>
          <p:nvPr userDrawn="1"/>
        </p:nvSpPr>
        <p:spPr>
          <a:xfrm>
            <a:off x="1797120" y="3403482"/>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Übersicht</a:t>
            </a:r>
            <a:r>
              <a:rPr lang="de-DE" sz="1200" dirty="0">
                <a:solidFill>
                  <a:schemeClr val="tx1"/>
                </a:solidFill>
                <a:latin typeface="Helvetica" panose="020B0604020202020204" pitchFamily="34" charset="0"/>
                <a:cs typeface="Helvetica" panose="020B0604020202020204" pitchFamily="34" charset="0"/>
              </a:rPr>
              <a:t> über Anwendungsmöglichkeiten, Lernziele und Kompetenzen</a:t>
            </a:r>
          </a:p>
        </p:txBody>
      </p:sp>
      <p:sp>
        <p:nvSpPr>
          <p:cNvPr id="21" name="Rechteck 20">
            <a:extLst>
              <a:ext uri="{FF2B5EF4-FFF2-40B4-BE49-F238E27FC236}">
                <a16:creationId xmlns:a16="http://schemas.microsoft.com/office/drawing/2014/main" id="{652AFF11-341E-9BFC-BC96-E7BBB9D8FD1C}"/>
              </a:ext>
            </a:extLst>
          </p:cNvPr>
          <p:cNvSpPr/>
          <p:nvPr userDrawn="1"/>
        </p:nvSpPr>
        <p:spPr>
          <a:xfrm>
            <a:off x="1797119" y="3856504"/>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Stundenverlaufsplan</a:t>
            </a:r>
            <a:r>
              <a:rPr lang="de-DE" sz="1200" dirty="0">
                <a:solidFill>
                  <a:schemeClr val="tx1"/>
                </a:solidFill>
                <a:latin typeface="Helvetica" panose="020B0604020202020204" pitchFamily="34" charset="0"/>
                <a:cs typeface="Helvetica" panose="020B0604020202020204" pitchFamily="34" charset="0"/>
              </a:rPr>
              <a:t> für eine Doppelstunde</a:t>
            </a:r>
          </a:p>
        </p:txBody>
      </p:sp>
      <p:sp>
        <p:nvSpPr>
          <p:cNvPr id="22" name="Rechteck 21">
            <a:extLst>
              <a:ext uri="{FF2B5EF4-FFF2-40B4-BE49-F238E27FC236}">
                <a16:creationId xmlns:a16="http://schemas.microsoft.com/office/drawing/2014/main" id="{FF6B5713-C2E7-1691-6A1E-F24CCD84DC13}"/>
              </a:ext>
            </a:extLst>
          </p:cNvPr>
          <p:cNvSpPr/>
          <p:nvPr userDrawn="1"/>
        </p:nvSpPr>
        <p:spPr>
          <a:xfrm>
            <a:off x="1797119" y="4300678"/>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Lösungen und Ausfüllhinweise </a:t>
            </a:r>
            <a:r>
              <a:rPr lang="de-DE" sz="1200" dirty="0">
                <a:solidFill>
                  <a:schemeClr val="tx1"/>
                </a:solidFill>
                <a:latin typeface="Helvetica" panose="020B0604020202020204" pitchFamily="34" charset="0"/>
                <a:cs typeface="Helvetica" panose="020B0604020202020204" pitchFamily="34" charset="0"/>
              </a:rPr>
              <a:t>zu den Klassenmaterialien</a:t>
            </a:r>
          </a:p>
        </p:txBody>
      </p:sp>
      <p:sp>
        <p:nvSpPr>
          <p:cNvPr id="25" name="Rechteck 24">
            <a:extLst>
              <a:ext uri="{FF2B5EF4-FFF2-40B4-BE49-F238E27FC236}">
                <a16:creationId xmlns:a16="http://schemas.microsoft.com/office/drawing/2014/main" id="{6A0D7CC5-6D3B-5C64-B94A-7C160E08F4BD}"/>
              </a:ext>
            </a:extLst>
          </p:cNvPr>
          <p:cNvSpPr/>
          <p:nvPr userDrawn="1"/>
        </p:nvSpPr>
        <p:spPr>
          <a:xfrm>
            <a:off x="1797118" y="4754873"/>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Präsentation </a:t>
            </a:r>
            <a:r>
              <a:rPr lang="de-DE" sz="1200" dirty="0">
                <a:solidFill>
                  <a:schemeClr val="tx1"/>
                </a:solidFill>
                <a:latin typeface="Helvetica" panose="020B0604020202020204" pitchFamily="34" charset="0"/>
                <a:cs typeface="Helvetica" panose="020B0604020202020204" pitchFamily="34" charset="0"/>
              </a:rPr>
              <a:t>für den Unterrichtseinstieg</a:t>
            </a:r>
          </a:p>
        </p:txBody>
      </p:sp>
      <p:sp>
        <p:nvSpPr>
          <p:cNvPr id="26" name="Rechteck 25">
            <a:extLst>
              <a:ext uri="{FF2B5EF4-FFF2-40B4-BE49-F238E27FC236}">
                <a16:creationId xmlns:a16="http://schemas.microsoft.com/office/drawing/2014/main" id="{BCA53FFA-7C83-4A49-9FF8-0C8EF5705CE5}"/>
              </a:ext>
            </a:extLst>
          </p:cNvPr>
          <p:cNvSpPr/>
          <p:nvPr userDrawn="1"/>
        </p:nvSpPr>
        <p:spPr>
          <a:xfrm>
            <a:off x="1797118" y="5199450"/>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Broschüren </a:t>
            </a:r>
            <a:r>
              <a:rPr lang="de-DE" sz="1200" b="0" dirty="0">
                <a:solidFill>
                  <a:schemeClr val="tx1"/>
                </a:solidFill>
                <a:latin typeface="Helvetica" panose="020B0604020202020204" pitchFamily="34" charset="0"/>
                <a:cs typeface="Helvetica" panose="020B0604020202020204" pitchFamily="34" charset="0"/>
              </a:rPr>
              <a:t>mit Steckbriefen zu Finanzierungsmöglichkeiten</a:t>
            </a:r>
          </a:p>
        </p:txBody>
      </p:sp>
      <p:sp>
        <p:nvSpPr>
          <p:cNvPr id="27" name="Rechteck 26">
            <a:extLst>
              <a:ext uri="{FF2B5EF4-FFF2-40B4-BE49-F238E27FC236}">
                <a16:creationId xmlns:a16="http://schemas.microsoft.com/office/drawing/2014/main" id="{BFA7FE67-5E96-5C3E-B62E-5002CF67303C}"/>
              </a:ext>
            </a:extLst>
          </p:cNvPr>
          <p:cNvSpPr/>
          <p:nvPr userDrawn="1"/>
        </p:nvSpPr>
        <p:spPr>
          <a:xfrm>
            <a:off x="1797117" y="5651675"/>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Arbeitsblätter</a:t>
            </a:r>
            <a:r>
              <a:rPr lang="de-DE" sz="1200" b="0" dirty="0">
                <a:solidFill>
                  <a:schemeClr val="tx1"/>
                </a:solidFill>
                <a:latin typeface="Helvetica" panose="020B0604020202020204" pitchFamily="34" charset="0"/>
                <a:cs typeface="Helvetica" panose="020B0604020202020204" pitchFamily="34" charset="0"/>
              </a:rPr>
              <a:t> mit verschiedenen Personas</a:t>
            </a:r>
          </a:p>
        </p:txBody>
      </p:sp>
      <p:sp>
        <p:nvSpPr>
          <p:cNvPr id="31" name="Textfeld 30">
            <a:extLst>
              <a:ext uri="{FF2B5EF4-FFF2-40B4-BE49-F238E27FC236}">
                <a16:creationId xmlns:a16="http://schemas.microsoft.com/office/drawing/2014/main" id="{61BA26F2-87A9-AAC4-ECC7-7FCA78FDB1ED}"/>
              </a:ext>
            </a:extLst>
          </p:cNvPr>
          <p:cNvSpPr txBox="1"/>
          <p:nvPr userDrawn="1"/>
        </p:nvSpPr>
        <p:spPr>
          <a:xfrm>
            <a:off x="1018184" y="8905136"/>
            <a:ext cx="5516286" cy="776175"/>
          </a:xfrm>
          <a:prstGeom prst="rect">
            <a:avLst/>
          </a:prstGeom>
          <a:noFill/>
        </p:spPr>
        <p:txBody>
          <a:bodyPr wrap="square" lIns="0" tIns="0" rIns="0" bIns="0">
            <a:spAutoFit/>
          </a:bodyPr>
          <a:lstStyle/>
          <a:p>
            <a:pPr>
              <a:lnSpc>
                <a:spcPct val="107000"/>
              </a:lnSpc>
              <a:spcAft>
                <a:spcPts val="800"/>
              </a:spcAft>
            </a:pPr>
            <a:r>
              <a:rPr lang="de-DE" sz="1200"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Die Materialien sind mit Kürzeln versehen: FAS steht für „Finanzierung von Ausbildung und Studium“, Ziffern nummerieren Klassenmaterialien, Lehrkräfte-Materialien werden durch Buchstaben gekennzeichnet. Klassenmaterialien sind farbenfroh gestaltet, Material für Lehrkräfte grau und orange gehalten.</a:t>
            </a:r>
          </a:p>
        </p:txBody>
      </p:sp>
      <p:sp>
        <p:nvSpPr>
          <p:cNvPr id="32" name="Rechteck 31">
            <a:extLst>
              <a:ext uri="{FF2B5EF4-FFF2-40B4-BE49-F238E27FC236}">
                <a16:creationId xmlns:a16="http://schemas.microsoft.com/office/drawing/2014/main" id="{9727E269-1D09-2925-4D56-58F1E72E1DD0}"/>
              </a:ext>
            </a:extLst>
          </p:cNvPr>
          <p:cNvSpPr/>
          <p:nvPr userDrawn="1"/>
        </p:nvSpPr>
        <p:spPr>
          <a:xfrm>
            <a:off x="1025200" y="293964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Liste aller enthaltenen Materialien</a:t>
            </a:r>
            <a:endParaRPr lang="de-DE" sz="1400" dirty="0">
              <a:solidFill>
                <a:schemeClr val="tx1"/>
              </a:solidFill>
              <a:latin typeface="Helvetica" panose="020B0604020202020204" pitchFamily="34" charset="0"/>
              <a:cs typeface="Helvetica" panose="020B0604020202020204" pitchFamily="34" charset="0"/>
            </a:endParaRPr>
          </a:p>
        </p:txBody>
      </p:sp>
      <p:sp>
        <p:nvSpPr>
          <p:cNvPr id="33" name="Rechteck: abgerundete Ecken 32">
            <a:extLst>
              <a:ext uri="{FF2B5EF4-FFF2-40B4-BE49-F238E27FC236}">
                <a16:creationId xmlns:a16="http://schemas.microsoft.com/office/drawing/2014/main" id="{B3BD88C0-34F0-B343-577E-9F3169F1331E}"/>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34" name="Rechteck: abgerundete Ecken 33">
            <a:extLst>
              <a:ext uri="{FF2B5EF4-FFF2-40B4-BE49-F238E27FC236}">
                <a16:creationId xmlns:a16="http://schemas.microsoft.com/office/drawing/2014/main" id="{876A621A-B3D4-F11F-709E-33348B15B9AC}"/>
              </a:ext>
            </a:extLst>
          </p:cNvPr>
          <p:cNvSpPr/>
          <p:nvPr userDrawn="1"/>
        </p:nvSpPr>
        <p:spPr>
          <a:xfrm>
            <a:off x="5549899" y="393570"/>
            <a:ext cx="989251"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Inhalt 1/3</a:t>
            </a:r>
          </a:p>
        </p:txBody>
      </p:sp>
      <p:grpSp>
        <p:nvGrpSpPr>
          <p:cNvPr id="35" name="Gruppieren 34">
            <a:extLst>
              <a:ext uri="{FF2B5EF4-FFF2-40B4-BE49-F238E27FC236}">
                <a16:creationId xmlns:a16="http://schemas.microsoft.com/office/drawing/2014/main" id="{939D0712-642C-794A-121F-06EB0C0CBF49}"/>
              </a:ext>
            </a:extLst>
          </p:cNvPr>
          <p:cNvGrpSpPr>
            <a:grpSpLocks/>
          </p:cNvGrpSpPr>
          <p:nvPr userDrawn="1"/>
        </p:nvGrpSpPr>
        <p:grpSpPr>
          <a:xfrm>
            <a:off x="1031300" y="10073302"/>
            <a:ext cx="1069511" cy="253546"/>
            <a:chOff x="4740892" y="3380559"/>
            <a:chExt cx="716795" cy="169928"/>
          </a:xfrm>
        </p:grpSpPr>
        <p:pic>
          <p:nvPicPr>
            <p:cNvPr id="36" name="Grafik 35">
              <a:extLst>
                <a:ext uri="{FF2B5EF4-FFF2-40B4-BE49-F238E27FC236}">
                  <a16:creationId xmlns:a16="http://schemas.microsoft.com/office/drawing/2014/main" id="{98EBA585-7BEF-9BF6-1B27-DAD5BCA729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151" y="3420042"/>
              <a:ext cx="615536" cy="90000"/>
            </a:xfrm>
            <a:prstGeom prst="rect">
              <a:avLst/>
            </a:prstGeom>
          </p:spPr>
        </p:pic>
        <p:sp>
          <p:nvSpPr>
            <p:cNvPr id="37" name="Textfeld 36">
              <a:extLst>
                <a:ext uri="{FF2B5EF4-FFF2-40B4-BE49-F238E27FC236}">
                  <a16:creationId xmlns:a16="http://schemas.microsoft.com/office/drawing/2014/main" id="{9450A7AD-87E1-E56E-8180-D6308A8C212E}"/>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spTree>
    <p:extLst>
      <p:ext uri="{BB962C8B-B14F-4D97-AF65-F5344CB8AC3E}">
        <p14:creationId xmlns:p14="http://schemas.microsoft.com/office/powerpoint/2010/main" val="895852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2/3">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3A3B832-652D-C944-FA92-5C150DB49328}"/>
              </a:ext>
            </a:extLst>
          </p:cNvPr>
          <p:cNvSpPr/>
          <p:nvPr userDrawn="1"/>
        </p:nvSpPr>
        <p:spPr>
          <a:xfrm>
            <a:off x="2548327" y="2015309"/>
            <a:ext cx="3988484" cy="1433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dirty="0">
                <a:solidFill>
                  <a:schemeClr val="tx1"/>
                </a:solidFill>
                <a:latin typeface="Helvetica" panose="020B0604020202020204" pitchFamily="34" charset="0"/>
                <a:cs typeface="Helvetica" panose="020B0604020202020204" pitchFamily="34" charset="0"/>
              </a:rPr>
              <a:t>In diesem Baustein beschäftigen sich Ihre Schülerinnen und Schüler mit den durchschnittlichen Ausgaben eines Studierenden in Deutschland. Anhand der Zahlen aus der 22. Sozialerhebung des Bundesministeriums für Bildung und Forschung lernen sie, wie viel Geld sie im Schnitt für Miete, Nahrung, Freizeit und Lernmittel einplanen müssen.</a:t>
            </a:r>
          </a:p>
        </p:txBody>
      </p:sp>
      <p:sp>
        <p:nvSpPr>
          <p:cNvPr id="9" name="Rechteck 8">
            <a:extLst>
              <a:ext uri="{FF2B5EF4-FFF2-40B4-BE49-F238E27FC236}">
                <a16:creationId xmlns:a16="http://schemas.microsoft.com/office/drawing/2014/main" id="{F6D885EC-A22B-3BB2-2BAE-27E02C85C778}"/>
              </a:ext>
            </a:extLst>
          </p:cNvPr>
          <p:cNvSpPr/>
          <p:nvPr userDrawn="1"/>
        </p:nvSpPr>
        <p:spPr>
          <a:xfrm>
            <a:off x="1022861" y="1354075"/>
            <a:ext cx="5513950" cy="58006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t">
            <a:noAutofit/>
          </a:bodyPr>
          <a:lstStyle/>
          <a:p>
            <a:r>
              <a:rPr lang="de-DE" sz="1200" b="1" dirty="0">
                <a:solidFill>
                  <a:schemeClr val="tx2"/>
                </a:solidFill>
                <a:latin typeface="Helvetica" panose="020B0604020202020204" pitchFamily="34" charset="0"/>
                <a:cs typeface="Helvetica" panose="020B0604020202020204" pitchFamily="34" charset="0"/>
              </a:rPr>
              <a:t>Baustein 1: Lebenshaltungskosten während der Erstausbildung</a:t>
            </a:r>
          </a:p>
          <a:p>
            <a:r>
              <a:rPr lang="de-DE" sz="1200" b="1" dirty="0">
                <a:solidFill>
                  <a:schemeClr val="tx1"/>
                </a:solidFill>
                <a:latin typeface="Helvetica" panose="020B0604020202020204" pitchFamily="34" charset="0"/>
                <a:cs typeface="Helvetica" panose="020B0604020202020204" pitchFamily="34" charset="0"/>
              </a:rPr>
              <a:t>15 Minuten | Einstieg und Erarbeitung</a:t>
            </a:r>
          </a:p>
          <a:p>
            <a:endParaRPr lang="de-DE" sz="1200" dirty="0">
              <a:solidFill>
                <a:schemeClr val="tx2"/>
              </a:solidFill>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59AEC7F8-CA36-E65E-3543-418F3746A484}"/>
              </a:ext>
            </a:extLst>
          </p:cNvPr>
          <p:cNvSpPr/>
          <p:nvPr userDrawn="1"/>
        </p:nvSpPr>
        <p:spPr>
          <a:xfrm>
            <a:off x="1022861" y="10048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Bausteine der Einheit</a:t>
            </a:r>
            <a:endParaRPr lang="de-DE" sz="1400" dirty="0">
              <a:solidFill>
                <a:schemeClr val="tx1"/>
              </a:solidFill>
              <a:latin typeface="Helvetica" panose="020B0604020202020204" pitchFamily="34" charset="0"/>
              <a:cs typeface="Helvetica" panose="020B0604020202020204" pitchFamily="34" charset="0"/>
            </a:endParaRPr>
          </a:p>
        </p:txBody>
      </p:sp>
      <p:sp>
        <p:nvSpPr>
          <p:cNvPr id="13" name="Rechteck 12">
            <a:extLst>
              <a:ext uri="{FF2B5EF4-FFF2-40B4-BE49-F238E27FC236}">
                <a16:creationId xmlns:a16="http://schemas.microsoft.com/office/drawing/2014/main" id="{80EE6847-4BA4-4F37-0053-01752B80BA23}"/>
              </a:ext>
            </a:extLst>
          </p:cNvPr>
          <p:cNvSpPr/>
          <p:nvPr userDrawn="1"/>
        </p:nvSpPr>
        <p:spPr>
          <a:xfrm>
            <a:off x="1022861" y="3604617"/>
            <a:ext cx="1428750" cy="2355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r>
              <a:rPr lang="de-DE" sz="1200" b="1" dirty="0">
                <a:solidFill>
                  <a:schemeClr val="tx1"/>
                </a:solidFill>
                <a:latin typeface="Helvetica" panose="020B0604020202020204" pitchFamily="34" charset="0"/>
                <a:cs typeface="Helvetica" panose="020B0604020202020204" pitchFamily="34" charset="0"/>
              </a:rPr>
              <a:t>Material:</a:t>
            </a:r>
          </a:p>
        </p:txBody>
      </p:sp>
      <p:sp>
        <p:nvSpPr>
          <p:cNvPr id="14" name="Rechteck: abgerundete Ecken 13">
            <a:extLst>
              <a:ext uri="{FF2B5EF4-FFF2-40B4-BE49-F238E27FC236}">
                <a16:creationId xmlns:a16="http://schemas.microsoft.com/office/drawing/2014/main" id="{5B14E262-7848-31B0-81FD-8807EAB9F992}"/>
              </a:ext>
            </a:extLst>
          </p:cNvPr>
          <p:cNvSpPr/>
          <p:nvPr userDrawn="1"/>
        </p:nvSpPr>
        <p:spPr>
          <a:xfrm>
            <a:off x="1781031" y="3542292"/>
            <a:ext cx="670472" cy="360187"/>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200" dirty="0">
                <a:solidFill>
                  <a:schemeClr val="tx1"/>
                </a:solidFill>
                <a:latin typeface="Helvetica" panose="020B0604020202020204" pitchFamily="34" charset="0"/>
                <a:cs typeface="Helvetica" panose="020B0604020202020204" pitchFamily="34" charset="0"/>
              </a:rPr>
              <a:t>FAS-1</a:t>
            </a:r>
          </a:p>
        </p:txBody>
      </p:sp>
      <p:sp>
        <p:nvSpPr>
          <p:cNvPr id="18" name="Rechteck 17">
            <a:extLst>
              <a:ext uri="{FF2B5EF4-FFF2-40B4-BE49-F238E27FC236}">
                <a16:creationId xmlns:a16="http://schemas.microsoft.com/office/drawing/2014/main" id="{C3AFD97B-D706-C0FB-62F4-40B00AB96C69}"/>
              </a:ext>
            </a:extLst>
          </p:cNvPr>
          <p:cNvSpPr/>
          <p:nvPr userDrawn="1"/>
        </p:nvSpPr>
        <p:spPr>
          <a:xfrm>
            <a:off x="2545991" y="6171861"/>
            <a:ext cx="3988484" cy="1433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dirty="0">
                <a:solidFill>
                  <a:schemeClr val="tx1"/>
                </a:solidFill>
                <a:latin typeface="Helvetica" panose="020B0604020202020204" pitchFamily="34" charset="0"/>
                <a:cs typeface="Helvetica" panose="020B0604020202020204" pitchFamily="34" charset="0"/>
              </a:rPr>
              <a:t>In diesem Baustein verschaffen sich Ihre Schülerinnen und Schüler einen Überblick über die Möglichkeiten der Ausbildungs- und Studienfinanzierung von Bafög und BAB über Stipendium und Kredit bis zu Unterhalt und Nebenjob. Auch weitere staatliche Unterstützung wie Kindergeld oder Wohngeld wird thematisiert. Basis bilden zwei Broschüren, die Ihren Schülerinnen und Schülern auch nach ihrem Schulabschluss als Informationsquelle dienen.</a:t>
            </a:r>
            <a:endParaRPr lang="de-DE" sz="1200" i="1" dirty="0">
              <a:solidFill>
                <a:schemeClr val="tx1"/>
              </a:solidFill>
              <a:latin typeface="Helvetica" panose="020B0604020202020204" pitchFamily="34" charset="0"/>
              <a:cs typeface="Helvetica" panose="020B0604020202020204" pitchFamily="34" charset="0"/>
            </a:endParaRPr>
          </a:p>
        </p:txBody>
      </p:sp>
      <p:sp>
        <p:nvSpPr>
          <p:cNvPr id="19" name="Rechteck 18">
            <a:extLst>
              <a:ext uri="{FF2B5EF4-FFF2-40B4-BE49-F238E27FC236}">
                <a16:creationId xmlns:a16="http://schemas.microsoft.com/office/drawing/2014/main" id="{37803F57-3605-E2CF-C4FF-D1318C2CFC4D}"/>
              </a:ext>
            </a:extLst>
          </p:cNvPr>
          <p:cNvSpPr/>
          <p:nvPr userDrawn="1"/>
        </p:nvSpPr>
        <p:spPr>
          <a:xfrm>
            <a:off x="1020525" y="5510627"/>
            <a:ext cx="5513950" cy="58006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t">
            <a:noAutofit/>
          </a:bodyPr>
          <a:lstStyle/>
          <a:p>
            <a:r>
              <a:rPr lang="de-DE" sz="1200" b="1" dirty="0">
                <a:solidFill>
                  <a:schemeClr val="tx2"/>
                </a:solidFill>
                <a:latin typeface="Helvetica" panose="020B0604020202020204" pitchFamily="34" charset="0"/>
                <a:cs typeface="Helvetica" panose="020B0604020202020204" pitchFamily="34" charset="0"/>
              </a:rPr>
              <a:t>Baustein 2: Möglichkeiten der Ausbildungs- und Studienfinanzierung</a:t>
            </a:r>
          </a:p>
          <a:p>
            <a:r>
              <a:rPr lang="de-DE" sz="1200" b="1" dirty="0">
                <a:solidFill>
                  <a:schemeClr val="tx1"/>
                </a:solidFill>
                <a:latin typeface="Helvetica" panose="020B0604020202020204" pitchFamily="34" charset="0"/>
                <a:cs typeface="Helvetica" panose="020B0604020202020204" pitchFamily="34" charset="0"/>
              </a:rPr>
              <a:t>75 Minuten | Erarbeitung und Transfer</a:t>
            </a:r>
          </a:p>
        </p:txBody>
      </p:sp>
      <p:sp>
        <p:nvSpPr>
          <p:cNvPr id="22" name="Rechteck 21">
            <a:extLst>
              <a:ext uri="{FF2B5EF4-FFF2-40B4-BE49-F238E27FC236}">
                <a16:creationId xmlns:a16="http://schemas.microsoft.com/office/drawing/2014/main" id="{A1484A13-0112-DF9A-9248-F230349BEF5A}"/>
              </a:ext>
            </a:extLst>
          </p:cNvPr>
          <p:cNvSpPr/>
          <p:nvPr userDrawn="1"/>
        </p:nvSpPr>
        <p:spPr>
          <a:xfrm>
            <a:off x="1020525" y="7761169"/>
            <a:ext cx="1428750" cy="2355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r>
              <a:rPr lang="de-DE" sz="1200" b="1" dirty="0">
                <a:solidFill>
                  <a:schemeClr val="tx1"/>
                </a:solidFill>
                <a:latin typeface="Helvetica" panose="020B0604020202020204" pitchFamily="34" charset="0"/>
                <a:cs typeface="Helvetica" panose="020B0604020202020204" pitchFamily="34" charset="0"/>
              </a:rPr>
              <a:t>Material:</a:t>
            </a:r>
          </a:p>
        </p:txBody>
      </p:sp>
      <p:sp>
        <p:nvSpPr>
          <p:cNvPr id="26" name="Rechteck: abgerundete Ecken 25">
            <a:extLst>
              <a:ext uri="{FF2B5EF4-FFF2-40B4-BE49-F238E27FC236}">
                <a16:creationId xmlns:a16="http://schemas.microsoft.com/office/drawing/2014/main" id="{3AF60B87-6AD7-72CC-5E22-0670480F8516}"/>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27" name="Rechteck: abgerundete Ecken 26">
            <a:extLst>
              <a:ext uri="{FF2B5EF4-FFF2-40B4-BE49-F238E27FC236}">
                <a16:creationId xmlns:a16="http://schemas.microsoft.com/office/drawing/2014/main" id="{0E514834-5F8A-9ED0-FE3F-9D481EC97E43}"/>
              </a:ext>
            </a:extLst>
          </p:cNvPr>
          <p:cNvSpPr/>
          <p:nvPr userDrawn="1"/>
        </p:nvSpPr>
        <p:spPr>
          <a:xfrm>
            <a:off x="5549899" y="393570"/>
            <a:ext cx="989251"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Inhalt 2/3</a:t>
            </a:r>
          </a:p>
        </p:txBody>
      </p:sp>
      <p:pic>
        <p:nvPicPr>
          <p:cNvPr id="21" name="Grafik 20">
            <a:extLst>
              <a:ext uri="{FF2B5EF4-FFF2-40B4-BE49-F238E27FC236}">
                <a16:creationId xmlns:a16="http://schemas.microsoft.com/office/drawing/2014/main" id="{7B1F3989-95CF-CAEA-C422-D44670A1C8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3158" y="6171861"/>
            <a:ext cx="1432800" cy="1432800"/>
          </a:xfrm>
          <a:prstGeom prst="rect">
            <a:avLst/>
          </a:prstGeom>
        </p:spPr>
      </p:pic>
      <p:pic>
        <p:nvPicPr>
          <p:cNvPr id="28" name="Grafik 27">
            <a:extLst>
              <a:ext uri="{FF2B5EF4-FFF2-40B4-BE49-F238E27FC236}">
                <a16:creationId xmlns:a16="http://schemas.microsoft.com/office/drawing/2014/main" id="{A369FFC1-4D38-62EE-74DF-F4C444500CF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3158" y="2021818"/>
            <a:ext cx="1432800" cy="1432800"/>
          </a:xfrm>
          <a:prstGeom prst="rect">
            <a:avLst/>
          </a:prstGeom>
        </p:spPr>
      </p:pic>
      <p:sp>
        <p:nvSpPr>
          <p:cNvPr id="33" name="Rechteck: abgerundete Ecken 32">
            <a:extLst>
              <a:ext uri="{FF2B5EF4-FFF2-40B4-BE49-F238E27FC236}">
                <a16:creationId xmlns:a16="http://schemas.microsoft.com/office/drawing/2014/main" id="{DC43927C-5224-FF34-696C-1CC40E0B74E2}"/>
              </a:ext>
            </a:extLst>
          </p:cNvPr>
          <p:cNvSpPr/>
          <p:nvPr userDrawn="1"/>
        </p:nvSpPr>
        <p:spPr>
          <a:xfrm>
            <a:off x="1781031" y="7697138"/>
            <a:ext cx="670472" cy="360187"/>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200" dirty="0">
                <a:solidFill>
                  <a:schemeClr val="tx1"/>
                </a:solidFill>
                <a:latin typeface="Helvetica" panose="020B0604020202020204" pitchFamily="34" charset="0"/>
                <a:cs typeface="Helvetica" panose="020B0604020202020204" pitchFamily="34" charset="0"/>
              </a:rPr>
              <a:t>FAS-2</a:t>
            </a:r>
          </a:p>
        </p:txBody>
      </p:sp>
      <p:sp>
        <p:nvSpPr>
          <p:cNvPr id="34" name="Rechteck: abgerundete Ecken 33">
            <a:extLst>
              <a:ext uri="{FF2B5EF4-FFF2-40B4-BE49-F238E27FC236}">
                <a16:creationId xmlns:a16="http://schemas.microsoft.com/office/drawing/2014/main" id="{4D046551-44B1-0E99-41F8-314E7E9BD806}"/>
              </a:ext>
            </a:extLst>
          </p:cNvPr>
          <p:cNvSpPr/>
          <p:nvPr userDrawn="1"/>
        </p:nvSpPr>
        <p:spPr>
          <a:xfrm>
            <a:off x="2495406" y="7699247"/>
            <a:ext cx="670472" cy="355969"/>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200" dirty="0">
                <a:solidFill>
                  <a:schemeClr val="tx1"/>
                </a:solidFill>
                <a:latin typeface="Helvetica" panose="020B0604020202020204" pitchFamily="34" charset="0"/>
                <a:cs typeface="Helvetica" panose="020B0604020202020204" pitchFamily="34" charset="0"/>
              </a:rPr>
              <a:t>FAS-3</a:t>
            </a:r>
          </a:p>
        </p:txBody>
      </p:sp>
      <p:sp>
        <p:nvSpPr>
          <p:cNvPr id="37" name="Rechteck: abgerundete Ecken 36">
            <a:extLst>
              <a:ext uri="{FF2B5EF4-FFF2-40B4-BE49-F238E27FC236}">
                <a16:creationId xmlns:a16="http://schemas.microsoft.com/office/drawing/2014/main" id="{D1DA7890-4430-0C8C-DC87-7FC56ABE2D1A}"/>
              </a:ext>
            </a:extLst>
          </p:cNvPr>
          <p:cNvSpPr/>
          <p:nvPr userDrawn="1"/>
        </p:nvSpPr>
        <p:spPr>
          <a:xfrm>
            <a:off x="3209781" y="7699247"/>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200" dirty="0">
                <a:solidFill>
                  <a:schemeClr val="tx1"/>
                </a:solidFill>
                <a:latin typeface="Helvetica" panose="020B0604020202020204" pitchFamily="34" charset="0"/>
                <a:cs typeface="Helvetica" panose="020B0604020202020204" pitchFamily="34" charset="0"/>
              </a:rPr>
              <a:t>FAS-c</a:t>
            </a:r>
          </a:p>
        </p:txBody>
      </p:sp>
      <p:sp>
        <p:nvSpPr>
          <p:cNvPr id="38" name="Rechteck: abgerundete Ecken 37">
            <a:extLst>
              <a:ext uri="{FF2B5EF4-FFF2-40B4-BE49-F238E27FC236}">
                <a16:creationId xmlns:a16="http://schemas.microsoft.com/office/drawing/2014/main" id="{57ED5F44-5EFB-3B3A-4FAC-74695893D9C8}"/>
              </a:ext>
            </a:extLst>
          </p:cNvPr>
          <p:cNvSpPr/>
          <p:nvPr userDrawn="1"/>
        </p:nvSpPr>
        <p:spPr>
          <a:xfrm>
            <a:off x="2495298" y="3544401"/>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200" dirty="0">
                <a:solidFill>
                  <a:schemeClr val="tx1"/>
                </a:solidFill>
                <a:latin typeface="Helvetica" panose="020B0604020202020204" pitchFamily="34" charset="0"/>
                <a:cs typeface="Helvetica" panose="020B0604020202020204" pitchFamily="34" charset="0"/>
              </a:rPr>
              <a:t>FAS-c</a:t>
            </a:r>
          </a:p>
        </p:txBody>
      </p:sp>
    </p:spTree>
    <p:extLst>
      <p:ext uri="{BB962C8B-B14F-4D97-AF65-F5344CB8AC3E}">
        <p14:creationId xmlns:p14="http://schemas.microsoft.com/office/powerpoint/2010/main" val="3962537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3/3">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49175D27-F2C7-C8CB-607D-B48B9625DCAA}"/>
              </a:ext>
            </a:extLst>
          </p:cNvPr>
          <p:cNvSpPr/>
          <p:nvPr userDrawn="1"/>
        </p:nvSpPr>
        <p:spPr>
          <a:xfrm>
            <a:off x="2548327" y="2015309"/>
            <a:ext cx="3988484" cy="1433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dirty="0">
                <a:solidFill>
                  <a:schemeClr val="tx1"/>
                </a:solidFill>
                <a:latin typeface="Helvetica" panose="020B0604020202020204" pitchFamily="34" charset="0"/>
                <a:cs typeface="Helvetica" panose="020B0604020202020204" pitchFamily="34" charset="0"/>
              </a:rPr>
              <a:t>Die beiden Broschüren zur Finanzierung einer Berufsausbildung und zur Finanzierung eines Studiums können Sie auch losgelöst von unserem Stundenentwurf nutzen und Ihren Schülerinnen und Schülern zur Verfügung stellen.</a:t>
            </a:r>
          </a:p>
        </p:txBody>
      </p:sp>
      <p:sp>
        <p:nvSpPr>
          <p:cNvPr id="12" name="Rechteck 11">
            <a:extLst>
              <a:ext uri="{FF2B5EF4-FFF2-40B4-BE49-F238E27FC236}">
                <a16:creationId xmlns:a16="http://schemas.microsoft.com/office/drawing/2014/main" id="{99DE7ECC-2279-AA93-980C-F4B438D6EC51}"/>
              </a:ext>
            </a:extLst>
          </p:cNvPr>
          <p:cNvSpPr/>
          <p:nvPr userDrawn="1"/>
        </p:nvSpPr>
        <p:spPr>
          <a:xfrm>
            <a:off x="1022861" y="1354075"/>
            <a:ext cx="5513950" cy="58006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t">
            <a:noAutofit/>
          </a:bodyPr>
          <a:lstStyle/>
          <a:p>
            <a:r>
              <a:rPr lang="de-DE" sz="1200" b="1" dirty="0">
                <a:solidFill>
                  <a:schemeClr val="tx2"/>
                </a:solidFill>
                <a:latin typeface="Helvetica" panose="020B0604020202020204" pitchFamily="34" charset="0"/>
                <a:cs typeface="Helvetica" panose="020B0604020202020204" pitchFamily="34" charset="0"/>
              </a:rPr>
              <a:t>Einzelmaterial: Broschüren zur Studien-/Ausbildungsfinanzierung</a:t>
            </a:r>
          </a:p>
          <a:p>
            <a:r>
              <a:rPr lang="de-DE" sz="1200" b="1" dirty="0">
                <a:solidFill>
                  <a:schemeClr val="tx1"/>
                </a:solidFill>
                <a:latin typeface="Helvetica" panose="020B0604020202020204" pitchFamily="34" charset="0"/>
                <a:cs typeface="Helvetica" panose="020B0604020202020204" pitchFamily="34" charset="0"/>
              </a:rPr>
              <a:t>individueller Zeitrahmen | vielfältig nutzbar</a:t>
            </a:r>
          </a:p>
        </p:txBody>
      </p:sp>
      <p:sp>
        <p:nvSpPr>
          <p:cNvPr id="13" name="Rechteck 12">
            <a:extLst>
              <a:ext uri="{FF2B5EF4-FFF2-40B4-BE49-F238E27FC236}">
                <a16:creationId xmlns:a16="http://schemas.microsoft.com/office/drawing/2014/main" id="{4C640C89-3C9D-7CBC-D5F6-6D2C8DAE714A}"/>
              </a:ext>
            </a:extLst>
          </p:cNvPr>
          <p:cNvSpPr/>
          <p:nvPr userDrawn="1"/>
        </p:nvSpPr>
        <p:spPr>
          <a:xfrm>
            <a:off x="1022861" y="3604617"/>
            <a:ext cx="1428750" cy="2355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r>
              <a:rPr lang="de-DE" sz="1200" b="1" dirty="0">
                <a:solidFill>
                  <a:schemeClr val="tx1"/>
                </a:solidFill>
                <a:latin typeface="Helvetica" panose="020B0604020202020204" pitchFamily="34" charset="0"/>
                <a:cs typeface="Helvetica" panose="020B0604020202020204" pitchFamily="34" charset="0"/>
              </a:rPr>
              <a:t>Material:</a:t>
            </a:r>
          </a:p>
        </p:txBody>
      </p:sp>
      <p:pic>
        <p:nvPicPr>
          <p:cNvPr id="17" name="Grafik 16">
            <a:extLst>
              <a:ext uri="{FF2B5EF4-FFF2-40B4-BE49-F238E27FC236}">
                <a16:creationId xmlns:a16="http://schemas.microsoft.com/office/drawing/2014/main" id="{388F23DB-6A95-D452-34FC-F89CD10F9A0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861" y="2020489"/>
            <a:ext cx="1433097" cy="1433097"/>
          </a:xfrm>
          <a:prstGeom prst="rect">
            <a:avLst/>
          </a:prstGeom>
        </p:spPr>
      </p:pic>
      <p:sp>
        <p:nvSpPr>
          <p:cNvPr id="22" name="Rechteck: abgerundete Ecken 21">
            <a:extLst>
              <a:ext uri="{FF2B5EF4-FFF2-40B4-BE49-F238E27FC236}">
                <a16:creationId xmlns:a16="http://schemas.microsoft.com/office/drawing/2014/main" id="{4CC62417-225F-3E94-A8AD-0280EF8A6F60}"/>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23" name="Rechteck: abgerundete Ecken 22">
            <a:extLst>
              <a:ext uri="{FF2B5EF4-FFF2-40B4-BE49-F238E27FC236}">
                <a16:creationId xmlns:a16="http://schemas.microsoft.com/office/drawing/2014/main" id="{9CFB0225-AF0E-E002-BDED-2B66A8F11F5B}"/>
              </a:ext>
            </a:extLst>
          </p:cNvPr>
          <p:cNvSpPr/>
          <p:nvPr userDrawn="1"/>
        </p:nvSpPr>
        <p:spPr>
          <a:xfrm>
            <a:off x="5549899" y="393570"/>
            <a:ext cx="989251"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Inhalt 3/3</a:t>
            </a:r>
          </a:p>
        </p:txBody>
      </p:sp>
      <p:grpSp>
        <p:nvGrpSpPr>
          <p:cNvPr id="24" name="Gruppieren 23">
            <a:extLst>
              <a:ext uri="{FF2B5EF4-FFF2-40B4-BE49-F238E27FC236}">
                <a16:creationId xmlns:a16="http://schemas.microsoft.com/office/drawing/2014/main" id="{D7DCBD81-104B-DB1A-03C3-FE7E9B9B7756}"/>
              </a:ext>
            </a:extLst>
          </p:cNvPr>
          <p:cNvGrpSpPr>
            <a:grpSpLocks/>
          </p:cNvGrpSpPr>
          <p:nvPr userDrawn="1"/>
        </p:nvGrpSpPr>
        <p:grpSpPr>
          <a:xfrm>
            <a:off x="1031300" y="10073302"/>
            <a:ext cx="1069511" cy="253546"/>
            <a:chOff x="4740892" y="3380559"/>
            <a:chExt cx="716795" cy="169928"/>
          </a:xfrm>
        </p:grpSpPr>
        <p:pic>
          <p:nvPicPr>
            <p:cNvPr id="25" name="Grafik 24">
              <a:extLst>
                <a:ext uri="{FF2B5EF4-FFF2-40B4-BE49-F238E27FC236}">
                  <a16:creationId xmlns:a16="http://schemas.microsoft.com/office/drawing/2014/main" id="{8227A222-8DDA-5889-1219-7E3A225E26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42151" y="3420042"/>
              <a:ext cx="615536" cy="90000"/>
            </a:xfrm>
            <a:prstGeom prst="rect">
              <a:avLst/>
            </a:prstGeom>
          </p:spPr>
        </p:pic>
        <p:sp>
          <p:nvSpPr>
            <p:cNvPr id="26" name="Textfeld 25">
              <a:extLst>
                <a:ext uri="{FF2B5EF4-FFF2-40B4-BE49-F238E27FC236}">
                  <a16:creationId xmlns:a16="http://schemas.microsoft.com/office/drawing/2014/main" id="{201B3F6E-9A33-AFAC-96A7-8E213418D010}"/>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pic>
        <p:nvPicPr>
          <p:cNvPr id="3" name="Grafik 2">
            <a:extLst>
              <a:ext uri="{FF2B5EF4-FFF2-40B4-BE49-F238E27FC236}">
                <a16:creationId xmlns:a16="http://schemas.microsoft.com/office/drawing/2014/main" id="{54CEE383-3741-834F-47E7-3B85E8F51B1C}"/>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8406" y="2015606"/>
            <a:ext cx="1432800" cy="1432800"/>
          </a:xfrm>
          <a:prstGeom prst="rect">
            <a:avLst/>
          </a:prstGeom>
        </p:spPr>
      </p:pic>
      <p:sp>
        <p:nvSpPr>
          <p:cNvPr id="5" name="Rechteck: abgerundete Ecken 4">
            <a:extLst>
              <a:ext uri="{FF2B5EF4-FFF2-40B4-BE49-F238E27FC236}">
                <a16:creationId xmlns:a16="http://schemas.microsoft.com/office/drawing/2014/main" id="{12525144-943A-BAB3-D503-2CFFEA17FCF3}"/>
              </a:ext>
            </a:extLst>
          </p:cNvPr>
          <p:cNvSpPr/>
          <p:nvPr userDrawn="1"/>
        </p:nvSpPr>
        <p:spPr>
          <a:xfrm>
            <a:off x="1781031" y="3544400"/>
            <a:ext cx="670472" cy="355969"/>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200" dirty="0">
                <a:solidFill>
                  <a:schemeClr val="tx1"/>
                </a:solidFill>
                <a:latin typeface="Helvetica" panose="020B0604020202020204" pitchFamily="34" charset="0"/>
                <a:cs typeface="Helvetica" panose="020B0604020202020204" pitchFamily="34" charset="0"/>
              </a:rPr>
              <a:t>FAS-3</a:t>
            </a:r>
          </a:p>
        </p:txBody>
      </p:sp>
      <p:sp>
        <p:nvSpPr>
          <p:cNvPr id="7" name="Rechteck 6">
            <a:extLst>
              <a:ext uri="{FF2B5EF4-FFF2-40B4-BE49-F238E27FC236}">
                <a16:creationId xmlns:a16="http://schemas.microsoft.com/office/drawing/2014/main" id="{4C01EEAC-6E58-0264-8B51-7331CE0C7A53}"/>
              </a:ext>
            </a:extLst>
          </p:cNvPr>
          <p:cNvSpPr/>
          <p:nvPr/>
        </p:nvSpPr>
        <p:spPr>
          <a:xfrm>
            <a:off x="1013142" y="6109363"/>
            <a:ext cx="5523669" cy="2561961"/>
          </a:xfrm>
          <a:prstGeom prst="rect">
            <a:avLst/>
          </a:prstGeom>
          <a:solidFill>
            <a:schemeClr val="bg1"/>
          </a:solidFill>
          <a:ln>
            <a:solidFill>
              <a:schemeClr val="bg2"/>
            </a:solidFill>
          </a:ln>
          <a:effectLst>
            <a:outerShdw blurRad="508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216000" rIns="216000" rtlCol="0" anchor="ctr"/>
          <a:lstStyle/>
          <a:p>
            <a:pPr algn="l"/>
            <a:r>
              <a:rPr lang="de-DE" sz="1200" i="1" dirty="0">
                <a:solidFill>
                  <a:schemeClr val="tx1"/>
                </a:solidFill>
                <a:latin typeface="helvetica" panose="020B0604020202020204" pitchFamily="34" charset="0"/>
                <a:cs typeface="helvetica" panose="020B0604020202020204" pitchFamily="34" charset="0"/>
              </a:rPr>
              <a:t>Sie möchten die Informationen zur Ausbildungs- und Studienfinanzierung auch außerhalb Ihres Unterrichts mit Ihren Schülerinnen und Schülern teilen, zum Beispiel an einem </a:t>
            </a:r>
            <a:r>
              <a:rPr lang="de-DE" sz="1200" b="1" i="1" dirty="0">
                <a:solidFill>
                  <a:schemeClr val="tx1"/>
                </a:solidFill>
                <a:latin typeface="helvetica" panose="020B0604020202020204" pitchFamily="34" charset="0"/>
                <a:cs typeface="helvetica" panose="020B0604020202020204" pitchFamily="34" charset="0"/>
              </a:rPr>
              <a:t>Infostand zur Berufsorientierung</a:t>
            </a:r>
            <a:r>
              <a:rPr lang="de-DE" sz="1200" i="1" dirty="0">
                <a:solidFill>
                  <a:schemeClr val="tx1"/>
                </a:solidFill>
                <a:latin typeface="helvetica" panose="020B0604020202020204" pitchFamily="34" charset="0"/>
                <a:cs typeface="helvetica" panose="020B0604020202020204" pitchFamily="34" charset="0"/>
              </a:rPr>
              <a:t>? Dann laden Sie sich hier gern unsere Flyer herunter. Über einen darin enthaltenen QR-Code können sich die </a:t>
            </a:r>
            <a:r>
              <a:rPr lang="de-DE" sz="1200" i="1" dirty="0" err="1">
                <a:solidFill>
                  <a:schemeClr val="tx1"/>
                </a:solidFill>
                <a:latin typeface="helvetica" panose="020B0604020202020204" pitchFamily="34" charset="0"/>
                <a:cs typeface="helvetica" panose="020B0604020202020204" pitchFamily="34" charset="0"/>
              </a:rPr>
              <a:t>Absolvent:innen</a:t>
            </a:r>
            <a:r>
              <a:rPr lang="de-DE" sz="1200" i="1" dirty="0">
                <a:solidFill>
                  <a:schemeClr val="tx1"/>
                </a:solidFill>
                <a:latin typeface="helvetica" panose="020B0604020202020204" pitchFamily="34" charset="0"/>
                <a:cs typeface="helvetica" panose="020B0604020202020204" pitchFamily="34" charset="0"/>
              </a:rPr>
              <a:t> eigenständig die für sie passende Broschüre als PDF herunterladen.</a:t>
            </a:r>
          </a:p>
          <a:p>
            <a:pPr algn="l"/>
            <a:endParaRPr lang="de-DE" sz="1200" i="1" dirty="0">
              <a:solidFill>
                <a:schemeClr val="tx1"/>
              </a:solidFill>
              <a:latin typeface="helvetica" panose="020B0604020202020204" pitchFamily="34" charset="0"/>
              <a:cs typeface="helvetica" panose="020B0604020202020204" pitchFamily="34" charset="0"/>
            </a:endParaRPr>
          </a:p>
          <a:p>
            <a:pPr algn="l"/>
            <a:endParaRPr lang="de-DE" sz="1200" i="1" dirty="0">
              <a:solidFill>
                <a:schemeClr val="tx1"/>
              </a:solidFill>
              <a:latin typeface="helvetica" panose="020B0604020202020204" pitchFamily="34" charset="0"/>
              <a:cs typeface="helvetica" panose="020B0604020202020204" pitchFamily="34" charset="0"/>
            </a:endParaRPr>
          </a:p>
          <a:p>
            <a:pPr algn="l"/>
            <a:endParaRPr lang="de-DE" sz="1200" i="1"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958149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AS-a 1/3">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9C8C6178-CB57-D842-EBAA-662E7A672424}"/>
              </a:ext>
            </a:extLst>
          </p:cNvPr>
          <p:cNvSpPr/>
          <p:nvPr userDrawn="1"/>
        </p:nvSpPr>
        <p:spPr>
          <a:xfrm>
            <a:off x="1022861" y="1709630"/>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Allgemeine Informationen</a:t>
            </a:r>
            <a:endParaRPr lang="de-DE" sz="1400" dirty="0">
              <a:solidFill>
                <a:schemeClr val="tx1"/>
              </a:solidFill>
              <a:latin typeface="Helvetica" panose="020B0604020202020204" pitchFamily="34" charset="0"/>
              <a:cs typeface="Helvetica" panose="020B0604020202020204" pitchFamily="34" charset="0"/>
            </a:endParaRPr>
          </a:p>
        </p:txBody>
      </p:sp>
      <p:sp>
        <p:nvSpPr>
          <p:cNvPr id="7" name="Rechteck 6">
            <a:extLst>
              <a:ext uri="{FF2B5EF4-FFF2-40B4-BE49-F238E27FC236}">
                <a16:creationId xmlns:a16="http://schemas.microsoft.com/office/drawing/2014/main" id="{4F8215C2-A12A-8C12-F32D-DEB75F8F19FE}"/>
              </a:ext>
            </a:extLst>
          </p:cNvPr>
          <p:cNvSpPr/>
          <p:nvPr userDrawn="1"/>
        </p:nvSpPr>
        <p:spPr>
          <a:xfrm>
            <a:off x="1020525" y="1993485"/>
            <a:ext cx="5513950" cy="935893"/>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Dauer der Einheit:</a:t>
            </a:r>
            <a:r>
              <a:rPr lang="de-DE" sz="1200" dirty="0">
                <a:solidFill>
                  <a:schemeClr val="tx1"/>
                </a:solidFill>
                <a:latin typeface="Helvetica" panose="020B0604020202020204" pitchFamily="34" charset="0"/>
                <a:cs typeface="Helvetica" panose="020B0604020202020204" pitchFamily="34" charset="0"/>
              </a:rPr>
              <a:t>		90 Min.</a:t>
            </a:r>
          </a:p>
          <a:p>
            <a:r>
              <a:rPr lang="de-DE" sz="1200" b="1" dirty="0">
                <a:solidFill>
                  <a:schemeClr val="tx1"/>
                </a:solidFill>
                <a:latin typeface="Helvetica" panose="020B0604020202020204" pitchFamily="34" charset="0"/>
                <a:cs typeface="Helvetica" panose="020B0604020202020204" pitchFamily="34" charset="0"/>
              </a:rPr>
              <a:t>Jahrgangsstufen:</a:t>
            </a:r>
            <a:r>
              <a:rPr lang="de-DE" sz="1200" dirty="0">
                <a:solidFill>
                  <a:schemeClr val="tx1"/>
                </a:solidFill>
                <a:latin typeface="Helvetica" panose="020B0604020202020204" pitchFamily="34" charset="0"/>
                <a:cs typeface="Helvetica" panose="020B0604020202020204" pitchFamily="34" charset="0"/>
              </a:rPr>
              <a:t>		Abschlussklassen</a:t>
            </a:r>
          </a:p>
          <a:p>
            <a:r>
              <a:rPr lang="de-DE" sz="1200" b="1" dirty="0">
                <a:solidFill>
                  <a:schemeClr val="tx1"/>
                </a:solidFill>
                <a:latin typeface="Helvetica" panose="020B0604020202020204" pitchFamily="34" charset="0"/>
                <a:cs typeface="Helvetica" panose="020B0604020202020204" pitchFamily="34" charset="0"/>
              </a:rPr>
              <a:t>Schulformen:</a:t>
            </a:r>
            <a:r>
              <a:rPr lang="de-DE" sz="1200" dirty="0">
                <a:solidFill>
                  <a:schemeClr val="tx1"/>
                </a:solidFill>
                <a:latin typeface="Helvetica" panose="020B0604020202020204" pitchFamily="34" charset="0"/>
                <a:cs typeface="Helvetica" panose="020B0604020202020204" pitchFamily="34" charset="0"/>
              </a:rPr>
              <a:t>		Allgemeinbildende weiterführende Schulen (Sek II)</a:t>
            </a:r>
          </a:p>
          <a:p>
            <a:r>
              <a:rPr lang="de-DE" sz="1200" b="1" dirty="0">
                <a:solidFill>
                  <a:schemeClr val="tx1"/>
                </a:solidFill>
                <a:latin typeface="Helvetica" panose="020B0604020202020204" pitchFamily="34" charset="0"/>
                <a:cs typeface="Helvetica" panose="020B0604020202020204" pitchFamily="34" charset="0"/>
              </a:rPr>
              <a:t>Fächerbezug:</a:t>
            </a:r>
            <a:r>
              <a:rPr lang="de-DE" sz="1200" dirty="0">
                <a:solidFill>
                  <a:schemeClr val="tx1"/>
                </a:solidFill>
                <a:latin typeface="Helvetica" panose="020B0604020202020204" pitchFamily="34" charset="0"/>
                <a:cs typeface="Helvetica" panose="020B0604020202020204" pitchFamily="34" charset="0"/>
              </a:rPr>
              <a:t>		Wirtschaftsunterricht, Berufsorientierung</a:t>
            </a:r>
          </a:p>
        </p:txBody>
      </p:sp>
      <p:sp>
        <p:nvSpPr>
          <p:cNvPr id="9" name="Rechteck: abgerundete Ecken 8">
            <a:extLst>
              <a:ext uri="{FF2B5EF4-FFF2-40B4-BE49-F238E27FC236}">
                <a16:creationId xmlns:a16="http://schemas.microsoft.com/office/drawing/2014/main" id="{C43682D1-B20F-C7F3-4910-E62D142EE084}"/>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A8A02B5F-1106-82B3-187F-DEC7D65D2958}"/>
              </a:ext>
            </a:extLst>
          </p:cNvPr>
          <p:cNvSpPr/>
          <p:nvPr userDrawn="1"/>
        </p:nvSpPr>
        <p:spPr>
          <a:xfrm>
            <a:off x="1022861" y="1004827"/>
            <a:ext cx="5513950" cy="4924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Übersicht zur Einheit „Finanzierung von Ausbildung und Studium“</a:t>
            </a:r>
            <a:endParaRPr lang="de-DE" sz="1600" dirty="0">
              <a:solidFill>
                <a:schemeClr val="tx2"/>
              </a:solidFill>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AF922BB2-96C1-2640-0273-8D67FAEFAEC7}"/>
              </a:ext>
            </a:extLst>
          </p:cNvPr>
          <p:cNvSpPr/>
          <p:nvPr userDrawn="1"/>
        </p:nvSpPr>
        <p:spPr>
          <a:xfrm>
            <a:off x="1041162" y="319835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Inhaltliche Relevanz des Themas</a:t>
            </a:r>
            <a:endParaRPr lang="de-DE" sz="1400" dirty="0">
              <a:solidFill>
                <a:schemeClr val="tx1"/>
              </a:solidFill>
              <a:latin typeface="Helvetica" panose="020B0604020202020204" pitchFamily="34" charset="0"/>
              <a:cs typeface="Helvetica" panose="020B0604020202020204" pitchFamily="34" charset="0"/>
            </a:endParaRPr>
          </a:p>
        </p:txBody>
      </p:sp>
      <p:sp>
        <p:nvSpPr>
          <p:cNvPr id="12" name="Rechteck 11">
            <a:extLst>
              <a:ext uri="{FF2B5EF4-FFF2-40B4-BE49-F238E27FC236}">
                <a16:creationId xmlns:a16="http://schemas.microsoft.com/office/drawing/2014/main" id="{929FCC91-37E8-2D89-DC99-588CB187258E}"/>
              </a:ext>
            </a:extLst>
          </p:cNvPr>
          <p:cNvSpPr/>
          <p:nvPr userDrawn="1"/>
        </p:nvSpPr>
        <p:spPr>
          <a:xfrm>
            <a:off x="1041162" y="3520850"/>
            <a:ext cx="5523669" cy="20178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dirty="0">
                <a:solidFill>
                  <a:schemeClr val="tx1"/>
                </a:solidFill>
                <a:latin typeface="Helvetica" panose="020B0604020202020204" pitchFamily="34" charset="0"/>
                <a:cs typeface="Helvetica" panose="020B0604020202020204" pitchFamily="34" charset="0"/>
              </a:rPr>
              <a:t>842 Euro geben Studierende im Schnitt im Monat aus, so das Ergebnis der 22. Sozialerhebung des BMBF. Bei Auszubildenden dürften die Lebenshaltungskosten davon nicht weit entfernt sein. Wer sich für den Beginn der beruflichen Karriere in eine Großstadt aufmacht, muss sogar mit höheren Ausgaben rechnen, allein wegen der horrenden Mieten. </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Auszubildende und Studierende müssen sich finanziell einschränken. In Zeiten hoher Inflation gehören sie oft zu den am stärksten von den Preissteigerungen betroffenen Personen. Um Absolventen schon frühzeitig über Möglichkeiten der Finanzierung und Förderung von Ausbildung und Studium aufzuklären, haben wir diese Einheit konzipiert. </a:t>
            </a:r>
          </a:p>
        </p:txBody>
      </p:sp>
      <p:sp>
        <p:nvSpPr>
          <p:cNvPr id="13" name="Textfeld 12">
            <a:extLst>
              <a:ext uri="{FF2B5EF4-FFF2-40B4-BE49-F238E27FC236}">
                <a16:creationId xmlns:a16="http://schemas.microsoft.com/office/drawing/2014/main" id="{276B0635-8F1B-0F02-55DA-EBF547986CFA}"/>
              </a:ext>
            </a:extLst>
          </p:cNvPr>
          <p:cNvSpPr txBox="1"/>
          <p:nvPr userDrawn="1"/>
        </p:nvSpPr>
        <p:spPr>
          <a:xfrm>
            <a:off x="1041163" y="6139015"/>
            <a:ext cx="5523668" cy="1568058"/>
          </a:xfrm>
          <a:prstGeom prst="rect">
            <a:avLst/>
          </a:prstGeom>
          <a:noFill/>
        </p:spPr>
        <p:txBody>
          <a:bodyPr wrap="square" lIns="0" tIns="0" rIns="0" bIns="0">
            <a:spAutoFit/>
          </a:bodyPr>
          <a:lstStyle/>
          <a:p>
            <a:pPr marL="342900" lvl="0" indent="-342900">
              <a:lnSpc>
                <a:spcPct val="107000"/>
              </a:lnSpc>
              <a:buFont typeface="Symbol" panose="05050102010706020507" pitchFamily="18" charset="2"/>
              <a:buChar char=""/>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Fachlich-inhaltlich: </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Für diese Unterrichtseinheit sollten Ihre Schülerinnen und Schüler sich idealerweise schon mit verschiedenen Möglichkeiten der Ausbildung und des Studiums befasst haben. Es sind aber keine spezifischen Vorkenntnisse zur Finanzierung vonnöten.</a:t>
            </a:r>
          </a:p>
          <a:p>
            <a:pPr marL="0" lvl="0" indent="0">
              <a:lnSpc>
                <a:spcPct val="107000"/>
              </a:lnSpc>
              <a:buFont typeface="Symbol" panose="05050102010706020507" pitchFamily="18" charset="2"/>
              <a:buNone/>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Methodisch:</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Für diese Unterrichtseinheit sind keine speziellen methodischen Vorkenntnisse aufseiten der Schülerinnen und Schüler erforderlich.</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p:txBody>
      </p:sp>
      <p:sp>
        <p:nvSpPr>
          <p:cNvPr id="14" name="Rechteck 13">
            <a:extLst>
              <a:ext uri="{FF2B5EF4-FFF2-40B4-BE49-F238E27FC236}">
                <a16:creationId xmlns:a16="http://schemas.microsoft.com/office/drawing/2014/main" id="{4BD61786-43E2-06D2-A5D4-3051EC942D39}"/>
              </a:ext>
            </a:extLst>
          </p:cNvPr>
          <p:cNvSpPr/>
          <p:nvPr userDrawn="1"/>
        </p:nvSpPr>
        <p:spPr>
          <a:xfrm>
            <a:off x="1020525" y="5812934"/>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Erforderliche Vorkenntnisse</a:t>
            </a:r>
            <a:endParaRPr lang="de-DE" sz="1400" dirty="0">
              <a:solidFill>
                <a:schemeClr val="tx1"/>
              </a:solidFill>
              <a:latin typeface="Helvetica" panose="020B0604020202020204" pitchFamily="34" charset="0"/>
              <a:cs typeface="Helvetica" panose="020B0604020202020204" pitchFamily="34" charset="0"/>
            </a:endParaRPr>
          </a:p>
        </p:txBody>
      </p:sp>
      <p:sp>
        <p:nvSpPr>
          <p:cNvPr id="15" name="Textfeld 14">
            <a:extLst>
              <a:ext uri="{FF2B5EF4-FFF2-40B4-BE49-F238E27FC236}">
                <a16:creationId xmlns:a16="http://schemas.microsoft.com/office/drawing/2014/main" id="{875F091C-B285-ADF1-1F1A-7299881A244F}"/>
              </a:ext>
            </a:extLst>
          </p:cNvPr>
          <p:cNvSpPr txBox="1"/>
          <p:nvPr userDrawn="1"/>
        </p:nvSpPr>
        <p:spPr>
          <a:xfrm>
            <a:off x="1041162" y="8294283"/>
            <a:ext cx="5513949" cy="1172822"/>
          </a:xfrm>
          <a:prstGeom prst="rect">
            <a:avLst/>
          </a:prstGeom>
          <a:noFill/>
        </p:spPr>
        <p:txBody>
          <a:bodyPr wrap="square" lIns="0" tIns="0" rIns="0" bIns="0">
            <a:spAutoFit/>
          </a:bodyPr>
          <a:lstStyle/>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Zur Durchführung empfehlen wir Ihnen die Nutzung von </a:t>
            </a: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Laptop oder PC plus </a:t>
            </a:r>
            <a:r>
              <a:rPr lang="de-DE" sz="1200" b="1"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Beamer</a:t>
            </a: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oder Fernseher</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Dies ist aber keine Voraussetzung. Für Ihre Schülerinnen und Schüler benötigen Sie nicht zwingend technische Mittel – diese können aber insbesondere bei der Gruppenarbeit sinnvoll sein, um Papier zu sparen, weitere Recherchen zu ermöglichen und Ergebnisse leicht korrigieren sowie mit der gesamten Klasse teilen zu können.</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p:txBody>
      </p:sp>
      <p:sp>
        <p:nvSpPr>
          <p:cNvPr id="16" name="Rechteck 15">
            <a:extLst>
              <a:ext uri="{FF2B5EF4-FFF2-40B4-BE49-F238E27FC236}">
                <a16:creationId xmlns:a16="http://schemas.microsoft.com/office/drawing/2014/main" id="{5AF08036-7B2F-C8EB-0AB6-3385D6A4E19E}"/>
              </a:ext>
            </a:extLst>
          </p:cNvPr>
          <p:cNvSpPr/>
          <p:nvPr userDrawn="1"/>
        </p:nvSpPr>
        <p:spPr>
          <a:xfrm>
            <a:off x="1020525" y="7963820"/>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Erforderliche technische Ausstattung</a:t>
            </a:r>
            <a:endParaRPr lang="de-DE" sz="1400" dirty="0">
              <a:solidFill>
                <a:schemeClr val="tx1"/>
              </a:solidFill>
              <a:latin typeface="Helvetica" panose="020B0604020202020204" pitchFamily="34" charset="0"/>
              <a:cs typeface="Helvetica" panose="020B0604020202020204" pitchFamily="34" charset="0"/>
            </a:endParaRPr>
          </a:p>
        </p:txBody>
      </p:sp>
      <p:grpSp>
        <p:nvGrpSpPr>
          <p:cNvPr id="17" name="Gruppieren 16">
            <a:extLst>
              <a:ext uri="{FF2B5EF4-FFF2-40B4-BE49-F238E27FC236}">
                <a16:creationId xmlns:a16="http://schemas.microsoft.com/office/drawing/2014/main" id="{A4ABC4E2-ADD4-D6EB-FFC5-9D005021D1E8}"/>
              </a:ext>
            </a:extLst>
          </p:cNvPr>
          <p:cNvGrpSpPr>
            <a:grpSpLocks/>
          </p:cNvGrpSpPr>
          <p:nvPr userDrawn="1"/>
        </p:nvGrpSpPr>
        <p:grpSpPr>
          <a:xfrm>
            <a:off x="1031300" y="10073302"/>
            <a:ext cx="1069511" cy="253546"/>
            <a:chOff x="4740892" y="3380559"/>
            <a:chExt cx="716795" cy="169928"/>
          </a:xfrm>
        </p:grpSpPr>
        <p:pic>
          <p:nvPicPr>
            <p:cNvPr id="18" name="Grafik 17">
              <a:extLst>
                <a:ext uri="{FF2B5EF4-FFF2-40B4-BE49-F238E27FC236}">
                  <a16:creationId xmlns:a16="http://schemas.microsoft.com/office/drawing/2014/main" id="{98A17369-3E42-997D-222E-783B2043C3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151" y="3420042"/>
              <a:ext cx="615536" cy="90000"/>
            </a:xfrm>
            <a:prstGeom prst="rect">
              <a:avLst/>
            </a:prstGeom>
          </p:spPr>
        </p:pic>
        <p:sp>
          <p:nvSpPr>
            <p:cNvPr id="19" name="Textfeld 18">
              <a:extLst>
                <a:ext uri="{FF2B5EF4-FFF2-40B4-BE49-F238E27FC236}">
                  <a16:creationId xmlns:a16="http://schemas.microsoft.com/office/drawing/2014/main" id="{0F35FB5D-48BD-3723-72C7-368B6874CC9A}"/>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sp>
        <p:nvSpPr>
          <p:cNvPr id="2" name="Rechteck: abgerundete Ecken 1">
            <a:extLst>
              <a:ext uri="{FF2B5EF4-FFF2-40B4-BE49-F238E27FC236}">
                <a16:creationId xmlns:a16="http://schemas.microsoft.com/office/drawing/2014/main" id="{A34994D6-17EB-B159-81DA-25ADF929D62B}"/>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FAS-a 1/3</a:t>
            </a:r>
          </a:p>
        </p:txBody>
      </p:sp>
    </p:spTree>
    <p:extLst>
      <p:ext uri="{BB962C8B-B14F-4D97-AF65-F5344CB8AC3E}">
        <p14:creationId xmlns:p14="http://schemas.microsoft.com/office/powerpoint/2010/main" val="2956458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FAS-a 2/3">
    <p:spTree>
      <p:nvGrpSpPr>
        <p:cNvPr id="1" name=""/>
        <p:cNvGrpSpPr/>
        <p:nvPr/>
      </p:nvGrpSpPr>
      <p:grpSpPr>
        <a:xfrm>
          <a:off x="0" y="0"/>
          <a:ext cx="0" cy="0"/>
          <a:chOff x="0" y="0"/>
          <a:chExt cx="0" cy="0"/>
        </a:xfrm>
      </p:grpSpPr>
      <p:sp>
        <p:nvSpPr>
          <p:cNvPr id="6" name="Rechteck: abgerundete Ecken 5">
            <a:extLst>
              <a:ext uri="{FF2B5EF4-FFF2-40B4-BE49-F238E27FC236}">
                <a16:creationId xmlns:a16="http://schemas.microsoft.com/office/drawing/2014/main" id="{215F60BC-218B-B98C-2CD0-0385B3FACE2E}"/>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79A267CA-5BAB-D3DD-1338-0108C95DD759}"/>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Lernziele und Kompetenzen</a:t>
            </a:r>
            <a:endParaRPr lang="de-DE" sz="1400" dirty="0">
              <a:solidFill>
                <a:schemeClr val="tx1"/>
              </a:solidFill>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C7BEF658-889C-5331-2715-0A287BA208B8}"/>
              </a:ext>
            </a:extLst>
          </p:cNvPr>
          <p:cNvSpPr/>
          <p:nvPr userDrawn="1"/>
        </p:nvSpPr>
        <p:spPr>
          <a:xfrm>
            <a:off x="1041162" y="1336245"/>
            <a:ext cx="5523669" cy="83418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In diesem Modul erwerben bzw. stärken die Schülerinnen und Schüler folgende Kompetenzen.</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Sachkompetenz: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Möglichkeiten der Ausbildungs- und Studienfinanzierung nennen, darunter etwa Bafög, Berufsausbildungsbeihilfe, Stipendien, Bildungs- und Studienkredite.</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latin typeface="Helvetica" panose="020B0604020202020204" pitchFamily="34" charset="0"/>
                <a:ea typeface="Calibri" panose="020F0502020204030204" pitchFamily="34" charset="0"/>
                <a:cs typeface="Times New Roman" panose="02020603050405020304" pitchFamily="18" charset="0"/>
              </a:rPr>
              <a:t>Sie kennen zudem wichtige Formen der familiären und der staatlichen Unterstützung wie Unterhalt, Kindergeld oder Wohngeld.</a:t>
            </a:r>
          </a:p>
          <a:p>
            <a:pPr marL="342900" lvl="0" indent="-342900">
              <a:lnSpc>
                <a:spcPct val="107000"/>
              </a:lnSpc>
              <a:buFont typeface="Symbol" panose="05050102010706020507" pitchFamily="18" charset="2"/>
              <a:buChar char=""/>
            </a:pPr>
            <a:endParaRPr lang="de-DE" sz="1200" dirty="0">
              <a:solidFill>
                <a:srgbClr val="243039"/>
              </a:solidFill>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latin typeface="Helvetica" panose="020B0604020202020204" pitchFamily="34" charset="0"/>
                <a:ea typeface="Calibri" panose="020F0502020204030204" pitchFamily="34" charset="0"/>
                <a:cs typeface="Times New Roman" panose="02020603050405020304" pitchFamily="18" charset="0"/>
              </a:rPr>
              <a:t>Sie kennen die wichtigsten Ansprechpartner zu jeder Form der Ausbildungs- und Studienfinanzierung.</a:t>
            </a:r>
            <a:br>
              <a:rPr lang="de-DE" sz="1200" dirty="0">
                <a:solidFill>
                  <a:srgbClr val="243039"/>
                </a:solidFill>
                <a:latin typeface="Helvetica" panose="020B0604020202020204" pitchFamily="34" charset="0"/>
                <a:ea typeface="Calibri" panose="020F0502020204030204" pitchFamily="34" charset="0"/>
                <a:cs typeface="Times New Roman" panose="02020603050405020304" pitchFamily="18" charset="0"/>
              </a:rPr>
            </a:br>
            <a:endParaRPr lang="de-DE" sz="1200" dirty="0">
              <a:solidFill>
                <a:srgbClr val="243039"/>
              </a:solidFill>
              <a:latin typeface="Helvetica" panose="020B060402020202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Methodenkompetenz: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exzerpieren bzw. Texte für ihre Mitschülerinnen und Mitschüler in eigenen Worten zusammenfassen.</a:t>
            </a:r>
            <a:br>
              <a:rPr lang="de-DE" sz="1200" dirty="0">
                <a:solidFill>
                  <a:srgbClr val="243039"/>
                </a:solidFill>
                <a:latin typeface="Inter" panose="020B0502030000000004" pitchFamily="34" charset="0"/>
                <a:ea typeface="Calibri" panose="020F0502020204030204" pitchFamily="34" charset="0"/>
                <a:cs typeface="Times New Roman" panose="02020603050405020304" pitchFamily="18" charset="0"/>
              </a:rPr>
            </a:b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Urteilskompetenz: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beurteilen, welche Möglichkeit der Ausbildungs- bzw. Studienfinanzierung für wen infrage kommt.</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Vor- und Nachteile einzelner Finanzierungen abwägen. So wissen sie beispielsweise, dass sie sich mit einem Studienkredit hohe Einnahmen während des Studiums sichern können, dafür aber Zinsen zahlen müssen.</a:t>
            </a:r>
            <a:b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b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Selbst- und Sozialkompetenz: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sich in Partner- und Gruppenarbeit organisieren.</a:t>
            </a:r>
          </a:p>
          <a:p>
            <a:pPr marL="0" lvl="0" indent="0">
              <a:lnSpc>
                <a:spcPct val="107000"/>
              </a:lnSpc>
              <a:buFont typeface="Symbol" panose="05050102010706020507" pitchFamily="18" charset="2"/>
              <a:buNone/>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miteinander diskutieren und beachten dabei die wichtigsten Regeln der Gesprächsführung. </a:t>
            </a:r>
            <a:b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b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Medienkompetenz: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sich über Quellen im Netz eigenständig Informationen beschaffen.</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p:txBody>
      </p:sp>
      <p:sp>
        <p:nvSpPr>
          <p:cNvPr id="2" name="Rechteck: abgerundete Ecken 1">
            <a:extLst>
              <a:ext uri="{FF2B5EF4-FFF2-40B4-BE49-F238E27FC236}">
                <a16:creationId xmlns:a16="http://schemas.microsoft.com/office/drawing/2014/main" id="{59A07AF9-4F22-F778-F765-66BD561C76AC}"/>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FAS-a 2/3</a:t>
            </a:r>
          </a:p>
        </p:txBody>
      </p:sp>
    </p:spTree>
    <p:extLst>
      <p:ext uri="{BB962C8B-B14F-4D97-AF65-F5344CB8AC3E}">
        <p14:creationId xmlns:p14="http://schemas.microsoft.com/office/powerpoint/2010/main" val="201963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AS-a 3/3">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31FAEE97-A6C6-C7C5-6832-2B1AFEBBF62B}"/>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3" name="Rechteck 12">
            <a:extLst>
              <a:ext uri="{FF2B5EF4-FFF2-40B4-BE49-F238E27FC236}">
                <a16:creationId xmlns:a16="http://schemas.microsoft.com/office/drawing/2014/main" id="{5C0F2ED2-AF50-3EF3-827E-E18FA76435CA}"/>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Hintergrundinformationen</a:t>
            </a:r>
            <a:endParaRPr lang="de-DE" sz="1400" dirty="0">
              <a:solidFill>
                <a:schemeClr val="tx1"/>
              </a:solidFill>
              <a:latin typeface="Helvetica" panose="020B0604020202020204"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197C529B-6B9A-8C6B-4932-A5D361CB6E48}"/>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FAS-a 3/3</a:t>
            </a:r>
          </a:p>
        </p:txBody>
      </p:sp>
      <p:sp>
        <p:nvSpPr>
          <p:cNvPr id="3" name="Rechteck 2">
            <a:extLst>
              <a:ext uri="{FF2B5EF4-FFF2-40B4-BE49-F238E27FC236}">
                <a16:creationId xmlns:a16="http://schemas.microsoft.com/office/drawing/2014/main" id="{1D8F578A-B3AD-2172-5226-06837140C547}"/>
              </a:ext>
            </a:extLst>
          </p:cNvPr>
          <p:cNvSpPr/>
          <p:nvPr userDrawn="1"/>
        </p:nvSpPr>
        <p:spPr>
          <a:xfrm>
            <a:off x="1041162" y="1336246"/>
            <a:ext cx="5523669" cy="8486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nSpc>
                <a:spcPct val="107000"/>
              </a:lnSpc>
              <a:spcAft>
                <a:spcPts val="800"/>
              </a:spcAft>
            </a:pP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Wenn Sie sich vorab noch mit dem Thema Ausbildungs- und Studienfinanzierung beschäftigen möchten, finden Sie entsprechende Informationen und nützliche Links in den beiden im Klassenmaterial enthaltenen Broschüren (FAS-2.1 und FAS-2.2). </a:t>
            </a:r>
          </a:p>
        </p:txBody>
      </p:sp>
    </p:spTree>
    <p:extLst>
      <p:ext uri="{BB962C8B-B14F-4D97-AF65-F5344CB8AC3E}">
        <p14:creationId xmlns:p14="http://schemas.microsoft.com/office/powerpoint/2010/main" val="4124173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AS-b 1/4">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198A9B0-CEC1-F7F1-E9E1-7E0C98E3026C}"/>
              </a:ext>
            </a:extLst>
          </p:cNvPr>
          <p:cNvSpPr/>
          <p:nvPr userDrawn="1"/>
        </p:nvSpPr>
        <p:spPr>
          <a:xfrm>
            <a:off x="1022861" y="1004827"/>
            <a:ext cx="5513950" cy="4924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Stundenverlauf zur Einheit „Finanzierung von Ausbildung &amp; Studium“</a:t>
            </a:r>
            <a:endParaRPr lang="de-DE" sz="1600" dirty="0">
              <a:solidFill>
                <a:schemeClr val="tx2"/>
              </a:solidFill>
              <a:latin typeface="Helvetica" panose="020B0604020202020204" pitchFamily="34" charset="0"/>
              <a:cs typeface="Helvetica" panose="020B0604020202020204" pitchFamily="34" charset="0"/>
            </a:endParaRPr>
          </a:p>
        </p:txBody>
      </p:sp>
      <p:sp>
        <p:nvSpPr>
          <p:cNvPr id="9" name="Rechteck: abgerundete Ecken 8">
            <a:extLst>
              <a:ext uri="{FF2B5EF4-FFF2-40B4-BE49-F238E27FC236}">
                <a16:creationId xmlns:a16="http://schemas.microsoft.com/office/drawing/2014/main" id="{81295B9D-ECB3-45F6-CCF9-4E210C5437FC}"/>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graphicFrame>
        <p:nvGraphicFramePr>
          <p:cNvPr id="13" name="Tabelle 12">
            <a:extLst>
              <a:ext uri="{FF2B5EF4-FFF2-40B4-BE49-F238E27FC236}">
                <a16:creationId xmlns:a16="http://schemas.microsoft.com/office/drawing/2014/main" id="{5AFA470E-FC7F-F552-6BED-8D279C011999}"/>
              </a:ext>
            </a:extLst>
          </p:cNvPr>
          <p:cNvGraphicFramePr>
            <a:graphicFrameLocks noGrp="1"/>
          </p:cNvGraphicFramePr>
          <p:nvPr userDrawn="1">
            <p:extLst>
              <p:ext uri="{D42A27DB-BD31-4B8C-83A1-F6EECF244321}">
                <p14:modId xmlns:p14="http://schemas.microsoft.com/office/powerpoint/2010/main" val="1425544120"/>
              </p:ext>
            </p:extLst>
          </p:nvPr>
        </p:nvGraphicFramePr>
        <p:xfrm>
          <a:off x="1020525" y="1626670"/>
          <a:ext cx="5513949" cy="7643598"/>
        </p:xfrm>
        <a:graphic>
          <a:graphicData uri="http://schemas.openxmlformats.org/drawingml/2006/table">
            <a:tbl>
              <a:tblPr firstRow="1" bandRow="1">
                <a:tableStyleId>{5C22544A-7EE6-4342-B048-85BDC9FD1C3A}</a:tableStyleId>
              </a:tblPr>
              <a:tblGrid>
                <a:gridCol w="925661">
                  <a:extLst>
                    <a:ext uri="{9D8B030D-6E8A-4147-A177-3AD203B41FA5}">
                      <a16:colId xmlns:a16="http://schemas.microsoft.com/office/drawing/2014/main" val="2966169161"/>
                    </a:ext>
                  </a:extLst>
                </a:gridCol>
                <a:gridCol w="1219200">
                  <a:extLst>
                    <a:ext uri="{9D8B030D-6E8A-4147-A177-3AD203B41FA5}">
                      <a16:colId xmlns:a16="http://schemas.microsoft.com/office/drawing/2014/main" val="1467030689"/>
                    </a:ext>
                  </a:extLst>
                </a:gridCol>
                <a:gridCol w="3369088">
                  <a:extLst>
                    <a:ext uri="{9D8B030D-6E8A-4147-A177-3AD203B41FA5}">
                      <a16:colId xmlns:a16="http://schemas.microsoft.com/office/drawing/2014/main" val="3247674493"/>
                    </a:ext>
                  </a:extLst>
                </a:gridCol>
              </a:tblGrid>
              <a:tr h="464765">
                <a:tc>
                  <a:txBody>
                    <a:bodyPr/>
                    <a:lstStyle/>
                    <a:p>
                      <a:r>
                        <a:rPr lang="de-DE" sz="1200" dirty="0">
                          <a:solidFill>
                            <a:schemeClr val="tx1"/>
                          </a:solidFill>
                          <a:latin typeface="Helvetica" panose="020B0604020202020204" pitchFamily="34" charset="0"/>
                          <a:cs typeface="Helvetica" panose="020B0604020202020204" pitchFamily="34" charset="0"/>
                        </a:rPr>
                        <a:t>Dauer, Phase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Sozialform,</a:t>
                      </a:r>
                    </a:p>
                    <a:p>
                      <a:r>
                        <a:rPr lang="de-DE" sz="1200" dirty="0">
                          <a:solidFill>
                            <a:schemeClr val="tx1"/>
                          </a:solidFill>
                          <a:latin typeface="Helvetica" panose="020B0604020202020204" pitchFamily="34" charset="0"/>
                          <a:cs typeface="Helvetica" panose="020B0604020202020204" pitchFamily="34" charset="0"/>
                        </a:rPr>
                        <a:t>Material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Inhalt und Vorgehen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700456214"/>
                  </a:ext>
                </a:extLst>
              </a:tr>
              <a:tr h="278859">
                <a:tc gridSpan="3">
                  <a:txBody>
                    <a:bodyPr/>
                    <a:lstStyle/>
                    <a:p>
                      <a:r>
                        <a:rPr lang="de-DE" sz="1200" b="1" dirty="0">
                          <a:solidFill>
                            <a:schemeClr val="tx2"/>
                          </a:solidFill>
                          <a:latin typeface="Helvetica" panose="020B0604020202020204" pitchFamily="34" charset="0"/>
                          <a:cs typeface="Helvetica" panose="020B0604020202020204" pitchFamily="34" charset="0"/>
                        </a:rPr>
                        <a:t>Baustein 1: Lebenshaltungskosten während der Erstausbildung (15 Min.)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3690826994"/>
                  </a:ext>
                </a:extLst>
              </a:tr>
              <a:tr h="1580202">
                <a:tc>
                  <a:txBody>
                    <a:bodyPr/>
                    <a:lstStyle/>
                    <a:p>
                      <a:r>
                        <a:rPr lang="de-DE" sz="1200" dirty="0">
                          <a:latin typeface="Helvetica" panose="020B0604020202020204" pitchFamily="34" charset="0"/>
                          <a:cs typeface="Helvetica" panose="020B0604020202020204" pitchFamily="34" charset="0"/>
                        </a:rPr>
                        <a:t>10 Min.</a:t>
                      </a:r>
                    </a:p>
                    <a:p>
                      <a:br>
                        <a:rPr lang="de-DE" sz="1200" dirty="0">
                          <a:latin typeface="Helvetica" panose="020B0604020202020204" pitchFamily="34" charset="0"/>
                          <a:cs typeface="Helvetica" panose="020B0604020202020204" pitchFamily="34" charset="0"/>
                        </a:rPr>
                      </a:br>
                      <a:r>
                        <a:rPr lang="de-DE" sz="1200" dirty="0">
                          <a:latin typeface="Helvetica" panose="020B0604020202020204" pitchFamily="34" charset="0"/>
                          <a:cs typeface="Helvetica" panose="020B0604020202020204" pitchFamily="34" charset="0"/>
                        </a:rPr>
                        <a:t>Einstieg und </a:t>
                      </a:r>
                      <a:r>
                        <a:rPr lang="de-DE" sz="1200" dirty="0" err="1">
                          <a:latin typeface="Helvetica" panose="020B0604020202020204" pitchFamily="34" charset="0"/>
                          <a:cs typeface="Helvetica" panose="020B0604020202020204" pitchFamily="34" charset="0"/>
                        </a:rPr>
                        <a:t>Erarbei-tung</a:t>
                      </a: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r>
                        <a:rPr lang="de-DE" sz="1200" dirty="0">
                          <a:latin typeface="Helvetica" panose="020B0604020202020204" pitchFamily="34" charset="0"/>
                          <a:cs typeface="Helvetica" panose="020B0604020202020204" pitchFamily="34" charset="0"/>
                        </a:rPr>
                        <a:t>Klassen-gespräch</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helvetica" panose="020B0604020202020204" pitchFamily="34" charset="0"/>
                        </a:rPr>
                        <a:t>Die Lehrkraft (LK) bittet die Schülerinnen und Schüler (</a:t>
                      </a:r>
                      <a:r>
                        <a:rPr lang="de-DE" sz="1200" dirty="0" err="1">
                          <a:solidFill>
                            <a:srgbClr val="243039"/>
                          </a:solidFill>
                          <a:effectLst/>
                          <a:latin typeface="helvetica" panose="020B0604020202020204" pitchFamily="34" charset="0"/>
                          <a:ea typeface="Calibri" panose="020F0502020204030204" pitchFamily="34" charset="0"/>
                          <a:cs typeface="helvetica" panose="020B0604020202020204" pitchFamily="34" charset="0"/>
                        </a:rPr>
                        <a:t>SuS</a:t>
                      </a:r>
                      <a:r>
                        <a:rPr lang="de-DE" sz="1200" dirty="0">
                          <a:solidFill>
                            <a:srgbClr val="243039"/>
                          </a:solidFill>
                          <a:effectLst/>
                          <a:latin typeface="helvetica" panose="020B0604020202020204" pitchFamily="34" charset="0"/>
                          <a:ea typeface="Calibri" panose="020F0502020204030204" pitchFamily="34" charset="0"/>
                          <a:cs typeface="helvetica" panose="020B0604020202020204" pitchFamily="34" charset="0"/>
                        </a:rPr>
                        <a:t>) um eine Einschätzung, wie viel Geld sie während ihrer Ausbildung (bzw. ihres Studiums) im Monat benötigen werden.</a:t>
                      </a:r>
                    </a:p>
                    <a:p>
                      <a:pPr>
                        <a:lnSpc>
                          <a:spcPct val="107000"/>
                        </a:lnSpc>
                        <a:spcAft>
                          <a:spcPts val="800"/>
                        </a:spcAft>
                      </a:pPr>
                      <a:r>
                        <a:rPr lang="de-DE" sz="1200" b="1" i="1" dirty="0">
                          <a:solidFill>
                            <a:srgbClr val="243039"/>
                          </a:solidFill>
                          <a:effectLst/>
                          <a:latin typeface="helvetica" panose="020B0604020202020204" pitchFamily="34" charset="0"/>
                          <a:ea typeface="Calibri" panose="020F0502020204030204" pitchFamily="34" charset="0"/>
                          <a:cs typeface="helvetica" panose="020B0604020202020204" pitchFamily="34" charset="0"/>
                        </a:rPr>
                        <a:t>Tipp:</a:t>
                      </a:r>
                      <a:r>
                        <a:rPr lang="de-DE" sz="1200" i="1" dirty="0">
                          <a:solidFill>
                            <a:srgbClr val="243039"/>
                          </a:solidFill>
                          <a:effectLst/>
                          <a:latin typeface="helvetica" panose="020B0604020202020204" pitchFamily="34" charset="0"/>
                          <a:ea typeface="Calibri" panose="020F0502020204030204" pitchFamily="34" charset="0"/>
                          <a:cs typeface="helvetica" panose="020B0604020202020204" pitchFamily="34" charset="0"/>
                        </a:rPr>
                        <a:t> Wenn Sie mit </a:t>
                      </a:r>
                      <a:r>
                        <a:rPr lang="de-DE" sz="1200" i="1" dirty="0" err="1">
                          <a:solidFill>
                            <a:srgbClr val="243039"/>
                          </a:solidFill>
                          <a:effectLst/>
                          <a:latin typeface="helvetica" panose="020B0604020202020204" pitchFamily="34" charset="0"/>
                          <a:ea typeface="Calibri" panose="020F0502020204030204" pitchFamily="34" charset="0"/>
                          <a:cs typeface="helvetica" panose="020B0604020202020204" pitchFamily="34" charset="0"/>
                        </a:rPr>
                        <a:t>Mentimeter</a:t>
                      </a:r>
                      <a:r>
                        <a:rPr lang="de-DE" sz="1200" i="1" dirty="0">
                          <a:solidFill>
                            <a:srgbClr val="243039"/>
                          </a:solidFill>
                          <a:effectLst/>
                          <a:latin typeface="helvetica" panose="020B0604020202020204" pitchFamily="34" charset="0"/>
                          <a:ea typeface="Calibri" panose="020F0502020204030204" pitchFamily="34" charset="0"/>
                          <a:cs typeface="helvetica" panose="020B0604020202020204" pitchFamily="34" charset="0"/>
                        </a:rPr>
                        <a:t> oder vergleichbaren Tools vertraut sind, können Sie dazu auch eine digitale Umfrage durchführen.</a:t>
                      </a:r>
                      <a:endParaRPr lang="de-DE" sz="1200" dirty="0">
                        <a:solidFill>
                          <a:srgbClr val="243039"/>
                        </a:solidFill>
                        <a:effectLst/>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helvetica" panose="020B0604020202020204" pitchFamily="34" charset="0"/>
                        </a:rPr>
                        <a:t>Die LK löst die Frage auf, indem sie die durchschnittlichen Ausgaben von deutschen Studierenden nennt. Dafür öffnet sie das Material FAS-1 für alle sichtbar.</a:t>
                      </a: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helvetica" panose="020B0604020202020204" pitchFamily="34" charset="0"/>
                        </a:rPr>
                        <a:t>Ausgehend von den Gesamtausgaben pro Monat erarbeitet sich die Klasse im geleiteten Klassengespräch sieben Kostenpunkte. Dabei geben die </a:t>
                      </a:r>
                      <a:r>
                        <a:rPr lang="de-DE" sz="1200" dirty="0" err="1">
                          <a:solidFill>
                            <a:srgbClr val="243039"/>
                          </a:solidFill>
                          <a:effectLst/>
                          <a:latin typeface="helvetica" panose="020B0604020202020204" pitchFamily="34" charset="0"/>
                          <a:ea typeface="Calibri" panose="020F0502020204030204" pitchFamily="34" charset="0"/>
                          <a:cs typeface="helvetica" panose="020B0604020202020204" pitchFamily="34" charset="0"/>
                        </a:rPr>
                        <a:t>SuS</a:t>
                      </a:r>
                      <a:r>
                        <a:rPr lang="de-DE" sz="1200" dirty="0">
                          <a:solidFill>
                            <a:srgbClr val="243039"/>
                          </a:solidFill>
                          <a:effectLst/>
                          <a:latin typeface="helvetica" panose="020B0604020202020204" pitchFamily="34" charset="0"/>
                          <a:ea typeface="Calibri" panose="020F0502020204030204" pitchFamily="34" charset="0"/>
                          <a:cs typeface="helvetica" panose="020B0604020202020204" pitchFamily="34" charset="0"/>
                        </a:rPr>
                        <a:t> jeweils Tipps ab.</a:t>
                      </a:r>
                    </a:p>
                    <a:p>
                      <a:pPr>
                        <a:lnSpc>
                          <a:spcPct val="107000"/>
                        </a:lnSpc>
                        <a:spcAft>
                          <a:spcPts val="800"/>
                        </a:spcAft>
                      </a:pPr>
                      <a:r>
                        <a:rPr lang="de-DE" sz="1200" b="1" i="1" dirty="0">
                          <a:solidFill>
                            <a:srgbClr val="243039"/>
                          </a:solidFill>
                          <a:effectLst/>
                          <a:latin typeface="helvetica" panose="020B0604020202020204" pitchFamily="34" charset="0"/>
                          <a:ea typeface="Calibri" panose="020F0502020204030204" pitchFamily="34" charset="0"/>
                          <a:cs typeface="helvetica" panose="020B0604020202020204" pitchFamily="34" charset="0"/>
                        </a:rPr>
                        <a:t>Tipp:</a:t>
                      </a:r>
                      <a:r>
                        <a:rPr lang="de-DE" sz="1200" i="1" dirty="0">
                          <a:solidFill>
                            <a:srgbClr val="243039"/>
                          </a:solidFill>
                          <a:effectLst/>
                          <a:latin typeface="helvetica" panose="020B0604020202020204" pitchFamily="34" charset="0"/>
                          <a:ea typeface="Calibri" panose="020F0502020204030204" pitchFamily="34" charset="0"/>
                          <a:cs typeface="helvetica" panose="020B0604020202020204" pitchFamily="34" charset="0"/>
                        </a:rPr>
                        <a:t> Sie können diese Erarbeitung auch abkürzen, indem Sie die entweder die Kategorie der Ausgaben oder deren Höhe vorgeben.</a:t>
                      </a:r>
                      <a:endParaRPr lang="de-DE" sz="1200" dirty="0">
                        <a:solidFill>
                          <a:srgbClr val="243039"/>
                        </a:solidFill>
                        <a:effectLst/>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800"/>
                        </a:spcAft>
                      </a:pPr>
                      <a:r>
                        <a:rPr lang="de-DE" sz="1200" b="1" i="1" dirty="0">
                          <a:solidFill>
                            <a:srgbClr val="243039"/>
                          </a:solidFill>
                          <a:effectLst/>
                          <a:latin typeface="helvetica" panose="020B0604020202020204" pitchFamily="34" charset="0"/>
                          <a:ea typeface="Calibri" panose="020F0502020204030204" pitchFamily="34" charset="0"/>
                          <a:cs typeface="helvetica" panose="020B0604020202020204" pitchFamily="34" charset="0"/>
                        </a:rPr>
                        <a:t>Hinweise:</a:t>
                      </a:r>
                      <a:r>
                        <a:rPr lang="de-DE" sz="1200" i="1" dirty="0">
                          <a:solidFill>
                            <a:srgbClr val="243039"/>
                          </a:solidFill>
                          <a:effectLst/>
                          <a:latin typeface="helvetica" panose="020B0604020202020204" pitchFamily="34" charset="0"/>
                          <a:ea typeface="Calibri" panose="020F0502020204030204" pitchFamily="34" charset="0"/>
                          <a:cs typeface="helvetica" panose="020B0604020202020204" pitchFamily="34" charset="0"/>
                        </a:rPr>
                        <a:t> Die Einzelwerte für Miete etc. basieren jeweils auf unterschiedlich vielen Angaben – abhängig davon, ob die befragten Studierenden Geld dafür ausgeben oder nicht. Daher fällt die Summe der Einzelwerte höher aus als der Gesamtbetrag. Die dargestellten Kosten beziehen sich auf Studierende – eine vergleichbar detaillierte, aktuelle Aufstellung für Auszubildende ist uns nicht bekannt. Da die betrachteten Kosten allgemeiner Natur sind, vermitteln die Zahlen aber auch einen guten Eindruck der Lebenshaltungskosten von Azubis.</a:t>
                      </a:r>
                      <a:endParaRPr lang="de-DE" sz="1200" dirty="0">
                        <a:solidFill>
                          <a:srgbClr val="243039"/>
                        </a:solidFill>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683616389"/>
                  </a:ext>
                </a:extLst>
              </a:tr>
            </a:tbl>
          </a:graphicData>
        </a:graphic>
      </p:graphicFrame>
      <p:sp>
        <p:nvSpPr>
          <p:cNvPr id="14" name="Rechteck: abgerundete Ecken 13">
            <a:extLst>
              <a:ext uri="{FF2B5EF4-FFF2-40B4-BE49-F238E27FC236}">
                <a16:creationId xmlns:a16="http://schemas.microsoft.com/office/drawing/2014/main" id="{859494A4-E16D-761B-922B-AAA8526C233D}"/>
              </a:ext>
            </a:extLst>
          </p:cNvPr>
          <p:cNvSpPr/>
          <p:nvPr userDrawn="1"/>
        </p:nvSpPr>
        <p:spPr>
          <a:xfrm>
            <a:off x="2007563" y="2855666"/>
            <a:ext cx="670472" cy="360187"/>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200" dirty="0">
                <a:solidFill>
                  <a:schemeClr val="tx1"/>
                </a:solidFill>
                <a:latin typeface="Helvetica" panose="020B0604020202020204" pitchFamily="34" charset="0"/>
                <a:cs typeface="Helvetica" panose="020B0604020202020204" pitchFamily="34" charset="0"/>
              </a:rPr>
              <a:t>FAS-1</a:t>
            </a:r>
          </a:p>
        </p:txBody>
      </p:sp>
      <p:sp>
        <p:nvSpPr>
          <p:cNvPr id="2" name="Rechteck: abgerundete Ecken 1">
            <a:extLst>
              <a:ext uri="{FF2B5EF4-FFF2-40B4-BE49-F238E27FC236}">
                <a16:creationId xmlns:a16="http://schemas.microsoft.com/office/drawing/2014/main" id="{6DAEC980-9781-CB59-8138-6A1AFDF62577}"/>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FAS-b 1/4</a:t>
            </a:r>
          </a:p>
        </p:txBody>
      </p:sp>
      <p:sp>
        <p:nvSpPr>
          <p:cNvPr id="3" name="Rechteck: abgerundete Ecken 2">
            <a:extLst>
              <a:ext uri="{FF2B5EF4-FFF2-40B4-BE49-F238E27FC236}">
                <a16:creationId xmlns:a16="http://schemas.microsoft.com/office/drawing/2014/main" id="{3036D97A-7D3B-DEC9-D93B-6E044E4C17CD}"/>
              </a:ext>
            </a:extLst>
          </p:cNvPr>
          <p:cNvSpPr/>
          <p:nvPr userDrawn="1"/>
        </p:nvSpPr>
        <p:spPr>
          <a:xfrm>
            <a:off x="2007563" y="3284659"/>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200" dirty="0">
                <a:solidFill>
                  <a:schemeClr val="tx1"/>
                </a:solidFill>
                <a:latin typeface="Helvetica" panose="020B0604020202020204" pitchFamily="34" charset="0"/>
                <a:cs typeface="Helvetica" panose="020B0604020202020204" pitchFamily="34" charset="0"/>
              </a:rPr>
              <a:t>FAS-c</a:t>
            </a:r>
          </a:p>
        </p:txBody>
      </p:sp>
    </p:spTree>
    <p:extLst>
      <p:ext uri="{BB962C8B-B14F-4D97-AF65-F5344CB8AC3E}">
        <p14:creationId xmlns:p14="http://schemas.microsoft.com/office/powerpoint/2010/main" val="1879408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22AB5874-0970-7E53-2E40-8D1FCCEDCD26}"/>
              </a:ext>
            </a:extLst>
          </p:cNvPr>
          <p:cNvGrpSpPr>
            <a:grpSpLocks/>
          </p:cNvGrpSpPr>
          <p:nvPr userDrawn="1"/>
        </p:nvGrpSpPr>
        <p:grpSpPr>
          <a:xfrm>
            <a:off x="1031300" y="10073302"/>
            <a:ext cx="1069511" cy="253546"/>
            <a:chOff x="4740892" y="3380559"/>
            <a:chExt cx="716795" cy="169928"/>
          </a:xfrm>
        </p:grpSpPr>
        <p:pic>
          <p:nvPicPr>
            <p:cNvPr id="8" name="Grafik 7">
              <a:extLst>
                <a:ext uri="{FF2B5EF4-FFF2-40B4-BE49-F238E27FC236}">
                  <a16:creationId xmlns:a16="http://schemas.microsoft.com/office/drawing/2014/main" id="{7CF051FD-DEE3-07C3-6FF2-BDE10AABD87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842151" y="3420042"/>
              <a:ext cx="615536" cy="90000"/>
            </a:xfrm>
            <a:prstGeom prst="rect">
              <a:avLst/>
            </a:prstGeom>
          </p:spPr>
        </p:pic>
        <p:sp>
          <p:nvSpPr>
            <p:cNvPr id="9" name="Textfeld 8">
              <a:extLst>
                <a:ext uri="{FF2B5EF4-FFF2-40B4-BE49-F238E27FC236}">
                  <a16:creationId xmlns:a16="http://schemas.microsoft.com/office/drawing/2014/main" id="{D622B3A8-7A30-7424-BDD9-015259918A58}"/>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spTree>
    <p:extLst>
      <p:ext uri="{BB962C8B-B14F-4D97-AF65-F5344CB8AC3E}">
        <p14:creationId xmlns:p14="http://schemas.microsoft.com/office/powerpoint/2010/main" val="2436609279"/>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80" r:id="rId15"/>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mailto:info@finanztip.schule" TargetMode="External"/><Relationship Id="rId2" Type="http://schemas.openxmlformats.org/officeDocument/2006/relationships/hyperlink" Target="https://www.finanztip.schul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www.finanztip.schule/fileadmin/images/Bilder_4.0/Schule/Schule_Unterrichtsmaterialien/Ausbildungsfinanzierung/Flyer_Broschueren_Ausbildungs-_und_Studienfinanzierung.pdf"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467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665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3513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42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529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4964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044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A30A8B0-E598-3349-5932-BF652B319E20}"/>
              </a:ext>
            </a:extLst>
          </p:cNvPr>
          <p:cNvSpPr>
            <a:spLocks noGrp="1" noRot="1" noMove="1" noResize="1" noEditPoints="1" noAdjustHandles="1" noChangeArrowheads="1" noChangeShapeType="1"/>
          </p:cNvSpPr>
          <p:nvPr/>
        </p:nvSpPr>
        <p:spPr>
          <a:xfrm>
            <a:off x="3565450" y="1318948"/>
            <a:ext cx="2917408" cy="25654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Diese Materialien werden Ihnen von Finanztip Schule – der Bildungsinitiative der Finanztip Stiftung – zur Verfügung gestellt.</a:t>
            </a:r>
            <a:endParaRPr lang="de-DE" sz="1200" dirty="0">
              <a:effectLst/>
              <a:latin typeface="Inter" panose="020B0502030000000004" pitchFamily="34" charset="0"/>
              <a:ea typeface="Calibri" panose="020F0502020204030204" pitchFamily="34" charset="0"/>
              <a:cs typeface="Arial" panose="020B0604020202020204" pitchFamily="34" charset="0"/>
            </a:endParaRP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Weitere kostenlose Unterrichts-materialien finden Sie unter </a:t>
            </a: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hlinkClick r:id="rId2"/>
              </a:rPr>
              <a:t>www.finanztip.schule</a:t>
            </a: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Wir danken Ihnen, dass Sie sich mit uns gemeinsam für mehr Finanzbildung an deutschen Schulen einsetzen!</a:t>
            </a:r>
            <a:endParaRPr lang="de-DE" sz="1200" dirty="0"/>
          </a:p>
        </p:txBody>
      </p:sp>
      <p:sp>
        <p:nvSpPr>
          <p:cNvPr id="4" name="Rechteck 3">
            <a:extLst>
              <a:ext uri="{FF2B5EF4-FFF2-40B4-BE49-F238E27FC236}">
                <a16:creationId xmlns:a16="http://schemas.microsoft.com/office/drawing/2014/main" id="{0937492E-2155-A95D-C91F-819B4800C43D}"/>
              </a:ext>
            </a:extLst>
          </p:cNvPr>
          <p:cNvSpPr>
            <a:spLocks noGrp="1" noRot="1" noMove="1" noResize="1" noEditPoints="1" noAdjustHandles="1" noChangeArrowheads="1" noChangeShapeType="1"/>
          </p:cNvSpPr>
          <p:nvPr/>
        </p:nvSpPr>
        <p:spPr>
          <a:xfrm>
            <a:off x="1018184" y="4501442"/>
            <a:ext cx="5516286" cy="4734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oAutofit/>
          </a:bodyPr>
          <a:lstStyle/>
          <a:p>
            <a:r>
              <a:rPr lang="de-DE" sz="1200" dirty="0">
                <a:solidFill>
                  <a:schemeClr val="tx1"/>
                </a:solidFill>
                <a:latin typeface="Helvetica" panose="020B0604020202020204" pitchFamily="34" charset="0"/>
                <a:cs typeface="Helvetica" panose="020B0604020202020204" pitchFamily="34" charset="0"/>
              </a:rPr>
              <a:t>Bei Fragen, Anregungen, Lob oder Kritik steht Ihnen das Team von Finanztip Schule gern per Mail zur Verfügung: </a:t>
            </a:r>
            <a:r>
              <a:rPr lang="de-DE" sz="1200" dirty="0" err="1">
                <a:solidFill>
                  <a:schemeClr val="tx1"/>
                </a:solidFill>
                <a:latin typeface="Helvetica" panose="020B0604020202020204" pitchFamily="34" charset="0"/>
                <a:cs typeface="Helvetica" panose="020B0604020202020204" pitchFamily="34" charset="0"/>
                <a:hlinkClick r:id="rId3"/>
              </a:rPr>
              <a:t>info@finanztip.schule</a:t>
            </a:r>
            <a:r>
              <a:rPr lang="de-DE" sz="1200" dirty="0">
                <a:solidFill>
                  <a:schemeClr val="tx1"/>
                </a:solidFill>
                <a:latin typeface="Helvetica" panose="020B0604020202020204" pitchFamily="34" charset="0"/>
                <a:cs typeface="Helvetica" panose="020B0604020202020204" pitchFamily="34" charset="0"/>
              </a:rPr>
              <a:t>.</a:t>
            </a:r>
          </a:p>
          <a:p>
            <a:endParaRPr lang="de-DE" sz="1200"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242671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666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0A9B3B9-11D6-D00A-C31A-992E17C2FC25}"/>
              </a:ext>
            </a:extLst>
          </p:cNvPr>
          <p:cNvSpPr>
            <a:spLocks noGrp="1" noRot="1" noMove="1" noResize="1" noEditPoints="1" noAdjustHandles="1" noChangeArrowheads="1" noChangeShapeType="1"/>
          </p:cNvSpPr>
          <p:nvPr/>
        </p:nvSpPr>
        <p:spPr>
          <a:xfrm>
            <a:off x="1022861" y="4050817"/>
            <a:ext cx="5513950" cy="123852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1200" i="1" dirty="0">
                <a:solidFill>
                  <a:schemeClr val="tx1"/>
                </a:solidFill>
                <a:latin typeface="Helvetica" panose="020B0604020202020204" pitchFamily="34" charset="0"/>
                <a:cs typeface="Helvetica" panose="020B0604020202020204" pitchFamily="34" charset="0"/>
              </a:rPr>
              <a:t>Notizen: </a:t>
            </a:r>
          </a:p>
        </p:txBody>
      </p:sp>
      <p:sp>
        <p:nvSpPr>
          <p:cNvPr id="3" name="Rechteck 2">
            <a:extLst>
              <a:ext uri="{FF2B5EF4-FFF2-40B4-BE49-F238E27FC236}">
                <a16:creationId xmlns:a16="http://schemas.microsoft.com/office/drawing/2014/main" id="{85C027A4-2806-8708-41DC-96BAC4B62C5E}"/>
              </a:ext>
            </a:extLst>
          </p:cNvPr>
          <p:cNvSpPr>
            <a:spLocks noGrp="1" noRot="1" noMove="1" noResize="1" noEditPoints="1" noAdjustHandles="1" noChangeArrowheads="1" noChangeShapeType="1"/>
          </p:cNvSpPr>
          <p:nvPr/>
        </p:nvSpPr>
        <p:spPr>
          <a:xfrm>
            <a:off x="1020525" y="8207369"/>
            <a:ext cx="5513950" cy="123852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1200" i="1" dirty="0">
                <a:solidFill>
                  <a:schemeClr val="tx1"/>
                </a:solidFill>
                <a:latin typeface="Helvetica" panose="020B0604020202020204" pitchFamily="34" charset="0"/>
                <a:cs typeface="Helvetica" panose="020B0604020202020204" pitchFamily="34" charset="0"/>
              </a:rPr>
              <a:t>Notizen: </a:t>
            </a:r>
          </a:p>
        </p:txBody>
      </p:sp>
    </p:spTree>
    <p:extLst>
      <p:ext uri="{BB962C8B-B14F-4D97-AF65-F5344CB8AC3E}">
        <p14:creationId xmlns:p14="http://schemas.microsoft.com/office/powerpoint/2010/main" val="675108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9EE36CF-D6F6-BCFB-1A82-1A2E6A795275}"/>
              </a:ext>
            </a:extLst>
          </p:cNvPr>
          <p:cNvSpPr>
            <a:spLocks noGrp="1" noRot="1" noMove="1" noResize="1" noEditPoints="1" noAdjustHandles="1" noChangeArrowheads="1" noChangeShapeType="1"/>
          </p:cNvSpPr>
          <p:nvPr/>
        </p:nvSpPr>
        <p:spPr>
          <a:xfrm>
            <a:off x="1022861" y="4050817"/>
            <a:ext cx="5513950" cy="123852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1200" i="1" dirty="0">
                <a:solidFill>
                  <a:schemeClr val="tx1"/>
                </a:solidFill>
                <a:latin typeface="Helvetica" panose="020B0604020202020204" pitchFamily="34" charset="0"/>
                <a:cs typeface="Helvetica" panose="020B0604020202020204" pitchFamily="34" charset="0"/>
              </a:rPr>
              <a:t>Notizen: </a:t>
            </a:r>
          </a:p>
        </p:txBody>
      </p:sp>
      <p:sp>
        <p:nvSpPr>
          <p:cNvPr id="3" name="Rechteck: abgerundete Ecken 2">
            <a:hlinkClick r:id="rId2"/>
            <a:extLst>
              <a:ext uri="{FF2B5EF4-FFF2-40B4-BE49-F238E27FC236}">
                <a16:creationId xmlns:a16="http://schemas.microsoft.com/office/drawing/2014/main" id="{3271E339-B211-52E0-C92E-81AF507515B1}"/>
              </a:ext>
            </a:extLst>
          </p:cNvPr>
          <p:cNvSpPr>
            <a:spLocks noGrp="1" noRot="1" noMove="1" noResize="1" noEditPoints="1" noAdjustHandles="1" noChangeArrowheads="1" noChangeShapeType="1"/>
          </p:cNvSpPr>
          <p:nvPr/>
        </p:nvSpPr>
        <p:spPr>
          <a:xfrm>
            <a:off x="1246433" y="7953165"/>
            <a:ext cx="1857676" cy="446754"/>
          </a:xfrm>
          <a:prstGeom prst="roundRect">
            <a:avLst>
              <a:gd name="adj" fmla="val 50000"/>
            </a:avLst>
          </a:prstGeom>
          <a:solidFill>
            <a:srgbClr val="434E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Flyer herunterladen</a:t>
            </a:r>
          </a:p>
        </p:txBody>
      </p:sp>
    </p:spTree>
    <p:extLst>
      <p:ext uri="{BB962C8B-B14F-4D97-AF65-F5344CB8AC3E}">
        <p14:creationId xmlns:p14="http://schemas.microsoft.com/office/powerpoint/2010/main" val="2025103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792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764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821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859578"/>
      </p:ext>
    </p:extLst>
  </p:cSld>
  <p:clrMapOvr>
    <a:masterClrMapping/>
  </p:clrMapOvr>
</p:sld>
</file>

<file path=ppt/theme/theme1.xml><?xml version="1.0" encoding="utf-8"?>
<a:theme xmlns:a="http://schemas.openxmlformats.org/drawingml/2006/main" name="Office">
  <a:themeElements>
    <a:clrScheme name="Finanztip">
      <a:dk1>
        <a:srgbClr val="243039"/>
      </a:dk1>
      <a:lt1>
        <a:srgbClr val="FFFFFF"/>
      </a:lt1>
      <a:dk2>
        <a:srgbClr val="FC6E44"/>
      </a:dk2>
      <a:lt2>
        <a:srgbClr val="F5F5F5"/>
      </a:lt2>
      <a:accent1>
        <a:srgbClr val="CCF6E5"/>
      </a:accent1>
      <a:accent2>
        <a:srgbClr val="EBB5C5"/>
      </a:accent2>
      <a:accent3>
        <a:srgbClr val="54183E"/>
      </a:accent3>
      <a:accent4>
        <a:srgbClr val="CDE9FF"/>
      </a:accent4>
      <a:accent5>
        <a:srgbClr val="FAB347"/>
      </a:accent5>
      <a:accent6>
        <a:srgbClr val="006E78"/>
      </a:accent6>
      <a:hlink>
        <a:srgbClr val="243039"/>
      </a:hlink>
      <a:folHlink>
        <a:srgbClr val="243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8BA7B89BE078A48A6AD3D2A71A87705" ma:contentTypeVersion="16" ma:contentTypeDescription="Ein neues Dokument erstellen." ma:contentTypeScope="" ma:versionID="90396efd7769842602e8a7d9fb1a44c4">
  <xsd:schema xmlns:xsd="http://www.w3.org/2001/XMLSchema" xmlns:xs="http://www.w3.org/2001/XMLSchema" xmlns:p="http://schemas.microsoft.com/office/2006/metadata/properties" xmlns:ns2="14e3e585-18c1-444e-a2b2-7bdbe51b187b" xmlns:ns3="436f5ecc-5095-4337-8a5c-a427a102b955" targetNamespace="http://schemas.microsoft.com/office/2006/metadata/properties" ma:root="true" ma:fieldsID="87cfb989a3765ed6db2cba152cf9779f" ns2:_="" ns3:_="">
    <xsd:import namespace="14e3e585-18c1-444e-a2b2-7bdbe51b187b"/>
    <xsd:import namespace="436f5ecc-5095-4337-8a5c-a427a102b9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e3e585-18c1-444e-a2b2-7bdbe51b18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716ac760-1a2c-4294-b1ae-1042d393056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6f5ecc-5095-4337-8a5c-a427a102b95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bd20f98-f235-4af3-b20d-66000ab2e8a4}" ma:internalName="TaxCatchAll" ma:showField="CatchAllData" ma:web="436f5ecc-5095-4337-8a5c-a427a102b95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AA0A14-3720-484D-8A65-D3E8BA67F1AC}">
  <ds:schemaRefs>
    <ds:schemaRef ds:uri="http://schemas.microsoft.com/sharepoint/v3/contenttype/forms"/>
  </ds:schemaRefs>
</ds:datastoreItem>
</file>

<file path=customXml/itemProps2.xml><?xml version="1.0" encoding="utf-8"?>
<ds:datastoreItem xmlns:ds="http://schemas.openxmlformats.org/officeDocument/2006/customXml" ds:itemID="{FACE5B99-457F-4BB0-A90D-8B356CF199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e3e585-18c1-444e-a2b2-7bdbe51b187b"/>
    <ds:schemaRef ds:uri="436f5ecc-5095-4337-8a5c-a427a102b9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83</Words>
  <Application>Microsoft Office PowerPoint</Application>
  <PresentationFormat>Benutzerdefiniert</PresentationFormat>
  <Paragraphs>8</Paragraphs>
  <Slides>15</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15</vt:i4>
      </vt:variant>
    </vt:vector>
  </HeadingPairs>
  <TitlesOfParts>
    <vt:vector size="24" baseType="lpstr">
      <vt:lpstr>Arial</vt:lpstr>
      <vt:lpstr>Calibri</vt:lpstr>
      <vt:lpstr>GT America Rg</vt:lpstr>
      <vt:lpstr>helvetica</vt:lpstr>
      <vt:lpstr>helvetica</vt:lpstr>
      <vt:lpstr>Ink Free</vt:lpstr>
      <vt:lpstr>Inter</vt:lpstr>
      <vt:lpstr>Symbol</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Franziska Händschel</dc:creator>
  <cp:lastModifiedBy>Franziska Händschel</cp:lastModifiedBy>
  <cp:revision>2</cp:revision>
  <dcterms:created xsi:type="dcterms:W3CDTF">2024-01-22T12:43:56Z</dcterms:created>
  <dcterms:modified xsi:type="dcterms:W3CDTF">2024-03-06T10:18:13Z</dcterms:modified>
</cp:coreProperties>
</file>