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sldIdLst>
    <p:sldId id="264" r:id="rId5"/>
    <p:sldId id="263" r:id="rId6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1787EBE-AB02-5C23-8377-19B28DB68E2C}" name="Dirk Ahrends" initials="DA" userId="S::dirk.ahrends@finanztip.de::4319949e-1bf1-4fae-94f5-c7e80ffaa492" providerId="AD"/>
  <p188:author id="{F14C9DBF-3B87-1AD5-69DC-9DE5CA09B5FC}" name="Franziska Händschel" initials="FH" userId="S::franziska.haendschel@finanztip.de::e2149472-3187-4d00-b16a-a19eff6fc04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F51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EDBD1B-EDC0-4BF8-AC5F-15B6F7BB5DA7}" v="11" dt="2024-04-24T13:51:39.5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1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S::franziska.haendschel@finanztip.de::e2149472-3187-4d00-b16a-a19eff6fc04a" providerId="AD" clId="Web-{DA5C5188-4B83-C7AB-5F61-E21A398EB598}"/>
    <pc:docChg chg="modSld">
      <pc:chgData name="Franziska Händschel" userId="S::franziska.haendschel@finanztip.de::e2149472-3187-4d00-b16a-a19eff6fc04a" providerId="AD" clId="Web-{DA5C5188-4B83-C7AB-5F61-E21A398EB598}" dt="2023-01-31T14:17:29.231" v="1" actId="20577"/>
      <pc:docMkLst>
        <pc:docMk/>
      </pc:docMkLst>
      <pc:sldChg chg="delCm">
        <pc:chgData name="Franziska Händschel" userId="S::franziska.haendschel@finanztip.de::e2149472-3187-4d00-b16a-a19eff6fc04a" providerId="AD" clId="Web-{DA5C5188-4B83-C7AB-5F61-E21A398EB598}" dt="2023-01-31T14:17:05.418" v="0"/>
        <pc:sldMkLst>
          <pc:docMk/>
          <pc:sldMk cId="2563087712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Franziska Händschel" userId="S::franziska.haendschel@finanztip.de::e2149472-3187-4d00-b16a-a19eff6fc04a" providerId="AD" clId="Web-{DA5C5188-4B83-C7AB-5F61-E21A398EB598}" dt="2023-01-31T14:17:05.418" v="0"/>
              <pc2:cmMkLst xmlns:pc2="http://schemas.microsoft.com/office/powerpoint/2019/9/main/command">
                <pc:docMk/>
                <pc:sldMk cId="2563087712" sldId="256"/>
                <pc2:cmMk id="{3B1B5F02-4F60-4298-88BD-AEB71335AE80}"/>
              </pc2:cmMkLst>
            </pc226:cmChg>
          </p:ext>
        </pc:extLst>
      </pc:sldChg>
      <pc:sldChg chg="modSp">
        <pc:chgData name="Franziska Händschel" userId="S::franziska.haendschel@finanztip.de::e2149472-3187-4d00-b16a-a19eff6fc04a" providerId="AD" clId="Web-{DA5C5188-4B83-C7AB-5F61-E21A398EB598}" dt="2023-01-31T14:17:29.231" v="1" actId="20577"/>
        <pc:sldMkLst>
          <pc:docMk/>
          <pc:sldMk cId="1491537013" sldId="263"/>
        </pc:sldMkLst>
        <pc:spChg chg="mod">
          <ac:chgData name="Franziska Händschel" userId="S::franziska.haendschel@finanztip.de::e2149472-3187-4d00-b16a-a19eff6fc04a" providerId="AD" clId="Web-{DA5C5188-4B83-C7AB-5F61-E21A398EB598}" dt="2023-01-31T14:17:29.231" v="1" actId="20577"/>
          <ac:spMkLst>
            <pc:docMk/>
            <pc:sldMk cId="1491537013" sldId="263"/>
            <ac:spMk id="5" creationId="{97B11574-B9CE-F346-8AF7-11CB43A3054B}"/>
          </ac:spMkLst>
        </pc:spChg>
      </pc:sldChg>
    </pc:docChg>
  </pc:docChgLst>
  <pc:docChgLst>
    <pc:chgData name="Franziska Händschel" userId="e2149472-3187-4d00-b16a-a19eff6fc04a" providerId="ADAL" clId="{91255100-80CC-4A9F-BD93-7A45F0463E0B}"/>
    <pc:docChg chg="undo custSel modSld modMainMaster">
      <pc:chgData name="Franziska Händschel" userId="e2149472-3187-4d00-b16a-a19eff6fc04a" providerId="ADAL" clId="{91255100-80CC-4A9F-BD93-7A45F0463E0B}" dt="2023-03-10T16:07:35.597" v="170" actId="34135"/>
      <pc:docMkLst>
        <pc:docMk/>
      </pc:docMkLst>
      <pc:sldChg chg="delSp modSp mod modClrScheme chgLayout">
        <pc:chgData name="Franziska Händschel" userId="e2149472-3187-4d00-b16a-a19eff6fc04a" providerId="ADAL" clId="{91255100-80CC-4A9F-BD93-7A45F0463E0B}" dt="2023-03-10T15:15:33.704" v="150" actId="34135"/>
        <pc:sldMkLst>
          <pc:docMk/>
          <pc:sldMk cId="1491537013" sldId="263"/>
        </pc:sldMkLst>
        <pc:spChg chg="del">
          <ac:chgData name="Franziska Händschel" userId="e2149472-3187-4d00-b16a-a19eff6fc04a" providerId="ADAL" clId="{91255100-80CC-4A9F-BD93-7A45F0463E0B}" dt="2023-03-10T15:11:44.607" v="16" actId="21"/>
          <ac:spMkLst>
            <pc:docMk/>
            <pc:sldMk cId="1491537013" sldId="263"/>
            <ac:spMk id="2" creationId="{CDA2C005-5982-AE43-31FD-A898D998395E}"/>
          </ac:spMkLst>
        </pc:spChg>
        <pc:spChg chg="del">
          <ac:chgData name="Franziska Händschel" userId="e2149472-3187-4d00-b16a-a19eff6fc04a" providerId="ADAL" clId="{91255100-80CC-4A9F-BD93-7A45F0463E0B}" dt="2023-03-10T15:11:44.607" v="16" actId="21"/>
          <ac:spMkLst>
            <pc:docMk/>
            <pc:sldMk cId="1491537013" sldId="263"/>
            <ac:spMk id="4" creationId="{F5DEC955-F45F-0300-3BAF-FAA584FF64F4}"/>
          </ac:spMkLst>
        </pc:spChg>
        <pc:spChg chg="del">
          <ac:chgData name="Franziska Händschel" userId="e2149472-3187-4d00-b16a-a19eff6fc04a" providerId="ADAL" clId="{91255100-80CC-4A9F-BD93-7A45F0463E0B}" dt="2023-03-10T15:11:44.607" v="16" actId="21"/>
          <ac:spMkLst>
            <pc:docMk/>
            <pc:sldMk cId="1491537013" sldId="263"/>
            <ac:spMk id="5" creationId="{97B11574-B9CE-F346-8AF7-11CB43A3054B}"/>
          </ac:spMkLst>
        </pc:spChg>
        <pc:spChg chg="mod">
          <ac:chgData name="Franziska Händschel" userId="e2149472-3187-4d00-b16a-a19eff6fc04a" providerId="ADAL" clId="{91255100-80CC-4A9F-BD93-7A45F0463E0B}" dt="2023-03-10T15:15:33.704" v="150" actId="34135"/>
          <ac:spMkLst>
            <pc:docMk/>
            <pc:sldMk cId="1491537013" sldId="263"/>
            <ac:spMk id="7" creationId="{E5A66AEE-FCAD-1A0B-923D-F59D2E288786}"/>
          </ac:spMkLst>
        </pc:spChg>
        <pc:spChg chg="del">
          <ac:chgData name="Franziska Händschel" userId="e2149472-3187-4d00-b16a-a19eff6fc04a" providerId="ADAL" clId="{91255100-80CC-4A9F-BD93-7A45F0463E0B}" dt="2023-03-10T15:12:04.514" v="22" actId="478"/>
          <ac:spMkLst>
            <pc:docMk/>
            <pc:sldMk cId="1491537013" sldId="263"/>
            <ac:spMk id="8" creationId="{5C5C6169-A84A-DE08-7E60-5935ED6733F5}"/>
          </ac:spMkLst>
        </pc:spChg>
        <pc:spChg chg="mod">
          <ac:chgData name="Franziska Händschel" userId="e2149472-3187-4d00-b16a-a19eff6fc04a" providerId="ADAL" clId="{91255100-80CC-4A9F-BD93-7A45F0463E0B}" dt="2023-03-10T15:15:33.704" v="150" actId="34135"/>
          <ac:spMkLst>
            <pc:docMk/>
            <pc:sldMk cId="1491537013" sldId="263"/>
            <ac:spMk id="9" creationId="{ABF00A5A-277C-F1BB-2696-131A60F7157F}"/>
          </ac:spMkLst>
        </pc:spChg>
        <pc:spChg chg="mod">
          <ac:chgData name="Franziska Händschel" userId="e2149472-3187-4d00-b16a-a19eff6fc04a" providerId="ADAL" clId="{91255100-80CC-4A9F-BD93-7A45F0463E0B}" dt="2023-03-10T15:15:33.704" v="150" actId="34135"/>
          <ac:spMkLst>
            <pc:docMk/>
            <pc:sldMk cId="1491537013" sldId="263"/>
            <ac:spMk id="13" creationId="{43B03B3A-64AF-D35E-526C-3B391D94AD78}"/>
          </ac:spMkLst>
        </pc:spChg>
        <pc:spChg chg="del">
          <ac:chgData name="Franziska Händschel" userId="e2149472-3187-4d00-b16a-a19eff6fc04a" providerId="ADAL" clId="{91255100-80CC-4A9F-BD93-7A45F0463E0B}" dt="2023-03-10T15:11:44.607" v="16" actId="21"/>
          <ac:spMkLst>
            <pc:docMk/>
            <pc:sldMk cId="1491537013" sldId="263"/>
            <ac:spMk id="1038" creationId="{446F155D-EFE6-708B-FFF9-D0F11D64819C}"/>
          </ac:spMkLst>
        </pc:spChg>
        <pc:grpChg chg="del">
          <ac:chgData name="Franziska Händschel" userId="e2149472-3187-4d00-b16a-a19eff6fc04a" providerId="ADAL" clId="{91255100-80CC-4A9F-BD93-7A45F0463E0B}" dt="2023-03-10T15:12:00.857" v="21" actId="478"/>
          <ac:grpSpMkLst>
            <pc:docMk/>
            <pc:sldMk cId="1491537013" sldId="263"/>
            <ac:grpSpMk id="1040" creationId="{1868194A-26CB-470D-82E1-9201B8914B6B}"/>
          </ac:grpSpMkLst>
        </pc:grpChg>
        <pc:picChg chg="del">
          <ac:chgData name="Franziska Händschel" userId="e2149472-3187-4d00-b16a-a19eff6fc04a" providerId="ADAL" clId="{91255100-80CC-4A9F-BD93-7A45F0463E0B}" dt="2023-03-10T15:14:47.070" v="136" actId="478"/>
          <ac:picMkLst>
            <pc:docMk/>
            <pc:sldMk cId="1491537013" sldId="263"/>
            <ac:picMk id="11" creationId="{34830019-4916-2C0B-B5CF-6D8D38B4C3E1}"/>
          </ac:picMkLst>
        </pc:picChg>
        <pc:picChg chg="del">
          <ac:chgData name="Franziska Händschel" userId="e2149472-3187-4d00-b16a-a19eff6fc04a" providerId="ADAL" clId="{91255100-80CC-4A9F-BD93-7A45F0463E0B}" dt="2023-03-10T15:14:48.518" v="137" actId="478"/>
          <ac:picMkLst>
            <pc:docMk/>
            <pc:sldMk cId="1491537013" sldId="263"/>
            <ac:picMk id="12" creationId="{72839479-556F-2BA3-7085-ED7C13FADFF1}"/>
          </ac:picMkLst>
        </pc:picChg>
        <pc:picChg chg="del">
          <ac:chgData name="Franziska Händschel" userId="e2149472-3187-4d00-b16a-a19eff6fc04a" providerId="ADAL" clId="{91255100-80CC-4A9F-BD93-7A45F0463E0B}" dt="2023-03-10T15:14:50.331" v="138" actId="478"/>
          <ac:picMkLst>
            <pc:docMk/>
            <pc:sldMk cId="1491537013" sldId="263"/>
            <ac:picMk id="14" creationId="{A789C72B-AC14-30FD-910B-3EA2560D74D3}"/>
          </ac:picMkLst>
        </pc:picChg>
      </pc:sldChg>
      <pc:sldChg chg="delSp modSp mod">
        <pc:chgData name="Franziska Händschel" userId="e2149472-3187-4d00-b16a-a19eff6fc04a" providerId="ADAL" clId="{91255100-80CC-4A9F-BD93-7A45F0463E0B}" dt="2023-03-10T16:07:35.597" v="170" actId="34135"/>
        <pc:sldMkLst>
          <pc:docMk/>
          <pc:sldMk cId="4244012892" sldId="264"/>
        </pc:sldMkLst>
        <pc:spChg chg="del">
          <ac:chgData name="Franziska Händschel" userId="e2149472-3187-4d00-b16a-a19eff6fc04a" providerId="ADAL" clId="{91255100-80CC-4A9F-BD93-7A45F0463E0B}" dt="2023-03-10T15:11:54.751" v="18" actId="478"/>
          <ac:spMkLst>
            <pc:docMk/>
            <pc:sldMk cId="4244012892" sldId="264"/>
            <ac:spMk id="25" creationId="{08B738CC-71C2-7CA6-A747-AE311A5BBF33}"/>
          </ac:spMkLst>
        </pc:spChg>
        <pc:spChg chg="del">
          <ac:chgData name="Franziska Händschel" userId="e2149472-3187-4d00-b16a-a19eff6fc04a" providerId="ADAL" clId="{91255100-80CC-4A9F-BD93-7A45F0463E0B}" dt="2023-03-10T15:11:54.751" v="18" actId="478"/>
          <ac:spMkLst>
            <pc:docMk/>
            <pc:sldMk cId="4244012892" sldId="264"/>
            <ac:spMk id="26" creationId="{06A32DD9-F44E-870A-E249-B413155E34DB}"/>
          </ac:spMkLst>
        </pc:spChg>
        <pc:spChg chg="del">
          <ac:chgData name="Franziska Händschel" userId="e2149472-3187-4d00-b16a-a19eff6fc04a" providerId="ADAL" clId="{91255100-80CC-4A9F-BD93-7A45F0463E0B}" dt="2023-03-10T15:11:56.458" v="19" actId="478"/>
          <ac:spMkLst>
            <pc:docMk/>
            <pc:sldMk cId="4244012892" sldId="264"/>
            <ac:spMk id="30" creationId="{11CF2672-FD9C-C073-95AF-AFEB650E5CFC}"/>
          </ac:spMkLst>
        </pc:spChg>
        <pc:spChg chg="del">
          <ac:chgData name="Franziska Händschel" userId="e2149472-3187-4d00-b16a-a19eff6fc04a" providerId="ADAL" clId="{91255100-80CC-4A9F-BD93-7A45F0463E0B}" dt="2023-03-10T15:11:54.751" v="18" actId="478"/>
          <ac:spMkLst>
            <pc:docMk/>
            <pc:sldMk cId="4244012892" sldId="264"/>
            <ac:spMk id="31" creationId="{1B9CE621-81DA-5414-2B24-4A1BE7A2545E}"/>
          </ac:spMkLst>
        </pc:spChg>
        <pc:spChg chg="del">
          <ac:chgData name="Franziska Händschel" userId="e2149472-3187-4d00-b16a-a19eff6fc04a" providerId="ADAL" clId="{91255100-80CC-4A9F-BD93-7A45F0463E0B}" dt="2023-03-10T15:12:32.674" v="24" actId="478"/>
          <ac:spMkLst>
            <pc:docMk/>
            <pc:sldMk cId="4244012892" sldId="264"/>
            <ac:spMk id="33" creationId="{D16D22C7-1229-57CB-3A67-F99B2F8AEF00}"/>
          </ac:spMkLst>
        </pc:spChg>
        <pc:spChg chg="mod">
          <ac:chgData name="Franziska Händschel" userId="e2149472-3187-4d00-b16a-a19eff6fc04a" providerId="ADAL" clId="{91255100-80CC-4A9F-BD93-7A45F0463E0B}" dt="2023-03-10T16:07:35.597" v="170" actId="34135"/>
          <ac:spMkLst>
            <pc:docMk/>
            <pc:sldMk cId="4244012892" sldId="264"/>
            <ac:spMk id="35" creationId="{B7CB882B-8111-27E4-80EA-F6369171B692}"/>
          </ac:spMkLst>
        </pc:spChg>
        <pc:spChg chg="mod">
          <ac:chgData name="Franziska Händschel" userId="e2149472-3187-4d00-b16a-a19eff6fc04a" providerId="ADAL" clId="{91255100-80CC-4A9F-BD93-7A45F0463E0B}" dt="2023-03-10T16:07:35.597" v="170" actId="34135"/>
          <ac:spMkLst>
            <pc:docMk/>
            <pc:sldMk cId="4244012892" sldId="264"/>
            <ac:spMk id="37" creationId="{0C125917-6C32-87B3-92F7-9A7533F09C50}"/>
          </ac:spMkLst>
        </pc:spChg>
        <pc:spChg chg="mod">
          <ac:chgData name="Franziska Händschel" userId="e2149472-3187-4d00-b16a-a19eff6fc04a" providerId="ADAL" clId="{91255100-80CC-4A9F-BD93-7A45F0463E0B}" dt="2023-03-10T16:07:35.597" v="170" actId="34135"/>
          <ac:spMkLst>
            <pc:docMk/>
            <pc:sldMk cId="4244012892" sldId="264"/>
            <ac:spMk id="39" creationId="{294647E6-688A-1A8A-DD40-052E90761CAA}"/>
          </ac:spMkLst>
        </pc:spChg>
        <pc:spChg chg="mod">
          <ac:chgData name="Franziska Händschel" userId="e2149472-3187-4d00-b16a-a19eff6fc04a" providerId="ADAL" clId="{91255100-80CC-4A9F-BD93-7A45F0463E0B}" dt="2023-03-10T16:07:35.597" v="170" actId="34135"/>
          <ac:spMkLst>
            <pc:docMk/>
            <pc:sldMk cId="4244012892" sldId="264"/>
            <ac:spMk id="40" creationId="{5D3251F8-F9AD-06E1-44D3-B23B66FB5002}"/>
          </ac:spMkLst>
        </pc:spChg>
        <pc:spChg chg="mod">
          <ac:chgData name="Franziska Händschel" userId="e2149472-3187-4d00-b16a-a19eff6fc04a" providerId="ADAL" clId="{91255100-80CC-4A9F-BD93-7A45F0463E0B}" dt="2023-03-10T16:07:35.597" v="170" actId="34135"/>
          <ac:spMkLst>
            <pc:docMk/>
            <pc:sldMk cId="4244012892" sldId="264"/>
            <ac:spMk id="41" creationId="{731929DA-8204-EB04-8BB5-0FA244898511}"/>
          </ac:spMkLst>
        </pc:spChg>
        <pc:spChg chg="mod">
          <ac:chgData name="Franziska Händschel" userId="e2149472-3187-4d00-b16a-a19eff6fc04a" providerId="ADAL" clId="{91255100-80CC-4A9F-BD93-7A45F0463E0B}" dt="2023-03-10T16:07:35.597" v="170" actId="34135"/>
          <ac:spMkLst>
            <pc:docMk/>
            <pc:sldMk cId="4244012892" sldId="264"/>
            <ac:spMk id="42" creationId="{70179EE1-1A49-0421-3A74-822CB282801E}"/>
          </ac:spMkLst>
        </pc:spChg>
        <pc:spChg chg="mod">
          <ac:chgData name="Franziska Händschel" userId="e2149472-3187-4d00-b16a-a19eff6fc04a" providerId="ADAL" clId="{91255100-80CC-4A9F-BD93-7A45F0463E0B}" dt="2023-03-10T16:07:35.597" v="170" actId="34135"/>
          <ac:spMkLst>
            <pc:docMk/>
            <pc:sldMk cId="4244012892" sldId="264"/>
            <ac:spMk id="43" creationId="{13245CCE-FC55-B8EA-1D95-EF72AB4C604B}"/>
          </ac:spMkLst>
        </pc:spChg>
        <pc:spChg chg="mod">
          <ac:chgData name="Franziska Händschel" userId="e2149472-3187-4d00-b16a-a19eff6fc04a" providerId="ADAL" clId="{91255100-80CC-4A9F-BD93-7A45F0463E0B}" dt="2023-03-10T16:07:35.597" v="170" actId="34135"/>
          <ac:spMkLst>
            <pc:docMk/>
            <pc:sldMk cId="4244012892" sldId="264"/>
            <ac:spMk id="44" creationId="{FE4D49DB-9B78-682B-E721-1E4A8FA8D86C}"/>
          </ac:spMkLst>
        </pc:spChg>
        <pc:grpChg chg="del">
          <ac:chgData name="Franziska Händschel" userId="e2149472-3187-4d00-b16a-a19eff6fc04a" providerId="ADAL" clId="{91255100-80CC-4A9F-BD93-7A45F0463E0B}" dt="2023-03-10T15:11:58.276" v="20" actId="478"/>
          <ac:grpSpMkLst>
            <pc:docMk/>
            <pc:sldMk cId="4244012892" sldId="264"/>
            <ac:grpSpMk id="27" creationId="{73EBA39D-4F3D-FA9B-14B2-C7244C7E68E2}"/>
          </ac:grpSpMkLst>
        </pc:grpChg>
        <pc:grpChg chg="mod">
          <ac:chgData name="Franziska Händschel" userId="e2149472-3187-4d00-b16a-a19eff6fc04a" providerId="ADAL" clId="{91255100-80CC-4A9F-BD93-7A45F0463E0B}" dt="2023-03-10T16:07:35.597" v="170" actId="34135"/>
          <ac:grpSpMkLst>
            <pc:docMk/>
            <pc:sldMk cId="4244012892" sldId="264"/>
            <ac:grpSpMk id="45" creationId="{73BA4475-D272-A49D-52B8-81AC8E603A55}"/>
          </ac:grpSpMkLst>
        </pc:grpChg>
        <pc:grpChg chg="mod">
          <ac:chgData name="Franziska Händschel" userId="e2149472-3187-4d00-b16a-a19eff6fc04a" providerId="ADAL" clId="{91255100-80CC-4A9F-BD93-7A45F0463E0B}" dt="2023-03-10T16:07:35.597" v="170" actId="34135"/>
          <ac:grpSpMkLst>
            <pc:docMk/>
            <pc:sldMk cId="4244012892" sldId="264"/>
            <ac:grpSpMk id="46" creationId="{3101DC7D-F434-7F38-672F-C9F368520D29}"/>
          </ac:grpSpMkLst>
        </pc:grpChg>
        <pc:grpChg chg="mod">
          <ac:chgData name="Franziska Händschel" userId="e2149472-3187-4d00-b16a-a19eff6fc04a" providerId="ADAL" clId="{91255100-80CC-4A9F-BD93-7A45F0463E0B}" dt="2023-03-10T16:07:35.597" v="170" actId="34135"/>
          <ac:grpSpMkLst>
            <pc:docMk/>
            <pc:sldMk cId="4244012892" sldId="264"/>
            <ac:grpSpMk id="47" creationId="{2381276E-4FEB-5680-9FCC-E6D2B099586B}"/>
          </ac:grpSpMkLst>
        </pc:grpChg>
        <pc:grpChg chg="mod">
          <ac:chgData name="Franziska Händschel" userId="e2149472-3187-4d00-b16a-a19eff6fc04a" providerId="ADAL" clId="{91255100-80CC-4A9F-BD93-7A45F0463E0B}" dt="2023-03-10T16:07:35.597" v="170" actId="34135"/>
          <ac:grpSpMkLst>
            <pc:docMk/>
            <pc:sldMk cId="4244012892" sldId="264"/>
            <ac:grpSpMk id="48" creationId="{740BFCB8-14AA-86BF-8191-EC86565DE037}"/>
          </ac:grpSpMkLst>
        </pc:grpChg>
        <pc:grpChg chg="mod">
          <ac:chgData name="Franziska Händschel" userId="e2149472-3187-4d00-b16a-a19eff6fc04a" providerId="ADAL" clId="{91255100-80CC-4A9F-BD93-7A45F0463E0B}" dt="2023-03-10T16:07:35.597" v="170" actId="34135"/>
          <ac:grpSpMkLst>
            <pc:docMk/>
            <pc:sldMk cId="4244012892" sldId="264"/>
            <ac:grpSpMk id="49" creationId="{30146CDD-1E54-DAE8-4335-BFA39EE0F2A8}"/>
          </ac:grpSpMkLst>
        </pc:grpChg>
        <pc:grpChg chg="mod">
          <ac:chgData name="Franziska Händschel" userId="e2149472-3187-4d00-b16a-a19eff6fc04a" providerId="ADAL" clId="{91255100-80CC-4A9F-BD93-7A45F0463E0B}" dt="2023-03-10T16:07:35.597" v="170" actId="34135"/>
          <ac:grpSpMkLst>
            <pc:docMk/>
            <pc:sldMk cId="4244012892" sldId="264"/>
            <ac:grpSpMk id="50" creationId="{412C4905-135B-84D5-453B-9C1FBCE52676}"/>
          </ac:grpSpMkLst>
        </pc:grpChg>
        <pc:grpChg chg="mod">
          <ac:chgData name="Franziska Händschel" userId="e2149472-3187-4d00-b16a-a19eff6fc04a" providerId="ADAL" clId="{91255100-80CC-4A9F-BD93-7A45F0463E0B}" dt="2023-03-10T16:07:35.597" v="170" actId="34135"/>
          <ac:grpSpMkLst>
            <pc:docMk/>
            <pc:sldMk cId="4244012892" sldId="264"/>
            <ac:grpSpMk id="51" creationId="{05BCFDC2-2CA3-E645-2A9D-942FD058F0D8}"/>
          </ac:grpSpMkLst>
        </pc:grpChg>
        <pc:grpChg chg="mod">
          <ac:chgData name="Franziska Händschel" userId="e2149472-3187-4d00-b16a-a19eff6fc04a" providerId="ADAL" clId="{91255100-80CC-4A9F-BD93-7A45F0463E0B}" dt="2023-03-10T16:07:35.597" v="170" actId="34135"/>
          <ac:grpSpMkLst>
            <pc:docMk/>
            <pc:sldMk cId="4244012892" sldId="264"/>
            <ac:grpSpMk id="52" creationId="{35D251E5-1B3C-BB16-ECCE-443BA22793B0}"/>
          </ac:grpSpMkLst>
        </pc:grpChg>
        <pc:picChg chg="mod">
          <ac:chgData name="Franziska Händschel" userId="e2149472-3187-4d00-b16a-a19eff6fc04a" providerId="ADAL" clId="{91255100-80CC-4A9F-BD93-7A45F0463E0B}" dt="2023-03-10T16:07:35.597" v="170" actId="34135"/>
          <ac:picMkLst>
            <pc:docMk/>
            <pc:sldMk cId="4244012892" sldId="264"/>
            <ac:picMk id="3" creationId="{6289EAF7-A2BF-9615-541F-0D0BA6BD1E4D}"/>
          </ac:picMkLst>
        </pc:picChg>
        <pc:picChg chg="mod">
          <ac:chgData name="Franziska Händschel" userId="e2149472-3187-4d00-b16a-a19eff6fc04a" providerId="ADAL" clId="{91255100-80CC-4A9F-BD93-7A45F0463E0B}" dt="2023-03-10T16:07:35.597" v="170" actId="34135"/>
          <ac:picMkLst>
            <pc:docMk/>
            <pc:sldMk cId="4244012892" sldId="264"/>
            <ac:picMk id="5" creationId="{3F140138-2733-1B93-504C-623F270AF622}"/>
          </ac:picMkLst>
        </pc:picChg>
        <pc:picChg chg="mod">
          <ac:chgData name="Franziska Händschel" userId="e2149472-3187-4d00-b16a-a19eff6fc04a" providerId="ADAL" clId="{91255100-80CC-4A9F-BD93-7A45F0463E0B}" dt="2023-03-10T16:07:35.597" v="170" actId="34135"/>
          <ac:picMkLst>
            <pc:docMk/>
            <pc:sldMk cId="4244012892" sldId="264"/>
            <ac:picMk id="8" creationId="{6E6DD736-967D-AFC1-36F2-2A18853CBDF3}"/>
          </ac:picMkLst>
        </pc:picChg>
        <pc:picChg chg="mod">
          <ac:chgData name="Franziska Händschel" userId="e2149472-3187-4d00-b16a-a19eff6fc04a" providerId="ADAL" clId="{91255100-80CC-4A9F-BD93-7A45F0463E0B}" dt="2023-03-10T16:07:35.597" v="170" actId="34135"/>
          <ac:picMkLst>
            <pc:docMk/>
            <pc:sldMk cId="4244012892" sldId="264"/>
            <ac:picMk id="11" creationId="{259DBEA5-A2E1-0488-E3C0-46F7B99567A4}"/>
          </ac:picMkLst>
        </pc:picChg>
        <pc:picChg chg="mod">
          <ac:chgData name="Franziska Händschel" userId="e2149472-3187-4d00-b16a-a19eff6fc04a" providerId="ADAL" clId="{91255100-80CC-4A9F-BD93-7A45F0463E0B}" dt="2023-03-10T16:07:35.597" v="170" actId="34135"/>
          <ac:picMkLst>
            <pc:docMk/>
            <pc:sldMk cId="4244012892" sldId="264"/>
            <ac:picMk id="14" creationId="{522A5C67-6579-2805-A927-0F9245E64A75}"/>
          </ac:picMkLst>
        </pc:picChg>
        <pc:picChg chg="mod">
          <ac:chgData name="Franziska Händschel" userId="e2149472-3187-4d00-b16a-a19eff6fc04a" providerId="ADAL" clId="{91255100-80CC-4A9F-BD93-7A45F0463E0B}" dt="2023-03-10T16:07:35.597" v="170" actId="34135"/>
          <ac:picMkLst>
            <pc:docMk/>
            <pc:sldMk cId="4244012892" sldId="264"/>
            <ac:picMk id="18" creationId="{84073801-D20C-4CAA-16EC-8B552DD6528C}"/>
          </ac:picMkLst>
        </pc:picChg>
        <pc:picChg chg="mod">
          <ac:chgData name="Franziska Händschel" userId="e2149472-3187-4d00-b16a-a19eff6fc04a" providerId="ADAL" clId="{91255100-80CC-4A9F-BD93-7A45F0463E0B}" dt="2023-03-10T16:07:35.597" v="170" actId="34135"/>
          <ac:picMkLst>
            <pc:docMk/>
            <pc:sldMk cId="4244012892" sldId="264"/>
            <ac:picMk id="22" creationId="{488B83B5-7F4C-F55F-6FA7-62E51985F044}"/>
          </ac:picMkLst>
        </pc:picChg>
        <pc:picChg chg="mod">
          <ac:chgData name="Franziska Händschel" userId="e2149472-3187-4d00-b16a-a19eff6fc04a" providerId="ADAL" clId="{91255100-80CC-4A9F-BD93-7A45F0463E0B}" dt="2023-03-10T16:07:35.597" v="170" actId="34135"/>
          <ac:picMkLst>
            <pc:docMk/>
            <pc:sldMk cId="4244012892" sldId="264"/>
            <ac:picMk id="34" creationId="{01E51D9F-E3E9-8AEC-88C6-8702F26D149A}"/>
          </ac:picMkLst>
        </pc:picChg>
      </pc:sldChg>
      <pc:sldMasterChg chg="delSp mod delSldLayout modSldLayout">
        <pc:chgData name="Franziska Händschel" userId="e2149472-3187-4d00-b16a-a19eff6fc04a" providerId="ADAL" clId="{91255100-80CC-4A9F-BD93-7A45F0463E0B}" dt="2023-03-10T16:07:15.092" v="151" actId="207"/>
        <pc:sldMasterMkLst>
          <pc:docMk/>
          <pc:sldMasterMk cId="1842600838" sldId="2147483660"/>
        </pc:sldMasterMkLst>
        <pc:spChg chg="del">
          <ac:chgData name="Franziska Händschel" userId="e2149472-3187-4d00-b16a-a19eff6fc04a" providerId="ADAL" clId="{91255100-80CC-4A9F-BD93-7A45F0463E0B}" dt="2023-03-10T15:10:51.745" v="0" actId="478"/>
          <ac:spMkLst>
            <pc:docMk/>
            <pc:sldMasterMk cId="1842600838" sldId="2147483660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91255100-80CC-4A9F-BD93-7A45F0463E0B}" dt="2023-03-10T15:10:51.745" v="0" actId="478"/>
          <ac:spMkLst>
            <pc:docMk/>
            <pc:sldMasterMk cId="1842600838" sldId="2147483660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91255100-80CC-4A9F-BD93-7A45F0463E0B}" dt="2023-03-10T15:10:51.745" v="0" actId="478"/>
          <ac:spMkLst>
            <pc:docMk/>
            <pc:sldMasterMk cId="1842600838" sldId="2147483660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91255100-80CC-4A9F-BD93-7A45F0463E0B}" dt="2023-03-10T15:10:51.745" v="0" actId="478"/>
          <ac:spMkLst>
            <pc:docMk/>
            <pc:sldMasterMk cId="1842600838" sldId="2147483660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91255100-80CC-4A9F-BD93-7A45F0463E0B}" dt="2023-03-10T15:10:51.745" v="0" actId="478"/>
          <ac:spMkLst>
            <pc:docMk/>
            <pc:sldMasterMk cId="1842600838" sldId="2147483660"/>
            <ac:spMk id="6" creationId="{00000000-0000-0000-0000-000000000000}"/>
          </ac:spMkLst>
        </pc:spChg>
        <pc:sldLayoutChg chg="addSp delSp modSp mod">
          <pc:chgData name="Franziska Händschel" userId="e2149472-3187-4d00-b16a-a19eff6fc04a" providerId="ADAL" clId="{91255100-80CC-4A9F-BD93-7A45F0463E0B}" dt="2023-03-10T16:07:15.092" v="151" actId="207"/>
          <pc:sldLayoutMkLst>
            <pc:docMk/>
            <pc:sldMasterMk cId="1842600838" sldId="2147483660"/>
            <pc:sldLayoutMk cId="2296685134" sldId="2147483661"/>
          </pc:sldLayoutMkLst>
          <pc:spChg chg="del">
            <ac:chgData name="Franziska Händschel" userId="e2149472-3187-4d00-b16a-a19eff6fc04a" providerId="ADAL" clId="{91255100-80CC-4A9F-BD93-7A45F0463E0B}" dt="2023-03-10T15:10:54.185" v="1" actId="478"/>
            <ac:spMkLst>
              <pc:docMk/>
              <pc:sldMasterMk cId="1842600838" sldId="2147483660"/>
              <pc:sldLayoutMk cId="2296685134" sldId="2147483661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91255100-80CC-4A9F-BD93-7A45F0463E0B}" dt="2023-03-10T15:10:54.185" v="1" actId="478"/>
            <ac:spMkLst>
              <pc:docMk/>
              <pc:sldMasterMk cId="1842600838" sldId="2147483660"/>
              <pc:sldLayoutMk cId="2296685134" sldId="2147483661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91255100-80CC-4A9F-BD93-7A45F0463E0B}" dt="2023-03-10T15:10:54.185" v="1" actId="478"/>
            <ac:spMkLst>
              <pc:docMk/>
              <pc:sldMasterMk cId="1842600838" sldId="2147483660"/>
              <pc:sldLayoutMk cId="2296685134" sldId="2147483661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91255100-80CC-4A9F-BD93-7A45F0463E0B}" dt="2023-03-10T15:10:54.185" v="1" actId="478"/>
            <ac:spMkLst>
              <pc:docMk/>
              <pc:sldMasterMk cId="1842600838" sldId="2147483660"/>
              <pc:sldLayoutMk cId="2296685134" sldId="2147483661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91255100-80CC-4A9F-BD93-7A45F0463E0B}" dt="2023-03-10T15:10:54.185" v="1" actId="478"/>
            <ac:spMkLst>
              <pc:docMk/>
              <pc:sldMasterMk cId="1842600838" sldId="2147483660"/>
              <pc:sldLayoutMk cId="2296685134" sldId="2147483661"/>
              <ac:spMk id="6" creationId="{00000000-0000-0000-0000-000000000000}"/>
            </ac:spMkLst>
          </pc:spChg>
          <pc:spChg chg="add mod ord">
            <ac:chgData name="Franziska Händschel" userId="e2149472-3187-4d00-b16a-a19eff6fc04a" providerId="ADAL" clId="{91255100-80CC-4A9F-BD93-7A45F0463E0B}" dt="2023-03-10T16:07:15.092" v="151" actId="207"/>
            <ac:spMkLst>
              <pc:docMk/>
              <pc:sldMasterMk cId="1842600838" sldId="2147483660"/>
              <pc:sldLayoutMk cId="2296685134" sldId="2147483661"/>
              <ac:spMk id="7" creationId="{3B4C3F4B-6ACC-89FD-EDD3-C81B11C2D53F}"/>
            </ac:spMkLst>
          </pc:spChg>
          <pc:spChg chg="add mod">
            <ac:chgData name="Franziska Händschel" userId="e2149472-3187-4d00-b16a-a19eff6fc04a" providerId="ADAL" clId="{91255100-80CC-4A9F-BD93-7A45F0463E0B}" dt="2023-03-10T15:12:55.635" v="37" actId="255"/>
            <ac:spMkLst>
              <pc:docMk/>
              <pc:sldMasterMk cId="1842600838" sldId="2147483660"/>
              <pc:sldLayoutMk cId="2296685134" sldId="2147483661"/>
              <ac:spMk id="8" creationId="{29490234-588A-ACE3-FDE9-375F3847ADF0}"/>
            </ac:spMkLst>
          </pc:spChg>
          <pc:spChg chg="add mod">
            <ac:chgData name="Franziska Händschel" userId="e2149472-3187-4d00-b16a-a19eff6fc04a" providerId="ADAL" clId="{91255100-80CC-4A9F-BD93-7A45F0463E0B}" dt="2023-03-10T15:11:26.335" v="14"/>
            <ac:spMkLst>
              <pc:docMk/>
              <pc:sldMasterMk cId="1842600838" sldId="2147483660"/>
              <pc:sldLayoutMk cId="2296685134" sldId="2147483661"/>
              <ac:spMk id="9" creationId="{0027B3A4-0CA9-5763-9812-4A1D489F44E7}"/>
            </ac:spMkLst>
          </pc:spChg>
          <pc:spChg chg="add mod">
            <ac:chgData name="Franziska Händschel" userId="e2149472-3187-4d00-b16a-a19eff6fc04a" providerId="ADAL" clId="{91255100-80CC-4A9F-BD93-7A45F0463E0B}" dt="2023-03-10T15:11:26.335" v="14"/>
            <ac:spMkLst>
              <pc:docMk/>
              <pc:sldMasterMk cId="1842600838" sldId="2147483660"/>
              <pc:sldLayoutMk cId="2296685134" sldId="2147483661"/>
              <ac:spMk id="10" creationId="{4C745465-4FEC-6E9A-5640-E71472AC35A8}"/>
            </ac:spMkLst>
          </pc:spChg>
          <pc:spChg chg="mod">
            <ac:chgData name="Franziska Händschel" userId="e2149472-3187-4d00-b16a-a19eff6fc04a" providerId="ADAL" clId="{91255100-80CC-4A9F-BD93-7A45F0463E0B}" dt="2023-03-10T15:13:40.209" v="39"/>
            <ac:spMkLst>
              <pc:docMk/>
              <pc:sldMasterMk cId="1842600838" sldId="2147483660"/>
              <pc:sldLayoutMk cId="2296685134" sldId="2147483661"/>
              <ac:spMk id="13" creationId="{6ADB24BB-2BF9-A79F-E879-EA7A0FE4C194}"/>
            </ac:spMkLst>
          </pc:spChg>
          <pc:grpChg chg="add mod">
            <ac:chgData name="Franziska Händschel" userId="e2149472-3187-4d00-b16a-a19eff6fc04a" providerId="ADAL" clId="{91255100-80CC-4A9F-BD93-7A45F0463E0B}" dt="2023-03-10T15:14:39.311" v="135" actId="1035"/>
            <ac:grpSpMkLst>
              <pc:docMk/>
              <pc:sldMasterMk cId="1842600838" sldId="2147483660"/>
              <pc:sldLayoutMk cId="2296685134" sldId="2147483661"/>
              <ac:grpSpMk id="11" creationId="{9024FB77-40AE-BC3E-766E-BE04C648382C}"/>
            </ac:grpSpMkLst>
          </pc:grpChg>
          <pc:picChg chg="mod">
            <ac:chgData name="Franziska Händschel" userId="e2149472-3187-4d00-b16a-a19eff6fc04a" providerId="ADAL" clId="{91255100-80CC-4A9F-BD93-7A45F0463E0B}" dt="2023-03-10T15:13:40.209" v="39"/>
            <ac:picMkLst>
              <pc:docMk/>
              <pc:sldMasterMk cId="1842600838" sldId="2147483660"/>
              <pc:sldLayoutMk cId="2296685134" sldId="2147483661"/>
              <ac:picMk id="12" creationId="{F83F84C7-9218-AA7C-9BBC-65EB8A297055}"/>
            </ac:picMkLst>
          </pc:picChg>
        </pc:sldLayoutChg>
        <pc:sldLayoutChg chg="addSp delSp modSp mod">
          <pc:chgData name="Franziska Händschel" userId="e2149472-3187-4d00-b16a-a19eff6fc04a" providerId="ADAL" clId="{91255100-80CC-4A9F-BD93-7A45F0463E0B}" dt="2023-03-10T15:13:38.305" v="38"/>
          <pc:sldLayoutMkLst>
            <pc:docMk/>
            <pc:sldMasterMk cId="1842600838" sldId="2147483660"/>
            <pc:sldLayoutMk cId="1692147337" sldId="2147483662"/>
          </pc:sldLayoutMkLst>
          <pc:spChg chg="del">
            <ac:chgData name="Franziska Händschel" userId="e2149472-3187-4d00-b16a-a19eff6fc04a" providerId="ADAL" clId="{91255100-80CC-4A9F-BD93-7A45F0463E0B}" dt="2023-03-10T15:10:56.640" v="2" actId="478"/>
            <ac:spMkLst>
              <pc:docMk/>
              <pc:sldMasterMk cId="1842600838" sldId="2147483660"/>
              <pc:sldLayoutMk cId="1692147337" sldId="2147483662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91255100-80CC-4A9F-BD93-7A45F0463E0B}" dt="2023-03-10T15:10:56.640" v="2" actId="478"/>
            <ac:spMkLst>
              <pc:docMk/>
              <pc:sldMasterMk cId="1842600838" sldId="2147483660"/>
              <pc:sldLayoutMk cId="1692147337" sldId="2147483662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91255100-80CC-4A9F-BD93-7A45F0463E0B}" dt="2023-03-10T15:10:56.640" v="2" actId="478"/>
            <ac:spMkLst>
              <pc:docMk/>
              <pc:sldMasterMk cId="1842600838" sldId="2147483660"/>
              <pc:sldLayoutMk cId="1692147337" sldId="2147483662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91255100-80CC-4A9F-BD93-7A45F0463E0B}" dt="2023-03-10T15:10:56.640" v="2" actId="478"/>
            <ac:spMkLst>
              <pc:docMk/>
              <pc:sldMasterMk cId="1842600838" sldId="2147483660"/>
              <pc:sldLayoutMk cId="1692147337" sldId="2147483662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91255100-80CC-4A9F-BD93-7A45F0463E0B}" dt="2023-03-10T15:10:56.640" v="2" actId="478"/>
            <ac:spMkLst>
              <pc:docMk/>
              <pc:sldMasterMk cId="1842600838" sldId="2147483660"/>
              <pc:sldLayoutMk cId="1692147337" sldId="2147483662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91255100-80CC-4A9F-BD93-7A45F0463E0B}" dt="2023-03-10T15:12:48.201" v="36" actId="20577"/>
            <ac:spMkLst>
              <pc:docMk/>
              <pc:sldMasterMk cId="1842600838" sldId="2147483660"/>
              <pc:sldLayoutMk cId="1692147337" sldId="2147483662"/>
              <ac:spMk id="7" creationId="{9378E513-9FC5-4862-EB58-6A20A0EFFA9C}"/>
            </ac:spMkLst>
          </pc:spChg>
          <pc:spChg chg="add mod">
            <ac:chgData name="Franziska Händschel" userId="e2149472-3187-4d00-b16a-a19eff6fc04a" providerId="ADAL" clId="{91255100-80CC-4A9F-BD93-7A45F0463E0B}" dt="2023-03-10T15:11:49.590" v="17"/>
            <ac:spMkLst>
              <pc:docMk/>
              <pc:sldMasterMk cId="1842600838" sldId="2147483660"/>
              <pc:sldLayoutMk cId="1692147337" sldId="2147483662"/>
              <ac:spMk id="8" creationId="{C716E437-27EE-D262-61B3-C2AABD1CF323}"/>
            </ac:spMkLst>
          </pc:spChg>
          <pc:spChg chg="add mod">
            <ac:chgData name="Franziska Händschel" userId="e2149472-3187-4d00-b16a-a19eff6fc04a" providerId="ADAL" clId="{91255100-80CC-4A9F-BD93-7A45F0463E0B}" dt="2023-03-10T15:11:49.590" v="17"/>
            <ac:spMkLst>
              <pc:docMk/>
              <pc:sldMasterMk cId="1842600838" sldId="2147483660"/>
              <pc:sldLayoutMk cId="1692147337" sldId="2147483662"/>
              <ac:spMk id="9" creationId="{BAC194B5-59A6-FD44-683B-6755B1CB98A1}"/>
            </ac:spMkLst>
          </pc:spChg>
          <pc:spChg chg="add mod">
            <ac:chgData name="Franziska Händschel" userId="e2149472-3187-4d00-b16a-a19eff6fc04a" providerId="ADAL" clId="{91255100-80CC-4A9F-BD93-7A45F0463E0B}" dt="2023-03-10T15:11:49.590" v="17"/>
            <ac:spMkLst>
              <pc:docMk/>
              <pc:sldMasterMk cId="1842600838" sldId="2147483660"/>
              <pc:sldLayoutMk cId="1692147337" sldId="2147483662"/>
              <ac:spMk id="10" creationId="{E63F8057-2EFC-AC4C-1434-5F90384CA1B7}"/>
            </ac:spMkLst>
          </pc:spChg>
          <pc:spChg chg="mod">
            <ac:chgData name="Franziska Händschel" userId="e2149472-3187-4d00-b16a-a19eff6fc04a" providerId="ADAL" clId="{91255100-80CC-4A9F-BD93-7A45F0463E0B}" dt="2023-03-10T15:13:38.305" v="38"/>
            <ac:spMkLst>
              <pc:docMk/>
              <pc:sldMasterMk cId="1842600838" sldId="2147483660"/>
              <pc:sldLayoutMk cId="1692147337" sldId="2147483662"/>
              <ac:spMk id="13" creationId="{F3CCE302-928A-D53A-D59E-BF9652AE7FD9}"/>
            </ac:spMkLst>
          </pc:spChg>
          <pc:grpChg chg="add mod">
            <ac:chgData name="Franziska Händschel" userId="e2149472-3187-4d00-b16a-a19eff6fc04a" providerId="ADAL" clId="{91255100-80CC-4A9F-BD93-7A45F0463E0B}" dt="2023-03-10T15:13:38.305" v="38"/>
            <ac:grpSpMkLst>
              <pc:docMk/>
              <pc:sldMasterMk cId="1842600838" sldId="2147483660"/>
              <pc:sldLayoutMk cId="1692147337" sldId="2147483662"/>
              <ac:grpSpMk id="11" creationId="{00A32642-33F9-FA8B-9F5A-5924EC0966A3}"/>
            </ac:grpSpMkLst>
          </pc:grpChg>
          <pc:picChg chg="mod">
            <ac:chgData name="Franziska Händschel" userId="e2149472-3187-4d00-b16a-a19eff6fc04a" providerId="ADAL" clId="{91255100-80CC-4A9F-BD93-7A45F0463E0B}" dt="2023-03-10T15:13:38.305" v="38"/>
            <ac:picMkLst>
              <pc:docMk/>
              <pc:sldMasterMk cId="1842600838" sldId="2147483660"/>
              <pc:sldLayoutMk cId="1692147337" sldId="2147483662"/>
              <ac:picMk id="12" creationId="{86DC8690-9895-4A34-5A53-F4B5865EC2AD}"/>
            </ac:picMkLst>
          </pc:picChg>
        </pc:sldLayoutChg>
        <pc:sldLayoutChg chg="del">
          <pc:chgData name="Franziska Händschel" userId="e2149472-3187-4d00-b16a-a19eff6fc04a" providerId="ADAL" clId="{91255100-80CC-4A9F-BD93-7A45F0463E0B}" dt="2023-03-10T15:10:58.157" v="3" actId="2696"/>
          <pc:sldLayoutMkLst>
            <pc:docMk/>
            <pc:sldMasterMk cId="1842600838" sldId="2147483660"/>
            <pc:sldLayoutMk cId="1867417089" sldId="2147483663"/>
          </pc:sldLayoutMkLst>
        </pc:sldLayoutChg>
        <pc:sldLayoutChg chg="del">
          <pc:chgData name="Franziska Händschel" userId="e2149472-3187-4d00-b16a-a19eff6fc04a" providerId="ADAL" clId="{91255100-80CC-4A9F-BD93-7A45F0463E0B}" dt="2023-03-10T15:10:58.456" v="4" actId="2696"/>
          <pc:sldLayoutMkLst>
            <pc:docMk/>
            <pc:sldMasterMk cId="1842600838" sldId="2147483660"/>
            <pc:sldLayoutMk cId="758098849" sldId="2147483664"/>
          </pc:sldLayoutMkLst>
        </pc:sldLayoutChg>
        <pc:sldLayoutChg chg="del">
          <pc:chgData name="Franziska Händschel" userId="e2149472-3187-4d00-b16a-a19eff6fc04a" providerId="ADAL" clId="{91255100-80CC-4A9F-BD93-7A45F0463E0B}" dt="2023-03-10T15:10:58.663" v="5" actId="2696"/>
          <pc:sldLayoutMkLst>
            <pc:docMk/>
            <pc:sldMasterMk cId="1842600838" sldId="2147483660"/>
            <pc:sldLayoutMk cId="3631901318" sldId="2147483665"/>
          </pc:sldLayoutMkLst>
        </pc:sldLayoutChg>
        <pc:sldLayoutChg chg="del">
          <pc:chgData name="Franziska Händschel" userId="e2149472-3187-4d00-b16a-a19eff6fc04a" providerId="ADAL" clId="{91255100-80CC-4A9F-BD93-7A45F0463E0B}" dt="2023-03-10T15:10:58.902" v="6" actId="2696"/>
          <pc:sldLayoutMkLst>
            <pc:docMk/>
            <pc:sldMasterMk cId="1842600838" sldId="2147483660"/>
            <pc:sldLayoutMk cId="1085829652" sldId="2147483666"/>
          </pc:sldLayoutMkLst>
        </pc:sldLayoutChg>
        <pc:sldLayoutChg chg="del">
          <pc:chgData name="Franziska Händschel" userId="e2149472-3187-4d00-b16a-a19eff6fc04a" providerId="ADAL" clId="{91255100-80CC-4A9F-BD93-7A45F0463E0B}" dt="2023-03-10T15:10:59.140" v="7" actId="2696"/>
          <pc:sldLayoutMkLst>
            <pc:docMk/>
            <pc:sldMasterMk cId="1842600838" sldId="2147483660"/>
            <pc:sldLayoutMk cId="107353868" sldId="2147483667"/>
          </pc:sldLayoutMkLst>
        </pc:sldLayoutChg>
        <pc:sldLayoutChg chg="del">
          <pc:chgData name="Franziska Händschel" userId="e2149472-3187-4d00-b16a-a19eff6fc04a" providerId="ADAL" clId="{91255100-80CC-4A9F-BD93-7A45F0463E0B}" dt="2023-03-10T15:10:59.398" v="8" actId="2696"/>
          <pc:sldLayoutMkLst>
            <pc:docMk/>
            <pc:sldMasterMk cId="1842600838" sldId="2147483660"/>
            <pc:sldLayoutMk cId="3990308617" sldId="2147483668"/>
          </pc:sldLayoutMkLst>
        </pc:sldLayoutChg>
        <pc:sldLayoutChg chg="del">
          <pc:chgData name="Franziska Händschel" userId="e2149472-3187-4d00-b16a-a19eff6fc04a" providerId="ADAL" clId="{91255100-80CC-4A9F-BD93-7A45F0463E0B}" dt="2023-03-10T15:10:59.795" v="9" actId="2696"/>
          <pc:sldLayoutMkLst>
            <pc:docMk/>
            <pc:sldMasterMk cId="1842600838" sldId="2147483660"/>
            <pc:sldLayoutMk cId="2798197714" sldId="2147483669"/>
          </pc:sldLayoutMkLst>
        </pc:sldLayoutChg>
        <pc:sldLayoutChg chg="del">
          <pc:chgData name="Franziska Händschel" userId="e2149472-3187-4d00-b16a-a19eff6fc04a" providerId="ADAL" clId="{91255100-80CC-4A9F-BD93-7A45F0463E0B}" dt="2023-03-10T15:11:00.162" v="10" actId="2696"/>
          <pc:sldLayoutMkLst>
            <pc:docMk/>
            <pc:sldMasterMk cId="1842600838" sldId="2147483660"/>
            <pc:sldLayoutMk cId="3781707531" sldId="2147483670"/>
          </pc:sldLayoutMkLst>
        </pc:sldLayoutChg>
        <pc:sldLayoutChg chg="del">
          <pc:chgData name="Franziska Händschel" userId="e2149472-3187-4d00-b16a-a19eff6fc04a" providerId="ADAL" clId="{91255100-80CC-4A9F-BD93-7A45F0463E0B}" dt="2023-03-10T15:11:00.787" v="11" actId="2696"/>
          <pc:sldLayoutMkLst>
            <pc:docMk/>
            <pc:sldMasterMk cId="1842600838" sldId="2147483660"/>
            <pc:sldLayoutMk cId="430438525" sldId="2147483671"/>
          </pc:sldLayoutMkLst>
        </pc:sldLayoutChg>
      </pc:sldMasterChg>
    </pc:docChg>
  </pc:docChgLst>
  <pc:docChgLst>
    <pc:chgData name="Dirk Ahrends" userId="4319949e-1bf1-4fae-94f5-c7e80ffaa492" providerId="ADAL" clId="{40FE55E5-5A21-4485-BBE1-13C8CF42E99B}"/>
    <pc:docChg chg="undo custSel modSld">
      <pc:chgData name="Dirk Ahrends" userId="4319949e-1bf1-4fae-94f5-c7e80ffaa492" providerId="ADAL" clId="{40FE55E5-5A21-4485-BBE1-13C8CF42E99B}" dt="2023-01-20T10:17:38.995" v="33" actId="20577"/>
      <pc:docMkLst>
        <pc:docMk/>
      </pc:docMkLst>
      <pc:sldChg chg="addCm">
        <pc:chgData name="Dirk Ahrends" userId="4319949e-1bf1-4fae-94f5-c7e80ffaa492" providerId="ADAL" clId="{40FE55E5-5A21-4485-BBE1-13C8CF42E99B}" dt="2023-01-19T15:23:03.655" v="0"/>
        <pc:sldMkLst>
          <pc:docMk/>
          <pc:sldMk cId="2563087712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Dirk Ahrends" userId="4319949e-1bf1-4fae-94f5-c7e80ffaa492" providerId="ADAL" clId="{40FE55E5-5A21-4485-BBE1-13C8CF42E99B}" dt="2023-01-19T15:23:03.655" v="0"/>
              <pc2:cmMkLst xmlns:pc2="http://schemas.microsoft.com/office/powerpoint/2019/9/main/command">
                <pc:docMk/>
                <pc:sldMk cId="2563087712" sldId="256"/>
                <pc2:cmMk id="{3B1B5F02-4F60-4298-88BD-AEB71335AE80}"/>
              </pc2:cmMkLst>
            </pc226:cmChg>
          </p:ext>
        </pc:extLst>
      </pc:sldChg>
      <pc:sldChg chg="modSp mod">
        <pc:chgData name="Dirk Ahrends" userId="4319949e-1bf1-4fae-94f5-c7e80ffaa492" providerId="ADAL" clId="{40FE55E5-5A21-4485-BBE1-13C8CF42E99B}" dt="2023-01-20T10:17:38.995" v="33" actId="20577"/>
        <pc:sldMkLst>
          <pc:docMk/>
          <pc:sldMk cId="1491537013" sldId="263"/>
        </pc:sldMkLst>
        <pc:spChg chg="mod">
          <ac:chgData name="Dirk Ahrends" userId="4319949e-1bf1-4fae-94f5-c7e80ffaa492" providerId="ADAL" clId="{40FE55E5-5A21-4485-BBE1-13C8CF42E99B}" dt="2023-01-20T10:17:38.995" v="33" actId="20577"/>
          <ac:spMkLst>
            <pc:docMk/>
            <pc:sldMk cId="1491537013" sldId="263"/>
            <ac:spMk id="5" creationId="{97B11574-B9CE-F346-8AF7-11CB43A3054B}"/>
          </ac:spMkLst>
        </pc:spChg>
      </pc:sldChg>
    </pc:docChg>
  </pc:docChgLst>
  <pc:docChgLst>
    <pc:chgData name="Franziska Händschel" userId="e2149472-3187-4d00-b16a-a19eff6fc04a" providerId="ADAL" clId="{9633451F-45C4-47A1-9007-B77E16BC74F0}"/>
    <pc:docChg chg="undo custSel addSld delSld modSld">
      <pc:chgData name="Franziska Händschel" userId="e2149472-3187-4d00-b16a-a19eff6fc04a" providerId="ADAL" clId="{9633451F-45C4-47A1-9007-B77E16BC74F0}" dt="2023-02-09T14:18:57.695" v="148" actId="47"/>
      <pc:docMkLst>
        <pc:docMk/>
      </pc:docMkLst>
      <pc:sldChg chg="addSp delSp modSp del mod">
        <pc:chgData name="Franziska Händschel" userId="e2149472-3187-4d00-b16a-a19eff6fc04a" providerId="ADAL" clId="{9633451F-45C4-47A1-9007-B77E16BC74F0}" dt="2023-02-09T14:18:57.695" v="148" actId="47"/>
        <pc:sldMkLst>
          <pc:docMk/>
          <pc:sldMk cId="2563087712" sldId="256"/>
        </pc:sldMkLst>
        <pc:spChg chg="del">
          <ac:chgData name="Franziska Händschel" userId="e2149472-3187-4d00-b16a-a19eff6fc04a" providerId="ADAL" clId="{9633451F-45C4-47A1-9007-B77E16BC74F0}" dt="2023-02-09T14:18:55.220" v="147" actId="478"/>
          <ac:spMkLst>
            <pc:docMk/>
            <pc:sldMk cId="2563087712" sldId="256"/>
            <ac:spMk id="25" creationId="{08B738CC-71C2-7CA6-A747-AE311A5BBF33}"/>
          </ac:spMkLst>
        </pc:spChg>
        <pc:spChg chg="del">
          <ac:chgData name="Franziska Händschel" userId="e2149472-3187-4d00-b16a-a19eff6fc04a" providerId="ADAL" clId="{9633451F-45C4-47A1-9007-B77E16BC74F0}" dt="2023-02-09T14:18:55.220" v="147" actId="478"/>
          <ac:spMkLst>
            <pc:docMk/>
            <pc:sldMk cId="2563087712" sldId="256"/>
            <ac:spMk id="26" creationId="{06A32DD9-F44E-870A-E249-B413155E34DB}"/>
          </ac:spMkLst>
        </pc:spChg>
        <pc:spChg chg="del">
          <ac:chgData name="Franziska Händschel" userId="e2149472-3187-4d00-b16a-a19eff6fc04a" providerId="ADAL" clId="{9633451F-45C4-47A1-9007-B77E16BC74F0}" dt="2023-02-09T14:18:55.220" v="147" actId="478"/>
          <ac:spMkLst>
            <pc:docMk/>
            <pc:sldMk cId="2563087712" sldId="256"/>
            <ac:spMk id="30" creationId="{11CF2672-FD9C-C073-95AF-AFEB650E5CFC}"/>
          </ac:spMkLst>
        </pc:spChg>
        <pc:spChg chg="del">
          <ac:chgData name="Franziska Händschel" userId="e2149472-3187-4d00-b16a-a19eff6fc04a" providerId="ADAL" clId="{9633451F-45C4-47A1-9007-B77E16BC74F0}" dt="2023-02-09T14:18:55.220" v="147" actId="478"/>
          <ac:spMkLst>
            <pc:docMk/>
            <pc:sldMk cId="2563087712" sldId="256"/>
            <ac:spMk id="31" creationId="{1B9CE621-81DA-5414-2B24-4A1BE7A2545E}"/>
          </ac:spMkLst>
        </pc:spChg>
        <pc:spChg chg="del">
          <ac:chgData name="Franziska Händschel" userId="e2149472-3187-4d00-b16a-a19eff6fc04a" providerId="ADAL" clId="{9633451F-45C4-47A1-9007-B77E16BC74F0}" dt="2023-02-09T14:18:55.220" v="147" actId="478"/>
          <ac:spMkLst>
            <pc:docMk/>
            <pc:sldMk cId="2563087712" sldId="256"/>
            <ac:spMk id="33" creationId="{D16D22C7-1229-57CB-3A67-F99B2F8AEF00}"/>
          </ac:spMkLst>
        </pc:spChg>
        <pc:spChg chg="del">
          <ac:chgData name="Franziska Händschel" userId="e2149472-3187-4d00-b16a-a19eff6fc04a" providerId="ADAL" clId="{9633451F-45C4-47A1-9007-B77E16BC74F0}" dt="2023-02-09T14:18:55.220" v="147" actId="478"/>
          <ac:spMkLst>
            <pc:docMk/>
            <pc:sldMk cId="2563087712" sldId="256"/>
            <ac:spMk id="36" creationId="{D7E4815C-5E1D-AB3B-2B7F-E1FADC319781}"/>
          </ac:spMkLst>
        </pc:spChg>
        <pc:grpChg chg="del">
          <ac:chgData name="Franziska Händschel" userId="e2149472-3187-4d00-b16a-a19eff6fc04a" providerId="ADAL" clId="{9633451F-45C4-47A1-9007-B77E16BC74F0}" dt="2023-02-09T14:18:55.220" v="147" actId="478"/>
          <ac:grpSpMkLst>
            <pc:docMk/>
            <pc:sldMk cId="2563087712" sldId="256"/>
            <ac:grpSpMk id="24" creationId="{3A8667AC-7CE4-6F2F-A86B-1B7789CC9319}"/>
          </ac:grpSpMkLst>
        </pc:grpChg>
        <pc:grpChg chg="del">
          <ac:chgData name="Franziska Händschel" userId="e2149472-3187-4d00-b16a-a19eff6fc04a" providerId="ADAL" clId="{9633451F-45C4-47A1-9007-B77E16BC74F0}" dt="2023-02-09T14:18:55.220" v="147" actId="478"/>
          <ac:grpSpMkLst>
            <pc:docMk/>
            <pc:sldMk cId="2563087712" sldId="256"/>
            <ac:grpSpMk id="27" creationId="{73EBA39D-4F3D-FA9B-14B2-C7244C7E68E2}"/>
          </ac:grpSpMkLst>
        </pc:grpChg>
        <pc:picChg chg="del">
          <ac:chgData name="Franziska Händschel" userId="e2149472-3187-4d00-b16a-a19eff6fc04a" providerId="ADAL" clId="{9633451F-45C4-47A1-9007-B77E16BC74F0}" dt="2023-02-09T14:18:55.220" v="147" actId="478"/>
          <ac:picMkLst>
            <pc:docMk/>
            <pc:sldMk cId="2563087712" sldId="256"/>
            <ac:picMk id="38" creationId="{C7175094-7BD3-658A-04CB-F7584F931A02}"/>
          </ac:picMkLst>
        </pc:picChg>
        <pc:picChg chg="add del mod">
          <ac:chgData name="Franziska Händschel" userId="e2149472-3187-4d00-b16a-a19eff6fc04a" providerId="ADAL" clId="{9633451F-45C4-47A1-9007-B77E16BC74F0}" dt="2023-02-09T13:40:57.409" v="8" actId="478"/>
          <ac:picMkLst>
            <pc:docMk/>
            <pc:sldMk cId="2563087712" sldId="256"/>
            <ac:picMk id="1026" creationId="{AC635576-DE07-83E0-5F2F-06BB7348406F}"/>
          </ac:picMkLst>
        </pc:picChg>
        <pc:picChg chg="add del mod">
          <ac:chgData name="Franziska Händschel" userId="e2149472-3187-4d00-b16a-a19eff6fc04a" providerId="ADAL" clId="{9633451F-45C4-47A1-9007-B77E16BC74F0}" dt="2023-02-09T13:40:55.868" v="7" actId="478"/>
          <ac:picMkLst>
            <pc:docMk/>
            <pc:sldMk cId="2563087712" sldId="256"/>
            <ac:picMk id="1028" creationId="{4B165D96-BEA0-9FDC-5D6F-922A358EA53A}"/>
          </ac:picMkLst>
        </pc:picChg>
      </pc:sldChg>
      <pc:sldChg chg="modSp mod">
        <pc:chgData name="Franziska Händschel" userId="e2149472-3187-4d00-b16a-a19eff6fc04a" providerId="ADAL" clId="{9633451F-45C4-47A1-9007-B77E16BC74F0}" dt="2023-01-23T14:57:03.686" v="3" actId="20577"/>
        <pc:sldMkLst>
          <pc:docMk/>
          <pc:sldMk cId="1491537013" sldId="263"/>
        </pc:sldMkLst>
        <pc:spChg chg="mod">
          <ac:chgData name="Franziska Händschel" userId="e2149472-3187-4d00-b16a-a19eff6fc04a" providerId="ADAL" clId="{9633451F-45C4-47A1-9007-B77E16BC74F0}" dt="2023-01-23T14:57:03.686" v="3" actId="20577"/>
          <ac:spMkLst>
            <pc:docMk/>
            <pc:sldMk cId="1491537013" sldId="263"/>
            <ac:spMk id="8" creationId="{5C5C6169-A84A-DE08-7E60-5935ED6733F5}"/>
          </ac:spMkLst>
        </pc:spChg>
      </pc:sldChg>
      <pc:sldChg chg="addSp delSp modSp add mod">
        <pc:chgData name="Franziska Händschel" userId="e2149472-3187-4d00-b16a-a19eff6fc04a" providerId="ADAL" clId="{9633451F-45C4-47A1-9007-B77E16BC74F0}" dt="2023-02-09T14:18:48.361" v="146" actId="34135"/>
        <pc:sldMkLst>
          <pc:docMk/>
          <pc:sldMk cId="4244012892" sldId="264"/>
        </pc:sldMkLst>
        <pc:spChg chg="mod">
          <ac:chgData name="Franziska Händschel" userId="e2149472-3187-4d00-b16a-a19eff6fc04a" providerId="ADAL" clId="{9633451F-45C4-47A1-9007-B77E16BC74F0}" dt="2023-02-09T14:18:48.361" v="146" actId="34135"/>
          <ac:spMkLst>
            <pc:docMk/>
            <pc:sldMk cId="4244012892" sldId="264"/>
            <ac:spMk id="25" creationId="{08B738CC-71C2-7CA6-A747-AE311A5BBF33}"/>
          </ac:spMkLst>
        </pc:spChg>
        <pc:spChg chg="mod">
          <ac:chgData name="Franziska Händschel" userId="e2149472-3187-4d00-b16a-a19eff6fc04a" providerId="ADAL" clId="{9633451F-45C4-47A1-9007-B77E16BC74F0}" dt="2023-02-09T14:18:48.361" v="146" actId="34135"/>
          <ac:spMkLst>
            <pc:docMk/>
            <pc:sldMk cId="4244012892" sldId="264"/>
            <ac:spMk id="26" creationId="{06A32DD9-F44E-870A-E249-B413155E34DB}"/>
          </ac:spMkLst>
        </pc:spChg>
        <pc:spChg chg="mod">
          <ac:chgData name="Franziska Händschel" userId="e2149472-3187-4d00-b16a-a19eff6fc04a" providerId="ADAL" clId="{9633451F-45C4-47A1-9007-B77E16BC74F0}" dt="2023-02-09T14:18:48.361" v="146" actId="34135"/>
          <ac:spMkLst>
            <pc:docMk/>
            <pc:sldMk cId="4244012892" sldId="264"/>
            <ac:spMk id="29" creationId="{C7333F38-FF0D-B7EF-5446-3B73D934A9A2}"/>
          </ac:spMkLst>
        </pc:spChg>
        <pc:spChg chg="mod">
          <ac:chgData name="Franziska Händschel" userId="e2149472-3187-4d00-b16a-a19eff6fc04a" providerId="ADAL" clId="{9633451F-45C4-47A1-9007-B77E16BC74F0}" dt="2023-02-09T14:18:48.361" v="146" actId="34135"/>
          <ac:spMkLst>
            <pc:docMk/>
            <pc:sldMk cId="4244012892" sldId="264"/>
            <ac:spMk id="30" creationId="{11CF2672-FD9C-C073-95AF-AFEB650E5CFC}"/>
          </ac:spMkLst>
        </pc:spChg>
        <pc:spChg chg="mod">
          <ac:chgData name="Franziska Händschel" userId="e2149472-3187-4d00-b16a-a19eff6fc04a" providerId="ADAL" clId="{9633451F-45C4-47A1-9007-B77E16BC74F0}" dt="2023-02-09T14:18:48.361" v="146" actId="34135"/>
          <ac:spMkLst>
            <pc:docMk/>
            <pc:sldMk cId="4244012892" sldId="264"/>
            <ac:spMk id="31" creationId="{1B9CE621-81DA-5414-2B24-4A1BE7A2545E}"/>
          </ac:spMkLst>
        </pc:spChg>
        <pc:spChg chg="mod ord">
          <ac:chgData name="Franziska Händschel" userId="e2149472-3187-4d00-b16a-a19eff6fc04a" providerId="ADAL" clId="{9633451F-45C4-47A1-9007-B77E16BC74F0}" dt="2023-02-09T14:18:48.361" v="146" actId="34135"/>
          <ac:spMkLst>
            <pc:docMk/>
            <pc:sldMk cId="4244012892" sldId="264"/>
            <ac:spMk id="33" creationId="{D16D22C7-1229-57CB-3A67-F99B2F8AEF00}"/>
          </ac:spMkLst>
        </pc:spChg>
        <pc:spChg chg="add mod ord">
          <ac:chgData name="Franziska Händschel" userId="e2149472-3187-4d00-b16a-a19eff6fc04a" providerId="ADAL" clId="{9633451F-45C4-47A1-9007-B77E16BC74F0}" dt="2023-02-09T14:18:48.361" v="146" actId="34135"/>
          <ac:spMkLst>
            <pc:docMk/>
            <pc:sldMk cId="4244012892" sldId="264"/>
            <ac:spMk id="35" creationId="{B7CB882B-8111-27E4-80EA-F6369171B692}"/>
          </ac:spMkLst>
        </pc:spChg>
        <pc:spChg chg="del">
          <ac:chgData name="Franziska Händschel" userId="e2149472-3187-4d00-b16a-a19eff6fc04a" providerId="ADAL" clId="{9633451F-45C4-47A1-9007-B77E16BC74F0}" dt="2023-02-09T14:14:14.823" v="83" actId="478"/>
          <ac:spMkLst>
            <pc:docMk/>
            <pc:sldMk cId="4244012892" sldId="264"/>
            <ac:spMk id="36" creationId="{D7E4815C-5E1D-AB3B-2B7F-E1FADC319781}"/>
          </ac:spMkLst>
        </pc:spChg>
        <pc:spChg chg="add mod ord">
          <ac:chgData name="Franziska Händschel" userId="e2149472-3187-4d00-b16a-a19eff6fc04a" providerId="ADAL" clId="{9633451F-45C4-47A1-9007-B77E16BC74F0}" dt="2023-02-09T14:18:48.361" v="146" actId="34135"/>
          <ac:spMkLst>
            <pc:docMk/>
            <pc:sldMk cId="4244012892" sldId="264"/>
            <ac:spMk id="37" creationId="{0C125917-6C32-87B3-92F7-9A7533F09C50}"/>
          </ac:spMkLst>
        </pc:spChg>
        <pc:spChg chg="add mod ord">
          <ac:chgData name="Franziska Händschel" userId="e2149472-3187-4d00-b16a-a19eff6fc04a" providerId="ADAL" clId="{9633451F-45C4-47A1-9007-B77E16BC74F0}" dt="2023-02-09T14:18:48.361" v="146" actId="34135"/>
          <ac:spMkLst>
            <pc:docMk/>
            <pc:sldMk cId="4244012892" sldId="264"/>
            <ac:spMk id="39" creationId="{294647E6-688A-1A8A-DD40-052E90761CAA}"/>
          </ac:spMkLst>
        </pc:spChg>
        <pc:spChg chg="add mod ord">
          <ac:chgData name="Franziska Händschel" userId="e2149472-3187-4d00-b16a-a19eff6fc04a" providerId="ADAL" clId="{9633451F-45C4-47A1-9007-B77E16BC74F0}" dt="2023-02-09T14:18:48.361" v="146" actId="34135"/>
          <ac:spMkLst>
            <pc:docMk/>
            <pc:sldMk cId="4244012892" sldId="264"/>
            <ac:spMk id="40" creationId="{5D3251F8-F9AD-06E1-44D3-B23B66FB5002}"/>
          </ac:spMkLst>
        </pc:spChg>
        <pc:spChg chg="add mod ord">
          <ac:chgData name="Franziska Händschel" userId="e2149472-3187-4d00-b16a-a19eff6fc04a" providerId="ADAL" clId="{9633451F-45C4-47A1-9007-B77E16BC74F0}" dt="2023-02-09T14:18:48.361" v="146" actId="34135"/>
          <ac:spMkLst>
            <pc:docMk/>
            <pc:sldMk cId="4244012892" sldId="264"/>
            <ac:spMk id="41" creationId="{731929DA-8204-EB04-8BB5-0FA244898511}"/>
          </ac:spMkLst>
        </pc:spChg>
        <pc:spChg chg="add mod ord">
          <ac:chgData name="Franziska Händschel" userId="e2149472-3187-4d00-b16a-a19eff6fc04a" providerId="ADAL" clId="{9633451F-45C4-47A1-9007-B77E16BC74F0}" dt="2023-02-09T14:18:48.361" v="146" actId="34135"/>
          <ac:spMkLst>
            <pc:docMk/>
            <pc:sldMk cId="4244012892" sldId="264"/>
            <ac:spMk id="42" creationId="{70179EE1-1A49-0421-3A74-822CB282801E}"/>
          </ac:spMkLst>
        </pc:spChg>
        <pc:spChg chg="add mod ord">
          <ac:chgData name="Franziska Händschel" userId="e2149472-3187-4d00-b16a-a19eff6fc04a" providerId="ADAL" clId="{9633451F-45C4-47A1-9007-B77E16BC74F0}" dt="2023-02-09T14:18:48.361" v="146" actId="34135"/>
          <ac:spMkLst>
            <pc:docMk/>
            <pc:sldMk cId="4244012892" sldId="264"/>
            <ac:spMk id="43" creationId="{13245CCE-FC55-B8EA-1D95-EF72AB4C604B}"/>
          </ac:spMkLst>
        </pc:spChg>
        <pc:spChg chg="add mod ord">
          <ac:chgData name="Franziska Händschel" userId="e2149472-3187-4d00-b16a-a19eff6fc04a" providerId="ADAL" clId="{9633451F-45C4-47A1-9007-B77E16BC74F0}" dt="2023-02-09T14:18:48.361" v="146" actId="34135"/>
          <ac:spMkLst>
            <pc:docMk/>
            <pc:sldMk cId="4244012892" sldId="264"/>
            <ac:spMk id="44" creationId="{FE4D49DB-9B78-682B-E721-1E4A8FA8D86C}"/>
          </ac:spMkLst>
        </pc:spChg>
        <pc:grpChg chg="del">
          <ac:chgData name="Franziska Händschel" userId="e2149472-3187-4d00-b16a-a19eff6fc04a" providerId="ADAL" clId="{9633451F-45C4-47A1-9007-B77E16BC74F0}" dt="2023-02-09T14:09:52.244" v="17" actId="478"/>
          <ac:grpSpMkLst>
            <pc:docMk/>
            <pc:sldMk cId="4244012892" sldId="264"/>
            <ac:grpSpMk id="24" creationId="{3A8667AC-7CE4-6F2F-A86B-1B7789CC9319}"/>
          </ac:grpSpMkLst>
        </pc:grpChg>
        <pc:grpChg chg="mod">
          <ac:chgData name="Franziska Händschel" userId="e2149472-3187-4d00-b16a-a19eff6fc04a" providerId="ADAL" clId="{9633451F-45C4-47A1-9007-B77E16BC74F0}" dt="2023-02-09T14:18:48.361" v="146" actId="34135"/>
          <ac:grpSpMkLst>
            <pc:docMk/>
            <pc:sldMk cId="4244012892" sldId="264"/>
            <ac:grpSpMk id="27" creationId="{73EBA39D-4F3D-FA9B-14B2-C7244C7E68E2}"/>
          </ac:grpSpMkLst>
        </pc:grpChg>
        <pc:grpChg chg="add mod">
          <ac:chgData name="Franziska Händschel" userId="e2149472-3187-4d00-b16a-a19eff6fc04a" providerId="ADAL" clId="{9633451F-45C4-47A1-9007-B77E16BC74F0}" dt="2023-02-09T14:18:48.361" v="146" actId="34135"/>
          <ac:grpSpMkLst>
            <pc:docMk/>
            <pc:sldMk cId="4244012892" sldId="264"/>
            <ac:grpSpMk id="45" creationId="{73BA4475-D272-A49D-52B8-81AC8E603A55}"/>
          </ac:grpSpMkLst>
        </pc:grpChg>
        <pc:grpChg chg="add mod">
          <ac:chgData name="Franziska Händschel" userId="e2149472-3187-4d00-b16a-a19eff6fc04a" providerId="ADAL" clId="{9633451F-45C4-47A1-9007-B77E16BC74F0}" dt="2023-02-09T14:18:48.361" v="146" actId="34135"/>
          <ac:grpSpMkLst>
            <pc:docMk/>
            <pc:sldMk cId="4244012892" sldId="264"/>
            <ac:grpSpMk id="46" creationId="{3101DC7D-F434-7F38-672F-C9F368520D29}"/>
          </ac:grpSpMkLst>
        </pc:grpChg>
        <pc:grpChg chg="add mod">
          <ac:chgData name="Franziska Händschel" userId="e2149472-3187-4d00-b16a-a19eff6fc04a" providerId="ADAL" clId="{9633451F-45C4-47A1-9007-B77E16BC74F0}" dt="2023-02-09T14:18:48.361" v="146" actId="34135"/>
          <ac:grpSpMkLst>
            <pc:docMk/>
            <pc:sldMk cId="4244012892" sldId="264"/>
            <ac:grpSpMk id="47" creationId="{2381276E-4FEB-5680-9FCC-E6D2B099586B}"/>
          </ac:grpSpMkLst>
        </pc:grpChg>
        <pc:grpChg chg="add mod">
          <ac:chgData name="Franziska Händschel" userId="e2149472-3187-4d00-b16a-a19eff6fc04a" providerId="ADAL" clId="{9633451F-45C4-47A1-9007-B77E16BC74F0}" dt="2023-02-09T14:18:48.361" v="146" actId="34135"/>
          <ac:grpSpMkLst>
            <pc:docMk/>
            <pc:sldMk cId="4244012892" sldId="264"/>
            <ac:grpSpMk id="48" creationId="{740BFCB8-14AA-86BF-8191-EC86565DE037}"/>
          </ac:grpSpMkLst>
        </pc:grpChg>
        <pc:grpChg chg="add mod">
          <ac:chgData name="Franziska Händschel" userId="e2149472-3187-4d00-b16a-a19eff6fc04a" providerId="ADAL" clId="{9633451F-45C4-47A1-9007-B77E16BC74F0}" dt="2023-02-09T14:18:48.361" v="146" actId="34135"/>
          <ac:grpSpMkLst>
            <pc:docMk/>
            <pc:sldMk cId="4244012892" sldId="264"/>
            <ac:grpSpMk id="49" creationId="{30146CDD-1E54-DAE8-4335-BFA39EE0F2A8}"/>
          </ac:grpSpMkLst>
        </pc:grpChg>
        <pc:grpChg chg="add mod">
          <ac:chgData name="Franziska Händschel" userId="e2149472-3187-4d00-b16a-a19eff6fc04a" providerId="ADAL" clId="{9633451F-45C4-47A1-9007-B77E16BC74F0}" dt="2023-02-09T14:18:48.361" v="146" actId="34135"/>
          <ac:grpSpMkLst>
            <pc:docMk/>
            <pc:sldMk cId="4244012892" sldId="264"/>
            <ac:grpSpMk id="50" creationId="{412C4905-135B-84D5-453B-9C1FBCE52676}"/>
          </ac:grpSpMkLst>
        </pc:grpChg>
        <pc:grpChg chg="add mod">
          <ac:chgData name="Franziska Händschel" userId="e2149472-3187-4d00-b16a-a19eff6fc04a" providerId="ADAL" clId="{9633451F-45C4-47A1-9007-B77E16BC74F0}" dt="2023-02-09T14:18:48.361" v="146" actId="34135"/>
          <ac:grpSpMkLst>
            <pc:docMk/>
            <pc:sldMk cId="4244012892" sldId="264"/>
            <ac:grpSpMk id="51" creationId="{05BCFDC2-2CA3-E645-2A9D-942FD058F0D8}"/>
          </ac:grpSpMkLst>
        </pc:grpChg>
        <pc:grpChg chg="add mod">
          <ac:chgData name="Franziska Händschel" userId="e2149472-3187-4d00-b16a-a19eff6fc04a" providerId="ADAL" clId="{9633451F-45C4-47A1-9007-B77E16BC74F0}" dt="2023-02-09T14:18:48.361" v="146" actId="34135"/>
          <ac:grpSpMkLst>
            <pc:docMk/>
            <pc:sldMk cId="4244012892" sldId="264"/>
            <ac:grpSpMk id="52" creationId="{35D251E5-1B3C-BB16-ECCE-443BA22793B0}"/>
          </ac:grpSpMkLst>
        </pc:grpChg>
        <pc:picChg chg="add mod">
          <ac:chgData name="Franziska Händschel" userId="e2149472-3187-4d00-b16a-a19eff6fc04a" providerId="ADAL" clId="{9633451F-45C4-47A1-9007-B77E16BC74F0}" dt="2023-02-09T14:18:48.361" v="146" actId="34135"/>
          <ac:picMkLst>
            <pc:docMk/>
            <pc:sldMk cId="4244012892" sldId="264"/>
            <ac:picMk id="3" creationId="{6289EAF7-A2BF-9615-541F-0D0BA6BD1E4D}"/>
          </ac:picMkLst>
        </pc:picChg>
        <pc:picChg chg="add mod">
          <ac:chgData name="Franziska Händschel" userId="e2149472-3187-4d00-b16a-a19eff6fc04a" providerId="ADAL" clId="{9633451F-45C4-47A1-9007-B77E16BC74F0}" dt="2023-02-09T14:18:48.361" v="146" actId="34135"/>
          <ac:picMkLst>
            <pc:docMk/>
            <pc:sldMk cId="4244012892" sldId="264"/>
            <ac:picMk id="5" creationId="{3F140138-2733-1B93-504C-623F270AF622}"/>
          </ac:picMkLst>
        </pc:picChg>
        <pc:picChg chg="add mod">
          <ac:chgData name="Franziska Händschel" userId="e2149472-3187-4d00-b16a-a19eff6fc04a" providerId="ADAL" clId="{9633451F-45C4-47A1-9007-B77E16BC74F0}" dt="2023-02-09T14:18:48.361" v="146" actId="34135"/>
          <ac:picMkLst>
            <pc:docMk/>
            <pc:sldMk cId="4244012892" sldId="264"/>
            <ac:picMk id="8" creationId="{6E6DD736-967D-AFC1-36F2-2A18853CBDF3}"/>
          </ac:picMkLst>
        </pc:picChg>
        <pc:picChg chg="add mod">
          <ac:chgData name="Franziska Händschel" userId="e2149472-3187-4d00-b16a-a19eff6fc04a" providerId="ADAL" clId="{9633451F-45C4-47A1-9007-B77E16BC74F0}" dt="2023-02-09T14:18:48.361" v="146" actId="34135"/>
          <ac:picMkLst>
            <pc:docMk/>
            <pc:sldMk cId="4244012892" sldId="264"/>
            <ac:picMk id="11" creationId="{259DBEA5-A2E1-0488-E3C0-46F7B99567A4}"/>
          </ac:picMkLst>
        </pc:picChg>
        <pc:picChg chg="add mod">
          <ac:chgData name="Franziska Händschel" userId="e2149472-3187-4d00-b16a-a19eff6fc04a" providerId="ADAL" clId="{9633451F-45C4-47A1-9007-B77E16BC74F0}" dt="2023-02-09T14:18:48.361" v="146" actId="34135"/>
          <ac:picMkLst>
            <pc:docMk/>
            <pc:sldMk cId="4244012892" sldId="264"/>
            <ac:picMk id="14" creationId="{522A5C67-6579-2805-A927-0F9245E64A75}"/>
          </ac:picMkLst>
        </pc:picChg>
        <pc:picChg chg="add mod">
          <ac:chgData name="Franziska Händschel" userId="e2149472-3187-4d00-b16a-a19eff6fc04a" providerId="ADAL" clId="{9633451F-45C4-47A1-9007-B77E16BC74F0}" dt="2023-02-09T14:18:48.361" v="146" actId="34135"/>
          <ac:picMkLst>
            <pc:docMk/>
            <pc:sldMk cId="4244012892" sldId="264"/>
            <ac:picMk id="18" creationId="{84073801-D20C-4CAA-16EC-8B552DD6528C}"/>
          </ac:picMkLst>
        </pc:picChg>
        <pc:picChg chg="add mod">
          <ac:chgData name="Franziska Händschel" userId="e2149472-3187-4d00-b16a-a19eff6fc04a" providerId="ADAL" clId="{9633451F-45C4-47A1-9007-B77E16BC74F0}" dt="2023-02-09T14:18:48.361" v="146" actId="34135"/>
          <ac:picMkLst>
            <pc:docMk/>
            <pc:sldMk cId="4244012892" sldId="264"/>
            <ac:picMk id="22" creationId="{488B83B5-7F4C-F55F-6FA7-62E51985F044}"/>
          </ac:picMkLst>
        </pc:picChg>
        <pc:picChg chg="mod">
          <ac:chgData name="Franziska Händschel" userId="e2149472-3187-4d00-b16a-a19eff6fc04a" providerId="ADAL" clId="{9633451F-45C4-47A1-9007-B77E16BC74F0}" dt="2023-02-09T14:18:48.361" v="146" actId="34135"/>
          <ac:picMkLst>
            <pc:docMk/>
            <pc:sldMk cId="4244012892" sldId="264"/>
            <ac:picMk id="28" creationId="{71BCAFF5-5A85-56C2-CE70-4CE29EC40E8A}"/>
          </ac:picMkLst>
        </pc:picChg>
        <pc:picChg chg="add mod">
          <ac:chgData name="Franziska Händschel" userId="e2149472-3187-4d00-b16a-a19eff6fc04a" providerId="ADAL" clId="{9633451F-45C4-47A1-9007-B77E16BC74F0}" dt="2023-02-09T14:18:48.361" v="146" actId="34135"/>
          <ac:picMkLst>
            <pc:docMk/>
            <pc:sldMk cId="4244012892" sldId="264"/>
            <ac:picMk id="34" creationId="{01E51D9F-E3E9-8AEC-88C6-8702F26D149A}"/>
          </ac:picMkLst>
        </pc:picChg>
        <pc:picChg chg="mod ord">
          <ac:chgData name="Franziska Händschel" userId="e2149472-3187-4d00-b16a-a19eff6fc04a" providerId="ADAL" clId="{9633451F-45C4-47A1-9007-B77E16BC74F0}" dt="2023-02-09T14:18:48.361" v="146" actId="34135"/>
          <ac:picMkLst>
            <pc:docMk/>
            <pc:sldMk cId="4244012892" sldId="264"/>
            <ac:picMk id="38" creationId="{C7175094-7BD3-658A-04CB-F7584F931A02}"/>
          </ac:picMkLst>
        </pc:picChg>
      </pc:sldChg>
    </pc:docChg>
  </pc:docChgLst>
  <pc:docChgLst>
    <pc:chgData name="Franziska Händschel" userId="S::franziska.haendschel@finanztip.de::e2149472-3187-4d00-b16a-a19eff6fc04a" providerId="AD" clId="Web-{FFAE3986-443D-E59B-BE5D-D7D2ED15E312}"/>
    <pc:docChg chg="mod modSld">
      <pc:chgData name="Franziska Händschel" userId="S::franziska.haendschel@finanztip.de::e2149472-3187-4d00-b16a-a19eff6fc04a" providerId="AD" clId="Web-{FFAE3986-443D-E59B-BE5D-D7D2ED15E312}" dt="2023-01-23T14:56:37.551" v="4" actId="20577"/>
      <pc:docMkLst>
        <pc:docMk/>
      </pc:docMkLst>
      <pc:sldChg chg="modSp modCm">
        <pc:chgData name="Franziska Händschel" userId="S::franziska.haendschel@finanztip.de::e2149472-3187-4d00-b16a-a19eff6fc04a" providerId="AD" clId="Web-{FFAE3986-443D-E59B-BE5D-D7D2ED15E312}" dt="2023-01-23T14:56:37.551" v="4" actId="20577"/>
        <pc:sldMkLst>
          <pc:docMk/>
          <pc:sldMk cId="2563087712" sldId="256"/>
        </pc:sldMkLst>
        <pc:spChg chg="mod">
          <ac:chgData name="Franziska Händschel" userId="S::franziska.haendschel@finanztip.de::e2149472-3187-4d00-b16a-a19eff6fc04a" providerId="AD" clId="Web-{FFAE3986-443D-E59B-BE5D-D7D2ED15E312}" dt="2023-01-23T14:56:37.551" v="4" actId="20577"/>
          <ac:spMkLst>
            <pc:docMk/>
            <pc:sldMk cId="2563087712" sldId="256"/>
            <ac:spMk id="26" creationId="{06A32DD9-F44E-870A-E249-B413155E34D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Franziska Händschel" userId="S::franziska.haendschel@finanztip.de::e2149472-3187-4d00-b16a-a19eff6fc04a" providerId="AD" clId="Web-{FFAE3986-443D-E59B-BE5D-D7D2ED15E312}" dt="2023-01-23T14:56:26.410" v="3"/>
              <pc2:cmMkLst xmlns:pc2="http://schemas.microsoft.com/office/powerpoint/2019/9/main/command">
                <pc:docMk/>
                <pc:sldMk cId="2563087712" sldId="256"/>
                <pc2:cmMk id="{3B1B5F02-4F60-4298-88BD-AEB71335AE80}"/>
              </pc2:cmMkLst>
              <pc226:cmRplyChg chg="add">
                <pc226:chgData name="Franziska Händschel" userId="S::franziska.haendschel@finanztip.de::e2149472-3187-4d00-b16a-a19eff6fc04a" providerId="AD" clId="Web-{FFAE3986-443D-E59B-BE5D-D7D2ED15E312}" dt="2023-01-23T14:56:26.410" v="3"/>
                <pc2:cmRplyMkLst xmlns:pc2="http://schemas.microsoft.com/office/powerpoint/2019/9/main/command">
                  <pc:docMk/>
                  <pc:sldMk cId="2563087712" sldId="256"/>
                  <pc2:cmMk id="{3B1B5F02-4F60-4298-88BD-AEB71335AE80}"/>
                  <pc2:cmRplyMk id="{B6F6592E-CC7C-48D7-93DC-2DE3ECD7DA5E}"/>
                </pc2:cmRplyMkLst>
              </pc226:cmRplyChg>
            </pc226:cmChg>
          </p:ext>
        </pc:extLst>
      </pc:sldChg>
      <pc:sldChg chg="modSp">
        <pc:chgData name="Franziska Händschel" userId="S::franziska.haendschel@finanztip.de::e2149472-3187-4d00-b16a-a19eff6fc04a" providerId="AD" clId="Web-{FFAE3986-443D-E59B-BE5D-D7D2ED15E312}" dt="2023-01-23T14:55:24.109" v="1" actId="20577"/>
        <pc:sldMkLst>
          <pc:docMk/>
          <pc:sldMk cId="1491537013" sldId="263"/>
        </pc:sldMkLst>
        <pc:spChg chg="mod">
          <ac:chgData name="Franziska Händschel" userId="S::franziska.haendschel@finanztip.de::e2149472-3187-4d00-b16a-a19eff6fc04a" providerId="AD" clId="Web-{FFAE3986-443D-E59B-BE5D-D7D2ED15E312}" dt="2023-01-23T14:55:24.109" v="1" actId="20577"/>
          <ac:spMkLst>
            <pc:docMk/>
            <pc:sldMk cId="1491537013" sldId="263"/>
            <ac:spMk id="5" creationId="{97B11574-B9CE-F346-8AF7-11CB43A3054B}"/>
          </ac:spMkLst>
        </pc:spChg>
      </pc:sldChg>
    </pc:docChg>
  </pc:docChgLst>
  <pc:docChgLst>
    <pc:chgData name="Franziska Händschel" userId="e2149472-3187-4d00-b16a-a19eff6fc04a" providerId="ADAL" clId="{9FEDBD1B-EDC0-4BF8-AC5F-15B6F7BB5DA7}"/>
    <pc:docChg chg="custSel modSld modMainMaster">
      <pc:chgData name="Franziska Händschel" userId="e2149472-3187-4d00-b16a-a19eff6fc04a" providerId="ADAL" clId="{9FEDBD1B-EDC0-4BF8-AC5F-15B6F7BB5DA7}" dt="2024-04-24T13:52:02.362" v="73" actId="6014"/>
      <pc:docMkLst>
        <pc:docMk/>
      </pc:docMkLst>
      <pc:sldChg chg="modSp mod">
        <pc:chgData name="Franziska Händschel" userId="e2149472-3187-4d00-b16a-a19eff6fc04a" providerId="ADAL" clId="{9FEDBD1B-EDC0-4BF8-AC5F-15B6F7BB5DA7}" dt="2024-04-24T13:51:20.072" v="66" actId="34135"/>
        <pc:sldMkLst>
          <pc:docMk/>
          <pc:sldMk cId="1491537013" sldId="263"/>
        </pc:sldMkLst>
        <pc:spChg chg="mod">
          <ac:chgData name="Franziska Händschel" userId="e2149472-3187-4d00-b16a-a19eff6fc04a" providerId="ADAL" clId="{9FEDBD1B-EDC0-4BF8-AC5F-15B6F7BB5DA7}" dt="2024-04-24T13:51:20.072" v="66" actId="34135"/>
          <ac:spMkLst>
            <pc:docMk/>
            <pc:sldMk cId="1491537013" sldId="263"/>
            <ac:spMk id="7" creationId="{E5A66AEE-FCAD-1A0B-923D-F59D2E288786}"/>
          </ac:spMkLst>
        </pc:spChg>
        <pc:spChg chg="mod">
          <ac:chgData name="Franziska Händschel" userId="e2149472-3187-4d00-b16a-a19eff6fc04a" providerId="ADAL" clId="{9FEDBD1B-EDC0-4BF8-AC5F-15B6F7BB5DA7}" dt="2024-04-24T13:51:20.072" v="66" actId="34135"/>
          <ac:spMkLst>
            <pc:docMk/>
            <pc:sldMk cId="1491537013" sldId="263"/>
            <ac:spMk id="9" creationId="{ABF00A5A-277C-F1BB-2696-131A60F7157F}"/>
          </ac:spMkLst>
        </pc:spChg>
        <pc:spChg chg="mod">
          <ac:chgData name="Franziska Händschel" userId="e2149472-3187-4d00-b16a-a19eff6fc04a" providerId="ADAL" clId="{9FEDBD1B-EDC0-4BF8-AC5F-15B6F7BB5DA7}" dt="2024-04-24T13:51:20.072" v="66" actId="34135"/>
          <ac:spMkLst>
            <pc:docMk/>
            <pc:sldMk cId="1491537013" sldId="263"/>
            <ac:spMk id="13" creationId="{43B03B3A-64AF-D35E-526C-3B391D94AD78}"/>
          </ac:spMkLst>
        </pc:spChg>
      </pc:sldChg>
      <pc:sldChg chg="addSp delSp modSp mod">
        <pc:chgData name="Franziska Händschel" userId="e2149472-3187-4d00-b16a-a19eff6fc04a" providerId="ADAL" clId="{9FEDBD1B-EDC0-4BF8-AC5F-15B6F7BB5DA7}" dt="2024-04-24T13:51:36.066" v="69" actId="21"/>
        <pc:sldMkLst>
          <pc:docMk/>
          <pc:sldMk cId="4244012892" sldId="264"/>
        </pc:sldMkLst>
        <pc:spChg chg="add del mod">
          <ac:chgData name="Franziska Händschel" userId="e2149472-3187-4d00-b16a-a19eff6fc04a" providerId="ADAL" clId="{9FEDBD1B-EDC0-4BF8-AC5F-15B6F7BB5DA7}" dt="2024-04-24T13:49:19.050" v="34" actId="21"/>
          <ac:spMkLst>
            <pc:docMk/>
            <pc:sldMk cId="4244012892" sldId="264"/>
            <ac:spMk id="2" creationId="{5E30F985-306D-CF4E-F56E-C5D8950ACEAD}"/>
          </ac:spMkLst>
        </pc:spChg>
        <pc:grpChg chg="del">
          <ac:chgData name="Franziska Händschel" userId="e2149472-3187-4d00-b16a-a19eff6fc04a" providerId="ADAL" clId="{9FEDBD1B-EDC0-4BF8-AC5F-15B6F7BB5DA7}" dt="2024-04-24T13:51:36.066" v="69" actId="21"/>
          <ac:grpSpMkLst>
            <pc:docMk/>
            <pc:sldMk cId="4244012892" sldId="264"/>
            <ac:grpSpMk id="45" creationId="{73BA4475-D272-A49D-52B8-81AC8E603A55}"/>
          </ac:grpSpMkLst>
        </pc:grpChg>
        <pc:grpChg chg="del">
          <ac:chgData name="Franziska Händschel" userId="e2149472-3187-4d00-b16a-a19eff6fc04a" providerId="ADAL" clId="{9FEDBD1B-EDC0-4BF8-AC5F-15B6F7BB5DA7}" dt="2024-04-24T13:51:36.066" v="69" actId="21"/>
          <ac:grpSpMkLst>
            <pc:docMk/>
            <pc:sldMk cId="4244012892" sldId="264"/>
            <ac:grpSpMk id="46" creationId="{3101DC7D-F434-7F38-672F-C9F368520D29}"/>
          </ac:grpSpMkLst>
        </pc:grpChg>
        <pc:grpChg chg="del">
          <ac:chgData name="Franziska Händschel" userId="e2149472-3187-4d00-b16a-a19eff6fc04a" providerId="ADAL" clId="{9FEDBD1B-EDC0-4BF8-AC5F-15B6F7BB5DA7}" dt="2024-04-24T13:51:36.066" v="69" actId="21"/>
          <ac:grpSpMkLst>
            <pc:docMk/>
            <pc:sldMk cId="4244012892" sldId="264"/>
            <ac:grpSpMk id="47" creationId="{2381276E-4FEB-5680-9FCC-E6D2B099586B}"/>
          </ac:grpSpMkLst>
        </pc:grpChg>
        <pc:grpChg chg="del">
          <ac:chgData name="Franziska Händschel" userId="e2149472-3187-4d00-b16a-a19eff6fc04a" providerId="ADAL" clId="{9FEDBD1B-EDC0-4BF8-AC5F-15B6F7BB5DA7}" dt="2024-04-24T13:51:36.066" v="69" actId="21"/>
          <ac:grpSpMkLst>
            <pc:docMk/>
            <pc:sldMk cId="4244012892" sldId="264"/>
            <ac:grpSpMk id="48" creationId="{740BFCB8-14AA-86BF-8191-EC86565DE037}"/>
          </ac:grpSpMkLst>
        </pc:grpChg>
        <pc:grpChg chg="del">
          <ac:chgData name="Franziska Händschel" userId="e2149472-3187-4d00-b16a-a19eff6fc04a" providerId="ADAL" clId="{9FEDBD1B-EDC0-4BF8-AC5F-15B6F7BB5DA7}" dt="2024-04-24T13:51:36.066" v="69" actId="21"/>
          <ac:grpSpMkLst>
            <pc:docMk/>
            <pc:sldMk cId="4244012892" sldId="264"/>
            <ac:grpSpMk id="49" creationId="{30146CDD-1E54-DAE8-4335-BFA39EE0F2A8}"/>
          </ac:grpSpMkLst>
        </pc:grpChg>
        <pc:grpChg chg="del">
          <ac:chgData name="Franziska Händschel" userId="e2149472-3187-4d00-b16a-a19eff6fc04a" providerId="ADAL" clId="{9FEDBD1B-EDC0-4BF8-AC5F-15B6F7BB5DA7}" dt="2024-04-24T13:51:36.066" v="69" actId="21"/>
          <ac:grpSpMkLst>
            <pc:docMk/>
            <pc:sldMk cId="4244012892" sldId="264"/>
            <ac:grpSpMk id="50" creationId="{412C4905-135B-84D5-453B-9C1FBCE52676}"/>
          </ac:grpSpMkLst>
        </pc:grpChg>
        <pc:grpChg chg="del">
          <ac:chgData name="Franziska Händschel" userId="e2149472-3187-4d00-b16a-a19eff6fc04a" providerId="ADAL" clId="{9FEDBD1B-EDC0-4BF8-AC5F-15B6F7BB5DA7}" dt="2024-04-24T13:51:36.066" v="69" actId="21"/>
          <ac:grpSpMkLst>
            <pc:docMk/>
            <pc:sldMk cId="4244012892" sldId="264"/>
            <ac:grpSpMk id="51" creationId="{05BCFDC2-2CA3-E645-2A9D-942FD058F0D8}"/>
          </ac:grpSpMkLst>
        </pc:grpChg>
        <pc:grpChg chg="del">
          <ac:chgData name="Franziska Händschel" userId="e2149472-3187-4d00-b16a-a19eff6fc04a" providerId="ADAL" clId="{9FEDBD1B-EDC0-4BF8-AC5F-15B6F7BB5DA7}" dt="2024-04-24T13:51:36.066" v="69" actId="21"/>
          <ac:grpSpMkLst>
            <pc:docMk/>
            <pc:sldMk cId="4244012892" sldId="264"/>
            <ac:grpSpMk id="52" creationId="{35D251E5-1B3C-BB16-ECCE-443BA22793B0}"/>
          </ac:grpSpMkLst>
        </pc:grpChg>
        <pc:picChg chg="del mod">
          <ac:chgData name="Franziska Händschel" userId="e2149472-3187-4d00-b16a-a19eff6fc04a" providerId="ADAL" clId="{9FEDBD1B-EDC0-4BF8-AC5F-15B6F7BB5DA7}" dt="2024-04-24T13:51:36.066" v="69" actId="21"/>
          <ac:picMkLst>
            <pc:docMk/>
            <pc:sldMk cId="4244012892" sldId="264"/>
            <ac:picMk id="38" creationId="{C7175094-7BD3-658A-04CB-F7584F931A02}"/>
          </ac:picMkLst>
        </pc:picChg>
      </pc:sldChg>
      <pc:sldMasterChg chg="addSp delSp modSp mod delSldLayout modSldLayout">
        <pc:chgData name="Franziska Händschel" userId="e2149472-3187-4d00-b16a-a19eff6fc04a" providerId="ADAL" clId="{9FEDBD1B-EDC0-4BF8-AC5F-15B6F7BB5DA7}" dt="2024-04-24T13:52:02.362" v="73" actId="6014"/>
        <pc:sldMasterMkLst>
          <pc:docMk/>
          <pc:sldMasterMk cId="633056353" sldId="2147483663"/>
        </pc:sldMasterMkLst>
        <pc:spChg chg="del">
          <ac:chgData name="Franziska Händschel" userId="e2149472-3187-4d00-b16a-a19eff6fc04a" providerId="ADAL" clId="{9FEDBD1B-EDC0-4BF8-AC5F-15B6F7BB5DA7}" dt="2024-04-24T13:22:42.030" v="11" actId="478"/>
          <ac:spMkLst>
            <pc:docMk/>
            <pc:sldMasterMk cId="633056353" sldId="2147483663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9FEDBD1B-EDC0-4BF8-AC5F-15B6F7BB5DA7}" dt="2024-04-24T13:22:42.030" v="11" actId="478"/>
          <ac:spMkLst>
            <pc:docMk/>
            <pc:sldMasterMk cId="633056353" sldId="2147483663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9FEDBD1B-EDC0-4BF8-AC5F-15B6F7BB5DA7}" dt="2024-04-24T13:22:42.030" v="11" actId="478"/>
          <ac:spMkLst>
            <pc:docMk/>
            <pc:sldMasterMk cId="633056353" sldId="2147483663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9FEDBD1B-EDC0-4BF8-AC5F-15B6F7BB5DA7}" dt="2024-04-24T13:22:42.030" v="11" actId="478"/>
          <ac:spMkLst>
            <pc:docMk/>
            <pc:sldMasterMk cId="633056353" sldId="2147483663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9FEDBD1B-EDC0-4BF8-AC5F-15B6F7BB5DA7}" dt="2024-04-24T13:22:42.030" v="11" actId="478"/>
          <ac:spMkLst>
            <pc:docMk/>
            <pc:sldMasterMk cId="633056353" sldId="2147483663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9FEDBD1B-EDC0-4BF8-AC5F-15B6F7BB5DA7}" dt="2024-04-24T13:22:42.583" v="12"/>
          <ac:spMkLst>
            <pc:docMk/>
            <pc:sldMasterMk cId="633056353" sldId="2147483663"/>
            <ac:spMk id="9" creationId="{47C1DFB1-104A-6B99-B197-2C4B2F8F08F2}"/>
          </ac:spMkLst>
        </pc:spChg>
        <pc:grpChg chg="add mod">
          <ac:chgData name="Franziska Händschel" userId="e2149472-3187-4d00-b16a-a19eff6fc04a" providerId="ADAL" clId="{9FEDBD1B-EDC0-4BF8-AC5F-15B6F7BB5DA7}" dt="2024-04-24T13:22:42.583" v="12"/>
          <ac:grpSpMkLst>
            <pc:docMk/>
            <pc:sldMasterMk cId="633056353" sldId="2147483663"/>
            <ac:grpSpMk id="7" creationId="{2E9CBB69-0E23-90E0-DB35-CD03B425D264}"/>
          </ac:grpSpMkLst>
        </pc:grpChg>
        <pc:picChg chg="mod">
          <ac:chgData name="Franziska Händschel" userId="e2149472-3187-4d00-b16a-a19eff6fc04a" providerId="ADAL" clId="{9FEDBD1B-EDC0-4BF8-AC5F-15B6F7BB5DA7}" dt="2024-04-24T13:22:42.583" v="12"/>
          <ac:picMkLst>
            <pc:docMk/>
            <pc:sldMasterMk cId="633056353" sldId="2147483663"/>
            <ac:picMk id="8" creationId="{EBA29A44-91DA-49F6-32B2-FD2BD50AAD3D}"/>
          </ac:picMkLst>
        </pc:picChg>
        <pc:sldLayoutChg chg="del">
          <pc:chgData name="Franziska Händschel" userId="e2149472-3187-4d00-b16a-a19eff6fc04a" providerId="ADAL" clId="{9FEDBD1B-EDC0-4BF8-AC5F-15B6F7BB5DA7}" dt="2024-04-24T13:22:38.631" v="1" actId="2696"/>
          <pc:sldLayoutMkLst>
            <pc:docMk/>
            <pc:sldMasterMk cId="633056353" sldId="2147483663"/>
            <pc:sldLayoutMk cId="1836020647" sldId="2147483664"/>
          </pc:sldLayoutMkLst>
        </pc:sldLayoutChg>
        <pc:sldLayoutChg chg="del">
          <pc:chgData name="Franziska Händschel" userId="e2149472-3187-4d00-b16a-a19eff6fc04a" providerId="ADAL" clId="{9FEDBD1B-EDC0-4BF8-AC5F-15B6F7BB5DA7}" dt="2024-04-24T13:22:38.649" v="2" actId="2696"/>
          <pc:sldLayoutMkLst>
            <pc:docMk/>
            <pc:sldMasterMk cId="633056353" sldId="2147483663"/>
            <pc:sldLayoutMk cId="2027332171" sldId="2147483665"/>
          </pc:sldLayoutMkLst>
        </pc:sldLayoutChg>
        <pc:sldLayoutChg chg="del">
          <pc:chgData name="Franziska Händschel" userId="e2149472-3187-4d00-b16a-a19eff6fc04a" providerId="ADAL" clId="{9FEDBD1B-EDC0-4BF8-AC5F-15B6F7BB5DA7}" dt="2024-04-24T13:22:38.651" v="3" actId="2696"/>
          <pc:sldLayoutMkLst>
            <pc:docMk/>
            <pc:sldMasterMk cId="633056353" sldId="2147483663"/>
            <pc:sldLayoutMk cId="3856995689" sldId="2147483666"/>
          </pc:sldLayoutMkLst>
        </pc:sldLayoutChg>
        <pc:sldLayoutChg chg="del">
          <pc:chgData name="Franziska Händschel" userId="e2149472-3187-4d00-b16a-a19eff6fc04a" providerId="ADAL" clId="{9FEDBD1B-EDC0-4BF8-AC5F-15B6F7BB5DA7}" dt="2024-04-24T13:22:38.651" v="4" actId="2696"/>
          <pc:sldLayoutMkLst>
            <pc:docMk/>
            <pc:sldMasterMk cId="633056353" sldId="2147483663"/>
            <pc:sldLayoutMk cId="4143761324" sldId="2147483667"/>
          </pc:sldLayoutMkLst>
        </pc:sldLayoutChg>
        <pc:sldLayoutChg chg="del">
          <pc:chgData name="Franziska Händschel" userId="e2149472-3187-4d00-b16a-a19eff6fc04a" providerId="ADAL" clId="{9FEDBD1B-EDC0-4BF8-AC5F-15B6F7BB5DA7}" dt="2024-04-24T13:22:38.651" v="5" actId="2696"/>
          <pc:sldLayoutMkLst>
            <pc:docMk/>
            <pc:sldMasterMk cId="633056353" sldId="2147483663"/>
            <pc:sldLayoutMk cId="3702643626" sldId="2147483668"/>
          </pc:sldLayoutMkLst>
        </pc:sldLayoutChg>
        <pc:sldLayoutChg chg="del">
          <pc:chgData name="Franziska Händschel" userId="e2149472-3187-4d00-b16a-a19eff6fc04a" providerId="ADAL" clId="{9FEDBD1B-EDC0-4BF8-AC5F-15B6F7BB5DA7}" dt="2024-04-24T13:22:38.667" v="6" actId="2696"/>
          <pc:sldLayoutMkLst>
            <pc:docMk/>
            <pc:sldMasterMk cId="633056353" sldId="2147483663"/>
            <pc:sldLayoutMk cId="935890483" sldId="2147483669"/>
          </pc:sldLayoutMkLst>
        </pc:sldLayoutChg>
        <pc:sldLayoutChg chg="del">
          <pc:chgData name="Franziska Händschel" userId="e2149472-3187-4d00-b16a-a19eff6fc04a" providerId="ADAL" clId="{9FEDBD1B-EDC0-4BF8-AC5F-15B6F7BB5DA7}" dt="2024-04-24T13:22:38.667" v="7" actId="2696"/>
          <pc:sldLayoutMkLst>
            <pc:docMk/>
            <pc:sldMasterMk cId="633056353" sldId="2147483663"/>
            <pc:sldLayoutMk cId="318854347" sldId="2147483670"/>
          </pc:sldLayoutMkLst>
        </pc:sldLayoutChg>
        <pc:sldLayoutChg chg="del">
          <pc:chgData name="Franziska Händschel" userId="e2149472-3187-4d00-b16a-a19eff6fc04a" providerId="ADAL" clId="{9FEDBD1B-EDC0-4BF8-AC5F-15B6F7BB5DA7}" dt="2024-04-24T13:22:38.667" v="8" actId="2696"/>
          <pc:sldLayoutMkLst>
            <pc:docMk/>
            <pc:sldMasterMk cId="633056353" sldId="2147483663"/>
            <pc:sldLayoutMk cId="2471276482" sldId="2147483671"/>
          </pc:sldLayoutMkLst>
        </pc:sldLayoutChg>
        <pc:sldLayoutChg chg="del">
          <pc:chgData name="Franziska Händschel" userId="e2149472-3187-4d00-b16a-a19eff6fc04a" providerId="ADAL" clId="{9FEDBD1B-EDC0-4BF8-AC5F-15B6F7BB5DA7}" dt="2024-04-24T13:22:38.667" v="9" actId="2696"/>
          <pc:sldLayoutMkLst>
            <pc:docMk/>
            <pc:sldMasterMk cId="633056353" sldId="2147483663"/>
            <pc:sldLayoutMk cId="2085437084" sldId="2147483672"/>
          </pc:sldLayoutMkLst>
        </pc:sldLayoutChg>
        <pc:sldLayoutChg chg="del">
          <pc:chgData name="Franziska Händschel" userId="e2149472-3187-4d00-b16a-a19eff6fc04a" providerId="ADAL" clId="{9FEDBD1B-EDC0-4BF8-AC5F-15B6F7BB5DA7}" dt="2024-04-24T13:22:38.667" v="10" actId="2696"/>
          <pc:sldLayoutMkLst>
            <pc:docMk/>
            <pc:sldMasterMk cId="633056353" sldId="2147483663"/>
            <pc:sldLayoutMk cId="738241920" sldId="2147483673"/>
          </pc:sldLayoutMkLst>
        </pc:sldLayoutChg>
        <pc:sldLayoutChg chg="del">
          <pc:chgData name="Franziska Händschel" userId="e2149472-3187-4d00-b16a-a19eff6fc04a" providerId="ADAL" clId="{9FEDBD1B-EDC0-4BF8-AC5F-15B6F7BB5DA7}" dt="2024-04-24T13:22:38.631" v="0" actId="2696"/>
          <pc:sldLayoutMkLst>
            <pc:docMk/>
            <pc:sldMasterMk cId="633056353" sldId="2147483663"/>
            <pc:sldLayoutMk cId="1186062730" sldId="2147483674"/>
          </pc:sldLayoutMkLst>
        </pc:sldLayoutChg>
        <pc:sldLayoutChg chg="addSp delSp modSp mod">
          <pc:chgData name="Franziska Händschel" userId="e2149472-3187-4d00-b16a-a19eff6fc04a" providerId="ADAL" clId="{9FEDBD1B-EDC0-4BF8-AC5F-15B6F7BB5DA7}" dt="2024-04-24T13:51:57.323" v="72" actId="6014"/>
          <pc:sldLayoutMkLst>
            <pc:docMk/>
            <pc:sldMasterMk cId="633056353" sldId="2147483663"/>
            <pc:sldLayoutMk cId="4245849424" sldId="2147483675"/>
          </pc:sldLayoutMkLst>
          <pc:spChg chg="add del mod">
            <ac:chgData name="Franziska Händschel" userId="e2149472-3187-4d00-b16a-a19eff6fc04a" providerId="ADAL" clId="{9FEDBD1B-EDC0-4BF8-AC5F-15B6F7BB5DA7}" dt="2024-04-24T13:25:12.271" v="19" actId="478"/>
            <ac:spMkLst>
              <pc:docMk/>
              <pc:sldMasterMk cId="633056353" sldId="2147483663"/>
              <pc:sldLayoutMk cId="4245849424" sldId="2147483675"/>
              <ac:spMk id="2" creationId="{29225450-9F82-8544-A6EA-C2A9BE2B7BFE}"/>
            </ac:spMkLst>
          </pc:spChg>
          <pc:spChg chg="add mod ord">
            <ac:chgData name="Franziska Händschel" userId="e2149472-3187-4d00-b16a-a19eff6fc04a" providerId="ADAL" clId="{9FEDBD1B-EDC0-4BF8-AC5F-15B6F7BB5DA7}" dt="2024-04-24T13:25:39.369" v="22" actId="167"/>
            <ac:spMkLst>
              <pc:docMk/>
              <pc:sldMasterMk cId="633056353" sldId="2147483663"/>
              <pc:sldLayoutMk cId="4245849424" sldId="2147483675"/>
              <ac:spMk id="3" creationId="{79D65EA8-EDC9-5022-A0C0-C2C08C2D36E3}"/>
            </ac:spMkLst>
          </pc:spChg>
          <pc:spChg chg="add mod ord">
            <ac:chgData name="Franziska Händschel" userId="e2149472-3187-4d00-b16a-a19eff6fc04a" providerId="ADAL" clId="{9FEDBD1B-EDC0-4BF8-AC5F-15B6F7BB5DA7}" dt="2024-04-24T13:25:53.285" v="26" actId="207"/>
            <ac:spMkLst>
              <pc:docMk/>
              <pc:sldMasterMk cId="633056353" sldId="2147483663"/>
              <pc:sldLayoutMk cId="4245849424" sldId="2147483675"/>
              <ac:spMk id="4" creationId="{CD7E72E1-F7DB-337D-8027-87A4D5E28C08}"/>
            </ac:spMkLst>
          </pc:spChg>
          <pc:spChg chg="add mod">
            <ac:chgData name="Franziska Händschel" userId="e2149472-3187-4d00-b16a-a19eff6fc04a" providerId="ADAL" clId="{9FEDBD1B-EDC0-4BF8-AC5F-15B6F7BB5DA7}" dt="2024-04-24T13:49:43.309" v="40" actId="207"/>
            <ac:spMkLst>
              <pc:docMk/>
              <pc:sldMasterMk cId="633056353" sldId="2147483663"/>
              <pc:sldLayoutMk cId="4245849424" sldId="2147483675"/>
              <ac:spMk id="5" creationId="{5E30F985-306D-CF4E-F56E-C5D8950ACEAD}"/>
            </ac:spMkLst>
          </pc:spChg>
          <pc:spChg chg="del mod">
            <ac:chgData name="Franziska Händschel" userId="e2149472-3187-4d00-b16a-a19eff6fc04a" providerId="ADAL" clId="{9FEDBD1B-EDC0-4BF8-AC5F-15B6F7BB5DA7}" dt="2024-04-24T13:25:40.673" v="23" actId="478"/>
            <ac:spMkLst>
              <pc:docMk/>
              <pc:sldMasterMk cId="633056353" sldId="2147483663"/>
              <pc:sldLayoutMk cId="4245849424" sldId="2147483675"/>
              <ac:spMk id="7" creationId="{3B4C3F4B-6ACC-89FD-EDD3-C81B11C2D53F}"/>
            </ac:spMkLst>
          </pc:spChg>
          <pc:spChg chg="del">
            <ac:chgData name="Franziska Händschel" userId="e2149472-3187-4d00-b16a-a19eff6fc04a" providerId="ADAL" clId="{9FEDBD1B-EDC0-4BF8-AC5F-15B6F7BB5DA7}" dt="2024-04-24T13:49:25.040" v="35" actId="478"/>
            <ac:spMkLst>
              <pc:docMk/>
              <pc:sldMasterMk cId="633056353" sldId="2147483663"/>
              <pc:sldLayoutMk cId="4245849424" sldId="2147483675"/>
              <ac:spMk id="8" creationId="{29490234-588A-ACE3-FDE9-375F3847ADF0}"/>
            </ac:spMkLst>
          </pc:spChg>
          <pc:spChg chg="mod">
            <ac:chgData name="Franziska Händschel" userId="e2149472-3187-4d00-b16a-a19eff6fc04a" providerId="ADAL" clId="{9FEDBD1B-EDC0-4BF8-AC5F-15B6F7BB5DA7}" dt="2024-04-24T13:24:57.560" v="18" actId="207"/>
            <ac:spMkLst>
              <pc:docMk/>
              <pc:sldMasterMk cId="633056353" sldId="2147483663"/>
              <pc:sldLayoutMk cId="4245849424" sldId="2147483675"/>
              <ac:spMk id="9" creationId="{0027B3A4-0CA9-5763-9812-4A1D489F44E7}"/>
            </ac:spMkLst>
          </pc:spChg>
          <pc:spChg chg="mod">
            <ac:chgData name="Franziska Händschel" userId="e2149472-3187-4d00-b16a-a19eff6fc04a" providerId="ADAL" clId="{9FEDBD1B-EDC0-4BF8-AC5F-15B6F7BB5DA7}" dt="2024-04-24T13:51:39.570" v="70"/>
            <ac:spMkLst>
              <pc:docMk/>
              <pc:sldMasterMk cId="633056353" sldId="2147483663"/>
              <pc:sldLayoutMk cId="4245849424" sldId="2147483675"/>
              <ac:spMk id="35" creationId="{B7CB882B-8111-27E4-80EA-F6369171B692}"/>
            </ac:spMkLst>
          </pc:spChg>
          <pc:spChg chg="mod">
            <ac:chgData name="Franziska Händschel" userId="e2149472-3187-4d00-b16a-a19eff6fc04a" providerId="ADAL" clId="{9FEDBD1B-EDC0-4BF8-AC5F-15B6F7BB5DA7}" dt="2024-04-24T13:51:39.570" v="70"/>
            <ac:spMkLst>
              <pc:docMk/>
              <pc:sldMasterMk cId="633056353" sldId="2147483663"/>
              <pc:sldLayoutMk cId="4245849424" sldId="2147483675"/>
              <ac:spMk id="37" creationId="{0C125917-6C32-87B3-92F7-9A7533F09C50}"/>
            </ac:spMkLst>
          </pc:spChg>
          <pc:spChg chg="mod">
            <ac:chgData name="Franziska Händschel" userId="e2149472-3187-4d00-b16a-a19eff6fc04a" providerId="ADAL" clId="{9FEDBD1B-EDC0-4BF8-AC5F-15B6F7BB5DA7}" dt="2024-04-24T13:51:39.570" v="70"/>
            <ac:spMkLst>
              <pc:docMk/>
              <pc:sldMasterMk cId="633056353" sldId="2147483663"/>
              <pc:sldLayoutMk cId="4245849424" sldId="2147483675"/>
              <ac:spMk id="39" creationId="{294647E6-688A-1A8A-DD40-052E90761CAA}"/>
            </ac:spMkLst>
          </pc:spChg>
          <pc:spChg chg="mod">
            <ac:chgData name="Franziska Händschel" userId="e2149472-3187-4d00-b16a-a19eff6fc04a" providerId="ADAL" clId="{9FEDBD1B-EDC0-4BF8-AC5F-15B6F7BB5DA7}" dt="2024-04-24T13:51:39.570" v="70"/>
            <ac:spMkLst>
              <pc:docMk/>
              <pc:sldMasterMk cId="633056353" sldId="2147483663"/>
              <pc:sldLayoutMk cId="4245849424" sldId="2147483675"/>
              <ac:spMk id="40" creationId="{5D3251F8-F9AD-06E1-44D3-B23B66FB5002}"/>
            </ac:spMkLst>
          </pc:spChg>
          <pc:spChg chg="mod">
            <ac:chgData name="Franziska Händschel" userId="e2149472-3187-4d00-b16a-a19eff6fc04a" providerId="ADAL" clId="{9FEDBD1B-EDC0-4BF8-AC5F-15B6F7BB5DA7}" dt="2024-04-24T13:51:39.570" v="70"/>
            <ac:spMkLst>
              <pc:docMk/>
              <pc:sldMasterMk cId="633056353" sldId="2147483663"/>
              <pc:sldLayoutMk cId="4245849424" sldId="2147483675"/>
              <ac:spMk id="41" creationId="{731929DA-8204-EB04-8BB5-0FA244898511}"/>
            </ac:spMkLst>
          </pc:spChg>
          <pc:spChg chg="mod">
            <ac:chgData name="Franziska Händschel" userId="e2149472-3187-4d00-b16a-a19eff6fc04a" providerId="ADAL" clId="{9FEDBD1B-EDC0-4BF8-AC5F-15B6F7BB5DA7}" dt="2024-04-24T13:51:39.570" v="70"/>
            <ac:spMkLst>
              <pc:docMk/>
              <pc:sldMasterMk cId="633056353" sldId="2147483663"/>
              <pc:sldLayoutMk cId="4245849424" sldId="2147483675"/>
              <ac:spMk id="42" creationId="{70179EE1-1A49-0421-3A74-822CB282801E}"/>
            </ac:spMkLst>
          </pc:spChg>
          <pc:spChg chg="mod">
            <ac:chgData name="Franziska Händschel" userId="e2149472-3187-4d00-b16a-a19eff6fc04a" providerId="ADAL" clId="{9FEDBD1B-EDC0-4BF8-AC5F-15B6F7BB5DA7}" dt="2024-04-24T13:51:39.570" v="70"/>
            <ac:spMkLst>
              <pc:docMk/>
              <pc:sldMasterMk cId="633056353" sldId="2147483663"/>
              <pc:sldLayoutMk cId="4245849424" sldId="2147483675"/>
              <ac:spMk id="43" creationId="{13245CCE-FC55-B8EA-1D95-EF72AB4C604B}"/>
            </ac:spMkLst>
          </pc:spChg>
          <pc:spChg chg="mod">
            <ac:chgData name="Franziska Händschel" userId="e2149472-3187-4d00-b16a-a19eff6fc04a" providerId="ADAL" clId="{9FEDBD1B-EDC0-4BF8-AC5F-15B6F7BB5DA7}" dt="2024-04-24T13:51:39.570" v="70"/>
            <ac:spMkLst>
              <pc:docMk/>
              <pc:sldMasterMk cId="633056353" sldId="2147483663"/>
              <pc:sldLayoutMk cId="4245849424" sldId="2147483675"/>
              <ac:spMk id="44" creationId="{FE4D49DB-9B78-682B-E721-1E4A8FA8D86C}"/>
            </ac:spMkLst>
          </pc:spChg>
          <pc:grpChg chg="del">
            <ac:chgData name="Franziska Händschel" userId="e2149472-3187-4d00-b16a-a19eff6fc04a" providerId="ADAL" clId="{9FEDBD1B-EDC0-4BF8-AC5F-15B6F7BB5DA7}" dt="2024-04-24T13:22:45.983" v="13" actId="478"/>
            <ac:grpSpMkLst>
              <pc:docMk/>
              <pc:sldMasterMk cId="633056353" sldId="2147483663"/>
              <pc:sldLayoutMk cId="4245849424" sldId="2147483675"/>
              <ac:grpSpMk id="11" creationId="{9024FB77-40AE-BC3E-766E-BE04C648382C}"/>
            </ac:grpSpMkLst>
          </pc:grpChg>
          <pc:grpChg chg="add mod">
            <ac:chgData name="Franziska Händschel" userId="e2149472-3187-4d00-b16a-a19eff6fc04a" providerId="ADAL" clId="{9FEDBD1B-EDC0-4BF8-AC5F-15B6F7BB5DA7}" dt="2024-04-24T13:51:39.570" v="70"/>
            <ac:grpSpMkLst>
              <pc:docMk/>
              <pc:sldMasterMk cId="633056353" sldId="2147483663"/>
              <pc:sldLayoutMk cId="4245849424" sldId="2147483675"/>
              <ac:grpSpMk id="45" creationId="{73BA4475-D272-A49D-52B8-81AC8E603A55}"/>
            </ac:grpSpMkLst>
          </pc:grpChg>
          <pc:grpChg chg="add mod">
            <ac:chgData name="Franziska Händschel" userId="e2149472-3187-4d00-b16a-a19eff6fc04a" providerId="ADAL" clId="{9FEDBD1B-EDC0-4BF8-AC5F-15B6F7BB5DA7}" dt="2024-04-24T13:51:39.570" v="70"/>
            <ac:grpSpMkLst>
              <pc:docMk/>
              <pc:sldMasterMk cId="633056353" sldId="2147483663"/>
              <pc:sldLayoutMk cId="4245849424" sldId="2147483675"/>
              <ac:grpSpMk id="46" creationId="{3101DC7D-F434-7F38-672F-C9F368520D29}"/>
            </ac:grpSpMkLst>
          </pc:grpChg>
          <pc:grpChg chg="add mod">
            <ac:chgData name="Franziska Händschel" userId="e2149472-3187-4d00-b16a-a19eff6fc04a" providerId="ADAL" clId="{9FEDBD1B-EDC0-4BF8-AC5F-15B6F7BB5DA7}" dt="2024-04-24T13:51:39.570" v="70"/>
            <ac:grpSpMkLst>
              <pc:docMk/>
              <pc:sldMasterMk cId="633056353" sldId="2147483663"/>
              <pc:sldLayoutMk cId="4245849424" sldId="2147483675"/>
              <ac:grpSpMk id="47" creationId="{2381276E-4FEB-5680-9FCC-E6D2B099586B}"/>
            </ac:grpSpMkLst>
          </pc:grpChg>
          <pc:grpChg chg="add mod">
            <ac:chgData name="Franziska Händschel" userId="e2149472-3187-4d00-b16a-a19eff6fc04a" providerId="ADAL" clId="{9FEDBD1B-EDC0-4BF8-AC5F-15B6F7BB5DA7}" dt="2024-04-24T13:51:39.570" v="70"/>
            <ac:grpSpMkLst>
              <pc:docMk/>
              <pc:sldMasterMk cId="633056353" sldId="2147483663"/>
              <pc:sldLayoutMk cId="4245849424" sldId="2147483675"/>
              <ac:grpSpMk id="48" creationId="{740BFCB8-14AA-86BF-8191-EC86565DE037}"/>
            </ac:grpSpMkLst>
          </pc:grpChg>
          <pc:grpChg chg="add mod">
            <ac:chgData name="Franziska Händschel" userId="e2149472-3187-4d00-b16a-a19eff6fc04a" providerId="ADAL" clId="{9FEDBD1B-EDC0-4BF8-AC5F-15B6F7BB5DA7}" dt="2024-04-24T13:51:39.570" v="70"/>
            <ac:grpSpMkLst>
              <pc:docMk/>
              <pc:sldMasterMk cId="633056353" sldId="2147483663"/>
              <pc:sldLayoutMk cId="4245849424" sldId="2147483675"/>
              <ac:grpSpMk id="49" creationId="{30146CDD-1E54-DAE8-4335-BFA39EE0F2A8}"/>
            </ac:grpSpMkLst>
          </pc:grpChg>
          <pc:grpChg chg="add mod">
            <ac:chgData name="Franziska Händschel" userId="e2149472-3187-4d00-b16a-a19eff6fc04a" providerId="ADAL" clId="{9FEDBD1B-EDC0-4BF8-AC5F-15B6F7BB5DA7}" dt="2024-04-24T13:51:39.570" v="70"/>
            <ac:grpSpMkLst>
              <pc:docMk/>
              <pc:sldMasterMk cId="633056353" sldId="2147483663"/>
              <pc:sldLayoutMk cId="4245849424" sldId="2147483675"/>
              <ac:grpSpMk id="50" creationId="{412C4905-135B-84D5-453B-9C1FBCE52676}"/>
            </ac:grpSpMkLst>
          </pc:grpChg>
          <pc:grpChg chg="add mod">
            <ac:chgData name="Franziska Händschel" userId="e2149472-3187-4d00-b16a-a19eff6fc04a" providerId="ADAL" clId="{9FEDBD1B-EDC0-4BF8-AC5F-15B6F7BB5DA7}" dt="2024-04-24T13:51:39.570" v="70"/>
            <ac:grpSpMkLst>
              <pc:docMk/>
              <pc:sldMasterMk cId="633056353" sldId="2147483663"/>
              <pc:sldLayoutMk cId="4245849424" sldId="2147483675"/>
              <ac:grpSpMk id="51" creationId="{05BCFDC2-2CA3-E645-2A9D-942FD058F0D8}"/>
            </ac:grpSpMkLst>
          </pc:grpChg>
          <pc:grpChg chg="add mod">
            <ac:chgData name="Franziska Händschel" userId="e2149472-3187-4d00-b16a-a19eff6fc04a" providerId="ADAL" clId="{9FEDBD1B-EDC0-4BF8-AC5F-15B6F7BB5DA7}" dt="2024-04-24T13:51:39.570" v="70"/>
            <ac:grpSpMkLst>
              <pc:docMk/>
              <pc:sldMasterMk cId="633056353" sldId="2147483663"/>
              <pc:sldLayoutMk cId="4245849424" sldId="2147483675"/>
              <ac:grpSpMk id="52" creationId="{35D251E5-1B3C-BB16-ECCE-443BA22793B0}"/>
            </ac:grpSpMkLst>
          </pc:grpChg>
          <pc:picChg chg="mod">
            <ac:chgData name="Franziska Händschel" userId="e2149472-3187-4d00-b16a-a19eff6fc04a" providerId="ADAL" clId="{9FEDBD1B-EDC0-4BF8-AC5F-15B6F7BB5DA7}" dt="2024-04-24T13:51:39.570" v="70"/>
            <ac:picMkLst>
              <pc:docMk/>
              <pc:sldMasterMk cId="633056353" sldId="2147483663"/>
              <pc:sldLayoutMk cId="4245849424" sldId="2147483675"/>
              <ac:picMk id="6" creationId="{6289EAF7-A2BF-9615-541F-0D0BA6BD1E4D}"/>
            </ac:picMkLst>
          </pc:picChg>
          <pc:picChg chg="mod">
            <ac:chgData name="Franziska Händschel" userId="e2149472-3187-4d00-b16a-a19eff6fc04a" providerId="ADAL" clId="{9FEDBD1B-EDC0-4BF8-AC5F-15B6F7BB5DA7}" dt="2024-04-24T13:51:39.570" v="70"/>
            <ac:picMkLst>
              <pc:docMk/>
              <pc:sldMasterMk cId="633056353" sldId="2147483663"/>
              <pc:sldLayoutMk cId="4245849424" sldId="2147483675"/>
              <ac:picMk id="14" creationId="{3F140138-2733-1B93-504C-623F270AF622}"/>
            </ac:picMkLst>
          </pc:picChg>
          <pc:picChg chg="mod">
            <ac:chgData name="Franziska Händschel" userId="e2149472-3187-4d00-b16a-a19eff6fc04a" providerId="ADAL" clId="{9FEDBD1B-EDC0-4BF8-AC5F-15B6F7BB5DA7}" dt="2024-04-24T13:51:39.570" v="70"/>
            <ac:picMkLst>
              <pc:docMk/>
              <pc:sldMasterMk cId="633056353" sldId="2147483663"/>
              <pc:sldLayoutMk cId="4245849424" sldId="2147483675"/>
              <ac:picMk id="15" creationId="{6E6DD736-967D-AFC1-36F2-2A18853CBDF3}"/>
            </ac:picMkLst>
          </pc:picChg>
          <pc:picChg chg="mod">
            <ac:chgData name="Franziska Händschel" userId="e2149472-3187-4d00-b16a-a19eff6fc04a" providerId="ADAL" clId="{9FEDBD1B-EDC0-4BF8-AC5F-15B6F7BB5DA7}" dt="2024-04-24T13:51:39.570" v="70"/>
            <ac:picMkLst>
              <pc:docMk/>
              <pc:sldMasterMk cId="633056353" sldId="2147483663"/>
              <pc:sldLayoutMk cId="4245849424" sldId="2147483675"/>
              <ac:picMk id="16" creationId="{259DBEA5-A2E1-0488-E3C0-46F7B99567A4}"/>
            </ac:picMkLst>
          </pc:picChg>
          <pc:picChg chg="mod">
            <ac:chgData name="Franziska Händschel" userId="e2149472-3187-4d00-b16a-a19eff6fc04a" providerId="ADAL" clId="{9FEDBD1B-EDC0-4BF8-AC5F-15B6F7BB5DA7}" dt="2024-04-24T13:51:39.570" v="70"/>
            <ac:picMkLst>
              <pc:docMk/>
              <pc:sldMasterMk cId="633056353" sldId="2147483663"/>
              <pc:sldLayoutMk cId="4245849424" sldId="2147483675"/>
              <ac:picMk id="17" creationId="{522A5C67-6579-2805-A927-0F9245E64A75}"/>
            </ac:picMkLst>
          </pc:picChg>
          <pc:picChg chg="mod">
            <ac:chgData name="Franziska Händschel" userId="e2149472-3187-4d00-b16a-a19eff6fc04a" providerId="ADAL" clId="{9FEDBD1B-EDC0-4BF8-AC5F-15B6F7BB5DA7}" dt="2024-04-24T13:51:39.570" v="70"/>
            <ac:picMkLst>
              <pc:docMk/>
              <pc:sldMasterMk cId="633056353" sldId="2147483663"/>
              <pc:sldLayoutMk cId="4245849424" sldId="2147483675"/>
              <ac:picMk id="18" creationId="{84073801-D20C-4CAA-16EC-8B552DD6528C}"/>
            </ac:picMkLst>
          </pc:picChg>
          <pc:picChg chg="mod">
            <ac:chgData name="Franziska Händschel" userId="e2149472-3187-4d00-b16a-a19eff6fc04a" providerId="ADAL" clId="{9FEDBD1B-EDC0-4BF8-AC5F-15B6F7BB5DA7}" dt="2024-04-24T13:51:39.570" v="70"/>
            <ac:picMkLst>
              <pc:docMk/>
              <pc:sldMasterMk cId="633056353" sldId="2147483663"/>
              <pc:sldLayoutMk cId="4245849424" sldId="2147483675"/>
              <ac:picMk id="22" creationId="{488B83B5-7F4C-F55F-6FA7-62E51985F044}"/>
            </ac:picMkLst>
          </pc:picChg>
          <pc:picChg chg="mod">
            <ac:chgData name="Franziska Händschel" userId="e2149472-3187-4d00-b16a-a19eff6fc04a" providerId="ADAL" clId="{9FEDBD1B-EDC0-4BF8-AC5F-15B6F7BB5DA7}" dt="2024-04-24T13:51:39.570" v="70"/>
            <ac:picMkLst>
              <pc:docMk/>
              <pc:sldMasterMk cId="633056353" sldId="2147483663"/>
              <pc:sldLayoutMk cId="4245849424" sldId="2147483675"/>
              <ac:picMk id="34" creationId="{01E51D9F-E3E9-8AEC-88C6-8702F26D149A}"/>
            </ac:picMkLst>
          </pc:picChg>
          <pc:picChg chg="add mod">
            <ac:chgData name="Franziska Händschel" userId="e2149472-3187-4d00-b16a-a19eff6fc04a" providerId="ADAL" clId="{9FEDBD1B-EDC0-4BF8-AC5F-15B6F7BB5DA7}" dt="2024-04-24T13:51:39.570" v="70"/>
            <ac:picMkLst>
              <pc:docMk/>
              <pc:sldMasterMk cId="633056353" sldId="2147483663"/>
              <pc:sldLayoutMk cId="4245849424" sldId="2147483675"/>
              <ac:picMk id="38" creationId="{C7175094-7BD3-658A-04CB-F7584F931A02}"/>
            </ac:picMkLst>
          </pc:picChg>
        </pc:sldLayoutChg>
        <pc:sldLayoutChg chg="addSp delSp modSp mod">
          <pc:chgData name="Franziska Händschel" userId="e2149472-3187-4d00-b16a-a19eff6fc04a" providerId="ADAL" clId="{9FEDBD1B-EDC0-4BF8-AC5F-15B6F7BB5DA7}" dt="2024-04-24T13:52:02.362" v="73" actId="6014"/>
          <pc:sldLayoutMkLst>
            <pc:docMk/>
            <pc:sldMasterMk cId="633056353" sldId="2147483663"/>
            <pc:sldLayoutMk cId="1411931029" sldId="2147483676"/>
          </pc:sldLayoutMkLst>
          <pc:spChg chg="add mod">
            <ac:chgData name="Franziska Händschel" userId="e2149472-3187-4d00-b16a-a19eff6fc04a" providerId="ADAL" clId="{9FEDBD1B-EDC0-4BF8-AC5F-15B6F7BB5DA7}" dt="2024-04-24T13:49:52.179" v="44" actId="20577"/>
            <ac:spMkLst>
              <pc:docMk/>
              <pc:sldMasterMk cId="633056353" sldId="2147483663"/>
              <pc:sldLayoutMk cId="1411931029" sldId="2147483676"/>
              <ac:spMk id="2" creationId="{0BB798F4-72D1-EC27-D2BD-6EC54A43363D}"/>
            </ac:spMkLst>
          </pc:spChg>
          <pc:spChg chg="add mod ord">
            <ac:chgData name="Franziska Händschel" userId="e2149472-3187-4d00-b16a-a19eff6fc04a" providerId="ADAL" clId="{9FEDBD1B-EDC0-4BF8-AC5F-15B6F7BB5DA7}" dt="2024-04-24T13:50:03.129" v="46" actId="167"/>
            <ac:spMkLst>
              <pc:docMk/>
              <pc:sldMasterMk cId="633056353" sldId="2147483663"/>
              <pc:sldLayoutMk cId="1411931029" sldId="2147483676"/>
              <ac:spMk id="3" creationId="{77501E10-8503-ECB8-6D8A-28AF2554AFD0}"/>
            </ac:spMkLst>
          </pc:spChg>
          <pc:spChg chg="add mod ord">
            <ac:chgData name="Franziska Händschel" userId="e2149472-3187-4d00-b16a-a19eff6fc04a" providerId="ADAL" clId="{9FEDBD1B-EDC0-4BF8-AC5F-15B6F7BB5DA7}" dt="2024-04-24T13:50:03.129" v="46" actId="167"/>
            <ac:spMkLst>
              <pc:docMk/>
              <pc:sldMasterMk cId="633056353" sldId="2147483663"/>
              <pc:sldLayoutMk cId="1411931029" sldId="2147483676"/>
              <ac:spMk id="4" creationId="{ABF51158-777C-0B13-2C62-5387DEAAC409}"/>
            </ac:spMkLst>
          </pc:spChg>
          <pc:spChg chg="del">
            <ac:chgData name="Franziska Händschel" userId="e2149472-3187-4d00-b16a-a19eff6fc04a" providerId="ADAL" clId="{9FEDBD1B-EDC0-4BF8-AC5F-15B6F7BB5DA7}" dt="2024-04-24T13:49:48.198" v="41" actId="478"/>
            <ac:spMkLst>
              <pc:docMk/>
              <pc:sldMasterMk cId="633056353" sldId="2147483663"/>
              <pc:sldLayoutMk cId="1411931029" sldId="2147483676"/>
              <ac:spMk id="7" creationId="{9378E513-9FC5-4862-EB58-6A20A0EFFA9C}"/>
            </ac:spMkLst>
          </pc:spChg>
          <pc:spChg chg="mod">
            <ac:chgData name="Franziska Händschel" userId="e2149472-3187-4d00-b16a-a19eff6fc04a" providerId="ADAL" clId="{9FEDBD1B-EDC0-4BF8-AC5F-15B6F7BB5DA7}" dt="2024-04-24T13:25:18.150" v="20" actId="207"/>
            <ac:spMkLst>
              <pc:docMk/>
              <pc:sldMasterMk cId="633056353" sldId="2147483663"/>
              <pc:sldLayoutMk cId="1411931029" sldId="2147483676"/>
              <ac:spMk id="8" creationId="{C716E437-27EE-D262-61B3-C2AABD1CF323}"/>
            </ac:spMkLst>
          </pc:spChg>
          <pc:spChg chg="mod">
            <ac:chgData name="Franziska Händschel" userId="e2149472-3187-4d00-b16a-a19eff6fc04a" providerId="ADAL" clId="{9FEDBD1B-EDC0-4BF8-AC5F-15B6F7BB5DA7}" dt="2024-04-24T13:50:37.416" v="61" actId="1038"/>
            <ac:spMkLst>
              <pc:docMk/>
              <pc:sldMasterMk cId="633056353" sldId="2147483663"/>
              <pc:sldLayoutMk cId="1411931029" sldId="2147483676"/>
              <ac:spMk id="10" creationId="{E63F8057-2EFC-AC4C-1434-5F90384CA1B7}"/>
            </ac:spMkLst>
          </pc:spChg>
          <pc:grpChg chg="del">
            <ac:chgData name="Franziska Händschel" userId="e2149472-3187-4d00-b16a-a19eff6fc04a" providerId="ADAL" clId="{9FEDBD1B-EDC0-4BF8-AC5F-15B6F7BB5DA7}" dt="2024-04-24T13:22:48.508" v="14" actId="478"/>
            <ac:grpSpMkLst>
              <pc:docMk/>
              <pc:sldMasterMk cId="633056353" sldId="2147483663"/>
              <pc:sldLayoutMk cId="1411931029" sldId="2147483676"/>
              <ac:grpSpMk id="11" creationId="{00A32642-33F9-FA8B-9F5A-5924EC0966A3}"/>
            </ac:grpSpMkLst>
          </pc:gr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-1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79D65EA8-EDC9-5022-A0C0-C2C08C2D36E3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CD7E72E1-F7DB-337D-8027-87A4D5E28C08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2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0027B3A4-0CA9-5763-9812-4A1D489F44E7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727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C745465-4FEC-6E9A-5640-E71472AC35A8}"/>
              </a:ext>
            </a:extLst>
          </p:cNvPr>
          <p:cNvSpPr txBox="1"/>
          <p:nvPr userDrawn="1"/>
        </p:nvSpPr>
        <p:spPr>
          <a:xfrm>
            <a:off x="3426390" y="164332"/>
            <a:ext cx="3798360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Warum ist Claus </a:t>
            </a:r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finanziell ruiniert</a:t>
            </a:r>
            <a:r>
              <a:rPr lang="de-DE" sz="2590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?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5E30F985-306D-CF4E-F56E-C5D8950ACEAD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V-1 1/2</a:t>
            </a:r>
          </a:p>
        </p:txBody>
      </p: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05BCFDC2-2CA3-E645-2A9D-942FD058F0D8}"/>
              </a:ext>
            </a:extLst>
          </p:cNvPr>
          <p:cNvGrpSpPr/>
          <p:nvPr userDrawn="1"/>
        </p:nvGrpSpPr>
        <p:grpSpPr>
          <a:xfrm>
            <a:off x="3197581" y="1899380"/>
            <a:ext cx="2137067" cy="2137067"/>
            <a:chOff x="2812952" y="1376155"/>
            <a:chExt cx="1980000" cy="1980000"/>
          </a:xfrm>
        </p:grpSpPr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0C125917-6C32-87B3-92F7-9A7533F09C50}"/>
                </a:ext>
              </a:extLst>
            </p:cNvPr>
            <p:cNvSpPr/>
            <p:nvPr/>
          </p:nvSpPr>
          <p:spPr>
            <a:xfrm>
              <a:off x="2812952" y="1376155"/>
              <a:ext cx="1980000" cy="198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6289EAF7-A2BF-9615-541F-0D0BA6BD1E4D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2952" y="1826155"/>
              <a:ext cx="1080000" cy="1080000"/>
            </a:xfrm>
            <a:prstGeom prst="rect">
              <a:avLst/>
            </a:prstGeom>
          </p:spPr>
        </p:pic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412C4905-135B-84D5-453B-9C1FBCE52676}"/>
              </a:ext>
            </a:extLst>
          </p:cNvPr>
          <p:cNvGrpSpPr/>
          <p:nvPr userDrawn="1"/>
        </p:nvGrpSpPr>
        <p:grpSpPr>
          <a:xfrm>
            <a:off x="5400041" y="1899380"/>
            <a:ext cx="2137067" cy="2137067"/>
            <a:chOff x="4268265" y="1344238"/>
            <a:chExt cx="1980000" cy="1980000"/>
          </a:xfrm>
        </p:grpSpPr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294647E6-688A-1A8A-DD40-052E90761CAA}"/>
                </a:ext>
              </a:extLst>
            </p:cNvPr>
            <p:cNvSpPr/>
            <p:nvPr/>
          </p:nvSpPr>
          <p:spPr>
            <a:xfrm>
              <a:off x="4268265" y="1344238"/>
              <a:ext cx="1980000" cy="198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pic>
          <p:nvPicPr>
            <p:cNvPr id="14" name="Grafik 13" descr="Ein Bild, das Pfeil enthält.&#10;&#10;Automatisch generierte Beschreibung">
              <a:extLst>
                <a:ext uri="{FF2B5EF4-FFF2-40B4-BE49-F238E27FC236}">
                  <a16:creationId xmlns:a16="http://schemas.microsoft.com/office/drawing/2014/main" id="{3F140138-2733-1B93-504C-623F270AF622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8265" y="1794238"/>
              <a:ext cx="1080000" cy="1080000"/>
            </a:xfrm>
            <a:prstGeom prst="rect">
              <a:avLst/>
            </a:prstGeom>
          </p:spPr>
        </p:pic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35D251E5-1B3C-BB16-ECCE-443BA22793B0}"/>
              </a:ext>
            </a:extLst>
          </p:cNvPr>
          <p:cNvGrpSpPr/>
          <p:nvPr userDrawn="1"/>
        </p:nvGrpSpPr>
        <p:grpSpPr>
          <a:xfrm>
            <a:off x="979079" y="4098276"/>
            <a:ext cx="2137067" cy="2137067"/>
            <a:chOff x="1039977" y="1400512"/>
            <a:chExt cx="1980000" cy="1980000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B7CB882B-8111-27E4-80EA-F6369171B692}"/>
                </a:ext>
              </a:extLst>
            </p:cNvPr>
            <p:cNvSpPr/>
            <p:nvPr/>
          </p:nvSpPr>
          <p:spPr>
            <a:xfrm>
              <a:off x="1039977" y="1400512"/>
              <a:ext cx="1980000" cy="198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6E6DD736-967D-AFC1-36F2-2A18853CBDF3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9977" y="1850512"/>
              <a:ext cx="1080000" cy="1080000"/>
            </a:xfrm>
            <a:prstGeom prst="rect">
              <a:avLst/>
            </a:prstGeom>
          </p:spPr>
        </p:pic>
      </p:grp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30146CDD-1E54-DAE8-4335-BFA39EE0F2A8}"/>
              </a:ext>
            </a:extLst>
          </p:cNvPr>
          <p:cNvGrpSpPr/>
          <p:nvPr userDrawn="1"/>
        </p:nvGrpSpPr>
        <p:grpSpPr>
          <a:xfrm>
            <a:off x="7616292" y="1899380"/>
            <a:ext cx="2137067" cy="2137067"/>
            <a:chOff x="6304826" y="1224825"/>
            <a:chExt cx="1980000" cy="1980000"/>
          </a:xfrm>
        </p:grpSpPr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5D3251F8-F9AD-06E1-44D3-B23B66FB5002}"/>
                </a:ext>
              </a:extLst>
            </p:cNvPr>
            <p:cNvSpPr/>
            <p:nvPr/>
          </p:nvSpPr>
          <p:spPr>
            <a:xfrm>
              <a:off x="6304826" y="1224825"/>
              <a:ext cx="1980000" cy="198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259DBEA5-A2E1-0488-E3C0-46F7B99567A4}"/>
                </a:ext>
              </a:extLst>
            </p:cNvPr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4826" y="1674825"/>
              <a:ext cx="1080000" cy="1080000"/>
            </a:xfrm>
            <a:prstGeom prst="rect">
              <a:avLst/>
            </a:prstGeom>
          </p:spPr>
        </p:pic>
      </p:grp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740BFCB8-14AA-86BF-8191-EC86565DE037}"/>
              </a:ext>
            </a:extLst>
          </p:cNvPr>
          <p:cNvGrpSpPr/>
          <p:nvPr userDrawn="1"/>
        </p:nvGrpSpPr>
        <p:grpSpPr>
          <a:xfrm>
            <a:off x="7616292" y="4098276"/>
            <a:ext cx="2137067" cy="2137067"/>
            <a:chOff x="6615836" y="2868326"/>
            <a:chExt cx="1980000" cy="1980000"/>
          </a:xfrm>
        </p:grpSpPr>
        <p:sp>
          <p:nvSpPr>
            <p:cNvPr id="44" name="Ellipse 43">
              <a:extLst>
                <a:ext uri="{FF2B5EF4-FFF2-40B4-BE49-F238E27FC236}">
                  <a16:creationId xmlns:a16="http://schemas.microsoft.com/office/drawing/2014/main" id="{FE4D49DB-9B78-682B-E721-1E4A8FA8D86C}"/>
                </a:ext>
              </a:extLst>
            </p:cNvPr>
            <p:cNvSpPr/>
            <p:nvPr/>
          </p:nvSpPr>
          <p:spPr>
            <a:xfrm>
              <a:off x="6615836" y="2868326"/>
              <a:ext cx="1980000" cy="198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522A5C67-6579-2805-A927-0F9245E64A75}"/>
                </a:ext>
              </a:extLst>
            </p:cNvPr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5836" y="3318326"/>
              <a:ext cx="1080000" cy="1080000"/>
            </a:xfrm>
            <a:prstGeom prst="rect">
              <a:avLst/>
            </a:prstGeom>
          </p:spPr>
        </p:pic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2381276E-4FEB-5680-9FCC-E6D2B099586B}"/>
              </a:ext>
            </a:extLst>
          </p:cNvPr>
          <p:cNvGrpSpPr/>
          <p:nvPr userDrawn="1"/>
        </p:nvGrpSpPr>
        <p:grpSpPr>
          <a:xfrm>
            <a:off x="5400041" y="4098276"/>
            <a:ext cx="2137067" cy="2137067"/>
            <a:chOff x="4934157" y="3575471"/>
            <a:chExt cx="1980000" cy="1980000"/>
          </a:xfrm>
        </p:grpSpPr>
        <p:sp>
          <p:nvSpPr>
            <p:cNvPr id="43" name="Ellipse 42">
              <a:extLst>
                <a:ext uri="{FF2B5EF4-FFF2-40B4-BE49-F238E27FC236}">
                  <a16:creationId xmlns:a16="http://schemas.microsoft.com/office/drawing/2014/main" id="{13245CCE-FC55-B8EA-1D95-EF72AB4C604B}"/>
                </a:ext>
              </a:extLst>
            </p:cNvPr>
            <p:cNvSpPr/>
            <p:nvPr/>
          </p:nvSpPr>
          <p:spPr>
            <a:xfrm>
              <a:off x="4934157" y="3575471"/>
              <a:ext cx="1980000" cy="198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84073801-D20C-4CAA-16EC-8B552DD6528C}"/>
                </a:ext>
              </a:extLst>
            </p:cNvPr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4157" y="4025471"/>
              <a:ext cx="1080000" cy="1080000"/>
            </a:xfrm>
            <a:prstGeom prst="rect">
              <a:avLst/>
            </a:prstGeom>
          </p:spPr>
        </p:pic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3101DC7D-F434-7F38-672F-C9F368520D29}"/>
              </a:ext>
            </a:extLst>
          </p:cNvPr>
          <p:cNvGrpSpPr/>
          <p:nvPr userDrawn="1"/>
        </p:nvGrpSpPr>
        <p:grpSpPr>
          <a:xfrm>
            <a:off x="3197581" y="4098276"/>
            <a:ext cx="2137067" cy="2137067"/>
            <a:chOff x="2869822" y="3751504"/>
            <a:chExt cx="1980000" cy="1980000"/>
          </a:xfrm>
        </p:grpSpPr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70179EE1-1A49-0421-3A74-822CB282801E}"/>
                </a:ext>
              </a:extLst>
            </p:cNvPr>
            <p:cNvSpPr/>
            <p:nvPr/>
          </p:nvSpPr>
          <p:spPr>
            <a:xfrm>
              <a:off x="2869822" y="3751504"/>
              <a:ext cx="1980000" cy="198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488B83B5-7F4C-F55F-6FA7-62E51985F044}"/>
                </a:ext>
              </a:extLst>
            </p:cNvPr>
            <p:cNvPicPr/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9822" y="4201504"/>
              <a:ext cx="1080000" cy="1080000"/>
            </a:xfrm>
            <a:prstGeom prst="rect">
              <a:avLst/>
            </a:prstGeom>
          </p:spPr>
        </p:pic>
      </p:grp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73BA4475-D272-A49D-52B8-81AC8E603A55}"/>
              </a:ext>
            </a:extLst>
          </p:cNvPr>
          <p:cNvGrpSpPr/>
          <p:nvPr userDrawn="1"/>
        </p:nvGrpSpPr>
        <p:grpSpPr>
          <a:xfrm>
            <a:off x="979079" y="1899380"/>
            <a:ext cx="2137067" cy="2137067"/>
            <a:chOff x="786355" y="3712392"/>
            <a:chExt cx="1980000" cy="1980000"/>
          </a:xfrm>
        </p:grpSpPr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731929DA-8204-EB04-8BB5-0FA244898511}"/>
                </a:ext>
              </a:extLst>
            </p:cNvPr>
            <p:cNvSpPr/>
            <p:nvPr/>
          </p:nvSpPr>
          <p:spPr>
            <a:xfrm>
              <a:off x="786355" y="3712392"/>
              <a:ext cx="1980000" cy="198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pic>
          <p:nvPicPr>
            <p:cNvPr id="34" name="Grafik 33">
              <a:extLst>
                <a:ext uri="{FF2B5EF4-FFF2-40B4-BE49-F238E27FC236}">
                  <a16:creationId xmlns:a16="http://schemas.microsoft.com/office/drawing/2014/main" id="{01E51D9F-E3E9-8AEC-88C6-8702F26D149A}"/>
                </a:ext>
              </a:extLst>
            </p:cNvPr>
            <p:cNvPicPr/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6355" y="4162392"/>
              <a:ext cx="1080000" cy="1080000"/>
            </a:xfrm>
            <a:prstGeom prst="rect">
              <a:avLst/>
            </a:prstGeom>
          </p:spPr>
        </p:pic>
      </p:grpSp>
      <p:pic>
        <p:nvPicPr>
          <p:cNvPr id="38" name="Grafik 37" descr="Ein Bild, das Text, Vektorgrafiken enthält.&#10;&#10;Automatisch generierte Beschreibung">
            <a:extLst>
              <a:ext uri="{FF2B5EF4-FFF2-40B4-BE49-F238E27FC236}">
                <a16:creationId xmlns:a16="http://schemas.microsoft.com/office/drawing/2014/main" id="{C7175094-7BD3-658A-04CB-F7584F931A02}"/>
              </a:ext>
            </a:extLst>
          </p:cNvPr>
          <p:cNvPicPr/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0972" y="5265286"/>
            <a:ext cx="2400911" cy="219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849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-1 2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77501E10-8503-ECB8-6D8A-28AF2554AFD0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ABF51158-777C-0B13-2C62-5387DEAAC409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2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C716E437-27EE-D262-61B3-C2AABD1CF323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2590" b="1">
              <a:solidFill>
                <a:schemeClr val="bg1"/>
              </a:solidFill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AC194B5-59A6-FD44-683B-6755B1CB98A1}"/>
              </a:ext>
            </a:extLst>
          </p:cNvPr>
          <p:cNvSpPr txBox="1">
            <a:spLocks/>
          </p:cNvSpPr>
          <p:nvPr userDrawn="1"/>
        </p:nvSpPr>
        <p:spPr>
          <a:xfrm>
            <a:off x="3426390" y="164332"/>
            <a:ext cx="3798360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Warum ist Claus </a:t>
            </a:r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finanziell ruiniert</a:t>
            </a:r>
            <a:r>
              <a:rPr lang="de-DE" sz="2590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?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63F8057-2EFC-AC4C-1434-5F90384CA1B7}"/>
              </a:ext>
            </a:extLst>
          </p:cNvPr>
          <p:cNvSpPr txBox="1">
            <a:spLocks/>
          </p:cNvSpPr>
          <p:nvPr userDrawn="1"/>
        </p:nvSpPr>
        <p:spPr>
          <a:xfrm>
            <a:off x="974650" y="1947562"/>
            <a:ext cx="6503516" cy="425132"/>
          </a:xfrm>
          <a:prstGeom prst="rect">
            <a:avLst/>
          </a:prstGeom>
          <a:noFill/>
        </p:spPr>
        <p:txBody>
          <a:bodyPr wrap="square" lIns="98694" tIns="49347" rIns="98694" bIns="49347" rtlCol="0" anchor="t">
            <a:spAutoFit/>
          </a:bodyPr>
          <a:lstStyle/>
          <a:p>
            <a:r>
              <a:rPr lang="de-DE" sz="2115" dirty="0">
                <a:latin typeface="Helvetica"/>
                <a:ea typeface="Inter" panose="020B0502030000000004" pitchFamily="34" charset="0"/>
                <a:cs typeface="Helvetica"/>
              </a:rPr>
              <a:t>Hypothesen unserer Klasse: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0BB798F4-72D1-EC27-D2BD-6EC54A43363D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V-1 2/2</a:t>
            </a:r>
          </a:p>
        </p:txBody>
      </p:sp>
    </p:spTree>
    <p:extLst>
      <p:ext uri="{BB962C8B-B14F-4D97-AF65-F5344CB8AC3E}">
        <p14:creationId xmlns:p14="http://schemas.microsoft.com/office/powerpoint/2010/main" val="1411931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E9CBB69-0E23-90E0-DB35-CD03B425D264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6199697"/>
            <a:ext cx="1069511" cy="253546"/>
            <a:chOff x="4740892" y="3380559"/>
            <a:chExt cx="716795" cy="169928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EBA29A44-91DA-49F6-32B2-FD2BD50AAD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47C1DFB1-104A-6B99-B197-2C4B2F8F08F2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3056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4012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E5A66AEE-FCAD-1A0B-923D-F59D2E28878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75266" y="2597569"/>
            <a:ext cx="8652934" cy="1182268"/>
          </a:xfrm>
          <a:prstGeom prst="rect">
            <a:avLst/>
          </a:prstGeom>
          <a:solidFill>
            <a:srgbClr val="FFFFFF">
              <a:alpha val="80000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rIns="194279" rtlCol="0" anchor="ctr"/>
          <a:lstStyle/>
          <a:p>
            <a:pPr lvl="1"/>
            <a:endParaRPr lang="de-DE" sz="129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BF00A5A-277C-F1BB-2696-131A60F715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75266" y="4041991"/>
            <a:ext cx="8652934" cy="1182268"/>
          </a:xfrm>
          <a:prstGeom prst="rect">
            <a:avLst/>
          </a:prstGeom>
          <a:solidFill>
            <a:srgbClr val="FFFFFF">
              <a:alpha val="80000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rIns="194279" rtlCol="0" anchor="ctr"/>
          <a:lstStyle/>
          <a:p>
            <a:pPr lvl="1"/>
            <a:endParaRPr lang="de-DE" sz="129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3B03B3A-64AF-D35E-526C-3B391D94AD7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95603" y="5486415"/>
            <a:ext cx="8652934" cy="1182268"/>
          </a:xfrm>
          <a:prstGeom prst="rect">
            <a:avLst/>
          </a:prstGeom>
          <a:solidFill>
            <a:srgbClr val="FFFFFF">
              <a:alpha val="80000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rIns="194279" rtlCol="0" anchor="ctr"/>
          <a:lstStyle/>
          <a:p>
            <a:pPr lvl="1"/>
            <a:endParaRPr lang="de-DE" sz="129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537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58133BF4-1EC6-4C89-BB8D-138AAAD5E7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2ED9C55-78AE-4008-B7F6-83DF810FDC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015308-0A24-40CD-B7EC-7614CE383937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9" baseType="lpstr">
      <vt:lpstr>Arial</vt:lpstr>
      <vt:lpstr>GT America Rg</vt:lpstr>
      <vt:lpstr>Helvetica</vt:lpstr>
      <vt:lpstr>Helvetica</vt:lpstr>
      <vt:lpstr>Ink Free</vt:lpstr>
      <vt:lpstr>Inter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5</cp:revision>
  <dcterms:created xsi:type="dcterms:W3CDTF">2023-01-18T12:04:18Z</dcterms:created>
  <dcterms:modified xsi:type="dcterms:W3CDTF">2024-04-24T13:52:02Z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