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72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A8"/>
    <a:srgbClr val="FFC775"/>
    <a:srgbClr val="BF5197"/>
    <a:srgbClr val="95C46C"/>
    <a:srgbClr val="00A8FF"/>
    <a:srgbClr val="D09EFF"/>
    <a:srgbClr val="BFE9FF"/>
    <a:srgbClr val="92C06B"/>
    <a:srgbClr val="CCF6E5"/>
    <a:srgbClr val="00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CB885C4D-3360-409B-90A5-9567FDDBA448}"/>
    <pc:docChg chg="delSld">
      <pc:chgData name="Franziska Händschel" userId="e2149472-3187-4d00-b16a-a19eff6fc04a" providerId="ADAL" clId="{CB885C4D-3360-409B-90A5-9567FDDBA448}" dt="2024-04-24T13:24:43.213" v="0" actId="47"/>
      <pc:docMkLst>
        <pc:docMk/>
      </pc:docMkLst>
      <pc:sldChg chg="del">
        <pc:chgData name="Franziska Händschel" userId="e2149472-3187-4d00-b16a-a19eff6fc04a" providerId="ADAL" clId="{CB885C4D-3360-409B-90A5-9567FDDBA448}" dt="2024-04-24T13:24:43.213" v="0" actId="47"/>
        <pc:sldMkLst>
          <pc:docMk/>
          <pc:sldMk cId="3828074240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75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3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76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60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96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18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034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573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7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804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728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07CF8-F763-45D7-B6B7-3C7BC741B2C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ACA9E-EC1B-4686-955B-CF8B68BFDE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36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51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FCA6F21B-D65C-1D21-9110-168680116560}"/>
              </a:ext>
            </a:extLst>
          </p:cNvPr>
          <p:cNvSpPr/>
          <p:nvPr/>
        </p:nvSpPr>
        <p:spPr>
          <a:xfrm>
            <a:off x="0" y="4203510"/>
            <a:ext cx="7559675" cy="648830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82837" tIns="582837" rIns="582837" bIns="1359952" rtlCol="0" anchor="b"/>
          <a:lstStyle/>
          <a:p>
            <a:pPr defTabSz="493456">
              <a:defRPr/>
            </a:pPr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Versicherungen</a:t>
            </a:r>
          </a:p>
          <a:p>
            <a:pPr defTabSz="493456">
              <a:defRPr/>
            </a:pPr>
            <a:r>
              <a:rPr lang="de-DE" sz="3454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Über Sinn und Unsinn verschiedener Ver­si­che­rungen aufklären</a:t>
            </a:r>
          </a:p>
          <a:p>
            <a:pPr defTabSz="493456">
              <a:defRPr/>
            </a:pPr>
            <a:endParaRPr lang="de-DE" sz="3454" b="1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defTabSz="493456">
              <a:defRPr/>
            </a:pPr>
            <a:endParaRPr lang="de-DE" sz="3885" b="1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E87BB18-98FF-EE8F-A4B8-DDDBF2BA0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06866" y="1216613"/>
            <a:ext cx="3885577" cy="3468730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33EB545B-5192-F5BE-A14B-283C322D2BAE}"/>
              </a:ext>
            </a:extLst>
          </p:cNvPr>
          <p:cNvSpPr/>
          <p:nvPr/>
        </p:nvSpPr>
        <p:spPr>
          <a:xfrm>
            <a:off x="608857" y="8524602"/>
            <a:ext cx="4362137" cy="884420"/>
          </a:xfrm>
          <a:prstGeom prst="roundRect">
            <a:avLst>
              <a:gd name="adj" fmla="val 50000"/>
            </a:avLst>
          </a:prstGeom>
          <a:solidFill>
            <a:srgbClr val="BF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 für </a:t>
            </a:r>
            <a:r>
              <a:rPr lang="de-DE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 Klasse</a:t>
            </a:r>
            <a:endParaRPr lang="de-DE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102EAA1-CC41-41C9-579E-15EC1A86A757}"/>
              </a:ext>
            </a:extLst>
          </p:cNvPr>
          <p:cNvGrpSpPr>
            <a:grpSpLocks/>
          </p:cNvGrpSpPr>
          <p:nvPr/>
        </p:nvGrpSpPr>
        <p:grpSpPr>
          <a:xfrm>
            <a:off x="637432" y="9872416"/>
            <a:ext cx="2475057" cy="425132"/>
            <a:chOff x="4745257" y="3390745"/>
            <a:chExt cx="709593" cy="12188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CDD820B-F0DC-4616-DBA8-9758EF1A3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39314" y="340289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EDCE56B-E8B2-9D28-451F-9EA328A46233}"/>
                </a:ext>
              </a:extLst>
            </p:cNvPr>
            <p:cNvSpPr txBox="1">
              <a:spLocks/>
            </p:cNvSpPr>
            <p:nvPr/>
          </p:nvSpPr>
          <p:spPr>
            <a:xfrm>
              <a:off x="4745257" y="3390745"/>
              <a:ext cx="526843" cy="121884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2115" dirty="0">
                  <a:solidFill>
                    <a:schemeClr val="bg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2115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9963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2FA309-6489-4A96-969A-52EEBC060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4FC1E0-8703-47E6-AC80-28C4F6783ACA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8CA5AF7B-5C53-44B9-8ED2-D97B62EA53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2023-07-24T11:32:03Z</dcterms:created>
  <dcterms:modified xsi:type="dcterms:W3CDTF">2024-04-24T13:24:45Z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