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3"/>
  </p:sldMasterIdLst>
  <p:notesMasterIdLst>
    <p:notesMasterId r:id="rId9"/>
  </p:notesMasterIdLst>
  <p:sldIdLst>
    <p:sldId id="256" r:id="rId4"/>
    <p:sldId id="264" r:id="rId5"/>
    <p:sldId id="265" r:id="rId6"/>
    <p:sldId id="266" r:id="rId7"/>
    <p:sldId id="267" r:id="rId8"/>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5197"/>
    <a:srgbClr val="7B235B"/>
    <a:srgbClr val="FF3849"/>
    <a:srgbClr val="434EDF"/>
    <a:srgbClr val="E3D1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96" autoAdjust="0"/>
    <p:restoredTop sz="94660"/>
  </p:normalViewPr>
  <p:slideViewPr>
    <p:cSldViewPr snapToGrid="0">
      <p:cViewPr>
        <p:scale>
          <a:sx n="89" d="100"/>
          <a:sy n="89" d="100"/>
        </p:scale>
        <p:origin x="1268" y="-27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E08752ED-9C0E-43DD-8060-D5E4AF5EA276}"/>
    <pc:docChg chg="undo redo custSel addSld delSld modSld">
      <pc:chgData name="Franziska Händschel" userId="e2149472-3187-4d00-b16a-a19eff6fc04a" providerId="ADAL" clId="{E08752ED-9C0E-43DD-8060-D5E4AF5EA276}" dt="2023-02-03T09:36:10.709" v="17320" actId="34135"/>
      <pc:docMkLst>
        <pc:docMk/>
      </pc:docMkLst>
      <pc:sldChg chg="addSp delSp modSp mod">
        <pc:chgData name="Franziska Händschel" userId="e2149472-3187-4d00-b16a-a19eff6fc04a" providerId="ADAL" clId="{E08752ED-9C0E-43DD-8060-D5E4AF5EA276}" dt="2023-02-03T09:36:10.709" v="17320" actId="34135"/>
        <pc:sldMkLst>
          <pc:docMk/>
          <pc:sldMk cId="3278911174" sldId="256"/>
        </pc:sldMkLst>
        <pc:spChg chg="mod">
          <ac:chgData name="Franziska Händschel" userId="e2149472-3187-4d00-b16a-a19eff6fc04a" providerId="ADAL" clId="{E08752ED-9C0E-43DD-8060-D5E4AF5EA276}" dt="2023-02-03T09:36:10.709" v="17320" actId="34135"/>
          <ac:spMkLst>
            <pc:docMk/>
            <pc:sldMk cId="3278911174" sldId="256"/>
            <ac:spMk id="5" creationId="{4E1879DD-AE52-AD0E-1A02-314113877312}"/>
          </ac:spMkLst>
        </pc:spChg>
        <pc:spChg chg="mod">
          <ac:chgData name="Franziska Händschel" userId="e2149472-3187-4d00-b16a-a19eff6fc04a" providerId="ADAL" clId="{E08752ED-9C0E-43DD-8060-D5E4AF5EA276}" dt="2023-02-03T09:36:10.709" v="17320" actId="34135"/>
          <ac:spMkLst>
            <pc:docMk/>
            <pc:sldMk cId="3278911174" sldId="256"/>
            <ac:spMk id="6" creationId="{F4D7B2A5-DD1C-EBB0-4DC9-3DB81BFE8660}"/>
          </ac:spMkLst>
        </pc:spChg>
        <pc:spChg chg="mod">
          <ac:chgData name="Franziska Händschel" userId="e2149472-3187-4d00-b16a-a19eff6fc04a" providerId="ADAL" clId="{E08752ED-9C0E-43DD-8060-D5E4AF5EA276}" dt="2023-02-03T09:36:10.709" v="17320" actId="34135"/>
          <ac:spMkLst>
            <pc:docMk/>
            <pc:sldMk cId="3278911174" sldId="256"/>
            <ac:spMk id="7" creationId="{6EA9E4B2-89F1-52F8-1234-9CB8196F010D}"/>
          </ac:spMkLst>
        </pc:spChg>
        <pc:spChg chg="add mod">
          <ac:chgData name="Franziska Händschel" userId="e2149472-3187-4d00-b16a-a19eff6fc04a" providerId="ADAL" clId="{E08752ED-9C0E-43DD-8060-D5E4AF5EA276}" dt="2023-02-01T14:29:13.656" v="449" actId="1035"/>
          <ac:spMkLst>
            <pc:docMk/>
            <pc:sldMk cId="3278911174" sldId="256"/>
            <ac:spMk id="13" creationId="{A2CA2CA5-BFA2-EB1B-8642-05B624D8C3C7}"/>
          </ac:spMkLst>
        </pc:spChg>
        <pc:spChg chg="add mod">
          <ac:chgData name="Franziska Händschel" userId="e2149472-3187-4d00-b16a-a19eff6fc04a" providerId="ADAL" clId="{E08752ED-9C0E-43DD-8060-D5E4AF5EA276}" dt="2023-02-01T14:29:25.816" v="463" actId="1035"/>
          <ac:spMkLst>
            <pc:docMk/>
            <pc:sldMk cId="3278911174" sldId="256"/>
            <ac:spMk id="14" creationId="{B01CA618-2302-0879-327D-2960434591E3}"/>
          </ac:spMkLst>
        </pc:spChg>
        <pc:spChg chg="add mod">
          <ac:chgData name="Franziska Händschel" userId="e2149472-3187-4d00-b16a-a19eff6fc04a" providerId="ADAL" clId="{E08752ED-9C0E-43DD-8060-D5E4AF5EA276}" dt="2023-02-01T14:29:30.962" v="468" actId="1035"/>
          <ac:spMkLst>
            <pc:docMk/>
            <pc:sldMk cId="3278911174" sldId="256"/>
            <ac:spMk id="15" creationId="{624780B3-712E-E487-F49F-244E73F282B7}"/>
          </ac:spMkLst>
        </pc:spChg>
        <pc:spChg chg="add mod topLvl">
          <ac:chgData name="Franziska Händschel" userId="e2149472-3187-4d00-b16a-a19eff6fc04a" providerId="ADAL" clId="{E08752ED-9C0E-43DD-8060-D5E4AF5EA276}" dt="2023-02-01T14:27:55.664" v="418" actId="164"/>
          <ac:spMkLst>
            <pc:docMk/>
            <pc:sldMk cId="3278911174" sldId="256"/>
            <ac:spMk id="16" creationId="{505C7484-572D-4848-D109-C73AF2D5CC4F}"/>
          </ac:spMkLst>
        </pc:spChg>
        <pc:spChg chg="add mod topLvl">
          <ac:chgData name="Franziska Händschel" userId="e2149472-3187-4d00-b16a-a19eff6fc04a" providerId="ADAL" clId="{E08752ED-9C0E-43DD-8060-D5E4AF5EA276}" dt="2023-02-01T14:29:34.677" v="476" actId="1035"/>
          <ac:spMkLst>
            <pc:docMk/>
            <pc:sldMk cId="3278911174" sldId="256"/>
            <ac:spMk id="17" creationId="{2A6BE2C2-E802-92FF-8537-7AF2B0225750}"/>
          </ac:spMkLst>
        </pc:spChg>
        <pc:spChg chg="add mod ord">
          <ac:chgData name="Franziska Händschel" userId="e2149472-3187-4d00-b16a-a19eff6fc04a" providerId="ADAL" clId="{E08752ED-9C0E-43DD-8060-D5E4AF5EA276}" dt="2023-02-03T09:36:10.709" v="17320" actId="34135"/>
          <ac:spMkLst>
            <pc:docMk/>
            <pc:sldMk cId="3278911174" sldId="256"/>
            <ac:spMk id="23" creationId="{5B9FF278-C6AB-02B8-73BB-9D7EB33CF8E6}"/>
          </ac:spMkLst>
        </pc:spChg>
        <pc:spChg chg="add mod ord">
          <ac:chgData name="Franziska Händschel" userId="e2149472-3187-4d00-b16a-a19eff6fc04a" providerId="ADAL" clId="{E08752ED-9C0E-43DD-8060-D5E4AF5EA276}" dt="2023-02-03T09:36:10.709" v="17320" actId="34135"/>
          <ac:spMkLst>
            <pc:docMk/>
            <pc:sldMk cId="3278911174" sldId="256"/>
            <ac:spMk id="24" creationId="{03399324-EA90-5E86-0619-504E92617EE7}"/>
          </ac:spMkLst>
        </pc:spChg>
        <pc:spChg chg="mod">
          <ac:chgData name="Franziska Händschel" userId="e2149472-3187-4d00-b16a-a19eff6fc04a" providerId="ADAL" clId="{E08752ED-9C0E-43DD-8060-D5E4AF5EA276}" dt="2023-02-03T09:36:10.709" v="17320" actId="34135"/>
          <ac:spMkLst>
            <pc:docMk/>
            <pc:sldMk cId="3278911174" sldId="256"/>
            <ac:spMk id="28" creationId="{132D2668-AC2E-15D6-08C7-B25593F062B6}"/>
          </ac:spMkLst>
        </pc:spChg>
        <pc:spChg chg="mod">
          <ac:chgData name="Franziska Händschel" userId="e2149472-3187-4d00-b16a-a19eff6fc04a" providerId="ADAL" clId="{E08752ED-9C0E-43DD-8060-D5E4AF5EA276}" dt="2023-02-03T09:36:10.709" v="17320" actId="34135"/>
          <ac:spMkLst>
            <pc:docMk/>
            <pc:sldMk cId="3278911174" sldId="256"/>
            <ac:spMk id="29" creationId="{791E7242-3B4D-95EF-EF08-BE052CF29831}"/>
          </ac:spMkLst>
        </pc:spChg>
        <pc:spChg chg="mod">
          <ac:chgData name="Franziska Händschel" userId="e2149472-3187-4d00-b16a-a19eff6fc04a" providerId="ADAL" clId="{E08752ED-9C0E-43DD-8060-D5E4AF5EA276}" dt="2023-02-03T09:36:10.709" v="17320" actId="34135"/>
          <ac:spMkLst>
            <pc:docMk/>
            <pc:sldMk cId="3278911174" sldId="256"/>
            <ac:spMk id="33" creationId="{5F91ABB7-E689-FFBE-96C9-C733C122492A}"/>
          </ac:spMkLst>
        </pc:spChg>
        <pc:spChg chg="mod">
          <ac:chgData name="Franziska Händschel" userId="e2149472-3187-4d00-b16a-a19eff6fc04a" providerId="ADAL" clId="{E08752ED-9C0E-43DD-8060-D5E4AF5EA276}" dt="2023-02-03T09:36:10.709" v="17320" actId="34135"/>
          <ac:spMkLst>
            <pc:docMk/>
            <pc:sldMk cId="3278911174" sldId="256"/>
            <ac:spMk id="34" creationId="{103640AE-7A81-8798-1DAF-968869A5E780}"/>
          </ac:spMkLst>
        </pc:spChg>
        <pc:spChg chg="mod">
          <ac:chgData name="Franziska Händschel" userId="e2149472-3187-4d00-b16a-a19eff6fc04a" providerId="ADAL" clId="{E08752ED-9C0E-43DD-8060-D5E4AF5EA276}" dt="2023-02-03T09:36:10.709" v="17320" actId="34135"/>
          <ac:spMkLst>
            <pc:docMk/>
            <pc:sldMk cId="3278911174" sldId="256"/>
            <ac:spMk id="39" creationId="{A4336220-27E2-6687-71EB-A440F8EE19C9}"/>
          </ac:spMkLst>
        </pc:spChg>
        <pc:spChg chg="mod">
          <ac:chgData name="Franziska Händschel" userId="e2149472-3187-4d00-b16a-a19eff6fc04a" providerId="ADAL" clId="{E08752ED-9C0E-43DD-8060-D5E4AF5EA276}" dt="2023-02-03T09:36:10.709" v="17320" actId="34135"/>
          <ac:spMkLst>
            <pc:docMk/>
            <pc:sldMk cId="3278911174" sldId="256"/>
            <ac:spMk id="42" creationId="{D7B1AF5E-A486-A43F-B492-B16558CC5618}"/>
          </ac:spMkLst>
        </pc:spChg>
        <pc:spChg chg="mod">
          <ac:chgData name="Franziska Händschel" userId="e2149472-3187-4d00-b16a-a19eff6fc04a" providerId="ADAL" clId="{E08752ED-9C0E-43DD-8060-D5E4AF5EA276}" dt="2023-02-03T09:36:10.709" v="17320" actId="34135"/>
          <ac:spMkLst>
            <pc:docMk/>
            <pc:sldMk cId="3278911174" sldId="256"/>
            <ac:spMk id="43" creationId="{40B68992-1CC8-05CF-C01E-705BECA76577}"/>
          </ac:spMkLst>
        </pc:spChg>
        <pc:spChg chg="mod">
          <ac:chgData name="Franziska Händschel" userId="e2149472-3187-4d00-b16a-a19eff6fc04a" providerId="ADAL" clId="{E08752ED-9C0E-43DD-8060-D5E4AF5EA276}" dt="2023-02-03T09:36:10.709" v="17320" actId="34135"/>
          <ac:spMkLst>
            <pc:docMk/>
            <pc:sldMk cId="3278911174" sldId="256"/>
            <ac:spMk id="44" creationId="{C033B88E-6ADE-80F7-2E30-23FF78A38E68}"/>
          </ac:spMkLst>
        </pc:spChg>
        <pc:spChg chg="mod">
          <ac:chgData name="Franziska Händschel" userId="e2149472-3187-4d00-b16a-a19eff6fc04a" providerId="ADAL" clId="{E08752ED-9C0E-43DD-8060-D5E4AF5EA276}" dt="2023-02-01T14:30:24.981" v="497" actId="20577"/>
          <ac:spMkLst>
            <pc:docMk/>
            <pc:sldMk cId="3278911174" sldId="256"/>
            <ac:spMk id="1074" creationId="{019E20B4-DB93-87FC-E6C6-FEFDCFBF3357}"/>
          </ac:spMkLst>
        </pc:spChg>
        <pc:spChg chg="mod">
          <ac:chgData name="Franziska Händschel" userId="e2149472-3187-4d00-b16a-a19eff6fc04a" providerId="ADAL" clId="{E08752ED-9C0E-43DD-8060-D5E4AF5EA276}" dt="2023-02-01T14:30:30.745" v="502" actId="20577"/>
          <ac:spMkLst>
            <pc:docMk/>
            <pc:sldMk cId="3278911174" sldId="256"/>
            <ac:spMk id="1088" creationId="{D26DA450-DAB9-6AF4-4DC1-E5A8DA320B13}"/>
          </ac:spMkLst>
        </pc:spChg>
        <pc:spChg chg="mod">
          <ac:chgData name="Franziska Händschel" userId="e2149472-3187-4d00-b16a-a19eff6fc04a" providerId="ADAL" clId="{E08752ED-9C0E-43DD-8060-D5E4AF5EA276}" dt="2023-02-03T09:36:10.709" v="17320" actId="34135"/>
          <ac:spMkLst>
            <pc:docMk/>
            <pc:sldMk cId="3278911174" sldId="256"/>
            <ac:spMk id="1092" creationId="{B11A4192-FF22-208D-0F7C-72F94A3BDD73}"/>
          </ac:spMkLst>
        </pc:spChg>
        <pc:spChg chg="mod">
          <ac:chgData name="Franziska Händschel" userId="e2149472-3187-4d00-b16a-a19eff6fc04a" providerId="ADAL" clId="{E08752ED-9C0E-43DD-8060-D5E4AF5EA276}" dt="2023-02-03T09:36:10.709" v="17320" actId="34135"/>
          <ac:spMkLst>
            <pc:docMk/>
            <pc:sldMk cId="3278911174" sldId="256"/>
            <ac:spMk id="1093" creationId="{2576F4B5-EA24-08A5-CAEA-CE67AA7109FE}"/>
          </ac:spMkLst>
        </pc:spChg>
        <pc:grpChg chg="add mod topLvl">
          <ac:chgData name="Franziska Händschel" userId="e2149472-3187-4d00-b16a-a19eff6fc04a" providerId="ADAL" clId="{E08752ED-9C0E-43DD-8060-D5E4AF5EA276}" dt="2023-02-01T14:27:55.664" v="418" actId="164"/>
          <ac:grpSpMkLst>
            <pc:docMk/>
            <pc:sldMk cId="3278911174" sldId="256"/>
            <ac:grpSpMk id="18" creationId="{CFBE792F-49BC-B7A1-5ABD-7C234B4D0F85}"/>
          </ac:grpSpMkLst>
        </pc:grpChg>
        <pc:grpChg chg="add mod topLvl">
          <ac:chgData name="Franziska Händschel" userId="e2149472-3187-4d00-b16a-a19eff6fc04a" providerId="ADAL" clId="{E08752ED-9C0E-43DD-8060-D5E4AF5EA276}" dt="2023-02-01T14:27:55.664" v="418" actId="164"/>
          <ac:grpSpMkLst>
            <pc:docMk/>
            <pc:sldMk cId="3278911174" sldId="256"/>
            <ac:grpSpMk id="19" creationId="{F8557130-C587-DAEF-4FD3-FC613A085A70}"/>
          </ac:grpSpMkLst>
        </pc:grpChg>
        <pc:grpChg chg="add mod topLvl">
          <ac:chgData name="Franziska Händschel" userId="e2149472-3187-4d00-b16a-a19eff6fc04a" providerId="ADAL" clId="{E08752ED-9C0E-43DD-8060-D5E4AF5EA276}" dt="2023-02-01T14:27:55.664" v="418" actId="164"/>
          <ac:grpSpMkLst>
            <pc:docMk/>
            <pc:sldMk cId="3278911174" sldId="256"/>
            <ac:grpSpMk id="20" creationId="{4A894CEA-0EE9-C556-7930-E8F4CDD34B58}"/>
          </ac:grpSpMkLst>
        </pc:grpChg>
        <pc:grpChg chg="add del mod">
          <ac:chgData name="Franziska Händschel" userId="e2149472-3187-4d00-b16a-a19eff6fc04a" providerId="ADAL" clId="{E08752ED-9C0E-43DD-8060-D5E4AF5EA276}" dt="2023-02-01T14:27:38.739" v="402" actId="165"/>
          <ac:grpSpMkLst>
            <pc:docMk/>
            <pc:sldMk cId="3278911174" sldId="256"/>
            <ac:grpSpMk id="21" creationId="{4CEF2719-0E37-B9B0-13E6-01C82278EE41}"/>
          </ac:grpSpMkLst>
        </pc:grpChg>
        <pc:grpChg chg="add del mod">
          <ac:chgData name="Franziska Händschel" userId="e2149472-3187-4d00-b16a-a19eff6fc04a" providerId="ADAL" clId="{E08752ED-9C0E-43DD-8060-D5E4AF5EA276}" dt="2023-02-01T14:44:01.156" v="542" actId="21"/>
          <ac:grpSpMkLst>
            <pc:docMk/>
            <pc:sldMk cId="3278911174" sldId="256"/>
            <ac:grpSpMk id="22" creationId="{EF2A616C-36B8-D93C-956B-B7E8D6C439FB}"/>
          </ac:grpSpMkLst>
        </pc:grpChg>
        <pc:grpChg chg="add mod">
          <ac:chgData name="Franziska Händschel" userId="e2149472-3187-4d00-b16a-a19eff6fc04a" providerId="ADAL" clId="{E08752ED-9C0E-43DD-8060-D5E4AF5EA276}" dt="2023-02-03T09:36:10.709" v="17320" actId="34135"/>
          <ac:grpSpMkLst>
            <pc:docMk/>
            <pc:sldMk cId="3278911174" sldId="256"/>
            <ac:grpSpMk id="26" creationId="{18101B36-1469-8E3F-DEB0-6A76E8B603A2}"/>
          </ac:grpSpMkLst>
        </pc:grpChg>
        <pc:grpChg chg="add mod ord">
          <ac:chgData name="Franziska Händschel" userId="e2149472-3187-4d00-b16a-a19eff6fc04a" providerId="ADAL" clId="{E08752ED-9C0E-43DD-8060-D5E4AF5EA276}" dt="2023-02-03T09:36:10.709" v="17320" actId="34135"/>
          <ac:grpSpMkLst>
            <pc:docMk/>
            <pc:sldMk cId="3278911174" sldId="256"/>
            <ac:grpSpMk id="27" creationId="{105B897C-5914-533A-BC64-B4954C42FBBF}"/>
          </ac:grpSpMkLst>
        </pc:grpChg>
        <pc:grpChg chg="mod">
          <ac:chgData name="Franziska Händschel" userId="e2149472-3187-4d00-b16a-a19eff6fc04a" providerId="ADAL" clId="{E08752ED-9C0E-43DD-8060-D5E4AF5EA276}" dt="2023-02-03T09:36:10.709" v="17320" actId="34135"/>
          <ac:grpSpMkLst>
            <pc:docMk/>
            <pc:sldMk cId="3278911174" sldId="256"/>
            <ac:grpSpMk id="31" creationId="{674F1F41-6E27-F7AF-75E5-38DD3FC980CF}"/>
          </ac:grpSpMkLst>
        </pc:grpChg>
        <pc:grpChg chg="del mod">
          <ac:chgData name="Franziska Händschel" userId="e2149472-3187-4d00-b16a-a19eff6fc04a" providerId="ADAL" clId="{E08752ED-9C0E-43DD-8060-D5E4AF5EA276}" dt="2023-02-01T14:44:01.156" v="542" actId="21"/>
          <ac:grpSpMkLst>
            <pc:docMk/>
            <pc:sldMk cId="3278911174" sldId="256"/>
            <ac:grpSpMk id="1075" creationId="{A2472D13-C0A8-ADAE-3CC2-19B0C69904C1}"/>
          </ac:grpSpMkLst>
        </pc:grpChg>
        <pc:grpChg chg="del mod">
          <ac:chgData name="Franziska Händschel" userId="e2149472-3187-4d00-b16a-a19eff6fc04a" providerId="ADAL" clId="{E08752ED-9C0E-43DD-8060-D5E4AF5EA276}" dt="2023-02-01T14:44:01.156" v="542" actId="21"/>
          <ac:grpSpMkLst>
            <pc:docMk/>
            <pc:sldMk cId="3278911174" sldId="256"/>
            <ac:grpSpMk id="1089" creationId="{DDD8B6D7-EDD4-D4DD-4247-49200CB4B248}"/>
          </ac:grpSpMkLst>
        </pc:grpChg>
        <pc:grpChg chg="mod">
          <ac:chgData name="Franziska Händschel" userId="e2149472-3187-4d00-b16a-a19eff6fc04a" providerId="ADAL" clId="{E08752ED-9C0E-43DD-8060-D5E4AF5EA276}" dt="2023-02-03T09:36:10.709" v="17320" actId="34135"/>
          <ac:grpSpMkLst>
            <pc:docMk/>
            <pc:sldMk cId="3278911174" sldId="256"/>
            <ac:grpSpMk id="1090" creationId="{77584D87-8499-5D5F-EBBE-486FF3DF11D3}"/>
          </ac:grpSpMkLst>
        </pc:grpChg>
        <pc:graphicFrameChg chg="mod">
          <ac:chgData name="Franziska Händschel" userId="e2149472-3187-4d00-b16a-a19eff6fc04a" providerId="ADAL" clId="{E08752ED-9C0E-43DD-8060-D5E4AF5EA276}" dt="2023-02-03T09:36:10.709" v="17320" actId="34135"/>
          <ac:graphicFrameMkLst>
            <pc:docMk/>
            <pc:sldMk cId="3278911174" sldId="256"/>
            <ac:graphicFrameMk id="1091" creationId="{A9248EE2-C62F-7411-8012-706D1B58E2E0}"/>
          </ac:graphicFrameMkLst>
        </pc:graphicFrameChg>
        <pc:picChg chg="add mod">
          <ac:chgData name="Franziska Händschel" userId="e2149472-3187-4d00-b16a-a19eff6fc04a" providerId="ADAL" clId="{E08752ED-9C0E-43DD-8060-D5E4AF5EA276}" dt="2023-02-03T09:36:10.709" v="17320" actId="34135"/>
          <ac:picMkLst>
            <pc:docMk/>
            <pc:sldMk cId="3278911174" sldId="256"/>
            <ac:picMk id="2" creationId="{DAEC4177-3667-1426-B17B-E2F66CF02063}"/>
          </ac:picMkLst>
        </pc:picChg>
        <pc:picChg chg="add mod">
          <ac:chgData name="Franziska Händschel" userId="e2149472-3187-4d00-b16a-a19eff6fc04a" providerId="ADAL" clId="{E08752ED-9C0E-43DD-8060-D5E4AF5EA276}" dt="2023-02-01T14:29:05.962" v="447" actId="14100"/>
          <ac:picMkLst>
            <pc:docMk/>
            <pc:sldMk cId="3278911174" sldId="256"/>
            <ac:picMk id="8" creationId="{7590E1D2-46C7-0F90-9F96-5D32E38610F7}"/>
          </ac:picMkLst>
        </pc:picChg>
        <pc:picChg chg="add mod">
          <ac:chgData name="Franziska Händschel" userId="e2149472-3187-4d00-b16a-a19eff6fc04a" providerId="ADAL" clId="{E08752ED-9C0E-43DD-8060-D5E4AF5EA276}" dt="2023-02-01T14:29:25.816" v="463" actId="1035"/>
          <ac:picMkLst>
            <pc:docMk/>
            <pc:sldMk cId="3278911174" sldId="256"/>
            <ac:picMk id="10" creationId="{2D67078E-3F7F-066D-2529-AEBF72315CD8}"/>
          </ac:picMkLst>
        </pc:picChg>
        <pc:picChg chg="add mod">
          <ac:chgData name="Franziska Händschel" userId="e2149472-3187-4d00-b16a-a19eff6fc04a" providerId="ADAL" clId="{E08752ED-9C0E-43DD-8060-D5E4AF5EA276}" dt="2023-02-01T14:29:30.962" v="468" actId="1035"/>
          <ac:picMkLst>
            <pc:docMk/>
            <pc:sldMk cId="3278911174" sldId="256"/>
            <ac:picMk id="12" creationId="{94438EB3-AF6A-D7CD-2986-69D719935EBE}"/>
          </ac:picMkLst>
        </pc:picChg>
        <pc:picChg chg="add del mod">
          <ac:chgData name="Franziska Händschel" userId="e2149472-3187-4d00-b16a-a19eff6fc04a" providerId="ADAL" clId="{E08752ED-9C0E-43DD-8060-D5E4AF5EA276}" dt="2023-02-01T16:05:15.811" v="2337" actId="478"/>
          <ac:picMkLst>
            <pc:docMk/>
            <pc:sldMk cId="3278911174" sldId="256"/>
            <ac:picMk id="25" creationId="{D9F6FB3A-1A47-7FC2-6E18-589964A197C5}"/>
          </ac:picMkLst>
        </pc:picChg>
        <pc:picChg chg="mod">
          <ac:chgData name="Franziska Händschel" userId="e2149472-3187-4d00-b16a-a19eff6fc04a" providerId="ADAL" clId="{E08752ED-9C0E-43DD-8060-D5E4AF5EA276}" dt="2023-02-03T09:36:10.709" v="17320" actId="34135"/>
          <ac:picMkLst>
            <pc:docMk/>
            <pc:sldMk cId="3278911174" sldId="256"/>
            <ac:picMk id="32" creationId="{14A30114-60FA-B5F0-E33E-9687D61785DD}"/>
          </ac:picMkLst>
        </pc:picChg>
        <pc:picChg chg="del">
          <ac:chgData name="Franziska Händschel" userId="e2149472-3187-4d00-b16a-a19eff6fc04a" providerId="ADAL" clId="{E08752ED-9C0E-43DD-8060-D5E4AF5EA276}" dt="2023-02-01T14:44:01.156" v="542" actId="21"/>
          <ac:picMkLst>
            <pc:docMk/>
            <pc:sldMk cId="3278911174" sldId="256"/>
            <ac:picMk id="41" creationId="{DEAF5EDB-0993-4727-4E80-9F18B71EBE11}"/>
          </ac:picMkLst>
        </pc:picChg>
        <pc:picChg chg="add del mod">
          <ac:chgData name="Franziska Händschel" userId="e2149472-3187-4d00-b16a-a19eff6fc04a" providerId="ADAL" clId="{E08752ED-9C0E-43DD-8060-D5E4AF5EA276}" dt="2023-02-01T14:17:19.576" v="7" actId="478"/>
          <ac:picMkLst>
            <pc:docMk/>
            <pc:sldMk cId="3278911174" sldId="256"/>
            <ac:picMk id="1026" creationId="{CD1E876D-0838-A28E-6B0E-D703C91B6B1E}"/>
          </ac:picMkLst>
        </pc:picChg>
        <pc:picChg chg="add del mod">
          <ac:chgData name="Franziska Händschel" userId="e2149472-3187-4d00-b16a-a19eff6fc04a" providerId="ADAL" clId="{E08752ED-9C0E-43DD-8060-D5E4AF5EA276}" dt="2023-02-01T14:44:01.156" v="542" actId="21"/>
          <ac:picMkLst>
            <pc:docMk/>
            <pc:sldMk cId="3278911174" sldId="256"/>
            <ac:picMk id="1028" creationId="{2EE2924D-3E4C-639B-9122-6C16E379C2E5}"/>
          </ac:picMkLst>
        </pc:picChg>
      </pc:sldChg>
      <pc:sldChg chg="addSp delSp modSp mod">
        <pc:chgData name="Franziska Händschel" userId="e2149472-3187-4d00-b16a-a19eff6fc04a" providerId="ADAL" clId="{E08752ED-9C0E-43DD-8060-D5E4AF5EA276}" dt="2023-02-03T09:36:06.661" v="17319" actId="34135"/>
        <pc:sldMkLst>
          <pc:docMk/>
          <pc:sldMk cId="1500814288" sldId="257"/>
        </pc:sldMkLst>
        <pc:spChg chg="mod">
          <ac:chgData name="Franziska Händschel" userId="e2149472-3187-4d00-b16a-a19eff6fc04a" providerId="ADAL" clId="{E08752ED-9C0E-43DD-8060-D5E4AF5EA276}" dt="2023-02-03T09:36:06.661" v="17319" actId="34135"/>
          <ac:spMkLst>
            <pc:docMk/>
            <pc:sldMk cId="1500814288" sldId="257"/>
            <ac:spMk id="3" creationId="{78F63AAC-F2FC-84C2-EB5C-B04D8B94124A}"/>
          </ac:spMkLst>
        </pc:spChg>
        <pc:spChg chg="mod">
          <ac:chgData name="Franziska Händschel" userId="e2149472-3187-4d00-b16a-a19eff6fc04a" providerId="ADAL" clId="{E08752ED-9C0E-43DD-8060-D5E4AF5EA276}" dt="2023-02-03T09:36:06.661" v="17319" actId="34135"/>
          <ac:spMkLst>
            <pc:docMk/>
            <pc:sldMk cId="1500814288" sldId="257"/>
            <ac:spMk id="4" creationId="{E7C57327-6700-FB98-E0C8-593F4C3189E4}"/>
          </ac:spMkLst>
        </pc:spChg>
        <pc:spChg chg="mod">
          <ac:chgData name="Franziska Händschel" userId="e2149472-3187-4d00-b16a-a19eff6fc04a" providerId="ADAL" clId="{E08752ED-9C0E-43DD-8060-D5E4AF5EA276}" dt="2023-02-03T09:36:06.661" v="17319" actId="34135"/>
          <ac:spMkLst>
            <pc:docMk/>
            <pc:sldMk cId="1500814288" sldId="257"/>
            <ac:spMk id="5" creationId="{4E1879DD-AE52-AD0E-1A02-314113877312}"/>
          </ac:spMkLst>
        </pc:spChg>
        <pc:spChg chg="mod">
          <ac:chgData name="Franziska Händschel" userId="e2149472-3187-4d00-b16a-a19eff6fc04a" providerId="ADAL" clId="{E08752ED-9C0E-43DD-8060-D5E4AF5EA276}" dt="2023-02-03T09:36:06.661" v="17319" actId="34135"/>
          <ac:spMkLst>
            <pc:docMk/>
            <pc:sldMk cId="1500814288" sldId="257"/>
            <ac:spMk id="6" creationId="{F4D7B2A5-DD1C-EBB0-4DC9-3DB81BFE8660}"/>
          </ac:spMkLst>
        </pc:spChg>
        <pc:spChg chg="mod">
          <ac:chgData name="Franziska Händschel" userId="e2149472-3187-4d00-b16a-a19eff6fc04a" providerId="ADAL" clId="{E08752ED-9C0E-43DD-8060-D5E4AF5EA276}" dt="2023-02-03T09:36:06.661" v="17319" actId="34135"/>
          <ac:spMkLst>
            <pc:docMk/>
            <pc:sldMk cId="1500814288" sldId="257"/>
            <ac:spMk id="7" creationId="{6EA9E4B2-89F1-52F8-1234-9CB8196F010D}"/>
          </ac:spMkLst>
        </pc:spChg>
        <pc:spChg chg="mod">
          <ac:chgData name="Franziska Händschel" userId="e2149472-3187-4d00-b16a-a19eff6fc04a" providerId="ADAL" clId="{E08752ED-9C0E-43DD-8060-D5E4AF5EA276}" dt="2023-02-03T09:36:06.661" v="17319" actId="34135"/>
          <ac:spMkLst>
            <pc:docMk/>
            <pc:sldMk cId="1500814288" sldId="257"/>
            <ac:spMk id="9" creationId="{D13B6A09-D4DF-DD1B-9782-5C41479C0229}"/>
          </ac:spMkLst>
        </pc:spChg>
        <pc:spChg chg="mod">
          <ac:chgData name="Franziska Händschel" userId="e2149472-3187-4d00-b16a-a19eff6fc04a" providerId="ADAL" clId="{E08752ED-9C0E-43DD-8060-D5E4AF5EA276}" dt="2023-02-03T09:36:06.661" v="17319" actId="34135"/>
          <ac:spMkLst>
            <pc:docMk/>
            <pc:sldMk cId="1500814288" sldId="257"/>
            <ac:spMk id="10" creationId="{44578620-8F5F-807F-93E9-AF7B3BB0D857}"/>
          </ac:spMkLst>
        </pc:spChg>
        <pc:spChg chg="mod">
          <ac:chgData name="Franziska Händschel" userId="e2149472-3187-4d00-b16a-a19eff6fc04a" providerId="ADAL" clId="{E08752ED-9C0E-43DD-8060-D5E4AF5EA276}" dt="2023-02-03T09:36:06.661" v="17319" actId="34135"/>
          <ac:spMkLst>
            <pc:docMk/>
            <pc:sldMk cId="1500814288" sldId="257"/>
            <ac:spMk id="13" creationId="{FC99DEBA-DCB1-42BB-CE7C-10163B42E1E8}"/>
          </ac:spMkLst>
        </pc:spChg>
        <pc:spChg chg="mod">
          <ac:chgData name="Franziska Händschel" userId="e2149472-3187-4d00-b16a-a19eff6fc04a" providerId="ADAL" clId="{E08752ED-9C0E-43DD-8060-D5E4AF5EA276}" dt="2023-02-03T09:36:06.661" v="17319" actId="34135"/>
          <ac:spMkLst>
            <pc:docMk/>
            <pc:sldMk cId="1500814288" sldId="257"/>
            <ac:spMk id="14" creationId="{3911EA47-1189-4C8D-9B74-620967B67630}"/>
          </ac:spMkLst>
        </pc:spChg>
        <pc:spChg chg="mod">
          <ac:chgData name="Franziska Händschel" userId="e2149472-3187-4d00-b16a-a19eff6fc04a" providerId="ADAL" clId="{E08752ED-9C0E-43DD-8060-D5E4AF5EA276}" dt="2023-02-03T09:36:06.661" v="17319" actId="34135"/>
          <ac:spMkLst>
            <pc:docMk/>
            <pc:sldMk cId="1500814288" sldId="257"/>
            <ac:spMk id="22" creationId="{FAABA29C-57E6-ECA1-F01C-F1803571CB77}"/>
          </ac:spMkLst>
        </pc:spChg>
        <pc:spChg chg="mod">
          <ac:chgData name="Franziska Händschel" userId="e2149472-3187-4d00-b16a-a19eff6fc04a" providerId="ADAL" clId="{E08752ED-9C0E-43DD-8060-D5E4AF5EA276}" dt="2023-02-03T09:36:06.661" v="17319" actId="34135"/>
          <ac:spMkLst>
            <pc:docMk/>
            <pc:sldMk cId="1500814288" sldId="257"/>
            <ac:spMk id="23" creationId="{AB3092BB-23E3-7A8B-22D8-19E16E7278EE}"/>
          </ac:spMkLst>
        </pc:spChg>
        <pc:spChg chg="mod">
          <ac:chgData name="Franziska Händschel" userId="e2149472-3187-4d00-b16a-a19eff6fc04a" providerId="ADAL" clId="{E08752ED-9C0E-43DD-8060-D5E4AF5EA276}" dt="2023-02-03T09:36:06.661" v="17319" actId="34135"/>
          <ac:spMkLst>
            <pc:docMk/>
            <pc:sldMk cId="1500814288" sldId="257"/>
            <ac:spMk id="25" creationId="{9105F930-6D60-5B26-28C2-A1E657BB795C}"/>
          </ac:spMkLst>
        </pc:spChg>
        <pc:spChg chg="mod">
          <ac:chgData name="Franziska Händschel" userId="e2149472-3187-4d00-b16a-a19eff6fc04a" providerId="ADAL" clId="{E08752ED-9C0E-43DD-8060-D5E4AF5EA276}" dt="2023-02-03T09:36:06.661" v="17319" actId="34135"/>
          <ac:spMkLst>
            <pc:docMk/>
            <pc:sldMk cId="1500814288" sldId="257"/>
            <ac:spMk id="26" creationId="{E568B816-C1C4-0029-D4D0-19902CE434FC}"/>
          </ac:spMkLst>
        </pc:spChg>
        <pc:spChg chg="mod">
          <ac:chgData name="Franziska Händschel" userId="e2149472-3187-4d00-b16a-a19eff6fc04a" providerId="ADAL" clId="{E08752ED-9C0E-43DD-8060-D5E4AF5EA276}" dt="2023-02-03T09:36:06.661" v="17319" actId="34135"/>
          <ac:spMkLst>
            <pc:docMk/>
            <pc:sldMk cId="1500814288" sldId="257"/>
            <ac:spMk id="27" creationId="{548227CE-6326-D664-4F82-736C18E88F00}"/>
          </ac:spMkLst>
        </pc:spChg>
        <pc:spChg chg="mod">
          <ac:chgData name="Franziska Händschel" userId="e2149472-3187-4d00-b16a-a19eff6fc04a" providerId="ADAL" clId="{E08752ED-9C0E-43DD-8060-D5E4AF5EA276}" dt="2023-02-03T09:36:06.661" v="17319" actId="34135"/>
          <ac:spMkLst>
            <pc:docMk/>
            <pc:sldMk cId="1500814288" sldId="257"/>
            <ac:spMk id="28" creationId="{27E3042A-344F-6CCA-B14D-419387A90CF0}"/>
          </ac:spMkLst>
        </pc:spChg>
        <pc:spChg chg="mod">
          <ac:chgData name="Franziska Händschel" userId="e2149472-3187-4d00-b16a-a19eff6fc04a" providerId="ADAL" clId="{E08752ED-9C0E-43DD-8060-D5E4AF5EA276}" dt="2023-02-03T09:36:06.661" v="17319" actId="34135"/>
          <ac:spMkLst>
            <pc:docMk/>
            <pc:sldMk cId="1500814288" sldId="257"/>
            <ac:spMk id="29" creationId="{AB463F77-08FF-43D1-BEDA-0FAE21EA0F9D}"/>
          </ac:spMkLst>
        </pc:spChg>
        <pc:spChg chg="mod">
          <ac:chgData name="Franziska Händschel" userId="e2149472-3187-4d00-b16a-a19eff6fc04a" providerId="ADAL" clId="{E08752ED-9C0E-43DD-8060-D5E4AF5EA276}" dt="2023-02-03T09:36:06.661" v="17319" actId="34135"/>
          <ac:spMkLst>
            <pc:docMk/>
            <pc:sldMk cId="1500814288" sldId="257"/>
            <ac:spMk id="30" creationId="{FA7382FA-2AC5-B0C1-5DBE-13C8ED174218}"/>
          </ac:spMkLst>
        </pc:spChg>
        <pc:spChg chg="mod">
          <ac:chgData name="Franziska Händschel" userId="e2149472-3187-4d00-b16a-a19eff6fc04a" providerId="ADAL" clId="{E08752ED-9C0E-43DD-8060-D5E4AF5EA276}" dt="2023-02-03T09:36:06.661" v="17319" actId="34135"/>
          <ac:spMkLst>
            <pc:docMk/>
            <pc:sldMk cId="1500814288" sldId="257"/>
            <ac:spMk id="33" creationId="{5F91ABB7-E689-FFBE-96C9-C733C122492A}"/>
          </ac:spMkLst>
        </pc:spChg>
        <pc:spChg chg="mod">
          <ac:chgData name="Franziska Händschel" userId="e2149472-3187-4d00-b16a-a19eff6fc04a" providerId="ADAL" clId="{E08752ED-9C0E-43DD-8060-D5E4AF5EA276}" dt="2023-02-03T09:36:06.661" v="17319" actId="34135"/>
          <ac:spMkLst>
            <pc:docMk/>
            <pc:sldMk cId="1500814288" sldId="257"/>
            <ac:spMk id="34" creationId="{103640AE-7A81-8798-1DAF-968869A5E780}"/>
          </ac:spMkLst>
        </pc:spChg>
        <pc:spChg chg="mod">
          <ac:chgData name="Franziska Händschel" userId="e2149472-3187-4d00-b16a-a19eff6fc04a" providerId="ADAL" clId="{E08752ED-9C0E-43DD-8060-D5E4AF5EA276}" dt="2023-02-03T09:36:06.661" v="17319" actId="34135"/>
          <ac:spMkLst>
            <pc:docMk/>
            <pc:sldMk cId="1500814288" sldId="257"/>
            <ac:spMk id="35" creationId="{31EEED2C-BFCC-B7E3-7963-3566B12AD636}"/>
          </ac:spMkLst>
        </pc:spChg>
        <pc:spChg chg="mod">
          <ac:chgData name="Franziska Händschel" userId="e2149472-3187-4d00-b16a-a19eff6fc04a" providerId="ADAL" clId="{E08752ED-9C0E-43DD-8060-D5E4AF5EA276}" dt="2023-02-03T09:36:06.661" v="17319" actId="34135"/>
          <ac:spMkLst>
            <pc:docMk/>
            <pc:sldMk cId="1500814288" sldId="257"/>
            <ac:spMk id="36" creationId="{9D16B652-BE34-96D3-4FA7-4A926126E35A}"/>
          </ac:spMkLst>
        </pc:spChg>
        <pc:spChg chg="mod">
          <ac:chgData name="Franziska Händschel" userId="e2149472-3187-4d00-b16a-a19eff6fc04a" providerId="ADAL" clId="{E08752ED-9C0E-43DD-8060-D5E4AF5EA276}" dt="2023-02-03T09:36:06.661" v="17319" actId="34135"/>
          <ac:spMkLst>
            <pc:docMk/>
            <pc:sldMk cId="1500814288" sldId="257"/>
            <ac:spMk id="37" creationId="{89763CE6-7970-32D2-3D35-25407B18BA51}"/>
          </ac:spMkLst>
        </pc:spChg>
        <pc:spChg chg="mod">
          <ac:chgData name="Franziska Händschel" userId="e2149472-3187-4d00-b16a-a19eff6fc04a" providerId="ADAL" clId="{E08752ED-9C0E-43DD-8060-D5E4AF5EA276}" dt="2023-02-03T09:36:06.661" v="17319" actId="34135"/>
          <ac:spMkLst>
            <pc:docMk/>
            <pc:sldMk cId="1500814288" sldId="257"/>
            <ac:spMk id="38" creationId="{E3B79481-7F28-1EB5-DB11-05ACC604EF55}"/>
          </ac:spMkLst>
        </pc:spChg>
        <pc:spChg chg="mod">
          <ac:chgData name="Franziska Händschel" userId="e2149472-3187-4d00-b16a-a19eff6fc04a" providerId="ADAL" clId="{E08752ED-9C0E-43DD-8060-D5E4AF5EA276}" dt="2023-02-03T09:36:06.661" v="17319" actId="34135"/>
          <ac:spMkLst>
            <pc:docMk/>
            <pc:sldMk cId="1500814288" sldId="257"/>
            <ac:spMk id="39" creationId="{A4336220-27E2-6687-71EB-A440F8EE19C9}"/>
          </ac:spMkLst>
        </pc:spChg>
        <pc:spChg chg="mod">
          <ac:chgData name="Franziska Händschel" userId="e2149472-3187-4d00-b16a-a19eff6fc04a" providerId="ADAL" clId="{E08752ED-9C0E-43DD-8060-D5E4AF5EA276}" dt="2023-02-03T09:36:06.661" v="17319" actId="34135"/>
          <ac:spMkLst>
            <pc:docMk/>
            <pc:sldMk cId="1500814288" sldId="257"/>
            <ac:spMk id="40" creationId="{F6CFDD82-0C70-2EFE-50C8-D72CB8F086B9}"/>
          </ac:spMkLst>
        </pc:spChg>
        <pc:spChg chg="mod">
          <ac:chgData name="Franziska Händschel" userId="e2149472-3187-4d00-b16a-a19eff6fc04a" providerId="ADAL" clId="{E08752ED-9C0E-43DD-8060-D5E4AF5EA276}" dt="2023-02-03T09:36:06.661" v="17319" actId="34135"/>
          <ac:spMkLst>
            <pc:docMk/>
            <pc:sldMk cId="1500814288" sldId="257"/>
            <ac:spMk id="41" creationId="{0B7E47E4-682C-485F-081E-6C44E3F8F1D9}"/>
          </ac:spMkLst>
        </pc:spChg>
        <pc:spChg chg="mod">
          <ac:chgData name="Franziska Händschel" userId="e2149472-3187-4d00-b16a-a19eff6fc04a" providerId="ADAL" clId="{E08752ED-9C0E-43DD-8060-D5E4AF5EA276}" dt="2023-02-03T09:36:06.661" v="17319" actId="34135"/>
          <ac:spMkLst>
            <pc:docMk/>
            <pc:sldMk cId="1500814288" sldId="257"/>
            <ac:spMk id="42" creationId="{D7B1AF5E-A486-A43F-B492-B16558CC5618}"/>
          </ac:spMkLst>
        </pc:spChg>
        <pc:spChg chg="mod">
          <ac:chgData name="Franziska Händschel" userId="e2149472-3187-4d00-b16a-a19eff6fc04a" providerId="ADAL" clId="{E08752ED-9C0E-43DD-8060-D5E4AF5EA276}" dt="2023-02-03T09:36:06.661" v="17319" actId="34135"/>
          <ac:spMkLst>
            <pc:docMk/>
            <pc:sldMk cId="1500814288" sldId="257"/>
            <ac:spMk id="43" creationId="{40B68992-1CC8-05CF-C01E-705BECA76577}"/>
          </ac:spMkLst>
        </pc:spChg>
        <pc:spChg chg="mod">
          <ac:chgData name="Franziska Händschel" userId="e2149472-3187-4d00-b16a-a19eff6fc04a" providerId="ADAL" clId="{E08752ED-9C0E-43DD-8060-D5E4AF5EA276}" dt="2023-02-03T09:36:06.661" v="17319" actId="34135"/>
          <ac:spMkLst>
            <pc:docMk/>
            <pc:sldMk cId="1500814288" sldId="257"/>
            <ac:spMk id="44" creationId="{C033B88E-6ADE-80F7-2E30-23FF78A38E68}"/>
          </ac:spMkLst>
        </pc:spChg>
        <pc:grpChg chg="add mod ord">
          <ac:chgData name="Franziska Händschel" userId="e2149472-3187-4d00-b16a-a19eff6fc04a" providerId="ADAL" clId="{E08752ED-9C0E-43DD-8060-D5E4AF5EA276}" dt="2023-02-03T09:36:06.661" v="17319" actId="34135"/>
          <ac:grpSpMkLst>
            <pc:docMk/>
            <pc:sldMk cId="1500814288" sldId="257"/>
            <ac:grpSpMk id="2" creationId="{F3BE8BA7-D959-CA88-F18A-0BE71A3E7578}"/>
          </ac:grpSpMkLst>
        </pc:grpChg>
        <pc:grpChg chg="add mod ord">
          <ac:chgData name="Franziska Händschel" userId="e2149472-3187-4d00-b16a-a19eff6fc04a" providerId="ADAL" clId="{E08752ED-9C0E-43DD-8060-D5E4AF5EA276}" dt="2023-02-03T09:36:06.661" v="17319" actId="34135"/>
          <ac:grpSpMkLst>
            <pc:docMk/>
            <pc:sldMk cId="1500814288" sldId="257"/>
            <ac:grpSpMk id="8" creationId="{BC47F709-9099-CA1B-FE5D-9227F3B0A65D}"/>
          </ac:grpSpMkLst>
        </pc:grpChg>
        <pc:grpChg chg="add mod">
          <ac:chgData name="Franziska Händschel" userId="e2149472-3187-4d00-b16a-a19eff6fc04a" providerId="ADAL" clId="{E08752ED-9C0E-43DD-8060-D5E4AF5EA276}" dt="2023-02-03T09:36:06.661" v="17319" actId="34135"/>
          <ac:grpSpMkLst>
            <pc:docMk/>
            <pc:sldMk cId="1500814288" sldId="257"/>
            <ac:grpSpMk id="11" creationId="{06DAD36E-AD68-67FA-68FB-33C420F18C97}"/>
          </ac:grpSpMkLst>
        </pc:grpChg>
        <pc:grpChg chg="add mod">
          <ac:chgData name="Franziska Händschel" userId="e2149472-3187-4d00-b16a-a19eff6fc04a" providerId="ADAL" clId="{E08752ED-9C0E-43DD-8060-D5E4AF5EA276}" dt="2023-02-03T09:36:06.661" v="17319" actId="34135"/>
          <ac:grpSpMkLst>
            <pc:docMk/>
            <pc:sldMk cId="1500814288" sldId="257"/>
            <ac:grpSpMk id="15" creationId="{F24D8B2D-90F4-2C0B-4569-CBD213473A48}"/>
          </ac:grpSpMkLst>
        </pc:grpChg>
        <pc:grpChg chg="mod">
          <ac:chgData name="Franziska Händschel" userId="e2149472-3187-4d00-b16a-a19eff6fc04a" providerId="ADAL" clId="{E08752ED-9C0E-43DD-8060-D5E4AF5EA276}" dt="2023-02-03T09:36:06.661" v="17319" actId="34135"/>
          <ac:grpSpMkLst>
            <pc:docMk/>
            <pc:sldMk cId="1500814288" sldId="257"/>
            <ac:grpSpMk id="17" creationId="{53326452-8DFC-F801-707D-5AF956A2231E}"/>
          </ac:grpSpMkLst>
        </pc:grpChg>
        <pc:grpChg chg="mod">
          <ac:chgData name="Franziska Händschel" userId="e2149472-3187-4d00-b16a-a19eff6fc04a" providerId="ADAL" clId="{E08752ED-9C0E-43DD-8060-D5E4AF5EA276}" dt="2023-02-03T09:36:06.661" v="17319" actId="34135"/>
          <ac:grpSpMkLst>
            <pc:docMk/>
            <pc:sldMk cId="1500814288" sldId="257"/>
            <ac:grpSpMk id="18" creationId="{1BF87A1C-3C58-482B-48EF-5A1E4C5496C0}"/>
          </ac:grpSpMkLst>
        </pc:grpChg>
        <pc:grpChg chg="mod">
          <ac:chgData name="Franziska Händschel" userId="e2149472-3187-4d00-b16a-a19eff6fc04a" providerId="ADAL" clId="{E08752ED-9C0E-43DD-8060-D5E4AF5EA276}" dt="2023-02-03T09:36:06.661" v="17319" actId="34135"/>
          <ac:grpSpMkLst>
            <pc:docMk/>
            <pc:sldMk cId="1500814288" sldId="257"/>
            <ac:grpSpMk id="19" creationId="{42271245-460D-22BD-ED69-CD4A72D173C0}"/>
          </ac:grpSpMkLst>
        </pc:grpChg>
        <pc:grpChg chg="mod">
          <ac:chgData name="Franziska Händschel" userId="e2149472-3187-4d00-b16a-a19eff6fc04a" providerId="ADAL" clId="{E08752ED-9C0E-43DD-8060-D5E4AF5EA276}" dt="2023-02-03T09:36:06.661" v="17319" actId="34135"/>
          <ac:grpSpMkLst>
            <pc:docMk/>
            <pc:sldMk cId="1500814288" sldId="257"/>
            <ac:grpSpMk id="20" creationId="{F50CC574-26E5-CC7B-9A56-404F8E0D55C1}"/>
          </ac:grpSpMkLst>
        </pc:grpChg>
        <pc:grpChg chg="mod">
          <ac:chgData name="Franziska Händschel" userId="e2149472-3187-4d00-b16a-a19eff6fc04a" providerId="ADAL" clId="{E08752ED-9C0E-43DD-8060-D5E4AF5EA276}" dt="2023-02-03T09:36:06.661" v="17319" actId="34135"/>
          <ac:grpSpMkLst>
            <pc:docMk/>
            <pc:sldMk cId="1500814288" sldId="257"/>
            <ac:grpSpMk id="21" creationId="{AEA49C72-FCF8-62B7-B186-7280F0F159D9}"/>
          </ac:grpSpMkLst>
        </pc:grpChg>
        <pc:grpChg chg="mod">
          <ac:chgData name="Franziska Händschel" userId="e2149472-3187-4d00-b16a-a19eff6fc04a" providerId="ADAL" clId="{E08752ED-9C0E-43DD-8060-D5E4AF5EA276}" dt="2023-02-03T09:36:06.661" v="17319" actId="34135"/>
          <ac:grpSpMkLst>
            <pc:docMk/>
            <pc:sldMk cId="1500814288" sldId="257"/>
            <ac:grpSpMk id="24" creationId="{C2A0C2F1-E094-59A8-D6D5-BFB27CC281A9}"/>
          </ac:grpSpMkLst>
        </pc:grpChg>
        <pc:grpChg chg="mod">
          <ac:chgData name="Franziska Händschel" userId="e2149472-3187-4d00-b16a-a19eff6fc04a" providerId="ADAL" clId="{E08752ED-9C0E-43DD-8060-D5E4AF5EA276}" dt="2023-02-03T09:36:06.661" v="17319" actId="34135"/>
          <ac:grpSpMkLst>
            <pc:docMk/>
            <pc:sldMk cId="1500814288" sldId="257"/>
            <ac:grpSpMk id="31" creationId="{674F1F41-6E27-F7AF-75E5-38DD3FC980CF}"/>
          </ac:grpSpMkLst>
        </pc:grpChg>
        <pc:graphicFrameChg chg="mod">
          <ac:chgData name="Franziska Händschel" userId="e2149472-3187-4d00-b16a-a19eff6fc04a" providerId="ADAL" clId="{E08752ED-9C0E-43DD-8060-D5E4AF5EA276}" dt="2023-02-03T09:36:06.661" v="17319" actId="34135"/>
          <ac:graphicFrameMkLst>
            <pc:docMk/>
            <pc:sldMk cId="1500814288" sldId="257"/>
            <ac:graphicFrameMk id="12" creationId="{39DA858F-814B-0DAE-ECB6-BC6A2D3DFE87}"/>
          </ac:graphicFrameMkLst>
        </pc:graphicFrameChg>
        <pc:graphicFrameChg chg="mod">
          <ac:chgData name="Franziska Händschel" userId="e2149472-3187-4d00-b16a-a19eff6fc04a" providerId="ADAL" clId="{E08752ED-9C0E-43DD-8060-D5E4AF5EA276}" dt="2023-02-03T09:36:06.661" v="17319" actId="34135"/>
          <ac:graphicFrameMkLst>
            <pc:docMk/>
            <pc:sldMk cId="1500814288" sldId="257"/>
            <ac:graphicFrameMk id="16" creationId="{394D9384-1CED-0272-052C-D6C5AE750534}"/>
          </ac:graphicFrameMkLst>
        </pc:graphicFrameChg>
        <pc:picChg chg="mod">
          <ac:chgData name="Franziska Händschel" userId="e2149472-3187-4d00-b16a-a19eff6fc04a" providerId="ADAL" clId="{E08752ED-9C0E-43DD-8060-D5E4AF5EA276}" dt="2023-02-03T09:36:06.661" v="17319" actId="34135"/>
          <ac:picMkLst>
            <pc:docMk/>
            <pc:sldMk cId="1500814288" sldId="257"/>
            <ac:picMk id="32" creationId="{14A30114-60FA-B5F0-E33E-9687D61785DD}"/>
          </ac:picMkLst>
        </pc:picChg>
        <pc:picChg chg="del">
          <ac:chgData name="Franziska Händschel" userId="e2149472-3187-4d00-b16a-a19eff6fc04a" providerId="ADAL" clId="{E08752ED-9C0E-43DD-8060-D5E4AF5EA276}" dt="2023-02-01T14:49:52.637" v="800" actId="478"/>
          <ac:picMkLst>
            <pc:docMk/>
            <pc:sldMk cId="1500814288" sldId="257"/>
            <ac:picMk id="41" creationId="{DEAF5EDB-0993-4727-4E80-9F18B71EBE11}"/>
          </ac:picMkLst>
        </pc:picChg>
        <pc:picChg chg="add mod">
          <ac:chgData name="Franziska Händschel" userId="e2149472-3187-4d00-b16a-a19eff6fc04a" providerId="ADAL" clId="{E08752ED-9C0E-43DD-8060-D5E4AF5EA276}" dt="2023-02-03T09:36:06.661" v="17319" actId="34135"/>
          <ac:picMkLst>
            <pc:docMk/>
            <pc:sldMk cId="1500814288" sldId="257"/>
            <ac:picMk id="45" creationId="{98196001-C795-4C91-D914-EBBE4C1C5597}"/>
          </ac:picMkLst>
        </pc:picChg>
        <pc:picChg chg="add del">
          <ac:chgData name="Franziska Händschel" userId="e2149472-3187-4d00-b16a-a19eff6fc04a" providerId="ADAL" clId="{E08752ED-9C0E-43DD-8060-D5E4AF5EA276}" dt="2023-02-02T09:00:59.960" v="7697" actId="21"/>
          <ac:picMkLst>
            <pc:docMk/>
            <pc:sldMk cId="1500814288" sldId="257"/>
            <ac:picMk id="1026" creationId="{25375CA1-5B53-39EE-907E-BA54DEE34CD7}"/>
          </ac:picMkLst>
        </pc:picChg>
      </pc:sldChg>
      <pc:sldChg chg="addSp delSp modSp mod">
        <pc:chgData name="Franziska Händschel" userId="e2149472-3187-4d00-b16a-a19eff6fc04a" providerId="ADAL" clId="{E08752ED-9C0E-43DD-8060-D5E4AF5EA276}" dt="2023-02-03T09:35:58.948" v="17317" actId="34135"/>
        <pc:sldMkLst>
          <pc:docMk/>
          <pc:sldMk cId="3933995897" sldId="258"/>
        </pc:sldMkLst>
        <pc:spChg chg="mod">
          <ac:chgData name="Franziska Händschel" userId="e2149472-3187-4d00-b16a-a19eff6fc04a" providerId="ADAL" clId="{E08752ED-9C0E-43DD-8060-D5E4AF5EA276}" dt="2023-02-03T09:35:58.948" v="17317" actId="34135"/>
          <ac:spMkLst>
            <pc:docMk/>
            <pc:sldMk cId="3933995897" sldId="258"/>
            <ac:spMk id="5" creationId="{4E1879DD-AE52-AD0E-1A02-314113877312}"/>
          </ac:spMkLst>
        </pc:spChg>
        <pc:spChg chg="mod">
          <ac:chgData name="Franziska Händschel" userId="e2149472-3187-4d00-b16a-a19eff6fc04a" providerId="ADAL" clId="{E08752ED-9C0E-43DD-8060-D5E4AF5EA276}" dt="2023-02-03T09:35:58.948" v="17317" actId="34135"/>
          <ac:spMkLst>
            <pc:docMk/>
            <pc:sldMk cId="3933995897" sldId="258"/>
            <ac:spMk id="6" creationId="{F4D7B2A5-DD1C-EBB0-4DC9-3DB81BFE8660}"/>
          </ac:spMkLst>
        </pc:spChg>
        <pc:spChg chg="mod">
          <ac:chgData name="Franziska Händschel" userId="e2149472-3187-4d00-b16a-a19eff6fc04a" providerId="ADAL" clId="{E08752ED-9C0E-43DD-8060-D5E4AF5EA276}" dt="2023-02-03T09:35:58.948" v="17317" actId="34135"/>
          <ac:spMkLst>
            <pc:docMk/>
            <pc:sldMk cId="3933995897" sldId="258"/>
            <ac:spMk id="7" creationId="{6EA9E4B2-89F1-52F8-1234-9CB8196F010D}"/>
          </ac:spMkLst>
        </pc:spChg>
        <pc:spChg chg="mod">
          <ac:chgData name="Franziska Händschel" userId="e2149472-3187-4d00-b16a-a19eff6fc04a" providerId="ADAL" clId="{E08752ED-9C0E-43DD-8060-D5E4AF5EA276}" dt="2023-02-03T09:35:58.948" v="17317" actId="34135"/>
          <ac:spMkLst>
            <pc:docMk/>
            <pc:sldMk cId="3933995897" sldId="258"/>
            <ac:spMk id="10" creationId="{7F36B281-3849-21A2-1A64-E880F8A4A668}"/>
          </ac:spMkLst>
        </pc:spChg>
        <pc:spChg chg="mod">
          <ac:chgData name="Franziska Händschel" userId="e2149472-3187-4d00-b16a-a19eff6fc04a" providerId="ADAL" clId="{E08752ED-9C0E-43DD-8060-D5E4AF5EA276}" dt="2023-02-03T09:35:58.948" v="17317" actId="34135"/>
          <ac:spMkLst>
            <pc:docMk/>
            <pc:sldMk cId="3933995897" sldId="258"/>
            <ac:spMk id="11" creationId="{A8C5602C-31A5-FF12-8E10-D31413BD2581}"/>
          </ac:spMkLst>
        </pc:spChg>
        <pc:spChg chg="mod">
          <ac:chgData name="Franziska Händschel" userId="e2149472-3187-4d00-b16a-a19eff6fc04a" providerId="ADAL" clId="{E08752ED-9C0E-43DD-8060-D5E4AF5EA276}" dt="2023-02-03T09:35:58.948" v="17317" actId="34135"/>
          <ac:spMkLst>
            <pc:docMk/>
            <pc:sldMk cId="3933995897" sldId="258"/>
            <ac:spMk id="12" creationId="{01F17EA7-E270-3E06-8705-09520B3DF0CD}"/>
          </ac:spMkLst>
        </pc:spChg>
        <pc:spChg chg="mod">
          <ac:chgData name="Franziska Händschel" userId="e2149472-3187-4d00-b16a-a19eff6fc04a" providerId="ADAL" clId="{E08752ED-9C0E-43DD-8060-D5E4AF5EA276}" dt="2023-02-03T09:35:58.948" v="17317" actId="34135"/>
          <ac:spMkLst>
            <pc:docMk/>
            <pc:sldMk cId="3933995897" sldId="258"/>
            <ac:spMk id="13" creationId="{797B1C78-69F2-3B0E-5B8F-F88C511C7CC7}"/>
          </ac:spMkLst>
        </pc:spChg>
        <pc:spChg chg="mod">
          <ac:chgData name="Franziska Händschel" userId="e2149472-3187-4d00-b16a-a19eff6fc04a" providerId="ADAL" clId="{E08752ED-9C0E-43DD-8060-D5E4AF5EA276}" dt="2023-02-03T09:35:58.948" v="17317" actId="34135"/>
          <ac:spMkLst>
            <pc:docMk/>
            <pc:sldMk cId="3933995897" sldId="258"/>
            <ac:spMk id="14" creationId="{E328CBF6-8B2D-165D-1120-41DE830B5252}"/>
          </ac:spMkLst>
        </pc:spChg>
        <pc:spChg chg="mod">
          <ac:chgData name="Franziska Händschel" userId="e2149472-3187-4d00-b16a-a19eff6fc04a" providerId="ADAL" clId="{E08752ED-9C0E-43DD-8060-D5E4AF5EA276}" dt="2023-02-03T09:35:58.948" v="17317" actId="34135"/>
          <ac:spMkLst>
            <pc:docMk/>
            <pc:sldMk cId="3933995897" sldId="258"/>
            <ac:spMk id="15" creationId="{04E260E1-E0EB-9CCF-A2BD-C4650619D6A6}"/>
          </ac:spMkLst>
        </pc:spChg>
        <pc:spChg chg="mod">
          <ac:chgData name="Franziska Händschel" userId="e2149472-3187-4d00-b16a-a19eff6fc04a" providerId="ADAL" clId="{E08752ED-9C0E-43DD-8060-D5E4AF5EA276}" dt="2023-02-03T09:35:58.948" v="17317" actId="34135"/>
          <ac:spMkLst>
            <pc:docMk/>
            <pc:sldMk cId="3933995897" sldId="258"/>
            <ac:spMk id="17" creationId="{9D32E177-4701-68E7-83F7-777FCC04941C}"/>
          </ac:spMkLst>
        </pc:spChg>
        <pc:spChg chg="mod">
          <ac:chgData name="Franziska Händschel" userId="e2149472-3187-4d00-b16a-a19eff6fc04a" providerId="ADAL" clId="{E08752ED-9C0E-43DD-8060-D5E4AF5EA276}" dt="2023-02-03T09:35:58.948" v="17317" actId="34135"/>
          <ac:spMkLst>
            <pc:docMk/>
            <pc:sldMk cId="3933995897" sldId="258"/>
            <ac:spMk id="18" creationId="{290ABC15-CE04-D0C0-F417-EFB8C2A1CE7F}"/>
          </ac:spMkLst>
        </pc:spChg>
        <pc:spChg chg="mod">
          <ac:chgData name="Franziska Händschel" userId="e2149472-3187-4d00-b16a-a19eff6fc04a" providerId="ADAL" clId="{E08752ED-9C0E-43DD-8060-D5E4AF5EA276}" dt="2023-02-03T09:35:58.948" v="17317" actId="34135"/>
          <ac:spMkLst>
            <pc:docMk/>
            <pc:sldMk cId="3933995897" sldId="258"/>
            <ac:spMk id="20" creationId="{3BBEABA5-BA5D-4924-8D82-26CCE4D78C78}"/>
          </ac:spMkLst>
        </pc:spChg>
        <pc:spChg chg="mod">
          <ac:chgData name="Franziska Händschel" userId="e2149472-3187-4d00-b16a-a19eff6fc04a" providerId="ADAL" clId="{E08752ED-9C0E-43DD-8060-D5E4AF5EA276}" dt="2023-02-03T09:35:58.948" v="17317" actId="34135"/>
          <ac:spMkLst>
            <pc:docMk/>
            <pc:sldMk cId="3933995897" sldId="258"/>
            <ac:spMk id="21" creationId="{4BD757D6-2D58-19DE-836A-BB2A8FED0B63}"/>
          </ac:spMkLst>
        </pc:spChg>
        <pc:spChg chg="add mod ord topLvl">
          <ac:chgData name="Franziska Händschel" userId="e2149472-3187-4d00-b16a-a19eff6fc04a" providerId="ADAL" clId="{E08752ED-9C0E-43DD-8060-D5E4AF5EA276}" dt="2023-02-03T09:35:58.948" v="17317" actId="34135"/>
          <ac:spMkLst>
            <pc:docMk/>
            <pc:sldMk cId="3933995897" sldId="258"/>
            <ac:spMk id="30" creationId="{3167B32C-0DA7-75D2-CAEA-CF2F8EB8E4C3}"/>
          </ac:spMkLst>
        </pc:spChg>
        <pc:spChg chg="mod">
          <ac:chgData name="Franziska Händschel" userId="e2149472-3187-4d00-b16a-a19eff6fc04a" providerId="ADAL" clId="{E08752ED-9C0E-43DD-8060-D5E4AF5EA276}" dt="2023-02-03T09:35:58.948" v="17317" actId="34135"/>
          <ac:spMkLst>
            <pc:docMk/>
            <pc:sldMk cId="3933995897" sldId="258"/>
            <ac:spMk id="33" creationId="{5F91ABB7-E689-FFBE-96C9-C733C122492A}"/>
          </ac:spMkLst>
        </pc:spChg>
        <pc:spChg chg="mod">
          <ac:chgData name="Franziska Händschel" userId="e2149472-3187-4d00-b16a-a19eff6fc04a" providerId="ADAL" clId="{E08752ED-9C0E-43DD-8060-D5E4AF5EA276}" dt="2023-02-03T09:35:58.948" v="17317" actId="34135"/>
          <ac:spMkLst>
            <pc:docMk/>
            <pc:sldMk cId="3933995897" sldId="258"/>
            <ac:spMk id="34" creationId="{103640AE-7A81-8798-1DAF-968869A5E780}"/>
          </ac:spMkLst>
        </pc:spChg>
        <pc:spChg chg="add mod">
          <ac:chgData name="Franziska Händschel" userId="e2149472-3187-4d00-b16a-a19eff6fc04a" providerId="ADAL" clId="{E08752ED-9C0E-43DD-8060-D5E4AF5EA276}" dt="2023-02-03T09:35:58.948" v="17317" actId="34135"/>
          <ac:spMkLst>
            <pc:docMk/>
            <pc:sldMk cId="3933995897" sldId="258"/>
            <ac:spMk id="38" creationId="{6D663BE3-64AC-CFD4-2AD9-87072D3866C1}"/>
          </ac:spMkLst>
        </pc:spChg>
        <pc:spChg chg="mod">
          <ac:chgData name="Franziska Händschel" userId="e2149472-3187-4d00-b16a-a19eff6fc04a" providerId="ADAL" clId="{E08752ED-9C0E-43DD-8060-D5E4AF5EA276}" dt="2023-02-03T09:35:58.948" v="17317" actId="34135"/>
          <ac:spMkLst>
            <pc:docMk/>
            <pc:sldMk cId="3933995897" sldId="258"/>
            <ac:spMk id="39" creationId="{A4336220-27E2-6687-71EB-A440F8EE19C9}"/>
          </ac:spMkLst>
        </pc:spChg>
        <pc:spChg chg="add mod">
          <ac:chgData name="Franziska Händschel" userId="e2149472-3187-4d00-b16a-a19eff6fc04a" providerId="ADAL" clId="{E08752ED-9C0E-43DD-8060-D5E4AF5EA276}" dt="2023-02-03T09:35:58.948" v="17317" actId="34135"/>
          <ac:spMkLst>
            <pc:docMk/>
            <pc:sldMk cId="3933995897" sldId="258"/>
            <ac:spMk id="40" creationId="{37104E5A-1DBE-28E0-1C5D-3145B573AABA}"/>
          </ac:spMkLst>
        </pc:spChg>
        <pc:spChg chg="mod">
          <ac:chgData name="Franziska Händschel" userId="e2149472-3187-4d00-b16a-a19eff6fc04a" providerId="ADAL" clId="{E08752ED-9C0E-43DD-8060-D5E4AF5EA276}" dt="2023-02-03T09:35:58.948" v="17317" actId="34135"/>
          <ac:spMkLst>
            <pc:docMk/>
            <pc:sldMk cId="3933995897" sldId="258"/>
            <ac:spMk id="42" creationId="{D7B1AF5E-A486-A43F-B492-B16558CC5618}"/>
          </ac:spMkLst>
        </pc:spChg>
        <pc:spChg chg="mod">
          <ac:chgData name="Franziska Händschel" userId="e2149472-3187-4d00-b16a-a19eff6fc04a" providerId="ADAL" clId="{E08752ED-9C0E-43DD-8060-D5E4AF5EA276}" dt="2023-02-03T09:35:58.948" v="17317" actId="34135"/>
          <ac:spMkLst>
            <pc:docMk/>
            <pc:sldMk cId="3933995897" sldId="258"/>
            <ac:spMk id="43" creationId="{40B68992-1CC8-05CF-C01E-705BECA76577}"/>
          </ac:spMkLst>
        </pc:spChg>
        <pc:spChg chg="mod">
          <ac:chgData name="Franziska Händschel" userId="e2149472-3187-4d00-b16a-a19eff6fc04a" providerId="ADAL" clId="{E08752ED-9C0E-43DD-8060-D5E4AF5EA276}" dt="2023-02-03T09:35:58.948" v="17317" actId="34135"/>
          <ac:spMkLst>
            <pc:docMk/>
            <pc:sldMk cId="3933995897" sldId="258"/>
            <ac:spMk id="44" creationId="{C033B88E-6ADE-80F7-2E30-23FF78A38E68}"/>
          </ac:spMkLst>
        </pc:spChg>
        <pc:spChg chg="add mod">
          <ac:chgData name="Franziska Händschel" userId="e2149472-3187-4d00-b16a-a19eff6fc04a" providerId="ADAL" clId="{E08752ED-9C0E-43DD-8060-D5E4AF5EA276}" dt="2023-02-03T09:35:58.948" v="17317" actId="34135"/>
          <ac:spMkLst>
            <pc:docMk/>
            <pc:sldMk cId="3933995897" sldId="258"/>
            <ac:spMk id="45" creationId="{E4719E78-FC37-56B9-4C37-1062A0DA8C15}"/>
          </ac:spMkLst>
        </pc:spChg>
        <pc:grpChg chg="add mod">
          <ac:chgData name="Franziska Händschel" userId="e2149472-3187-4d00-b16a-a19eff6fc04a" providerId="ADAL" clId="{E08752ED-9C0E-43DD-8060-D5E4AF5EA276}" dt="2023-02-03T09:35:58.948" v="17317" actId="34135"/>
          <ac:grpSpMkLst>
            <pc:docMk/>
            <pc:sldMk cId="3933995897" sldId="258"/>
            <ac:grpSpMk id="2" creationId="{3C8AE89E-1834-D9FA-F709-74372BD72040}"/>
          </ac:grpSpMkLst>
        </pc:grpChg>
        <pc:grpChg chg="add mod ord">
          <ac:chgData name="Franziska Händschel" userId="e2149472-3187-4d00-b16a-a19eff6fc04a" providerId="ADAL" clId="{E08752ED-9C0E-43DD-8060-D5E4AF5EA276}" dt="2023-02-03T09:35:58.948" v="17317" actId="34135"/>
          <ac:grpSpMkLst>
            <pc:docMk/>
            <pc:sldMk cId="3933995897" sldId="258"/>
            <ac:grpSpMk id="16" creationId="{712FD656-463A-08D5-27B9-D8CB25C0198E}"/>
          </ac:grpSpMkLst>
        </pc:grpChg>
        <pc:grpChg chg="add mod ord">
          <ac:chgData name="Franziska Händschel" userId="e2149472-3187-4d00-b16a-a19eff6fc04a" providerId="ADAL" clId="{E08752ED-9C0E-43DD-8060-D5E4AF5EA276}" dt="2023-02-03T09:35:58.948" v="17317" actId="34135"/>
          <ac:grpSpMkLst>
            <pc:docMk/>
            <pc:sldMk cId="3933995897" sldId="258"/>
            <ac:grpSpMk id="19" creationId="{F1CD6FB8-B65F-903B-69A2-C854038FE92C}"/>
          </ac:grpSpMkLst>
        </pc:grpChg>
        <pc:grpChg chg="mod">
          <ac:chgData name="Franziska Händschel" userId="e2149472-3187-4d00-b16a-a19eff6fc04a" providerId="ADAL" clId="{E08752ED-9C0E-43DD-8060-D5E4AF5EA276}" dt="2023-02-03T09:35:58.948" v="17317" actId="34135"/>
          <ac:grpSpMkLst>
            <pc:docMk/>
            <pc:sldMk cId="3933995897" sldId="258"/>
            <ac:grpSpMk id="31" creationId="{674F1F41-6E27-F7AF-75E5-38DD3FC980CF}"/>
          </ac:grpSpMkLst>
        </pc:grpChg>
        <pc:grpChg chg="add del mod">
          <ac:chgData name="Franziska Händschel" userId="e2149472-3187-4d00-b16a-a19eff6fc04a" providerId="ADAL" clId="{E08752ED-9C0E-43DD-8060-D5E4AF5EA276}" dt="2023-02-01T16:32:18.458" v="5635" actId="478"/>
          <ac:grpSpMkLst>
            <pc:docMk/>
            <pc:sldMk cId="3933995897" sldId="258"/>
            <ac:grpSpMk id="35" creationId="{25F8B486-7DBF-D8BD-AAE0-97CFBEFE354F}"/>
          </ac:grpSpMkLst>
        </pc:grpChg>
        <pc:grpChg chg="add mod">
          <ac:chgData name="Franziska Händschel" userId="e2149472-3187-4d00-b16a-a19eff6fc04a" providerId="ADAL" clId="{E08752ED-9C0E-43DD-8060-D5E4AF5EA276}" dt="2023-02-03T09:35:58.948" v="17317" actId="34135"/>
          <ac:grpSpMkLst>
            <pc:docMk/>
            <pc:sldMk cId="3933995897" sldId="258"/>
            <ac:grpSpMk id="46" creationId="{169F0AB4-9056-09D4-EA1A-BAF7B5A1695C}"/>
          </ac:grpSpMkLst>
        </pc:grpChg>
        <pc:picChg chg="mod">
          <ac:chgData name="Franziska Händschel" userId="e2149472-3187-4d00-b16a-a19eff6fc04a" providerId="ADAL" clId="{E08752ED-9C0E-43DD-8060-D5E4AF5EA276}" dt="2023-02-03T09:35:58.948" v="17317" actId="34135"/>
          <ac:picMkLst>
            <pc:docMk/>
            <pc:sldMk cId="3933995897" sldId="258"/>
            <ac:picMk id="3" creationId="{A5E98F45-F864-2336-6859-84B47FE9E229}"/>
          </ac:picMkLst>
        </pc:picChg>
        <pc:picChg chg="mod">
          <ac:chgData name="Franziska Händschel" userId="e2149472-3187-4d00-b16a-a19eff6fc04a" providerId="ADAL" clId="{E08752ED-9C0E-43DD-8060-D5E4AF5EA276}" dt="2023-02-03T09:35:58.948" v="17317" actId="34135"/>
          <ac:picMkLst>
            <pc:docMk/>
            <pc:sldMk cId="3933995897" sldId="258"/>
            <ac:picMk id="4" creationId="{FFFCE27E-5745-082C-7E04-93F0A469180D}"/>
          </ac:picMkLst>
        </pc:picChg>
        <pc:picChg chg="mod">
          <ac:chgData name="Franziska Händschel" userId="e2149472-3187-4d00-b16a-a19eff6fc04a" providerId="ADAL" clId="{E08752ED-9C0E-43DD-8060-D5E4AF5EA276}" dt="2023-02-03T09:35:58.948" v="17317" actId="34135"/>
          <ac:picMkLst>
            <pc:docMk/>
            <pc:sldMk cId="3933995897" sldId="258"/>
            <ac:picMk id="8" creationId="{2B9C2B6F-4637-334B-0ECF-74C46DF253FB}"/>
          </ac:picMkLst>
        </pc:picChg>
        <pc:picChg chg="mod">
          <ac:chgData name="Franziska Händschel" userId="e2149472-3187-4d00-b16a-a19eff6fc04a" providerId="ADAL" clId="{E08752ED-9C0E-43DD-8060-D5E4AF5EA276}" dt="2023-02-03T09:35:58.948" v="17317" actId="34135"/>
          <ac:picMkLst>
            <pc:docMk/>
            <pc:sldMk cId="3933995897" sldId="258"/>
            <ac:picMk id="9" creationId="{C586E04A-FE3F-A4EB-BF73-4981856095E4}"/>
          </ac:picMkLst>
        </pc:picChg>
        <pc:picChg chg="add mod">
          <ac:chgData name="Franziska Händschel" userId="e2149472-3187-4d00-b16a-a19eff6fc04a" providerId="ADAL" clId="{E08752ED-9C0E-43DD-8060-D5E4AF5EA276}" dt="2023-02-03T09:35:58.948" v="17317" actId="34135"/>
          <ac:picMkLst>
            <pc:docMk/>
            <pc:sldMk cId="3933995897" sldId="258"/>
            <ac:picMk id="22" creationId="{242486E4-7F35-916E-6D2F-82A882CB8D72}"/>
          </ac:picMkLst>
        </pc:picChg>
        <pc:picChg chg="add mod">
          <ac:chgData name="Franziska Händschel" userId="e2149472-3187-4d00-b16a-a19eff6fc04a" providerId="ADAL" clId="{E08752ED-9C0E-43DD-8060-D5E4AF5EA276}" dt="2023-02-03T09:35:58.948" v="17317" actId="34135"/>
          <ac:picMkLst>
            <pc:docMk/>
            <pc:sldMk cId="3933995897" sldId="258"/>
            <ac:picMk id="23" creationId="{CF59AC9F-A748-B4AA-2BD4-AC389CE29FA4}"/>
          </ac:picMkLst>
        </pc:picChg>
        <pc:picChg chg="add del mod">
          <ac:chgData name="Franziska Händschel" userId="e2149472-3187-4d00-b16a-a19eff6fc04a" providerId="ADAL" clId="{E08752ED-9C0E-43DD-8060-D5E4AF5EA276}" dt="2023-02-03T09:35:58.948" v="17317" actId="34135"/>
          <ac:picMkLst>
            <pc:docMk/>
            <pc:sldMk cId="3933995897" sldId="258"/>
            <ac:picMk id="25" creationId="{33EFEAE1-509E-8EA4-E3CF-47192DCE2C40}"/>
          </ac:picMkLst>
        </pc:picChg>
        <pc:picChg chg="add mod ord">
          <ac:chgData name="Franziska Händschel" userId="e2149472-3187-4d00-b16a-a19eff6fc04a" providerId="ADAL" clId="{E08752ED-9C0E-43DD-8060-D5E4AF5EA276}" dt="2023-02-03T09:35:58.948" v="17317" actId="34135"/>
          <ac:picMkLst>
            <pc:docMk/>
            <pc:sldMk cId="3933995897" sldId="258"/>
            <ac:picMk id="27" creationId="{788A78CC-63DE-3BE1-5B5E-2FB991631EBC}"/>
          </ac:picMkLst>
        </pc:picChg>
        <pc:picChg chg="add del mod topLvl">
          <ac:chgData name="Franziska Händschel" userId="e2149472-3187-4d00-b16a-a19eff6fc04a" providerId="ADAL" clId="{E08752ED-9C0E-43DD-8060-D5E4AF5EA276}" dt="2023-02-01T16:32:18.458" v="5635" actId="478"/>
          <ac:picMkLst>
            <pc:docMk/>
            <pc:sldMk cId="3933995897" sldId="258"/>
            <ac:picMk id="29" creationId="{28C87CD3-6FCF-8188-1F05-CEF7F75C3851}"/>
          </ac:picMkLst>
        </pc:picChg>
        <pc:picChg chg="mod">
          <ac:chgData name="Franziska Händschel" userId="e2149472-3187-4d00-b16a-a19eff6fc04a" providerId="ADAL" clId="{E08752ED-9C0E-43DD-8060-D5E4AF5EA276}" dt="2023-02-03T09:35:58.948" v="17317" actId="34135"/>
          <ac:picMkLst>
            <pc:docMk/>
            <pc:sldMk cId="3933995897" sldId="258"/>
            <ac:picMk id="32" creationId="{14A30114-60FA-B5F0-E33E-9687D61785DD}"/>
          </ac:picMkLst>
        </pc:picChg>
        <pc:picChg chg="add mod">
          <ac:chgData name="Franziska Händschel" userId="e2149472-3187-4d00-b16a-a19eff6fc04a" providerId="ADAL" clId="{E08752ED-9C0E-43DD-8060-D5E4AF5EA276}" dt="2023-02-03T09:35:58.948" v="17317" actId="34135"/>
          <ac:picMkLst>
            <pc:docMk/>
            <pc:sldMk cId="3933995897" sldId="258"/>
            <ac:picMk id="37" creationId="{250C5997-8774-AB1A-1F87-3B70B6F25D49}"/>
          </ac:picMkLst>
        </pc:picChg>
        <pc:picChg chg="del">
          <ac:chgData name="Franziska Händschel" userId="e2149472-3187-4d00-b16a-a19eff6fc04a" providerId="ADAL" clId="{E08752ED-9C0E-43DD-8060-D5E4AF5EA276}" dt="2023-02-01T14:49:55.163" v="801" actId="478"/>
          <ac:picMkLst>
            <pc:docMk/>
            <pc:sldMk cId="3933995897" sldId="258"/>
            <ac:picMk id="41" creationId="{DEAF5EDB-0993-4727-4E80-9F18B71EBE11}"/>
          </ac:picMkLst>
        </pc:picChg>
      </pc:sldChg>
      <pc:sldChg chg="addSp delSp modSp mod">
        <pc:chgData name="Franziska Händschel" userId="e2149472-3187-4d00-b16a-a19eff6fc04a" providerId="ADAL" clId="{E08752ED-9C0E-43DD-8060-D5E4AF5EA276}" dt="2023-02-03T09:35:48.065" v="17316" actId="34135"/>
        <pc:sldMkLst>
          <pc:docMk/>
          <pc:sldMk cId="3286471815" sldId="259"/>
        </pc:sldMkLst>
        <pc:spChg chg="del mod">
          <ac:chgData name="Franziska Händschel" userId="e2149472-3187-4d00-b16a-a19eff6fc04a" providerId="ADAL" clId="{E08752ED-9C0E-43DD-8060-D5E4AF5EA276}" dt="2023-02-02T12:10:18.461" v="14625" actId="478"/>
          <ac:spMkLst>
            <pc:docMk/>
            <pc:sldMk cId="3286471815" sldId="259"/>
            <ac:spMk id="3" creationId="{2063C3AD-C58B-7133-87E2-CA102398393E}"/>
          </ac:spMkLst>
        </pc:spChg>
        <pc:spChg chg="mod">
          <ac:chgData name="Franziska Händschel" userId="e2149472-3187-4d00-b16a-a19eff6fc04a" providerId="ADAL" clId="{E08752ED-9C0E-43DD-8060-D5E4AF5EA276}" dt="2023-02-02T11:55:12.119" v="12216"/>
          <ac:spMkLst>
            <pc:docMk/>
            <pc:sldMk cId="3286471815" sldId="259"/>
            <ac:spMk id="4" creationId="{36BDDE53-0700-F3FC-A97D-3EA3C4E70D42}"/>
          </ac:spMkLst>
        </pc:spChg>
        <pc:spChg chg="mod">
          <ac:chgData name="Franziska Händschel" userId="e2149472-3187-4d00-b16a-a19eff6fc04a" providerId="ADAL" clId="{E08752ED-9C0E-43DD-8060-D5E4AF5EA276}" dt="2023-02-03T09:35:48.065" v="17316" actId="34135"/>
          <ac:spMkLst>
            <pc:docMk/>
            <pc:sldMk cId="3286471815" sldId="259"/>
            <ac:spMk id="5" creationId="{4E1879DD-AE52-AD0E-1A02-314113877312}"/>
          </ac:spMkLst>
        </pc:spChg>
        <pc:spChg chg="mod">
          <ac:chgData name="Franziska Händschel" userId="e2149472-3187-4d00-b16a-a19eff6fc04a" providerId="ADAL" clId="{E08752ED-9C0E-43DD-8060-D5E4AF5EA276}" dt="2023-02-03T09:35:48.065" v="17316" actId="34135"/>
          <ac:spMkLst>
            <pc:docMk/>
            <pc:sldMk cId="3286471815" sldId="259"/>
            <ac:spMk id="6" creationId="{F4D7B2A5-DD1C-EBB0-4DC9-3DB81BFE8660}"/>
          </ac:spMkLst>
        </pc:spChg>
        <pc:spChg chg="mod">
          <ac:chgData name="Franziska Händschel" userId="e2149472-3187-4d00-b16a-a19eff6fc04a" providerId="ADAL" clId="{E08752ED-9C0E-43DD-8060-D5E4AF5EA276}" dt="2023-02-03T09:35:48.065" v="17316" actId="34135"/>
          <ac:spMkLst>
            <pc:docMk/>
            <pc:sldMk cId="3286471815" sldId="259"/>
            <ac:spMk id="7" creationId="{6EA9E4B2-89F1-52F8-1234-9CB8196F010D}"/>
          </ac:spMkLst>
        </pc:spChg>
        <pc:spChg chg="mod">
          <ac:chgData name="Franziska Händschel" userId="e2149472-3187-4d00-b16a-a19eff6fc04a" providerId="ADAL" clId="{E08752ED-9C0E-43DD-8060-D5E4AF5EA276}" dt="2023-02-02T11:55:12.119" v="12216"/>
          <ac:spMkLst>
            <pc:docMk/>
            <pc:sldMk cId="3286471815" sldId="259"/>
            <ac:spMk id="8" creationId="{636DDCC0-FC44-ED12-20EB-04181A6858ED}"/>
          </ac:spMkLst>
        </pc:spChg>
        <pc:spChg chg="mod">
          <ac:chgData name="Franziska Händschel" userId="e2149472-3187-4d00-b16a-a19eff6fc04a" providerId="ADAL" clId="{E08752ED-9C0E-43DD-8060-D5E4AF5EA276}" dt="2023-02-02T11:55:12.119" v="12216"/>
          <ac:spMkLst>
            <pc:docMk/>
            <pc:sldMk cId="3286471815" sldId="259"/>
            <ac:spMk id="9" creationId="{94FE012E-CEDE-99E6-9B13-FF6FE8D8AD60}"/>
          </ac:spMkLst>
        </pc:spChg>
        <pc:spChg chg="mod">
          <ac:chgData name="Franziska Händschel" userId="e2149472-3187-4d00-b16a-a19eff6fc04a" providerId="ADAL" clId="{E08752ED-9C0E-43DD-8060-D5E4AF5EA276}" dt="2023-02-01T14:27:22.138" v="399"/>
          <ac:spMkLst>
            <pc:docMk/>
            <pc:sldMk cId="3286471815" sldId="259"/>
            <ac:spMk id="9" creationId="{E8E4CEA1-0172-BE2C-3679-29A22AE1882E}"/>
          </ac:spMkLst>
        </pc:spChg>
        <pc:spChg chg="mod">
          <ac:chgData name="Franziska Händschel" userId="e2149472-3187-4d00-b16a-a19eff6fc04a" providerId="ADAL" clId="{E08752ED-9C0E-43DD-8060-D5E4AF5EA276}" dt="2023-02-02T11:55:12.119" v="12216"/>
          <ac:spMkLst>
            <pc:docMk/>
            <pc:sldMk cId="3286471815" sldId="259"/>
            <ac:spMk id="10" creationId="{1D8A579D-CBD1-A67F-BF6D-DEBF44470C64}"/>
          </ac:spMkLst>
        </pc:spChg>
        <pc:spChg chg="mod">
          <ac:chgData name="Franziska Händschel" userId="e2149472-3187-4d00-b16a-a19eff6fc04a" providerId="ADAL" clId="{E08752ED-9C0E-43DD-8060-D5E4AF5EA276}" dt="2023-02-01T14:27:22.138" v="399"/>
          <ac:spMkLst>
            <pc:docMk/>
            <pc:sldMk cId="3286471815" sldId="259"/>
            <ac:spMk id="10" creationId="{8BFD1811-EAE0-E010-7F06-09F15D7CF6A1}"/>
          </ac:spMkLst>
        </pc:spChg>
        <pc:spChg chg="mod">
          <ac:chgData name="Franziska Händschel" userId="e2149472-3187-4d00-b16a-a19eff6fc04a" providerId="ADAL" clId="{E08752ED-9C0E-43DD-8060-D5E4AF5EA276}" dt="2023-02-02T11:55:12.119" v="12216"/>
          <ac:spMkLst>
            <pc:docMk/>
            <pc:sldMk cId="3286471815" sldId="259"/>
            <ac:spMk id="11" creationId="{2948ADE1-948E-CEF6-FB9E-1D34C0C4A64C}"/>
          </ac:spMkLst>
        </pc:spChg>
        <pc:spChg chg="mod">
          <ac:chgData name="Franziska Händschel" userId="e2149472-3187-4d00-b16a-a19eff6fc04a" providerId="ADAL" clId="{E08752ED-9C0E-43DD-8060-D5E4AF5EA276}" dt="2023-02-02T11:55:12.119" v="12216"/>
          <ac:spMkLst>
            <pc:docMk/>
            <pc:sldMk cId="3286471815" sldId="259"/>
            <ac:spMk id="12" creationId="{BBA1B681-E0A5-CE90-5E3D-AACC452907CC}"/>
          </ac:spMkLst>
        </pc:spChg>
        <pc:spChg chg="mod">
          <ac:chgData name="Franziska Händschel" userId="e2149472-3187-4d00-b16a-a19eff6fc04a" providerId="ADAL" clId="{E08752ED-9C0E-43DD-8060-D5E4AF5EA276}" dt="2023-02-01T14:27:22.138" v="399"/>
          <ac:spMkLst>
            <pc:docMk/>
            <pc:sldMk cId="3286471815" sldId="259"/>
            <ac:spMk id="12" creationId="{E4061E11-54AC-9470-F5D7-3DF1E1DF6F70}"/>
          </ac:spMkLst>
        </pc:spChg>
        <pc:spChg chg="mod">
          <ac:chgData name="Franziska Händschel" userId="e2149472-3187-4d00-b16a-a19eff6fc04a" providerId="ADAL" clId="{E08752ED-9C0E-43DD-8060-D5E4AF5EA276}" dt="2023-02-01T14:27:22.138" v="399"/>
          <ac:spMkLst>
            <pc:docMk/>
            <pc:sldMk cId="3286471815" sldId="259"/>
            <ac:spMk id="14" creationId="{54C5EC56-D5E9-B909-7B50-6E6B6E6980F2}"/>
          </ac:spMkLst>
        </pc:spChg>
        <pc:spChg chg="mod">
          <ac:chgData name="Franziska Händschel" userId="e2149472-3187-4d00-b16a-a19eff6fc04a" providerId="ADAL" clId="{E08752ED-9C0E-43DD-8060-D5E4AF5EA276}" dt="2023-02-01T14:27:22.138" v="399"/>
          <ac:spMkLst>
            <pc:docMk/>
            <pc:sldMk cId="3286471815" sldId="259"/>
            <ac:spMk id="16" creationId="{9406CFD5-F5A4-AE99-B7AA-21DC5809D7A2}"/>
          </ac:spMkLst>
        </pc:spChg>
        <pc:spChg chg="mod">
          <ac:chgData name="Franziska Händschel" userId="e2149472-3187-4d00-b16a-a19eff6fc04a" providerId="ADAL" clId="{E08752ED-9C0E-43DD-8060-D5E4AF5EA276}" dt="2023-02-01T14:28:04.197" v="420"/>
          <ac:spMkLst>
            <pc:docMk/>
            <pc:sldMk cId="3286471815" sldId="259"/>
            <ac:spMk id="21" creationId="{03554756-488C-6F92-2E84-8E6B3EF7DF5F}"/>
          </ac:spMkLst>
        </pc:spChg>
        <pc:spChg chg="add del">
          <ac:chgData name="Franziska Händschel" userId="e2149472-3187-4d00-b16a-a19eff6fc04a" providerId="ADAL" clId="{E08752ED-9C0E-43DD-8060-D5E4AF5EA276}" dt="2023-02-02T12:21:30.012" v="15599" actId="22"/>
          <ac:spMkLst>
            <pc:docMk/>
            <pc:sldMk cId="3286471815" sldId="259"/>
            <ac:spMk id="22" creationId="{291BC590-9E25-2E0E-ED86-44CDF43D34B6}"/>
          </ac:spMkLst>
        </pc:spChg>
        <pc:spChg chg="mod">
          <ac:chgData name="Franziska Händschel" userId="e2149472-3187-4d00-b16a-a19eff6fc04a" providerId="ADAL" clId="{E08752ED-9C0E-43DD-8060-D5E4AF5EA276}" dt="2023-02-01T14:28:42.024" v="442" actId="14100"/>
          <ac:spMkLst>
            <pc:docMk/>
            <pc:sldMk cId="3286471815" sldId="259"/>
            <ac:spMk id="22" creationId="{BF5F75B2-4F56-C993-9F0F-D119CDEA62A3}"/>
          </ac:spMkLst>
        </pc:spChg>
        <pc:spChg chg="add del">
          <ac:chgData name="Franziska Händschel" userId="e2149472-3187-4d00-b16a-a19eff6fc04a" providerId="ADAL" clId="{E08752ED-9C0E-43DD-8060-D5E4AF5EA276}" dt="2023-02-02T12:22:22.701" v="15607" actId="22"/>
          <ac:spMkLst>
            <pc:docMk/>
            <pc:sldMk cId="3286471815" sldId="259"/>
            <ac:spMk id="24" creationId="{4F911DC6-5B87-8C9D-297A-9445C6D8E289}"/>
          </ac:spMkLst>
        </pc:spChg>
        <pc:spChg chg="mod">
          <ac:chgData name="Franziska Händschel" userId="e2149472-3187-4d00-b16a-a19eff6fc04a" providerId="ADAL" clId="{E08752ED-9C0E-43DD-8060-D5E4AF5EA276}" dt="2023-02-01T14:28:04.197" v="420"/>
          <ac:spMkLst>
            <pc:docMk/>
            <pc:sldMk cId="3286471815" sldId="259"/>
            <ac:spMk id="24" creationId="{E8DBA82E-3699-FCFB-8EF3-E434A7310B2B}"/>
          </ac:spMkLst>
        </pc:spChg>
        <pc:spChg chg="mod">
          <ac:chgData name="Franziska Händschel" userId="e2149472-3187-4d00-b16a-a19eff6fc04a" providerId="ADAL" clId="{E08752ED-9C0E-43DD-8060-D5E4AF5EA276}" dt="2023-02-01T14:28:04.197" v="420"/>
          <ac:spMkLst>
            <pc:docMk/>
            <pc:sldMk cId="3286471815" sldId="259"/>
            <ac:spMk id="26" creationId="{DAB9A855-6361-72C9-0630-2D7AE3C2EA0A}"/>
          </ac:spMkLst>
        </pc:spChg>
        <pc:spChg chg="mod">
          <ac:chgData name="Franziska Händschel" userId="e2149472-3187-4d00-b16a-a19eff6fc04a" providerId="ADAL" clId="{E08752ED-9C0E-43DD-8060-D5E4AF5EA276}" dt="2023-02-01T14:28:04.197" v="420"/>
          <ac:spMkLst>
            <pc:docMk/>
            <pc:sldMk cId="3286471815" sldId="259"/>
            <ac:spMk id="28" creationId="{30C397B2-9832-E2B0-0D38-07BDB945D2E0}"/>
          </ac:spMkLst>
        </pc:spChg>
        <pc:spChg chg="mod">
          <ac:chgData name="Franziska Händschel" userId="e2149472-3187-4d00-b16a-a19eff6fc04a" providerId="ADAL" clId="{E08752ED-9C0E-43DD-8060-D5E4AF5EA276}" dt="2023-02-03T09:35:48.065" v="17316" actId="34135"/>
          <ac:spMkLst>
            <pc:docMk/>
            <pc:sldMk cId="3286471815" sldId="259"/>
            <ac:spMk id="33" creationId="{5F91ABB7-E689-FFBE-96C9-C733C122492A}"/>
          </ac:spMkLst>
        </pc:spChg>
        <pc:spChg chg="mod">
          <ac:chgData name="Franziska Händschel" userId="e2149472-3187-4d00-b16a-a19eff6fc04a" providerId="ADAL" clId="{E08752ED-9C0E-43DD-8060-D5E4AF5EA276}" dt="2023-02-03T09:35:48.065" v="17316" actId="34135"/>
          <ac:spMkLst>
            <pc:docMk/>
            <pc:sldMk cId="3286471815" sldId="259"/>
            <ac:spMk id="34" creationId="{103640AE-7A81-8798-1DAF-968869A5E780}"/>
          </ac:spMkLst>
        </pc:spChg>
        <pc:spChg chg="mod">
          <ac:chgData name="Franziska Händschel" userId="e2149472-3187-4d00-b16a-a19eff6fc04a" providerId="ADAL" clId="{E08752ED-9C0E-43DD-8060-D5E4AF5EA276}" dt="2023-02-03T09:35:48.065" v="17316" actId="34135"/>
          <ac:spMkLst>
            <pc:docMk/>
            <pc:sldMk cId="3286471815" sldId="259"/>
            <ac:spMk id="37" creationId="{1B1E7163-D0F2-200A-06C3-D7FAB729DFCE}"/>
          </ac:spMkLst>
        </pc:spChg>
        <pc:spChg chg="mod">
          <ac:chgData name="Franziska Händschel" userId="e2149472-3187-4d00-b16a-a19eff6fc04a" providerId="ADAL" clId="{E08752ED-9C0E-43DD-8060-D5E4AF5EA276}" dt="2023-02-03T09:35:48.065" v="17316" actId="34135"/>
          <ac:spMkLst>
            <pc:docMk/>
            <pc:sldMk cId="3286471815" sldId="259"/>
            <ac:spMk id="38" creationId="{A027F502-BEF9-E2EB-2F5C-8306E5E15375}"/>
          </ac:spMkLst>
        </pc:spChg>
        <pc:spChg chg="mod">
          <ac:chgData name="Franziska Händschel" userId="e2149472-3187-4d00-b16a-a19eff6fc04a" providerId="ADAL" clId="{E08752ED-9C0E-43DD-8060-D5E4AF5EA276}" dt="2023-02-03T09:35:48.065" v="17316" actId="34135"/>
          <ac:spMkLst>
            <pc:docMk/>
            <pc:sldMk cId="3286471815" sldId="259"/>
            <ac:spMk id="39" creationId="{A4336220-27E2-6687-71EB-A440F8EE19C9}"/>
          </ac:spMkLst>
        </pc:spChg>
        <pc:spChg chg="mod">
          <ac:chgData name="Franziska Händschel" userId="e2149472-3187-4d00-b16a-a19eff6fc04a" providerId="ADAL" clId="{E08752ED-9C0E-43DD-8060-D5E4AF5EA276}" dt="2023-02-03T09:35:48.065" v="17316" actId="34135"/>
          <ac:spMkLst>
            <pc:docMk/>
            <pc:sldMk cId="3286471815" sldId="259"/>
            <ac:spMk id="42" creationId="{D7B1AF5E-A486-A43F-B492-B16558CC5618}"/>
          </ac:spMkLst>
        </pc:spChg>
        <pc:spChg chg="mod">
          <ac:chgData name="Franziska Händschel" userId="e2149472-3187-4d00-b16a-a19eff6fc04a" providerId="ADAL" clId="{E08752ED-9C0E-43DD-8060-D5E4AF5EA276}" dt="2023-02-03T09:35:48.065" v="17316" actId="34135"/>
          <ac:spMkLst>
            <pc:docMk/>
            <pc:sldMk cId="3286471815" sldId="259"/>
            <ac:spMk id="43" creationId="{40B68992-1CC8-05CF-C01E-705BECA76577}"/>
          </ac:spMkLst>
        </pc:spChg>
        <pc:spChg chg="mod">
          <ac:chgData name="Franziska Händschel" userId="e2149472-3187-4d00-b16a-a19eff6fc04a" providerId="ADAL" clId="{E08752ED-9C0E-43DD-8060-D5E4AF5EA276}" dt="2023-02-03T09:35:48.065" v="17316" actId="34135"/>
          <ac:spMkLst>
            <pc:docMk/>
            <pc:sldMk cId="3286471815" sldId="259"/>
            <ac:spMk id="44" creationId="{C033B88E-6ADE-80F7-2E30-23FF78A38E68}"/>
          </ac:spMkLst>
        </pc:spChg>
        <pc:spChg chg="mod">
          <ac:chgData name="Franziska Händschel" userId="e2149472-3187-4d00-b16a-a19eff6fc04a" providerId="ADAL" clId="{E08752ED-9C0E-43DD-8060-D5E4AF5EA276}" dt="2023-02-03T09:35:48.065" v="17316" actId="34135"/>
          <ac:spMkLst>
            <pc:docMk/>
            <pc:sldMk cId="3286471815" sldId="259"/>
            <ac:spMk id="45" creationId="{1F575F3D-2273-C9A1-1818-AF2C23D188AD}"/>
          </ac:spMkLst>
        </pc:spChg>
        <pc:spChg chg="mod">
          <ac:chgData name="Franziska Händschel" userId="e2149472-3187-4d00-b16a-a19eff6fc04a" providerId="ADAL" clId="{E08752ED-9C0E-43DD-8060-D5E4AF5EA276}" dt="2023-02-03T09:35:48.065" v="17316" actId="34135"/>
          <ac:spMkLst>
            <pc:docMk/>
            <pc:sldMk cId="3286471815" sldId="259"/>
            <ac:spMk id="47" creationId="{711EBBA1-BE40-C088-72A8-278E66D9611C}"/>
          </ac:spMkLst>
        </pc:spChg>
        <pc:spChg chg="mod">
          <ac:chgData name="Franziska Händschel" userId="e2149472-3187-4d00-b16a-a19eff6fc04a" providerId="ADAL" clId="{E08752ED-9C0E-43DD-8060-D5E4AF5EA276}" dt="2023-02-03T09:35:48.065" v="17316" actId="34135"/>
          <ac:spMkLst>
            <pc:docMk/>
            <pc:sldMk cId="3286471815" sldId="259"/>
            <ac:spMk id="49" creationId="{9AB783ED-F94A-F8DF-98B1-B81E0DEC3D69}"/>
          </ac:spMkLst>
        </pc:spChg>
        <pc:spChg chg="mod">
          <ac:chgData name="Franziska Händschel" userId="e2149472-3187-4d00-b16a-a19eff6fc04a" providerId="ADAL" clId="{E08752ED-9C0E-43DD-8060-D5E4AF5EA276}" dt="2023-02-03T09:35:48.065" v="17316" actId="34135"/>
          <ac:spMkLst>
            <pc:docMk/>
            <pc:sldMk cId="3286471815" sldId="259"/>
            <ac:spMk id="51" creationId="{EF1BA5D2-B292-BBF4-0F5D-D22CD5FE58BA}"/>
          </ac:spMkLst>
        </pc:spChg>
        <pc:spChg chg="mod">
          <ac:chgData name="Franziska Händschel" userId="e2149472-3187-4d00-b16a-a19eff6fc04a" providerId="ADAL" clId="{E08752ED-9C0E-43DD-8060-D5E4AF5EA276}" dt="2023-02-03T09:35:48.065" v="17316" actId="34135"/>
          <ac:spMkLst>
            <pc:docMk/>
            <pc:sldMk cId="3286471815" sldId="259"/>
            <ac:spMk id="52" creationId="{D3A194F3-7F48-33FB-FA46-604C150AF8AD}"/>
          </ac:spMkLst>
        </pc:spChg>
        <pc:spChg chg="mod">
          <ac:chgData name="Franziska Händschel" userId="e2149472-3187-4d00-b16a-a19eff6fc04a" providerId="ADAL" clId="{E08752ED-9C0E-43DD-8060-D5E4AF5EA276}" dt="2023-02-03T09:35:48.065" v="17316" actId="34135"/>
          <ac:spMkLst>
            <pc:docMk/>
            <pc:sldMk cId="3286471815" sldId="259"/>
            <ac:spMk id="54" creationId="{7E66F20E-85EF-ECC3-0DD0-C5565BA09364}"/>
          </ac:spMkLst>
        </pc:spChg>
        <pc:spChg chg="mod">
          <ac:chgData name="Franziska Händschel" userId="e2149472-3187-4d00-b16a-a19eff6fc04a" providerId="ADAL" clId="{E08752ED-9C0E-43DD-8060-D5E4AF5EA276}" dt="2023-02-03T09:35:48.065" v="17316" actId="34135"/>
          <ac:spMkLst>
            <pc:docMk/>
            <pc:sldMk cId="3286471815" sldId="259"/>
            <ac:spMk id="55" creationId="{3BFB7D3B-690C-2D70-A6F6-CAF43B3E0A74}"/>
          </ac:spMkLst>
        </pc:spChg>
        <pc:spChg chg="del mod">
          <ac:chgData name="Franziska Händschel" userId="e2149472-3187-4d00-b16a-a19eff6fc04a" providerId="ADAL" clId="{E08752ED-9C0E-43DD-8060-D5E4AF5EA276}" dt="2023-02-02T12:42:15.506" v="16661" actId="21"/>
          <ac:spMkLst>
            <pc:docMk/>
            <pc:sldMk cId="3286471815" sldId="259"/>
            <ac:spMk id="56" creationId="{B79650B9-B6A8-2B58-E83C-B05FE518A496}"/>
          </ac:spMkLst>
        </pc:spChg>
        <pc:spChg chg="mod">
          <ac:chgData name="Franziska Händschel" userId="e2149472-3187-4d00-b16a-a19eff6fc04a" providerId="ADAL" clId="{E08752ED-9C0E-43DD-8060-D5E4AF5EA276}" dt="2023-02-02T12:42:00.254" v="16655"/>
          <ac:spMkLst>
            <pc:docMk/>
            <pc:sldMk cId="3286471815" sldId="259"/>
            <ac:spMk id="57" creationId="{1FBE7A49-F948-6EC1-5024-96C123830F9C}"/>
          </ac:spMkLst>
        </pc:spChg>
        <pc:spChg chg="mod">
          <ac:chgData name="Franziska Händschel" userId="e2149472-3187-4d00-b16a-a19eff6fc04a" providerId="ADAL" clId="{E08752ED-9C0E-43DD-8060-D5E4AF5EA276}" dt="2023-02-02T12:42:00.254" v="16655"/>
          <ac:spMkLst>
            <pc:docMk/>
            <pc:sldMk cId="3286471815" sldId="259"/>
            <ac:spMk id="58" creationId="{D49174C6-7200-DD87-1667-7ED422A9DF65}"/>
          </ac:spMkLst>
        </pc:spChg>
        <pc:spChg chg="mod">
          <ac:chgData name="Franziska Händschel" userId="e2149472-3187-4d00-b16a-a19eff6fc04a" providerId="ADAL" clId="{E08752ED-9C0E-43DD-8060-D5E4AF5EA276}" dt="2023-02-02T12:42:00.254" v="16655"/>
          <ac:spMkLst>
            <pc:docMk/>
            <pc:sldMk cId="3286471815" sldId="259"/>
            <ac:spMk id="59" creationId="{1BD6D26A-67D1-32F0-5A71-04EE0FC6B11F}"/>
          </ac:spMkLst>
        </pc:spChg>
        <pc:spChg chg="add mod">
          <ac:chgData name="Franziska Händschel" userId="e2149472-3187-4d00-b16a-a19eff6fc04a" providerId="ADAL" clId="{E08752ED-9C0E-43DD-8060-D5E4AF5EA276}" dt="2023-02-03T09:35:48.065" v="17316" actId="34135"/>
          <ac:spMkLst>
            <pc:docMk/>
            <pc:sldMk cId="3286471815" sldId="259"/>
            <ac:spMk id="60" creationId="{FF5018E4-E2A1-AD9F-5124-56728F013233}"/>
          </ac:spMkLst>
        </pc:spChg>
        <pc:grpChg chg="add del mod">
          <ac:chgData name="Franziska Händschel" userId="e2149472-3187-4d00-b16a-a19eff6fc04a" providerId="ADAL" clId="{E08752ED-9C0E-43DD-8060-D5E4AF5EA276}" dt="2023-02-02T12:10:27.935" v="14626" actId="478"/>
          <ac:grpSpMkLst>
            <pc:docMk/>
            <pc:sldMk cId="3286471815" sldId="259"/>
            <ac:grpSpMk id="2" creationId="{9FB874FF-16B0-2EAE-77AB-A7D43B30A8FE}"/>
          </ac:grpSpMkLst>
        </pc:grpChg>
        <pc:grpChg chg="add del mod">
          <ac:chgData name="Franziska Händschel" userId="e2149472-3187-4d00-b16a-a19eff6fc04a" providerId="ADAL" clId="{E08752ED-9C0E-43DD-8060-D5E4AF5EA276}" dt="2023-02-01T14:27:29.799" v="401" actId="478"/>
          <ac:grpSpMkLst>
            <pc:docMk/>
            <pc:sldMk cId="3286471815" sldId="259"/>
            <ac:grpSpMk id="2" creationId="{C16E35FA-8A13-59C3-0B78-4BB5708D6A08}"/>
          </ac:grpSpMkLst>
        </pc:grpChg>
        <pc:grpChg chg="mod">
          <ac:chgData name="Franziska Händschel" userId="e2149472-3187-4d00-b16a-a19eff6fc04a" providerId="ADAL" clId="{E08752ED-9C0E-43DD-8060-D5E4AF5EA276}" dt="2023-02-01T14:27:22.138" v="399"/>
          <ac:grpSpMkLst>
            <pc:docMk/>
            <pc:sldMk cId="3286471815" sldId="259"/>
            <ac:grpSpMk id="3" creationId="{23BF6BA7-0E56-D2F4-32C5-0D6405C35F0C}"/>
          </ac:grpSpMkLst>
        </pc:grpChg>
        <pc:grpChg chg="mod">
          <ac:chgData name="Franziska Händschel" userId="e2149472-3187-4d00-b16a-a19eff6fc04a" providerId="ADAL" clId="{E08752ED-9C0E-43DD-8060-D5E4AF5EA276}" dt="2023-02-01T14:27:22.138" v="399"/>
          <ac:grpSpMkLst>
            <pc:docMk/>
            <pc:sldMk cId="3286471815" sldId="259"/>
            <ac:grpSpMk id="4" creationId="{8ABB37EC-EB9D-3F51-E17A-074DE3B92BB5}"/>
          </ac:grpSpMkLst>
        </pc:grpChg>
        <pc:grpChg chg="mod">
          <ac:chgData name="Franziska Händschel" userId="e2149472-3187-4d00-b16a-a19eff6fc04a" providerId="ADAL" clId="{E08752ED-9C0E-43DD-8060-D5E4AF5EA276}" dt="2023-02-01T14:27:22.138" v="399"/>
          <ac:grpSpMkLst>
            <pc:docMk/>
            <pc:sldMk cId="3286471815" sldId="259"/>
            <ac:grpSpMk id="8" creationId="{997B5D3C-CBFB-37A9-D319-8DE5316B4D3E}"/>
          </ac:grpSpMkLst>
        </pc:grpChg>
        <pc:grpChg chg="add del mod">
          <ac:chgData name="Franziska Händschel" userId="e2149472-3187-4d00-b16a-a19eff6fc04a" providerId="ADAL" clId="{E08752ED-9C0E-43DD-8060-D5E4AF5EA276}" dt="2023-02-01T14:28:50.394" v="444" actId="478"/>
          <ac:grpSpMkLst>
            <pc:docMk/>
            <pc:sldMk cId="3286471815" sldId="259"/>
            <ac:grpSpMk id="17" creationId="{11C6912F-D153-C3EC-50E2-FBC3C2039FD3}"/>
          </ac:grpSpMkLst>
        </pc:grpChg>
        <pc:grpChg chg="mod">
          <ac:chgData name="Franziska Händschel" userId="e2149472-3187-4d00-b16a-a19eff6fc04a" providerId="ADAL" clId="{E08752ED-9C0E-43DD-8060-D5E4AF5EA276}" dt="2023-02-01T14:28:04.197" v="420"/>
          <ac:grpSpMkLst>
            <pc:docMk/>
            <pc:sldMk cId="3286471815" sldId="259"/>
            <ac:grpSpMk id="18" creationId="{C89463F3-096A-466A-F38B-8B7F35D9EA2E}"/>
          </ac:grpSpMkLst>
        </pc:grpChg>
        <pc:grpChg chg="mod">
          <ac:chgData name="Franziska Händschel" userId="e2149472-3187-4d00-b16a-a19eff6fc04a" providerId="ADAL" clId="{E08752ED-9C0E-43DD-8060-D5E4AF5EA276}" dt="2023-02-01T14:28:04.197" v="420"/>
          <ac:grpSpMkLst>
            <pc:docMk/>
            <pc:sldMk cId="3286471815" sldId="259"/>
            <ac:grpSpMk id="19" creationId="{14DF3F5F-CC02-6225-EEEE-3C04B3714CC6}"/>
          </ac:grpSpMkLst>
        </pc:grpChg>
        <pc:grpChg chg="mod">
          <ac:chgData name="Franziska Händschel" userId="e2149472-3187-4d00-b16a-a19eff6fc04a" providerId="ADAL" clId="{E08752ED-9C0E-43DD-8060-D5E4AF5EA276}" dt="2023-02-01T14:28:04.197" v="420"/>
          <ac:grpSpMkLst>
            <pc:docMk/>
            <pc:sldMk cId="3286471815" sldId="259"/>
            <ac:grpSpMk id="20" creationId="{15F41144-736C-9791-A3F5-0AD27676ACDF}"/>
          </ac:grpSpMkLst>
        </pc:grpChg>
        <pc:grpChg chg="add del mod">
          <ac:chgData name="Franziska Händschel" userId="e2149472-3187-4d00-b16a-a19eff6fc04a" providerId="ADAL" clId="{E08752ED-9C0E-43DD-8060-D5E4AF5EA276}" dt="2023-02-02T12:42:18.024" v="16662" actId="478"/>
          <ac:grpSpMkLst>
            <pc:docMk/>
            <pc:sldMk cId="3286471815" sldId="259"/>
            <ac:grpSpMk id="26" creationId="{76E6BAD2-31EA-151B-33C2-0BED7F4D0C7F}"/>
          </ac:grpSpMkLst>
        </pc:grpChg>
        <pc:grpChg chg="add mod">
          <ac:chgData name="Franziska Händschel" userId="e2149472-3187-4d00-b16a-a19eff6fc04a" providerId="ADAL" clId="{E08752ED-9C0E-43DD-8060-D5E4AF5EA276}" dt="2023-02-03T09:35:48.065" v="17316" actId="34135"/>
          <ac:grpSpMkLst>
            <pc:docMk/>
            <pc:sldMk cId="3286471815" sldId="259"/>
            <ac:grpSpMk id="29" creationId="{041BB659-4AD1-289D-0F17-B118ED1ED28F}"/>
          </ac:grpSpMkLst>
        </pc:grpChg>
        <pc:grpChg chg="mod">
          <ac:chgData name="Franziska Händschel" userId="e2149472-3187-4d00-b16a-a19eff6fc04a" providerId="ADAL" clId="{E08752ED-9C0E-43DD-8060-D5E4AF5EA276}" dt="2023-02-03T09:35:48.065" v="17316" actId="34135"/>
          <ac:grpSpMkLst>
            <pc:docMk/>
            <pc:sldMk cId="3286471815" sldId="259"/>
            <ac:grpSpMk id="30" creationId="{661F77C3-5EB6-5171-0B49-52F3B0423337}"/>
          </ac:grpSpMkLst>
        </pc:grpChg>
        <pc:grpChg chg="mod">
          <ac:chgData name="Franziska Händschel" userId="e2149472-3187-4d00-b16a-a19eff6fc04a" providerId="ADAL" clId="{E08752ED-9C0E-43DD-8060-D5E4AF5EA276}" dt="2023-02-03T09:35:48.065" v="17316" actId="34135"/>
          <ac:grpSpMkLst>
            <pc:docMk/>
            <pc:sldMk cId="3286471815" sldId="259"/>
            <ac:grpSpMk id="31" creationId="{674F1F41-6E27-F7AF-75E5-38DD3FC980CF}"/>
          </ac:grpSpMkLst>
        </pc:grpChg>
        <pc:grpChg chg="mod">
          <ac:chgData name="Franziska Händschel" userId="e2149472-3187-4d00-b16a-a19eff6fc04a" providerId="ADAL" clId="{E08752ED-9C0E-43DD-8060-D5E4AF5EA276}" dt="2023-02-03T09:35:48.065" v="17316" actId="34135"/>
          <ac:grpSpMkLst>
            <pc:docMk/>
            <pc:sldMk cId="3286471815" sldId="259"/>
            <ac:grpSpMk id="35" creationId="{AAC05DC1-1A4C-980F-C188-54FB5882AE14}"/>
          </ac:grpSpMkLst>
        </pc:grpChg>
        <pc:grpChg chg="mod">
          <ac:chgData name="Franziska Händschel" userId="e2149472-3187-4d00-b16a-a19eff6fc04a" providerId="ADAL" clId="{E08752ED-9C0E-43DD-8060-D5E4AF5EA276}" dt="2023-02-03T09:35:48.065" v="17316" actId="34135"/>
          <ac:grpSpMkLst>
            <pc:docMk/>
            <pc:sldMk cId="3286471815" sldId="259"/>
            <ac:grpSpMk id="36" creationId="{58D782B4-646D-F625-46F8-A0BA80A271C0}"/>
          </ac:grpSpMkLst>
        </pc:grpChg>
        <pc:grpChg chg="add mod ord">
          <ac:chgData name="Franziska Händschel" userId="e2149472-3187-4d00-b16a-a19eff6fc04a" providerId="ADAL" clId="{E08752ED-9C0E-43DD-8060-D5E4AF5EA276}" dt="2023-02-03T09:35:48.065" v="17316" actId="34135"/>
          <ac:grpSpMkLst>
            <pc:docMk/>
            <pc:sldMk cId="3286471815" sldId="259"/>
            <ac:grpSpMk id="50" creationId="{7582E751-0E9D-32BB-95FE-F77B86F35D2E}"/>
          </ac:grpSpMkLst>
        </pc:grpChg>
        <pc:grpChg chg="add mod ord">
          <ac:chgData name="Franziska Händschel" userId="e2149472-3187-4d00-b16a-a19eff6fc04a" providerId="ADAL" clId="{E08752ED-9C0E-43DD-8060-D5E4AF5EA276}" dt="2023-02-03T09:35:48.065" v="17316" actId="34135"/>
          <ac:grpSpMkLst>
            <pc:docMk/>
            <pc:sldMk cId="3286471815" sldId="259"/>
            <ac:grpSpMk id="53" creationId="{9B8DF955-ACD0-2A11-8E9C-7F7F909A5659}"/>
          </ac:grpSpMkLst>
        </pc:grpChg>
        <pc:grpChg chg="add mod">
          <ac:chgData name="Franziska Händschel" userId="e2149472-3187-4d00-b16a-a19eff6fc04a" providerId="ADAL" clId="{E08752ED-9C0E-43DD-8060-D5E4AF5EA276}" dt="2023-02-03T09:35:48.065" v="17316" actId="34135"/>
          <ac:grpSpMkLst>
            <pc:docMk/>
            <pc:sldMk cId="3286471815" sldId="259"/>
            <ac:grpSpMk id="61" creationId="{277CE338-1B4D-CC4A-2853-546A8779E571}"/>
          </ac:grpSpMkLst>
        </pc:grpChg>
        <pc:grpChg chg="add mod">
          <ac:chgData name="Franziska Händschel" userId="e2149472-3187-4d00-b16a-a19eff6fc04a" providerId="ADAL" clId="{E08752ED-9C0E-43DD-8060-D5E4AF5EA276}" dt="2023-02-03T09:35:48.065" v="17316" actId="34135"/>
          <ac:grpSpMkLst>
            <pc:docMk/>
            <pc:sldMk cId="3286471815" sldId="259"/>
            <ac:grpSpMk id="62" creationId="{171100FB-1273-2333-5BCC-751D9CB803C1}"/>
          </ac:grpSpMkLst>
        </pc:grpChg>
        <pc:picChg chg="add mod">
          <ac:chgData name="Franziska Händschel" userId="e2149472-3187-4d00-b16a-a19eff6fc04a" providerId="ADAL" clId="{E08752ED-9C0E-43DD-8060-D5E4AF5EA276}" dt="2023-02-03T09:35:48.065" v="17316" actId="34135"/>
          <ac:picMkLst>
            <pc:docMk/>
            <pc:sldMk cId="3286471815" sldId="259"/>
            <ac:picMk id="2" creationId="{44B63E45-DF39-F698-53EC-90E1578F9BB1}"/>
          </ac:picMkLst>
        </pc:picChg>
        <pc:picChg chg="mod">
          <ac:chgData name="Franziska Händschel" userId="e2149472-3187-4d00-b16a-a19eff6fc04a" providerId="ADAL" clId="{E08752ED-9C0E-43DD-8060-D5E4AF5EA276}" dt="2023-02-01T14:27:22.138" v="399"/>
          <ac:picMkLst>
            <pc:docMk/>
            <pc:sldMk cId="3286471815" sldId="259"/>
            <ac:picMk id="11" creationId="{8C9FA0A7-0C15-40B8-C4E4-55E14BDF6FC2}"/>
          </ac:picMkLst>
        </pc:picChg>
        <pc:picChg chg="mod">
          <ac:chgData name="Franziska Händschel" userId="e2149472-3187-4d00-b16a-a19eff6fc04a" providerId="ADAL" clId="{E08752ED-9C0E-43DD-8060-D5E4AF5EA276}" dt="2023-02-02T11:55:12.119" v="12216"/>
          <ac:picMkLst>
            <pc:docMk/>
            <pc:sldMk cId="3286471815" sldId="259"/>
            <ac:picMk id="13" creationId="{08EFB6B9-78B5-FE7C-8450-53CBCBFCF4CF}"/>
          </ac:picMkLst>
        </pc:picChg>
        <pc:picChg chg="mod">
          <ac:chgData name="Franziska Händschel" userId="e2149472-3187-4d00-b16a-a19eff6fc04a" providerId="ADAL" clId="{E08752ED-9C0E-43DD-8060-D5E4AF5EA276}" dt="2023-02-01T14:27:22.138" v="399"/>
          <ac:picMkLst>
            <pc:docMk/>
            <pc:sldMk cId="3286471815" sldId="259"/>
            <ac:picMk id="13" creationId="{BE010357-8D3E-0394-54D9-E1E1EA22209C}"/>
          </ac:picMkLst>
        </pc:picChg>
        <pc:picChg chg="mod">
          <ac:chgData name="Franziska Händschel" userId="e2149472-3187-4d00-b16a-a19eff6fc04a" providerId="ADAL" clId="{E08752ED-9C0E-43DD-8060-D5E4AF5EA276}" dt="2023-02-02T11:55:12.119" v="12216"/>
          <ac:picMkLst>
            <pc:docMk/>
            <pc:sldMk cId="3286471815" sldId="259"/>
            <ac:picMk id="14" creationId="{87338089-3373-232C-CBC0-0A9F08CEE414}"/>
          </ac:picMkLst>
        </pc:picChg>
        <pc:picChg chg="mod">
          <ac:chgData name="Franziska Händschel" userId="e2149472-3187-4d00-b16a-a19eff6fc04a" providerId="ADAL" clId="{E08752ED-9C0E-43DD-8060-D5E4AF5EA276}" dt="2023-02-02T11:55:12.119" v="12216"/>
          <ac:picMkLst>
            <pc:docMk/>
            <pc:sldMk cId="3286471815" sldId="259"/>
            <ac:picMk id="15" creationId="{76B99DE0-48C4-8570-8091-2B979CEEB343}"/>
          </ac:picMkLst>
        </pc:picChg>
        <pc:picChg chg="mod">
          <ac:chgData name="Franziska Händschel" userId="e2149472-3187-4d00-b16a-a19eff6fc04a" providerId="ADAL" clId="{E08752ED-9C0E-43DD-8060-D5E4AF5EA276}" dt="2023-02-01T14:27:22.138" v="399"/>
          <ac:picMkLst>
            <pc:docMk/>
            <pc:sldMk cId="3286471815" sldId="259"/>
            <ac:picMk id="15" creationId="{B87E6B8E-7554-ADE4-BC4A-6E3CB36C70F3}"/>
          </ac:picMkLst>
        </pc:picChg>
        <pc:picChg chg="mod">
          <ac:chgData name="Franziska Händschel" userId="e2149472-3187-4d00-b16a-a19eff6fc04a" providerId="ADAL" clId="{E08752ED-9C0E-43DD-8060-D5E4AF5EA276}" dt="2023-02-02T11:55:12.119" v="12216"/>
          <ac:picMkLst>
            <pc:docMk/>
            <pc:sldMk cId="3286471815" sldId="259"/>
            <ac:picMk id="16" creationId="{A905CD7C-E897-A5EA-8832-E481FBBB1897}"/>
          </ac:picMkLst>
        </pc:picChg>
        <pc:picChg chg="mod">
          <ac:chgData name="Franziska Händschel" userId="e2149472-3187-4d00-b16a-a19eff6fc04a" providerId="ADAL" clId="{E08752ED-9C0E-43DD-8060-D5E4AF5EA276}" dt="2023-02-02T11:55:12.119" v="12216"/>
          <ac:picMkLst>
            <pc:docMk/>
            <pc:sldMk cId="3286471815" sldId="259"/>
            <ac:picMk id="17" creationId="{59B1E2EA-4074-DB69-8B4F-D6E01ADAE99B}"/>
          </ac:picMkLst>
        </pc:picChg>
        <pc:picChg chg="add mod">
          <ac:chgData name="Franziska Händschel" userId="e2149472-3187-4d00-b16a-a19eff6fc04a" providerId="ADAL" clId="{E08752ED-9C0E-43DD-8060-D5E4AF5EA276}" dt="2023-02-03T09:35:48.065" v="17316" actId="34135"/>
          <ac:picMkLst>
            <pc:docMk/>
            <pc:sldMk cId="3286471815" sldId="259"/>
            <ac:picMk id="18" creationId="{411269E4-7D22-E97D-2A95-81B0111944A6}"/>
          </ac:picMkLst>
        </pc:picChg>
        <pc:picChg chg="add mod">
          <ac:chgData name="Franziska Händschel" userId="e2149472-3187-4d00-b16a-a19eff6fc04a" providerId="ADAL" clId="{E08752ED-9C0E-43DD-8060-D5E4AF5EA276}" dt="2023-02-03T09:35:48.065" v="17316" actId="34135"/>
          <ac:picMkLst>
            <pc:docMk/>
            <pc:sldMk cId="3286471815" sldId="259"/>
            <ac:picMk id="20" creationId="{784B029B-39AE-F1CC-506A-62E9F7D64517}"/>
          </ac:picMkLst>
        </pc:picChg>
        <pc:picChg chg="mod">
          <ac:chgData name="Franziska Händschel" userId="e2149472-3187-4d00-b16a-a19eff6fc04a" providerId="ADAL" clId="{E08752ED-9C0E-43DD-8060-D5E4AF5EA276}" dt="2023-02-01T14:28:04.197" v="420"/>
          <ac:picMkLst>
            <pc:docMk/>
            <pc:sldMk cId="3286471815" sldId="259"/>
            <ac:picMk id="23" creationId="{F4D8C9E7-AA88-95FC-4E21-3C3E1659F031}"/>
          </ac:picMkLst>
        </pc:picChg>
        <pc:picChg chg="add del mod">
          <ac:chgData name="Franziska Händschel" userId="e2149472-3187-4d00-b16a-a19eff6fc04a" providerId="ADAL" clId="{E08752ED-9C0E-43DD-8060-D5E4AF5EA276}" dt="2023-02-02T12:42:19.613" v="16663" actId="478"/>
          <ac:picMkLst>
            <pc:docMk/>
            <pc:sldMk cId="3286471815" sldId="259"/>
            <ac:picMk id="25" creationId="{76EED62B-97B8-E269-1879-B0BA0122A5E5}"/>
          </ac:picMkLst>
        </pc:picChg>
        <pc:picChg chg="mod">
          <ac:chgData name="Franziska Händschel" userId="e2149472-3187-4d00-b16a-a19eff6fc04a" providerId="ADAL" clId="{E08752ED-9C0E-43DD-8060-D5E4AF5EA276}" dt="2023-02-01T14:28:04.197" v="420"/>
          <ac:picMkLst>
            <pc:docMk/>
            <pc:sldMk cId="3286471815" sldId="259"/>
            <ac:picMk id="25" creationId="{F7AD318F-2DE0-552B-4C03-D85BD3B2657C}"/>
          </ac:picMkLst>
        </pc:picChg>
        <pc:picChg chg="mod">
          <ac:chgData name="Franziska Händschel" userId="e2149472-3187-4d00-b16a-a19eff6fc04a" providerId="ADAL" clId="{E08752ED-9C0E-43DD-8060-D5E4AF5EA276}" dt="2023-02-01T14:28:04.197" v="420"/>
          <ac:picMkLst>
            <pc:docMk/>
            <pc:sldMk cId="3286471815" sldId="259"/>
            <ac:picMk id="27" creationId="{5EE1048E-A52D-F949-D2FF-B59BA555E1F1}"/>
          </ac:picMkLst>
        </pc:picChg>
        <pc:picChg chg="mod">
          <ac:chgData name="Franziska Händschel" userId="e2149472-3187-4d00-b16a-a19eff6fc04a" providerId="ADAL" clId="{E08752ED-9C0E-43DD-8060-D5E4AF5EA276}" dt="2023-02-02T12:42:00.254" v="16655"/>
          <ac:picMkLst>
            <pc:docMk/>
            <pc:sldMk cId="3286471815" sldId="259"/>
            <ac:picMk id="27" creationId="{6E6C4D2B-914E-735B-E53A-232610E2495A}"/>
          </ac:picMkLst>
        </pc:picChg>
        <pc:picChg chg="mod">
          <ac:chgData name="Franziska Händschel" userId="e2149472-3187-4d00-b16a-a19eff6fc04a" providerId="ADAL" clId="{E08752ED-9C0E-43DD-8060-D5E4AF5EA276}" dt="2023-02-02T12:42:00.254" v="16655"/>
          <ac:picMkLst>
            <pc:docMk/>
            <pc:sldMk cId="3286471815" sldId="259"/>
            <ac:picMk id="28" creationId="{D0AC9E1E-E273-72EC-FF60-2BA103CA5E1B}"/>
          </ac:picMkLst>
        </pc:picChg>
        <pc:picChg chg="mod">
          <ac:chgData name="Franziska Händschel" userId="e2149472-3187-4d00-b16a-a19eff6fc04a" providerId="ADAL" clId="{E08752ED-9C0E-43DD-8060-D5E4AF5EA276}" dt="2023-02-03T09:35:48.065" v="17316" actId="34135"/>
          <ac:picMkLst>
            <pc:docMk/>
            <pc:sldMk cId="3286471815" sldId="259"/>
            <ac:picMk id="32" creationId="{14A30114-60FA-B5F0-E33E-9687D61785DD}"/>
          </ac:picMkLst>
        </pc:picChg>
        <pc:picChg chg="mod">
          <ac:chgData name="Franziska Händschel" userId="e2149472-3187-4d00-b16a-a19eff6fc04a" providerId="ADAL" clId="{E08752ED-9C0E-43DD-8060-D5E4AF5EA276}" dt="2023-02-03T09:35:48.065" v="17316" actId="34135"/>
          <ac:picMkLst>
            <pc:docMk/>
            <pc:sldMk cId="3286471815" sldId="259"/>
            <ac:picMk id="40" creationId="{18373366-A48C-1335-468B-CD7B0AC67439}"/>
          </ac:picMkLst>
        </pc:picChg>
        <pc:picChg chg="del">
          <ac:chgData name="Franziska Händschel" userId="e2149472-3187-4d00-b16a-a19eff6fc04a" providerId="ADAL" clId="{E08752ED-9C0E-43DD-8060-D5E4AF5EA276}" dt="2023-02-01T14:49:58.188" v="802" actId="478"/>
          <ac:picMkLst>
            <pc:docMk/>
            <pc:sldMk cId="3286471815" sldId="259"/>
            <ac:picMk id="41" creationId="{DEAF5EDB-0993-4727-4E80-9F18B71EBE11}"/>
          </ac:picMkLst>
        </pc:picChg>
        <pc:picChg chg="mod">
          <ac:chgData name="Franziska Händschel" userId="e2149472-3187-4d00-b16a-a19eff6fc04a" providerId="ADAL" clId="{E08752ED-9C0E-43DD-8060-D5E4AF5EA276}" dt="2023-02-02T12:42:00.254" v="16655"/>
          <ac:picMkLst>
            <pc:docMk/>
            <pc:sldMk cId="3286471815" sldId="259"/>
            <ac:picMk id="41" creationId="{E645FAD1-84B1-2483-FFD0-FBE5C2829D5E}"/>
          </ac:picMkLst>
        </pc:picChg>
        <pc:picChg chg="mod">
          <ac:chgData name="Franziska Händschel" userId="e2149472-3187-4d00-b16a-a19eff6fc04a" providerId="ADAL" clId="{E08752ED-9C0E-43DD-8060-D5E4AF5EA276}" dt="2023-02-03T09:35:48.065" v="17316" actId="34135"/>
          <ac:picMkLst>
            <pc:docMk/>
            <pc:sldMk cId="3286471815" sldId="259"/>
            <ac:picMk id="46" creationId="{A4D35F66-CF19-7FEC-4007-C961DC375913}"/>
          </ac:picMkLst>
        </pc:picChg>
        <pc:picChg chg="mod">
          <ac:chgData name="Franziska Händschel" userId="e2149472-3187-4d00-b16a-a19eff6fc04a" providerId="ADAL" clId="{E08752ED-9C0E-43DD-8060-D5E4AF5EA276}" dt="2023-02-03T09:35:48.065" v="17316" actId="34135"/>
          <ac:picMkLst>
            <pc:docMk/>
            <pc:sldMk cId="3286471815" sldId="259"/>
            <ac:picMk id="48" creationId="{DF2081C7-2122-9071-DE3C-BBB9BED20F41}"/>
          </ac:picMkLst>
        </pc:picChg>
      </pc:sldChg>
      <pc:sldChg chg="addSp delSp modSp del mod">
        <pc:chgData name="Franziska Händschel" userId="e2149472-3187-4d00-b16a-a19eff6fc04a" providerId="ADAL" clId="{E08752ED-9C0E-43DD-8060-D5E4AF5EA276}" dt="2023-02-02T12:10:47.682" v="14640" actId="47"/>
        <pc:sldMkLst>
          <pc:docMk/>
          <pc:sldMk cId="2730702450" sldId="260"/>
        </pc:sldMkLst>
        <pc:spChg chg="mod">
          <ac:chgData name="Franziska Händschel" userId="e2149472-3187-4d00-b16a-a19eff6fc04a" providerId="ADAL" clId="{E08752ED-9C0E-43DD-8060-D5E4AF5EA276}" dt="2023-02-01T16:04:03.746" v="2336" actId="1035"/>
          <ac:spMkLst>
            <pc:docMk/>
            <pc:sldMk cId="2730702450" sldId="260"/>
            <ac:spMk id="5" creationId="{4E1879DD-AE52-AD0E-1A02-314113877312}"/>
          </ac:spMkLst>
        </pc:spChg>
        <pc:spChg chg="mod">
          <ac:chgData name="Franziska Händschel" userId="e2149472-3187-4d00-b16a-a19eff6fc04a" providerId="ADAL" clId="{E08752ED-9C0E-43DD-8060-D5E4AF5EA276}" dt="2023-02-01T16:00:01.520" v="2287"/>
          <ac:spMkLst>
            <pc:docMk/>
            <pc:sldMk cId="2730702450" sldId="260"/>
            <ac:spMk id="20" creationId="{E6329542-753C-F9C7-38FA-96305FACD1F4}"/>
          </ac:spMkLst>
        </pc:spChg>
        <pc:spChg chg="mod">
          <ac:chgData name="Franziska Händschel" userId="e2149472-3187-4d00-b16a-a19eff6fc04a" providerId="ADAL" clId="{E08752ED-9C0E-43DD-8060-D5E4AF5EA276}" dt="2023-02-01T16:00:01.520" v="2287"/>
          <ac:spMkLst>
            <pc:docMk/>
            <pc:sldMk cId="2730702450" sldId="260"/>
            <ac:spMk id="21" creationId="{890F815F-B871-9D51-2214-745D2BDCA593}"/>
          </ac:spMkLst>
        </pc:spChg>
        <pc:spChg chg="mod">
          <ac:chgData name="Franziska Händschel" userId="e2149472-3187-4d00-b16a-a19eff6fc04a" providerId="ADAL" clId="{E08752ED-9C0E-43DD-8060-D5E4AF5EA276}" dt="2023-02-01T16:00:01.520" v="2287"/>
          <ac:spMkLst>
            <pc:docMk/>
            <pc:sldMk cId="2730702450" sldId="260"/>
            <ac:spMk id="23" creationId="{5CFC7C0C-0D62-ECBF-D739-9DFD98CA3518}"/>
          </ac:spMkLst>
        </pc:spChg>
        <pc:spChg chg="mod">
          <ac:chgData name="Franziska Händschel" userId="e2149472-3187-4d00-b16a-a19eff6fc04a" providerId="ADAL" clId="{E08752ED-9C0E-43DD-8060-D5E4AF5EA276}" dt="2023-02-01T16:00:01.520" v="2287"/>
          <ac:spMkLst>
            <pc:docMk/>
            <pc:sldMk cId="2730702450" sldId="260"/>
            <ac:spMk id="24" creationId="{E6D0D536-C352-B25D-431C-962767381005}"/>
          </ac:spMkLst>
        </pc:spChg>
        <pc:spChg chg="mod">
          <ac:chgData name="Franziska Händschel" userId="e2149472-3187-4d00-b16a-a19eff6fc04a" providerId="ADAL" clId="{E08752ED-9C0E-43DD-8060-D5E4AF5EA276}" dt="2023-02-01T16:54:47.443" v="7668" actId="207"/>
          <ac:spMkLst>
            <pc:docMk/>
            <pc:sldMk cId="2730702450" sldId="260"/>
            <ac:spMk id="34" creationId="{103640AE-7A81-8798-1DAF-968869A5E780}"/>
          </ac:spMkLst>
        </pc:spChg>
        <pc:spChg chg="mod">
          <ac:chgData name="Franziska Händschel" userId="e2149472-3187-4d00-b16a-a19eff6fc04a" providerId="ADAL" clId="{E08752ED-9C0E-43DD-8060-D5E4AF5EA276}" dt="2023-02-01T16:04:03.746" v="2336" actId="1035"/>
          <ac:spMkLst>
            <pc:docMk/>
            <pc:sldMk cId="2730702450" sldId="260"/>
            <ac:spMk id="39" creationId="{A4336220-27E2-6687-71EB-A440F8EE19C9}"/>
          </ac:spMkLst>
        </pc:spChg>
        <pc:spChg chg="mod">
          <ac:chgData name="Franziska Händschel" userId="e2149472-3187-4d00-b16a-a19eff6fc04a" providerId="ADAL" clId="{E08752ED-9C0E-43DD-8060-D5E4AF5EA276}" dt="2023-02-01T16:00:36.333" v="2292" actId="208"/>
          <ac:spMkLst>
            <pc:docMk/>
            <pc:sldMk cId="2730702450" sldId="260"/>
            <ac:spMk id="42" creationId="{D7B1AF5E-A486-A43F-B492-B16558CC5618}"/>
          </ac:spMkLst>
        </pc:spChg>
        <pc:spChg chg="mod">
          <ac:chgData name="Franziska Händschel" userId="e2149472-3187-4d00-b16a-a19eff6fc04a" providerId="ADAL" clId="{E08752ED-9C0E-43DD-8060-D5E4AF5EA276}" dt="2023-02-01T16:00:34.096" v="2291" actId="208"/>
          <ac:spMkLst>
            <pc:docMk/>
            <pc:sldMk cId="2730702450" sldId="260"/>
            <ac:spMk id="43" creationId="{40B68992-1CC8-05CF-C01E-705BECA76577}"/>
          </ac:spMkLst>
        </pc:spChg>
        <pc:spChg chg="mod">
          <ac:chgData name="Franziska Händschel" userId="e2149472-3187-4d00-b16a-a19eff6fc04a" providerId="ADAL" clId="{E08752ED-9C0E-43DD-8060-D5E4AF5EA276}" dt="2023-02-01T14:32:19.117" v="535" actId="207"/>
          <ac:spMkLst>
            <pc:docMk/>
            <pc:sldMk cId="2730702450" sldId="260"/>
            <ac:spMk id="44" creationId="{C033B88E-6ADE-80F7-2E30-23FF78A38E68}"/>
          </ac:spMkLst>
        </pc:spChg>
        <pc:grpChg chg="mod">
          <ac:chgData name="Franziska Händschel" userId="e2149472-3187-4d00-b16a-a19eff6fc04a" providerId="ADAL" clId="{E08752ED-9C0E-43DD-8060-D5E4AF5EA276}" dt="2023-02-01T16:55:36.073" v="7695" actId="1038"/>
          <ac:grpSpMkLst>
            <pc:docMk/>
            <pc:sldMk cId="2730702450" sldId="260"/>
            <ac:grpSpMk id="2" creationId="{BCC53D16-84B3-9597-4AF0-91CD411099A8}"/>
          </ac:grpSpMkLst>
        </pc:grpChg>
        <pc:grpChg chg="add mod ord">
          <ac:chgData name="Franziska Händschel" userId="e2149472-3187-4d00-b16a-a19eff6fc04a" providerId="ADAL" clId="{E08752ED-9C0E-43DD-8060-D5E4AF5EA276}" dt="2023-02-01T16:00:04.049" v="2288" actId="167"/>
          <ac:grpSpMkLst>
            <pc:docMk/>
            <pc:sldMk cId="2730702450" sldId="260"/>
            <ac:grpSpMk id="19" creationId="{D6A3205F-61FE-FB42-9A6C-EA575F2548B3}"/>
          </ac:grpSpMkLst>
        </pc:grpChg>
        <pc:grpChg chg="add mod ord">
          <ac:chgData name="Franziska Händschel" userId="e2149472-3187-4d00-b16a-a19eff6fc04a" providerId="ADAL" clId="{E08752ED-9C0E-43DD-8060-D5E4AF5EA276}" dt="2023-02-01T16:04:03.746" v="2336" actId="1035"/>
          <ac:grpSpMkLst>
            <pc:docMk/>
            <pc:sldMk cId="2730702450" sldId="260"/>
            <ac:grpSpMk id="22" creationId="{6424D0D5-2322-00C7-F64C-DF3E686153F5}"/>
          </ac:grpSpMkLst>
        </pc:grpChg>
        <pc:graphicFrameChg chg="mod">
          <ac:chgData name="Franziska Händschel" userId="e2149472-3187-4d00-b16a-a19eff6fc04a" providerId="ADAL" clId="{E08752ED-9C0E-43DD-8060-D5E4AF5EA276}" dt="2023-02-02T10:50:43.930" v="10918" actId="1038"/>
          <ac:graphicFrameMkLst>
            <pc:docMk/>
            <pc:sldMk cId="2730702450" sldId="260"/>
            <ac:graphicFrameMk id="3" creationId="{1D13089A-1743-4316-B21E-E6986C619591}"/>
          </ac:graphicFrameMkLst>
        </pc:graphicFrameChg>
        <pc:picChg chg="del">
          <ac:chgData name="Franziska Händschel" userId="e2149472-3187-4d00-b16a-a19eff6fc04a" providerId="ADAL" clId="{E08752ED-9C0E-43DD-8060-D5E4AF5EA276}" dt="2023-02-01T14:50:01.267" v="803" actId="478"/>
          <ac:picMkLst>
            <pc:docMk/>
            <pc:sldMk cId="2730702450" sldId="260"/>
            <ac:picMk id="41" creationId="{DEAF5EDB-0993-4727-4E80-9F18B71EBE11}"/>
          </ac:picMkLst>
        </pc:picChg>
      </pc:sldChg>
      <pc:sldChg chg="addSp delSp modSp new del mod">
        <pc:chgData name="Franziska Händschel" userId="e2149472-3187-4d00-b16a-a19eff6fc04a" providerId="ADAL" clId="{E08752ED-9C0E-43DD-8060-D5E4AF5EA276}" dt="2023-02-02T12:44:49.960" v="16786" actId="47"/>
        <pc:sldMkLst>
          <pc:docMk/>
          <pc:sldMk cId="2011652852" sldId="261"/>
        </pc:sldMkLst>
        <pc:spChg chg="del">
          <ac:chgData name="Franziska Händschel" userId="e2149472-3187-4d00-b16a-a19eff6fc04a" providerId="ADAL" clId="{E08752ED-9C0E-43DD-8060-D5E4AF5EA276}" dt="2023-02-01T14:43:52.398" v="541" actId="478"/>
          <ac:spMkLst>
            <pc:docMk/>
            <pc:sldMk cId="2011652852" sldId="261"/>
            <ac:spMk id="2" creationId="{79EBE8A4-5A2D-0E25-09B6-FCAD1ED27020}"/>
          </ac:spMkLst>
        </pc:spChg>
        <pc:spChg chg="del">
          <ac:chgData name="Franziska Händschel" userId="e2149472-3187-4d00-b16a-a19eff6fc04a" providerId="ADAL" clId="{E08752ED-9C0E-43DD-8060-D5E4AF5EA276}" dt="2023-02-01T14:43:52.398" v="541" actId="478"/>
          <ac:spMkLst>
            <pc:docMk/>
            <pc:sldMk cId="2011652852" sldId="261"/>
            <ac:spMk id="3" creationId="{C51E8D27-A87B-EACB-2011-AE9A2CC9B1CF}"/>
          </ac:spMkLst>
        </pc:spChg>
        <pc:spChg chg="mod">
          <ac:chgData name="Franziska Händschel" userId="e2149472-3187-4d00-b16a-a19eff6fc04a" providerId="ADAL" clId="{E08752ED-9C0E-43DD-8060-D5E4AF5EA276}" dt="2023-02-01T14:44:03.549" v="543"/>
          <ac:spMkLst>
            <pc:docMk/>
            <pc:sldMk cId="2011652852" sldId="261"/>
            <ac:spMk id="7" creationId="{D7958327-CCAE-1EBA-FFA3-26C6E8939569}"/>
          </ac:spMkLst>
        </pc:spChg>
        <pc:spChg chg="mod">
          <ac:chgData name="Franziska Händschel" userId="e2149472-3187-4d00-b16a-a19eff6fc04a" providerId="ADAL" clId="{E08752ED-9C0E-43DD-8060-D5E4AF5EA276}" dt="2023-02-01T14:44:03.549" v="543"/>
          <ac:spMkLst>
            <pc:docMk/>
            <pc:sldMk cId="2011652852" sldId="261"/>
            <ac:spMk id="8" creationId="{8E711750-DB76-844A-B066-0BDCE43FBDDC}"/>
          </ac:spMkLst>
        </pc:spChg>
        <pc:spChg chg="mod">
          <ac:chgData name="Franziska Händschel" userId="e2149472-3187-4d00-b16a-a19eff6fc04a" providerId="ADAL" clId="{E08752ED-9C0E-43DD-8060-D5E4AF5EA276}" dt="2023-02-01T14:44:03.549" v="543"/>
          <ac:spMkLst>
            <pc:docMk/>
            <pc:sldMk cId="2011652852" sldId="261"/>
            <ac:spMk id="11" creationId="{AE06EA6A-D2B1-DC65-3477-9DF143C11271}"/>
          </ac:spMkLst>
        </pc:spChg>
        <pc:spChg chg="mod">
          <ac:chgData name="Franziska Händschel" userId="e2149472-3187-4d00-b16a-a19eff6fc04a" providerId="ADAL" clId="{E08752ED-9C0E-43DD-8060-D5E4AF5EA276}" dt="2023-02-01T14:44:03.549" v="543"/>
          <ac:spMkLst>
            <pc:docMk/>
            <pc:sldMk cId="2011652852" sldId="261"/>
            <ac:spMk id="12" creationId="{FA0268A9-5A98-5A4C-1FB4-9C06B6BFB4D1}"/>
          </ac:spMkLst>
        </pc:spChg>
        <pc:spChg chg="mod">
          <ac:chgData name="Franziska Händschel" userId="e2149472-3187-4d00-b16a-a19eff6fc04a" providerId="ADAL" clId="{E08752ED-9C0E-43DD-8060-D5E4AF5EA276}" dt="2023-02-01T14:44:03.549" v="543"/>
          <ac:spMkLst>
            <pc:docMk/>
            <pc:sldMk cId="2011652852" sldId="261"/>
            <ac:spMk id="13" creationId="{04801E09-52D7-080F-FA6F-D0DE0EF64F5D}"/>
          </ac:spMkLst>
        </pc:spChg>
        <pc:spChg chg="mod">
          <ac:chgData name="Franziska Händschel" userId="e2149472-3187-4d00-b16a-a19eff6fc04a" providerId="ADAL" clId="{E08752ED-9C0E-43DD-8060-D5E4AF5EA276}" dt="2023-02-01T14:44:03.549" v="543"/>
          <ac:spMkLst>
            <pc:docMk/>
            <pc:sldMk cId="2011652852" sldId="261"/>
            <ac:spMk id="14" creationId="{63C5E42B-4DFF-96EB-00AA-4B1100158576}"/>
          </ac:spMkLst>
        </pc:spChg>
        <pc:spChg chg="mod">
          <ac:chgData name="Franziska Händschel" userId="e2149472-3187-4d00-b16a-a19eff6fc04a" providerId="ADAL" clId="{E08752ED-9C0E-43DD-8060-D5E4AF5EA276}" dt="2023-02-01T14:44:03.549" v="543"/>
          <ac:spMkLst>
            <pc:docMk/>
            <pc:sldMk cId="2011652852" sldId="261"/>
            <ac:spMk id="15" creationId="{BD2DFFE0-AD60-31AF-1821-81EBC848BD92}"/>
          </ac:spMkLst>
        </pc:spChg>
        <pc:spChg chg="mod">
          <ac:chgData name="Franziska Händschel" userId="e2149472-3187-4d00-b16a-a19eff6fc04a" providerId="ADAL" clId="{E08752ED-9C0E-43DD-8060-D5E4AF5EA276}" dt="2023-02-01T14:44:03.549" v="543"/>
          <ac:spMkLst>
            <pc:docMk/>
            <pc:sldMk cId="2011652852" sldId="261"/>
            <ac:spMk id="16" creationId="{FF35E876-A92D-92E2-FF06-35421E2374F7}"/>
          </ac:spMkLst>
        </pc:spChg>
        <pc:spChg chg="mod">
          <ac:chgData name="Franziska Händschel" userId="e2149472-3187-4d00-b16a-a19eff6fc04a" providerId="ADAL" clId="{E08752ED-9C0E-43DD-8060-D5E4AF5EA276}" dt="2023-02-01T14:44:03.549" v="543"/>
          <ac:spMkLst>
            <pc:docMk/>
            <pc:sldMk cId="2011652852" sldId="261"/>
            <ac:spMk id="17" creationId="{E30F0FE4-099A-51A7-6351-AA3677F642C1}"/>
          </ac:spMkLst>
        </pc:spChg>
        <pc:spChg chg="mod">
          <ac:chgData name="Franziska Händschel" userId="e2149472-3187-4d00-b16a-a19eff6fc04a" providerId="ADAL" clId="{E08752ED-9C0E-43DD-8060-D5E4AF5EA276}" dt="2023-02-01T14:44:03.549" v="543"/>
          <ac:spMkLst>
            <pc:docMk/>
            <pc:sldMk cId="2011652852" sldId="261"/>
            <ac:spMk id="18" creationId="{5D878413-AF91-1327-EB07-1603A9EAC64D}"/>
          </ac:spMkLst>
        </pc:spChg>
        <pc:spChg chg="mod">
          <ac:chgData name="Franziska Händschel" userId="e2149472-3187-4d00-b16a-a19eff6fc04a" providerId="ADAL" clId="{E08752ED-9C0E-43DD-8060-D5E4AF5EA276}" dt="2023-02-01T14:44:03.549" v="543"/>
          <ac:spMkLst>
            <pc:docMk/>
            <pc:sldMk cId="2011652852" sldId="261"/>
            <ac:spMk id="19" creationId="{B980105F-0DAA-CD36-81A7-D56068BE5E00}"/>
          </ac:spMkLst>
        </pc:spChg>
        <pc:spChg chg="mod">
          <ac:chgData name="Franziska Händschel" userId="e2149472-3187-4d00-b16a-a19eff6fc04a" providerId="ADAL" clId="{E08752ED-9C0E-43DD-8060-D5E4AF5EA276}" dt="2023-02-01T14:44:03.549" v="543"/>
          <ac:spMkLst>
            <pc:docMk/>
            <pc:sldMk cId="2011652852" sldId="261"/>
            <ac:spMk id="20" creationId="{2E7DB687-B697-52C7-EDBE-BC540C46FF89}"/>
          </ac:spMkLst>
        </pc:spChg>
        <pc:spChg chg="mod">
          <ac:chgData name="Franziska Händschel" userId="e2149472-3187-4d00-b16a-a19eff6fc04a" providerId="ADAL" clId="{E08752ED-9C0E-43DD-8060-D5E4AF5EA276}" dt="2023-02-01T14:44:03.549" v="543"/>
          <ac:spMkLst>
            <pc:docMk/>
            <pc:sldMk cId="2011652852" sldId="261"/>
            <ac:spMk id="21" creationId="{61EBA7AC-7303-AFD7-D113-B0EC65CCBD7E}"/>
          </ac:spMkLst>
        </pc:spChg>
        <pc:spChg chg="mod">
          <ac:chgData name="Franziska Händschel" userId="e2149472-3187-4d00-b16a-a19eff6fc04a" providerId="ADAL" clId="{E08752ED-9C0E-43DD-8060-D5E4AF5EA276}" dt="2023-02-01T14:44:03.549" v="543"/>
          <ac:spMkLst>
            <pc:docMk/>
            <pc:sldMk cId="2011652852" sldId="261"/>
            <ac:spMk id="22" creationId="{17553C20-C5DC-02BF-E99E-8948AF3AD5B3}"/>
          </ac:spMkLst>
        </pc:spChg>
        <pc:spChg chg="mod">
          <ac:chgData name="Franziska Händschel" userId="e2149472-3187-4d00-b16a-a19eff6fc04a" providerId="ADAL" clId="{E08752ED-9C0E-43DD-8060-D5E4AF5EA276}" dt="2023-02-01T14:44:03.549" v="543"/>
          <ac:spMkLst>
            <pc:docMk/>
            <pc:sldMk cId="2011652852" sldId="261"/>
            <ac:spMk id="27" creationId="{BE46E6E8-AD91-21B4-47CE-7FF4F7F9847A}"/>
          </ac:spMkLst>
        </pc:spChg>
        <pc:spChg chg="mod">
          <ac:chgData name="Franziska Händschel" userId="e2149472-3187-4d00-b16a-a19eff6fc04a" providerId="ADAL" clId="{E08752ED-9C0E-43DD-8060-D5E4AF5EA276}" dt="2023-02-01T14:44:03.549" v="543"/>
          <ac:spMkLst>
            <pc:docMk/>
            <pc:sldMk cId="2011652852" sldId="261"/>
            <ac:spMk id="28" creationId="{A93D0969-33FE-5AE1-9FA7-7FD6DCD9B964}"/>
          </ac:spMkLst>
        </pc:spChg>
        <pc:spChg chg="mod">
          <ac:chgData name="Franziska Händschel" userId="e2149472-3187-4d00-b16a-a19eff6fc04a" providerId="ADAL" clId="{E08752ED-9C0E-43DD-8060-D5E4AF5EA276}" dt="2023-02-01T14:44:03.549" v="543"/>
          <ac:spMkLst>
            <pc:docMk/>
            <pc:sldMk cId="2011652852" sldId="261"/>
            <ac:spMk id="30" creationId="{7BBE7FA4-21AF-F792-715B-353EDC0421FD}"/>
          </ac:spMkLst>
        </pc:spChg>
        <pc:spChg chg="mod">
          <ac:chgData name="Franziska Händschel" userId="e2149472-3187-4d00-b16a-a19eff6fc04a" providerId="ADAL" clId="{E08752ED-9C0E-43DD-8060-D5E4AF5EA276}" dt="2023-02-01T14:44:03.549" v="543"/>
          <ac:spMkLst>
            <pc:docMk/>
            <pc:sldMk cId="2011652852" sldId="261"/>
            <ac:spMk id="32" creationId="{0DF98834-E9AA-7BB4-B27A-2C8575232BDA}"/>
          </ac:spMkLst>
        </pc:spChg>
        <pc:spChg chg="mod">
          <ac:chgData name="Franziska Händschel" userId="e2149472-3187-4d00-b16a-a19eff6fc04a" providerId="ADAL" clId="{E08752ED-9C0E-43DD-8060-D5E4AF5EA276}" dt="2023-02-01T14:44:03.549" v="543"/>
          <ac:spMkLst>
            <pc:docMk/>
            <pc:sldMk cId="2011652852" sldId="261"/>
            <ac:spMk id="34" creationId="{750AA319-D7BD-4449-386B-F5E71C70D5BD}"/>
          </ac:spMkLst>
        </pc:spChg>
        <pc:spChg chg="mod">
          <ac:chgData name="Franziska Händschel" userId="e2149472-3187-4d00-b16a-a19eff6fc04a" providerId="ADAL" clId="{E08752ED-9C0E-43DD-8060-D5E4AF5EA276}" dt="2023-02-02T09:02:07.833" v="7813" actId="20577"/>
          <ac:spMkLst>
            <pc:docMk/>
            <pc:sldMk cId="2011652852" sldId="261"/>
            <ac:spMk id="36" creationId="{400A9DBD-4C89-EFE3-421D-4FAFEC7A794F}"/>
          </ac:spMkLst>
        </pc:spChg>
        <pc:spChg chg="mod">
          <ac:chgData name="Franziska Händschel" userId="e2149472-3187-4d00-b16a-a19eff6fc04a" providerId="ADAL" clId="{E08752ED-9C0E-43DD-8060-D5E4AF5EA276}" dt="2023-02-02T09:03:11.470" v="7852" actId="20577"/>
          <ac:spMkLst>
            <pc:docMk/>
            <pc:sldMk cId="2011652852" sldId="261"/>
            <ac:spMk id="37" creationId="{3382AE91-3B94-4BBB-1742-2ADE22C433BB}"/>
          </ac:spMkLst>
        </pc:spChg>
        <pc:spChg chg="mod topLvl">
          <ac:chgData name="Franziska Händschel" userId="e2149472-3187-4d00-b16a-a19eff6fc04a" providerId="ADAL" clId="{E08752ED-9C0E-43DD-8060-D5E4AF5EA276}" dt="2023-02-02T10:45:40.981" v="10509" actId="552"/>
          <ac:spMkLst>
            <pc:docMk/>
            <pc:sldMk cId="2011652852" sldId="261"/>
            <ac:spMk id="40" creationId="{A3269A6E-8C6E-3D8D-2A43-EA9DC9D82F4D}"/>
          </ac:spMkLst>
        </pc:spChg>
        <pc:spChg chg="mod topLvl">
          <ac:chgData name="Franziska Händschel" userId="e2149472-3187-4d00-b16a-a19eff6fc04a" providerId="ADAL" clId="{E08752ED-9C0E-43DD-8060-D5E4AF5EA276}" dt="2023-02-02T10:45:40.981" v="10509" actId="552"/>
          <ac:spMkLst>
            <pc:docMk/>
            <pc:sldMk cId="2011652852" sldId="261"/>
            <ac:spMk id="41" creationId="{5418B899-A6AA-5B86-412D-1BA8C4904559}"/>
          </ac:spMkLst>
        </pc:spChg>
        <pc:spChg chg="mod topLvl">
          <ac:chgData name="Franziska Händschel" userId="e2149472-3187-4d00-b16a-a19eff6fc04a" providerId="ADAL" clId="{E08752ED-9C0E-43DD-8060-D5E4AF5EA276}" dt="2023-02-02T10:45:40.981" v="10509" actId="552"/>
          <ac:spMkLst>
            <pc:docMk/>
            <pc:sldMk cId="2011652852" sldId="261"/>
            <ac:spMk id="42" creationId="{EA420AB6-4382-9C8C-C614-61DE49C5EB87}"/>
          </ac:spMkLst>
        </pc:spChg>
        <pc:spChg chg="mod topLvl">
          <ac:chgData name="Franziska Händschel" userId="e2149472-3187-4d00-b16a-a19eff6fc04a" providerId="ADAL" clId="{E08752ED-9C0E-43DD-8060-D5E4AF5EA276}" dt="2023-02-02T10:45:40.981" v="10509" actId="552"/>
          <ac:spMkLst>
            <pc:docMk/>
            <pc:sldMk cId="2011652852" sldId="261"/>
            <ac:spMk id="43" creationId="{7E62FB68-6890-41F5-D13E-A4D04C2E50AB}"/>
          </ac:spMkLst>
        </pc:spChg>
        <pc:spChg chg="add mod">
          <ac:chgData name="Franziska Händschel" userId="e2149472-3187-4d00-b16a-a19eff6fc04a" providerId="ADAL" clId="{E08752ED-9C0E-43DD-8060-D5E4AF5EA276}" dt="2023-02-01T14:48:23.557" v="789" actId="164"/>
          <ac:spMkLst>
            <pc:docMk/>
            <pc:sldMk cId="2011652852" sldId="261"/>
            <ac:spMk id="44" creationId="{2FBCE05A-0944-E1AC-6E7B-3258BAFF9982}"/>
          </ac:spMkLst>
        </pc:spChg>
        <pc:spChg chg="mod topLvl">
          <ac:chgData name="Franziska Händschel" userId="e2149472-3187-4d00-b16a-a19eff6fc04a" providerId="ADAL" clId="{E08752ED-9C0E-43DD-8060-D5E4AF5EA276}" dt="2023-02-02T10:45:40.981" v="10509" actId="552"/>
          <ac:spMkLst>
            <pc:docMk/>
            <pc:sldMk cId="2011652852" sldId="261"/>
            <ac:spMk id="44" creationId="{C2440D5D-69F6-684B-99DC-B0D8A5180F2B}"/>
          </ac:spMkLst>
        </pc:spChg>
        <pc:spChg chg="add mod">
          <ac:chgData name="Franziska Händschel" userId="e2149472-3187-4d00-b16a-a19eff6fc04a" providerId="ADAL" clId="{E08752ED-9C0E-43DD-8060-D5E4AF5EA276}" dt="2023-02-01T14:48:23.557" v="789" actId="164"/>
          <ac:spMkLst>
            <pc:docMk/>
            <pc:sldMk cId="2011652852" sldId="261"/>
            <ac:spMk id="45" creationId="{010A3FCD-895F-882B-4A36-D3BBB451DA72}"/>
          </ac:spMkLst>
        </pc:spChg>
        <pc:spChg chg="mod topLvl">
          <ac:chgData name="Franziska Händschel" userId="e2149472-3187-4d00-b16a-a19eff6fc04a" providerId="ADAL" clId="{E08752ED-9C0E-43DD-8060-D5E4AF5EA276}" dt="2023-02-02T10:45:40.981" v="10509" actId="552"/>
          <ac:spMkLst>
            <pc:docMk/>
            <pc:sldMk cId="2011652852" sldId="261"/>
            <ac:spMk id="45" creationId="{96E1B59E-A2E0-B1E5-69BF-7F06652B9417}"/>
          </ac:spMkLst>
        </pc:spChg>
        <pc:spChg chg="mod topLvl">
          <ac:chgData name="Franziska Händschel" userId="e2149472-3187-4d00-b16a-a19eff6fc04a" providerId="ADAL" clId="{E08752ED-9C0E-43DD-8060-D5E4AF5EA276}" dt="2023-02-02T10:45:40.981" v="10509" actId="552"/>
          <ac:spMkLst>
            <pc:docMk/>
            <pc:sldMk cId="2011652852" sldId="261"/>
            <ac:spMk id="46" creationId="{8C81F7B5-5ED7-C28C-A572-D9AD40C2CFD1}"/>
          </ac:spMkLst>
        </pc:spChg>
        <pc:spChg chg="add mod">
          <ac:chgData name="Franziska Händschel" userId="e2149472-3187-4d00-b16a-a19eff6fc04a" providerId="ADAL" clId="{E08752ED-9C0E-43DD-8060-D5E4AF5EA276}" dt="2023-02-01T14:48:23.557" v="789" actId="164"/>
          <ac:spMkLst>
            <pc:docMk/>
            <pc:sldMk cId="2011652852" sldId="261"/>
            <ac:spMk id="46" creationId="{B3201129-525D-2A81-CCC3-51ABEFE0C900}"/>
          </ac:spMkLst>
        </pc:spChg>
        <pc:spChg chg="add mod">
          <ac:chgData name="Franziska Händschel" userId="e2149472-3187-4d00-b16a-a19eff6fc04a" providerId="ADAL" clId="{E08752ED-9C0E-43DD-8060-D5E4AF5EA276}" dt="2023-02-01T14:48:23.557" v="789" actId="164"/>
          <ac:spMkLst>
            <pc:docMk/>
            <pc:sldMk cId="2011652852" sldId="261"/>
            <ac:spMk id="47" creationId="{3B03F41C-71F6-021B-23FE-C521B4E27FFD}"/>
          </ac:spMkLst>
        </pc:spChg>
        <pc:spChg chg="mod topLvl">
          <ac:chgData name="Franziska Händschel" userId="e2149472-3187-4d00-b16a-a19eff6fc04a" providerId="ADAL" clId="{E08752ED-9C0E-43DD-8060-D5E4AF5EA276}" dt="2023-02-02T10:45:40.981" v="10509" actId="552"/>
          <ac:spMkLst>
            <pc:docMk/>
            <pc:sldMk cId="2011652852" sldId="261"/>
            <ac:spMk id="47" creationId="{8667FED9-BC15-3289-573A-F8DB767602DC}"/>
          </ac:spMkLst>
        </pc:spChg>
        <pc:spChg chg="mod topLvl">
          <ac:chgData name="Franziska Händschel" userId="e2149472-3187-4d00-b16a-a19eff6fc04a" providerId="ADAL" clId="{E08752ED-9C0E-43DD-8060-D5E4AF5EA276}" dt="2023-02-02T10:45:40.981" v="10509" actId="552"/>
          <ac:spMkLst>
            <pc:docMk/>
            <pc:sldMk cId="2011652852" sldId="261"/>
            <ac:spMk id="48" creationId="{95C3FBC2-E1BA-F4F6-A9DE-F27F1CE2EBE3}"/>
          </ac:spMkLst>
        </pc:spChg>
        <pc:spChg chg="add mod">
          <ac:chgData name="Franziska Händschel" userId="e2149472-3187-4d00-b16a-a19eff6fc04a" providerId="ADAL" clId="{E08752ED-9C0E-43DD-8060-D5E4AF5EA276}" dt="2023-02-01T14:48:23.557" v="789" actId="164"/>
          <ac:spMkLst>
            <pc:docMk/>
            <pc:sldMk cId="2011652852" sldId="261"/>
            <ac:spMk id="48" creationId="{A40DD1D6-ECDF-A699-72A5-C0D0A1741302}"/>
          </ac:spMkLst>
        </pc:spChg>
        <pc:spChg chg="mod topLvl">
          <ac:chgData name="Franziska Händschel" userId="e2149472-3187-4d00-b16a-a19eff6fc04a" providerId="ADAL" clId="{E08752ED-9C0E-43DD-8060-D5E4AF5EA276}" dt="2023-02-02T10:45:40.981" v="10509" actId="552"/>
          <ac:spMkLst>
            <pc:docMk/>
            <pc:sldMk cId="2011652852" sldId="261"/>
            <ac:spMk id="49" creationId="{193D0BBD-8197-580B-7DEB-89DBA752BBEF}"/>
          </ac:spMkLst>
        </pc:spChg>
        <pc:spChg chg="add mod">
          <ac:chgData name="Franziska Händschel" userId="e2149472-3187-4d00-b16a-a19eff6fc04a" providerId="ADAL" clId="{E08752ED-9C0E-43DD-8060-D5E4AF5EA276}" dt="2023-02-01T14:48:23.557" v="789" actId="164"/>
          <ac:spMkLst>
            <pc:docMk/>
            <pc:sldMk cId="2011652852" sldId="261"/>
            <ac:spMk id="49" creationId="{FCFC04B6-2B2F-D008-4C23-4DE55A89D901}"/>
          </ac:spMkLst>
        </pc:spChg>
        <pc:spChg chg="mod topLvl">
          <ac:chgData name="Franziska Händschel" userId="e2149472-3187-4d00-b16a-a19eff6fc04a" providerId="ADAL" clId="{E08752ED-9C0E-43DD-8060-D5E4AF5EA276}" dt="2023-02-02T10:46:26.103" v="10516" actId="164"/>
          <ac:spMkLst>
            <pc:docMk/>
            <pc:sldMk cId="2011652852" sldId="261"/>
            <ac:spMk id="50" creationId="{9D5BC70F-C826-4145-C2CE-9800DFCC27E3}"/>
          </ac:spMkLst>
        </pc:spChg>
        <pc:spChg chg="mod">
          <ac:chgData name="Franziska Händschel" userId="e2149472-3187-4d00-b16a-a19eff6fc04a" providerId="ADAL" clId="{E08752ED-9C0E-43DD-8060-D5E4AF5EA276}" dt="2023-02-01T14:49:38.980" v="797"/>
          <ac:spMkLst>
            <pc:docMk/>
            <pc:sldMk cId="2011652852" sldId="261"/>
            <ac:spMk id="56" creationId="{E1E498FD-DBA4-7180-2CBC-06A16FEC1674}"/>
          </ac:spMkLst>
        </pc:spChg>
        <pc:spChg chg="mod">
          <ac:chgData name="Franziska Händschel" userId="e2149472-3187-4d00-b16a-a19eff6fc04a" providerId="ADAL" clId="{E08752ED-9C0E-43DD-8060-D5E4AF5EA276}" dt="2023-02-01T14:49:38.980" v="797"/>
          <ac:spMkLst>
            <pc:docMk/>
            <pc:sldMk cId="2011652852" sldId="261"/>
            <ac:spMk id="57" creationId="{24161779-6BEE-2E54-A3D5-DD51CEB8C9C2}"/>
          </ac:spMkLst>
        </pc:spChg>
        <pc:spChg chg="mod">
          <ac:chgData name="Franziska Händschel" userId="e2149472-3187-4d00-b16a-a19eff6fc04a" providerId="ADAL" clId="{E08752ED-9C0E-43DD-8060-D5E4AF5EA276}" dt="2023-02-01T14:49:38.980" v="797"/>
          <ac:spMkLst>
            <pc:docMk/>
            <pc:sldMk cId="2011652852" sldId="261"/>
            <ac:spMk id="58" creationId="{EF14A530-9F48-334F-720F-AF85C7BF1627}"/>
          </ac:spMkLst>
        </pc:spChg>
        <pc:spChg chg="mod">
          <ac:chgData name="Franziska Händschel" userId="e2149472-3187-4d00-b16a-a19eff6fc04a" providerId="ADAL" clId="{E08752ED-9C0E-43DD-8060-D5E4AF5EA276}" dt="2023-02-01T14:49:38.980" v="797"/>
          <ac:spMkLst>
            <pc:docMk/>
            <pc:sldMk cId="2011652852" sldId="261"/>
            <ac:spMk id="59" creationId="{83FFEAF6-CB7E-B292-4C79-6D1076820009}"/>
          </ac:spMkLst>
        </pc:spChg>
        <pc:spChg chg="mod">
          <ac:chgData name="Franziska Händschel" userId="e2149472-3187-4d00-b16a-a19eff6fc04a" providerId="ADAL" clId="{E08752ED-9C0E-43DD-8060-D5E4AF5EA276}" dt="2023-02-01T14:49:38.980" v="797"/>
          <ac:spMkLst>
            <pc:docMk/>
            <pc:sldMk cId="2011652852" sldId="261"/>
            <ac:spMk id="60" creationId="{C97A014E-2CB0-A280-0D25-5CAF01AB6DE7}"/>
          </ac:spMkLst>
        </pc:spChg>
        <pc:spChg chg="mod">
          <ac:chgData name="Franziska Händschel" userId="e2149472-3187-4d00-b16a-a19eff6fc04a" providerId="ADAL" clId="{E08752ED-9C0E-43DD-8060-D5E4AF5EA276}" dt="2023-02-01T14:49:38.980" v="797"/>
          <ac:spMkLst>
            <pc:docMk/>
            <pc:sldMk cId="2011652852" sldId="261"/>
            <ac:spMk id="61" creationId="{E2471452-DDD0-5E21-6D13-CDE1D0425FBC}"/>
          </ac:spMkLst>
        </pc:spChg>
        <pc:spChg chg="mod topLvl">
          <ac:chgData name="Franziska Händschel" userId="e2149472-3187-4d00-b16a-a19eff6fc04a" providerId="ADAL" clId="{E08752ED-9C0E-43DD-8060-D5E4AF5EA276}" dt="2023-02-02T10:46:26.103" v="10516" actId="164"/>
          <ac:spMkLst>
            <pc:docMk/>
            <pc:sldMk cId="2011652852" sldId="261"/>
            <ac:spMk id="62" creationId="{B39F8B81-F4E2-23DA-AC31-ACF12CE93BAA}"/>
          </ac:spMkLst>
        </pc:spChg>
        <pc:spChg chg="add mod">
          <ac:chgData name="Franziska Händschel" userId="e2149472-3187-4d00-b16a-a19eff6fc04a" providerId="ADAL" clId="{E08752ED-9C0E-43DD-8060-D5E4AF5EA276}" dt="2023-02-02T10:45:40.981" v="10509" actId="552"/>
          <ac:spMkLst>
            <pc:docMk/>
            <pc:sldMk cId="2011652852" sldId="261"/>
            <ac:spMk id="63" creationId="{0B7957C5-06BE-10BD-E7CA-CFDCD12356E1}"/>
          </ac:spMkLst>
        </pc:spChg>
        <pc:spChg chg="add mod">
          <ac:chgData name="Franziska Händschel" userId="e2149472-3187-4d00-b16a-a19eff6fc04a" providerId="ADAL" clId="{E08752ED-9C0E-43DD-8060-D5E4AF5EA276}" dt="2023-02-02T10:45:40.981" v="10509" actId="552"/>
          <ac:spMkLst>
            <pc:docMk/>
            <pc:sldMk cId="2011652852" sldId="261"/>
            <ac:spMk id="64" creationId="{F9260F98-3E40-E9E1-A576-ABB3AD462E87}"/>
          </ac:spMkLst>
        </pc:spChg>
        <pc:spChg chg="add del">
          <ac:chgData name="Franziska Händschel" userId="e2149472-3187-4d00-b16a-a19eff6fc04a" providerId="ADAL" clId="{E08752ED-9C0E-43DD-8060-D5E4AF5EA276}" dt="2023-02-02T11:38:34.563" v="11730" actId="22"/>
          <ac:spMkLst>
            <pc:docMk/>
            <pc:sldMk cId="2011652852" sldId="261"/>
            <ac:spMk id="73" creationId="{0CECB2AB-4BBB-C200-DF5F-2302BA984CEA}"/>
          </ac:spMkLst>
        </pc:spChg>
        <pc:grpChg chg="add mod">
          <ac:chgData name="Franziska Händschel" userId="e2149472-3187-4d00-b16a-a19eff6fc04a" providerId="ADAL" clId="{E08752ED-9C0E-43DD-8060-D5E4AF5EA276}" dt="2023-02-02T09:01:35.643" v="7701" actId="1076"/>
          <ac:grpSpMkLst>
            <pc:docMk/>
            <pc:sldMk cId="2011652852" sldId="261"/>
            <ac:grpSpMk id="3" creationId="{E5244BC5-AA48-DA1B-FF0A-AEF80320894C}"/>
          </ac:grpSpMkLst>
        </pc:grpChg>
        <pc:grpChg chg="add mod">
          <ac:chgData name="Franziska Händschel" userId="e2149472-3187-4d00-b16a-a19eff6fc04a" providerId="ADAL" clId="{E08752ED-9C0E-43DD-8060-D5E4AF5EA276}" dt="2023-02-01T14:44:10.662" v="545" actId="1076"/>
          <ac:grpSpMkLst>
            <pc:docMk/>
            <pc:sldMk cId="2011652852" sldId="261"/>
            <ac:grpSpMk id="5" creationId="{B0C784E6-53A6-69B9-12AE-62FCB2B7BF44}"/>
          </ac:grpSpMkLst>
        </pc:grpChg>
        <pc:grpChg chg="add mod">
          <ac:chgData name="Franziska Händschel" userId="e2149472-3187-4d00-b16a-a19eff6fc04a" providerId="ADAL" clId="{E08752ED-9C0E-43DD-8060-D5E4AF5EA276}" dt="2023-02-01T14:44:08.415" v="544" actId="1076"/>
          <ac:grpSpMkLst>
            <pc:docMk/>
            <pc:sldMk cId="2011652852" sldId="261"/>
            <ac:grpSpMk id="9" creationId="{DB4258E3-F341-D707-DCB2-F4324BA19B2E}"/>
          </ac:grpSpMkLst>
        </pc:grpChg>
        <pc:grpChg chg="add mod">
          <ac:chgData name="Franziska Händschel" userId="e2149472-3187-4d00-b16a-a19eff6fc04a" providerId="ADAL" clId="{E08752ED-9C0E-43DD-8060-D5E4AF5EA276}" dt="2023-02-01T14:44:18.281" v="546" actId="1076"/>
          <ac:grpSpMkLst>
            <pc:docMk/>
            <pc:sldMk cId="2011652852" sldId="261"/>
            <ac:grpSpMk id="23" creationId="{6325FCAB-723C-088C-C6BA-BBB8E5A8CDB2}"/>
          </ac:grpSpMkLst>
        </pc:grpChg>
        <pc:grpChg chg="mod">
          <ac:chgData name="Franziska Händschel" userId="e2149472-3187-4d00-b16a-a19eff6fc04a" providerId="ADAL" clId="{E08752ED-9C0E-43DD-8060-D5E4AF5EA276}" dt="2023-02-01T14:44:03.549" v="543"/>
          <ac:grpSpMkLst>
            <pc:docMk/>
            <pc:sldMk cId="2011652852" sldId="261"/>
            <ac:grpSpMk id="24" creationId="{97E19BC2-574A-7577-A019-59EB178E3B7C}"/>
          </ac:grpSpMkLst>
        </pc:grpChg>
        <pc:grpChg chg="mod">
          <ac:chgData name="Franziska Händschel" userId="e2149472-3187-4d00-b16a-a19eff6fc04a" providerId="ADAL" clId="{E08752ED-9C0E-43DD-8060-D5E4AF5EA276}" dt="2023-02-01T14:44:03.549" v="543"/>
          <ac:grpSpMkLst>
            <pc:docMk/>
            <pc:sldMk cId="2011652852" sldId="261"/>
            <ac:grpSpMk id="25" creationId="{4FCA2F90-2633-FE61-FBB0-C8F341FBB856}"/>
          </ac:grpSpMkLst>
        </pc:grpChg>
        <pc:grpChg chg="mod">
          <ac:chgData name="Franziska Händschel" userId="e2149472-3187-4d00-b16a-a19eff6fc04a" providerId="ADAL" clId="{E08752ED-9C0E-43DD-8060-D5E4AF5EA276}" dt="2023-02-01T14:44:03.549" v="543"/>
          <ac:grpSpMkLst>
            <pc:docMk/>
            <pc:sldMk cId="2011652852" sldId="261"/>
            <ac:grpSpMk id="26" creationId="{10E9BDBA-9187-4D0E-C8AA-34602EB547B7}"/>
          </ac:grpSpMkLst>
        </pc:grpChg>
        <pc:grpChg chg="add del mod">
          <ac:chgData name="Franziska Händschel" userId="e2149472-3187-4d00-b16a-a19eff6fc04a" providerId="ADAL" clId="{E08752ED-9C0E-43DD-8060-D5E4AF5EA276}" dt="2023-02-02T10:33:47.087" v="10100" actId="165"/>
          <ac:grpSpMkLst>
            <pc:docMk/>
            <pc:sldMk cId="2011652852" sldId="261"/>
            <ac:grpSpMk id="38" creationId="{B8CA496C-68CF-956A-DFBA-778EE39361C5}"/>
          </ac:grpSpMkLst>
        </pc:grpChg>
        <pc:grpChg chg="add del mod">
          <ac:chgData name="Franziska Händschel" userId="e2149472-3187-4d00-b16a-a19eff6fc04a" providerId="ADAL" clId="{E08752ED-9C0E-43DD-8060-D5E4AF5EA276}" dt="2023-02-01T14:49:38.631" v="796" actId="478"/>
          <ac:grpSpMkLst>
            <pc:docMk/>
            <pc:sldMk cId="2011652852" sldId="261"/>
            <ac:grpSpMk id="50" creationId="{EA710F07-400A-A3B8-F9FB-73055B015BB1}"/>
          </ac:grpSpMkLst>
        </pc:grpChg>
        <pc:grpChg chg="add mod">
          <ac:chgData name="Franziska Händschel" userId="e2149472-3187-4d00-b16a-a19eff6fc04a" providerId="ADAL" clId="{E08752ED-9C0E-43DD-8060-D5E4AF5EA276}" dt="2023-02-01T14:49:43.420" v="798" actId="1076"/>
          <ac:grpSpMkLst>
            <pc:docMk/>
            <pc:sldMk cId="2011652852" sldId="261"/>
            <ac:grpSpMk id="51" creationId="{E8031951-C9BD-BFCD-53AF-A79CAECF0052}"/>
          </ac:grpSpMkLst>
        </pc:grpChg>
        <pc:grpChg chg="add mod">
          <ac:chgData name="Franziska Händschel" userId="e2149472-3187-4d00-b16a-a19eff6fc04a" providerId="ADAL" clId="{E08752ED-9C0E-43DD-8060-D5E4AF5EA276}" dt="2023-02-02T10:46:26.103" v="10516" actId="164"/>
          <ac:grpSpMkLst>
            <pc:docMk/>
            <pc:sldMk cId="2011652852" sldId="261"/>
            <ac:grpSpMk id="65" creationId="{AACD8B61-7881-D5D0-3AC1-25E3BD9449EE}"/>
          </ac:grpSpMkLst>
        </pc:grpChg>
        <pc:grpChg chg="add mod">
          <ac:chgData name="Franziska Händschel" userId="e2149472-3187-4d00-b16a-a19eff6fc04a" providerId="ADAL" clId="{E08752ED-9C0E-43DD-8060-D5E4AF5EA276}" dt="2023-02-02T10:46:26.103" v="10516" actId="164"/>
          <ac:grpSpMkLst>
            <pc:docMk/>
            <pc:sldMk cId="2011652852" sldId="261"/>
            <ac:grpSpMk id="66" creationId="{DF861BF3-6D75-AFE3-CC90-F2A5A11E4224}"/>
          </ac:grpSpMkLst>
        </pc:grpChg>
        <pc:grpChg chg="add mod">
          <ac:chgData name="Franziska Händschel" userId="e2149472-3187-4d00-b16a-a19eff6fc04a" providerId="ADAL" clId="{E08752ED-9C0E-43DD-8060-D5E4AF5EA276}" dt="2023-02-02T10:46:26.103" v="10516" actId="164"/>
          <ac:grpSpMkLst>
            <pc:docMk/>
            <pc:sldMk cId="2011652852" sldId="261"/>
            <ac:grpSpMk id="67" creationId="{11B233CB-3E54-EBDB-F87C-B63969E7D129}"/>
          </ac:grpSpMkLst>
        </pc:grpChg>
        <pc:grpChg chg="add mod">
          <ac:chgData name="Franziska Händschel" userId="e2149472-3187-4d00-b16a-a19eff6fc04a" providerId="ADAL" clId="{E08752ED-9C0E-43DD-8060-D5E4AF5EA276}" dt="2023-02-02T10:46:26.103" v="10516" actId="164"/>
          <ac:grpSpMkLst>
            <pc:docMk/>
            <pc:sldMk cId="2011652852" sldId="261"/>
            <ac:grpSpMk id="68" creationId="{94462957-E3F1-AB4C-A565-464014BA8259}"/>
          </ac:grpSpMkLst>
        </pc:grpChg>
        <pc:grpChg chg="add mod">
          <ac:chgData name="Franziska Händschel" userId="e2149472-3187-4d00-b16a-a19eff6fc04a" providerId="ADAL" clId="{E08752ED-9C0E-43DD-8060-D5E4AF5EA276}" dt="2023-02-02T10:46:26.103" v="10516" actId="164"/>
          <ac:grpSpMkLst>
            <pc:docMk/>
            <pc:sldMk cId="2011652852" sldId="261"/>
            <ac:grpSpMk id="69" creationId="{DC070B40-39B7-0F57-499B-0C9AFF4B3FD5}"/>
          </ac:grpSpMkLst>
        </pc:grpChg>
        <pc:grpChg chg="add mod">
          <ac:chgData name="Franziska Händschel" userId="e2149472-3187-4d00-b16a-a19eff6fc04a" providerId="ADAL" clId="{E08752ED-9C0E-43DD-8060-D5E4AF5EA276}" dt="2023-02-02T10:46:26.103" v="10516" actId="164"/>
          <ac:grpSpMkLst>
            <pc:docMk/>
            <pc:sldMk cId="2011652852" sldId="261"/>
            <ac:grpSpMk id="70" creationId="{916CC827-4E32-003F-4E99-F4292F63BFC7}"/>
          </ac:grpSpMkLst>
        </pc:grpChg>
        <pc:grpChg chg="add mod">
          <ac:chgData name="Franziska Händschel" userId="e2149472-3187-4d00-b16a-a19eff6fc04a" providerId="ADAL" clId="{E08752ED-9C0E-43DD-8060-D5E4AF5EA276}" dt="2023-02-02T10:46:26.103" v="10516" actId="164"/>
          <ac:grpSpMkLst>
            <pc:docMk/>
            <pc:sldMk cId="2011652852" sldId="261"/>
            <ac:grpSpMk id="71" creationId="{3F8FB680-D986-4ED0-F55B-F022FE332BF4}"/>
          </ac:grpSpMkLst>
        </pc:grpChg>
        <pc:graphicFrameChg chg="mod">
          <ac:chgData name="Franziska Händschel" userId="e2149472-3187-4d00-b16a-a19eff6fc04a" providerId="ADAL" clId="{E08752ED-9C0E-43DD-8060-D5E4AF5EA276}" dt="2023-02-01T14:44:03.549" v="543"/>
          <ac:graphicFrameMkLst>
            <pc:docMk/>
            <pc:sldMk cId="2011652852" sldId="261"/>
            <ac:graphicFrameMk id="6" creationId="{50803650-5C60-BF45-6822-6A5DE13DC877}"/>
          </ac:graphicFrameMkLst>
        </pc:graphicFrameChg>
        <pc:graphicFrameChg chg="mod">
          <ac:chgData name="Franziska Händschel" userId="e2149472-3187-4d00-b16a-a19eff6fc04a" providerId="ADAL" clId="{E08752ED-9C0E-43DD-8060-D5E4AF5EA276}" dt="2023-02-01T14:44:03.549" v="543"/>
          <ac:graphicFrameMkLst>
            <pc:docMk/>
            <pc:sldMk cId="2011652852" sldId="261"/>
            <ac:graphicFrameMk id="10" creationId="{B7FFD61A-4A36-4FE4-94A2-E6E5DFF5162B}"/>
          </ac:graphicFrameMkLst>
        </pc:graphicFrameChg>
        <pc:graphicFrameChg chg="mod">
          <ac:chgData name="Franziska Händschel" userId="e2149472-3187-4d00-b16a-a19eff6fc04a" providerId="ADAL" clId="{E08752ED-9C0E-43DD-8060-D5E4AF5EA276}" dt="2023-02-02T09:08:10.198" v="7908" actId="1036"/>
          <ac:graphicFrameMkLst>
            <pc:docMk/>
            <pc:sldMk cId="2011652852" sldId="261"/>
            <ac:graphicFrameMk id="35" creationId="{C143CEF1-15D2-0A5A-C8F8-B2279E35B837}"/>
          </ac:graphicFrameMkLst>
        </pc:graphicFrameChg>
        <pc:graphicFrameChg chg="mod topLvl">
          <ac:chgData name="Franziska Händschel" userId="e2149472-3187-4d00-b16a-a19eff6fc04a" providerId="ADAL" clId="{E08752ED-9C0E-43DD-8060-D5E4AF5EA276}" dt="2023-02-02T10:46:26.103" v="10516" actId="164"/>
          <ac:graphicFrameMkLst>
            <pc:docMk/>
            <pc:sldMk cId="2011652852" sldId="261"/>
            <ac:graphicFrameMk id="39" creationId="{E5A6788A-964A-EBEE-6538-03B57EC64FC7}"/>
          </ac:graphicFrameMkLst>
        </pc:graphicFrameChg>
        <pc:picChg chg="add del mod">
          <ac:chgData name="Franziska Händschel" userId="e2149472-3187-4d00-b16a-a19eff6fc04a" providerId="ADAL" clId="{E08752ED-9C0E-43DD-8060-D5E4AF5EA276}" dt="2023-02-02T09:07:43.287" v="7893" actId="478"/>
          <ac:picMkLst>
            <pc:docMk/>
            <pc:sldMk cId="2011652852" sldId="261"/>
            <ac:picMk id="2" creationId="{EA0419B4-AF9A-AA2F-1596-14DA0B16501F}"/>
          </ac:picMkLst>
        </pc:picChg>
        <pc:picChg chg="add mod">
          <ac:chgData name="Franziska Händschel" userId="e2149472-3187-4d00-b16a-a19eff6fc04a" providerId="ADAL" clId="{E08752ED-9C0E-43DD-8060-D5E4AF5EA276}" dt="2023-02-01T14:44:03.549" v="543"/>
          <ac:picMkLst>
            <pc:docMk/>
            <pc:sldMk cId="2011652852" sldId="261"/>
            <ac:picMk id="4" creationId="{8FE51889-5E9C-8DA2-01DD-967E8B98827C}"/>
          </ac:picMkLst>
        </pc:picChg>
        <pc:picChg chg="mod">
          <ac:chgData name="Franziska Händschel" userId="e2149472-3187-4d00-b16a-a19eff6fc04a" providerId="ADAL" clId="{E08752ED-9C0E-43DD-8060-D5E4AF5EA276}" dt="2023-02-01T14:44:03.549" v="543"/>
          <ac:picMkLst>
            <pc:docMk/>
            <pc:sldMk cId="2011652852" sldId="261"/>
            <ac:picMk id="29" creationId="{FB4D9618-DB7E-A703-A2B0-BE03A60A8300}"/>
          </ac:picMkLst>
        </pc:picChg>
        <pc:picChg chg="mod">
          <ac:chgData name="Franziska Händschel" userId="e2149472-3187-4d00-b16a-a19eff6fc04a" providerId="ADAL" clId="{E08752ED-9C0E-43DD-8060-D5E4AF5EA276}" dt="2023-02-01T14:44:03.549" v="543"/>
          <ac:picMkLst>
            <pc:docMk/>
            <pc:sldMk cId="2011652852" sldId="261"/>
            <ac:picMk id="31" creationId="{34FBE6DD-7978-7824-8390-AA0A0CB0873F}"/>
          </ac:picMkLst>
        </pc:picChg>
        <pc:picChg chg="mod">
          <ac:chgData name="Franziska Händschel" userId="e2149472-3187-4d00-b16a-a19eff6fc04a" providerId="ADAL" clId="{E08752ED-9C0E-43DD-8060-D5E4AF5EA276}" dt="2023-02-01T14:44:03.549" v="543"/>
          <ac:picMkLst>
            <pc:docMk/>
            <pc:sldMk cId="2011652852" sldId="261"/>
            <ac:picMk id="33" creationId="{29E87BF1-E04C-71EC-8CEE-6129D7B18B5D}"/>
          </ac:picMkLst>
        </pc:picChg>
        <pc:picChg chg="add del mod">
          <ac:chgData name="Franziska Händschel" userId="e2149472-3187-4d00-b16a-a19eff6fc04a" providerId="ADAL" clId="{E08752ED-9C0E-43DD-8060-D5E4AF5EA276}" dt="2023-02-01T14:49:46.031" v="799" actId="478"/>
          <ac:picMkLst>
            <pc:docMk/>
            <pc:sldMk cId="2011652852" sldId="261"/>
            <ac:picMk id="35" creationId="{9070B019-3702-BBEC-2021-EABB7357F7F5}"/>
          </ac:picMkLst>
        </pc:picChg>
        <pc:picChg chg="add mod">
          <ac:chgData name="Franziska Händschel" userId="e2149472-3187-4d00-b16a-a19eff6fc04a" providerId="ADAL" clId="{E08752ED-9C0E-43DD-8060-D5E4AF5EA276}" dt="2023-02-01T14:48:23.557" v="789" actId="164"/>
          <ac:picMkLst>
            <pc:docMk/>
            <pc:sldMk cId="2011652852" sldId="261"/>
            <ac:picMk id="37" creationId="{70C9F2AA-B8B3-58E8-6657-ECEF0AD27C00}"/>
          </ac:picMkLst>
        </pc:picChg>
        <pc:picChg chg="add mod">
          <ac:chgData name="Franziska Händschel" userId="e2149472-3187-4d00-b16a-a19eff6fc04a" providerId="ADAL" clId="{E08752ED-9C0E-43DD-8060-D5E4AF5EA276}" dt="2023-02-01T14:48:23.557" v="789" actId="164"/>
          <ac:picMkLst>
            <pc:docMk/>
            <pc:sldMk cId="2011652852" sldId="261"/>
            <ac:picMk id="39" creationId="{F95A3208-6E9E-7F02-922B-1A55C710DC30}"/>
          </ac:picMkLst>
        </pc:picChg>
        <pc:picChg chg="add mod">
          <ac:chgData name="Franziska Händschel" userId="e2149472-3187-4d00-b16a-a19eff6fc04a" providerId="ADAL" clId="{E08752ED-9C0E-43DD-8060-D5E4AF5EA276}" dt="2023-02-01T14:48:23.557" v="789" actId="164"/>
          <ac:picMkLst>
            <pc:docMk/>
            <pc:sldMk cId="2011652852" sldId="261"/>
            <ac:picMk id="41" creationId="{4A859B43-60D0-64A8-F269-4E082E29FD69}"/>
          </ac:picMkLst>
        </pc:picChg>
        <pc:picChg chg="add mod">
          <ac:chgData name="Franziska Händschel" userId="e2149472-3187-4d00-b16a-a19eff6fc04a" providerId="ADAL" clId="{E08752ED-9C0E-43DD-8060-D5E4AF5EA276}" dt="2023-02-01T14:48:23.557" v="789" actId="164"/>
          <ac:picMkLst>
            <pc:docMk/>
            <pc:sldMk cId="2011652852" sldId="261"/>
            <ac:picMk id="43" creationId="{063BC270-A6FC-9C23-940A-4A1D0DFC7463}"/>
          </ac:picMkLst>
        </pc:picChg>
        <pc:picChg chg="mod">
          <ac:chgData name="Franziska Händschel" userId="e2149472-3187-4d00-b16a-a19eff6fc04a" providerId="ADAL" clId="{E08752ED-9C0E-43DD-8060-D5E4AF5EA276}" dt="2023-02-01T14:49:38.980" v="797"/>
          <ac:picMkLst>
            <pc:docMk/>
            <pc:sldMk cId="2011652852" sldId="261"/>
            <ac:picMk id="52" creationId="{46AF1F9F-349E-344F-9766-F8C12D4F7858}"/>
          </ac:picMkLst>
        </pc:picChg>
        <pc:picChg chg="mod">
          <ac:chgData name="Franziska Händschel" userId="e2149472-3187-4d00-b16a-a19eff6fc04a" providerId="ADAL" clId="{E08752ED-9C0E-43DD-8060-D5E4AF5EA276}" dt="2023-02-01T14:49:38.980" v="797"/>
          <ac:picMkLst>
            <pc:docMk/>
            <pc:sldMk cId="2011652852" sldId="261"/>
            <ac:picMk id="53" creationId="{18583D8F-6F9D-B5E1-3D2A-1B4FB65E8BBC}"/>
          </ac:picMkLst>
        </pc:picChg>
        <pc:picChg chg="mod">
          <ac:chgData name="Franziska Händschel" userId="e2149472-3187-4d00-b16a-a19eff6fc04a" providerId="ADAL" clId="{E08752ED-9C0E-43DD-8060-D5E4AF5EA276}" dt="2023-02-01T14:49:38.980" v="797"/>
          <ac:picMkLst>
            <pc:docMk/>
            <pc:sldMk cId="2011652852" sldId="261"/>
            <ac:picMk id="54" creationId="{557426D7-3B01-D026-E3F9-8D3670F02686}"/>
          </ac:picMkLst>
        </pc:picChg>
        <pc:picChg chg="mod">
          <ac:chgData name="Franziska Händschel" userId="e2149472-3187-4d00-b16a-a19eff6fc04a" providerId="ADAL" clId="{E08752ED-9C0E-43DD-8060-D5E4AF5EA276}" dt="2023-02-01T14:49:38.980" v="797"/>
          <ac:picMkLst>
            <pc:docMk/>
            <pc:sldMk cId="2011652852" sldId="261"/>
            <ac:picMk id="55" creationId="{43DD0903-2907-1D18-6C0E-A96050922562}"/>
          </ac:picMkLst>
        </pc:picChg>
      </pc:sldChg>
      <pc:sldChg chg="addSp delSp modSp add del mod">
        <pc:chgData name="Franziska Händschel" userId="e2149472-3187-4d00-b16a-a19eff6fc04a" providerId="ADAL" clId="{E08752ED-9C0E-43DD-8060-D5E4AF5EA276}" dt="2023-02-02T12:44:51.790" v="16787" actId="47"/>
        <pc:sldMkLst>
          <pc:docMk/>
          <pc:sldMk cId="3438730331" sldId="262"/>
        </pc:sldMkLst>
        <pc:spChg chg="mod">
          <ac:chgData name="Franziska Händschel" userId="e2149472-3187-4d00-b16a-a19eff6fc04a" providerId="ADAL" clId="{E08752ED-9C0E-43DD-8060-D5E4AF5EA276}" dt="2023-02-02T11:44:35.498" v="12005" actId="165"/>
          <ac:spMkLst>
            <pc:docMk/>
            <pc:sldMk cId="3438730331" sldId="262"/>
            <ac:spMk id="40" creationId="{A3269A6E-8C6E-3D8D-2A43-EA9DC9D82F4D}"/>
          </ac:spMkLst>
        </pc:spChg>
        <pc:spChg chg="mod">
          <ac:chgData name="Franziska Händschel" userId="e2149472-3187-4d00-b16a-a19eff6fc04a" providerId="ADAL" clId="{E08752ED-9C0E-43DD-8060-D5E4AF5EA276}" dt="2023-02-02T11:44:35.498" v="12005" actId="165"/>
          <ac:spMkLst>
            <pc:docMk/>
            <pc:sldMk cId="3438730331" sldId="262"/>
            <ac:spMk id="41" creationId="{5418B899-A6AA-5B86-412D-1BA8C4904559}"/>
          </ac:spMkLst>
        </pc:spChg>
        <pc:spChg chg="mod">
          <ac:chgData name="Franziska Händschel" userId="e2149472-3187-4d00-b16a-a19eff6fc04a" providerId="ADAL" clId="{E08752ED-9C0E-43DD-8060-D5E4AF5EA276}" dt="2023-02-02T11:44:35.498" v="12005" actId="165"/>
          <ac:spMkLst>
            <pc:docMk/>
            <pc:sldMk cId="3438730331" sldId="262"/>
            <ac:spMk id="42" creationId="{EA420AB6-4382-9C8C-C614-61DE49C5EB87}"/>
          </ac:spMkLst>
        </pc:spChg>
        <pc:spChg chg="mod">
          <ac:chgData name="Franziska Händschel" userId="e2149472-3187-4d00-b16a-a19eff6fc04a" providerId="ADAL" clId="{E08752ED-9C0E-43DD-8060-D5E4AF5EA276}" dt="2023-02-02T11:44:35.498" v="12005" actId="165"/>
          <ac:spMkLst>
            <pc:docMk/>
            <pc:sldMk cId="3438730331" sldId="262"/>
            <ac:spMk id="43" creationId="{7E62FB68-6890-41F5-D13E-A4D04C2E50AB}"/>
          </ac:spMkLst>
        </pc:spChg>
        <pc:spChg chg="mod">
          <ac:chgData name="Franziska Händschel" userId="e2149472-3187-4d00-b16a-a19eff6fc04a" providerId="ADAL" clId="{E08752ED-9C0E-43DD-8060-D5E4AF5EA276}" dt="2023-02-02T11:44:35.498" v="12005" actId="165"/>
          <ac:spMkLst>
            <pc:docMk/>
            <pc:sldMk cId="3438730331" sldId="262"/>
            <ac:spMk id="44" creationId="{C2440D5D-69F6-684B-99DC-B0D8A5180F2B}"/>
          </ac:spMkLst>
        </pc:spChg>
        <pc:spChg chg="mod">
          <ac:chgData name="Franziska Händschel" userId="e2149472-3187-4d00-b16a-a19eff6fc04a" providerId="ADAL" clId="{E08752ED-9C0E-43DD-8060-D5E4AF5EA276}" dt="2023-02-02T11:44:35.498" v="12005" actId="165"/>
          <ac:spMkLst>
            <pc:docMk/>
            <pc:sldMk cId="3438730331" sldId="262"/>
            <ac:spMk id="45" creationId="{96E1B59E-A2E0-B1E5-69BF-7F06652B9417}"/>
          </ac:spMkLst>
        </pc:spChg>
        <pc:spChg chg="mod">
          <ac:chgData name="Franziska Händschel" userId="e2149472-3187-4d00-b16a-a19eff6fc04a" providerId="ADAL" clId="{E08752ED-9C0E-43DD-8060-D5E4AF5EA276}" dt="2023-02-02T11:44:46.136" v="12021" actId="1076"/>
          <ac:spMkLst>
            <pc:docMk/>
            <pc:sldMk cId="3438730331" sldId="262"/>
            <ac:spMk id="46" creationId="{8C81F7B5-5ED7-C28C-A572-D9AD40C2CFD1}"/>
          </ac:spMkLst>
        </pc:spChg>
        <pc:spChg chg="mod">
          <ac:chgData name="Franziska Händschel" userId="e2149472-3187-4d00-b16a-a19eff6fc04a" providerId="ADAL" clId="{E08752ED-9C0E-43DD-8060-D5E4AF5EA276}" dt="2023-02-02T11:44:35.498" v="12005" actId="165"/>
          <ac:spMkLst>
            <pc:docMk/>
            <pc:sldMk cId="3438730331" sldId="262"/>
            <ac:spMk id="47" creationId="{8667FED9-BC15-3289-573A-F8DB767602DC}"/>
          </ac:spMkLst>
        </pc:spChg>
        <pc:spChg chg="mod">
          <ac:chgData name="Franziska Händschel" userId="e2149472-3187-4d00-b16a-a19eff6fc04a" providerId="ADAL" clId="{E08752ED-9C0E-43DD-8060-D5E4AF5EA276}" dt="2023-02-02T11:44:35.498" v="12005" actId="165"/>
          <ac:spMkLst>
            <pc:docMk/>
            <pc:sldMk cId="3438730331" sldId="262"/>
            <ac:spMk id="48" creationId="{95C3FBC2-E1BA-F4F6-A9DE-F27F1CE2EBE3}"/>
          </ac:spMkLst>
        </pc:spChg>
        <pc:spChg chg="mod">
          <ac:chgData name="Franziska Händschel" userId="e2149472-3187-4d00-b16a-a19eff6fc04a" providerId="ADAL" clId="{E08752ED-9C0E-43DD-8060-D5E4AF5EA276}" dt="2023-02-02T11:44:35.498" v="12005" actId="165"/>
          <ac:spMkLst>
            <pc:docMk/>
            <pc:sldMk cId="3438730331" sldId="262"/>
            <ac:spMk id="49" creationId="{193D0BBD-8197-580B-7DEB-89DBA752BBEF}"/>
          </ac:spMkLst>
        </pc:spChg>
        <pc:spChg chg="mod topLvl">
          <ac:chgData name="Franziska Händschel" userId="e2149472-3187-4d00-b16a-a19eff6fc04a" providerId="ADAL" clId="{E08752ED-9C0E-43DD-8060-D5E4AF5EA276}" dt="2023-02-02T11:53:37.577" v="12214" actId="164"/>
          <ac:spMkLst>
            <pc:docMk/>
            <pc:sldMk cId="3438730331" sldId="262"/>
            <ac:spMk id="50" creationId="{9D5BC70F-C826-4145-C2CE-9800DFCC27E3}"/>
          </ac:spMkLst>
        </pc:spChg>
        <pc:spChg chg="mod topLvl">
          <ac:chgData name="Franziska Händschel" userId="e2149472-3187-4d00-b16a-a19eff6fc04a" providerId="ADAL" clId="{E08752ED-9C0E-43DD-8060-D5E4AF5EA276}" dt="2023-02-02T11:53:37.577" v="12214" actId="164"/>
          <ac:spMkLst>
            <pc:docMk/>
            <pc:sldMk cId="3438730331" sldId="262"/>
            <ac:spMk id="62" creationId="{B39F8B81-F4E2-23DA-AC31-ACF12CE93BAA}"/>
          </ac:spMkLst>
        </pc:spChg>
        <pc:spChg chg="mod">
          <ac:chgData name="Franziska Händschel" userId="e2149472-3187-4d00-b16a-a19eff6fc04a" providerId="ADAL" clId="{E08752ED-9C0E-43DD-8060-D5E4AF5EA276}" dt="2023-02-02T11:44:35.498" v="12005" actId="165"/>
          <ac:spMkLst>
            <pc:docMk/>
            <pc:sldMk cId="3438730331" sldId="262"/>
            <ac:spMk id="63" creationId="{0B7957C5-06BE-10BD-E7CA-CFDCD12356E1}"/>
          </ac:spMkLst>
        </pc:spChg>
        <pc:spChg chg="mod">
          <ac:chgData name="Franziska Händschel" userId="e2149472-3187-4d00-b16a-a19eff6fc04a" providerId="ADAL" clId="{E08752ED-9C0E-43DD-8060-D5E4AF5EA276}" dt="2023-02-02T11:44:35.498" v="12005" actId="165"/>
          <ac:spMkLst>
            <pc:docMk/>
            <pc:sldMk cId="3438730331" sldId="262"/>
            <ac:spMk id="64" creationId="{F9260F98-3E40-E9E1-A576-ABB3AD462E87}"/>
          </ac:spMkLst>
        </pc:spChg>
        <pc:spChg chg="del mod topLvl">
          <ac:chgData name="Franziska Händschel" userId="e2149472-3187-4d00-b16a-a19eff6fc04a" providerId="ADAL" clId="{E08752ED-9C0E-43DD-8060-D5E4AF5EA276}" dt="2023-02-02T11:53:17.344" v="12212" actId="478"/>
          <ac:spMkLst>
            <pc:docMk/>
            <pc:sldMk cId="3438730331" sldId="262"/>
            <ac:spMk id="72" creationId="{2943C337-E100-A807-1531-1E59642A2A92}"/>
          </ac:spMkLst>
        </pc:spChg>
        <pc:spChg chg="del mod topLvl">
          <ac:chgData name="Franziska Händschel" userId="e2149472-3187-4d00-b16a-a19eff6fc04a" providerId="ADAL" clId="{E08752ED-9C0E-43DD-8060-D5E4AF5EA276}" dt="2023-02-02T11:53:17.344" v="12212" actId="478"/>
          <ac:spMkLst>
            <pc:docMk/>
            <pc:sldMk cId="3438730331" sldId="262"/>
            <ac:spMk id="73" creationId="{268553F2-A92E-78FC-D719-684453E4024D}"/>
          </ac:spMkLst>
        </pc:spChg>
        <pc:spChg chg="del mod topLvl">
          <ac:chgData name="Franziska Händschel" userId="e2149472-3187-4d00-b16a-a19eff6fc04a" providerId="ADAL" clId="{E08752ED-9C0E-43DD-8060-D5E4AF5EA276}" dt="2023-02-02T11:53:17.344" v="12212" actId="478"/>
          <ac:spMkLst>
            <pc:docMk/>
            <pc:sldMk cId="3438730331" sldId="262"/>
            <ac:spMk id="74" creationId="{8E1BC811-FDC3-80A6-516B-8F52AA12607A}"/>
          </ac:spMkLst>
        </pc:spChg>
        <pc:spChg chg="del mod topLvl">
          <ac:chgData name="Franziska Händschel" userId="e2149472-3187-4d00-b16a-a19eff6fc04a" providerId="ADAL" clId="{E08752ED-9C0E-43DD-8060-D5E4AF5EA276}" dt="2023-02-02T11:53:17.344" v="12212" actId="478"/>
          <ac:spMkLst>
            <pc:docMk/>
            <pc:sldMk cId="3438730331" sldId="262"/>
            <ac:spMk id="75" creationId="{4D261C29-F07B-7CD6-85BF-6F032E54863F}"/>
          </ac:spMkLst>
        </pc:spChg>
        <pc:spChg chg="del mod topLvl">
          <ac:chgData name="Franziska Händschel" userId="e2149472-3187-4d00-b16a-a19eff6fc04a" providerId="ADAL" clId="{E08752ED-9C0E-43DD-8060-D5E4AF5EA276}" dt="2023-02-02T11:53:17.344" v="12212" actId="478"/>
          <ac:spMkLst>
            <pc:docMk/>
            <pc:sldMk cId="3438730331" sldId="262"/>
            <ac:spMk id="76" creationId="{36199E99-D720-61FC-9B6B-EF9C836D7553}"/>
          </ac:spMkLst>
        </pc:spChg>
        <pc:spChg chg="mod topLvl">
          <ac:chgData name="Franziska Händschel" userId="e2149472-3187-4d00-b16a-a19eff6fc04a" providerId="ADAL" clId="{E08752ED-9C0E-43DD-8060-D5E4AF5EA276}" dt="2023-02-02T11:53:37.577" v="12214" actId="164"/>
          <ac:spMkLst>
            <pc:docMk/>
            <pc:sldMk cId="3438730331" sldId="262"/>
            <ac:spMk id="77" creationId="{5398F254-316B-5AB9-7D5E-7EF92FD15FCA}"/>
          </ac:spMkLst>
        </pc:spChg>
        <pc:spChg chg="mod topLvl">
          <ac:chgData name="Franziska Händschel" userId="e2149472-3187-4d00-b16a-a19eff6fc04a" providerId="ADAL" clId="{E08752ED-9C0E-43DD-8060-D5E4AF5EA276}" dt="2023-02-02T11:53:37.577" v="12214" actId="164"/>
          <ac:spMkLst>
            <pc:docMk/>
            <pc:sldMk cId="3438730331" sldId="262"/>
            <ac:spMk id="78" creationId="{13E32C84-5461-9A04-9D60-7E688A90315E}"/>
          </ac:spMkLst>
        </pc:spChg>
        <pc:spChg chg="mod topLvl">
          <ac:chgData name="Franziska Händschel" userId="e2149472-3187-4d00-b16a-a19eff6fc04a" providerId="ADAL" clId="{E08752ED-9C0E-43DD-8060-D5E4AF5EA276}" dt="2023-02-02T11:53:37.577" v="12214" actId="164"/>
          <ac:spMkLst>
            <pc:docMk/>
            <pc:sldMk cId="3438730331" sldId="262"/>
            <ac:spMk id="79" creationId="{CAC3B831-6CDF-4D1C-C6B3-981DB103A7EA}"/>
          </ac:spMkLst>
        </pc:spChg>
        <pc:spChg chg="mod topLvl">
          <ac:chgData name="Franziska Händschel" userId="e2149472-3187-4d00-b16a-a19eff6fc04a" providerId="ADAL" clId="{E08752ED-9C0E-43DD-8060-D5E4AF5EA276}" dt="2023-02-02T11:53:37.577" v="12214" actId="164"/>
          <ac:spMkLst>
            <pc:docMk/>
            <pc:sldMk cId="3438730331" sldId="262"/>
            <ac:spMk id="80" creationId="{8A7CDD02-5257-F309-8346-05FE9AC26D6F}"/>
          </ac:spMkLst>
        </pc:spChg>
        <pc:spChg chg="mod topLvl">
          <ac:chgData name="Franziska Händschel" userId="e2149472-3187-4d00-b16a-a19eff6fc04a" providerId="ADAL" clId="{E08752ED-9C0E-43DD-8060-D5E4AF5EA276}" dt="2023-02-02T11:53:37.577" v="12214" actId="164"/>
          <ac:spMkLst>
            <pc:docMk/>
            <pc:sldMk cId="3438730331" sldId="262"/>
            <ac:spMk id="81" creationId="{F5FF7D0E-6605-25EE-680F-C0682013AAEB}"/>
          </ac:spMkLst>
        </pc:spChg>
        <pc:spChg chg="del mod topLvl">
          <ac:chgData name="Franziska Händschel" userId="e2149472-3187-4d00-b16a-a19eff6fc04a" providerId="ADAL" clId="{E08752ED-9C0E-43DD-8060-D5E4AF5EA276}" dt="2023-02-02T11:47:34.574" v="12185" actId="478"/>
          <ac:spMkLst>
            <pc:docMk/>
            <pc:sldMk cId="3438730331" sldId="262"/>
            <ac:spMk id="82" creationId="{720A8E94-934E-DDBF-232F-ACA75E385841}"/>
          </ac:spMkLst>
        </pc:spChg>
        <pc:spChg chg="del mod topLvl">
          <ac:chgData name="Franziska Händschel" userId="e2149472-3187-4d00-b16a-a19eff6fc04a" providerId="ADAL" clId="{E08752ED-9C0E-43DD-8060-D5E4AF5EA276}" dt="2023-02-02T11:47:37.245" v="12186" actId="478"/>
          <ac:spMkLst>
            <pc:docMk/>
            <pc:sldMk cId="3438730331" sldId="262"/>
            <ac:spMk id="83" creationId="{2B29F8E5-7DD7-EBF3-A61C-4E3581996F1D}"/>
          </ac:spMkLst>
        </pc:spChg>
        <pc:grpChg chg="add del mod">
          <ac:chgData name="Franziska Händschel" userId="e2149472-3187-4d00-b16a-a19eff6fc04a" providerId="ADAL" clId="{E08752ED-9C0E-43DD-8060-D5E4AF5EA276}" dt="2023-02-02T11:45:18.251" v="12025" actId="165"/>
          <ac:grpSpMkLst>
            <pc:docMk/>
            <pc:sldMk cId="3438730331" sldId="262"/>
            <ac:grpSpMk id="2" creationId="{B6B6BA32-4DBB-5356-09A8-B89AC2D862D3}"/>
          </ac:grpSpMkLst>
        </pc:grpChg>
        <pc:grpChg chg="del mod topLvl">
          <ac:chgData name="Franziska Händschel" userId="e2149472-3187-4d00-b16a-a19eff6fc04a" providerId="ADAL" clId="{E08752ED-9C0E-43DD-8060-D5E4AF5EA276}" dt="2023-02-02T11:46:41.413" v="12118" actId="478"/>
          <ac:grpSpMkLst>
            <pc:docMk/>
            <pc:sldMk cId="3438730331" sldId="262"/>
            <ac:grpSpMk id="65" creationId="{AACD8B61-7881-D5D0-3AC1-25E3BD9449EE}"/>
          </ac:grpSpMkLst>
        </pc:grpChg>
        <pc:grpChg chg="del mod topLvl">
          <ac:chgData name="Franziska Händschel" userId="e2149472-3187-4d00-b16a-a19eff6fc04a" providerId="ADAL" clId="{E08752ED-9C0E-43DD-8060-D5E4AF5EA276}" dt="2023-02-02T11:46:41.413" v="12118" actId="478"/>
          <ac:grpSpMkLst>
            <pc:docMk/>
            <pc:sldMk cId="3438730331" sldId="262"/>
            <ac:grpSpMk id="66" creationId="{DF861BF3-6D75-AFE3-CC90-F2A5A11E4224}"/>
          </ac:grpSpMkLst>
        </pc:grpChg>
        <pc:grpChg chg="del mod topLvl">
          <ac:chgData name="Franziska Händschel" userId="e2149472-3187-4d00-b16a-a19eff6fc04a" providerId="ADAL" clId="{E08752ED-9C0E-43DD-8060-D5E4AF5EA276}" dt="2023-02-02T11:46:41.413" v="12118" actId="478"/>
          <ac:grpSpMkLst>
            <pc:docMk/>
            <pc:sldMk cId="3438730331" sldId="262"/>
            <ac:grpSpMk id="67" creationId="{11B233CB-3E54-EBDB-F87C-B63969E7D129}"/>
          </ac:grpSpMkLst>
        </pc:grpChg>
        <pc:grpChg chg="del mod topLvl">
          <ac:chgData name="Franziska Händschel" userId="e2149472-3187-4d00-b16a-a19eff6fc04a" providerId="ADAL" clId="{E08752ED-9C0E-43DD-8060-D5E4AF5EA276}" dt="2023-02-02T11:46:41.413" v="12118" actId="478"/>
          <ac:grpSpMkLst>
            <pc:docMk/>
            <pc:sldMk cId="3438730331" sldId="262"/>
            <ac:grpSpMk id="68" creationId="{94462957-E3F1-AB4C-A565-464014BA8259}"/>
          </ac:grpSpMkLst>
        </pc:grpChg>
        <pc:grpChg chg="del mod topLvl">
          <ac:chgData name="Franziska Händschel" userId="e2149472-3187-4d00-b16a-a19eff6fc04a" providerId="ADAL" clId="{E08752ED-9C0E-43DD-8060-D5E4AF5EA276}" dt="2023-02-02T11:46:41.413" v="12118" actId="478"/>
          <ac:grpSpMkLst>
            <pc:docMk/>
            <pc:sldMk cId="3438730331" sldId="262"/>
            <ac:grpSpMk id="69" creationId="{DC070B40-39B7-0F57-499B-0C9AFF4B3FD5}"/>
          </ac:grpSpMkLst>
        </pc:grpChg>
        <pc:grpChg chg="del mod topLvl">
          <ac:chgData name="Franziska Händschel" userId="e2149472-3187-4d00-b16a-a19eff6fc04a" providerId="ADAL" clId="{E08752ED-9C0E-43DD-8060-D5E4AF5EA276}" dt="2023-02-02T11:44:38.197" v="12006" actId="478"/>
          <ac:grpSpMkLst>
            <pc:docMk/>
            <pc:sldMk cId="3438730331" sldId="262"/>
            <ac:grpSpMk id="70" creationId="{916CC827-4E32-003F-4E99-F4292F63BFC7}"/>
          </ac:grpSpMkLst>
        </pc:grpChg>
        <pc:grpChg chg="del">
          <ac:chgData name="Franziska Händschel" userId="e2149472-3187-4d00-b16a-a19eff6fc04a" providerId="ADAL" clId="{E08752ED-9C0E-43DD-8060-D5E4AF5EA276}" dt="2023-02-02T11:44:35.498" v="12005" actId="165"/>
          <ac:grpSpMkLst>
            <pc:docMk/>
            <pc:sldMk cId="3438730331" sldId="262"/>
            <ac:grpSpMk id="71" creationId="{3F8FB680-D986-4ED0-F55B-F022FE332BF4}"/>
          </ac:grpSpMkLst>
        </pc:grpChg>
        <pc:grpChg chg="add mod">
          <ac:chgData name="Franziska Händschel" userId="e2149472-3187-4d00-b16a-a19eff6fc04a" providerId="ADAL" clId="{E08752ED-9C0E-43DD-8060-D5E4AF5EA276}" dt="2023-02-02T11:53:37.577" v="12214" actId="164"/>
          <ac:grpSpMkLst>
            <pc:docMk/>
            <pc:sldMk cId="3438730331" sldId="262"/>
            <ac:grpSpMk id="94" creationId="{D0CB1F5E-DD51-66A5-DF8B-F5AA98804760}"/>
          </ac:grpSpMkLst>
        </pc:grpChg>
        <pc:graphicFrameChg chg="del mod topLvl">
          <ac:chgData name="Franziska Händschel" userId="e2149472-3187-4d00-b16a-a19eff6fc04a" providerId="ADAL" clId="{E08752ED-9C0E-43DD-8060-D5E4AF5EA276}" dt="2023-02-02T11:47:31.500" v="12184" actId="478"/>
          <ac:graphicFrameMkLst>
            <pc:docMk/>
            <pc:sldMk cId="3438730331" sldId="262"/>
            <ac:graphicFrameMk id="38" creationId="{3CBADE2A-B4CB-235A-44B2-3E3D82332581}"/>
          </ac:graphicFrameMkLst>
        </pc:graphicFrameChg>
        <pc:graphicFrameChg chg="del mod topLvl">
          <ac:chgData name="Franziska Händschel" userId="e2149472-3187-4d00-b16a-a19eff6fc04a" providerId="ADAL" clId="{E08752ED-9C0E-43DD-8060-D5E4AF5EA276}" dt="2023-02-02T11:46:38.572" v="12117" actId="478"/>
          <ac:graphicFrameMkLst>
            <pc:docMk/>
            <pc:sldMk cId="3438730331" sldId="262"/>
            <ac:graphicFrameMk id="39" creationId="{E5A6788A-964A-EBEE-6538-03B57EC64FC7}"/>
          </ac:graphicFrameMkLst>
        </pc:graphicFrameChg>
        <pc:picChg chg="add mod">
          <ac:chgData name="Franziska Händschel" userId="e2149472-3187-4d00-b16a-a19eff6fc04a" providerId="ADAL" clId="{E08752ED-9C0E-43DD-8060-D5E4AF5EA276}" dt="2023-02-02T11:53:37.577" v="12214" actId="164"/>
          <ac:picMkLst>
            <pc:docMk/>
            <pc:sldMk cId="3438730331" sldId="262"/>
            <ac:picMk id="85" creationId="{3B9481C8-3AE4-1685-921C-F23A616B6141}"/>
          </ac:picMkLst>
        </pc:picChg>
        <pc:picChg chg="add mod">
          <ac:chgData name="Franziska Händschel" userId="e2149472-3187-4d00-b16a-a19eff6fc04a" providerId="ADAL" clId="{E08752ED-9C0E-43DD-8060-D5E4AF5EA276}" dt="2023-02-02T11:53:37.577" v="12214" actId="164"/>
          <ac:picMkLst>
            <pc:docMk/>
            <pc:sldMk cId="3438730331" sldId="262"/>
            <ac:picMk id="87" creationId="{F613A7CF-BECC-90F5-951A-AAD6433B91F6}"/>
          </ac:picMkLst>
        </pc:picChg>
        <pc:picChg chg="add mod">
          <ac:chgData name="Franziska Händschel" userId="e2149472-3187-4d00-b16a-a19eff6fc04a" providerId="ADAL" clId="{E08752ED-9C0E-43DD-8060-D5E4AF5EA276}" dt="2023-02-02T11:53:37.577" v="12214" actId="164"/>
          <ac:picMkLst>
            <pc:docMk/>
            <pc:sldMk cId="3438730331" sldId="262"/>
            <ac:picMk id="89" creationId="{83FC9096-B0CD-F4F0-6FDE-A07E8B4B0587}"/>
          </ac:picMkLst>
        </pc:picChg>
        <pc:picChg chg="add mod">
          <ac:chgData name="Franziska Händschel" userId="e2149472-3187-4d00-b16a-a19eff6fc04a" providerId="ADAL" clId="{E08752ED-9C0E-43DD-8060-D5E4AF5EA276}" dt="2023-02-02T11:53:37.577" v="12214" actId="164"/>
          <ac:picMkLst>
            <pc:docMk/>
            <pc:sldMk cId="3438730331" sldId="262"/>
            <ac:picMk id="91" creationId="{6FED42ED-05D8-1F5D-394F-BAAD967ABA4C}"/>
          </ac:picMkLst>
        </pc:picChg>
        <pc:picChg chg="add mod">
          <ac:chgData name="Franziska Händschel" userId="e2149472-3187-4d00-b16a-a19eff6fc04a" providerId="ADAL" clId="{E08752ED-9C0E-43DD-8060-D5E4AF5EA276}" dt="2023-02-02T11:53:37.577" v="12214" actId="164"/>
          <ac:picMkLst>
            <pc:docMk/>
            <pc:sldMk cId="3438730331" sldId="262"/>
            <ac:picMk id="93" creationId="{DF5F162A-E792-6041-6A16-F711C3ADEA00}"/>
          </ac:picMkLst>
        </pc:picChg>
      </pc:sldChg>
      <pc:sldChg chg="addSp delSp modSp add mod">
        <pc:chgData name="Franziska Händschel" userId="e2149472-3187-4d00-b16a-a19eff6fc04a" providerId="ADAL" clId="{E08752ED-9C0E-43DD-8060-D5E4AF5EA276}" dt="2023-02-03T09:36:02.825" v="17318" actId="34135"/>
        <pc:sldMkLst>
          <pc:docMk/>
          <pc:sldMk cId="91951918" sldId="263"/>
        </pc:sldMkLst>
        <pc:spChg chg="mod">
          <ac:chgData name="Franziska Händschel" userId="e2149472-3187-4d00-b16a-a19eff6fc04a" providerId="ADAL" clId="{E08752ED-9C0E-43DD-8060-D5E4AF5EA276}" dt="2023-02-03T09:36:02.825" v="17318" actId="34135"/>
          <ac:spMkLst>
            <pc:docMk/>
            <pc:sldMk cId="91951918" sldId="263"/>
            <ac:spMk id="3" creationId="{78F63AAC-F2FC-84C2-EB5C-B04D8B94124A}"/>
          </ac:spMkLst>
        </pc:spChg>
        <pc:spChg chg="mod">
          <ac:chgData name="Franziska Händschel" userId="e2149472-3187-4d00-b16a-a19eff6fc04a" providerId="ADAL" clId="{E08752ED-9C0E-43DD-8060-D5E4AF5EA276}" dt="2023-02-03T09:36:02.825" v="17318" actId="34135"/>
          <ac:spMkLst>
            <pc:docMk/>
            <pc:sldMk cId="91951918" sldId="263"/>
            <ac:spMk id="4" creationId="{E7C57327-6700-FB98-E0C8-593F4C3189E4}"/>
          </ac:spMkLst>
        </pc:spChg>
        <pc:spChg chg="mod">
          <ac:chgData name="Franziska Händschel" userId="e2149472-3187-4d00-b16a-a19eff6fc04a" providerId="ADAL" clId="{E08752ED-9C0E-43DD-8060-D5E4AF5EA276}" dt="2023-02-03T09:36:02.825" v="17318" actId="34135"/>
          <ac:spMkLst>
            <pc:docMk/>
            <pc:sldMk cId="91951918" sldId="263"/>
            <ac:spMk id="5" creationId="{4E1879DD-AE52-AD0E-1A02-314113877312}"/>
          </ac:spMkLst>
        </pc:spChg>
        <pc:spChg chg="mod">
          <ac:chgData name="Franziska Händschel" userId="e2149472-3187-4d00-b16a-a19eff6fc04a" providerId="ADAL" clId="{E08752ED-9C0E-43DD-8060-D5E4AF5EA276}" dt="2023-02-03T09:36:02.825" v="17318" actId="34135"/>
          <ac:spMkLst>
            <pc:docMk/>
            <pc:sldMk cId="91951918" sldId="263"/>
            <ac:spMk id="6" creationId="{F4D7B2A5-DD1C-EBB0-4DC9-3DB81BFE8660}"/>
          </ac:spMkLst>
        </pc:spChg>
        <pc:spChg chg="mod">
          <ac:chgData name="Franziska Händschel" userId="e2149472-3187-4d00-b16a-a19eff6fc04a" providerId="ADAL" clId="{E08752ED-9C0E-43DD-8060-D5E4AF5EA276}" dt="2023-02-03T09:36:02.825" v="17318" actId="34135"/>
          <ac:spMkLst>
            <pc:docMk/>
            <pc:sldMk cId="91951918" sldId="263"/>
            <ac:spMk id="7" creationId="{6EA9E4B2-89F1-52F8-1234-9CB8196F010D}"/>
          </ac:spMkLst>
        </pc:spChg>
        <pc:spChg chg="mod">
          <ac:chgData name="Franziska Händschel" userId="e2149472-3187-4d00-b16a-a19eff6fc04a" providerId="ADAL" clId="{E08752ED-9C0E-43DD-8060-D5E4AF5EA276}" dt="2023-02-03T09:36:02.825" v="17318" actId="34135"/>
          <ac:spMkLst>
            <pc:docMk/>
            <pc:sldMk cId="91951918" sldId="263"/>
            <ac:spMk id="9" creationId="{D13B6A09-D4DF-DD1B-9782-5C41479C0229}"/>
          </ac:spMkLst>
        </pc:spChg>
        <pc:spChg chg="mod">
          <ac:chgData name="Franziska Händschel" userId="e2149472-3187-4d00-b16a-a19eff6fc04a" providerId="ADAL" clId="{E08752ED-9C0E-43DD-8060-D5E4AF5EA276}" dt="2023-02-03T09:36:02.825" v="17318" actId="34135"/>
          <ac:spMkLst>
            <pc:docMk/>
            <pc:sldMk cId="91951918" sldId="263"/>
            <ac:spMk id="10" creationId="{44578620-8F5F-807F-93E9-AF7B3BB0D857}"/>
          </ac:spMkLst>
        </pc:spChg>
        <pc:spChg chg="del">
          <ac:chgData name="Franziska Händschel" userId="e2149472-3187-4d00-b16a-a19eff6fc04a" providerId="ADAL" clId="{E08752ED-9C0E-43DD-8060-D5E4AF5EA276}" dt="2023-02-02T12:04:09.509" v="13918" actId="478"/>
          <ac:spMkLst>
            <pc:docMk/>
            <pc:sldMk cId="91951918" sldId="263"/>
            <ac:spMk id="13" creationId="{FC99DEBA-DCB1-42BB-CE7C-10163B42E1E8}"/>
          </ac:spMkLst>
        </pc:spChg>
        <pc:spChg chg="mod">
          <ac:chgData name="Franziska Händschel" userId="e2149472-3187-4d00-b16a-a19eff6fc04a" providerId="ADAL" clId="{E08752ED-9C0E-43DD-8060-D5E4AF5EA276}" dt="2023-02-03T09:36:02.825" v="17318" actId="34135"/>
          <ac:spMkLst>
            <pc:docMk/>
            <pc:sldMk cId="91951918" sldId="263"/>
            <ac:spMk id="33" creationId="{5F91ABB7-E689-FFBE-96C9-C733C122492A}"/>
          </ac:spMkLst>
        </pc:spChg>
        <pc:spChg chg="mod">
          <ac:chgData name="Franziska Händschel" userId="e2149472-3187-4d00-b16a-a19eff6fc04a" providerId="ADAL" clId="{E08752ED-9C0E-43DD-8060-D5E4AF5EA276}" dt="2023-02-03T09:36:02.825" v="17318" actId="34135"/>
          <ac:spMkLst>
            <pc:docMk/>
            <pc:sldMk cId="91951918" sldId="263"/>
            <ac:spMk id="34" creationId="{103640AE-7A81-8798-1DAF-968869A5E780}"/>
          </ac:spMkLst>
        </pc:spChg>
        <pc:spChg chg="mod">
          <ac:chgData name="Franziska Händschel" userId="e2149472-3187-4d00-b16a-a19eff6fc04a" providerId="ADAL" clId="{E08752ED-9C0E-43DD-8060-D5E4AF5EA276}" dt="2023-02-03T09:36:02.825" v="17318" actId="34135"/>
          <ac:spMkLst>
            <pc:docMk/>
            <pc:sldMk cId="91951918" sldId="263"/>
            <ac:spMk id="39" creationId="{A4336220-27E2-6687-71EB-A440F8EE19C9}"/>
          </ac:spMkLst>
        </pc:spChg>
        <pc:spChg chg="mod">
          <ac:chgData name="Franziska Händschel" userId="e2149472-3187-4d00-b16a-a19eff6fc04a" providerId="ADAL" clId="{E08752ED-9C0E-43DD-8060-D5E4AF5EA276}" dt="2023-02-03T09:36:02.825" v="17318" actId="34135"/>
          <ac:spMkLst>
            <pc:docMk/>
            <pc:sldMk cId="91951918" sldId="263"/>
            <ac:spMk id="42" creationId="{D7B1AF5E-A486-A43F-B492-B16558CC5618}"/>
          </ac:spMkLst>
        </pc:spChg>
        <pc:spChg chg="mod">
          <ac:chgData name="Franziska Händschel" userId="e2149472-3187-4d00-b16a-a19eff6fc04a" providerId="ADAL" clId="{E08752ED-9C0E-43DD-8060-D5E4AF5EA276}" dt="2023-02-03T09:36:02.825" v="17318" actId="34135"/>
          <ac:spMkLst>
            <pc:docMk/>
            <pc:sldMk cId="91951918" sldId="263"/>
            <ac:spMk id="43" creationId="{40B68992-1CC8-05CF-C01E-705BECA76577}"/>
          </ac:spMkLst>
        </pc:spChg>
        <pc:spChg chg="mod">
          <ac:chgData name="Franziska Händschel" userId="e2149472-3187-4d00-b16a-a19eff6fc04a" providerId="ADAL" clId="{E08752ED-9C0E-43DD-8060-D5E4AF5EA276}" dt="2023-02-03T09:36:02.825" v="17318" actId="34135"/>
          <ac:spMkLst>
            <pc:docMk/>
            <pc:sldMk cId="91951918" sldId="263"/>
            <ac:spMk id="44" creationId="{C033B88E-6ADE-80F7-2E30-23FF78A38E68}"/>
          </ac:spMkLst>
        </pc:spChg>
        <pc:spChg chg="mod topLvl">
          <ac:chgData name="Franziska Händschel" userId="e2149472-3187-4d00-b16a-a19eff6fc04a" providerId="ADAL" clId="{E08752ED-9C0E-43DD-8060-D5E4AF5EA276}" dt="2023-02-03T09:36:02.825" v="17318" actId="34135"/>
          <ac:spMkLst>
            <pc:docMk/>
            <pc:sldMk cId="91951918" sldId="263"/>
            <ac:spMk id="46" creationId="{1024ABD7-9C64-2AD1-5B80-88E13E8BD2FF}"/>
          </ac:spMkLst>
        </pc:spChg>
        <pc:spChg chg="mod topLvl">
          <ac:chgData name="Franziska Händschel" userId="e2149472-3187-4d00-b16a-a19eff6fc04a" providerId="ADAL" clId="{E08752ED-9C0E-43DD-8060-D5E4AF5EA276}" dt="2023-02-03T09:36:02.825" v="17318" actId="34135"/>
          <ac:spMkLst>
            <pc:docMk/>
            <pc:sldMk cId="91951918" sldId="263"/>
            <ac:spMk id="47" creationId="{8C774B6C-B660-DF49-1B5C-DC49ABABFD5B}"/>
          </ac:spMkLst>
        </pc:spChg>
        <pc:spChg chg="mod topLvl">
          <ac:chgData name="Franziska Händschel" userId="e2149472-3187-4d00-b16a-a19eff6fc04a" providerId="ADAL" clId="{E08752ED-9C0E-43DD-8060-D5E4AF5EA276}" dt="2023-02-03T09:36:02.825" v="17318" actId="34135"/>
          <ac:spMkLst>
            <pc:docMk/>
            <pc:sldMk cId="91951918" sldId="263"/>
            <ac:spMk id="48" creationId="{5DDEBAF3-2509-8483-9A4B-08A4FC5C912F}"/>
          </ac:spMkLst>
        </pc:spChg>
        <pc:spChg chg="mod topLvl">
          <ac:chgData name="Franziska Händschel" userId="e2149472-3187-4d00-b16a-a19eff6fc04a" providerId="ADAL" clId="{E08752ED-9C0E-43DD-8060-D5E4AF5EA276}" dt="2023-02-03T09:36:02.825" v="17318" actId="34135"/>
          <ac:spMkLst>
            <pc:docMk/>
            <pc:sldMk cId="91951918" sldId="263"/>
            <ac:spMk id="49" creationId="{63F9BF01-69A2-240C-7A82-6C205119EEBA}"/>
          </ac:spMkLst>
        </pc:spChg>
        <pc:spChg chg="mod topLvl">
          <ac:chgData name="Franziska Händschel" userId="e2149472-3187-4d00-b16a-a19eff6fc04a" providerId="ADAL" clId="{E08752ED-9C0E-43DD-8060-D5E4AF5EA276}" dt="2023-02-03T09:36:02.825" v="17318" actId="34135"/>
          <ac:spMkLst>
            <pc:docMk/>
            <pc:sldMk cId="91951918" sldId="263"/>
            <ac:spMk id="50" creationId="{C7A4263A-D2D4-635E-30AB-64DD1FFD228A}"/>
          </ac:spMkLst>
        </pc:spChg>
        <pc:spChg chg="mod topLvl">
          <ac:chgData name="Franziska Händschel" userId="e2149472-3187-4d00-b16a-a19eff6fc04a" providerId="ADAL" clId="{E08752ED-9C0E-43DD-8060-D5E4AF5EA276}" dt="2023-02-03T09:36:02.825" v="17318" actId="34135"/>
          <ac:spMkLst>
            <pc:docMk/>
            <pc:sldMk cId="91951918" sldId="263"/>
            <ac:spMk id="51" creationId="{B8FC815B-54E6-7FB0-D480-B0093FAF41D1}"/>
          </ac:spMkLst>
        </pc:spChg>
        <pc:spChg chg="mod topLvl">
          <ac:chgData name="Franziska Händschel" userId="e2149472-3187-4d00-b16a-a19eff6fc04a" providerId="ADAL" clId="{E08752ED-9C0E-43DD-8060-D5E4AF5EA276}" dt="2023-02-03T09:36:02.825" v="17318" actId="34135"/>
          <ac:spMkLst>
            <pc:docMk/>
            <pc:sldMk cId="91951918" sldId="263"/>
            <ac:spMk id="52" creationId="{18FAB4D1-F6CE-B671-9E4D-FB660FD3DC3D}"/>
          </ac:spMkLst>
        </pc:spChg>
        <pc:spChg chg="mod">
          <ac:chgData name="Franziska Händschel" userId="e2149472-3187-4d00-b16a-a19eff6fc04a" providerId="ADAL" clId="{E08752ED-9C0E-43DD-8060-D5E4AF5EA276}" dt="2023-02-03T09:36:02.825" v="17318" actId="34135"/>
          <ac:spMkLst>
            <pc:docMk/>
            <pc:sldMk cId="91951918" sldId="263"/>
            <ac:spMk id="61" creationId="{56F8F7FB-B9AA-9F9D-07A6-4C17563C2F7D}"/>
          </ac:spMkLst>
        </pc:spChg>
        <pc:spChg chg="mod">
          <ac:chgData name="Franziska Händschel" userId="e2149472-3187-4d00-b16a-a19eff6fc04a" providerId="ADAL" clId="{E08752ED-9C0E-43DD-8060-D5E4AF5EA276}" dt="2023-02-03T09:36:02.825" v="17318" actId="34135"/>
          <ac:spMkLst>
            <pc:docMk/>
            <pc:sldMk cId="91951918" sldId="263"/>
            <ac:spMk id="62" creationId="{CF25B71D-6510-638A-3E41-D746A0D1DCEC}"/>
          </ac:spMkLst>
        </pc:spChg>
        <pc:spChg chg="mod">
          <ac:chgData name="Franziska Händschel" userId="e2149472-3187-4d00-b16a-a19eff6fc04a" providerId="ADAL" clId="{E08752ED-9C0E-43DD-8060-D5E4AF5EA276}" dt="2023-02-03T09:36:02.825" v="17318" actId="34135"/>
          <ac:spMkLst>
            <pc:docMk/>
            <pc:sldMk cId="91951918" sldId="263"/>
            <ac:spMk id="63" creationId="{86139AA3-2C6A-E489-2E5F-490290A38887}"/>
          </ac:spMkLst>
        </pc:spChg>
        <pc:spChg chg="mod">
          <ac:chgData name="Franziska Händschel" userId="e2149472-3187-4d00-b16a-a19eff6fc04a" providerId="ADAL" clId="{E08752ED-9C0E-43DD-8060-D5E4AF5EA276}" dt="2023-02-03T09:36:02.825" v="17318" actId="34135"/>
          <ac:spMkLst>
            <pc:docMk/>
            <pc:sldMk cId="91951918" sldId="263"/>
            <ac:spMk id="64" creationId="{2944CD3B-5E45-BFE5-3849-63EEA16844F5}"/>
          </ac:spMkLst>
        </pc:spChg>
        <pc:spChg chg="mod">
          <ac:chgData name="Franziska Händschel" userId="e2149472-3187-4d00-b16a-a19eff6fc04a" providerId="ADAL" clId="{E08752ED-9C0E-43DD-8060-D5E4AF5EA276}" dt="2023-02-03T09:36:02.825" v="17318" actId="34135"/>
          <ac:spMkLst>
            <pc:docMk/>
            <pc:sldMk cId="91951918" sldId="263"/>
            <ac:spMk id="65" creationId="{B436B742-75FE-B5B0-C4E8-FA64F2BD0D32}"/>
          </ac:spMkLst>
        </pc:spChg>
        <pc:spChg chg="mod">
          <ac:chgData name="Franziska Händschel" userId="e2149472-3187-4d00-b16a-a19eff6fc04a" providerId="ADAL" clId="{E08752ED-9C0E-43DD-8060-D5E4AF5EA276}" dt="2023-02-03T09:36:02.825" v="17318" actId="34135"/>
          <ac:spMkLst>
            <pc:docMk/>
            <pc:sldMk cId="91951918" sldId="263"/>
            <ac:spMk id="66" creationId="{C7AD3B38-5004-5723-A80A-ADAA95E31F5F}"/>
          </ac:spMkLst>
        </pc:spChg>
        <pc:spChg chg="mod">
          <ac:chgData name="Franziska Händschel" userId="e2149472-3187-4d00-b16a-a19eff6fc04a" providerId="ADAL" clId="{E08752ED-9C0E-43DD-8060-D5E4AF5EA276}" dt="2023-02-03T09:36:02.825" v="17318" actId="34135"/>
          <ac:spMkLst>
            <pc:docMk/>
            <pc:sldMk cId="91951918" sldId="263"/>
            <ac:spMk id="67" creationId="{B67F16D0-16DD-2DF1-C069-968338E8A586}"/>
          </ac:spMkLst>
        </pc:spChg>
        <pc:spChg chg="mod">
          <ac:chgData name="Franziska Händschel" userId="e2149472-3187-4d00-b16a-a19eff6fc04a" providerId="ADAL" clId="{E08752ED-9C0E-43DD-8060-D5E4AF5EA276}" dt="2023-02-03T09:36:02.825" v="17318" actId="34135"/>
          <ac:spMkLst>
            <pc:docMk/>
            <pc:sldMk cId="91951918" sldId="263"/>
            <ac:spMk id="68" creationId="{51A5D112-F3C2-36E9-C614-DA0E12AD9B53}"/>
          </ac:spMkLst>
        </pc:spChg>
        <pc:spChg chg="mod">
          <ac:chgData name="Franziska Händschel" userId="e2149472-3187-4d00-b16a-a19eff6fc04a" providerId="ADAL" clId="{E08752ED-9C0E-43DD-8060-D5E4AF5EA276}" dt="2023-02-03T09:36:02.825" v="17318" actId="34135"/>
          <ac:spMkLst>
            <pc:docMk/>
            <pc:sldMk cId="91951918" sldId="263"/>
            <ac:spMk id="69" creationId="{54DF4700-71FF-B7FF-9B15-411E9B671FC4}"/>
          </ac:spMkLst>
        </pc:spChg>
        <pc:spChg chg="mod">
          <ac:chgData name="Franziska Händschel" userId="e2149472-3187-4d00-b16a-a19eff6fc04a" providerId="ADAL" clId="{E08752ED-9C0E-43DD-8060-D5E4AF5EA276}" dt="2023-02-03T09:36:02.825" v="17318" actId="34135"/>
          <ac:spMkLst>
            <pc:docMk/>
            <pc:sldMk cId="91951918" sldId="263"/>
            <ac:spMk id="70" creationId="{0C939128-F432-A421-FE08-B44B0453F7BC}"/>
          </ac:spMkLst>
        </pc:spChg>
        <pc:spChg chg="mod">
          <ac:chgData name="Franziska Händschel" userId="e2149472-3187-4d00-b16a-a19eff6fc04a" providerId="ADAL" clId="{E08752ED-9C0E-43DD-8060-D5E4AF5EA276}" dt="2023-02-03T09:36:02.825" v="17318" actId="34135"/>
          <ac:spMkLst>
            <pc:docMk/>
            <pc:sldMk cId="91951918" sldId="263"/>
            <ac:spMk id="71" creationId="{14F1266E-3CDA-185A-B105-9FD5AC815242}"/>
          </ac:spMkLst>
        </pc:spChg>
        <pc:spChg chg="mod">
          <ac:chgData name="Franziska Händschel" userId="e2149472-3187-4d00-b16a-a19eff6fc04a" providerId="ADAL" clId="{E08752ED-9C0E-43DD-8060-D5E4AF5EA276}" dt="2023-02-03T09:36:02.825" v="17318" actId="34135"/>
          <ac:spMkLst>
            <pc:docMk/>
            <pc:sldMk cId="91951918" sldId="263"/>
            <ac:spMk id="72" creationId="{58A66737-87AC-DACB-7989-7E6A14DEC2E9}"/>
          </ac:spMkLst>
        </pc:spChg>
        <pc:grpChg chg="mod">
          <ac:chgData name="Franziska Händschel" userId="e2149472-3187-4d00-b16a-a19eff6fc04a" providerId="ADAL" clId="{E08752ED-9C0E-43DD-8060-D5E4AF5EA276}" dt="2023-02-03T09:36:02.825" v="17318" actId="34135"/>
          <ac:grpSpMkLst>
            <pc:docMk/>
            <pc:sldMk cId="91951918" sldId="263"/>
            <ac:grpSpMk id="2" creationId="{F3BE8BA7-D959-CA88-F18A-0BE71A3E7578}"/>
          </ac:grpSpMkLst>
        </pc:grpChg>
        <pc:grpChg chg="mod">
          <ac:chgData name="Franziska Händschel" userId="e2149472-3187-4d00-b16a-a19eff6fc04a" providerId="ADAL" clId="{E08752ED-9C0E-43DD-8060-D5E4AF5EA276}" dt="2023-02-03T09:36:02.825" v="17318" actId="34135"/>
          <ac:grpSpMkLst>
            <pc:docMk/>
            <pc:sldMk cId="91951918" sldId="263"/>
            <ac:grpSpMk id="8" creationId="{BC47F709-9099-CA1B-FE5D-9227F3B0A65D}"/>
          </ac:grpSpMkLst>
        </pc:grpChg>
        <pc:grpChg chg="del">
          <ac:chgData name="Franziska Händschel" userId="e2149472-3187-4d00-b16a-a19eff6fc04a" providerId="ADAL" clId="{E08752ED-9C0E-43DD-8060-D5E4AF5EA276}" dt="2023-02-02T12:04:12.392" v="13919" actId="478"/>
          <ac:grpSpMkLst>
            <pc:docMk/>
            <pc:sldMk cId="91951918" sldId="263"/>
            <ac:grpSpMk id="11" creationId="{06DAD36E-AD68-67FA-68FB-33C420F18C97}"/>
          </ac:grpSpMkLst>
        </pc:grpChg>
        <pc:grpChg chg="del">
          <ac:chgData name="Franziska Händschel" userId="e2149472-3187-4d00-b16a-a19eff6fc04a" providerId="ADAL" clId="{E08752ED-9C0E-43DD-8060-D5E4AF5EA276}" dt="2023-02-02T12:04:21.541" v="13920" actId="478"/>
          <ac:grpSpMkLst>
            <pc:docMk/>
            <pc:sldMk cId="91951918" sldId="263"/>
            <ac:grpSpMk id="15" creationId="{F24D8B2D-90F4-2C0B-4569-CBD213473A48}"/>
          </ac:grpSpMkLst>
        </pc:grpChg>
        <pc:grpChg chg="mod">
          <ac:chgData name="Franziska Händschel" userId="e2149472-3187-4d00-b16a-a19eff6fc04a" providerId="ADAL" clId="{E08752ED-9C0E-43DD-8060-D5E4AF5EA276}" dt="2023-02-03T09:36:02.825" v="17318" actId="34135"/>
          <ac:grpSpMkLst>
            <pc:docMk/>
            <pc:sldMk cId="91951918" sldId="263"/>
            <ac:grpSpMk id="31" creationId="{674F1F41-6E27-F7AF-75E5-38DD3FC980CF}"/>
          </ac:grpSpMkLst>
        </pc:grpChg>
        <pc:grpChg chg="add del mod">
          <ac:chgData name="Franziska Händschel" userId="e2149472-3187-4d00-b16a-a19eff6fc04a" providerId="ADAL" clId="{E08752ED-9C0E-43DD-8060-D5E4AF5EA276}" dt="2023-02-02T12:05:36.073" v="14001" actId="165"/>
          <ac:grpSpMkLst>
            <pc:docMk/>
            <pc:sldMk cId="91951918" sldId="263"/>
            <ac:grpSpMk id="45" creationId="{23648E61-EB28-A3A7-2B1A-E8F61F35EFEA}"/>
          </ac:grpSpMkLst>
        </pc:grpChg>
        <pc:grpChg chg="add mod">
          <ac:chgData name="Franziska Händschel" userId="e2149472-3187-4d00-b16a-a19eff6fc04a" providerId="ADAL" clId="{E08752ED-9C0E-43DD-8060-D5E4AF5EA276}" dt="2023-02-03T09:36:02.825" v="17318" actId="34135"/>
          <ac:grpSpMkLst>
            <pc:docMk/>
            <pc:sldMk cId="91951918" sldId="263"/>
            <ac:grpSpMk id="58" creationId="{F8652B86-666F-72D6-CDC0-41BF76CD8B68}"/>
          </ac:grpSpMkLst>
        </pc:grpChg>
        <pc:grpChg chg="add mod">
          <ac:chgData name="Franziska Händschel" userId="e2149472-3187-4d00-b16a-a19eff6fc04a" providerId="ADAL" clId="{E08752ED-9C0E-43DD-8060-D5E4AF5EA276}" dt="2023-02-03T09:36:02.825" v="17318" actId="34135"/>
          <ac:grpSpMkLst>
            <pc:docMk/>
            <pc:sldMk cId="91951918" sldId="263"/>
            <ac:grpSpMk id="59" creationId="{359387ED-6423-DCA7-8E4A-529029CE79D4}"/>
          </ac:grpSpMkLst>
        </pc:grpChg>
        <pc:graphicFrameChg chg="mod">
          <ac:chgData name="Franziska Händschel" userId="e2149472-3187-4d00-b16a-a19eff6fc04a" providerId="ADAL" clId="{E08752ED-9C0E-43DD-8060-D5E4AF5EA276}" dt="2023-02-03T09:36:02.825" v="17318" actId="34135"/>
          <ac:graphicFrameMkLst>
            <pc:docMk/>
            <pc:sldMk cId="91951918" sldId="263"/>
            <ac:graphicFrameMk id="60" creationId="{24DCA69F-B9B6-086A-2D4B-306F71823F04}"/>
          </ac:graphicFrameMkLst>
        </pc:graphicFrameChg>
        <pc:picChg chg="add mod">
          <ac:chgData name="Franziska Händschel" userId="e2149472-3187-4d00-b16a-a19eff6fc04a" providerId="ADAL" clId="{E08752ED-9C0E-43DD-8060-D5E4AF5EA276}" dt="2023-02-03T09:36:02.825" v="17318" actId="34135"/>
          <ac:picMkLst>
            <pc:docMk/>
            <pc:sldMk cId="91951918" sldId="263"/>
            <ac:picMk id="11" creationId="{02B9F180-26CB-553D-61A0-3981D94030AA}"/>
          </ac:picMkLst>
        </pc:picChg>
        <pc:picChg chg="mod">
          <ac:chgData name="Franziska Händschel" userId="e2149472-3187-4d00-b16a-a19eff6fc04a" providerId="ADAL" clId="{E08752ED-9C0E-43DD-8060-D5E4AF5EA276}" dt="2023-02-03T09:36:02.825" v="17318" actId="34135"/>
          <ac:picMkLst>
            <pc:docMk/>
            <pc:sldMk cId="91951918" sldId="263"/>
            <ac:picMk id="32" creationId="{14A30114-60FA-B5F0-E33E-9687D61785DD}"/>
          </ac:picMkLst>
        </pc:picChg>
        <pc:picChg chg="mod topLvl">
          <ac:chgData name="Franziska Händschel" userId="e2149472-3187-4d00-b16a-a19eff6fc04a" providerId="ADAL" clId="{E08752ED-9C0E-43DD-8060-D5E4AF5EA276}" dt="2023-02-03T09:36:02.825" v="17318" actId="34135"/>
          <ac:picMkLst>
            <pc:docMk/>
            <pc:sldMk cId="91951918" sldId="263"/>
            <ac:picMk id="53" creationId="{64FA22AD-20AB-F9CE-DDFE-9933FC348BBE}"/>
          </ac:picMkLst>
        </pc:picChg>
        <pc:picChg chg="mod topLvl">
          <ac:chgData name="Franziska Händschel" userId="e2149472-3187-4d00-b16a-a19eff6fc04a" providerId="ADAL" clId="{E08752ED-9C0E-43DD-8060-D5E4AF5EA276}" dt="2023-02-03T09:36:02.825" v="17318" actId="34135"/>
          <ac:picMkLst>
            <pc:docMk/>
            <pc:sldMk cId="91951918" sldId="263"/>
            <ac:picMk id="54" creationId="{2C48E566-2912-F016-55A0-2606A2B2C697}"/>
          </ac:picMkLst>
        </pc:picChg>
        <pc:picChg chg="mod topLvl">
          <ac:chgData name="Franziska Händschel" userId="e2149472-3187-4d00-b16a-a19eff6fc04a" providerId="ADAL" clId="{E08752ED-9C0E-43DD-8060-D5E4AF5EA276}" dt="2023-02-03T09:36:02.825" v="17318" actId="34135"/>
          <ac:picMkLst>
            <pc:docMk/>
            <pc:sldMk cId="91951918" sldId="263"/>
            <ac:picMk id="55" creationId="{7379CE74-79B8-51A3-844B-ADD9330D0709}"/>
          </ac:picMkLst>
        </pc:picChg>
        <pc:picChg chg="mod topLvl">
          <ac:chgData name="Franziska Händschel" userId="e2149472-3187-4d00-b16a-a19eff6fc04a" providerId="ADAL" clId="{E08752ED-9C0E-43DD-8060-D5E4AF5EA276}" dt="2023-02-03T09:36:02.825" v="17318" actId="34135"/>
          <ac:picMkLst>
            <pc:docMk/>
            <pc:sldMk cId="91951918" sldId="263"/>
            <ac:picMk id="56" creationId="{9D99DC17-351B-6FC5-6B18-1BD4A99540D7}"/>
          </ac:picMkLst>
        </pc:picChg>
        <pc:picChg chg="mod topLvl">
          <ac:chgData name="Franziska Händschel" userId="e2149472-3187-4d00-b16a-a19eff6fc04a" providerId="ADAL" clId="{E08752ED-9C0E-43DD-8060-D5E4AF5EA276}" dt="2023-02-03T09:36:02.825" v="17318" actId="34135"/>
          <ac:picMkLst>
            <pc:docMk/>
            <pc:sldMk cId="91951918" sldId="263"/>
            <ac:picMk id="57" creationId="{91677E2F-B13F-6A02-B289-466949CE616C}"/>
          </ac:picMkLst>
        </pc:picChg>
      </pc:sldChg>
    </pc:docChg>
  </pc:docChgLst>
  <pc:docChgLst>
    <pc:chgData name="Dirk Ahrends" userId="4319949e-1bf1-4fae-94f5-c7e80ffaa492" providerId="ADAL" clId="{E4340FEC-ABA8-4B72-8AB5-7D68806E7DCA}"/>
    <pc:docChg chg="undo custSel modSld">
      <pc:chgData name="Dirk Ahrends" userId="4319949e-1bf1-4fae-94f5-c7e80ffaa492" providerId="ADAL" clId="{E4340FEC-ABA8-4B72-8AB5-7D68806E7DCA}" dt="2023-02-08T14:10:19.160" v="84" actId="20577"/>
      <pc:docMkLst>
        <pc:docMk/>
      </pc:docMkLst>
      <pc:sldChg chg="modSp mod">
        <pc:chgData name="Dirk Ahrends" userId="4319949e-1bf1-4fae-94f5-c7e80ffaa492" providerId="ADAL" clId="{E4340FEC-ABA8-4B72-8AB5-7D68806E7DCA}" dt="2023-02-08T14:10:19.160" v="84" actId="20577"/>
        <pc:sldMkLst>
          <pc:docMk/>
          <pc:sldMk cId="3933995897" sldId="258"/>
        </pc:sldMkLst>
        <pc:spChg chg="mod">
          <ac:chgData name="Dirk Ahrends" userId="4319949e-1bf1-4fae-94f5-c7e80ffaa492" providerId="ADAL" clId="{E4340FEC-ABA8-4B72-8AB5-7D68806E7DCA}" dt="2023-02-08T14:10:19.160" v="84" actId="20577"/>
          <ac:spMkLst>
            <pc:docMk/>
            <pc:sldMk cId="3933995897" sldId="258"/>
            <ac:spMk id="43" creationId="{40B68992-1CC8-05CF-C01E-705BECA76577}"/>
          </ac:spMkLst>
        </pc:spChg>
      </pc:sldChg>
      <pc:sldChg chg="modSp mod">
        <pc:chgData name="Dirk Ahrends" userId="4319949e-1bf1-4fae-94f5-c7e80ffaa492" providerId="ADAL" clId="{E4340FEC-ABA8-4B72-8AB5-7D68806E7DCA}" dt="2023-02-08T14:07:08.637" v="22" actId="20577"/>
        <pc:sldMkLst>
          <pc:docMk/>
          <pc:sldMk cId="91951918" sldId="263"/>
        </pc:sldMkLst>
        <pc:spChg chg="mod">
          <ac:chgData name="Dirk Ahrends" userId="4319949e-1bf1-4fae-94f5-c7e80ffaa492" providerId="ADAL" clId="{E4340FEC-ABA8-4B72-8AB5-7D68806E7DCA}" dt="2023-02-08T14:07:08.637" v="22" actId="20577"/>
          <ac:spMkLst>
            <pc:docMk/>
            <pc:sldMk cId="91951918" sldId="263"/>
            <ac:spMk id="34" creationId="{103640AE-7A81-8798-1DAF-968869A5E780}"/>
          </ac:spMkLst>
        </pc:spChg>
      </pc:sldChg>
    </pc:docChg>
  </pc:docChgLst>
  <pc:docChgLst>
    <pc:chgData name="Franziska Händschel" userId="e2149472-3187-4d00-b16a-a19eff6fc04a" providerId="ADAL" clId="{046889D0-EC09-45B7-906E-D90D51580847}"/>
    <pc:docChg chg="undo custSel addSld delSld modSld modMainMaster">
      <pc:chgData name="Franziska Händschel" userId="e2149472-3187-4d00-b16a-a19eff6fc04a" providerId="ADAL" clId="{046889D0-EC09-45B7-906E-D90D51580847}" dt="2024-04-24T15:38:41.262" v="630"/>
      <pc:docMkLst>
        <pc:docMk/>
      </pc:docMkLst>
      <pc:sldChg chg="addSp delSp modSp mod">
        <pc:chgData name="Franziska Händschel" userId="e2149472-3187-4d00-b16a-a19eff6fc04a" providerId="ADAL" clId="{046889D0-EC09-45B7-906E-D90D51580847}" dt="2024-04-24T15:38:34.240" v="629"/>
        <pc:sldMkLst>
          <pc:docMk/>
          <pc:sldMk cId="3278911174" sldId="256"/>
        </pc:sldMkLst>
        <pc:spChg chg="del mod">
          <ac:chgData name="Franziska Händschel" userId="e2149472-3187-4d00-b16a-a19eff6fc04a" providerId="ADAL" clId="{046889D0-EC09-45B7-906E-D90D51580847}" dt="2024-04-24T15:26:17.034" v="596" actId="21"/>
          <ac:spMkLst>
            <pc:docMk/>
            <pc:sldMk cId="3278911174" sldId="256"/>
            <ac:spMk id="2" creationId="{3BEAA8EF-2A54-3478-069C-14209257C2B2}"/>
          </ac:spMkLst>
        </pc:spChg>
        <pc:spChg chg="add mod">
          <ac:chgData name="Franziska Händschel" userId="e2149472-3187-4d00-b16a-a19eff6fc04a" providerId="ADAL" clId="{046889D0-EC09-45B7-906E-D90D51580847}" dt="2024-04-24T15:38:34.240" v="629"/>
          <ac:spMkLst>
            <pc:docMk/>
            <pc:sldMk cId="3278911174" sldId="256"/>
            <ac:spMk id="2" creationId="{F9DDB78F-0200-DA24-2789-9AB937BD56CF}"/>
          </ac:spMkLst>
        </pc:spChg>
        <pc:spChg chg="add del mod">
          <ac:chgData name="Franziska Händschel" userId="e2149472-3187-4d00-b16a-a19eff6fc04a" providerId="ADAL" clId="{046889D0-EC09-45B7-906E-D90D51580847}" dt="2024-04-24T14:02:06.735" v="1" actId="21"/>
          <ac:spMkLst>
            <pc:docMk/>
            <pc:sldMk cId="3278911174" sldId="256"/>
            <ac:spMk id="3" creationId="{045A8EB2-6E6F-4A55-5300-6B0BFB5FED5D}"/>
          </ac:spMkLst>
        </pc:spChg>
        <pc:spChg chg="mod topLvl">
          <ac:chgData name="Franziska Händschel" userId="e2149472-3187-4d00-b16a-a19eff6fc04a" providerId="ADAL" clId="{046889D0-EC09-45B7-906E-D90D51580847}" dt="2024-04-24T14:18:31.572" v="138" actId="20577"/>
          <ac:spMkLst>
            <pc:docMk/>
            <pc:sldMk cId="3278911174" sldId="256"/>
            <ac:spMk id="5" creationId="{4E1879DD-AE52-AD0E-1A02-314113877312}"/>
          </ac:spMkLst>
        </pc:spChg>
        <pc:spChg chg="add del mod">
          <ac:chgData name="Franziska Händschel" userId="e2149472-3187-4d00-b16a-a19eff6fc04a" providerId="ADAL" clId="{046889D0-EC09-45B7-906E-D90D51580847}" dt="2024-04-24T15:17:29.955" v="355" actId="478"/>
          <ac:spMkLst>
            <pc:docMk/>
            <pc:sldMk cId="3278911174" sldId="256"/>
            <ac:spMk id="6" creationId="{045A8EB2-6E6F-4A55-5300-6B0BFB5FED5D}"/>
          </ac:spMkLst>
        </pc:spChg>
        <pc:spChg chg="add mod">
          <ac:chgData name="Franziska Händschel" userId="e2149472-3187-4d00-b16a-a19eff6fc04a" providerId="ADAL" clId="{046889D0-EC09-45B7-906E-D90D51580847}" dt="2024-04-24T14:07:23.341" v="63" actId="1035"/>
          <ac:spMkLst>
            <pc:docMk/>
            <pc:sldMk cId="3278911174" sldId="256"/>
            <ac:spMk id="7" creationId="{103640AE-7A81-8798-1DAF-968869A5E780}"/>
          </ac:spMkLst>
        </pc:spChg>
        <pc:spChg chg="add mod">
          <ac:chgData name="Franziska Händschel" userId="e2149472-3187-4d00-b16a-a19eff6fc04a" providerId="ADAL" clId="{046889D0-EC09-45B7-906E-D90D51580847}" dt="2024-04-24T14:05:30.198" v="43" actId="208"/>
          <ac:spMkLst>
            <pc:docMk/>
            <pc:sldMk cId="3278911174" sldId="256"/>
            <ac:spMk id="10" creationId="{40B68992-1CC8-05CF-C01E-705BECA76577}"/>
          </ac:spMkLst>
        </pc:spChg>
        <pc:spChg chg="add del mod ord">
          <ac:chgData name="Franziska Händschel" userId="e2149472-3187-4d00-b16a-a19eff6fc04a" providerId="ADAL" clId="{046889D0-EC09-45B7-906E-D90D51580847}" dt="2024-04-24T14:16:02.638" v="107" actId="21"/>
          <ac:spMkLst>
            <pc:docMk/>
            <pc:sldMk cId="3278911174" sldId="256"/>
            <ac:spMk id="11" creationId="{CBE6C7B7-B6EE-75DB-01D6-AF4AA8EAFB57}"/>
          </ac:spMkLst>
        </pc:spChg>
        <pc:spChg chg="add del mod ord">
          <ac:chgData name="Franziska Händschel" userId="e2149472-3187-4d00-b16a-a19eff6fc04a" providerId="ADAL" clId="{046889D0-EC09-45B7-906E-D90D51580847}" dt="2024-04-24T14:16:02.638" v="107" actId="21"/>
          <ac:spMkLst>
            <pc:docMk/>
            <pc:sldMk cId="3278911174" sldId="256"/>
            <ac:spMk id="12" creationId="{8E1CEE53-4C66-15A5-890B-71F802CAE559}"/>
          </ac:spMkLst>
        </pc:spChg>
        <pc:spChg chg="add del mod ord">
          <ac:chgData name="Franziska Händschel" userId="e2149472-3187-4d00-b16a-a19eff6fc04a" providerId="ADAL" clId="{046889D0-EC09-45B7-906E-D90D51580847}" dt="2024-04-24T14:16:02.638" v="107" actId="21"/>
          <ac:spMkLst>
            <pc:docMk/>
            <pc:sldMk cId="3278911174" sldId="256"/>
            <ac:spMk id="13" creationId="{05BE2741-E426-3BBE-DE4A-AEC1AC460C12}"/>
          </ac:spMkLst>
        </pc:spChg>
        <pc:spChg chg="add del mod ord">
          <ac:chgData name="Franziska Händschel" userId="e2149472-3187-4d00-b16a-a19eff6fc04a" providerId="ADAL" clId="{046889D0-EC09-45B7-906E-D90D51580847}" dt="2024-04-24T14:16:02.638" v="107" actId="21"/>
          <ac:spMkLst>
            <pc:docMk/>
            <pc:sldMk cId="3278911174" sldId="256"/>
            <ac:spMk id="14" creationId="{A2427CDF-6BF9-72A2-0766-E0A42317A469}"/>
          </ac:spMkLst>
        </pc:spChg>
        <pc:spChg chg="add mod">
          <ac:chgData name="Franziska Händschel" userId="e2149472-3187-4d00-b16a-a19eff6fc04a" providerId="ADAL" clId="{046889D0-EC09-45B7-906E-D90D51580847}" dt="2024-04-24T14:07:23.341" v="63" actId="1035"/>
          <ac:spMkLst>
            <pc:docMk/>
            <pc:sldMk cId="3278911174" sldId="256"/>
            <ac:spMk id="15" creationId="{DD758D1B-09BF-CE39-6363-3C1115B8A734}"/>
          </ac:spMkLst>
        </pc:spChg>
        <pc:spChg chg="add mod">
          <ac:chgData name="Franziska Händschel" userId="e2149472-3187-4d00-b16a-a19eff6fc04a" providerId="ADAL" clId="{046889D0-EC09-45B7-906E-D90D51580847}" dt="2024-04-24T14:08:24.192" v="88" actId="1076"/>
          <ac:spMkLst>
            <pc:docMk/>
            <pc:sldMk cId="3278911174" sldId="256"/>
            <ac:spMk id="16" creationId="{716DCAE5-2EE9-049C-273B-431F55E4A3D1}"/>
          </ac:spMkLst>
        </pc:spChg>
        <pc:spChg chg="mod">
          <ac:chgData name="Franziska Händschel" userId="e2149472-3187-4d00-b16a-a19eff6fc04a" providerId="ADAL" clId="{046889D0-EC09-45B7-906E-D90D51580847}" dt="2024-04-24T14:02:46.395" v="4" actId="165"/>
          <ac:spMkLst>
            <pc:docMk/>
            <pc:sldMk cId="3278911174" sldId="256"/>
            <ac:spMk id="23" creationId="{5B9FF278-C6AB-02B8-73BB-9D7EB33CF8E6}"/>
          </ac:spMkLst>
        </pc:spChg>
        <pc:spChg chg="mod">
          <ac:chgData name="Franziska Händschel" userId="e2149472-3187-4d00-b16a-a19eff6fc04a" providerId="ADAL" clId="{046889D0-EC09-45B7-906E-D90D51580847}" dt="2024-04-24T14:02:46.395" v="4" actId="165"/>
          <ac:spMkLst>
            <pc:docMk/>
            <pc:sldMk cId="3278911174" sldId="256"/>
            <ac:spMk id="24" creationId="{03399324-EA90-5E86-0619-504E92617EE7}"/>
          </ac:spMkLst>
        </pc:spChg>
        <pc:spChg chg="add del mod topLvl">
          <ac:chgData name="Franziska Händschel" userId="e2149472-3187-4d00-b16a-a19eff6fc04a" providerId="ADAL" clId="{046889D0-EC09-45B7-906E-D90D51580847}" dt="2024-04-24T14:03:35.218" v="18" actId="478"/>
          <ac:spMkLst>
            <pc:docMk/>
            <pc:sldMk cId="3278911174" sldId="256"/>
            <ac:spMk id="28" creationId="{132D2668-AC2E-15D6-08C7-B25593F062B6}"/>
          </ac:spMkLst>
        </pc:spChg>
        <pc:spChg chg="add del mod topLvl">
          <ac:chgData name="Franziska Händschel" userId="e2149472-3187-4d00-b16a-a19eff6fc04a" providerId="ADAL" clId="{046889D0-EC09-45B7-906E-D90D51580847}" dt="2024-04-24T14:03:37.441" v="19" actId="478"/>
          <ac:spMkLst>
            <pc:docMk/>
            <pc:sldMk cId="3278911174" sldId="256"/>
            <ac:spMk id="29" creationId="{791E7242-3B4D-95EF-EF08-BE052CF29831}"/>
          </ac:spMkLst>
        </pc:spChg>
        <pc:spChg chg="del mod topLvl">
          <ac:chgData name="Franziska Händschel" userId="e2149472-3187-4d00-b16a-a19eff6fc04a" providerId="ADAL" clId="{046889D0-EC09-45B7-906E-D90D51580847}" dt="2024-04-24T14:02:57.105" v="5" actId="21"/>
          <ac:spMkLst>
            <pc:docMk/>
            <pc:sldMk cId="3278911174" sldId="256"/>
            <ac:spMk id="34" creationId="{103640AE-7A81-8798-1DAF-968869A5E780}"/>
          </ac:spMkLst>
        </pc:spChg>
        <pc:spChg chg="mod ord topLvl">
          <ac:chgData name="Franziska Händschel" userId="e2149472-3187-4d00-b16a-a19eff6fc04a" providerId="ADAL" clId="{046889D0-EC09-45B7-906E-D90D51580847}" dt="2024-04-24T14:07:23.341" v="63" actId="1035"/>
          <ac:spMkLst>
            <pc:docMk/>
            <pc:sldMk cId="3278911174" sldId="256"/>
            <ac:spMk id="39" creationId="{A4336220-27E2-6687-71EB-A440F8EE19C9}"/>
          </ac:spMkLst>
        </pc:spChg>
        <pc:spChg chg="mod topLvl">
          <ac:chgData name="Franziska Händschel" userId="e2149472-3187-4d00-b16a-a19eff6fc04a" providerId="ADAL" clId="{046889D0-EC09-45B7-906E-D90D51580847}" dt="2024-04-24T14:05:30.198" v="43" actId="208"/>
          <ac:spMkLst>
            <pc:docMk/>
            <pc:sldMk cId="3278911174" sldId="256"/>
            <ac:spMk id="42" creationId="{D7B1AF5E-A486-A43F-B492-B16558CC5618}"/>
          </ac:spMkLst>
        </pc:spChg>
        <pc:spChg chg="add del mod topLvl">
          <ac:chgData name="Franziska Händschel" userId="e2149472-3187-4d00-b16a-a19eff6fc04a" providerId="ADAL" clId="{046889D0-EC09-45B7-906E-D90D51580847}" dt="2024-04-24T14:03:34.021" v="17" actId="21"/>
          <ac:spMkLst>
            <pc:docMk/>
            <pc:sldMk cId="3278911174" sldId="256"/>
            <ac:spMk id="43" creationId="{40B68992-1CC8-05CF-C01E-705BECA76577}"/>
          </ac:spMkLst>
        </pc:spChg>
        <pc:spChg chg="mod ord topLvl">
          <ac:chgData name="Franziska Händschel" userId="e2149472-3187-4d00-b16a-a19eff6fc04a" providerId="ADAL" clId="{046889D0-EC09-45B7-906E-D90D51580847}" dt="2024-04-24T14:06:43.689" v="53" actId="166"/>
          <ac:spMkLst>
            <pc:docMk/>
            <pc:sldMk cId="3278911174" sldId="256"/>
            <ac:spMk id="44" creationId="{C033B88E-6ADE-80F7-2E30-23FF78A38E68}"/>
          </ac:spMkLst>
        </pc:spChg>
        <pc:spChg chg="mod">
          <ac:chgData name="Franziska Händschel" userId="e2149472-3187-4d00-b16a-a19eff6fc04a" providerId="ADAL" clId="{046889D0-EC09-45B7-906E-D90D51580847}" dt="2024-04-24T14:02:46.395" v="4" actId="165"/>
          <ac:spMkLst>
            <pc:docMk/>
            <pc:sldMk cId="3278911174" sldId="256"/>
            <ac:spMk id="1092" creationId="{B11A4192-FF22-208D-0F7C-72F94A3BDD73}"/>
          </ac:spMkLst>
        </pc:spChg>
        <pc:spChg chg="mod">
          <ac:chgData name="Franziska Händschel" userId="e2149472-3187-4d00-b16a-a19eff6fc04a" providerId="ADAL" clId="{046889D0-EC09-45B7-906E-D90D51580847}" dt="2024-04-24T14:19:24.331" v="148" actId="20577"/>
          <ac:spMkLst>
            <pc:docMk/>
            <pc:sldMk cId="3278911174" sldId="256"/>
            <ac:spMk id="1093" creationId="{2576F4B5-EA24-08A5-CAEA-CE67AA7109FE}"/>
          </ac:spMkLst>
        </pc:spChg>
        <pc:grpChg chg="del mod">
          <ac:chgData name="Franziska Händschel" userId="e2149472-3187-4d00-b16a-a19eff6fc04a" providerId="ADAL" clId="{046889D0-EC09-45B7-906E-D90D51580847}" dt="2024-04-24T14:02:46.395" v="4" actId="165"/>
          <ac:grpSpMkLst>
            <pc:docMk/>
            <pc:sldMk cId="3278911174" sldId="256"/>
            <ac:grpSpMk id="4" creationId="{0D866A1B-F806-ADA3-D19E-F4F2B113D98B}"/>
          </ac:grpSpMkLst>
        </pc:grpChg>
        <pc:grpChg chg="del mod">
          <ac:chgData name="Franziska Händschel" userId="e2149472-3187-4d00-b16a-a19eff6fc04a" providerId="ADAL" clId="{046889D0-EC09-45B7-906E-D90D51580847}" dt="2024-04-24T14:02:46.395" v="4" actId="165"/>
          <ac:grpSpMkLst>
            <pc:docMk/>
            <pc:sldMk cId="3278911174" sldId="256"/>
            <ac:grpSpMk id="8" creationId="{1B3F8651-A405-F512-0901-8499C7B4B204}"/>
          </ac:grpSpMkLst>
        </pc:grpChg>
        <pc:grpChg chg="add mod">
          <ac:chgData name="Franziska Händschel" userId="e2149472-3187-4d00-b16a-a19eff6fc04a" providerId="ADAL" clId="{046889D0-EC09-45B7-906E-D90D51580847}" dt="2024-04-24T14:03:26.574" v="14" actId="338"/>
          <ac:grpSpMkLst>
            <pc:docMk/>
            <pc:sldMk cId="3278911174" sldId="256"/>
            <ac:grpSpMk id="9" creationId="{C4F07550-D6EB-2FBC-6144-B734FE7463D7}"/>
          </ac:grpSpMkLst>
        </pc:grpChg>
        <pc:grpChg chg="del mod topLvl">
          <ac:chgData name="Franziska Händschel" userId="e2149472-3187-4d00-b16a-a19eff6fc04a" providerId="ADAL" clId="{046889D0-EC09-45B7-906E-D90D51580847}" dt="2024-04-24T14:02:58.520" v="6" actId="478"/>
          <ac:grpSpMkLst>
            <pc:docMk/>
            <pc:sldMk cId="3278911174" sldId="256"/>
            <ac:grpSpMk id="26" creationId="{18101B36-1469-8E3F-DEB0-6A76E8B603A2}"/>
          </ac:grpSpMkLst>
        </pc:grpChg>
        <pc:grpChg chg="del mod topLvl">
          <ac:chgData name="Franziska Händschel" userId="e2149472-3187-4d00-b16a-a19eff6fc04a" providerId="ADAL" clId="{046889D0-EC09-45B7-906E-D90D51580847}" dt="2024-04-24T14:03:06.678" v="8" actId="165"/>
          <ac:grpSpMkLst>
            <pc:docMk/>
            <pc:sldMk cId="3278911174" sldId="256"/>
            <ac:grpSpMk id="27" creationId="{105B897C-5914-533A-BC64-B4954C42FBBF}"/>
          </ac:grpSpMkLst>
        </pc:grpChg>
        <pc:grpChg chg="mod topLvl">
          <ac:chgData name="Franziska Händschel" userId="e2149472-3187-4d00-b16a-a19eff6fc04a" providerId="ADAL" clId="{046889D0-EC09-45B7-906E-D90D51580847}" dt="2024-04-24T14:02:46.395" v="4" actId="165"/>
          <ac:grpSpMkLst>
            <pc:docMk/>
            <pc:sldMk cId="3278911174" sldId="256"/>
            <ac:grpSpMk id="1090" creationId="{77584D87-8499-5D5F-EBBE-486FF3DF11D3}"/>
          </ac:grpSpMkLst>
        </pc:grpChg>
        <pc:graphicFrameChg chg="mod">
          <ac:chgData name="Franziska Händschel" userId="e2149472-3187-4d00-b16a-a19eff6fc04a" providerId="ADAL" clId="{046889D0-EC09-45B7-906E-D90D51580847}" dt="2024-04-24T14:02:46.395" v="4" actId="165"/>
          <ac:graphicFrameMkLst>
            <pc:docMk/>
            <pc:sldMk cId="3278911174" sldId="256"/>
            <ac:graphicFrameMk id="1091" creationId="{A9248EE2-C62F-7411-8012-706D1B58E2E0}"/>
          </ac:graphicFrameMkLst>
        </pc:graphicFrameChg>
        <pc:picChg chg="add del mod">
          <ac:chgData name="Franziska Händschel" userId="e2149472-3187-4d00-b16a-a19eff6fc04a" providerId="ADAL" clId="{046889D0-EC09-45B7-906E-D90D51580847}" dt="2024-04-24T15:26:22.297" v="598" actId="21"/>
          <ac:picMkLst>
            <pc:docMk/>
            <pc:sldMk cId="3278911174" sldId="256"/>
            <ac:picMk id="17" creationId="{5B391DB5-E1F0-2FE4-8F1F-5B3C89617300}"/>
          </ac:picMkLst>
        </pc:picChg>
        <pc:picChg chg="add mod">
          <ac:chgData name="Franziska Händschel" userId="e2149472-3187-4d00-b16a-a19eff6fc04a" providerId="ADAL" clId="{046889D0-EC09-45B7-906E-D90D51580847}" dt="2024-04-24T14:12:58.250" v="89"/>
          <ac:picMkLst>
            <pc:docMk/>
            <pc:sldMk cId="3278911174" sldId="256"/>
            <ac:picMk id="18" creationId="{A89F9E54-D411-ED14-586C-4AEF7DFA4D94}"/>
          </ac:picMkLst>
        </pc:picChg>
        <pc:picChg chg="add mod">
          <ac:chgData name="Franziska Händschel" userId="e2149472-3187-4d00-b16a-a19eff6fc04a" providerId="ADAL" clId="{046889D0-EC09-45B7-906E-D90D51580847}" dt="2024-04-24T14:14:27.619" v="103" actId="1076"/>
          <ac:picMkLst>
            <pc:docMk/>
            <pc:sldMk cId="3278911174" sldId="256"/>
            <ac:picMk id="19" creationId="{AD49DEA8-782D-2830-36FA-BE3B412A5BE9}"/>
          </ac:picMkLst>
        </pc:picChg>
        <pc:picChg chg="add mod">
          <ac:chgData name="Franziska Händschel" userId="e2149472-3187-4d00-b16a-a19eff6fc04a" providerId="ADAL" clId="{046889D0-EC09-45B7-906E-D90D51580847}" dt="2024-04-24T14:14:41.265" v="106" actId="1076"/>
          <ac:picMkLst>
            <pc:docMk/>
            <pc:sldMk cId="3278911174" sldId="256"/>
            <ac:picMk id="20" creationId="{BA18A4D2-2C13-BD24-ADE9-064428E94002}"/>
          </ac:picMkLst>
        </pc:picChg>
      </pc:sldChg>
      <pc:sldChg chg="addSp delSp modSp del mod">
        <pc:chgData name="Franziska Händschel" userId="e2149472-3187-4d00-b16a-a19eff6fc04a" providerId="ADAL" clId="{046889D0-EC09-45B7-906E-D90D51580847}" dt="2024-04-24T15:25:13.279" v="464" actId="47"/>
        <pc:sldMkLst>
          <pc:docMk/>
          <pc:sldMk cId="1500814288" sldId="257"/>
        </pc:sldMkLst>
        <pc:spChg chg="mod topLvl">
          <ac:chgData name="Franziska Händschel" userId="e2149472-3187-4d00-b16a-a19eff6fc04a" providerId="ADAL" clId="{046889D0-EC09-45B7-906E-D90D51580847}" dt="2024-04-24T15:19:59.757" v="372" actId="165"/>
          <ac:spMkLst>
            <pc:docMk/>
            <pc:sldMk cId="1500814288" sldId="257"/>
            <ac:spMk id="3" creationId="{78F63AAC-F2FC-84C2-EB5C-B04D8B94124A}"/>
          </ac:spMkLst>
        </pc:spChg>
        <pc:spChg chg="mod topLvl">
          <ac:chgData name="Franziska Händschel" userId="e2149472-3187-4d00-b16a-a19eff6fc04a" providerId="ADAL" clId="{046889D0-EC09-45B7-906E-D90D51580847}" dt="2024-04-24T15:19:59.757" v="372" actId="165"/>
          <ac:spMkLst>
            <pc:docMk/>
            <pc:sldMk cId="1500814288" sldId="257"/>
            <ac:spMk id="4" creationId="{E7C57327-6700-FB98-E0C8-593F4C3189E4}"/>
          </ac:spMkLst>
        </pc:spChg>
        <pc:spChg chg="mod topLvl">
          <ac:chgData name="Franziska Händschel" userId="e2149472-3187-4d00-b16a-a19eff6fc04a" providerId="ADAL" clId="{046889D0-EC09-45B7-906E-D90D51580847}" dt="2024-04-24T15:19:42.411" v="369" actId="165"/>
          <ac:spMkLst>
            <pc:docMk/>
            <pc:sldMk cId="1500814288" sldId="257"/>
            <ac:spMk id="5" creationId="{4E1879DD-AE52-AD0E-1A02-314113877312}"/>
          </ac:spMkLst>
        </pc:spChg>
        <pc:spChg chg="mod">
          <ac:chgData name="Franziska Händschel" userId="e2149472-3187-4d00-b16a-a19eff6fc04a" providerId="ADAL" clId="{046889D0-EC09-45B7-906E-D90D51580847}" dt="2024-04-24T15:19:42.411" v="369" actId="165"/>
          <ac:spMkLst>
            <pc:docMk/>
            <pc:sldMk cId="1500814288" sldId="257"/>
            <ac:spMk id="9" creationId="{D13B6A09-D4DF-DD1B-9782-5C41479C0229}"/>
          </ac:spMkLst>
        </pc:spChg>
        <pc:spChg chg="mod">
          <ac:chgData name="Franziska Händschel" userId="e2149472-3187-4d00-b16a-a19eff6fc04a" providerId="ADAL" clId="{046889D0-EC09-45B7-906E-D90D51580847}" dt="2024-04-24T15:19:42.411" v="369" actId="165"/>
          <ac:spMkLst>
            <pc:docMk/>
            <pc:sldMk cId="1500814288" sldId="257"/>
            <ac:spMk id="10" creationId="{44578620-8F5F-807F-93E9-AF7B3BB0D857}"/>
          </ac:spMkLst>
        </pc:spChg>
        <pc:spChg chg="mod">
          <ac:chgData name="Franziska Händschel" userId="e2149472-3187-4d00-b16a-a19eff6fc04a" providerId="ADAL" clId="{046889D0-EC09-45B7-906E-D90D51580847}" dt="2024-04-24T15:19:42.411" v="369" actId="165"/>
          <ac:spMkLst>
            <pc:docMk/>
            <pc:sldMk cId="1500814288" sldId="257"/>
            <ac:spMk id="13" creationId="{FC99DEBA-DCB1-42BB-CE7C-10163B42E1E8}"/>
          </ac:spMkLst>
        </pc:spChg>
        <pc:spChg chg="mod">
          <ac:chgData name="Franziska Händschel" userId="e2149472-3187-4d00-b16a-a19eff6fc04a" providerId="ADAL" clId="{046889D0-EC09-45B7-906E-D90D51580847}" dt="2024-04-24T15:19:42.411" v="369" actId="165"/>
          <ac:spMkLst>
            <pc:docMk/>
            <pc:sldMk cId="1500814288" sldId="257"/>
            <ac:spMk id="14" creationId="{3911EA47-1189-4C8D-9B74-620967B67630}"/>
          </ac:spMkLst>
        </pc:spChg>
        <pc:spChg chg="mod">
          <ac:chgData name="Franziska Händschel" userId="e2149472-3187-4d00-b16a-a19eff6fc04a" providerId="ADAL" clId="{046889D0-EC09-45B7-906E-D90D51580847}" dt="2024-04-24T15:19:42.411" v="369" actId="165"/>
          <ac:spMkLst>
            <pc:docMk/>
            <pc:sldMk cId="1500814288" sldId="257"/>
            <ac:spMk id="22" creationId="{FAABA29C-57E6-ECA1-F01C-F1803571CB77}"/>
          </ac:spMkLst>
        </pc:spChg>
        <pc:spChg chg="mod">
          <ac:chgData name="Franziska Händschel" userId="e2149472-3187-4d00-b16a-a19eff6fc04a" providerId="ADAL" clId="{046889D0-EC09-45B7-906E-D90D51580847}" dt="2024-04-24T15:19:42.411" v="369" actId="165"/>
          <ac:spMkLst>
            <pc:docMk/>
            <pc:sldMk cId="1500814288" sldId="257"/>
            <ac:spMk id="23" creationId="{AB3092BB-23E3-7A8B-22D8-19E16E7278EE}"/>
          </ac:spMkLst>
        </pc:spChg>
        <pc:spChg chg="mod">
          <ac:chgData name="Franziska Händschel" userId="e2149472-3187-4d00-b16a-a19eff6fc04a" providerId="ADAL" clId="{046889D0-EC09-45B7-906E-D90D51580847}" dt="2024-04-24T15:19:42.411" v="369" actId="165"/>
          <ac:spMkLst>
            <pc:docMk/>
            <pc:sldMk cId="1500814288" sldId="257"/>
            <ac:spMk id="25" creationId="{9105F930-6D60-5B26-28C2-A1E657BB795C}"/>
          </ac:spMkLst>
        </pc:spChg>
        <pc:spChg chg="mod">
          <ac:chgData name="Franziska Händschel" userId="e2149472-3187-4d00-b16a-a19eff6fc04a" providerId="ADAL" clId="{046889D0-EC09-45B7-906E-D90D51580847}" dt="2024-04-24T15:19:42.411" v="369" actId="165"/>
          <ac:spMkLst>
            <pc:docMk/>
            <pc:sldMk cId="1500814288" sldId="257"/>
            <ac:spMk id="26" creationId="{E568B816-C1C4-0029-D4D0-19902CE434FC}"/>
          </ac:spMkLst>
        </pc:spChg>
        <pc:spChg chg="mod">
          <ac:chgData name="Franziska Händschel" userId="e2149472-3187-4d00-b16a-a19eff6fc04a" providerId="ADAL" clId="{046889D0-EC09-45B7-906E-D90D51580847}" dt="2024-04-24T15:19:42.411" v="369" actId="165"/>
          <ac:spMkLst>
            <pc:docMk/>
            <pc:sldMk cId="1500814288" sldId="257"/>
            <ac:spMk id="27" creationId="{548227CE-6326-D664-4F82-736C18E88F00}"/>
          </ac:spMkLst>
        </pc:spChg>
        <pc:spChg chg="mod">
          <ac:chgData name="Franziska Händschel" userId="e2149472-3187-4d00-b16a-a19eff6fc04a" providerId="ADAL" clId="{046889D0-EC09-45B7-906E-D90D51580847}" dt="2024-04-24T15:19:42.411" v="369" actId="165"/>
          <ac:spMkLst>
            <pc:docMk/>
            <pc:sldMk cId="1500814288" sldId="257"/>
            <ac:spMk id="28" creationId="{27E3042A-344F-6CCA-B14D-419387A90CF0}"/>
          </ac:spMkLst>
        </pc:spChg>
        <pc:spChg chg="mod">
          <ac:chgData name="Franziska Händschel" userId="e2149472-3187-4d00-b16a-a19eff6fc04a" providerId="ADAL" clId="{046889D0-EC09-45B7-906E-D90D51580847}" dt="2024-04-24T15:19:42.411" v="369" actId="165"/>
          <ac:spMkLst>
            <pc:docMk/>
            <pc:sldMk cId="1500814288" sldId="257"/>
            <ac:spMk id="29" creationId="{AB463F77-08FF-43D1-BEDA-0FAE21EA0F9D}"/>
          </ac:spMkLst>
        </pc:spChg>
        <pc:spChg chg="mod">
          <ac:chgData name="Franziska Händschel" userId="e2149472-3187-4d00-b16a-a19eff6fc04a" providerId="ADAL" clId="{046889D0-EC09-45B7-906E-D90D51580847}" dt="2024-04-24T15:19:42.411" v="369" actId="165"/>
          <ac:spMkLst>
            <pc:docMk/>
            <pc:sldMk cId="1500814288" sldId="257"/>
            <ac:spMk id="30" creationId="{FA7382FA-2AC5-B0C1-5DBE-13C8ED174218}"/>
          </ac:spMkLst>
        </pc:spChg>
        <pc:spChg chg="add del mod topLvl">
          <ac:chgData name="Franziska Händschel" userId="e2149472-3187-4d00-b16a-a19eff6fc04a" providerId="ADAL" clId="{046889D0-EC09-45B7-906E-D90D51580847}" dt="2024-04-24T15:20:55.114" v="384" actId="21"/>
          <ac:spMkLst>
            <pc:docMk/>
            <pc:sldMk cId="1500814288" sldId="257"/>
            <ac:spMk id="34" creationId="{103640AE-7A81-8798-1DAF-968869A5E780}"/>
          </ac:spMkLst>
        </pc:spChg>
        <pc:spChg chg="mod">
          <ac:chgData name="Franziska Händschel" userId="e2149472-3187-4d00-b16a-a19eff6fc04a" providerId="ADAL" clId="{046889D0-EC09-45B7-906E-D90D51580847}" dt="2024-04-24T15:19:42.411" v="369" actId="165"/>
          <ac:spMkLst>
            <pc:docMk/>
            <pc:sldMk cId="1500814288" sldId="257"/>
            <ac:spMk id="35" creationId="{31EEED2C-BFCC-B7E3-7963-3566B12AD636}"/>
          </ac:spMkLst>
        </pc:spChg>
        <pc:spChg chg="mod">
          <ac:chgData name="Franziska Händschel" userId="e2149472-3187-4d00-b16a-a19eff6fc04a" providerId="ADAL" clId="{046889D0-EC09-45B7-906E-D90D51580847}" dt="2024-04-24T15:19:42.411" v="369" actId="165"/>
          <ac:spMkLst>
            <pc:docMk/>
            <pc:sldMk cId="1500814288" sldId="257"/>
            <ac:spMk id="36" creationId="{9D16B652-BE34-96D3-4FA7-4A926126E35A}"/>
          </ac:spMkLst>
        </pc:spChg>
        <pc:spChg chg="mod">
          <ac:chgData name="Franziska Händschel" userId="e2149472-3187-4d00-b16a-a19eff6fc04a" providerId="ADAL" clId="{046889D0-EC09-45B7-906E-D90D51580847}" dt="2024-04-24T15:19:42.411" v="369" actId="165"/>
          <ac:spMkLst>
            <pc:docMk/>
            <pc:sldMk cId="1500814288" sldId="257"/>
            <ac:spMk id="37" creationId="{89763CE6-7970-32D2-3D35-25407B18BA51}"/>
          </ac:spMkLst>
        </pc:spChg>
        <pc:spChg chg="mod">
          <ac:chgData name="Franziska Händschel" userId="e2149472-3187-4d00-b16a-a19eff6fc04a" providerId="ADAL" clId="{046889D0-EC09-45B7-906E-D90D51580847}" dt="2024-04-24T15:19:42.411" v="369" actId="165"/>
          <ac:spMkLst>
            <pc:docMk/>
            <pc:sldMk cId="1500814288" sldId="257"/>
            <ac:spMk id="38" creationId="{E3B79481-7F28-1EB5-DB11-05ACC604EF55}"/>
          </ac:spMkLst>
        </pc:spChg>
        <pc:spChg chg="mod topLvl">
          <ac:chgData name="Franziska Händschel" userId="e2149472-3187-4d00-b16a-a19eff6fc04a" providerId="ADAL" clId="{046889D0-EC09-45B7-906E-D90D51580847}" dt="2024-04-24T15:19:42.411" v="369" actId="165"/>
          <ac:spMkLst>
            <pc:docMk/>
            <pc:sldMk cId="1500814288" sldId="257"/>
            <ac:spMk id="39" creationId="{A4336220-27E2-6687-71EB-A440F8EE19C9}"/>
          </ac:spMkLst>
        </pc:spChg>
        <pc:spChg chg="mod">
          <ac:chgData name="Franziska Händschel" userId="e2149472-3187-4d00-b16a-a19eff6fc04a" providerId="ADAL" clId="{046889D0-EC09-45B7-906E-D90D51580847}" dt="2024-04-24T15:19:42.411" v="369" actId="165"/>
          <ac:spMkLst>
            <pc:docMk/>
            <pc:sldMk cId="1500814288" sldId="257"/>
            <ac:spMk id="40" creationId="{F6CFDD82-0C70-2EFE-50C8-D72CB8F086B9}"/>
          </ac:spMkLst>
        </pc:spChg>
        <pc:spChg chg="mod">
          <ac:chgData name="Franziska Händschel" userId="e2149472-3187-4d00-b16a-a19eff6fc04a" providerId="ADAL" clId="{046889D0-EC09-45B7-906E-D90D51580847}" dt="2024-04-24T15:19:42.411" v="369" actId="165"/>
          <ac:spMkLst>
            <pc:docMk/>
            <pc:sldMk cId="1500814288" sldId="257"/>
            <ac:spMk id="41" creationId="{0B7E47E4-682C-485F-081E-6C44E3F8F1D9}"/>
          </ac:spMkLst>
        </pc:spChg>
        <pc:spChg chg="mod topLvl">
          <ac:chgData name="Franziska Händschel" userId="e2149472-3187-4d00-b16a-a19eff6fc04a" providerId="ADAL" clId="{046889D0-EC09-45B7-906E-D90D51580847}" dt="2024-04-24T15:19:42.411" v="369" actId="165"/>
          <ac:spMkLst>
            <pc:docMk/>
            <pc:sldMk cId="1500814288" sldId="257"/>
            <ac:spMk id="42" creationId="{D7B1AF5E-A486-A43F-B492-B16558CC5618}"/>
          </ac:spMkLst>
        </pc:spChg>
        <pc:spChg chg="add del mod topLvl">
          <ac:chgData name="Franziska Händschel" userId="e2149472-3187-4d00-b16a-a19eff6fc04a" providerId="ADAL" clId="{046889D0-EC09-45B7-906E-D90D51580847}" dt="2024-04-24T15:21:11.709" v="390" actId="21"/>
          <ac:spMkLst>
            <pc:docMk/>
            <pc:sldMk cId="1500814288" sldId="257"/>
            <ac:spMk id="43" creationId="{40B68992-1CC8-05CF-C01E-705BECA76577}"/>
          </ac:spMkLst>
        </pc:spChg>
        <pc:spChg chg="mod topLvl">
          <ac:chgData name="Franziska Händschel" userId="e2149472-3187-4d00-b16a-a19eff6fc04a" providerId="ADAL" clId="{046889D0-EC09-45B7-906E-D90D51580847}" dt="2024-04-24T15:19:42.411" v="369" actId="165"/>
          <ac:spMkLst>
            <pc:docMk/>
            <pc:sldMk cId="1500814288" sldId="257"/>
            <ac:spMk id="44" creationId="{C033B88E-6ADE-80F7-2E30-23FF78A38E68}"/>
          </ac:spMkLst>
        </pc:spChg>
        <pc:grpChg chg="add del mod topLvl">
          <ac:chgData name="Franziska Händschel" userId="e2149472-3187-4d00-b16a-a19eff6fc04a" providerId="ADAL" clId="{046889D0-EC09-45B7-906E-D90D51580847}" dt="2024-04-24T15:19:59.757" v="372" actId="165"/>
          <ac:grpSpMkLst>
            <pc:docMk/>
            <pc:sldMk cId="1500814288" sldId="257"/>
            <ac:grpSpMk id="2" creationId="{F3BE8BA7-D959-CA88-F18A-0BE71A3E7578}"/>
          </ac:grpSpMkLst>
        </pc:grpChg>
        <pc:grpChg chg="mod topLvl">
          <ac:chgData name="Franziska Händschel" userId="e2149472-3187-4d00-b16a-a19eff6fc04a" providerId="ADAL" clId="{046889D0-EC09-45B7-906E-D90D51580847}" dt="2024-04-24T15:19:42.411" v="369" actId="165"/>
          <ac:grpSpMkLst>
            <pc:docMk/>
            <pc:sldMk cId="1500814288" sldId="257"/>
            <ac:grpSpMk id="8" creationId="{BC47F709-9099-CA1B-FE5D-9227F3B0A65D}"/>
          </ac:grpSpMkLst>
        </pc:grpChg>
        <pc:grpChg chg="add del mod topLvl">
          <ac:chgData name="Franziska Händschel" userId="e2149472-3187-4d00-b16a-a19eff6fc04a" providerId="ADAL" clId="{046889D0-EC09-45B7-906E-D90D51580847}" dt="2024-04-24T15:20:31.327" v="378" actId="21"/>
          <ac:grpSpMkLst>
            <pc:docMk/>
            <pc:sldMk cId="1500814288" sldId="257"/>
            <ac:grpSpMk id="11" creationId="{06DAD36E-AD68-67FA-68FB-33C420F18C97}"/>
          </ac:grpSpMkLst>
        </pc:grpChg>
        <pc:grpChg chg="add del mod topLvl">
          <ac:chgData name="Franziska Händschel" userId="e2149472-3187-4d00-b16a-a19eff6fc04a" providerId="ADAL" clId="{046889D0-EC09-45B7-906E-D90D51580847}" dt="2024-04-24T15:20:31.327" v="378" actId="21"/>
          <ac:grpSpMkLst>
            <pc:docMk/>
            <pc:sldMk cId="1500814288" sldId="257"/>
            <ac:grpSpMk id="15" creationId="{F24D8B2D-90F4-2C0B-4569-CBD213473A48}"/>
          </ac:grpSpMkLst>
        </pc:grpChg>
        <pc:grpChg chg="mod">
          <ac:chgData name="Franziska Händschel" userId="e2149472-3187-4d00-b16a-a19eff6fc04a" providerId="ADAL" clId="{046889D0-EC09-45B7-906E-D90D51580847}" dt="2024-04-24T15:19:42.411" v="369" actId="165"/>
          <ac:grpSpMkLst>
            <pc:docMk/>
            <pc:sldMk cId="1500814288" sldId="257"/>
            <ac:grpSpMk id="17" creationId="{53326452-8DFC-F801-707D-5AF956A2231E}"/>
          </ac:grpSpMkLst>
        </pc:grpChg>
        <pc:grpChg chg="mod">
          <ac:chgData name="Franziska Händschel" userId="e2149472-3187-4d00-b16a-a19eff6fc04a" providerId="ADAL" clId="{046889D0-EC09-45B7-906E-D90D51580847}" dt="2024-04-24T15:19:42.411" v="369" actId="165"/>
          <ac:grpSpMkLst>
            <pc:docMk/>
            <pc:sldMk cId="1500814288" sldId="257"/>
            <ac:grpSpMk id="18" creationId="{1BF87A1C-3C58-482B-48EF-5A1E4C5496C0}"/>
          </ac:grpSpMkLst>
        </pc:grpChg>
        <pc:grpChg chg="mod">
          <ac:chgData name="Franziska Händschel" userId="e2149472-3187-4d00-b16a-a19eff6fc04a" providerId="ADAL" clId="{046889D0-EC09-45B7-906E-D90D51580847}" dt="2024-04-24T15:19:42.411" v="369" actId="165"/>
          <ac:grpSpMkLst>
            <pc:docMk/>
            <pc:sldMk cId="1500814288" sldId="257"/>
            <ac:grpSpMk id="19" creationId="{42271245-460D-22BD-ED69-CD4A72D173C0}"/>
          </ac:grpSpMkLst>
        </pc:grpChg>
        <pc:grpChg chg="mod">
          <ac:chgData name="Franziska Händschel" userId="e2149472-3187-4d00-b16a-a19eff6fc04a" providerId="ADAL" clId="{046889D0-EC09-45B7-906E-D90D51580847}" dt="2024-04-24T15:19:42.411" v="369" actId="165"/>
          <ac:grpSpMkLst>
            <pc:docMk/>
            <pc:sldMk cId="1500814288" sldId="257"/>
            <ac:grpSpMk id="20" creationId="{F50CC574-26E5-CC7B-9A56-404F8E0D55C1}"/>
          </ac:grpSpMkLst>
        </pc:grpChg>
        <pc:grpChg chg="mod">
          <ac:chgData name="Franziska Händschel" userId="e2149472-3187-4d00-b16a-a19eff6fc04a" providerId="ADAL" clId="{046889D0-EC09-45B7-906E-D90D51580847}" dt="2024-04-24T15:19:42.411" v="369" actId="165"/>
          <ac:grpSpMkLst>
            <pc:docMk/>
            <pc:sldMk cId="1500814288" sldId="257"/>
            <ac:grpSpMk id="21" creationId="{AEA49C72-FCF8-62B7-B186-7280F0F159D9}"/>
          </ac:grpSpMkLst>
        </pc:grpChg>
        <pc:grpChg chg="mod">
          <ac:chgData name="Franziska Händschel" userId="e2149472-3187-4d00-b16a-a19eff6fc04a" providerId="ADAL" clId="{046889D0-EC09-45B7-906E-D90D51580847}" dt="2024-04-24T15:19:42.411" v="369" actId="165"/>
          <ac:grpSpMkLst>
            <pc:docMk/>
            <pc:sldMk cId="1500814288" sldId="257"/>
            <ac:grpSpMk id="24" creationId="{C2A0C2F1-E094-59A8-D6D5-BFB27CC281A9}"/>
          </ac:grpSpMkLst>
        </pc:grpChg>
        <pc:grpChg chg="del mod">
          <ac:chgData name="Franziska Händschel" userId="e2149472-3187-4d00-b16a-a19eff6fc04a" providerId="ADAL" clId="{046889D0-EC09-45B7-906E-D90D51580847}" dt="2024-04-24T15:19:42.411" v="369" actId="165"/>
          <ac:grpSpMkLst>
            <pc:docMk/>
            <pc:sldMk cId="1500814288" sldId="257"/>
            <ac:grpSpMk id="47" creationId="{F057609D-7A41-4D5B-51A0-3E3646E8A81F}"/>
          </ac:grpSpMkLst>
        </pc:grpChg>
        <pc:grpChg chg="del mod">
          <ac:chgData name="Franziska Händschel" userId="e2149472-3187-4d00-b16a-a19eff6fc04a" providerId="ADAL" clId="{046889D0-EC09-45B7-906E-D90D51580847}" dt="2024-04-24T15:19:42.411" v="369" actId="165"/>
          <ac:grpSpMkLst>
            <pc:docMk/>
            <pc:sldMk cId="1500814288" sldId="257"/>
            <ac:grpSpMk id="48" creationId="{DB2700FD-EB20-59D7-40DF-00846877A98A}"/>
          </ac:grpSpMkLst>
        </pc:grpChg>
        <pc:graphicFrameChg chg="mod">
          <ac:chgData name="Franziska Händschel" userId="e2149472-3187-4d00-b16a-a19eff6fc04a" providerId="ADAL" clId="{046889D0-EC09-45B7-906E-D90D51580847}" dt="2024-04-24T15:19:42.411" v="369" actId="165"/>
          <ac:graphicFrameMkLst>
            <pc:docMk/>
            <pc:sldMk cId="1500814288" sldId="257"/>
            <ac:graphicFrameMk id="12" creationId="{39DA858F-814B-0DAE-ECB6-BC6A2D3DFE87}"/>
          </ac:graphicFrameMkLst>
        </pc:graphicFrameChg>
        <pc:graphicFrameChg chg="mod">
          <ac:chgData name="Franziska Händschel" userId="e2149472-3187-4d00-b16a-a19eff6fc04a" providerId="ADAL" clId="{046889D0-EC09-45B7-906E-D90D51580847}" dt="2024-04-24T15:19:42.411" v="369" actId="165"/>
          <ac:graphicFrameMkLst>
            <pc:docMk/>
            <pc:sldMk cId="1500814288" sldId="257"/>
            <ac:graphicFrameMk id="16" creationId="{394D9384-1CED-0272-052C-D6C5AE750534}"/>
          </ac:graphicFrameMkLst>
        </pc:graphicFrameChg>
      </pc:sldChg>
      <pc:sldChg chg="addSp delSp modSp del mod">
        <pc:chgData name="Franziska Händschel" userId="e2149472-3187-4d00-b16a-a19eff6fc04a" providerId="ADAL" clId="{046889D0-EC09-45B7-906E-D90D51580847}" dt="2024-04-24T15:25:13.279" v="464" actId="47"/>
        <pc:sldMkLst>
          <pc:docMk/>
          <pc:sldMk cId="3933995897" sldId="258"/>
        </pc:sldMkLst>
        <pc:spChg chg="mod topLvl">
          <ac:chgData name="Franziska Händschel" userId="e2149472-3187-4d00-b16a-a19eff6fc04a" providerId="ADAL" clId="{046889D0-EC09-45B7-906E-D90D51580847}" dt="2024-04-24T15:23:56.128" v="440" actId="21"/>
          <ac:spMkLst>
            <pc:docMk/>
            <pc:sldMk cId="3933995897" sldId="258"/>
            <ac:spMk id="5" creationId="{4E1879DD-AE52-AD0E-1A02-314113877312}"/>
          </ac:spMkLst>
        </pc:spChg>
        <pc:spChg chg="mod">
          <ac:chgData name="Franziska Händschel" userId="e2149472-3187-4d00-b16a-a19eff6fc04a" providerId="ADAL" clId="{046889D0-EC09-45B7-906E-D90D51580847}" dt="2024-04-24T15:23:25.829" v="427" actId="165"/>
          <ac:spMkLst>
            <pc:docMk/>
            <pc:sldMk cId="3933995897" sldId="258"/>
            <ac:spMk id="10" creationId="{7F36B281-3849-21A2-1A64-E880F8A4A668}"/>
          </ac:spMkLst>
        </pc:spChg>
        <pc:spChg chg="mod">
          <ac:chgData name="Franziska Händschel" userId="e2149472-3187-4d00-b16a-a19eff6fc04a" providerId="ADAL" clId="{046889D0-EC09-45B7-906E-D90D51580847}" dt="2024-04-24T15:23:25.829" v="427" actId="165"/>
          <ac:spMkLst>
            <pc:docMk/>
            <pc:sldMk cId="3933995897" sldId="258"/>
            <ac:spMk id="11" creationId="{A8C5602C-31A5-FF12-8E10-D31413BD2581}"/>
          </ac:spMkLst>
        </pc:spChg>
        <pc:spChg chg="mod">
          <ac:chgData name="Franziska Händschel" userId="e2149472-3187-4d00-b16a-a19eff6fc04a" providerId="ADAL" clId="{046889D0-EC09-45B7-906E-D90D51580847}" dt="2024-04-24T15:23:25.829" v="427" actId="165"/>
          <ac:spMkLst>
            <pc:docMk/>
            <pc:sldMk cId="3933995897" sldId="258"/>
            <ac:spMk id="12" creationId="{01F17EA7-E270-3E06-8705-09520B3DF0CD}"/>
          </ac:spMkLst>
        </pc:spChg>
        <pc:spChg chg="mod">
          <ac:chgData name="Franziska Händschel" userId="e2149472-3187-4d00-b16a-a19eff6fc04a" providerId="ADAL" clId="{046889D0-EC09-45B7-906E-D90D51580847}" dt="2024-04-24T15:23:25.829" v="427" actId="165"/>
          <ac:spMkLst>
            <pc:docMk/>
            <pc:sldMk cId="3933995897" sldId="258"/>
            <ac:spMk id="13" creationId="{797B1C78-69F2-3B0E-5B8F-F88C511C7CC7}"/>
          </ac:spMkLst>
        </pc:spChg>
        <pc:spChg chg="mod">
          <ac:chgData name="Franziska Händschel" userId="e2149472-3187-4d00-b16a-a19eff6fc04a" providerId="ADAL" clId="{046889D0-EC09-45B7-906E-D90D51580847}" dt="2024-04-24T15:23:25.829" v="427" actId="165"/>
          <ac:spMkLst>
            <pc:docMk/>
            <pc:sldMk cId="3933995897" sldId="258"/>
            <ac:spMk id="14" creationId="{E328CBF6-8B2D-165D-1120-41DE830B5252}"/>
          </ac:spMkLst>
        </pc:spChg>
        <pc:spChg chg="mod">
          <ac:chgData name="Franziska Händschel" userId="e2149472-3187-4d00-b16a-a19eff6fc04a" providerId="ADAL" clId="{046889D0-EC09-45B7-906E-D90D51580847}" dt="2024-04-24T15:23:25.829" v="427" actId="165"/>
          <ac:spMkLst>
            <pc:docMk/>
            <pc:sldMk cId="3933995897" sldId="258"/>
            <ac:spMk id="15" creationId="{04E260E1-E0EB-9CCF-A2BD-C4650619D6A6}"/>
          </ac:spMkLst>
        </pc:spChg>
        <pc:spChg chg="mod">
          <ac:chgData name="Franziska Händschel" userId="e2149472-3187-4d00-b16a-a19eff6fc04a" providerId="ADAL" clId="{046889D0-EC09-45B7-906E-D90D51580847}" dt="2024-04-24T15:23:25.829" v="427" actId="165"/>
          <ac:spMkLst>
            <pc:docMk/>
            <pc:sldMk cId="3933995897" sldId="258"/>
            <ac:spMk id="17" creationId="{9D32E177-4701-68E7-83F7-777FCC04941C}"/>
          </ac:spMkLst>
        </pc:spChg>
        <pc:spChg chg="mod">
          <ac:chgData name="Franziska Händschel" userId="e2149472-3187-4d00-b16a-a19eff6fc04a" providerId="ADAL" clId="{046889D0-EC09-45B7-906E-D90D51580847}" dt="2024-04-24T15:23:25.829" v="427" actId="165"/>
          <ac:spMkLst>
            <pc:docMk/>
            <pc:sldMk cId="3933995897" sldId="258"/>
            <ac:spMk id="18" creationId="{290ABC15-CE04-D0C0-F417-EFB8C2A1CE7F}"/>
          </ac:spMkLst>
        </pc:spChg>
        <pc:spChg chg="mod">
          <ac:chgData name="Franziska Händschel" userId="e2149472-3187-4d00-b16a-a19eff6fc04a" providerId="ADAL" clId="{046889D0-EC09-45B7-906E-D90D51580847}" dt="2024-04-24T15:23:25.829" v="427" actId="165"/>
          <ac:spMkLst>
            <pc:docMk/>
            <pc:sldMk cId="3933995897" sldId="258"/>
            <ac:spMk id="20" creationId="{3BBEABA5-BA5D-4924-8D82-26CCE4D78C78}"/>
          </ac:spMkLst>
        </pc:spChg>
        <pc:spChg chg="mod">
          <ac:chgData name="Franziska Händschel" userId="e2149472-3187-4d00-b16a-a19eff6fc04a" providerId="ADAL" clId="{046889D0-EC09-45B7-906E-D90D51580847}" dt="2024-04-24T15:23:25.829" v="427" actId="165"/>
          <ac:spMkLst>
            <pc:docMk/>
            <pc:sldMk cId="3933995897" sldId="258"/>
            <ac:spMk id="21" creationId="{4BD757D6-2D58-19DE-836A-BB2A8FED0B63}"/>
          </ac:spMkLst>
        </pc:spChg>
        <pc:spChg chg="mod">
          <ac:chgData name="Franziska Händschel" userId="e2149472-3187-4d00-b16a-a19eff6fc04a" providerId="ADAL" clId="{046889D0-EC09-45B7-906E-D90D51580847}" dt="2024-04-24T15:23:25.829" v="427" actId="165"/>
          <ac:spMkLst>
            <pc:docMk/>
            <pc:sldMk cId="3933995897" sldId="258"/>
            <ac:spMk id="30" creationId="{3167B32C-0DA7-75D2-CAEA-CF2F8EB8E4C3}"/>
          </ac:spMkLst>
        </pc:spChg>
        <pc:spChg chg="mod topLvl">
          <ac:chgData name="Franziska Händschel" userId="e2149472-3187-4d00-b16a-a19eff6fc04a" providerId="ADAL" clId="{046889D0-EC09-45B7-906E-D90D51580847}" dt="2024-04-24T15:23:25.829" v="427" actId="165"/>
          <ac:spMkLst>
            <pc:docMk/>
            <pc:sldMk cId="3933995897" sldId="258"/>
            <ac:spMk id="34" creationId="{103640AE-7A81-8798-1DAF-968869A5E780}"/>
          </ac:spMkLst>
        </pc:spChg>
        <pc:spChg chg="mod">
          <ac:chgData name="Franziska Händschel" userId="e2149472-3187-4d00-b16a-a19eff6fc04a" providerId="ADAL" clId="{046889D0-EC09-45B7-906E-D90D51580847}" dt="2024-04-24T15:23:25.829" v="427" actId="165"/>
          <ac:spMkLst>
            <pc:docMk/>
            <pc:sldMk cId="3933995897" sldId="258"/>
            <ac:spMk id="38" creationId="{6D663BE3-64AC-CFD4-2AD9-87072D3866C1}"/>
          </ac:spMkLst>
        </pc:spChg>
        <pc:spChg chg="mod topLvl">
          <ac:chgData name="Franziska Händschel" userId="e2149472-3187-4d00-b16a-a19eff6fc04a" providerId="ADAL" clId="{046889D0-EC09-45B7-906E-D90D51580847}" dt="2024-04-24T15:23:25.829" v="427" actId="165"/>
          <ac:spMkLst>
            <pc:docMk/>
            <pc:sldMk cId="3933995897" sldId="258"/>
            <ac:spMk id="39" creationId="{A4336220-27E2-6687-71EB-A440F8EE19C9}"/>
          </ac:spMkLst>
        </pc:spChg>
        <pc:spChg chg="mod">
          <ac:chgData name="Franziska Händschel" userId="e2149472-3187-4d00-b16a-a19eff6fc04a" providerId="ADAL" clId="{046889D0-EC09-45B7-906E-D90D51580847}" dt="2024-04-24T15:23:25.829" v="427" actId="165"/>
          <ac:spMkLst>
            <pc:docMk/>
            <pc:sldMk cId="3933995897" sldId="258"/>
            <ac:spMk id="40" creationId="{37104E5A-1DBE-28E0-1C5D-3145B573AABA}"/>
          </ac:spMkLst>
        </pc:spChg>
        <pc:spChg chg="mod topLvl">
          <ac:chgData name="Franziska Händschel" userId="e2149472-3187-4d00-b16a-a19eff6fc04a" providerId="ADAL" clId="{046889D0-EC09-45B7-906E-D90D51580847}" dt="2024-04-24T15:23:25.829" v="427" actId="165"/>
          <ac:spMkLst>
            <pc:docMk/>
            <pc:sldMk cId="3933995897" sldId="258"/>
            <ac:spMk id="42" creationId="{D7B1AF5E-A486-A43F-B492-B16558CC5618}"/>
          </ac:spMkLst>
        </pc:spChg>
        <pc:spChg chg="mod topLvl">
          <ac:chgData name="Franziska Händschel" userId="e2149472-3187-4d00-b16a-a19eff6fc04a" providerId="ADAL" clId="{046889D0-EC09-45B7-906E-D90D51580847}" dt="2024-04-24T15:23:25.829" v="427" actId="165"/>
          <ac:spMkLst>
            <pc:docMk/>
            <pc:sldMk cId="3933995897" sldId="258"/>
            <ac:spMk id="43" creationId="{40B68992-1CC8-05CF-C01E-705BECA76577}"/>
          </ac:spMkLst>
        </pc:spChg>
        <pc:spChg chg="mod topLvl">
          <ac:chgData name="Franziska Händschel" userId="e2149472-3187-4d00-b16a-a19eff6fc04a" providerId="ADAL" clId="{046889D0-EC09-45B7-906E-D90D51580847}" dt="2024-04-24T15:23:25.829" v="427" actId="165"/>
          <ac:spMkLst>
            <pc:docMk/>
            <pc:sldMk cId="3933995897" sldId="258"/>
            <ac:spMk id="44" creationId="{C033B88E-6ADE-80F7-2E30-23FF78A38E68}"/>
          </ac:spMkLst>
        </pc:spChg>
        <pc:spChg chg="mod">
          <ac:chgData name="Franziska Händschel" userId="e2149472-3187-4d00-b16a-a19eff6fc04a" providerId="ADAL" clId="{046889D0-EC09-45B7-906E-D90D51580847}" dt="2024-04-24T15:23:25.829" v="427" actId="165"/>
          <ac:spMkLst>
            <pc:docMk/>
            <pc:sldMk cId="3933995897" sldId="258"/>
            <ac:spMk id="45" creationId="{E4719E78-FC37-56B9-4C37-1062A0DA8C15}"/>
          </ac:spMkLst>
        </pc:spChg>
        <pc:grpChg chg="del mod topLvl">
          <ac:chgData name="Franziska Händschel" userId="e2149472-3187-4d00-b16a-a19eff6fc04a" providerId="ADAL" clId="{046889D0-EC09-45B7-906E-D90D51580847}" dt="2024-04-24T15:23:28.499" v="428" actId="21"/>
          <ac:grpSpMkLst>
            <pc:docMk/>
            <pc:sldMk cId="3933995897" sldId="258"/>
            <ac:grpSpMk id="2" creationId="{3C8AE89E-1834-D9FA-F709-74372BD72040}"/>
          </ac:grpSpMkLst>
        </pc:grpChg>
        <pc:grpChg chg="mod topLvl">
          <ac:chgData name="Franziska Händschel" userId="e2149472-3187-4d00-b16a-a19eff6fc04a" providerId="ADAL" clId="{046889D0-EC09-45B7-906E-D90D51580847}" dt="2024-04-24T15:23:25.829" v="427" actId="165"/>
          <ac:grpSpMkLst>
            <pc:docMk/>
            <pc:sldMk cId="3933995897" sldId="258"/>
            <ac:grpSpMk id="16" creationId="{712FD656-463A-08D5-27B9-D8CB25C0198E}"/>
          </ac:grpSpMkLst>
        </pc:grpChg>
        <pc:grpChg chg="mod topLvl">
          <ac:chgData name="Franziska Händschel" userId="e2149472-3187-4d00-b16a-a19eff6fc04a" providerId="ADAL" clId="{046889D0-EC09-45B7-906E-D90D51580847}" dt="2024-04-24T15:23:25.829" v="427" actId="165"/>
          <ac:grpSpMkLst>
            <pc:docMk/>
            <pc:sldMk cId="3933995897" sldId="258"/>
            <ac:grpSpMk id="19" creationId="{F1CD6FB8-B65F-903B-69A2-C854038FE92C}"/>
          </ac:grpSpMkLst>
        </pc:grpChg>
        <pc:grpChg chg="del mod">
          <ac:chgData name="Franziska Händschel" userId="e2149472-3187-4d00-b16a-a19eff6fc04a" providerId="ADAL" clId="{046889D0-EC09-45B7-906E-D90D51580847}" dt="2024-04-24T15:23:25.829" v="427" actId="165"/>
          <ac:grpSpMkLst>
            <pc:docMk/>
            <pc:sldMk cId="3933995897" sldId="258"/>
            <ac:grpSpMk id="26" creationId="{88110950-5C89-0A23-2159-40F276D772EA}"/>
          </ac:grpSpMkLst>
        </pc:grpChg>
        <pc:grpChg chg="del mod">
          <ac:chgData name="Franziska Händschel" userId="e2149472-3187-4d00-b16a-a19eff6fc04a" providerId="ADAL" clId="{046889D0-EC09-45B7-906E-D90D51580847}" dt="2024-04-24T15:23:25.829" v="427" actId="165"/>
          <ac:grpSpMkLst>
            <pc:docMk/>
            <pc:sldMk cId="3933995897" sldId="258"/>
            <ac:grpSpMk id="28" creationId="{CCAF9097-5728-46AB-9BE9-D4635DC6B732}"/>
          </ac:grpSpMkLst>
        </pc:grpChg>
        <pc:grpChg chg="add del mod topLvl">
          <ac:chgData name="Franziska Händschel" userId="e2149472-3187-4d00-b16a-a19eff6fc04a" providerId="ADAL" clId="{046889D0-EC09-45B7-906E-D90D51580847}" dt="2024-04-24T15:23:45.854" v="434" actId="21"/>
          <ac:grpSpMkLst>
            <pc:docMk/>
            <pc:sldMk cId="3933995897" sldId="258"/>
            <ac:grpSpMk id="46" creationId="{169F0AB4-9056-09D4-EA1A-BAF7B5A1695C}"/>
          </ac:grpSpMkLst>
        </pc:grpChg>
        <pc:picChg chg="mod">
          <ac:chgData name="Franziska Händschel" userId="e2149472-3187-4d00-b16a-a19eff6fc04a" providerId="ADAL" clId="{046889D0-EC09-45B7-906E-D90D51580847}" dt="2024-04-24T15:23:25.829" v="427" actId="165"/>
          <ac:picMkLst>
            <pc:docMk/>
            <pc:sldMk cId="3933995897" sldId="258"/>
            <ac:picMk id="3" creationId="{A5E98F45-F864-2336-6859-84B47FE9E229}"/>
          </ac:picMkLst>
        </pc:picChg>
        <pc:picChg chg="mod">
          <ac:chgData name="Franziska Händschel" userId="e2149472-3187-4d00-b16a-a19eff6fc04a" providerId="ADAL" clId="{046889D0-EC09-45B7-906E-D90D51580847}" dt="2024-04-24T15:23:25.829" v="427" actId="165"/>
          <ac:picMkLst>
            <pc:docMk/>
            <pc:sldMk cId="3933995897" sldId="258"/>
            <ac:picMk id="4" creationId="{FFFCE27E-5745-082C-7E04-93F0A469180D}"/>
          </ac:picMkLst>
        </pc:picChg>
        <pc:picChg chg="mod">
          <ac:chgData name="Franziska Händschel" userId="e2149472-3187-4d00-b16a-a19eff6fc04a" providerId="ADAL" clId="{046889D0-EC09-45B7-906E-D90D51580847}" dt="2024-04-24T15:23:25.829" v="427" actId="165"/>
          <ac:picMkLst>
            <pc:docMk/>
            <pc:sldMk cId="3933995897" sldId="258"/>
            <ac:picMk id="8" creationId="{2B9C2B6F-4637-334B-0ECF-74C46DF253FB}"/>
          </ac:picMkLst>
        </pc:picChg>
        <pc:picChg chg="mod">
          <ac:chgData name="Franziska Händschel" userId="e2149472-3187-4d00-b16a-a19eff6fc04a" providerId="ADAL" clId="{046889D0-EC09-45B7-906E-D90D51580847}" dt="2024-04-24T15:23:25.829" v="427" actId="165"/>
          <ac:picMkLst>
            <pc:docMk/>
            <pc:sldMk cId="3933995897" sldId="258"/>
            <ac:picMk id="9" creationId="{C586E04A-FE3F-A4EB-BF73-4981856095E4}"/>
          </ac:picMkLst>
        </pc:picChg>
        <pc:picChg chg="mod">
          <ac:chgData name="Franziska Händschel" userId="e2149472-3187-4d00-b16a-a19eff6fc04a" providerId="ADAL" clId="{046889D0-EC09-45B7-906E-D90D51580847}" dt="2024-04-24T15:23:25.829" v="427" actId="165"/>
          <ac:picMkLst>
            <pc:docMk/>
            <pc:sldMk cId="3933995897" sldId="258"/>
            <ac:picMk id="23" creationId="{CF59AC9F-A748-B4AA-2BD4-AC389CE29FA4}"/>
          </ac:picMkLst>
        </pc:picChg>
        <pc:picChg chg="mod">
          <ac:chgData name="Franziska Händschel" userId="e2149472-3187-4d00-b16a-a19eff6fc04a" providerId="ADAL" clId="{046889D0-EC09-45B7-906E-D90D51580847}" dt="2024-04-24T15:23:25.829" v="427" actId="165"/>
          <ac:picMkLst>
            <pc:docMk/>
            <pc:sldMk cId="3933995897" sldId="258"/>
            <ac:picMk id="25" creationId="{33EFEAE1-509E-8EA4-E3CF-47192DCE2C40}"/>
          </ac:picMkLst>
        </pc:picChg>
        <pc:picChg chg="mod">
          <ac:chgData name="Franziska Händschel" userId="e2149472-3187-4d00-b16a-a19eff6fc04a" providerId="ADAL" clId="{046889D0-EC09-45B7-906E-D90D51580847}" dt="2024-04-24T15:23:25.829" v="427" actId="165"/>
          <ac:picMkLst>
            <pc:docMk/>
            <pc:sldMk cId="3933995897" sldId="258"/>
            <ac:picMk id="27" creationId="{788A78CC-63DE-3BE1-5B5E-2FB991631EBC}"/>
          </ac:picMkLst>
        </pc:picChg>
        <pc:picChg chg="del mod topLvl">
          <ac:chgData name="Franziska Händschel" userId="e2149472-3187-4d00-b16a-a19eff6fc04a" providerId="ADAL" clId="{046889D0-EC09-45B7-906E-D90D51580847}" dt="2024-04-24T15:23:45.854" v="434" actId="21"/>
          <ac:picMkLst>
            <pc:docMk/>
            <pc:sldMk cId="3933995897" sldId="258"/>
            <ac:picMk id="37" creationId="{250C5997-8774-AB1A-1F87-3B70B6F25D49}"/>
          </ac:picMkLst>
        </pc:picChg>
      </pc:sldChg>
      <pc:sldChg chg="delSp modSp del mod">
        <pc:chgData name="Franziska Händschel" userId="e2149472-3187-4d00-b16a-a19eff6fc04a" providerId="ADAL" clId="{046889D0-EC09-45B7-906E-D90D51580847}" dt="2024-04-24T15:25:13.279" v="464" actId="47"/>
        <pc:sldMkLst>
          <pc:docMk/>
          <pc:sldMk cId="3286471815" sldId="259"/>
        </pc:sldMkLst>
        <pc:spChg chg="mod topLvl">
          <ac:chgData name="Franziska Händschel" userId="e2149472-3187-4d00-b16a-a19eff6fc04a" providerId="ADAL" clId="{046889D0-EC09-45B7-906E-D90D51580847}" dt="2024-04-24T15:24:12.656" v="444" actId="165"/>
          <ac:spMkLst>
            <pc:docMk/>
            <pc:sldMk cId="3286471815" sldId="259"/>
            <ac:spMk id="5" creationId="{4E1879DD-AE52-AD0E-1A02-314113877312}"/>
          </ac:spMkLst>
        </pc:spChg>
        <pc:spChg chg="mod topLvl">
          <ac:chgData name="Franziska Händschel" userId="e2149472-3187-4d00-b16a-a19eff6fc04a" providerId="ADAL" clId="{046889D0-EC09-45B7-906E-D90D51580847}" dt="2024-04-24T15:24:51.433" v="457" actId="21"/>
          <ac:spMkLst>
            <pc:docMk/>
            <pc:sldMk cId="3286471815" sldId="259"/>
            <ac:spMk id="34" creationId="{103640AE-7A81-8798-1DAF-968869A5E780}"/>
          </ac:spMkLst>
        </pc:spChg>
        <pc:spChg chg="mod">
          <ac:chgData name="Franziska Händschel" userId="e2149472-3187-4d00-b16a-a19eff6fc04a" providerId="ADAL" clId="{046889D0-EC09-45B7-906E-D90D51580847}" dt="2024-04-24T15:24:12.656" v="444" actId="165"/>
          <ac:spMkLst>
            <pc:docMk/>
            <pc:sldMk cId="3286471815" sldId="259"/>
            <ac:spMk id="37" creationId="{1B1E7163-D0F2-200A-06C3-D7FAB729DFCE}"/>
          </ac:spMkLst>
        </pc:spChg>
        <pc:spChg chg="mod">
          <ac:chgData name="Franziska Händschel" userId="e2149472-3187-4d00-b16a-a19eff6fc04a" providerId="ADAL" clId="{046889D0-EC09-45B7-906E-D90D51580847}" dt="2024-04-24T15:24:12.656" v="444" actId="165"/>
          <ac:spMkLst>
            <pc:docMk/>
            <pc:sldMk cId="3286471815" sldId="259"/>
            <ac:spMk id="38" creationId="{A027F502-BEF9-E2EB-2F5C-8306E5E15375}"/>
          </ac:spMkLst>
        </pc:spChg>
        <pc:spChg chg="mod topLvl">
          <ac:chgData name="Franziska Händschel" userId="e2149472-3187-4d00-b16a-a19eff6fc04a" providerId="ADAL" clId="{046889D0-EC09-45B7-906E-D90D51580847}" dt="2024-04-24T15:24:12.656" v="444" actId="165"/>
          <ac:spMkLst>
            <pc:docMk/>
            <pc:sldMk cId="3286471815" sldId="259"/>
            <ac:spMk id="39" creationId="{A4336220-27E2-6687-71EB-A440F8EE19C9}"/>
          </ac:spMkLst>
        </pc:spChg>
        <pc:spChg chg="mod topLvl">
          <ac:chgData name="Franziska Händschel" userId="e2149472-3187-4d00-b16a-a19eff6fc04a" providerId="ADAL" clId="{046889D0-EC09-45B7-906E-D90D51580847}" dt="2024-04-24T15:24:38.252" v="454" actId="21"/>
          <ac:spMkLst>
            <pc:docMk/>
            <pc:sldMk cId="3286471815" sldId="259"/>
            <ac:spMk id="42" creationId="{D7B1AF5E-A486-A43F-B492-B16558CC5618}"/>
          </ac:spMkLst>
        </pc:spChg>
        <pc:spChg chg="mod topLvl">
          <ac:chgData name="Franziska Händschel" userId="e2149472-3187-4d00-b16a-a19eff6fc04a" providerId="ADAL" clId="{046889D0-EC09-45B7-906E-D90D51580847}" dt="2024-04-24T15:24:32.497" v="452" actId="21"/>
          <ac:spMkLst>
            <pc:docMk/>
            <pc:sldMk cId="3286471815" sldId="259"/>
            <ac:spMk id="43" creationId="{40B68992-1CC8-05CF-C01E-705BECA76577}"/>
          </ac:spMkLst>
        </pc:spChg>
        <pc:spChg chg="mod topLvl">
          <ac:chgData name="Franziska Händschel" userId="e2149472-3187-4d00-b16a-a19eff6fc04a" providerId="ADAL" clId="{046889D0-EC09-45B7-906E-D90D51580847}" dt="2024-04-24T15:24:12.656" v="444" actId="165"/>
          <ac:spMkLst>
            <pc:docMk/>
            <pc:sldMk cId="3286471815" sldId="259"/>
            <ac:spMk id="44" creationId="{C033B88E-6ADE-80F7-2E30-23FF78A38E68}"/>
          </ac:spMkLst>
        </pc:spChg>
        <pc:spChg chg="mod">
          <ac:chgData name="Franziska Händschel" userId="e2149472-3187-4d00-b16a-a19eff6fc04a" providerId="ADAL" clId="{046889D0-EC09-45B7-906E-D90D51580847}" dt="2024-04-24T15:24:12.656" v="444" actId="165"/>
          <ac:spMkLst>
            <pc:docMk/>
            <pc:sldMk cId="3286471815" sldId="259"/>
            <ac:spMk id="45" creationId="{1F575F3D-2273-C9A1-1818-AF2C23D188AD}"/>
          </ac:spMkLst>
        </pc:spChg>
        <pc:spChg chg="mod">
          <ac:chgData name="Franziska Händschel" userId="e2149472-3187-4d00-b16a-a19eff6fc04a" providerId="ADAL" clId="{046889D0-EC09-45B7-906E-D90D51580847}" dt="2024-04-24T15:24:12.656" v="444" actId="165"/>
          <ac:spMkLst>
            <pc:docMk/>
            <pc:sldMk cId="3286471815" sldId="259"/>
            <ac:spMk id="47" creationId="{711EBBA1-BE40-C088-72A8-278E66D9611C}"/>
          </ac:spMkLst>
        </pc:spChg>
        <pc:spChg chg="mod">
          <ac:chgData name="Franziska Händschel" userId="e2149472-3187-4d00-b16a-a19eff6fc04a" providerId="ADAL" clId="{046889D0-EC09-45B7-906E-D90D51580847}" dt="2024-04-24T15:24:12.656" v="444" actId="165"/>
          <ac:spMkLst>
            <pc:docMk/>
            <pc:sldMk cId="3286471815" sldId="259"/>
            <ac:spMk id="49" creationId="{9AB783ED-F94A-F8DF-98B1-B81E0DEC3D69}"/>
          </ac:spMkLst>
        </pc:spChg>
        <pc:spChg chg="mod">
          <ac:chgData name="Franziska Händschel" userId="e2149472-3187-4d00-b16a-a19eff6fc04a" providerId="ADAL" clId="{046889D0-EC09-45B7-906E-D90D51580847}" dt="2024-04-24T15:24:12.656" v="444" actId="165"/>
          <ac:spMkLst>
            <pc:docMk/>
            <pc:sldMk cId="3286471815" sldId="259"/>
            <ac:spMk id="51" creationId="{EF1BA5D2-B292-BBF4-0F5D-D22CD5FE58BA}"/>
          </ac:spMkLst>
        </pc:spChg>
        <pc:spChg chg="mod">
          <ac:chgData name="Franziska Händschel" userId="e2149472-3187-4d00-b16a-a19eff6fc04a" providerId="ADAL" clId="{046889D0-EC09-45B7-906E-D90D51580847}" dt="2024-04-24T15:24:12.656" v="444" actId="165"/>
          <ac:spMkLst>
            <pc:docMk/>
            <pc:sldMk cId="3286471815" sldId="259"/>
            <ac:spMk id="52" creationId="{D3A194F3-7F48-33FB-FA46-604C150AF8AD}"/>
          </ac:spMkLst>
        </pc:spChg>
        <pc:spChg chg="mod">
          <ac:chgData name="Franziska Händschel" userId="e2149472-3187-4d00-b16a-a19eff6fc04a" providerId="ADAL" clId="{046889D0-EC09-45B7-906E-D90D51580847}" dt="2024-04-24T15:24:12.656" v="444" actId="165"/>
          <ac:spMkLst>
            <pc:docMk/>
            <pc:sldMk cId="3286471815" sldId="259"/>
            <ac:spMk id="54" creationId="{7E66F20E-85EF-ECC3-0DD0-C5565BA09364}"/>
          </ac:spMkLst>
        </pc:spChg>
        <pc:spChg chg="mod">
          <ac:chgData name="Franziska Händschel" userId="e2149472-3187-4d00-b16a-a19eff6fc04a" providerId="ADAL" clId="{046889D0-EC09-45B7-906E-D90D51580847}" dt="2024-04-24T15:24:12.656" v="444" actId="165"/>
          <ac:spMkLst>
            <pc:docMk/>
            <pc:sldMk cId="3286471815" sldId="259"/>
            <ac:spMk id="55" creationId="{3BFB7D3B-690C-2D70-A6F6-CAF43B3E0A74}"/>
          </ac:spMkLst>
        </pc:spChg>
        <pc:spChg chg="mod">
          <ac:chgData name="Franziska Händschel" userId="e2149472-3187-4d00-b16a-a19eff6fc04a" providerId="ADAL" clId="{046889D0-EC09-45B7-906E-D90D51580847}" dt="2024-04-24T15:24:12.656" v="444" actId="165"/>
          <ac:spMkLst>
            <pc:docMk/>
            <pc:sldMk cId="3286471815" sldId="259"/>
            <ac:spMk id="60" creationId="{FF5018E4-E2A1-AD9F-5124-56728F013233}"/>
          </ac:spMkLst>
        </pc:spChg>
        <pc:grpChg chg="del mod">
          <ac:chgData name="Franziska Händschel" userId="e2149472-3187-4d00-b16a-a19eff6fc04a" providerId="ADAL" clId="{046889D0-EC09-45B7-906E-D90D51580847}" dt="2024-04-24T15:24:12.656" v="444" actId="165"/>
          <ac:grpSpMkLst>
            <pc:docMk/>
            <pc:sldMk cId="3286471815" sldId="259"/>
            <ac:grpSpMk id="4" creationId="{AA357E70-A6FB-74AE-543F-B1A8A8F2D74A}"/>
          </ac:grpSpMkLst>
        </pc:grpChg>
        <pc:grpChg chg="del mod">
          <ac:chgData name="Franziska Händschel" userId="e2149472-3187-4d00-b16a-a19eff6fc04a" providerId="ADAL" clId="{046889D0-EC09-45B7-906E-D90D51580847}" dt="2024-04-24T15:24:12.656" v="444" actId="165"/>
          <ac:grpSpMkLst>
            <pc:docMk/>
            <pc:sldMk cId="3286471815" sldId="259"/>
            <ac:grpSpMk id="8" creationId="{DEF6B190-086A-F8C9-750F-FB21C528CA6A}"/>
          </ac:grpSpMkLst>
        </pc:grpChg>
        <pc:grpChg chg="del mod topLvl">
          <ac:chgData name="Franziska Händschel" userId="e2149472-3187-4d00-b16a-a19eff6fc04a" providerId="ADAL" clId="{046889D0-EC09-45B7-906E-D90D51580847}" dt="2024-04-24T15:24:57.833" v="459" actId="21"/>
          <ac:grpSpMkLst>
            <pc:docMk/>
            <pc:sldMk cId="3286471815" sldId="259"/>
            <ac:grpSpMk id="29" creationId="{041BB659-4AD1-289D-0F17-B118ED1ED28F}"/>
          </ac:grpSpMkLst>
        </pc:grpChg>
        <pc:grpChg chg="mod">
          <ac:chgData name="Franziska Händschel" userId="e2149472-3187-4d00-b16a-a19eff6fc04a" providerId="ADAL" clId="{046889D0-EC09-45B7-906E-D90D51580847}" dt="2024-04-24T15:24:12.656" v="444" actId="165"/>
          <ac:grpSpMkLst>
            <pc:docMk/>
            <pc:sldMk cId="3286471815" sldId="259"/>
            <ac:grpSpMk id="30" creationId="{661F77C3-5EB6-5171-0B49-52F3B0423337}"/>
          </ac:grpSpMkLst>
        </pc:grpChg>
        <pc:grpChg chg="mod">
          <ac:chgData name="Franziska Händschel" userId="e2149472-3187-4d00-b16a-a19eff6fc04a" providerId="ADAL" clId="{046889D0-EC09-45B7-906E-D90D51580847}" dt="2024-04-24T15:24:12.656" v="444" actId="165"/>
          <ac:grpSpMkLst>
            <pc:docMk/>
            <pc:sldMk cId="3286471815" sldId="259"/>
            <ac:grpSpMk id="35" creationId="{AAC05DC1-1A4C-980F-C188-54FB5882AE14}"/>
          </ac:grpSpMkLst>
        </pc:grpChg>
        <pc:grpChg chg="mod">
          <ac:chgData name="Franziska Händschel" userId="e2149472-3187-4d00-b16a-a19eff6fc04a" providerId="ADAL" clId="{046889D0-EC09-45B7-906E-D90D51580847}" dt="2024-04-24T15:24:12.656" v="444" actId="165"/>
          <ac:grpSpMkLst>
            <pc:docMk/>
            <pc:sldMk cId="3286471815" sldId="259"/>
            <ac:grpSpMk id="36" creationId="{58D782B4-646D-F625-46F8-A0BA80A271C0}"/>
          </ac:grpSpMkLst>
        </pc:grpChg>
        <pc:grpChg chg="mod topLvl">
          <ac:chgData name="Franziska Händschel" userId="e2149472-3187-4d00-b16a-a19eff6fc04a" providerId="ADAL" clId="{046889D0-EC09-45B7-906E-D90D51580847}" dt="2024-04-24T15:24:12.656" v="444" actId="165"/>
          <ac:grpSpMkLst>
            <pc:docMk/>
            <pc:sldMk cId="3286471815" sldId="259"/>
            <ac:grpSpMk id="50" creationId="{7582E751-0E9D-32BB-95FE-F77B86F35D2E}"/>
          </ac:grpSpMkLst>
        </pc:grpChg>
        <pc:grpChg chg="mod topLvl">
          <ac:chgData name="Franziska Händschel" userId="e2149472-3187-4d00-b16a-a19eff6fc04a" providerId="ADAL" clId="{046889D0-EC09-45B7-906E-D90D51580847}" dt="2024-04-24T15:24:12.656" v="444" actId="165"/>
          <ac:grpSpMkLst>
            <pc:docMk/>
            <pc:sldMk cId="3286471815" sldId="259"/>
            <ac:grpSpMk id="53" creationId="{9B8DF955-ACD0-2A11-8E9C-7F7F909A5659}"/>
          </ac:grpSpMkLst>
        </pc:grpChg>
        <pc:grpChg chg="mod">
          <ac:chgData name="Franziska Händschel" userId="e2149472-3187-4d00-b16a-a19eff6fc04a" providerId="ADAL" clId="{046889D0-EC09-45B7-906E-D90D51580847}" dt="2024-04-24T15:24:12.656" v="444" actId="165"/>
          <ac:grpSpMkLst>
            <pc:docMk/>
            <pc:sldMk cId="3286471815" sldId="259"/>
            <ac:grpSpMk id="61" creationId="{277CE338-1B4D-CC4A-2853-546A8779E571}"/>
          </ac:grpSpMkLst>
        </pc:grpChg>
        <pc:grpChg chg="del mod topLvl">
          <ac:chgData name="Franziska Händschel" userId="e2149472-3187-4d00-b16a-a19eff6fc04a" providerId="ADAL" clId="{046889D0-EC09-45B7-906E-D90D51580847}" dt="2024-04-24T15:24:16.803" v="445" actId="21"/>
          <ac:grpSpMkLst>
            <pc:docMk/>
            <pc:sldMk cId="3286471815" sldId="259"/>
            <ac:grpSpMk id="62" creationId="{171100FB-1273-2333-5BCC-751D9CB803C1}"/>
          </ac:grpSpMkLst>
        </pc:grpChg>
        <pc:picChg chg="mod">
          <ac:chgData name="Franziska Händschel" userId="e2149472-3187-4d00-b16a-a19eff6fc04a" providerId="ADAL" clId="{046889D0-EC09-45B7-906E-D90D51580847}" dt="2024-04-24T15:24:12.656" v="444" actId="165"/>
          <ac:picMkLst>
            <pc:docMk/>
            <pc:sldMk cId="3286471815" sldId="259"/>
            <ac:picMk id="18" creationId="{411269E4-7D22-E97D-2A95-81B0111944A6}"/>
          </ac:picMkLst>
        </pc:picChg>
        <pc:picChg chg="mod">
          <ac:chgData name="Franziska Händschel" userId="e2149472-3187-4d00-b16a-a19eff6fc04a" providerId="ADAL" clId="{046889D0-EC09-45B7-906E-D90D51580847}" dt="2024-04-24T15:24:12.656" v="444" actId="165"/>
          <ac:picMkLst>
            <pc:docMk/>
            <pc:sldMk cId="3286471815" sldId="259"/>
            <ac:picMk id="20" creationId="{784B029B-39AE-F1CC-506A-62E9F7D64517}"/>
          </ac:picMkLst>
        </pc:picChg>
        <pc:picChg chg="mod">
          <ac:chgData name="Franziska Händschel" userId="e2149472-3187-4d00-b16a-a19eff6fc04a" providerId="ADAL" clId="{046889D0-EC09-45B7-906E-D90D51580847}" dt="2024-04-24T15:24:12.656" v="444" actId="165"/>
          <ac:picMkLst>
            <pc:docMk/>
            <pc:sldMk cId="3286471815" sldId="259"/>
            <ac:picMk id="40" creationId="{18373366-A48C-1335-468B-CD7B0AC67439}"/>
          </ac:picMkLst>
        </pc:picChg>
        <pc:picChg chg="mod">
          <ac:chgData name="Franziska Händschel" userId="e2149472-3187-4d00-b16a-a19eff6fc04a" providerId="ADAL" clId="{046889D0-EC09-45B7-906E-D90D51580847}" dt="2024-04-24T15:24:12.656" v="444" actId="165"/>
          <ac:picMkLst>
            <pc:docMk/>
            <pc:sldMk cId="3286471815" sldId="259"/>
            <ac:picMk id="46" creationId="{A4D35F66-CF19-7FEC-4007-C961DC375913}"/>
          </ac:picMkLst>
        </pc:picChg>
        <pc:picChg chg="mod">
          <ac:chgData name="Franziska Händschel" userId="e2149472-3187-4d00-b16a-a19eff6fc04a" providerId="ADAL" clId="{046889D0-EC09-45B7-906E-D90D51580847}" dt="2024-04-24T15:24:12.656" v="444" actId="165"/>
          <ac:picMkLst>
            <pc:docMk/>
            <pc:sldMk cId="3286471815" sldId="259"/>
            <ac:picMk id="48" creationId="{DF2081C7-2122-9071-DE3C-BBB9BED20F41}"/>
          </ac:picMkLst>
        </pc:picChg>
      </pc:sldChg>
      <pc:sldChg chg="delSp modSp del mod">
        <pc:chgData name="Franziska Händschel" userId="e2149472-3187-4d00-b16a-a19eff6fc04a" providerId="ADAL" clId="{046889D0-EC09-45B7-906E-D90D51580847}" dt="2024-04-24T15:25:13.279" v="464" actId="47"/>
        <pc:sldMkLst>
          <pc:docMk/>
          <pc:sldMk cId="91951918" sldId="263"/>
        </pc:sldMkLst>
        <pc:spChg chg="mod">
          <ac:chgData name="Franziska Händschel" userId="e2149472-3187-4d00-b16a-a19eff6fc04a" providerId="ADAL" clId="{046889D0-EC09-45B7-906E-D90D51580847}" dt="2024-04-24T15:21:53.732" v="402" actId="165"/>
          <ac:spMkLst>
            <pc:docMk/>
            <pc:sldMk cId="91951918" sldId="263"/>
            <ac:spMk id="3" creationId="{78F63AAC-F2FC-84C2-EB5C-B04D8B94124A}"/>
          </ac:spMkLst>
        </pc:spChg>
        <pc:spChg chg="mod">
          <ac:chgData name="Franziska Händschel" userId="e2149472-3187-4d00-b16a-a19eff6fc04a" providerId="ADAL" clId="{046889D0-EC09-45B7-906E-D90D51580847}" dt="2024-04-24T15:21:53.732" v="402" actId="165"/>
          <ac:spMkLst>
            <pc:docMk/>
            <pc:sldMk cId="91951918" sldId="263"/>
            <ac:spMk id="4" creationId="{E7C57327-6700-FB98-E0C8-593F4C3189E4}"/>
          </ac:spMkLst>
        </pc:spChg>
        <pc:spChg chg="mod topLvl">
          <ac:chgData name="Franziska Händschel" userId="e2149472-3187-4d00-b16a-a19eff6fc04a" providerId="ADAL" clId="{046889D0-EC09-45B7-906E-D90D51580847}" dt="2024-04-24T15:21:53.732" v="402" actId="165"/>
          <ac:spMkLst>
            <pc:docMk/>
            <pc:sldMk cId="91951918" sldId="263"/>
            <ac:spMk id="5" creationId="{4E1879DD-AE52-AD0E-1A02-314113877312}"/>
          </ac:spMkLst>
        </pc:spChg>
        <pc:spChg chg="mod">
          <ac:chgData name="Franziska Händschel" userId="e2149472-3187-4d00-b16a-a19eff6fc04a" providerId="ADAL" clId="{046889D0-EC09-45B7-906E-D90D51580847}" dt="2024-04-24T15:21:53.732" v="402" actId="165"/>
          <ac:spMkLst>
            <pc:docMk/>
            <pc:sldMk cId="91951918" sldId="263"/>
            <ac:spMk id="9" creationId="{D13B6A09-D4DF-DD1B-9782-5C41479C0229}"/>
          </ac:spMkLst>
        </pc:spChg>
        <pc:spChg chg="mod">
          <ac:chgData name="Franziska Händschel" userId="e2149472-3187-4d00-b16a-a19eff6fc04a" providerId="ADAL" clId="{046889D0-EC09-45B7-906E-D90D51580847}" dt="2024-04-24T15:21:53.732" v="402" actId="165"/>
          <ac:spMkLst>
            <pc:docMk/>
            <pc:sldMk cId="91951918" sldId="263"/>
            <ac:spMk id="10" creationId="{44578620-8F5F-807F-93E9-AF7B3BB0D857}"/>
          </ac:spMkLst>
        </pc:spChg>
        <pc:spChg chg="mod topLvl">
          <ac:chgData name="Franziska Händschel" userId="e2149472-3187-4d00-b16a-a19eff6fc04a" providerId="ADAL" clId="{046889D0-EC09-45B7-906E-D90D51580847}" dt="2024-04-24T15:22:28.232" v="414" actId="21"/>
          <ac:spMkLst>
            <pc:docMk/>
            <pc:sldMk cId="91951918" sldId="263"/>
            <ac:spMk id="34" creationId="{103640AE-7A81-8798-1DAF-968869A5E780}"/>
          </ac:spMkLst>
        </pc:spChg>
        <pc:spChg chg="mod topLvl">
          <ac:chgData name="Franziska Händschel" userId="e2149472-3187-4d00-b16a-a19eff6fc04a" providerId="ADAL" clId="{046889D0-EC09-45B7-906E-D90D51580847}" dt="2024-04-24T15:21:53.732" v="402" actId="165"/>
          <ac:spMkLst>
            <pc:docMk/>
            <pc:sldMk cId="91951918" sldId="263"/>
            <ac:spMk id="39" creationId="{A4336220-27E2-6687-71EB-A440F8EE19C9}"/>
          </ac:spMkLst>
        </pc:spChg>
        <pc:spChg chg="mod topLvl">
          <ac:chgData name="Franziska Händschel" userId="e2149472-3187-4d00-b16a-a19eff6fc04a" providerId="ADAL" clId="{046889D0-EC09-45B7-906E-D90D51580847}" dt="2024-04-24T15:21:53.732" v="402" actId="165"/>
          <ac:spMkLst>
            <pc:docMk/>
            <pc:sldMk cId="91951918" sldId="263"/>
            <ac:spMk id="42" creationId="{D7B1AF5E-A486-A43F-B492-B16558CC5618}"/>
          </ac:spMkLst>
        </pc:spChg>
        <pc:spChg chg="mod topLvl">
          <ac:chgData name="Franziska Händschel" userId="e2149472-3187-4d00-b16a-a19eff6fc04a" providerId="ADAL" clId="{046889D0-EC09-45B7-906E-D90D51580847}" dt="2024-04-24T15:22:37.193" v="416" actId="21"/>
          <ac:spMkLst>
            <pc:docMk/>
            <pc:sldMk cId="91951918" sldId="263"/>
            <ac:spMk id="43" creationId="{40B68992-1CC8-05CF-C01E-705BECA76577}"/>
          </ac:spMkLst>
        </pc:spChg>
        <pc:spChg chg="mod topLvl">
          <ac:chgData name="Franziska Händschel" userId="e2149472-3187-4d00-b16a-a19eff6fc04a" providerId="ADAL" clId="{046889D0-EC09-45B7-906E-D90D51580847}" dt="2024-04-24T15:21:53.732" v="402" actId="165"/>
          <ac:spMkLst>
            <pc:docMk/>
            <pc:sldMk cId="91951918" sldId="263"/>
            <ac:spMk id="44" creationId="{C033B88E-6ADE-80F7-2E30-23FF78A38E68}"/>
          </ac:spMkLst>
        </pc:spChg>
        <pc:spChg chg="mod">
          <ac:chgData name="Franziska Händschel" userId="e2149472-3187-4d00-b16a-a19eff6fc04a" providerId="ADAL" clId="{046889D0-EC09-45B7-906E-D90D51580847}" dt="2024-04-24T15:21:53.732" v="402" actId="165"/>
          <ac:spMkLst>
            <pc:docMk/>
            <pc:sldMk cId="91951918" sldId="263"/>
            <ac:spMk id="46" creationId="{1024ABD7-9C64-2AD1-5B80-88E13E8BD2FF}"/>
          </ac:spMkLst>
        </pc:spChg>
        <pc:spChg chg="mod">
          <ac:chgData name="Franziska Händschel" userId="e2149472-3187-4d00-b16a-a19eff6fc04a" providerId="ADAL" clId="{046889D0-EC09-45B7-906E-D90D51580847}" dt="2024-04-24T15:21:53.732" v="402" actId="165"/>
          <ac:spMkLst>
            <pc:docMk/>
            <pc:sldMk cId="91951918" sldId="263"/>
            <ac:spMk id="47" creationId="{8C774B6C-B660-DF49-1B5C-DC49ABABFD5B}"/>
          </ac:spMkLst>
        </pc:spChg>
        <pc:spChg chg="mod">
          <ac:chgData name="Franziska Händschel" userId="e2149472-3187-4d00-b16a-a19eff6fc04a" providerId="ADAL" clId="{046889D0-EC09-45B7-906E-D90D51580847}" dt="2024-04-24T15:21:53.732" v="402" actId="165"/>
          <ac:spMkLst>
            <pc:docMk/>
            <pc:sldMk cId="91951918" sldId="263"/>
            <ac:spMk id="48" creationId="{5DDEBAF3-2509-8483-9A4B-08A4FC5C912F}"/>
          </ac:spMkLst>
        </pc:spChg>
        <pc:spChg chg="mod">
          <ac:chgData name="Franziska Händschel" userId="e2149472-3187-4d00-b16a-a19eff6fc04a" providerId="ADAL" clId="{046889D0-EC09-45B7-906E-D90D51580847}" dt="2024-04-24T15:21:53.732" v="402" actId="165"/>
          <ac:spMkLst>
            <pc:docMk/>
            <pc:sldMk cId="91951918" sldId="263"/>
            <ac:spMk id="49" creationId="{63F9BF01-69A2-240C-7A82-6C205119EEBA}"/>
          </ac:spMkLst>
        </pc:spChg>
        <pc:spChg chg="mod">
          <ac:chgData name="Franziska Händschel" userId="e2149472-3187-4d00-b16a-a19eff6fc04a" providerId="ADAL" clId="{046889D0-EC09-45B7-906E-D90D51580847}" dt="2024-04-24T15:21:53.732" v="402" actId="165"/>
          <ac:spMkLst>
            <pc:docMk/>
            <pc:sldMk cId="91951918" sldId="263"/>
            <ac:spMk id="50" creationId="{C7A4263A-D2D4-635E-30AB-64DD1FFD228A}"/>
          </ac:spMkLst>
        </pc:spChg>
        <pc:spChg chg="mod">
          <ac:chgData name="Franziska Händschel" userId="e2149472-3187-4d00-b16a-a19eff6fc04a" providerId="ADAL" clId="{046889D0-EC09-45B7-906E-D90D51580847}" dt="2024-04-24T15:21:53.732" v="402" actId="165"/>
          <ac:spMkLst>
            <pc:docMk/>
            <pc:sldMk cId="91951918" sldId="263"/>
            <ac:spMk id="51" creationId="{B8FC815B-54E6-7FB0-D480-B0093FAF41D1}"/>
          </ac:spMkLst>
        </pc:spChg>
        <pc:spChg chg="mod">
          <ac:chgData name="Franziska Händschel" userId="e2149472-3187-4d00-b16a-a19eff6fc04a" providerId="ADAL" clId="{046889D0-EC09-45B7-906E-D90D51580847}" dt="2024-04-24T15:21:53.732" v="402" actId="165"/>
          <ac:spMkLst>
            <pc:docMk/>
            <pc:sldMk cId="91951918" sldId="263"/>
            <ac:spMk id="52" creationId="{18FAB4D1-F6CE-B671-9E4D-FB660FD3DC3D}"/>
          </ac:spMkLst>
        </pc:spChg>
        <pc:spChg chg="mod">
          <ac:chgData name="Franziska Händschel" userId="e2149472-3187-4d00-b16a-a19eff6fc04a" providerId="ADAL" clId="{046889D0-EC09-45B7-906E-D90D51580847}" dt="2024-04-24T15:21:53.732" v="402" actId="165"/>
          <ac:spMkLst>
            <pc:docMk/>
            <pc:sldMk cId="91951918" sldId="263"/>
            <ac:spMk id="61" creationId="{56F8F7FB-B9AA-9F9D-07A6-4C17563C2F7D}"/>
          </ac:spMkLst>
        </pc:spChg>
        <pc:spChg chg="mod">
          <ac:chgData name="Franziska Händschel" userId="e2149472-3187-4d00-b16a-a19eff6fc04a" providerId="ADAL" clId="{046889D0-EC09-45B7-906E-D90D51580847}" dt="2024-04-24T15:21:53.732" v="402" actId="165"/>
          <ac:spMkLst>
            <pc:docMk/>
            <pc:sldMk cId="91951918" sldId="263"/>
            <ac:spMk id="62" creationId="{CF25B71D-6510-638A-3E41-D746A0D1DCEC}"/>
          </ac:spMkLst>
        </pc:spChg>
        <pc:spChg chg="mod">
          <ac:chgData name="Franziska Händschel" userId="e2149472-3187-4d00-b16a-a19eff6fc04a" providerId="ADAL" clId="{046889D0-EC09-45B7-906E-D90D51580847}" dt="2024-04-24T15:21:53.732" v="402" actId="165"/>
          <ac:spMkLst>
            <pc:docMk/>
            <pc:sldMk cId="91951918" sldId="263"/>
            <ac:spMk id="63" creationId="{86139AA3-2C6A-E489-2E5F-490290A38887}"/>
          </ac:spMkLst>
        </pc:spChg>
        <pc:spChg chg="mod">
          <ac:chgData name="Franziska Händschel" userId="e2149472-3187-4d00-b16a-a19eff6fc04a" providerId="ADAL" clId="{046889D0-EC09-45B7-906E-D90D51580847}" dt="2024-04-24T15:21:53.732" v="402" actId="165"/>
          <ac:spMkLst>
            <pc:docMk/>
            <pc:sldMk cId="91951918" sldId="263"/>
            <ac:spMk id="64" creationId="{2944CD3B-5E45-BFE5-3849-63EEA16844F5}"/>
          </ac:spMkLst>
        </pc:spChg>
        <pc:spChg chg="mod">
          <ac:chgData name="Franziska Händschel" userId="e2149472-3187-4d00-b16a-a19eff6fc04a" providerId="ADAL" clId="{046889D0-EC09-45B7-906E-D90D51580847}" dt="2024-04-24T15:21:53.732" v="402" actId="165"/>
          <ac:spMkLst>
            <pc:docMk/>
            <pc:sldMk cId="91951918" sldId="263"/>
            <ac:spMk id="65" creationId="{B436B742-75FE-B5B0-C4E8-FA64F2BD0D32}"/>
          </ac:spMkLst>
        </pc:spChg>
        <pc:spChg chg="mod">
          <ac:chgData name="Franziska Händschel" userId="e2149472-3187-4d00-b16a-a19eff6fc04a" providerId="ADAL" clId="{046889D0-EC09-45B7-906E-D90D51580847}" dt="2024-04-24T15:21:53.732" v="402" actId="165"/>
          <ac:spMkLst>
            <pc:docMk/>
            <pc:sldMk cId="91951918" sldId="263"/>
            <ac:spMk id="66" creationId="{C7AD3B38-5004-5723-A80A-ADAA95E31F5F}"/>
          </ac:spMkLst>
        </pc:spChg>
        <pc:spChg chg="mod">
          <ac:chgData name="Franziska Händschel" userId="e2149472-3187-4d00-b16a-a19eff6fc04a" providerId="ADAL" clId="{046889D0-EC09-45B7-906E-D90D51580847}" dt="2024-04-24T15:21:53.732" v="402" actId="165"/>
          <ac:spMkLst>
            <pc:docMk/>
            <pc:sldMk cId="91951918" sldId="263"/>
            <ac:spMk id="67" creationId="{B67F16D0-16DD-2DF1-C069-968338E8A586}"/>
          </ac:spMkLst>
        </pc:spChg>
        <pc:spChg chg="mod">
          <ac:chgData name="Franziska Händschel" userId="e2149472-3187-4d00-b16a-a19eff6fc04a" providerId="ADAL" clId="{046889D0-EC09-45B7-906E-D90D51580847}" dt="2024-04-24T15:21:53.732" v="402" actId="165"/>
          <ac:spMkLst>
            <pc:docMk/>
            <pc:sldMk cId="91951918" sldId="263"/>
            <ac:spMk id="68" creationId="{51A5D112-F3C2-36E9-C614-DA0E12AD9B53}"/>
          </ac:spMkLst>
        </pc:spChg>
        <pc:spChg chg="mod">
          <ac:chgData name="Franziska Händschel" userId="e2149472-3187-4d00-b16a-a19eff6fc04a" providerId="ADAL" clId="{046889D0-EC09-45B7-906E-D90D51580847}" dt="2024-04-24T15:21:53.732" v="402" actId="165"/>
          <ac:spMkLst>
            <pc:docMk/>
            <pc:sldMk cId="91951918" sldId="263"/>
            <ac:spMk id="69" creationId="{54DF4700-71FF-B7FF-9B15-411E9B671FC4}"/>
          </ac:spMkLst>
        </pc:spChg>
        <pc:spChg chg="mod">
          <ac:chgData name="Franziska Händschel" userId="e2149472-3187-4d00-b16a-a19eff6fc04a" providerId="ADAL" clId="{046889D0-EC09-45B7-906E-D90D51580847}" dt="2024-04-24T15:21:53.732" v="402" actId="165"/>
          <ac:spMkLst>
            <pc:docMk/>
            <pc:sldMk cId="91951918" sldId="263"/>
            <ac:spMk id="70" creationId="{0C939128-F432-A421-FE08-B44B0453F7BC}"/>
          </ac:spMkLst>
        </pc:spChg>
        <pc:spChg chg="mod">
          <ac:chgData name="Franziska Händschel" userId="e2149472-3187-4d00-b16a-a19eff6fc04a" providerId="ADAL" clId="{046889D0-EC09-45B7-906E-D90D51580847}" dt="2024-04-24T15:21:53.732" v="402" actId="165"/>
          <ac:spMkLst>
            <pc:docMk/>
            <pc:sldMk cId="91951918" sldId="263"/>
            <ac:spMk id="71" creationId="{14F1266E-3CDA-185A-B105-9FD5AC815242}"/>
          </ac:spMkLst>
        </pc:spChg>
        <pc:spChg chg="mod">
          <ac:chgData name="Franziska Händschel" userId="e2149472-3187-4d00-b16a-a19eff6fc04a" providerId="ADAL" clId="{046889D0-EC09-45B7-906E-D90D51580847}" dt="2024-04-24T15:21:53.732" v="402" actId="165"/>
          <ac:spMkLst>
            <pc:docMk/>
            <pc:sldMk cId="91951918" sldId="263"/>
            <ac:spMk id="72" creationId="{58A66737-87AC-DACB-7989-7E6A14DEC2E9}"/>
          </ac:spMkLst>
        </pc:spChg>
        <pc:grpChg chg="mod topLvl">
          <ac:chgData name="Franziska Händschel" userId="e2149472-3187-4d00-b16a-a19eff6fc04a" providerId="ADAL" clId="{046889D0-EC09-45B7-906E-D90D51580847}" dt="2024-04-24T15:21:53.732" v="402" actId="165"/>
          <ac:grpSpMkLst>
            <pc:docMk/>
            <pc:sldMk cId="91951918" sldId="263"/>
            <ac:grpSpMk id="2" creationId="{F3BE8BA7-D959-CA88-F18A-0BE71A3E7578}"/>
          </ac:grpSpMkLst>
        </pc:grpChg>
        <pc:grpChg chg="mod topLvl">
          <ac:chgData name="Franziska Händschel" userId="e2149472-3187-4d00-b16a-a19eff6fc04a" providerId="ADAL" clId="{046889D0-EC09-45B7-906E-D90D51580847}" dt="2024-04-24T15:21:53.732" v="402" actId="165"/>
          <ac:grpSpMkLst>
            <pc:docMk/>
            <pc:sldMk cId="91951918" sldId="263"/>
            <ac:grpSpMk id="8" creationId="{BC47F709-9099-CA1B-FE5D-9227F3B0A65D}"/>
          </ac:grpSpMkLst>
        </pc:grpChg>
        <pc:grpChg chg="del mod">
          <ac:chgData name="Franziska Händschel" userId="e2149472-3187-4d00-b16a-a19eff6fc04a" providerId="ADAL" clId="{046889D0-EC09-45B7-906E-D90D51580847}" dt="2024-04-24T15:21:53.732" v="402" actId="165"/>
          <ac:grpSpMkLst>
            <pc:docMk/>
            <pc:sldMk cId="91951918" sldId="263"/>
            <ac:grpSpMk id="13" creationId="{CC86EFAC-279C-CFD7-4468-B2BB2673C386}"/>
          </ac:grpSpMkLst>
        </pc:grpChg>
        <pc:grpChg chg="del mod">
          <ac:chgData name="Franziska Händschel" userId="e2149472-3187-4d00-b16a-a19eff6fc04a" providerId="ADAL" clId="{046889D0-EC09-45B7-906E-D90D51580847}" dt="2024-04-24T15:21:53.732" v="402" actId="165"/>
          <ac:grpSpMkLst>
            <pc:docMk/>
            <pc:sldMk cId="91951918" sldId="263"/>
            <ac:grpSpMk id="14" creationId="{09FA41F7-DA5A-7DF9-6D9E-3E5BAC39375D}"/>
          </ac:grpSpMkLst>
        </pc:grpChg>
        <pc:grpChg chg="del mod topLvl">
          <ac:chgData name="Franziska Händschel" userId="e2149472-3187-4d00-b16a-a19eff6fc04a" providerId="ADAL" clId="{046889D0-EC09-45B7-906E-D90D51580847}" dt="2024-04-24T15:22:15.254" v="410" actId="21"/>
          <ac:grpSpMkLst>
            <pc:docMk/>
            <pc:sldMk cId="91951918" sldId="263"/>
            <ac:grpSpMk id="58" creationId="{F8652B86-666F-72D6-CDC0-41BF76CD8B68}"/>
          </ac:grpSpMkLst>
        </pc:grpChg>
        <pc:grpChg chg="del mod topLvl">
          <ac:chgData name="Franziska Händschel" userId="e2149472-3187-4d00-b16a-a19eff6fc04a" providerId="ADAL" clId="{046889D0-EC09-45B7-906E-D90D51580847}" dt="2024-04-24T15:21:56.371" v="403" actId="21"/>
          <ac:grpSpMkLst>
            <pc:docMk/>
            <pc:sldMk cId="91951918" sldId="263"/>
            <ac:grpSpMk id="59" creationId="{359387ED-6423-DCA7-8E4A-529029CE79D4}"/>
          </ac:grpSpMkLst>
        </pc:grpChg>
        <pc:graphicFrameChg chg="mod">
          <ac:chgData name="Franziska Händschel" userId="e2149472-3187-4d00-b16a-a19eff6fc04a" providerId="ADAL" clId="{046889D0-EC09-45B7-906E-D90D51580847}" dt="2024-04-24T15:21:53.732" v="402" actId="165"/>
          <ac:graphicFrameMkLst>
            <pc:docMk/>
            <pc:sldMk cId="91951918" sldId="263"/>
            <ac:graphicFrameMk id="60" creationId="{24DCA69F-B9B6-086A-2D4B-306F71823F04}"/>
          </ac:graphicFrameMkLst>
        </pc:graphicFrameChg>
        <pc:picChg chg="mod">
          <ac:chgData name="Franziska Händschel" userId="e2149472-3187-4d00-b16a-a19eff6fc04a" providerId="ADAL" clId="{046889D0-EC09-45B7-906E-D90D51580847}" dt="2024-04-24T15:21:53.732" v="402" actId="165"/>
          <ac:picMkLst>
            <pc:docMk/>
            <pc:sldMk cId="91951918" sldId="263"/>
            <ac:picMk id="53" creationId="{64FA22AD-20AB-F9CE-DDFE-9933FC348BBE}"/>
          </ac:picMkLst>
        </pc:picChg>
        <pc:picChg chg="mod">
          <ac:chgData name="Franziska Händschel" userId="e2149472-3187-4d00-b16a-a19eff6fc04a" providerId="ADAL" clId="{046889D0-EC09-45B7-906E-D90D51580847}" dt="2024-04-24T15:21:53.732" v="402" actId="165"/>
          <ac:picMkLst>
            <pc:docMk/>
            <pc:sldMk cId="91951918" sldId="263"/>
            <ac:picMk id="54" creationId="{2C48E566-2912-F016-55A0-2606A2B2C697}"/>
          </ac:picMkLst>
        </pc:picChg>
        <pc:picChg chg="mod">
          <ac:chgData name="Franziska Händschel" userId="e2149472-3187-4d00-b16a-a19eff6fc04a" providerId="ADAL" clId="{046889D0-EC09-45B7-906E-D90D51580847}" dt="2024-04-24T15:21:53.732" v="402" actId="165"/>
          <ac:picMkLst>
            <pc:docMk/>
            <pc:sldMk cId="91951918" sldId="263"/>
            <ac:picMk id="55" creationId="{7379CE74-79B8-51A3-844B-ADD9330D0709}"/>
          </ac:picMkLst>
        </pc:picChg>
        <pc:picChg chg="mod">
          <ac:chgData name="Franziska Händschel" userId="e2149472-3187-4d00-b16a-a19eff6fc04a" providerId="ADAL" clId="{046889D0-EC09-45B7-906E-D90D51580847}" dt="2024-04-24T15:21:53.732" v="402" actId="165"/>
          <ac:picMkLst>
            <pc:docMk/>
            <pc:sldMk cId="91951918" sldId="263"/>
            <ac:picMk id="56" creationId="{9D99DC17-351B-6FC5-6B18-1BD4A99540D7}"/>
          </ac:picMkLst>
        </pc:picChg>
        <pc:picChg chg="mod">
          <ac:chgData name="Franziska Händschel" userId="e2149472-3187-4d00-b16a-a19eff6fc04a" providerId="ADAL" clId="{046889D0-EC09-45B7-906E-D90D51580847}" dt="2024-04-24T15:21:53.732" v="402" actId="165"/>
          <ac:picMkLst>
            <pc:docMk/>
            <pc:sldMk cId="91951918" sldId="263"/>
            <ac:picMk id="57" creationId="{91677E2F-B13F-6A02-B289-466949CE616C}"/>
          </ac:picMkLst>
        </pc:picChg>
      </pc:sldChg>
      <pc:sldChg chg="addSp delSp modSp add mod modClrScheme chgLayout">
        <pc:chgData name="Franziska Händschel" userId="e2149472-3187-4d00-b16a-a19eff6fc04a" providerId="ADAL" clId="{046889D0-EC09-45B7-906E-D90D51580847}" dt="2024-04-24T15:27:37.791" v="621" actId="700"/>
        <pc:sldMkLst>
          <pc:docMk/>
          <pc:sldMk cId="597658926" sldId="264"/>
        </pc:sldMkLst>
        <pc:spChg chg="add del mod">
          <ac:chgData name="Franziska Händschel" userId="e2149472-3187-4d00-b16a-a19eff6fc04a" providerId="ADAL" clId="{046889D0-EC09-45B7-906E-D90D51580847}" dt="2024-04-24T15:20:36.830" v="379" actId="6549"/>
          <ac:spMkLst>
            <pc:docMk/>
            <pc:sldMk cId="597658926" sldId="264"/>
            <ac:spMk id="5" creationId="{4E1879DD-AE52-AD0E-1A02-314113877312}"/>
          </ac:spMkLst>
        </pc:spChg>
        <pc:spChg chg="add del mod">
          <ac:chgData name="Franziska Händschel" userId="e2149472-3187-4d00-b16a-a19eff6fc04a" providerId="ADAL" clId="{046889D0-EC09-45B7-906E-D90D51580847}" dt="2024-04-24T15:20:59.693" v="385"/>
          <ac:spMkLst>
            <pc:docMk/>
            <pc:sldMk cId="597658926" sldId="264"/>
            <ac:spMk id="7" creationId="{103640AE-7A81-8798-1DAF-968869A5E780}"/>
          </ac:spMkLst>
        </pc:spChg>
        <pc:spChg chg="add del mod">
          <ac:chgData name="Franziska Händschel" userId="e2149472-3187-4d00-b16a-a19eff6fc04a" providerId="ADAL" clId="{046889D0-EC09-45B7-906E-D90D51580847}" dt="2024-04-24T15:21:15.880" v="391"/>
          <ac:spMkLst>
            <pc:docMk/>
            <pc:sldMk cId="597658926" sldId="264"/>
            <ac:spMk id="10" creationId="{40B68992-1CC8-05CF-C01E-705BECA76577}"/>
          </ac:spMkLst>
        </pc:spChg>
        <pc:spChg chg="mod">
          <ac:chgData name="Franziska Händschel" userId="e2149472-3187-4d00-b16a-a19eff6fc04a" providerId="ADAL" clId="{046889D0-EC09-45B7-906E-D90D51580847}" dt="2024-04-24T15:20:10.436" v="375"/>
          <ac:spMkLst>
            <pc:docMk/>
            <pc:sldMk cId="597658926" sldId="264"/>
            <ac:spMk id="13" creationId="{FC99DEBA-DCB1-42BB-CE7C-10163B42E1E8}"/>
          </ac:spMkLst>
        </pc:spChg>
        <pc:spChg chg="mod">
          <ac:chgData name="Franziska Händschel" userId="e2149472-3187-4d00-b16a-a19eff6fc04a" providerId="ADAL" clId="{046889D0-EC09-45B7-906E-D90D51580847}" dt="2024-04-24T15:20:10.436" v="375"/>
          <ac:spMkLst>
            <pc:docMk/>
            <pc:sldMk cId="597658926" sldId="264"/>
            <ac:spMk id="14" creationId="{3911EA47-1189-4C8D-9B74-620967B67630}"/>
          </ac:spMkLst>
        </pc:spChg>
        <pc:spChg chg="mod">
          <ac:chgData name="Franziska Händschel" userId="e2149472-3187-4d00-b16a-a19eff6fc04a" providerId="ADAL" clId="{046889D0-EC09-45B7-906E-D90D51580847}" dt="2024-04-24T15:20:10.436" v="375"/>
          <ac:spMkLst>
            <pc:docMk/>
            <pc:sldMk cId="597658926" sldId="264"/>
            <ac:spMk id="22" creationId="{FAABA29C-57E6-ECA1-F01C-F1803571CB77}"/>
          </ac:spMkLst>
        </pc:spChg>
        <pc:spChg chg="mod">
          <ac:chgData name="Franziska Händschel" userId="e2149472-3187-4d00-b16a-a19eff6fc04a" providerId="ADAL" clId="{046889D0-EC09-45B7-906E-D90D51580847}" dt="2024-04-24T15:20:10.436" v="375"/>
          <ac:spMkLst>
            <pc:docMk/>
            <pc:sldMk cId="597658926" sldId="264"/>
            <ac:spMk id="23" creationId="{AB3092BB-23E3-7A8B-22D8-19E16E7278EE}"/>
          </ac:spMkLst>
        </pc:spChg>
        <pc:spChg chg="mod">
          <ac:chgData name="Franziska Händschel" userId="e2149472-3187-4d00-b16a-a19eff6fc04a" providerId="ADAL" clId="{046889D0-EC09-45B7-906E-D90D51580847}" dt="2024-04-24T15:20:10.436" v="375"/>
          <ac:spMkLst>
            <pc:docMk/>
            <pc:sldMk cId="597658926" sldId="264"/>
            <ac:spMk id="25" creationId="{9105F930-6D60-5B26-28C2-A1E657BB795C}"/>
          </ac:spMkLst>
        </pc:spChg>
        <pc:spChg chg="mod">
          <ac:chgData name="Franziska Händschel" userId="e2149472-3187-4d00-b16a-a19eff6fc04a" providerId="ADAL" clId="{046889D0-EC09-45B7-906E-D90D51580847}" dt="2024-04-24T15:20:10.436" v="375"/>
          <ac:spMkLst>
            <pc:docMk/>
            <pc:sldMk cId="597658926" sldId="264"/>
            <ac:spMk id="26" creationId="{E568B816-C1C4-0029-D4D0-19902CE434FC}"/>
          </ac:spMkLst>
        </pc:spChg>
        <pc:spChg chg="mod">
          <ac:chgData name="Franziska Händschel" userId="e2149472-3187-4d00-b16a-a19eff6fc04a" providerId="ADAL" clId="{046889D0-EC09-45B7-906E-D90D51580847}" dt="2024-04-24T15:20:10.436" v="375"/>
          <ac:spMkLst>
            <pc:docMk/>
            <pc:sldMk cId="597658926" sldId="264"/>
            <ac:spMk id="27" creationId="{548227CE-6326-D664-4F82-736C18E88F00}"/>
          </ac:spMkLst>
        </pc:spChg>
        <pc:spChg chg="mod">
          <ac:chgData name="Franziska Händschel" userId="e2149472-3187-4d00-b16a-a19eff6fc04a" providerId="ADAL" clId="{046889D0-EC09-45B7-906E-D90D51580847}" dt="2024-04-24T15:20:10.436" v="375"/>
          <ac:spMkLst>
            <pc:docMk/>
            <pc:sldMk cId="597658926" sldId="264"/>
            <ac:spMk id="28" creationId="{27E3042A-344F-6CCA-B14D-419387A90CF0}"/>
          </ac:spMkLst>
        </pc:spChg>
        <pc:spChg chg="mod">
          <ac:chgData name="Franziska Händschel" userId="e2149472-3187-4d00-b16a-a19eff6fc04a" providerId="ADAL" clId="{046889D0-EC09-45B7-906E-D90D51580847}" dt="2024-04-24T15:20:10.436" v="375"/>
          <ac:spMkLst>
            <pc:docMk/>
            <pc:sldMk cId="597658926" sldId="264"/>
            <ac:spMk id="29" creationId="{AB463F77-08FF-43D1-BEDA-0FAE21EA0F9D}"/>
          </ac:spMkLst>
        </pc:spChg>
        <pc:spChg chg="mod">
          <ac:chgData name="Franziska Händschel" userId="e2149472-3187-4d00-b16a-a19eff6fc04a" providerId="ADAL" clId="{046889D0-EC09-45B7-906E-D90D51580847}" dt="2024-04-24T15:20:10.436" v="375"/>
          <ac:spMkLst>
            <pc:docMk/>
            <pc:sldMk cId="597658926" sldId="264"/>
            <ac:spMk id="30" creationId="{FA7382FA-2AC5-B0C1-5DBE-13C8ED174218}"/>
          </ac:spMkLst>
        </pc:spChg>
        <pc:spChg chg="mod">
          <ac:chgData name="Franziska Händschel" userId="e2149472-3187-4d00-b16a-a19eff6fc04a" providerId="ADAL" clId="{046889D0-EC09-45B7-906E-D90D51580847}" dt="2024-04-24T15:20:38.793" v="381"/>
          <ac:spMkLst>
            <pc:docMk/>
            <pc:sldMk cId="597658926" sldId="264"/>
            <ac:spMk id="33" creationId="{FC99DEBA-DCB1-42BB-CE7C-10163B42E1E8}"/>
          </ac:spMkLst>
        </pc:spChg>
        <pc:spChg chg="add mod">
          <ac:chgData name="Franziska Händschel" userId="e2149472-3187-4d00-b16a-a19eff6fc04a" providerId="ADAL" clId="{046889D0-EC09-45B7-906E-D90D51580847}" dt="2024-04-24T15:20:10.436" v="375"/>
          <ac:spMkLst>
            <pc:docMk/>
            <pc:sldMk cId="597658926" sldId="264"/>
            <ac:spMk id="34" creationId="{103640AE-7A81-8798-1DAF-968869A5E780}"/>
          </ac:spMkLst>
        </pc:spChg>
        <pc:spChg chg="mod">
          <ac:chgData name="Franziska Händschel" userId="e2149472-3187-4d00-b16a-a19eff6fc04a" providerId="ADAL" clId="{046889D0-EC09-45B7-906E-D90D51580847}" dt="2024-04-24T15:20:10.436" v="375"/>
          <ac:spMkLst>
            <pc:docMk/>
            <pc:sldMk cId="597658926" sldId="264"/>
            <ac:spMk id="35" creationId="{31EEED2C-BFCC-B7E3-7963-3566B12AD636}"/>
          </ac:spMkLst>
        </pc:spChg>
        <pc:spChg chg="mod">
          <ac:chgData name="Franziska Händschel" userId="e2149472-3187-4d00-b16a-a19eff6fc04a" providerId="ADAL" clId="{046889D0-EC09-45B7-906E-D90D51580847}" dt="2024-04-24T15:20:10.436" v="375"/>
          <ac:spMkLst>
            <pc:docMk/>
            <pc:sldMk cId="597658926" sldId="264"/>
            <ac:spMk id="36" creationId="{9D16B652-BE34-96D3-4FA7-4A926126E35A}"/>
          </ac:spMkLst>
        </pc:spChg>
        <pc:spChg chg="mod">
          <ac:chgData name="Franziska Händschel" userId="e2149472-3187-4d00-b16a-a19eff6fc04a" providerId="ADAL" clId="{046889D0-EC09-45B7-906E-D90D51580847}" dt="2024-04-24T15:20:10.436" v="375"/>
          <ac:spMkLst>
            <pc:docMk/>
            <pc:sldMk cId="597658926" sldId="264"/>
            <ac:spMk id="37" creationId="{89763CE6-7970-32D2-3D35-25407B18BA51}"/>
          </ac:spMkLst>
        </pc:spChg>
        <pc:spChg chg="mod">
          <ac:chgData name="Franziska Händschel" userId="e2149472-3187-4d00-b16a-a19eff6fc04a" providerId="ADAL" clId="{046889D0-EC09-45B7-906E-D90D51580847}" dt="2024-04-24T15:20:10.436" v="375"/>
          <ac:spMkLst>
            <pc:docMk/>
            <pc:sldMk cId="597658926" sldId="264"/>
            <ac:spMk id="38" creationId="{E3B79481-7F28-1EB5-DB11-05ACC604EF55}"/>
          </ac:spMkLst>
        </pc:spChg>
        <pc:spChg chg="mod">
          <ac:chgData name="Franziska Händschel" userId="e2149472-3187-4d00-b16a-a19eff6fc04a" providerId="ADAL" clId="{046889D0-EC09-45B7-906E-D90D51580847}" dt="2024-04-24T15:21:03.177" v="387" actId="20577"/>
          <ac:spMkLst>
            <pc:docMk/>
            <pc:sldMk cId="597658926" sldId="264"/>
            <ac:spMk id="39" creationId="{A4336220-27E2-6687-71EB-A440F8EE19C9}"/>
          </ac:spMkLst>
        </pc:spChg>
        <pc:spChg chg="mod">
          <ac:chgData name="Franziska Händschel" userId="e2149472-3187-4d00-b16a-a19eff6fc04a" providerId="ADAL" clId="{046889D0-EC09-45B7-906E-D90D51580847}" dt="2024-04-24T15:20:10.436" v="375"/>
          <ac:spMkLst>
            <pc:docMk/>
            <pc:sldMk cId="597658926" sldId="264"/>
            <ac:spMk id="40" creationId="{F6CFDD82-0C70-2EFE-50C8-D72CB8F086B9}"/>
          </ac:spMkLst>
        </pc:spChg>
        <pc:spChg chg="mod">
          <ac:chgData name="Franziska Händschel" userId="e2149472-3187-4d00-b16a-a19eff6fc04a" providerId="ADAL" clId="{046889D0-EC09-45B7-906E-D90D51580847}" dt="2024-04-24T15:20:10.436" v="375"/>
          <ac:spMkLst>
            <pc:docMk/>
            <pc:sldMk cId="597658926" sldId="264"/>
            <ac:spMk id="41" creationId="{0B7E47E4-682C-485F-081E-6C44E3F8F1D9}"/>
          </ac:spMkLst>
        </pc:spChg>
        <pc:spChg chg="add mod">
          <ac:chgData name="Franziska Händschel" userId="e2149472-3187-4d00-b16a-a19eff6fc04a" providerId="ADAL" clId="{046889D0-EC09-45B7-906E-D90D51580847}" dt="2024-04-24T15:20:10.436" v="375"/>
          <ac:spMkLst>
            <pc:docMk/>
            <pc:sldMk cId="597658926" sldId="264"/>
            <ac:spMk id="43" creationId="{40B68992-1CC8-05CF-C01E-705BECA76577}"/>
          </ac:spMkLst>
        </pc:spChg>
        <pc:spChg chg="mod">
          <ac:chgData name="Franziska Händschel" userId="e2149472-3187-4d00-b16a-a19eff6fc04a" providerId="ADAL" clId="{046889D0-EC09-45B7-906E-D90D51580847}" dt="2024-04-24T15:21:07.404" v="389" actId="20577"/>
          <ac:spMkLst>
            <pc:docMk/>
            <pc:sldMk cId="597658926" sldId="264"/>
            <ac:spMk id="44" creationId="{C033B88E-6ADE-80F7-2E30-23FF78A38E68}"/>
          </ac:spMkLst>
        </pc:spChg>
        <pc:spChg chg="mod">
          <ac:chgData name="Franziska Händschel" userId="e2149472-3187-4d00-b16a-a19eff6fc04a" providerId="ADAL" clId="{046889D0-EC09-45B7-906E-D90D51580847}" dt="2024-04-24T15:20:38.793" v="381"/>
          <ac:spMkLst>
            <pc:docMk/>
            <pc:sldMk cId="597658926" sldId="264"/>
            <ac:spMk id="45" creationId="{3911EA47-1189-4C8D-9B74-620967B67630}"/>
          </ac:spMkLst>
        </pc:spChg>
        <pc:spChg chg="mod">
          <ac:chgData name="Franziska Händschel" userId="e2149472-3187-4d00-b16a-a19eff6fc04a" providerId="ADAL" clId="{046889D0-EC09-45B7-906E-D90D51580847}" dt="2024-04-24T15:20:38.793" v="381"/>
          <ac:spMkLst>
            <pc:docMk/>
            <pc:sldMk cId="597658926" sldId="264"/>
            <ac:spMk id="53" creationId="{FAABA29C-57E6-ECA1-F01C-F1803571CB77}"/>
          </ac:spMkLst>
        </pc:spChg>
        <pc:spChg chg="mod">
          <ac:chgData name="Franziska Händschel" userId="e2149472-3187-4d00-b16a-a19eff6fc04a" providerId="ADAL" clId="{046889D0-EC09-45B7-906E-D90D51580847}" dt="2024-04-24T15:20:38.793" v="381"/>
          <ac:spMkLst>
            <pc:docMk/>
            <pc:sldMk cId="597658926" sldId="264"/>
            <ac:spMk id="54" creationId="{AB3092BB-23E3-7A8B-22D8-19E16E7278EE}"/>
          </ac:spMkLst>
        </pc:spChg>
        <pc:spChg chg="mod">
          <ac:chgData name="Franziska Händschel" userId="e2149472-3187-4d00-b16a-a19eff6fc04a" providerId="ADAL" clId="{046889D0-EC09-45B7-906E-D90D51580847}" dt="2024-04-24T15:20:38.793" v="381"/>
          <ac:spMkLst>
            <pc:docMk/>
            <pc:sldMk cId="597658926" sldId="264"/>
            <ac:spMk id="56" creationId="{9105F930-6D60-5B26-28C2-A1E657BB795C}"/>
          </ac:spMkLst>
        </pc:spChg>
        <pc:spChg chg="mod">
          <ac:chgData name="Franziska Händschel" userId="e2149472-3187-4d00-b16a-a19eff6fc04a" providerId="ADAL" clId="{046889D0-EC09-45B7-906E-D90D51580847}" dt="2024-04-24T15:20:38.793" v="381"/>
          <ac:spMkLst>
            <pc:docMk/>
            <pc:sldMk cId="597658926" sldId="264"/>
            <ac:spMk id="57" creationId="{E568B816-C1C4-0029-D4D0-19902CE434FC}"/>
          </ac:spMkLst>
        </pc:spChg>
        <pc:spChg chg="mod">
          <ac:chgData name="Franziska Händschel" userId="e2149472-3187-4d00-b16a-a19eff6fc04a" providerId="ADAL" clId="{046889D0-EC09-45B7-906E-D90D51580847}" dt="2024-04-24T15:20:38.793" v="381"/>
          <ac:spMkLst>
            <pc:docMk/>
            <pc:sldMk cId="597658926" sldId="264"/>
            <ac:spMk id="58" creationId="{548227CE-6326-D664-4F82-736C18E88F00}"/>
          </ac:spMkLst>
        </pc:spChg>
        <pc:spChg chg="mod">
          <ac:chgData name="Franziska Händschel" userId="e2149472-3187-4d00-b16a-a19eff6fc04a" providerId="ADAL" clId="{046889D0-EC09-45B7-906E-D90D51580847}" dt="2024-04-24T15:20:38.793" v="381"/>
          <ac:spMkLst>
            <pc:docMk/>
            <pc:sldMk cId="597658926" sldId="264"/>
            <ac:spMk id="59" creationId="{27E3042A-344F-6CCA-B14D-419387A90CF0}"/>
          </ac:spMkLst>
        </pc:spChg>
        <pc:spChg chg="mod">
          <ac:chgData name="Franziska Händschel" userId="e2149472-3187-4d00-b16a-a19eff6fc04a" providerId="ADAL" clId="{046889D0-EC09-45B7-906E-D90D51580847}" dt="2024-04-24T15:20:38.793" v="381"/>
          <ac:spMkLst>
            <pc:docMk/>
            <pc:sldMk cId="597658926" sldId="264"/>
            <ac:spMk id="60" creationId="{AB463F77-08FF-43D1-BEDA-0FAE21EA0F9D}"/>
          </ac:spMkLst>
        </pc:spChg>
        <pc:spChg chg="mod">
          <ac:chgData name="Franziska Händschel" userId="e2149472-3187-4d00-b16a-a19eff6fc04a" providerId="ADAL" clId="{046889D0-EC09-45B7-906E-D90D51580847}" dt="2024-04-24T15:20:38.793" v="381"/>
          <ac:spMkLst>
            <pc:docMk/>
            <pc:sldMk cId="597658926" sldId="264"/>
            <ac:spMk id="61" creationId="{FA7382FA-2AC5-B0C1-5DBE-13C8ED174218}"/>
          </ac:spMkLst>
        </pc:spChg>
        <pc:spChg chg="mod">
          <ac:chgData name="Franziska Händschel" userId="e2149472-3187-4d00-b16a-a19eff6fc04a" providerId="ADAL" clId="{046889D0-EC09-45B7-906E-D90D51580847}" dt="2024-04-24T15:20:38.793" v="381"/>
          <ac:spMkLst>
            <pc:docMk/>
            <pc:sldMk cId="597658926" sldId="264"/>
            <ac:spMk id="62" creationId="{31EEED2C-BFCC-B7E3-7963-3566B12AD636}"/>
          </ac:spMkLst>
        </pc:spChg>
        <pc:spChg chg="mod">
          <ac:chgData name="Franziska Händschel" userId="e2149472-3187-4d00-b16a-a19eff6fc04a" providerId="ADAL" clId="{046889D0-EC09-45B7-906E-D90D51580847}" dt="2024-04-24T15:20:38.793" v="381"/>
          <ac:spMkLst>
            <pc:docMk/>
            <pc:sldMk cId="597658926" sldId="264"/>
            <ac:spMk id="63" creationId="{9D16B652-BE34-96D3-4FA7-4A926126E35A}"/>
          </ac:spMkLst>
        </pc:spChg>
        <pc:spChg chg="mod">
          <ac:chgData name="Franziska Händschel" userId="e2149472-3187-4d00-b16a-a19eff6fc04a" providerId="ADAL" clId="{046889D0-EC09-45B7-906E-D90D51580847}" dt="2024-04-24T15:20:38.793" v="381"/>
          <ac:spMkLst>
            <pc:docMk/>
            <pc:sldMk cId="597658926" sldId="264"/>
            <ac:spMk id="1088" creationId="{89763CE6-7970-32D2-3D35-25407B18BA51}"/>
          </ac:spMkLst>
        </pc:spChg>
        <pc:spChg chg="mod">
          <ac:chgData name="Franziska Händschel" userId="e2149472-3187-4d00-b16a-a19eff6fc04a" providerId="ADAL" clId="{046889D0-EC09-45B7-906E-D90D51580847}" dt="2024-04-24T15:20:38.793" v="381"/>
          <ac:spMkLst>
            <pc:docMk/>
            <pc:sldMk cId="597658926" sldId="264"/>
            <ac:spMk id="1089" creationId="{E3B79481-7F28-1EB5-DB11-05ACC604EF55}"/>
          </ac:spMkLst>
        </pc:spChg>
        <pc:spChg chg="mod">
          <ac:chgData name="Franziska Händschel" userId="e2149472-3187-4d00-b16a-a19eff6fc04a" providerId="ADAL" clId="{046889D0-EC09-45B7-906E-D90D51580847}" dt="2024-04-24T15:20:38.793" v="381"/>
          <ac:spMkLst>
            <pc:docMk/>
            <pc:sldMk cId="597658926" sldId="264"/>
            <ac:spMk id="1094" creationId="{F6CFDD82-0C70-2EFE-50C8-D72CB8F086B9}"/>
          </ac:spMkLst>
        </pc:spChg>
        <pc:spChg chg="mod">
          <ac:chgData name="Franziska Händschel" userId="e2149472-3187-4d00-b16a-a19eff6fc04a" providerId="ADAL" clId="{046889D0-EC09-45B7-906E-D90D51580847}" dt="2024-04-24T15:20:38.793" v="381"/>
          <ac:spMkLst>
            <pc:docMk/>
            <pc:sldMk cId="597658926" sldId="264"/>
            <ac:spMk id="1095" creationId="{0B7E47E4-682C-485F-081E-6C44E3F8F1D9}"/>
          </ac:spMkLst>
        </pc:spChg>
        <pc:grpChg chg="add mod">
          <ac:chgData name="Franziska Händschel" userId="e2149472-3187-4d00-b16a-a19eff6fc04a" providerId="ADAL" clId="{046889D0-EC09-45B7-906E-D90D51580847}" dt="2024-04-24T15:20:10.436" v="375"/>
          <ac:grpSpMkLst>
            <pc:docMk/>
            <pc:sldMk cId="597658926" sldId="264"/>
            <ac:grpSpMk id="3" creationId="{F24D8B2D-90F4-2C0B-4569-CBD213473A48}"/>
          </ac:grpSpMkLst>
        </pc:grpChg>
        <pc:grpChg chg="mod">
          <ac:chgData name="Franziska Händschel" userId="e2149472-3187-4d00-b16a-a19eff6fc04a" providerId="ADAL" clId="{046889D0-EC09-45B7-906E-D90D51580847}" dt="2024-04-24T15:20:10.436" v="375"/>
          <ac:grpSpMkLst>
            <pc:docMk/>
            <pc:sldMk cId="597658926" sldId="264"/>
            <ac:grpSpMk id="6" creationId="{53326452-8DFC-F801-707D-5AF956A2231E}"/>
          </ac:grpSpMkLst>
        </pc:grpChg>
        <pc:grpChg chg="mod">
          <ac:chgData name="Franziska Händschel" userId="e2149472-3187-4d00-b16a-a19eff6fc04a" providerId="ADAL" clId="{046889D0-EC09-45B7-906E-D90D51580847}" dt="2024-04-24T15:20:10.436" v="375"/>
          <ac:grpSpMkLst>
            <pc:docMk/>
            <pc:sldMk cId="597658926" sldId="264"/>
            <ac:grpSpMk id="8" creationId="{42271245-460D-22BD-ED69-CD4A72D173C0}"/>
          </ac:grpSpMkLst>
        </pc:grpChg>
        <pc:grpChg chg="mod">
          <ac:chgData name="Franziska Händschel" userId="e2149472-3187-4d00-b16a-a19eff6fc04a" providerId="ADAL" clId="{046889D0-EC09-45B7-906E-D90D51580847}" dt="2024-04-24T15:20:10.436" v="375"/>
          <ac:grpSpMkLst>
            <pc:docMk/>
            <pc:sldMk cId="597658926" sldId="264"/>
            <ac:grpSpMk id="9" creationId="{F50CC574-26E5-CC7B-9A56-404F8E0D55C1}"/>
          </ac:grpSpMkLst>
        </pc:grpChg>
        <pc:grpChg chg="add mod">
          <ac:chgData name="Franziska Händschel" userId="e2149472-3187-4d00-b16a-a19eff6fc04a" providerId="ADAL" clId="{046889D0-EC09-45B7-906E-D90D51580847}" dt="2024-04-24T15:20:10.436" v="375"/>
          <ac:grpSpMkLst>
            <pc:docMk/>
            <pc:sldMk cId="597658926" sldId="264"/>
            <ac:grpSpMk id="11" creationId="{06DAD36E-AD68-67FA-68FB-33C420F18C97}"/>
          </ac:grpSpMkLst>
        </pc:grpChg>
        <pc:grpChg chg="mod">
          <ac:chgData name="Franziska Händschel" userId="e2149472-3187-4d00-b16a-a19eff6fc04a" providerId="ADAL" clId="{046889D0-EC09-45B7-906E-D90D51580847}" dt="2024-04-24T15:20:10.436" v="375"/>
          <ac:grpSpMkLst>
            <pc:docMk/>
            <pc:sldMk cId="597658926" sldId="264"/>
            <ac:grpSpMk id="18" creationId="{1BF87A1C-3C58-482B-48EF-5A1E4C5496C0}"/>
          </ac:grpSpMkLst>
        </pc:grpChg>
        <pc:grpChg chg="mod">
          <ac:chgData name="Franziska Händschel" userId="e2149472-3187-4d00-b16a-a19eff6fc04a" providerId="ADAL" clId="{046889D0-EC09-45B7-906E-D90D51580847}" dt="2024-04-24T15:20:10.436" v="375"/>
          <ac:grpSpMkLst>
            <pc:docMk/>
            <pc:sldMk cId="597658926" sldId="264"/>
            <ac:grpSpMk id="21" creationId="{AEA49C72-FCF8-62B7-B186-7280F0F159D9}"/>
          </ac:grpSpMkLst>
        </pc:grpChg>
        <pc:grpChg chg="mod">
          <ac:chgData name="Franziska Händschel" userId="e2149472-3187-4d00-b16a-a19eff6fc04a" providerId="ADAL" clId="{046889D0-EC09-45B7-906E-D90D51580847}" dt="2024-04-24T15:20:10.436" v="375"/>
          <ac:grpSpMkLst>
            <pc:docMk/>
            <pc:sldMk cId="597658926" sldId="264"/>
            <ac:grpSpMk id="24" creationId="{C2A0C2F1-E094-59A8-D6D5-BFB27CC281A9}"/>
          </ac:grpSpMkLst>
        </pc:grpChg>
        <pc:grpChg chg="add mod">
          <ac:chgData name="Franziska Händschel" userId="e2149472-3187-4d00-b16a-a19eff6fc04a" providerId="ADAL" clId="{046889D0-EC09-45B7-906E-D90D51580847}" dt="2024-04-24T15:20:45.691" v="382" actId="1076"/>
          <ac:grpSpMkLst>
            <pc:docMk/>
            <pc:sldMk cId="597658926" sldId="264"/>
            <ac:grpSpMk id="31" creationId="{06DAD36E-AD68-67FA-68FB-33C420F18C97}"/>
          </ac:grpSpMkLst>
        </pc:grpChg>
        <pc:grpChg chg="add mod">
          <ac:chgData name="Franziska Händschel" userId="e2149472-3187-4d00-b16a-a19eff6fc04a" providerId="ADAL" clId="{046889D0-EC09-45B7-906E-D90D51580847}" dt="2024-04-24T15:20:49.020" v="383" actId="1076"/>
          <ac:grpSpMkLst>
            <pc:docMk/>
            <pc:sldMk cId="597658926" sldId="264"/>
            <ac:grpSpMk id="46" creationId="{F24D8B2D-90F4-2C0B-4569-CBD213473A48}"/>
          </ac:grpSpMkLst>
        </pc:grpChg>
        <pc:grpChg chg="mod">
          <ac:chgData name="Franziska Händschel" userId="e2149472-3187-4d00-b16a-a19eff6fc04a" providerId="ADAL" clId="{046889D0-EC09-45B7-906E-D90D51580847}" dt="2024-04-24T15:20:38.793" v="381"/>
          <ac:grpSpMkLst>
            <pc:docMk/>
            <pc:sldMk cId="597658926" sldId="264"/>
            <ac:grpSpMk id="48" creationId="{53326452-8DFC-F801-707D-5AF956A2231E}"/>
          </ac:grpSpMkLst>
        </pc:grpChg>
        <pc:grpChg chg="mod">
          <ac:chgData name="Franziska Händschel" userId="e2149472-3187-4d00-b16a-a19eff6fc04a" providerId="ADAL" clId="{046889D0-EC09-45B7-906E-D90D51580847}" dt="2024-04-24T15:20:38.793" v="381"/>
          <ac:grpSpMkLst>
            <pc:docMk/>
            <pc:sldMk cId="597658926" sldId="264"/>
            <ac:grpSpMk id="49" creationId="{1BF87A1C-3C58-482B-48EF-5A1E4C5496C0}"/>
          </ac:grpSpMkLst>
        </pc:grpChg>
        <pc:grpChg chg="mod">
          <ac:chgData name="Franziska Händschel" userId="e2149472-3187-4d00-b16a-a19eff6fc04a" providerId="ADAL" clId="{046889D0-EC09-45B7-906E-D90D51580847}" dt="2024-04-24T15:20:38.793" v="381"/>
          <ac:grpSpMkLst>
            <pc:docMk/>
            <pc:sldMk cId="597658926" sldId="264"/>
            <ac:grpSpMk id="50" creationId="{42271245-460D-22BD-ED69-CD4A72D173C0}"/>
          </ac:grpSpMkLst>
        </pc:grpChg>
        <pc:grpChg chg="mod">
          <ac:chgData name="Franziska Händschel" userId="e2149472-3187-4d00-b16a-a19eff6fc04a" providerId="ADAL" clId="{046889D0-EC09-45B7-906E-D90D51580847}" dt="2024-04-24T15:20:38.793" v="381"/>
          <ac:grpSpMkLst>
            <pc:docMk/>
            <pc:sldMk cId="597658926" sldId="264"/>
            <ac:grpSpMk id="51" creationId="{F50CC574-26E5-CC7B-9A56-404F8E0D55C1}"/>
          </ac:grpSpMkLst>
        </pc:grpChg>
        <pc:grpChg chg="mod">
          <ac:chgData name="Franziska Händschel" userId="e2149472-3187-4d00-b16a-a19eff6fc04a" providerId="ADAL" clId="{046889D0-EC09-45B7-906E-D90D51580847}" dt="2024-04-24T15:20:38.793" v="381"/>
          <ac:grpSpMkLst>
            <pc:docMk/>
            <pc:sldMk cId="597658926" sldId="264"/>
            <ac:grpSpMk id="52" creationId="{AEA49C72-FCF8-62B7-B186-7280F0F159D9}"/>
          </ac:grpSpMkLst>
        </pc:grpChg>
        <pc:grpChg chg="mod">
          <ac:chgData name="Franziska Händschel" userId="e2149472-3187-4d00-b16a-a19eff6fc04a" providerId="ADAL" clId="{046889D0-EC09-45B7-906E-D90D51580847}" dt="2024-04-24T15:20:38.793" v="381"/>
          <ac:grpSpMkLst>
            <pc:docMk/>
            <pc:sldMk cId="597658926" sldId="264"/>
            <ac:grpSpMk id="55" creationId="{C2A0C2F1-E094-59A8-D6D5-BFB27CC281A9}"/>
          </ac:grpSpMkLst>
        </pc:grpChg>
        <pc:grpChg chg="add del">
          <ac:chgData name="Franziska Händschel" userId="e2149472-3187-4d00-b16a-a19eff6fc04a" providerId="ADAL" clId="{046889D0-EC09-45B7-906E-D90D51580847}" dt="2024-04-24T15:20:38.427" v="380" actId="478"/>
          <ac:grpSpMkLst>
            <pc:docMk/>
            <pc:sldMk cId="597658926" sldId="264"/>
            <ac:grpSpMk id="1090" creationId="{77584D87-8499-5D5F-EBBE-486FF3DF11D3}"/>
          </ac:grpSpMkLst>
        </pc:grpChg>
        <pc:graphicFrameChg chg="mod">
          <ac:chgData name="Franziska Händschel" userId="e2149472-3187-4d00-b16a-a19eff6fc04a" providerId="ADAL" clId="{046889D0-EC09-45B7-906E-D90D51580847}" dt="2024-04-24T15:20:10.436" v="375"/>
          <ac:graphicFrameMkLst>
            <pc:docMk/>
            <pc:sldMk cId="597658926" sldId="264"/>
            <ac:graphicFrameMk id="4" creationId="{394D9384-1CED-0272-052C-D6C5AE750534}"/>
          </ac:graphicFrameMkLst>
        </pc:graphicFrameChg>
        <pc:graphicFrameChg chg="mod">
          <ac:chgData name="Franziska Händschel" userId="e2149472-3187-4d00-b16a-a19eff6fc04a" providerId="ADAL" clId="{046889D0-EC09-45B7-906E-D90D51580847}" dt="2024-04-24T15:20:10.436" v="375"/>
          <ac:graphicFrameMkLst>
            <pc:docMk/>
            <pc:sldMk cId="597658926" sldId="264"/>
            <ac:graphicFrameMk id="12" creationId="{39DA858F-814B-0DAE-ECB6-BC6A2D3DFE87}"/>
          </ac:graphicFrameMkLst>
        </pc:graphicFrameChg>
        <pc:graphicFrameChg chg="mod">
          <ac:chgData name="Franziska Händschel" userId="e2149472-3187-4d00-b16a-a19eff6fc04a" providerId="ADAL" clId="{046889D0-EC09-45B7-906E-D90D51580847}" dt="2024-04-24T15:20:38.793" v="381"/>
          <ac:graphicFrameMkLst>
            <pc:docMk/>
            <pc:sldMk cId="597658926" sldId="264"/>
            <ac:graphicFrameMk id="32" creationId="{39DA858F-814B-0DAE-ECB6-BC6A2D3DFE87}"/>
          </ac:graphicFrameMkLst>
        </pc:graphicFrameChg>
        <pc:graphicFrameChg chg="mod">
          <ac:chgData name="Franziska Händschel" userId="e2149472-3187-4d00-b16a-a19eff6fc04a" providerId="ADAL" clId="{046889D0-EC09-45B7-906E-D90D51580847}" dt="2024-04-24T15:20:38.793" v="381"/>
          <ac:graphicFrameMkLst>
            <pc:docMk/>
            <pc:sldMk cId="597658926" sldId="264"/>
            <ac:graphicFrameMk id="47" creationId="{394D9384-1CED-0272-052C-D6C5AE750534}"/>
          </ac:graphicFrameMkLst>
        </pc:graphicFrameChg>
      </pc:sldChg>
      <pc:sldChg chg="add del">
        <pc:chgData name="Franziska Händschel" userId="e2149472-3187-4d00-b16a-a19eff6fc04a" providerId="ADAL" clId="{046889D0-EC09-45B7-906E-D90D51580847}" dt="2024-04-24T14:16:19.653" v="112"/>
        <pc:sldMkLst>
          <pc:docMk/>
          <pc:sldMk cId="978271848" sldId="264"/>
        </pc:sldMkLst>
      </pc:sldChg>
      <pc:sldChg chg="addSp delSp modSp add mod modClrScheme chgLayout">
        <pc:chgData name="Franziska Händschel" userId="e2149472-3187-4d00-b16a-a19eff6fc04a" providerId="ADAL" clId="{046889D0-EC09-45B7-906E-D90D51580847}" dt="2024-04-24T15:27:41.424" v="622" actId="700"/>
        <pc:sldMkLst>
          <pc:docMk/>
          <pc:sldMk cId="2129839082" sldId="265"/>
        </pc:sldMkLst>
        <pc:spChg chg="mod">
          <ac:chgData name="Franziska Händschel" userId="e2149472-3187-4d00-b16a-a19eff6fc04a" providerId="ADAL" clId="{046889D0-EC09-45B7-906E-D90D51580847}" dt="2024-04-24T15:22:21.071" v="411" actId="6549"/>
          <ac:spMkLst>
            <pc:docMk/>
            <pc:sldMk cId="2129839082" sldId="265"/>
            <ac:spMk id="5" creationId="{4E1879DD-AE52-AD0E-1A02-314113877312}"/>
          </ac:spMkLst>
        </pc:spChg>
        <pc:spChg chg="mod">
          <ac:chgData name="Franziska Händschel" userId="e2149472-3187-4d00-b16a-a19eff6fc04a" providerId="ADAL" clId="{046889D0-EC09-45B7-906E-D90D51580847}" dt="2024-04-24T15:22:32.941" v="415"/>
          <ac:spMkLst>
            <pc:docMk/>
            <pc:sldMk cId="2129839082" sldId="265"/>
            <ac:spMk id="7" creationId="{103640AE-7A81-8798-1DAF-968869A5E780}"/>
          </ac:spMkLst>
        </pc:spChg>
        <pc:spChg chg="mod">
          <ac:chgData name="Franziska Händschel" userId="e2149472-3187-4d00-b16a-a19eff6fc04a" providerId="ADAL" clId="{046889D0-EC09-45B7-906E-D90D51580847}" dt="2024-04-24T15:22:42.984" v="417"/>
          <ac:spMkLst>
            <pc:docMk/>
            <pc:sldMk cId="2129839082" sldId="265"/>
            <ac:spMk id="10" creationId="{40B68992-1CC8-05CF-C01E-705BECA76577}"/>
          </ac:spMkLst>
        </pc:spChg>
        <pc:spChg chg="mod">
          <ac:chgData name="Franziska Händschel" userId="e2149472-3187-4d00-b16a-a19eff6fc04a" providerId="ADAL" clId="{046889D0-EC09-45B7-906E-D90D51580847}" dt="2024-04-24T15:22:05.820" v="407" actId="20577"/>
          <ac:spMkLst>
            <pc:docMk/>
            <pc:sldMk cId="2129839082" sldId="265"/>
            <ac:spMk id="39" creationId="{A4336220-27E2-6687-71EB-A440F8EE19C9}"/>
          </ac:spMkLst>
        </pc:spChg>
        <pc:spChg chg="mod">
          <ac:chgData name="Franziska Händschel" userId="e2149472-3187-4d00-b16a-a19eff6fc04a" providerId="ADAL" clId="{046889D0-EC09-45B7-906E-D90D51580847}" dt="2024-04-24T15:22:08.890" v="409" actId="20577"/>
          <ac:spMkLst>
            <pc:docMk/>
            <pc:sldMk cId="2129839082" sldId="265"/>
            <ac:spMk id="44" creationId="{C033B88E-6ADE-80F7-2E30-23FF78A38E68}"/>
          </ac:spMkLst>
        </pc:spChg>
        <pc:spChg chg="mod">
          <ac:chgData name="Franziska Händschel" userId="e2149472-3187-4d00-b16a-a19eff6fc04a" providerId="ADAL" clId="{046889D0-EC09-45B7-906E-D90D51580847}" dt="2024-04-24T15:22:21.411" v="412"/>
          <ac:spMkLst>
            <pc:docMk/>
            <pc:sldMk cId="2129839082" sldId="265"/>
            <ac:spMk id="46" creationId="{1024ABD7-9C64-2AD1-5B80-88E13E8BD2FF}"/>
          </ac:spMkLst>
        </pc:spChg>
        <pc:spChg chg="mod">
          <ac:chgData name="Franziska Händschel" userId="e2149472-3187-4d00-b16a-a19eff6fc04a" providerId="ADAL" clId="{046889D0-EC09-45B7-906E-D90D51580847}" dt="2024-04-24T15:22:21.411" v="412"/>
          <ac:spMkLst>
            <pc:docMk/>
            <pc:sldMk cId="2129839082" sldId="265"/>
            <ac:spMk id="47" creationId="{8C774B6C-B660-DF49-1B5C-DC49ABABFD5B}"/>
          </ac:spMkLst>
        </pc:spChg>
        <pc:spChg chg="mod">
          <ac:chgData name="Franziska Händschel" userId="e2149472-3187-4d00-b16a-a19eff6fc04a" providerId="ADAL" clId="{046889D0-EC09-45B7-906E-D90D51580847}" dt="2024-04-24T15:22:21.411" v="412"/>
          <ac:spMkLst>
            <pc:docMk/>
            <pc:sldMk cId="2129839082" sldId="265"/>
            <ac:spMk id="48" creationId="{5DDEBAF3-2509-8483-9A4B-08A4FC5C912F}"/>
          </ac:spMkLst>
        </pc:spChg>
        <pc:spChg chg="mod">
          <ac:chgData name="Franziska Händschel" userId="e2149472-3187-4d00-b16a-a19eff6fc04a" providerId="ADAL" clId="{046889D0-EC09-45B7-906E-D90D51580847}" dt="2024-04-24T15:22:21.411" v="412"/>
          <ac:spMkLst>
            <pc:docMk/>
            <pc:sldMk cId="2129839082" sldId="265"/>
            <ac:spMk id="49" creationId="{63F9BF01-69A2-240C-7A82-6C205119EEBA}"/>
          </ac:spMkLst>
        </pc:spChg>
        <pc:spChg chg="mod">
          <ac:chgData name="Franziska Händschel" userId="e2149472-3187-4d00-b16a-a19eff6fc04a" providerId="ADAL" clId="{046889D0-EC09-45B7-906E-D90D51580847}" dt="2024-04-24T15:22:21.411" v="412"/>
          <ac:spMkLst>
            <pc:docMk/>
            <pc:sldMk cId="2129839082" sldId="265"/>
            <ac:spMk id="50" creationId="{C7A4263A-D2D4-635E-30AB-64DD1FFD228A}"/>
          </ac:spMkLst>
        </pc:spChg>
        <pc:spChg chg="mod">
          <ac:chgData name="Franziska Händschel" userId="e2149472-3187-4d00-b16a-a19eff6fc04a" providerId="ADAL" clId="{046889D0-EC09-45B7-906E-D90D51580847}" dt="2024-04-24T15:22:21.411" v="412"/>
          <ac:spMkLst>
            <pc:docMk/>
            <pc:sldMk cId="2129839082" sldId="265"/>
            <ac:spMk id="51" creationId="{B8FC815B-54E6-7FB0-D480-B0093FAF41D1}"/>
          </ac:spMkLst>
        </pc:spChg>
        <pc:spChg chg="mod">
          <ac:chgData name="Franziska Händschel" userId="e2149472-3187-4d00-b16a-a19eff6fc04a" providerId="ADAL" clId="{046889D0-EC09-45B7-906E-D90D51580847}" dt="2024-04-24T15:22:21.411" v="412"/>
          <ac:spMkLst>
            <pc:docMk/>
            <pc:sldMk cId="2129839082" sldId="265"/>
            <ac:spMk id="52" creationId="{18FAB4D1-F6CE-B671-9E4D-FB660FD3DC3D}"/>
          </ac:spMkLst>
        </pc:spChg>
        <pc:spChg chg="mod">
          <ac:chgData name="Franziska Händschel" userId="e2149472-3187-4d00-b16a-a19eff6fc04a" providerId="ADAL" clId="{046889D0-EC09-45B7-906E-D90D51580847}" dt="2024-04-24T15:22:02.266" v="405"/>
          <ac:spMkLst>
            <pc:docMk/>
            <pc:sldMk cId="2129839082" sldId="265"/>
            <ac:spMk id="61" creationId="{56F8F7FB-B9AA-9F9D-07A6-4C17563C2F7D}"/>
          </ac:spMkLst>
        </pc:spChg>
        <pc:spChg chg="mod">
          <ac:chgData name="Franziska Händschel" userId="e2149472-3187-4d00-b16a-a19eff6fc04a" providerId="ADAL" clId="{046889D0-EC09-45B7-906E-D90D51580847}" dt="2024-04-24T15:22:02.266" v="405"/>
          <ac:spMkLst>
            <pc:docMk/>
            <pc:sldMk cId="2129839082" sldId="265"/>
            <ac:spMk id="62" creationId="{CF25B71D-6510-638A-3E41-D746A0D1DCEC}"/>
          </ac:spMkLst>
        </pc:spChg>
        <pc:spChg chg="mod">
          <ac:chgData name="Franziska Händschel" userId="e2149472-3187-4d00-b16a-a19eff6fc04a" providerId="ADAL" clId="{046889D0-EC09-45B7-906E-D90D51580847}" dt="2024-04-24T15:22:02.266" v="405"/>
          <ac:spMkLst>
            <pc:docMk/>
            <pc:sldMk cId="2129839082" sldId="265"/>
            <ac:spMk id="63" creationId="{86139AA3-2C6A-E489-2E5F-490290A38887}"/>
          </ac:spMkLst>
        </pc:spChg>
        <pc:spChg chg="mod">
          <ac:chgData name="Franziska Händschel" userId="e2149472-3187-4d00-b16a-a19eff6fc04a" providerId="ADAL" clId="{046889D0-EC09-45B7-906E-D90D51580847}" dt="2024-04-24T15:22:02.266" v="405"/>
          <ac:spMkLst>
            <pc:docMk/>
            <pc:sldMk cId="2129839082" sldId="265"/>
            <ac:spMk id="64" creationId="{2944CD3B-5E45-BFE5-3849-63EEA16844F5}"/>
          </ac:spMkLst>
        </pc:spChg>
        <pc:spChg chg="mod">
          <ac:chgData name="Franziska Händschel" userId="e2149472-3187-4d00-b16a-a19eff6fc04a" providerId="ADAL" clId="{046889D0-EC09-45B7-906E-D90D51580847}" dt="2024-04-24T15:22:02.266" v="405"/>
          <ac:spMkLst>
            <pc:docMk/>
            <pc:sldMk cId="2129839082" sldId="265"/>
            <ac:spMk id="65" creationId="{B436B742-75FE-B5B0-C4E8-FA64F2BD0D32}"/>
          </ac:spMkLst>
        </pc:spChg>
        <pc:spChg chg="mod">
          <ac:chgData name="Franziska Händschel" userId="e2149472-3187-4d00-b16a-a19eff6fc04a" providerId="ADAL" clId="{046889D0-EC09-45B7-906E-D90D51580847}" dt="2024-04-24T15:22:02.266" v="405"/>
          <ac:spMkLst>
            <pc:docMk/>
            <pc:sldMk cId="2129839082" sldId="265"/>
            <ac:spMk id="66" creationId="{C7AD3B38-5004-5723-A80A-ADAA95E31F5F}"/>
          </ac:spMkLst>
        </pc:spChg>
        <pc:spChg chg="mod">
          <ac:chgData name="Franziska Händschel" userId="e2149472-3187-4d00-b16a-a19eff6fc04a" providerId="ADAL" clId="{046889D0-EC09-45B7-906E-D90D51580847}" dt="2024-04-24T15:22:02.266" v="405"/>
          <ac:spMkLst>
            <pc:docMk/>
            <pc:sldMk cId="2129839082" sldId="265"/>
            <ac:spMk id="67" creationId="{B67F16D0-16DD-2DF1-C069-968338E8A586}"/>
          </ac:spMkLst>
        </pc:spChg>
        <pc:spChg chg="mod">
          <ac:chgData name="Franziska Händschel" userId="e2149472-3187-4d00-b16a-a19eff6fc04a" providerId="ADAL" clId="{046889D0-EC09-45B7-906E-D90D51580847}" dt="2024-04-24T15:22:02.266" v="405"/>
          <ac:spMkLst>
            <pc:docMk/>
            <pc:sldMk cId="2129839082" sldId="265"/>
            <ac:spMk id="68" creationId="{51A5D112-F3C2-36E9-C614-DA0E12AD9B53}"/>
          </ac:spMkLst>
        </pc:spChg>
        <pc:spChg chg="mod">
          <ac:chgData name="Franziska Händschel" userId="e2149472-3187-4d00-b16a-a19eff6fc04a" providerId="ADAL" clId="{046889D0-EC09-45B7-906E-D90D51580847}" dt="2024-04-24T15:22:02.266" v="405"/>
          <ac:spMkLst>
            <pc:docMk/>
            <pc:sldMk cId="2129839082" sldId="265"/>
            <ac:spMk id="69" creationId="{54DF4700-71FF-B7FF-9B15-411E9B671FC4}"/>
          </ac:spMkLst>
        </pc:spChg>
        <pc:spChg chg="mod">
          <ac:chgData name="Franziska Händschel" userId="e2149472-3187-4d00-b16a-a19eff6fc04a" providerId="ADAL" clId="{046889D0-EC09-45B7-906E-D90D51580847}" dt="2024-04-24T15:22:02.266" v="405"/>
          <ac:spMkLst>
            <pc:docMk/>
            <pc:sldMk cId="2129839082" sldId="265"/>
            <ac:spMk id="70" creationId="{0C939128-F432-A421-FE08-B44B0453F7BC}"/>
          </ac:spMkLst>
        </pc:spChg>
        <pc:spChg chg="mod">
          <ac:chgData name="Franziska Händschel" userId="e2149472-3187-4d00-b16a-a19eff6fc04a" providerId="ADAL" clId="{046889D0-EC09-45B7-906E-D90D51580847}" dt="2024-04-24T15:22:02.266" v="405"/>
          <ac:spMkLst>
            <pc:docMk/>
            <pc:sldMk cId="2129839082" sldId="265"/>
            <ac:spMk id="71" creationId="{14F1266E-3CDA-185A-B105-9FD5AC815242}"/>
          </ac:spMkLst>
        </pc:spChg>
        <pc:spChg chg="mod">
          <ac:chgData name="Franziska Händschel" userId="e2149472-3187-4d00-b16a-a19eff6fc04a" providerId="ADAL" clId="{046889D0-EC09-45B7-906E-D90D51580847}" dt="2024-04-24T15:22:02.266" v="405"/>
          <ac:spMkLst>
            <pc:docMk/>
            <pc:sldMk cId="2129839082" sldId="265"/>
            <ac:spMk id="72" creationId="{58A66737-87AC-DACB-7989-7E6A14DEC2E9}"/>
          </ac:spMkLst>
        </pc:spChg>
        <pc:grpChg chg="add mod">
          <ac:chgData name="Franziska Händschel" userId="e2149472-3187-4d00-b16a-a19eff6fc04a" providerId="ADAL" clId="{046889D0-EC09-45B7-906E-D90D51580847}" dt="2024-04-24T15:22:23.846" v="413" actId="1076"/>
          <ac:grpSpMkLst>
            <pc:docMk/>
            <pc:sldMk cId="2129839082" sldId="265"/>
            <ac:grpSpMk id="58" creationId="{F8652B86-666F-72D6-CDC0-41BF76CD8B68}"/>
          </ac:grpSpMkLst>
        </pc:grpChg>
        <pc:grpChg chg="add mod">
          <ac:chgData name="Franziska Händschel" userId="e2149472-3187-4d00-b16a-a19eff6fc04a" providerId="ADAL" clId="{046889D0-EC09-45B7-906E-D90D51580847}" dt="2024-04-24T15:22:02.266" v="405"/>
          <ac:grpSpMkLst>
            <pc:docMk/>
            <pc:sldMk cId="2129839082" sldId="265"/>
            <ac:grpSpMk id="59" creationId="{359387ED-6423-DCA7-8E4A-529029CE79D4}"/>
          </ac:grpSpMkLst>
        </pc:grpChg>
        <pc:grpChg chg="add del">
          <ac:chgData name="Franziska Händschel" userId="e2149472-3187-4d00-b16a-a19eff6fc04a" providerId="ADAL" clId="{046889D0-EC09-45B7-906E-D90D51580847}" dt="2024-04-24T15:22:01.946" v="404" actId="478"/>
          <ac:grpSpMkLst>
            <pc:docMk/>
            <pc:sldMk cId="2129839082" sldId="265"/>
            <ac:grpSpMk id="1090" creationId="{77584D87-8499-5D5F-EBBE-486FF3DF11D3}"/>
          </ac:grpSpMkLst>
        </pc:grpChg>
        <pc:graphicFrameChg chg="mod">
          <ac:chgData name="Franziska Händschel" userId="e2149472-3187-4d00-b16a-a19eff6fc04a" providerId="ADAL" clId="{046889D0-EC09-45B7-906E-D90D51580847}" dt="2024-04-24T15:22:02.266" v="405"/>
          <ac:graphicFrameMkLst>
            <pc:docMk/>
            <pc:sldMk cId="2129839082" sldId="265"/>
            <ac:graphicFrameMk id="60" creationId="{24DCA69F-B9B6-086A-2D4B-306F71823F04}"/>
          </ac:graphicFrameMkLst>
        </pc:graphicFrameChg>
        <pc:picChg chg="mod">
          <ac:chgData name="Franziska Händschel" userId="e2149472-3187-4d00-b16a-a19eff6fc04a" providerId="ADAL" clId="{046889D0-EC09-45B7-906E-D90D51580847}" dt="2024-04-24T15:22:21.411" v="412"/>
          <ac:picMkLst>
            <pc:docMk/>
            <pc:sldMk cId="2129839082" sldId="265"/>
            <ac:picMk id="53" creationId="{64FA22AD-20AB-F9CE-DDFE-9933FC348BBE}"/>
          </ac:picMkLst>
        </pc:picChg>
        <pc:picChg chg="mod">
          <ac:chgData name="Franziska Händschel" userId="e2149472-3187-4d00-b16a-a19eff6fc04a" providerId="ADAL" clId="{046889D0-EC09-45B7-906E-D90D51580847}" dt="2024-04-24T15:22:21.411" v="412"/>
          <ac:picMkLst>
            <pc:docMk/>
            <pc:sldMk cId="2129839082" sldId="265"/>
            <ac:picMk id="54" creationId="{2C48E566-2912-F016-55A0-2606A2B2C697}"/>
          </ac:picMkLst>
        </pc:picChg>
        <pc:picChg chg="mod">
          <ac:chgData name="Franziska Händschel" userId="e2149472-3187-4d00-b16a-a19eff6fc04a" providerId="ADAL" clId="{046889D0-EC09-45B7-906E-D90D51580847}" dt="2024-04-24T15:22:21.411" v="412"/>
          <ac:picMkLst>
            <pc:docMk/>
            <pc:sldMk cId="2129839082" sldId="265"/>
            <ac:picMk id="55" creationId="{7379CE74-79B8-51A3-844B-ADD9330D0709}"/>
          </ac:picMkLst>
        </pc:picChg>
        <pc:picChg chg="mod">
          <ac:chgData name="Franziska Händschel" userId="e2149472-3187-4d00-b16a-a19eff6fc04a" providerId="ADAL" clId="{046889D0-EC09-45B7-906E-D90D51580847}" dt="2024-04-24T15:22:21.411" v="412"/>
          <ac:picMkLst>
            <pc:docMk/>
            <pc:sldMk cId="2129839082" sldId="265"/>
            <ac:picMk id="56" creationId="{9D99DC17-351B-6FC5-6B18-1BD4A99540D7}"/>
          </ac:picMkLst>
        </pc:picChg>
        <pc:picChg chg="mod">
          <ac:chgData name="Franziska Händschel" userId="e2149472-3187-4d00-b16a-a19eff6fc04a" providerId="ADAL" clId="{046889D0-EC09-45B7-906E-D90D51580847}" dt="2024-04-24T15:22:21.411" v="412"/>
          <ac:picMkLst>
            <pc:docMk/>
            <pc:sldMk cId="2129839082" sldId="265"/>
            <ac:picMk id="57" creationId="{91677E2F-B13F-6A02-B289-466949CE616C}"/>
          </ac:picMkLst>
        </pc:picChg>
      </pc:sldChg>
      <pc:sldChg chg="add del">
        <pc:chgData name="Franziska Händschel" userId="e2149472-3187-4d00-b16a-a19eff6fc04a" providerId="ADAL" clId="{046889D0-EC09-45B7-906E-D90D51580847}" dt="2024-04-24T14:16:19.322" v="111"/>
        <pc:sldMkLst>
          <pc:docMk/>
          <pc:sldMk cId="3338484152" sldId="265"/>
        </pc:sldMkLst>
      </pc:sldChg>
      <pc:sldChg chg="addSp delSp modSp add mod modClrScheme chgLayout">
        <pc:chgData name="Franziska Händschel" userId="e2149472-3187-4d00-b16a-a19eff6fc04a" providerId="ADAL" clId="{046889D0-EC09-45B7-906E-D90D51580847}" dt="2024-04-24T15:27:45.957" v="623" actId="700"/>
        <pc:sldMkLst>
          <pc:docMk/>
          <pc:sldMk cId="1314018292" sldId="266"/>
        </pc:sldMkLst>
        <pc:spChg chg="mod">
          <ac:chgData name="Franziska Händschel" userId="e2149472-3187-4d00-b16a-a19eff6fc04a" providerId="ADAL" clId="{046889D0-EC09-45B7-906E-D90D51580847}" dt="2024-04-24T15:24:01.788" v="442" actId="20577"/>
          <ac:spMkLst>
            <pc:docMk/>
            <pc:sldMk cId="1314018292" sldId="266"/>
            <ac:spMk id="5" creationId="{4E1879DD-AE52-AD0E-1A02-314113877312}"/>
          </ac:spMkLst>
        </pc:spChg>
        <pc:spChg chg="mod">
          <ac:chgData name="Franziska Händschel" userId="e2149472-3187-4d00-b16a-a19eff6fc04a" providerId="ADAL" clId="{046889D0-EC09-45B7-906E-D90D51580847}" dt="2024-04-24T15:23:08.993" v="424"/>
          <ac:spMkLst>
            <pc:docMk/>
            <pc:sldMk cId="1314018292" sldId="266"/>
            <ac:spMk id="7" creationId="{103640AE-7A81-8798-1DAF-968869A5E780}"/>
          </ac:spMkLst>
        </pc:spChg>
        <pc:spChg chg="mod">
          <ac:chgData name="Franziska Händschel" userId="e2149472-3187-4d00-b16a-a19eff6fc04a" providerId="ADAL" clId="{046889D0-EC09-45B7-906E-D90D51580847}" dt="2024-04-24T15:23:18.695" v="426"/>
          <ac:spMkLst>
            <pc:docMk/>
            <pc:sldMk cId="1314018292" sldId="266"/>
            <ac:spMk id="10" creationId="{40B68992-1CC8-05CF-C01E-705BECA76577}"/>
          </ac:spMkLst>
        </pc:spChg>
        <pc:spChg chg="mod">
          <ac:chgData name="Franziska Händschel" userId="e2149472-3187-4d00-b16a-a19eff6fc04a" providerId="ADAL" clId="{046889D0-EC09-45B7-906E-D90D51580847}" dt="2024-04-24T15:23:33.699" v="430"/>
          <ac:spMkLst>
            <pc:docMk/>
            <pc:sldMk cId="1314018292" sldId="266"/>
            <ac:spMk id="11" creationId="{7F36B281-3849-21A2-1A64-E880F8A4A668}"/>
          </ac:spMkLst>
        </pc:spChg>
        <pc:spChg chg="mod">
          <ac:chgData name="Franziska Händschel" userId="e2149472-3187-4d00-b16a-a19eff6fc04a" providerId="ADAL" clId="{046889D0-EC09-45B7-906E-D90D51580847}" dt="2024-04-24T15:23:33.699" v="430"/>
          <ac:spMkLst>
            <pc:docMk/>
            <pc:sldMk cId="1314018292" sldId="266"/>
            <ac:spMk id="12" creationId="{A8C5602C-31A5-FF12-8E10-D31413BD2581}"/>
          </ac:spMkLst>
        </pc:spChg>
        <pc:spChg chg="mod">
          <ac:chgData name="Franziska Händschel" userId="e2149472-3187-4d00-b16a-a19eff6fc04a" providerId="ADAL" clId="{046889D0-EC09-45B7-906E-D90D51580847}" dt="2024-04-24T15:23:33.699" v="430"/>
          <ac:spMkLst>
            <pc:docMk/>
            <pc:sldMk cId="1314018292" sldId="266"/>
            <ac:spMk id="13" creationId="{01F17EA7-E270-3E06-8705-09520B3DF0CD}"/>
          </ac:spMkLst>
        </pc:spChg>
        <pc:spChg chg="mod">
          <ac:chgData name="Franziska Händschel" userId="e2149472-3187-4d00-b16a-a19eff6fc04a" providerId="ADAL" clId="{046889D0-EC09-45B7-906E-D90D51580847}" dt="2024-04-24T15:23:33.699" v="430"/>
          <ac:spMkLst>
            <pc:docMk/>
            <pc:sldMk cId="1314018292" sldId="266"/>
            <ac:spMk id="14" creationId="{797B1C78-69F2-3B0E-5B8F-F88C511C7CC7}"/>
          </ac:spMkLst>
        </pc:spChg>
        <pc:spChg chg="mod">
          <ac:chgData name="Franziska Händschel" userId="e2149472-3187-4d00-b16a-a19eff6fc04a" providerId="ADAL" clId="{046889D0-EC09-45B7-906E-D90D51580847}" dt="2024-04-24T15:23:33.699" v="430"/>
          <ac:spMkLst>
            <pc:docMk/>
            <pc:sldMk cId="1314018292" sldId="266"/>
            <ac:spMk id="18" creationId="{E328CBF6-8B2D-165D-1120-41DE830B5252}"/>
          </ac:spMkLst>
        </pc:spChg>
        <pc:spChg chg="mod">
          <ac:chgData name="Franziska Händschel" userId="e2149472-3187-4d00-b16a-a19eff6fc04a" providerId="ADAL" clId="{046889D0-EC09-45B7-906E-D90D51580847}" dt="2024-04-24T15:23:33.699" v="430"/>
          <ac:spMkLst>
            <pc:docMk/>
            <pc:sldMk cId="1314018292" sldId="266"/>
            <ac:spMk id="21" creationId="{04E260E1-E0EB-9CCF-A2BD-C4650619D6A6}"/>
          </ac:spMkLst>
        </pc:spChg>
        <pc:spChg chg="mod">
          <ac:chgData name="Franziska Händschel" userId="e2149472-3187-4d00-b16a-a19eff6fc04a" providerId="ADAL" clId="{046889D0-EC09-45B7-906E-D90D51580847}" dt="2024-04-24T15:23:51.917" v="439"/>
          <ac:spMkLst>
            <pc:docMk/>
            <pc:sldMk cId="1314018292" sldId="266"/>
            <ac:spMk id="30" creationId="{3167B32C-0DA7-75D2-CAEA-CF2F8EB8E4C3}"/>
          </ac:spMkLst>
        </pc:spChg>
        <pc:spChg chg="mod">
          <ac:chgData name="Franziska Händschel" userId="e2149472-3187-4d00-b16a-a19eff6fc04a" providerId="ADAL" clId="{046889D0-EC09-45B7-906E-D90D51580847}" dt="2024-04-24T15:23:51.917" v="439"/>
          <ac:spMkLst>
            <pc:docMk/>
            <pc:sldMk cId="1314018292" sldId="266"/>
            <ac:spMk id="38" creationId="{6D663BE3-64AC-CFD4-2AD9-87072D3866C1}"/>
          </ac:spMkLst>
        </pc:spChg>
        <pc:spChg chg="mod">
          <ac:chgData name="Franziska Händschel" userId="e2149472-3187-4d00-b16a-a19eff6fc04a" providerId="ADAL" clId="{046889D0-EC09-45B7-906E-D90D51580847}" dt="2024-04-24T15:23:03.656" v="421" actId="20577"/>
          <ac:spMkLst>
            <pc:docMk/>
            <pc:sldMk cId="1314018292" sldId="266"/>
            <ac:spMk id="39" creationId="{A4336220-27E2-6687-71EB-A440F8EE19C9}"/>
          </ac:spMkLst>
        </pc:spChg>
        <pc:spChg chg="mod">
          <ac:chgData name="Franziska Händschel" userId="e2149472-3187-4d00-b16a-a19eff6fc04a" providerId="ADAL" clId="{046889D0-EC09-45B7-906E-D90D51580847}" dt="2024-04-24T15:23:51.917" v="439"/>
          <ac:spMkLst>
            <pc:docMk/>
            <pc:sldMk cId="1314018292" sldId="266"/>
            <ac:spMk id="40" creationId="{37104E5A-1DBE-28E0-1C5D-3145B573AABA}"/>
          </ac:spMkLst>
        </pc:spChg>
        <pc:spChg chg="mod">
          <ac:chgData name="Franziska Händschel" userId="e2149472-3187-4d00-b16a-a19eff6fc04a" providerId="ADAL" clId="{046889D0-EC09-45B7-906E-D90D51580847}" dt="2024-04-24T15:23:06.779" v="423" actId="20577"/>
          <ac:spMkLst>
            <pc:docMk/>
            <pc:sldMk cId="1314018292" sldId="266"/>
            <ac:spMk id="44" creationId="{C033B88E-6ADE-80F7-2E30-23FF78A38E68}"/>
          </ac:spMkLst>
        </pc:spChg>
        <pc:spChg chg="mod">
          <ac:chgData name="Franziska Händschel" userId="e2149472-3187-4d00-b16a-a19eff6fc04a" providerId="ADAL" clId="{046889D0-EC09-45B7-906E-D90D51580847}" dt="2024-04-24T15:23:51.917" v="439"/>
          <ac:spMkLst>
            <pc:docMk/>
            <pc:sldMk cId="1314018292" sldId="266"/>
            <ac:spMk id="45" creationId="{E4719E78-FC37-56B9-4C37-1062A0DA8C15}"/>
          </ac:spMkLst>
        </pc:spChg>
        <pc:grpChg chg="add mod">
          <ac:chgData name="Franziska Händschel" userId="e2149472-3187-4d00-b16a-a19eff6fc04a" providerId="ADAL" clId="{046889D0-EC09-45B7-906E-D90D51580847}" dt="2024-04-24T15:23:37.268" v="431" actId="1076"/>
          <ac:grpSpMkLst>
            <pc:docMk/>
            <pc:sldMk cId="1314018292" sldId="266"/>
            <ac:grpSpMk id="3" creationId="{3C8AE89E-1834-D9FA-F709-74372BD72040}"/>
          </ac:grpSpMkLst>
        </pc:grpChg>
        <pc:grpChg chg="add mod">
          <ac:chgData name="Franziska Händschel" userId="e2149472-3187-4d00-b16a-a19eff6fc04a" providerId="ADAL" clId="{046889D0-EC09-45B7-906E-D90D51580847}" dt="2024-04-24T15:23:51.917" v="439"/>
          <ac:grpSpMkLst>
            <pc:docMk/>
            <pc:sldMk cId="1314018292" sldId="266"/>
            <ac:grpSpMk id="46" creationId="{169F0AB4-9056-09D4-EA1A-BAF7B5A1695C}"/>
          </ac:grpSpMkLst>
        </pc:grpChg>
        <pc:grpChg chg="del">
          <ac:chgData name="Franziska Händschel" userId="e2149472-3187-4d00-b16a-a19eff6fc04a" providerId="ADAL" clId="{046889D0-EC09-45B7-906E-D90D51580847}" dt="2024-04-24T15:23:33.392" v="429" actId="478"/>
          <ac:grpSpMkLst>
            <pc:docMk/>
            <pc:sldMk cId="1314018292" sldId="266"/>
            <ac:grpSpMk id="1090" creationId="{77584D87-8499-5D5F-EBBE-486FF3DF11D3}"/>
          </ac:grpSpMkLst>
        </pc:grpChg>
        <pc:picChg chg="mod">
          <ac:chgData name="Franziska Händschel" userId="e2149472-3187-4d00-b16a-a19eff6fc04a" providerId="ADAL" clId="{046889D0-EC09-45B7-906E-D90D51580847}" dt="2024-04-24T15:23:33.699" v="430"/>
          <ac:picMkLst>
            <pc:docMk/>
            <pc:sldMk cId="1314018292" sldId="266"/>
            <ac:picMk id="4" creationId="{A5E98F45-F864-2336-6859-84B47FE9E229}"/>
          </ac:picMkLst>
        </pc:picChg>
        <pc:picChg chg="mod">
          <ac:chgData name="Franziska Händschel" userId="e2149472-3187-4d00-b16a-a19eff6fc04a" providerId="ADAL" clId="{046889D0-EC09-45B7-906E-D90D51580847}" dt="2024-04-24T15:23:33.699" v="430"/>
          <ac:picMkLst>
            <pc:docMk/>
            <pc:sldMk cId="1314018292" sldId="266"/>
            <ac:picMk id="6" creationId="{FFFCE27E-5745-082C-7E04-93F0A469180D}"/>
          </ac:picMkLst>
        </pc:picChg>
        <pc:picChg chg="mod">
          <ac:chgData name="Franziska Händschel" userId="e2149472-3187-4d00-b16a-a19eff6fc04a" providerId="ADAL" clId="{046889D0-EC09-45B7-906E-D90D51580847}" dt="2024-04-24T15:23:33.699" v="430"/>
          <ac:picMkLst>
            <pc:docMk/>
            <pc:sldMk cId="1314018292" sldId="266"/>
            <ac:picMk id="8" creationId="{2B9C2B6F-4637-334B-0ECF-74C46DF253FB}"/>
          </ac:picMkLst>
        </pc:picChg>
        <pc:picChg chg="mod">
          <ac:chgData name="Franziska Händschel" userId="e2149472-3187-4d00-b16a-a19eff6fc04a" providerId="ADAL" clId="{046889D0-EC09-45B7-906E-D90D51580847}" dt="2024-04-24T15:23:33.699" v="430"/>
          <ac:picMkLst>
            <pc:docMk/>
            <pc:sldMk cId="1314018292" sldId="266"/>
            <ac:picMk id="9" creationId="{C586E04A-FE3F-A4EB-BF73-4981856095E4}"/>
          </ac:picMkLst>
        </pc:picChg>
        <pc:picChg chg="mod">
          <ac:chgData name="Franziska Händschel" userId="e2149472-3187-4d00-b16a-a19eff6fc04a" providerId="ADAL" clId="{046889D0-EC09-45B7-906E-D90D51580847}" dt="2024-04-24T15:23:51.917" v="439"/>
          <ac:picMkLst>
            <pc:docMk/>
            <pc:sldMk cId="1314018292" sldId="266"/>
            <ac:picMk id="23" creationId="{CF59AC9F-A748-B4AA-2BD4-AC389CE29FA4}"/>
          </ac:picMkLst>
        </pc:picChg>
        <pc:picChg chg="mod">
          <ac:chgData name="Franziska Händschel" userId="e2149472-3187-4d00-b16a-a19eff6fc04a" providerId="ADAL" clId="{046889D0-EC09-45B7-906E-D90D51580847}" dt="2024-04-24T15:23:51.917" v="439"/>
          <ac:picMkLst>
            <pc:docMk/>
            <pc:sldMk cId="1314018292" sldId="266"/>
            <ac:picMk id="25" creationId="{33EFEAE1-509E-8EA4-E3CF-47192DCE2C40}"/>
          </ac:picMkLst>
        </pc:picChg>
        <pc:picChg chg="mod">
          <ac:chgData name="Franziska Händschel" userId="e2149472-3187-4d00-b16a-a19eff6fc04a" providerId="ADAL" clId="{046889D0-EC09-45B7-906E-D90D51580847}" dt="2024-04-24T15:23:51.917" v="439"/>
          <ac:picMkLst>
            <pc:docMk/>
            <pc:sldMk cId="1314018292" sldId="266"/>
            <ac:picMk id="27" creationId="{788A78CC-63DE-3BE1-5B5E-2FB991631EBC}"/>
          </ac:picMkLst>
        </pc:picChg>
        <pc:picChg chg="add mod">
          <ac:chgData name="Franziska Händschel" userId="e2149472-3187-4d00-b16a-a19eff6fc04a" providerId="ADAL" clId="{046889D0-EC09-45B7-906E-D90D51580847}" dt="2024-04-24T15:23:51.917" v="439"/>
          <ac:picMkLst>
            <pc:docMk/>
            <pc:sldMk cId="1314018292" sldId="266"/>
            <ac:picMk id="37" creationId="{250C5997-8774-AB1A-1F87-3B70B6F25D49}"/>
          </ac:picMkLst>
        </pc:picChg>
      </pc:sldChg>
      <pc:sldChg chg="addSp delSp modSp add mod modClrScheme chgLayout">
        <pc:chgData name="Franziska Händschel" userId="e2149472-3187-4d00-b16a-a19eff6fc04a" providerId="ADAL" clId="{046889D0-EC09-45B7-906E-D90D51580847}" dt="2024-04-24T15:27:49.868" v="624" actId="700"/>
        <pc:sldMkLst>
          <pc:docMk/>
          <pc:sldMk cId="137060725" sldId="267"/>
        </pc:sldMkLst>
        <pc:spChg chg="mod">
          <ac:chgData name="Franziska Händschel" userId="e2149472-3187-4d00-b16a-a19eff6fc04a" providerId="ADAL" clId="{046889D0-EC09-45B7-906E-D90D51580847}" dt="2024-04-24T15:25:02.616" v="461" actId="6549"/>
          <ac:spMkLst>
            <pc:docMk/>
            <pc:sldMk cId="137060725" sldId="267"/>
            <ac:spMk id="5" creationId="{4E1879DD-AE52-AD0E-1A02-314113877312}"/>
          </ac:spMkLst>
        </pc:spChg>
        <pc:spChg chg="mod">
          <ac:chgData name="Franziska Händschel" userId="e2149472-3187-4d00-b16a-a19eff6fc04a" providerId="ADAL" clId="{046889D0-EC09-45B7-906E-D90D51580847}" dt="2024-04-24T15:24:54.543" v="458"/>
          <ac:spMkLst>
            <pc:docMk/>
            <pc:sldMk cId="137060725" sldId="267"/>
            <ac:spMk id="7" creationId="{103640AE-7A81-8798-1DAF-968869A5E780}"/>
          </ac:spMkLst>
        </pc:spChg>
        <pc:spChg chg="mod">
          <ac:chgData name="Franziska Händschel" userId="e2149472-3187-4d00-b16a-a19eff6fc04a" providerId="ADAL" clId="{046889D0-EC09-45B7-906E-D90D51580847}" dt="2024-04-24T15:24:35.324" v="453"/>
          <ac:spMkLst>
            <pc:docMk/>
            <pc:sldMk cId="137060725" sldId="267"/>
            <ac:spMk id="10" creationId="{40B68992-1CC8-05CF-C01E-705BECA76577}"/>
          </ac:spMkLst>
        </pc:spChg>
        <pc:spChg chg="mod">
          <ac:chgData name="Franziska Händschel" userId="e2149472-3187-4d00-b16a-a19eff6fc04a" providerId="ADAL" clId="{046889D0-EC09-45B7-906E-D90D51580847}" dt="2024-04-24T15:25:03.010" v="462"/>
          <ac:spMkLst>
            <pc:docMk/>
            <pc:sldMk cId="137060725" sldId="267"/>
            <ac:spMk id="11" creationId="{30287E51-2DF4-89D1-0D1C-490DAF18D322}"/>
          </ac:spMkLst>
        </pc:spChg>
        <pc:spChg chg="mod">
          <ac:chgData name="Franziska Händschel" userId="e2149472-3187-4d00-b16a-a19eff6fc04a" providerId="ADAL" clId="{046889D0-EC09-45B7-906E-D90D51580847}" dt="2024-04-24T15:25:03.010" v="462"/>
          <ac:spMkLst>
            <pc:docMk/>
            <pc:sldMk cId="137060725" sldId="267"/>
            <ac:spMk id="12" creationId="{B592F17A-9914-0FDB-484C-B3D3CEE3495C}"/>
          </ac:spMkLst>
        </pc:spChg>
        <pc:spChg chg="mod">
          <ac:chgData name="Franziska Händschel" userId="e2149472-3187-4d00-b16a-a19eff6fc04a" providerId="ADAL" clId="{046889D0-EC09-45B7-906E-D90D51580847}" dt="2024-04-24T15:25:03.010" v="462"/>
          <ac:spMkLst>
            <pc:docMk/>
            <pc:sldMk cId="137060725" sldId="267"/>
            <ac:spMk id="14" creationId="{068832C1-4190-D2F8-597B-97FAC62A8A48}"/>
          </ac:spMkLst>
        </pc:spChg>
        <pc:spChg chg="mod">
          <ac:chgData name="Franziska Händschel" userId="e2149472-3187-4d00-b16a-a19eff6fc04a" providerId="ADAL" clId="{046889D0-EC09-45B7-906E-D90D51580847}" dt="2024-04-24T15:25:03.010" v="462"/>
          <ac:spMkLst>
            <pc:docMk/>
            <pc:sldMk cId="137060725" sldId="267"/>
            <ac:spMk id="22" creationId="{1B36DB28-D131-5C9F-2FFE-9D7448A5FA5E}"/>
          </ac:spMkLst>
        </pc:spChg>
        <pc:spChg chg="mod">
          <ac:chgData name="Franziska Händschel" userId="e2149472-3187-4d00-b16a-a19eff6fc04a" providerId="ADAL" clId="{046889D0-EC09-45B7-906E-D90D51580847}" dt="2024-04-24T15:25:03.010" v="462"/>
          <ac:spMkLst>
            <pc:docMk/>
            <pc:sldMk cId="137060725" sldId="267"/>
            <ac:spMk id="24" creationId="{32C89007-59C4-574F-1EF0-D547C27AC51A}"/>
          </ac:spMkLst>
        </pc:spChg>
        <pc:spChg chg="mod">
          <ac:chgData name="Franziska Händschel" userId="e2149472-3187-4d00-b16a-a19eff6fc04a" providerId="ADAL" clId="{046889D0-EC09-45B7-906E-D90D51580847}" dt="2024-04-24T15:25:00.584" v="460"/>
          <ac:spMkLst>
            <pc:docMk/>
            <pc:sldMk cId="137060725" sldId="267"/>
            <ac:spMk id="37" creationId="{1B1E7163-D0F2-200A-06C3-D7FAB729DFCE}"/>
          </ac:spMkLst>
        </pc:spChg>
        <pc:spChg chg="mod">
          <ac:chgData name="Franziska Händschel" userId="e2149472-3187-4d00-b16a-a19eff6fc04a" providerId="ADAL" clId="{046889D0-EC09-45B7-906E-D90D51580847}" dt="2024-04-24T15:25:00.584" v="460"/>
          <ac:spMkLst>
            <pc:docMk/>
            <pc:sldMk cId="137060725" sldId="267"/>
            <ac:spMk id="38" creationId="{A027F502-BEF9-E2EB-2F5C-8306E5E15375}"/>
          </ac:spMkLst>
        </pc:spChg>
        <pc:spChg chg="mod">
          <ac:chgData name="Franziska Händschel" userId="e2149472-3187-4d00-b16a-a19eff6fc04a" providerId="ADAL" clId="{046889D0-EC09-45B7-906E-D90D51580847}" dt="2024-04-24T15:24:22.703" v="449" actId="20577"/>
          <ac:spMkLst>
            <pc:docMk/>
            <pc:sldMk cId="137060725" sldId="267"/>
            <ac:spMk id="39" creationId="{A4336220-27E2-6687-71EB-A440F8EE19C9}"/>
          </ac:spMkLst>
        </pc:spChg>
        <pc:spChg chg="mod">
          <ac:chgData name="Franziska Händschel" userId="e2149472-3187-4d00-b16a-a19eff6fc04a" providerId="ADAL" clId="{046889D0-EC09-45B7-906E-D90D51580847}" dt="2024-04-24T15:24:45.334" v="456" actId="20577"/>
          <ac:spMkLst>
            <pc:docMk/>
            <pc:sldMk cId="137060725" sldId="267"/>
            <ac:spMk id="42" creationId="{D7B1AF5E-A486-A43F-B492-B16558CC5618}"/>
          </ac:spMkLst>
        </pc:spChg>
        <pc:spChg chg="mod">
          <ac:chgData name="Franziska Händschel" userId="e2149472-3187-4d00-b16a-a19eff6fc04a" providerId="ADAL" clId="{046889D0-EC09-45B7-906E-D90D51580847}" dt="2024-04-24T15:24:25.445" v="451" actId="20577"/>
          <ac:spMkLst>
            <pc:docMk/>
            <pc:sldMk cId="137060725" sldId="267"/>
            <ac:spMk id="44" creationId="{C033B88E-6ADE-80F7-2E30-23FF78A38E68}"/>
          </ac:spMkLst>
        </pc:spChg>
        <pc:spChg chg="mod">
          <ac:chgData name="Franziska Händschel" userId="e2149472-3187-4d00-b16a-a19eff6fc04a" providerId="ADAL" clId="{046889D0-EC09-45B7-906E-D90D51580847}" dt="2024-04-24T15:25:00.584" v="460"/>
          <ac:spMkLst>
            <pc:docMk/>
            <pc:sldMk cId="137060725" sldId="267"/>
            <ac:spMk id="45" creationId="{1F575F3D-2273-C9A1-1818-AF2C23D188AD}"/>
          </ac:spMkLst>
        </pc:spChg>
        <pc:spChg chg="mod">
          <ac:chgData name="Franziska Händschel" userId="e2149472-3187-4d00-b16a-a19eff6fc04a" providerId="ADAL" clId="{046889D0-EC09-45B7-906E-D90D51580847}" dt="2024-04-24T15:25:00.584" v="460"/>
          <ac:spMkLst>
            <pc:docMk/>
            <pc:sldMk cId="137060725" sldId="267"/>
            <ac:spMk id="47" creationId="{711EBBA1-BE40-C088-72A8-278E66D9611C}"/>
          </ac:spMkLst>
        </pc:spChg>
        <pc:spChg chg="mod">
          <ac:chgData name="Franziska Händschel" userId="e2149472-3187-4d00-b16a-a19eff6fc04a" providerId="ADAL" clId="{046889D0-EC09-45B7-906E-D90D51580847}" dt="2024-04-24T15:25:00.584" v="460"/>
          <ac:spMkLst>
            <pc:docMk/>
            <pc:sldMk cId="137060725" sldId="267"/>
            <ac:spMk id="49" creationId="{9AB783ED-F94A-F8DF-98B1-B81E0DEC3D69}"/>
          </ac:spMkLst>
        </pc:spChg>
        <pc:spChg chg="mod">
          <ac:chgData name="Franziska Händschel" userId="e2149472-3187-4d00-b16a-a19eff6fc04a" providerId="ADAL" clId="{046889D0-EC09-45B7-906E-D90D51580847}" dt="2024-04-24T15:24:19.951" v="447"/>
          <ac:spMkLst>
            <pc:docMk/>
            <pc:sldMk cId="137060725" sldId="267"/>
            <ac:spMk id="60" creationId="{FF5018E4-E2A1-AD9F-5124-56728F013233}"/>
          </ac:spMkLst>
        </pc:spChg>
        <pc:grpChg chg="add mod">
          <ac:chgData name="Franziska Händschel" userId="e2149472-3187-4d00-b16a-a19eff6fc04a" providerId="ADAL" clId="{046889D0-EC09-45B7-906E-D90D51580847}" dt="2024-04-24T15:25:09.898" v="463" actId="1076"/>
          <ac:grpSpMkLst>
            <pc:docMk/>
            <pc:sldMk cId="137060725" sldId="267"/>
            <ac:grpSpMk id="4" creationId="{121C2440-07AE-B6EE-F815-8E4920AD10AC}"/>
          </ac:grpSpMkLst>
        </pc:grpChg>
        <pc:grpChg chg="mod">
          <ac:chgData name="Franziska Händschel" userId="e2149472-3187-4d00-b16a-a19eff6fc04a" providerId="ADAL" clId="{046889D0-EC09-45B7-906E-D90D51580847}" dt="2024-04-24T15:25:03.010" v="462"/>
          <ac:grpSpMkLst>
            <pc:docMk/>
            <pc:sldMk cId="137060725" sldId="267"/>
            <ac:grpSpMk id="6" creationId="{31EED64C-BCC1-F018-056A-60B20006A593}"/>
          </ac:grpSpMkLst>
        </pc:grpChg>
        <pc:grpChg chg="mod">
          <ac:chgData name="Franziska Händschel" userId="e2149472-3187-4d00-b16a-a19eff6fc04a" providerId="ADAL" clId="{046889D0-EC09-45B7-906E-D90D51580847}" dt="2024-04-24T15:25:03.010" v="462"/>
          <ac:grpSpMkLst>
            <pc:docMk/>
            <pc:sldMk cId="137060725" sldId="267"/>
            <ac:grpSpMk id="8" creationId="{8CC463BC-9550-2D4C-0EF1-613A2FA765C2}"/>
          </ac:grpSpMkLst>
        </pc:grpChg>
        <pc:grpChg chg="mod">
          <ac:chgData name="Franziska Händschel" userId="e2149472-3187-4d00-b16a-a19eff6fc04a" providerId="ADAL" clId="{046889D0-EC09-45B7-906E-D90D51580847}" dt="2024-04-24T15:25:03.010" v="462"/>
          <ac:grpSpMkLst>
            <pc:docMk/>
            <pc:sldMk cId="137060725" sldId="267"/>
            <ac:grpSpMk id="9" creationId="{47971BBA-5F51-91D6-95DA-6C016AE17B05}"/>
          </ac:grpSpMkLst>
        </pc:grpChg>
        <pc:grpChg chg="add mod">
          <ac:chgData name="Franziska Händschel" userId="e2149472-3187-4d00-b16a-a19eff6fc04a" providerId="ADAL" clId="{046889D0-EC09-45B7-906E-D90D51580847}" dt="2024-04-24T15:25:00.584" v="460"/>
          <ac:grpSpMkLst>
            <pc:docMk/>
            <pc:sldMk cId="137060725" sldId="267"/>
            <ac:grpSpMk id="29" creationId="{041BB659-4AD1-289D-0F17-B118ED1ED28F}"/>
          </ac:grpSpMkLst>
        </pc:grpChg>
        <pc:grpChg chg="mod">
          <ac:chgData name="Franziska Händschel" userId="e2149472-3187-4d00-b16a-a19eff6fc04a" providerId="ADAL" clId="{046889D0-EC09-45B7-906E-D90D51580847}" dt="2024-04-24T15:25:00.584" v="460"/>
          <ac:grpSpMkLst>
            <pc:docMk/>
            <pc:sldMk cId="137060725" sldId="267"/>
            <ac:grpSpMk id="30" creationId="{661F77C3-5EB6-5171-0B49-52F3B0423337}"/>
          </ac:grpSpMkLst>
        </pc:grpChg>
        <pc:grpChg chg="mod">
          <ac:chgData name="Franziska Händschel" userId="e2149472-3187-4d00-b16a-a19eff6fc04a" providerId="ADAL" clId="{046889D0-EC09-45B7-906E-D90D51580847}" dt="2024-04-24T15:25:00.584" v="460"/>
          <ac:grpSpMkLst>
            <pc:docMk/>
            <pc:sldMk cId="137060725" sldId="267"/>
            <ac:grpSpMk id="35" creationId="{AAC05DC1-1A4C-980F-C188-54FB5882AE14}"/>
          </ac:grpSpMkLst>
        </pc:grpChg>
        <pc:grpChg chg="mod">
          <ac:chgData name="Franziska Händschel" userId="e2149472-3187-4d00-b16a-a19eff6fc04a" providerId="ADAL" clId="{046889D0-EC09-45B7-906E-D90D51580847}" dt="2024-04-24T15:25:00.584" v="460"/>
          <ac:grpSpMkLst>
            <pc:docMk/>
            <pc:sldMk cId="137060725" sldId="267"/>
            <ac:grpSpMk id="36" creationId="{58D782B4-646D-F625-46F8-A0BA80A271C0}"/>
          </ac:grpSpMkLst>
        </pc:grpChg>
        <pc:grpChg chg="mod">
          <ac:chgData name="Franziska Händschel" userId="e2149472-3187-4d00-b16a-a19eff6fc04a" providerId="ADAL" clId="{046889D0-EC09-45B7-906E-D90D51580847}" dt="2024-04-24T15:24:19.951" v="447"/>
          <ac:grpSpMkLst>
            <pc:docMk/>
            <pc:sldMk cId="137060725" sldId="267"/>
            <ac:grpSpMk id="61" creationId="{277CE338-1B4D-CC4A-2853-546A8779E571}"/>
          </ac:grpSpMkLst>
        </pc:grpChg>
        <pc:grpChg chg="add mod">
          <ac:chgData name="Franziska Händschel" userId="e2149472-3187-4d00-b16a-a19eff6fc04a" providerId="ADAL" clId="{046889D0-EC09-45B7-906E-D90D51580847}" dt="2024-04-24T15:24:19.951" v="447"/>
          <ac:grpSpMkLst>
            <pc:docMk/>
            <pc:sldMk cId="137060725" sldId="267"/>
            <ac:grpSpMk id="62" creationId="{171100FB-1273-2333-5BCC-751D9CB803C1}"/>
          </ac:grpSpMkLst>
        </pc:grpChg>
        <pc:grpChg chg="del">
          <ac:chgData name="Franziska Händschel" userId="e2149472-3187-4d00-b16a-a19eff6fc04a" providerId="ADAL" clId="{046889D0-EC09-45B7-906E-D90D51580847}" dt="2024-04-24T15:24:19.480" v="446" actId="478"/>
          <ac:grpSpMkLst>
            <pc:docMk/>
            <pc:sldMk cId="137060725" sldId="267"/>
            <ac:grpSpMk id="1090" creationId="{77584D87-8499-5D5F-EBBE-486FF3DF11D3}"/>
          </ac:grpSpMkLst>
        </pc:grpChg>
        <pc:picChg chg="mod">
          <ac:chgData name="Franziska Händschel" userId="e2149472-3187-4d00-b16a-a19eff6fc04a" providerId="ADAL" clId="{046889D0-EC09-45B7-906E-D90D51580847}" dt="2024-04-24T15:24:19.951" v="447"/>
          <ac:picMkLst>
            <pc:docMk/>
            <pc:sldMk cId="137060725" sldId="267"/>
            <ac:picMk id="3" creationId="{784B029B-39AE-F1CC-506A-62E9F7D64517}"/>
          </ac:picMkLst>
        </pc:picChg>
        <pc:picChg chg="mod">
          <ac:chgData name="Franziska Händschel" userId="e2149472-3187-4d00-b16a-a19eff6fc04a" providerId="ADAL" clId="{046889D0-EC09-45B7-906E-D90D51580847}" dt="2024-04-24T15:25:03.010" v="462"/>
          <ac:picMkLst>
            <pc:docMk/>
            <pc:sldMk cId="137060725" sldId="267"/>
            <ac:picMk id="13" creationId="{84CDD130-4C84-6EDC-DEE4-5A30FB46A590}"/>
          </ac:picMkLst>
        </pc:picChg>
        <pc:picChg chg="mod">
          <ac:chgData name="Franziska Händschel" userId="e2149472-3187-4d00-b16a-a19eff6fc04a" providerId="ADAL" clId="{046889D0-EC09-45B7-906E-D90D51580847}" dt="2024-04-24T15:24:19.951" v="447"/>
          <ac:picMkLst>
            <pc:docMk/>
            <pc:sldMk cId="137060725" sldId="267"/>
            <ac:picMk id="18" creationId="{411269E4-7D22-E97D-2A95-81B0111944A6}"/>
          </ac:picMkLst>
        </pc:picChg>
        <pc:picChg chg="mod">
          <ac:chgData name="Franziska Händschel" userId="e2149472-3187-4d00-b16a-a19eff6fc04a" providerId="ADAL" clId="{046889D0-EC09-45B7-906E-D90D51580847}" dt="2024-04-24T15:25:03.010" v="462"/>
          <ac:picMkLst>
            <pc:docMk/>
            <pc:sldMk cId="137060725" sldId="267"/>
            <ac:picMk id="21" creationId="{2FDF0C8E-0302-5774-96C6-91AEE2C296E2}"/>
          </ac:picMkLst>
        </pc:picChg>
        <pc:picChg chg="mod">
          <ac:chgData name="Franziska Händschel" userId="e2149472-3187-4d00-b16a-a19eff6fc04a" providerId="ADAL" clId="{046889D0-EC09-45B7-906E-D90D51580847}" dt="2024-04-24T15:25:03.010" v="462"/>
          <ac:picMkLst>
            <pc:docMk/>
            <pc:sldMk cId="137060725" sldId="267"/>
            <ac:picMk id="23" creationId="{664D6F22-99A6-0A72-5ECC-BF42AFDFA935}"/>
          </ac:picMkLst>
        </pc:picChg>
        <pc:picChg chg="mod">
          <ac:chgData name="Franziska Händschel" userId="e2149472-3187-4d00-b16a-a19eff6fc04a" providerId="ADAL" clId="{046889D0-EC09-45B7-906E-D90D51580847}" dt="2024-04-24T15:25:00.584" v="460"/>
          <ac:picMkLst>
            <pc:docMk/>
            <pc:sldMk cId="137060725" sldId="267"/>
            <ac:picMk id="40" creationId="{18373366-A48C-1335-468B-CD7B0AC67439}"/>
          </ac:picMkLst>
        </pc:picChg>
        <pc:picChg chg="mod">
          <ac:chgData name="Franziska Händschel" userId="e2149472-3187-4d00-b16a-a19eff6fc04a" providerId="ADAL" clId="{046889D0-EC09-45B7-906E-D90D51580847}" dt="2024-04-24T15:25:00.584" v="460"/>
          <ac:picMkLst>
            <pc:docMk/>
            <pc:sldMk cId="137060725" sldId="267"/>
            <ac:picMk id="46" creationId="{A4D35F66-CF19-7FEC-4007-C961DC375913}"/>
          </ac:picMkLst>
        </pc:picChg>
        <pc:picChg chg="mod">
          <ac:chgData name="Franziska Händschel" userId="e2149472-3187-4d00-b16a-a19eff6fc04a" providerId="ADAL" clId="{046889D0-EC09-45B7-906E-D90D51580847}" dt="2024-04-24T15:25:00.584" v="460"/>
          <ac:picMkLst>
            <pc:docMk/>
            <pc:sldMk cId="137060725" sldId="267"/>
            <ac:picMk id="48" creationId="{DF2081C7-2122-9071-DE3C-BBB9BED20F41}"/>
          </ac:picMkLst>
        </pc:picChg>
      </pc:sldChg>
      <pc:sldMasterChg chg="addSp delSp modSp mod delSldLayout modSldLayout">
        <pc:chgData name="Franziska Händschel" userId="e2149472-3187-4d00-b16a-a19eff6fc04a" providerId="ADAL" clId="{046889D0-EC09-45B7-906E-D90D51580847}" dt="2024-04-24T15:38:41.262" v="630"/>
        <pc:sldMasterMkLst>
          <pc:docMk/>
          <pc:sldMasterMk cId="420218129" sldId="2147483666"/>
        </pc:sldMasterMkLst>
        <pc:spChg chg="del">
          <ac:chgData name="Franziska Händschel" userId="e2149472-3187-4d00-b16a-a19eff6fc04a" providerId="ADAL" clId="{046889D0-EC09-45B7-906E-D90D51580847}" dt="2024-04-24T14:07:49.598" v="72" actId="478"/>
          <ac:spMkLst>
            <pc:docMk/>
            <pc:sldMasterMk cId="420218129" sldId="2147483666"/>
            <ac:spMk id="2" creationId="{00000000-0000-0000-0000-000000000000}"/>
          </ac:spMkLst>
        </pc:spChg>
        <pc:spChg chg="add mod">
          <ac:chgData name="Franziska Händschel" userId="e2149472-3187-4d00-b16a-a19eff6fc04a" providerId="ADAL" clId="{046889D0-EC09-45B7-906E-D90D51580847}" dt="2024-04-24T15:38:41.262" v="630"/>
          <ac:spMkLst>
            <pc:docMk/>
            <pc:sldMasterMk cId="420218129" sldId="2147483666"/>
            <ac:spMk id="2" creationId="{9DFA6AA1-294B-7D78-FDEA-0B9D3182C876}"/>
          </ac:spMkLst>
        </pc:spChg>
        <pc:spChg chg="del">
          <ac:chgData name="Franziska Händschel" userId="e2149472-3187-4d00-b16a-a19eff6fc04a" providerId="ADAL" clId="{046889D0-EC09-45B7-906E-D90D51580847}" dt="2024-04-24T14:07:49.598" v="72" actId="478"/>
          <ac:spMkLst>
            <pc:docMk/>
            <pc:sldMasterMk cId="420218129" sldId="2147483666"/>
            <ac:spMk id="3" creationId="{00000000-0000-0000-0000-000000000000}"/>
          </ac:spMkLst>
        </pc:spChg>
        <pc:spChg chg="del">
          <ac:chgData name="Franziska Händschel" userId="e2149472-3187-4d00-b16a-a19eff6fc04a" providerId="ADAL" clId="{046889D0-EC09-45B7-906E-D90D51580847}" dt="2024-04-24T14:07:49.598" v="72" actId="478"/>
          <ac:spMkLst>
            <pc:docMk/>
            <pc:sldMasterMk cId="420218129" sldId="2147483666"/>
            <ac:spMk id="4" creationId="{00000000-0000-0000-0000-000000000000}"/>
          </ac:spMkLst>
        </pc:spChg>
        <pc:spChg chg="del">
          <ac:chgData name="Franziska Händschel" userId="e2149472-3187-4d00-b16a-a19eff6fc04a" providerId="ADAL" clId="{046889D0-EC09-45B7-906E-D90D51580847}" dt="2024-04-24T14:07:49.598" v="72" actId="478"/>
          <ac:spMkLst>
            <pc:docMk/>
            <pc:sldMasterMk cId="420218129" sldId="2147483666"/>
            <ac:spMk id="5" creationId="{00000000-0000-0000-0000-000000000000}"/>
          </ac:spMkLst>
        </pc:spChg>
        <pc:spChg chg="del">
          <ac:chgData name="Franziska Händschel" userId="e2149472-3187-4d00-b16a-a19eff6fc04a" providerId="ADAL" clId="{046889D0-EC09-45B7-906E-D90D51580847}" dt="2024-04-24T14:07:49.598" v="72" actId="478"/>
          <ac:spMkLst>
            <pc:docMk/>
            <pc:sldMasterMk cId="420218129" sldId="2147483666"/>
            <ac:spMk id="6" creationId="{00000000-0000-0000-0000-000000000000}"/>
          </ac:spMkLst>
        </pc:spChg>
        <pc:spChg chg="mod">
          <ac:chgData name="Franziska Händschel" userId="e2149472-3187-4d00-b16a-a19eff6fc04a" providerId="ADAL" clId="{046889D0-EC09-45B7-906E-D90D51580847}" dt="2024-04-24T15:18:20.550" v="356"/>
          <ac:spMkLst>
            <pc:docMk/>
            <pc:sldMasterMk cId="420218129" sldId="2147483666"/>
            <ac:spMk id="14" creationId="{9D3534EA-FF91-E3A6-39BA-08FD94E767B7}"/>
          </ac:spMkLst>
        </pc:spChg>
        <pc:grpChg chg="del">
          <ac:chgData name="Franziska Händschel" userId="e2149472-3187-4d00-b16a-a19eff6fc04a" providerId="ADAL" clId="{046889D0-EC09-45B7-906E-D90D51580847}" dt="2024-04-24T14:07:49.598" v="72" actId="478"/>
          <ac:grpSpMkLst>
            <pc:docMk/>
            <pc:sldMasterMk cId="420218129" sldId="2147483666"/>
            <ac:grpSpMk id="7" creationId="{A91478E4-B246-CA95-DC9F-8F4A9E5ABF74}"/>
          </ac:grpSpMkLst>
        </pc:grpChg>
        <pc:grpChg chg="add mod">
          <ac:chgData name="Franziska Händschel" userId="e2149472-3187-4d00-b16a-a19eff6fc04a" providerId="ADAL" clId="{046889D0-EC09-45B7-906E-D90D51580847}" dt="2024-04-24T15:18:20.550" v="356"/>
          <ac:grpSpMkLst>
            <pc:docMk/>
            <pc:sldMasterMk cId="420218129" sldId="2147483666"/>
            <ac:grpSpMk id="12" creationId="{474842B4-C418-1266-E3FE-188F4FFF5719}"/>
          </ac:grpSpMkLst>
        </pc:grpChg>
        <pc:picChg chg="del">
          <ac:chgData name="Franziska Händschel" userId="e2149472-3187-4d00-b16a-a19eff6fc04a" providerId="ADAL" clId="{046889D0-EC09-45B7-906E-D90D51580847}" dt="2024-04-24T14:07:49.598" v="72" actId="478"/>
          <ac:picMkLst>
            <pc:docMk/>
            <pc:sldMasterMk cId="420218129" sldId="2147483666"/>
            <ac:picMk id="10" creationId="{C9BBF4D6-1FA9-3E96-36F5-1FDEE9B705CF}"/>
          </ac:picMkLst>
        </pc:picChg>
        <pc:picChg chg="del">
          <ac:chgData name="Franziska Händschel" userId="e2149472-3187-4d00-b16a-a19eff6fc04a" providerId="ADAL" clId="{046889D0-EC09-45B7-906E-D90D51580847}" dt="2024-04-24T14:07:49.598" v="72" actId="478"/>
          <ac:picMkLst>
            <pc:docMk/>
            <pc:sldMasterMk cId="420218129" sldId="2147483666"/>
            <ac:picMk id="11" creationId="{FBE0CCF3-1723-9972-7F7A-D6D9796227F8}"/>
          </ac:picMkLst>
        </pc:picChg>
        <pc:picChg chg="mod">
          <ac:chgData name="Franziska Händschel" userId="e2149472-3187-4d00-b16a-a19eff6fc04a" providerId="ADAL" clId="{046889D0-EC09-45B7-906E-D90D51580847}" dt="2024-04-24T15:18:20.550" v="356"/>
          <ac:picMkLst>
            <pc:docMk/>
            <pc:sldMasterMk cId="420218129" sldId="2147483666"/>
            <ac:picMk id="13" creationId="{4EA6F9D3-6CD5-A4D0-459A-3EEF0F9F3F3A}"/>
          </ac:picMkLst>
        </pc:picChg>
        <pc:picChg chg="add mod">
          <ac:chgData name="Franziska Händschel" userId="e2149472-3187-4d00-b16a-a19eff6fc04a" providerId="ADAL" clId="{046889D0-EC09-45B7-906E-D90D51580847}" dt="2024-04-24T15:26:27.165" v="599"/>
          <ac:picMkLst>
            <pc:docMk/>
            <pc:sldMasterMk cId="420218129" sldId="2147483666"/>
            <ac:picMk id="17" creationId="{5B391DB5-E1F0-2FE4-8F1F-5B3C89617300}"/>
          </ac:picMkLst>
        </pc:picChg>
        <pc:sldLayoutChg chg="addSp delSp modSp mod">
          <pc:chgData name="Franziska Händschel" userId="e2149472-3187-4d00-b16a-a19eff6fc04a" providerId="ADAL" clId="{046889D0-EC09-45B7-906E-D90D51580847}" dt="2024-04-24T15:27:26.249" v="619" actId="6014"/>
          <pc:sldLayoutMkLst>
            <pc:docMk/>
            <pc:sldMasterMk cId="420218129" sldId="2147483666"/>
            <pc:sldLayoutMk cId="2415701734" sldId="2147483662"/>
          </pc:sldLayoutMkLst>
          <pc:spChg chg="add mod">
            <ac:chgData name="Franziska Händschel" userId="e2149472-3187-4d00-b16a-a19eff6fc04a" providerId="ADAL" clId="{046889D0-EC09-45B7-906E-D90D51580847}" dt="2024-04-24T15:25:22.330" v="465"/>
            <ac:spMkLst>
              <pc:docMk/>
              <pc:sldMasterMk cId="420218129" sldId="2147483666"/>
              <pc:sldLayoutMk cId="2415701734" sldId="2147483662"/>
              <ac:spMk id="2" creationId="{A9617FC7-26EF-26E5-D47E-036DF85DB8FF}"/>
            </ac:spMkLst>
          </pc:spChg>
          <pc:spChg chg="add mod">
            <ac:chgData name="Franziska Händschel" userId="e2149472-3187-4d00-b16a-a19eff6fc04a" providerId="ADAL" clId="{046889D0-EC09-45B7-906E-D90D51580847}" dt="2024-04-24T15:25:22.330" v="465"/>
            <ac:spMkLst>
              <pc:docMk/>
              <pc:sldMasterMk cId="420218129" sldId="2147483666"/>
              <pc:sldLayoutMk cId="2415701734" sldId="2147483662"/>
              <ac:spMk id="3" creationId="{6C2E9357-9196-1467-9169-52AC0521C3AF}"/>
            </ac:spMkLst>
          </pc:spChg>
          <pc:spChg chg="add mod">
            <ac:chgData name="Franziska Händschel" userId="e2149472-3187-4d00-b16a-a19eff6fc04a" providerId="ADAL" clId="{046889D0-EC09-45B7-906E-D90D51580847}" dt="2024-04-24T15:25:22.330" v="465"/>
            <ac:spMkLst>
              <pc:docMk/>
              <pc:sldMasterMk cId="420218129" sldId="2147483666"/>
              <pc:sldLayoutMk cId="2415701734" sldId="2147483662"/>
              <ac:spMk id="4" creationId="{790F1211-1BF8-90BE-09EE-DE08FA284EC1}"/>
            </ac:spMkLst>
          </pc:spChg>
          <pc:spChg chg="add mod">
            <ac:chgData name="Franziska Händschel" userId="e2149472-3187-4d00-b16a-a19eff6fc04a" providerId="ADAL" clId="{046889D0-EC09-45B7-906E-D90D51580847}" dt="2024-04-24T15:25:22.330" v="465"/>
            <ac:spMkLst>
              <pc:docMk/>
              <pc:sldMasterMk cId="420218129" sldId="2147483666"/>
              <pc:sldLayoutMk cId="2415701734" sldId="2147483662"/>
              <ac:spMk id="5" creationId="{E04DC416-D6FE-E18C-1617-98A1D021D781}"/>
            </ac:spMkLst>
          </pc:spChg>
          <pc:spChg chg="add mod">
            <ac:chgData name="Franziska Händschel" userId="e2149472-3187-4d00-b16a-a19eff6fc04a" providerId="ADAL" clId="{046889D0-EC09-45B7-906E-D90D51580847}" dt="2024-04-24T15:26:43.326" v="603" actId="20577"/>
            <ac:spMkLst>
              <pc:docMk/>
              <pc:sldMasterMk cId="420218129" sldId="2147483666"/>
              <pc:sldLayoutMk cId="2415701734" sldId="2147483662"/>
              <ac:spMk id="6" creationId="{6B234B34-C268-1DD2-7D08-216735D12919}"/>
            </ac:spMkLst>
          </pc:spChg>
          <pc:spChg chg="del">
            <ac:chgData name="Franziska Händschel" userId="e2149472-3187-4d00-b16a-a19eff6fc04a" providerId="ADAL" clId="{046889D0-EC09-45B7-906E-D90D51580847}" dt="2024-04-24T15:26:38.470" v="600" actId="478"/>
            <ac:spMkLst>
              <pc:docMk/>
              <pc:sldMasterMk cId="420218129" sldId="2147483666"/>
              <pc:sldLayoutMk cId="2415701734" sldId="2147483662"/>
              <ac:spMk id="7" creationId="{56A73E95-39E6-719A-70E9-607EF714C30A}"/>
            </ac:spMkLst>
          </pc:spChg>
        </pc:sldLayoutChg>
        <pc:sldLayoutChg chg="addSp delSp modSp mod">
          <pc:chgData name="Franziska Händschel" userId="e2149472-3187-4d00-b16a-a19eff6fc04a" providerId="ADAL" clId="{046889D0-EC09-45B7-906E-D90D51580847}" dt="2024-04-24T15:27:19.130" v="618" actId="6014"/>
          <pc:sldLayoutMkLst>
            <pc:docMk/>
            <pc:sldMasterMk cId="420218129" sldId="2147483666"/>
            <pc:sldLayoutMk cId="843215812" sldId="2147483663"/>
          </pc:sldLayoutMkLst>
          <pc:spChg chg="add mod">
            <ac:chgData name="Franziska Händschel" userId="e2149472-3187-4d00-b16a-a19eff6fc04a" providerId="ADAL" clId="{046889D0-EC09-45B7-906E-D90D51580847}" dt="2024-04-24T15:25:23.607" v="466"/>
            <ac:spMkLst>
              <pc:docMk/>
              <pc:sldMasterMk cId="420218129" sldId="2147483666"/>
              <pc:sldLayoutMk cId="843215812" sldId="2147483663"/>
              <ac:spMk id="2" creationId="{BA70638B-0F3D-5058-9A2B-A5ADE0D0F528}"/>
            </ac:spMkLst>
          </pc:spChg>
          <pc:spChg chg="add mod">
            <ac:chgData name="Franziska Händschel" userId="e2149472-3187-4d00-b16a-a19eff6fc04a" providerId="ADAL" clId="{046889D0-EC09-45B7-906E-D90D51580847}" dt="2024-04-24T15:25:23.607" v="466"/>
            <ac:spMkLst>
              <pc:docMk/>
              <pc:sldMasterMk cId="420218129" sldId="2147483666"/>
              <pc:sldLayoutMk cId="843215812" sldId="2147483663"/>
              <ac:spMk id="3" creationId="{C26AFEA8-7822-83E1-E6F9-41299E2E878E}"/>
            </ac:spMkLst>
          </pc:spChg>
          <pc:spChg chg="add mod">
            <ac:chgData name="Franziska Händschel" userId="e2149472-3187-4d00-b16a-a19eff6fc04a" providerId="ADAL" clId="{046889D0-EC09-45B7-906E-D90D51580847}" dt="2024-04-24T15:25:23.607" v="466"/>
            <ac:spMkLst>
              <pc:docMk/>
              <pc:sldMasterMk cId="420218129" sldId="2147483666"/>
              <pc:sldLayoutMk cId="843215812" sldId="2147483663"/>
              <ac:spMk id="4" creationId="{3878F8E2-64A1-7005-DA0D-4E210BE5CF5A}"/>
            </ac:spMkLst>
          </pc:spChg>
          <pc:spChg chg="add mod">
            <ac:chgData name="Franziska Händschel" userId="e2149472-3187-4d00-b16a-a19eff6fc04a" providerId="ADAL" clId="{046889D0-EC09-45B7-906E-D90D51580847}" dt="2024-04-24T15:25:23.607" v="466"/>
            <ac:spMkLst>
              <pc:docMk/>
              <pc:sldMasterMk cId="420218129" sldId="2147483666"/>
              <pc:sldLayoutMk cId="843215812" sldId="2147483663"/>
              <ac:spMk id="5" creationId="{52BEAA6A-1F98-FA7E-EB52-0B38384A78BD}"/>
            </ac:spMkLst>
          </pc:spChg>
          <pc:spChg chg="add mod">
            <ac:chgData name="Franziska Händschel" userId="e2149472-3187-4d00-b16a-a19eff6fc04a" providerId="ADAL" clId="{046889D0-EC09-45B7-906E-D90D51580847}" dt="2024-04-24T15:26:48.961" v="607" actId="20577"/>
            <ac:spMkLst>
              <pc:docMk/>
              <pc:sldMasterMk cId="420218129" sldId="2147483666"/>
              <pc:sldLayoutMk cId="843215812" sldId="2147483663"/>
              <ac:spMk id="6" creationId="{AA712899-991C-7A73-0E95-8BB45EACAA5D}"/>
            </ac:spMkLst>
          </pc:spChg>
          <pc:spChg chg="del">
            <ac:chgData name="Franziska Händschel" userId="e2149472-3187-4d00-b16a-a19eff6fc04a" providerId="ADAL" clId="{046889D0-EC09-45B7-906E-D90D51580847}" dt="2024-04-24T15:26:46.510" v="604" actId="478"/>
            <ac:spMkLst>
              <pc:docMk/>
              <pc:sldMasterMk cId="420218129" sldId="2147483666"/>
              <pc:sldLayoutMk cId="843215812" sldId="2147483663"/>
              <ac:spMk id="7" creationId="{56A73E95-39E6-719A-70E9-607EF714C30A}"/>
            </ac:spMkLst>
          </pc:spChg>
        </pc:sldLayoutChg>
        <pc:sldLayoutChg chg="addSp delSp modSp mod">
          <pc:chgData name="Franziska Händschel" userId="e2149472-3187-4d00-b16a-a19eff6fc04a" providerId="ADAL" clId="{046889D0-EC09-45B7-906E-D90D51580847}" dt="2024-04-24T15:27:10.917" v="617" actId="6014"/>
          <pc:sldLayoutMkLst>
            <pc:docMk/>
            <pc:sldMasterMk cId="420218129" sldId="2147483666"/>
            <pc:sldLayoutMk cId="3097394948" sldId="2147483664"/>
          </pc:sldLayoutMkLst>
          <pc:spChg chg="add mod">
            <ac:chgData name="Franziska Händschel" userId="e2149472-3187-4d00-b16a-a19eff6fc04a" providerId="ADAL" clId="{046889D0-EC09-45B7-906E-D90D51580847}" dt="2024-04-24T15:25:24.521" v="467"/>
            <ac:spMkLst>
              <pc:docMk/>
              <pc:sldMasterMk cId="420218129" sldId="2147483666"/>
              <pc:sldLayoutMk cId="3097394948" sldId="2147483664"/>
              <ac:spMk id="2" creationId="{84126F18-B419-2E6D-B0A5-FEDD3E43F53D}"/>
            </ac:spMkLst>
          </pc:spChg>
          <pc:spChg chg="add mod">
            <ac:chgData name="Franziska Händschel" userId="e2149472-3187-4d00-b16a-a19eff6fc04a" providerId="ADAL" clId="{046889D0-EC09-45B7-906E-D90D51580847}" dt="2024-04-24T15:25:24.521" v="467"/>
            <ac:spMkLst>
              <pc:docMk/>
              <pc:sldMasterMk cId="420218129" sldId="2147483666"/>
              <pc:sldLayoutMk cId="3097394948" sldId="2147483664"/>
              <ac:spMk id="3" creationId="{5F0EF00C-6818-A4A1-689A-EC314290866E}"/>
            </ac:spMkLst>
          </pc:spChg>
          <pc:spChg chg="add mod">
            <ac:chgData name="Franziska Händschel" userId="e2149472-3187-4d00-b16a-a19eff6fc04a" providerId="ADAL" clId="{046889D0-EC09-45B7-906E-D90D51580847}" dt="2024-04-24T15:25:24.521" v="467"/>
            <ac:spMkLst>
              <pc:docMk/>
              <pc:sldMasterMk cId="420218129" sldId="2147483666"/>
              <pc:sldLayoutMk cId="3097394948" sldId="2147483664"/>
              <ac:spMk id="4" creationId="{D0C2C7A6-74DF-3C09-7DC3-E37F25FE301C}"/>
            </ac:spMkLst>
          </pc:spChg>
          <pc:spChg chg="add mod">
            <ac:chgData name="Franziska Händschel" userId="e2149472-3187-4d00-b16a-a19eff6fc04a" providerId="ADAL" clId="{046889D0-EC09-45B7-906E-D90D51580847}" dt="2024-04-24T15:25:24.521" v="467"/>
            <ac:spMkLst>
              <pc:docMk/>
              <pc:sldMasterMk cId="420218129" sldId="2147483666"/>
              <pc:sldLayoutMk cId="3097394948" sldId="2147483664"/>
              <ac:spMk id="5" creationId="{FBEACE68-D47C-56C8-DFFC-1DDFBEAC2B04}"/>
            </ac:spMkLst>
          </pc:spChg>
          <pc:spChg chg="add mod">
            <ac:chgData name="Franziska Händschel" userId="e2149472-3187-4d00-b16a-a19eff6fc04a" providerId="ADAL" clId="{046889D0-EC09-45B7-906E-D90D51580847}" dt="2024-04-24T15:26:54.221" v="611" actId="20577"/>
            <ac:spMkLst>
              <pc:docMk/>
              <pc:sldMasterMk cId="420218129" sldId="2147483666"/>
              <pc:sldLayoutMk cId="3097394948" sldId="2147483664"/>
              <ac:spMk id="6" creationId="{16765C74-3932-A599-D55D-166B026A478D}"/>
            </ac:spMkLst>
          </pc:spChg>
          <pc:spChg chg="del">
            <ac:chgData name="Franziska Händschel" userId="e2149472-3187-4d00-b16a-a19eff6fc04a" providerId="ADAL" clId="{046889D0-EC09-45B7-906E-D90D51580847}" dt="2024-04-24T15:26:51.908" v="608" actId="478"/>
            <ac:spMkLst>
              <pc:docMk/>
              <pc:sldMasterMk cId="420218129" sldId="2147483666"/>
              <pc:sldLayoutMk cId="3097394948" sldId="2147483664"/>
              <ac:spMk id="7" creationId="{56A73E95-39E6-719A-70E9-607EF714C30A}"/>
            </ac:spMkLst>
          </pc:spChg>
        </pc:sldLayoutChg>
        <pc:sldLayoutChg chg="addSp delSp modSp mod">
          <pc:chgData name="Franziska Händschel" userId="e2149472-3187-4d00-b16a-a19eff6fc04a" providerId="ADAL" clId="{046889D0-EC09-45B7-906E-D90D51580847}" dt="2024-04-24T15:27:05.470" v="616" actId="6014"/>
          <pc:sldLayoutMkLst>
            <pc:docMk/>
            <pc:sldMasterMk cId="420218129" sldId="2147483666"/>
            <pc:sldLayoutMk cId="3707918841" sldId="2147483665"/>
          </pc:sldLayoutMkLst>
          <pc:spChg chg="add mod">
            <ac:chgData name="Franziska Händschel" userId="e2149472-3187-4d00-b16a-a19eff6fc04a" providerId="ADAL" clId="{046889D0-EC09-45B7-906E-D90D51580847}" dt="2024-04-24T15:25:25.388" v="468"/>
            <ac:spMkLst>
              <pc:docMk/>
              <pc:sldMasterMk cId="420218129" sldId="2147483666"/>
              <pc:sldLayoutMk cId="3707918841" sldId="2147483665"/>
              <ac:spMk id="2" creationId="{AEC4AD24-55F5-744D-63C6-0F6A166F3B5A}"/>
            </ac:spMkLst>
          </pc:spChg>
          <pc:spChg chg="add mod">
            <ac:chgData name="Franziska Händschel" userId="e2149472-3187-4d00-b16a-a19eff6fc04a" providerId="ADAL" clId="{046889D0-EC09-45B7-906E-D90D51580847}" dt="2024-04-24T15:25:25.388" v="468"/>
            <ac:spMkLst>
              <pc:docMk/>
              <pc:sldMasterMk cId="420218129" sldId="2147483666"/>
              <pc:sldLayoutMk cId="3707918841" sldId="2147483665"/>
              <ac:spMk id="3" creationId="{F8197BCD-9CD2-002D-56D5-C73F03619A93}"/>
            </ac:spMkLst>
          </pc:spChg>
          <pc:spChg chg="add mod">
            <ac:chgData name="Franziska Händschel" userId="e2149472-3187-4d00-b16a-a19eff6fc04a" providerId="ADAL" clId="{046889D0-EC09-45B7-906E-D90D51580847}" dt="2024-04-24T15:25:25.388" v="468"/>
            <ac:spMkLst>
              <pc:docMk/>
              <pc:sldMasterMk cId="420218129" sldId="2147483666"/>
              <pc:sldLayoutMk cId="3707918841" sldId="2147483665"/>
              <ac:spMk id="4" creationId="{1759A62F-1831-3D41-40D7-AAD18CE90F64}"/>
            </ac:spMkLst>
          </pc:spChg>
          <pc:spChg chg="add mod">
            <ac:chgData name="Franziska Händschel" userId="e2149472-3187-4d00-b16a-a19eff6fc04a" providerId="ADAL" clId="{046889D0-EC09-45B7-906E-D90D51580847}" dt="2024-04-24T15:25:25.388" v="468"/>
            <ac:spMkLst>
              <pc:docMk/>
              <pc:sldMasterMk cId="420218129" sldId="2147483666"/>
              <pc:sldLayoutMk cId="3707918841" sldId="2147483665"/>
              <ac:spMk id="5" creationId="{42B7179E-137A-939E-6FCD-C4F2F7C87C2C}"/>
            </ac:spMkLst>
          </pc:spChg>
          <pc:spChg chg="add mod">
            <ac:chgData name="Franziska Händschel" userId="e2149472-3187-4d00-b16a-a19eff6fc04a" providerId="ADAL" clId="{046889D0-EC09-45B7-906E-D90D51580847}" dt="2024-04-24T15:26:59.874" v="615" actId="20577"/>
            <ac:spMkLst>
              <pc:docMk/>
              <pc:sldMasterMk cId="420218129" sldId="2147483666"/>
              <pc:sldLayoutMk cId="3707918841" sldId="2147483665"/>
              <ac:spMk id="6" creationId="{6C03634D-67BB-7FB8-A6C8-1936BC28E4CA}"/>
            </ac:spMkLst>
          </pc:spChg>
          <pc:spChg chg="del">
            <ac:chgData name="Franziska Händschel" userId="e2149472-3187-4d00-b16a-a19eff6fc04a" providerId="ADAL" clId="{046889D0-EC09-45B7-906E-D90D51580847}" dt="2024-04-24T15:26:57.097" v="612" actId="478"/>
            <ac:spMkLst>
              <pc:docMk/>
              <pc:sldMasterMk cId="420218129" sldId="2147483666"/>
              <pc:sldLayoutMk cId="3707918841" sldId="2147483665"/>
              <ac:spMk id="7" creationId="{56A73E95-39E6-719A-70E9-607EF714C30A}"/>
            </ac:spMkLst>
          </pc:spChg>
        </pc:sldLayoutChg>
        <pc:sldLayoutChg chg="del">
          <pc:chgData name="Franziska Händschel" userId="e2149472-3187-4d00-b16a-a19eff6fc04a" providerId="ADAL" clId="{046889D0-EC09-45B7-906E-D90D51580847}" dt="2024-04-24T14:08:01.206" v="74" actId="2696"/>
          <pc:sldLayoutMkLst>
            <pc:docMk/>
            <pc:sldMasterMk cId="420218129" sldId="2147483666"/>
            <pc:sldLayoutMk cId="2410046969" sldId="2147483667"/>
          </pc:sldLayoutMkLst>
        </pc:sldLayoutChg>
        <pc:sldLayoutChg chg="del">
          <pc:chgData name="Franziska Händschel" userId="e2149472-3187-4d00-b16a-a19eff6fc04a" providerId="ADAL" clId="{046889D0-EC09-45B7-906E-D90D51580847}" dt="2024-04-24T14:08:01.207" v="75" actId="2696"/>
          <pc:sldLayoutMkLst>
            <pc:docMk/>
            <pc:sldMasterMk cId="420218129" sldId="2147483666"/>
            <pc:sldLayoutMk cId="2429573926" sldId="2147483668"/>
          </pc:sldLayoutMkLst>
        </pc:sldLayoutChg>
        <pc:sldLayoutChg chg="del">
          <pc:chgData name="Franziska Händschel" userId="e2149472-3187-4d00-b16a-a19eff6fc04a" providerId="ADAL" clId="{046889D0-EC09-45B7-906E-D90D51580847}" dt="2024-04-24T14:08:01.207" v="76" actId="2696"/>
          <pc:sldLayoutMkLst>
            <pc:docMk/>
            <pc:sldMasterMk cId="420218129" sldId="2147483666"/>
            <pc:sldLayoutMk cId="1647996958" sldId="2147483669"/>
          </pc:sldLayoutMkLst>
        </pc:sldLayoutChg>
        <pc:sldLayoutChg chg="del">
          <pc:chgData name="Franziska Händschel" userId="e2149472-3187-4d00-b16a-a19eff6fc04a" providerId="ADAL" clId="{046889D0-EC09-45B7-906E-D90D51580847}" dt="2024-04-24T14:08:01.207" v="77" actId="2696"/>
          <pc:sldLayoutMkLst>
            <pc:docMk/>
            <pc:sldMasterMk cId="420218129" sldId="2147483666"/>
            <pc:sldLayoutMk cId="3805396860" sldId="2147483670"/>
          </pc:sldLayoutMkLst>
        </pc:sldLayoutChg>
        <pc:sldLayoutChg chg="del">
          <pc:chgData name="Franziska Händschel" userId="e2149472-3187-4d00-b16a-a19eff6fc04a" providerId="ADAL" clId="{046889D0-EC09-45B7-906E-D90D51580847}" dt="2024-04-24T14:08:01.207" v="78" actId="2696"/>
          <pc:sldLayoutMkLst>
            <pc:docMk/>
            <pc:sldMasterMk cId="420218129" sldId="2147483666"/>
            <pc:sldLayoutMk cId="1995110721" sldId="2147483671"/>
          </pc:sldLayoutMkLst>
        </pc:sldLayoutChg>
        <pc:sldLayoutChg chg="del">
          <pc:chgData name="Franziska Händschel" userId="e2149472-3187-4d00-b16a-a19eff6fc04a" providerId="ADAL" clId="{046889D0-EC09-45B7-906E-D90D51580847}" dt="2024-04-24T14:08:01.225" v="79" actId="2696"/>
          <pc:sldLayoutMkLst>
            <pc:docMk/>
            <pc:sldMasterMk cId="420218129" sldId="2147483666"/>
            <pc:sldLayoutMk cId="2436751742" sldId="2147483672"/>
          </pc:sldLayoutMkLst>
        </pc:sldLayoutChg>
        <pc:sldLayoutChg chg="del">
          <pc:chgData name="Franziska Händschel" userId="e2149472-3187-4d00-b16a-a19eff6fc04a" providerId="ADAL" clId="{046889D0-EC09-45B7-906E-D90D51580847}" dt="2024-04-24T14:08:01.225" v="80" actId="2696"/>
          <pc:sldLayoutMkLst>
            <pc:docMk/>
            <pc:sldMasterMk cId="420218129" sldId="2147483666"/>
            <pc:sldLayoutMk cId="1961635481" sldId="2147483673"/>
          </pc:sldLayoutMkLst>
        </pc:sldLayoutChg>
        <pc:sldLayoutChg chg="del">
          <pc:chgData name="Franziska Händschel" userId="e2149472-3187-4d00-b16a-a19eff6fc04a" providerId="ADAL" clId="{046889D0-EC09-45B7-906E-D90D51580847}" dt="2024-04-24T14:08:01.225" v="81" actId="2696"/>
          <pc:sldLayoutMkLst>
            <pc:docMk/>
            <pc:sldMasterMk cId="420218129" sldId="2147483666"/>
            <pc:sldLayoutMk cId="1899401567" sldId="2147483674"/>
          </pc:sldLayoutMkLst>
        </pc:sldLayoutChg>
        <pc:sldLayoutChg chg="del">
          <pc:chgData name="Franziska Händschel" userId="e2149472-3187-4d00-b16a-a19eff6fc04a" providerId="ADAL" clId="{046889D0-EC09-45B7-906E-D90D51580847}" dt="2024-04-24T14:08:01.225" v="82" actId="2696"/>
          <pc:sldLayoutMkLst>
            <pc:docMk/>
            <pc:sldMasterMk cId="420218129" sldId="2147483666"/>
            <pc:sldLayoutMk cId="3232624717" sldId="2147483675"/>
          </pc:sldLayoutMkLst>
        </pc:sldLayoutChg>
        <pc:sldLayoutChg chg="del">
          <pc:chgData name="Franziska Händschel" userId="e2149472-3187-4d00-b16a-a19eff6fc04a" providerId="ADAL" clId="{046889D0-EC09-45B7-906E-D90D51580847}" dt="2024-04-24T14:08:01.225" v="83" actId="2696"/>
          <pc:sldLayoutMkLst>
            <pc:docMk/>
            <pc:sldMasterMk cId="420218129" sldId="2147483666"/>
            <pc:sldLayoutMk cId="1580426978" sldId="2147483676"/>
          </pc:sldLayoutMkLst>
        </pc:sldLayoutChg>
        <pc:sldLayoutChg chg="del">
          <pc:chgData name="Franziska Händschel" userId="e2149472-3187-4d00-b16a-a19eff6fc04a" providerId="ADAL" clId="{046889D0-EC09-45B7-906E-D90D51580847}" dt="2024-04-24T14:08:01.191" v="73" actId="2696"/>
          <pc:sldLayoutMkLst>
            <pc:docMk/>
            <pc:sldMasterMk cId="420218129" sldId="2147483666"/>
            <pc:sldLayoutMk cId="3131667991" sldId="2147483677"/>
          </pc:sldLayoutMkLst>
        </pc:sldLayoutChg>
        <pc:sldLayoutChg chg="addSp delSp modSp mod">
          <pc:chgData name="Franziska Händschel" userId="e2149472-3187-4d00-b16a-a19eff6fc04a" providerId="ADAL" clId="{046889D0-EC09-45B7-906E-D90D51580847}" dt="2024-04-24T15:35:56.200" v="628" actId="114"/>
          <pc:sldLayoutMkLst>
            <pc:docMk/>
            <pc:sldMasterMk cId="420218129" sldId="2147483666"/>
            <pc:sldLayoutMk cId="3312040775" sldId="2147483678"/>
          </pc:sldLayoutMkLst>
          <pc:spChg chg="add mod">
            <ac:chgData name="Franziska Händschel" userId="e2149472-3187-4d00-b16a-a19eff6fc04a" providerId="ADAL" clId="{046889D0-EC09-45B7-906E-D90D51580847}" dt="2024-04-24T15:18:46.007" v="362" actId="20577"/>
            <ac:spMkLst>
              <pc:docMk/>
              <pc:sldMasterMk cId="420218129" sldId="2147483666"/>
              <pc:sldLayoutMk cId="3312040775" sldId="2147483678"/>
              <ac:spMk id="2" creationId="{BE1198CB-ECA9-3E2A-0EE9-7438499A49DA}"/>
            </ac:spMkLst>
          </pc:spChg>
          <pc:spChg chg="add mod">
            <ac:chgData name="Franziska Händschel" userId="e2149472-3187-4d00-b16a-a19eff6fc04a" providerId="ADAL" clId="{046889D0-EC09-45B7-906E-D90D51580847}" dt="2024-04-24T15:35:56.200" v="628" actId="114"/>
            <ac:spMkLst>
              <pc:docMk/>
              <pc:sldMasterMk cId="420218129" sldId="2147483666"/>
              <pc:sldLayoutMk cId="3312040775" sldId="2147483678"/>
              <ac:spMk id="3" creationId="{3BEAA8EF-2A54-3478-069C-14209257C2B2}"/>
            </ac:spMkLst>
          </pc:spChg>
          <pc:spChg chg="del">
            <ac:chgData name="Franziska Händschel" userId="e2149472-3187-4d00-b16a-a19eff6fc04a" providerId="ADAL" clId="{046889D0-EC09-45B7-906E-D90D51580847}" dt="2024-04-24T15:18:49.880" v="363" actId="478"/>
            <ac:spMkLst>
              <pc:docMk/>
              <pc:sldMasterMk cId="420218129" sldId="2147483666"/>
              <pc:sldLayoutMk cId="3312040775" sldId="2147483678"/>
              <ac:spMk id="7" creationId="{56A73E95-39E6-719A-70E9-607EF714C30A}"/>
            </ac:spMkLst>
          </pc:spChg>
          <pc:spChg chg="add mod">
            <ac:chgData name="Franziska Händschel" userId="e2149472-3187-4d00-b16a-a19eff6fc04a" providerId="ADAL" clId="{046889D0-EC09-45B7-906E-D90D51580847}" dt="2024-04-24T14:16:04.710" v="108"/>
            <ac:spMkLst>
              <pc:docMk/>
              <pc:sldMasterMk cId="420218129" sldId="2147483666"/>
              <pc:sldLayoutMk cId="3312040775" sldId="2147483678"/>
              <ac:spMk id="11" creationId="{CBE6C7B7-B6EE-75DB-01D6-AF4AA8EAFB57}"/>
            </ac:spMkLst>
          </pc:spChg>
          <pc:spChg chg="add mod">
            <ac:chgData name="Franziska Händschel" userId="e2149472-3187-4d00-b16a-a19eff6fc04a" providerId="ADAL" clId="{046889D0-EC09-45B7-906E-D90D51580847}" dt="2024-04-24T14:16:04.710" v="108"/>
            <ac:spMkLst>
              <pc:docMk/>
              <pc:sldMasterMk cId="420218129" sldId="2147483666"/>
              <pc:sldLayoutMk cId="3312040775" sldId="2147483678"/>
              <ac:spMk id="12" creationId="{8E1CEE53-4C66-15A5-890B-71F802CAE559}"/>
            </ac:spMkLst>
          </pc:spChg>
          <pc:spChg chg="add mod">
            <ac:chgData name="Franziska Händschel" userId="e2149472-3187-4d00-b16a-a19eff6fc04a" providerId="ADAL" clId="{046889D0-EC09-45B7-906E-D90D51580847}" dt="2024-04-24T14:16:04.710" v="108"/>
            <ac:spMkLst>
              <pc:docMk/>
              <pc:sldMasterMk cId="420218129" sldId="2147483666"/>
              <pc:sldLayoutMk cId="3312040775" sldId="2147483678"/>
              <ac:spMk id="13" creationId="{05BE2741-E426-3BBE-DE4A-AEC1AC460C12}"/>
            </ac:spMkLst>
          </pc:spChg>
          <pc:spChg chg="add mod">
            <ac:chgData name="Franziska Händschel" userId="e2149472-3187-4d00-b16a-a19eff6fc04a" providerId="ADAL" clId="{046889D0-EC09-45B7-906E-D90D51580847}" dt="2024-04-24T14:16:04.710" v="108"/>
            <ac:spMkLst>
              <pc:docMk/>
              <pc:sldMasterMk cId="420218129" sldId="2147483666"/>
              <pc:sldLayoutMk cId="3312040775" sldId="2147483678"/>
              <ac:spMk id="14" creationId="{A2427CDF-6BF9-72A2-0766-E0A42317A469}"/>
            </ac:spMkLst>
          </pc:spChg>
        </pc:sldLayoutChg>
      </pc:sldMasterChg>
    </pc:docChg>
  </pc:docChgLst>
  <pc:docChgLst>
    <pc:chgData name="Franziska Händschel" userId="e2149472-3187-4d00-b16a-a19eff6fc04a" providerId="ADAL" clId="{719E7468-2182-47FF-8C64-9D3BAB48DB25}"/>
    <pc:docChg chg="undo custSel modSld modMainMaster">
      <pc:chgData name="Franziska Händschel" userId="e2149472-3187-4d00-b16a-a19eff6fc04a" providerId="ADAL" clId="{719E7468-2182-47FF-8C64-9D3BAB48DB25}" dt="2023-03-10T14:53:54.237" v="126" actId="34135"/>
      <pc:docMkLst>
        <pc:docMk/>
      </pc:docMkLst>
      <pc:sldChg chg="addSp delSp modSp mod">
        <pc:chgData name="Franziska Händschel" userId="e2149472-3187-4d00-b16a-a19eff6fc04a" providerId="ADAL" clId="{719E7468-2182-47FF-8C64-9D3BAB48DB25}" dt="2023-03-10T14:53:54.237" v="126" actId="34135"/>
        <pc:sldMkLst>
          <pc:docMk/>
          <pc:sldMk cId="3278911174" sldId="256"/>
        </pc:sldMkLst>
        <pc:spChg chg="add mod">
          <ac:chgData name="Franziska Händschel" userId="e2149472-3187-4d00-b16a-a19eff6fc04a" providerId="ADAL" clId="{719E7468-2182-47FF-8C64-9D3BAB48DB25}" dt="2023-03-10T14:53:54.237" v="126" actId="34135"/>
          <ac:spMkLst>
            <pc:docMk/>
            <pc:sldMk cId="3278911174" sldId="256"/>
            <ac:spMk id="2" creationId="{3BEAA8EF-2A54-3478-069C-14209257C2B2}"/>
          </ac:spMkLst>
        </pc:spChg>
        <pc:spChg chg="mod topLvl">
          <ac:chgData name="Franziska Händschel" userId="e2149472-3187-4d00-b16a-a19eff6fc04a" providerId="ADAL" clId="{719E7468-2182-47FF-8C64-9D3BAB48DB25}" dt="2023-03-10T14:53:54.237" v="126" actId="34135"/>
          <ac:spMkLst>
            <pc:docMk/>
            <pc:sldMk cId="3278911174" sldId="256"/>
            <ac:spMk id="5" creationId="{4E1879DD-AE52-AD0E-1A02-314113877312}"/>
          </ac:spMkLst>
        </pc:spChg>
        <pc:spChg chg="del mod">
          <ac:chgData name="Franziska Händschel" userId="e2149472-3187-4d00-b16a-a19eff6fc04a" providerId="ADAL" clId="{719E7468-2182-47FF-8C64-9D3BAB48DB25}" dt="2023-03-10T14:28:41.880" v="30" actId="21"/>
          <ac:spMkLst>
            <pc:docMk/>
            <pc:sldMk cId="3278911174" sldId="256"/>
            <ac:spMk id="6" creationId="{F4D7B2A5-DD1C-EBB0-4DC9-3DB81BFE8660}"/>
          </ac:spMkLst>
        </pc:spChg>
        <pc:spChg chg="del">
          <ac:chgData name="Franziska Händschel" userId="e2149472-3187-4d00-b16a-a19eff6fc04a" providerId="ADAL" clId="{719E7468-2182-47FF-8C64-9D3BAB48DB25}" dt="2023-03-10T14:27:22.807" v="14" actId="478"/>
          <ac:spMkLst>
            <pc:docMk/>
            <pc:sldMk cId="3278911174" sldId="256"/>
            <ac:spMk id="7" creationId="{6EA9E4B2-89F1-52F8-1234-9CB8196F010D}"/>
          </ac:spMkLst>
        </pc:spChg>
        <pc:spChg chg="mod">
          <ac:chgData name="Franziska Händschel" userId="e2149472-3187-4d00-b16a-a19eff6fc04a" providerId="ADAL" clId="{719E7468-2182-47FF-8C64-9D3BAB48DB25}" dt="2023-03-10T14:53:54.237" v="126" actId="34135"/>
          <ac:spMkLst>
            <pc:docMk/>
            <pc:sldMk cId="3278911174" sldId="256"/>
            <ac:spMk id="23" creationId="{5B9FF278-C6AB-02B8-73BB-9D7EB33CF8E6}"/>
          </ac:spMkLst>
        </pc:spChg>
        <pc:spChg chg="mod">
          <ac:chgData name="Franziska Händschel" userId="e2149472-3187-4d00-b16a-a19eff6fc04a" providerId="ADAL" clId="{719E7468-2182-47FF-8C64-9D3BAB48DB25}" dt="2023-03-10T14:53:54.237" v="126" actId="34135"/>
          <ac:spMkLst>
            <pc:docMk/>
            <pc:sldMk cId="3278911174" sldId="256"/>
            <ac:spMk id="24" creationId="{03399324-EA90-5E86-0619-504E92617EE7}"/>
          </ac:spMkLst>
        </pc:spChg>
        <pc:spChg chg="mod">
          <ac:chgData name="Franziska Händschel" userId="e2149472-3187-4d00-b16a-a19eff6fc04a" providerId="ADAL" clId="{719E7468-2182-47FF-8C64-9D3BAB48DB25}" dt="2023-03-10T14:53:54.237" v="126" actId="34135"/>
          <ac:spMkLst>
            <pc:docMk/>
            <pc:sldMk cId="3278911174" sldId="256"/>
            <ac:spMk id="28" creationId="{132D2668-AC2E-15D6-08C7-B25593F062B6}"/>
          </ac:spMkLst>
        </pc:spChg>
        <pc:spChg chg="mod">
          <ac:chgData name="Franziska Händschel" userId="e2149472-3187-4d00-b16a-a19eff6fc04a" providerId="ADAL" clId="{719E7468-2182-47FF-8C64-9D3BAB48DB25}" dt="2023-03-10T14:53:54.237" v="126" actId="34135"/>
          <ac:spMkLst>
            <pc:docMk/>
            <pc:sldMk cId="3278911174" sldId="256"/>
            <ac:spMk id="29" creationId="{791E7242-3B4D-95EF-EF08-BE052CF29831}"/>
          </ac:spMkLst>
        </pc:spChg>
        <pc:spChg chg="mod topLvl">
          <ac:chgData name="Franziska Händschel" userId="e2149472-3187-4d00-b16a-a19eff6fc04a" providerId="ADAL" clId="{719E7468-2182-47FF-8C64-9D3BAB48DB25}" dt="2023-03-10T14:53:54.237" v="126" actId="34135"/>
          <ac:spMkLst>
            <pc:docMk/>
            <pc:sldMk cId="3278911174" sldId="256"/>
            <ac:spMk id="34" creationId="{103640AE-7A81-8798-1DAF-968869A5E780}"/>
          </ac:spMkLst>
        </pc:spChg>
        <pc:spChg chg="mod topLvl">
          <ac:chgData name="Franziska Händschel" userId="e2149472-3187-4d00-b16a-a19eff6fc04a" providerId="ADAL" clId="{719E7468-2182-47FF-8C64-9D3BAB48DB25}" dt="2023-03-10T14:53:54.237" v="126" actId="34135"/>
          <ac:spMkLst>
            <pc:docMk/>
            <pc:sldMk cId="3278911174" sldId="256"/>
            <ac:spMk id="39" creationId="{A4336220-27E2-6687-71EB-A440F8EE19C9}"/>
          </ac:spMkLst>
        </pc:spChg>
        <pc:spChg chg="mod topLvl">
          <ac:chgData name="Franziska Händschel" userId="e2149472-3187-4d00-b16a-a19eff6fc04a" providerId="ADAL" clId="{719E7468-2182-47FF-8C64-9D3BAB48DB25}" dt="2023-03-10T14:53:54.237" v="126" actId="34135"/>
          <ac:spMkLst>
            <pc:docMk/>
            <pc:sldMk cId="3278911174" sldId="256"/>
            <ac:spMk id="42" creationId="{D7B1AF5E-A486-A43F-B492-B16558CC5618}"/>
          </ac:spMkLst>
        </pc:spChg>
        <pc:spChg chg="mod topLvl">
          <ac:chgData name="Franziska Händschel" userId="e2149472-3187-4d00-b16a-a19eff6fc04a" providerId="ADAL" clId="{719E7468-2182-47FF-8C64-9D3BAB48DB25}" dt="2023-03-10T14:53:54.237" v="126" actId="34135"/>
          <ac:spMkLst>
            <pc:docMk/>
            <pc:sldMk cId="3278911174" sldId="256"/>
            <ac:spMk id="43" creationId="{40B68992-1CC8-05CF-C01E-705BECA76577}"/>
          </ac:spMkLst>
        </pc:spChg>
        <pc:spChg chg="mod topLvl">
          <ac:chgData name="Franziska Händschel" userId="e2149472-3187-4d00-b16a-a19eff6fc04a" providerId="ADAL" clId="{719E7468-2182-47FF-8C64-9D3BAB48DB25}" dt="2023-03-10T14:53:54.237" v="126" actId="34135"/>
          <ac:spMkLst>
            <pc:docMk/>
            <pc:sldMk cId="3278911174" sldId="256"/>
            <ac:spMk id="44" creationId="{C033B88E-6ADE-80F7-2E30-23FF78A38E68}"/>
          </ac:spMkLst>
        </pc:spChg>
        <pc:spChg chg="mod">
          <ac:chgData name="Franziska Händschel" userId="e2149472-3187-4d00-b16a-a19eff6fc04a" providerId="ADAL" clId="{719E7468-2182-47FF-8C64-9D3BAB48DB25}" dt="2023-03-10T14:53:54.237" v="126" actId="34135"/>
          <ac:spMkLst>
            <pc:docMk/>
            <pc:sldMk cId="3278911174" sldId="256"/>
            <ac:spMk id="1092" creationId="{B11A4192-FF22-208D-0F7C-72F94A3BDD73}"/>
          </ac:spMkLst>
        </pc:spChg>
        <pc:spChg chg="mod">
          <ac:chgData name="Franziska Händschel" userId="e2149472-3187-4d00-b16a-a19eff6fc04a" providerId="ADAL" clId="{719E7468-2182-47FF-8C64-9D3BAB48DB25}" dt="2023-03-10T14:53:54.237" v="126" actId="34135"/>
          <ac:spMkLst>
            <pc:docMk/>
            <pc:sldMk cId="3278911174" sldId="256"/>
            <ac:spMk id="1093" creationId="{2576F4B5-EA24-08A5-CAEA-CE67AA7109FE}"/>
          </ac:spMkLst>
        </pc:spChg>
        <pc:grpChg chg="add del mod">
          <ac:chgData name="Franziska Händschel" userId="e2149472-3187-4d00-b16a-a19eff6fc04a" providerId="ADAL" clId="{719E7468-2182-47FF-8C64-9D3BAB48DB25}" dt="2023-03-10T14:35:14.850" v="114" actId="165"/>
          <ac:grpSpMkLst>
            <pc:docMk/>
            <pc:sldMk cId="3278911174" sldId="256"/>
            <ac:grpSpMk id="3" creationId="{DD4EAA10-9915-8B49-FC5A-B35A9E0D5C6E}"/>
          </ac:grpSpMkLst>
        </pc:grpChg>
        <pc:grpChg chg="add mod">
          <ac:chgData name="Franziska Händschel" userId="e2149472-3187-4d00-b16a-a19eff6fc04a" providerId="ADAL" clId="{719E7468-2182-47FF-8C64-9D3BAB48DB25}" dt="2023-03-10T14:53:54.237" v="126" actId="34135"/>
          <ac:grpSpMkLst>
            <pc:docMk/>
            <pc:sldMk cId="3278911174" sldId="256"/>
            <ac:grpSpMk id="4" creationId="{0D866A1B-F806-ADA3-D19E-F4F2B113D98B}"/>
          </ac:grpSpMkLst>
        </pc:grpChg>
        <pc:grpChg chg="add mod">
          <ac:chgData name="Franziska Händschel" userId="e2149472-3187-4d00-b16a-a19eff6fc04a" providerId="ADAL" clId="{719E7468-2182-47FF-8C64-9D3BAB48DB25}" dt="2023-03-10T14:53:54.237" v="126" actId="34135"/>
          <ac:grpSpMkLst>
            <pc:docMk/>
            <pc:sldMk cId="3278911174" sldId="256"/>
            <ac:grpSpMk id="8" creationId="{1B3F8651-A405-F512-0901-8499C7B4B204}"/>
          </ac:grpSpMkLst>
        </pc:grpChg>
        <pc:grpChg chg="mod topLvl">
          <ac:chgData name="Franziska Händschel" userId="e2149472-3187-4d00-b16a-a19eff6fc04a" providerId="ADAL" clId="{719E7468-2182-47FF-8C64-9D3BAB48DB25}" dt="2023-03-10T14:53:54.237" v="126" actId="34135"/>
          <ac:grpSpMkLst>
            <pc:docMk/>
            <pc:sldMk cId="3278911174" sldId="256"/>
            <ac:grpSpMk id="26" creationId="{18101B36-1469-8E3F-DEB0-6A76E8B603A2}"/>
          </ac:grpSpMkLst>
        </pc:grpChg>
        <pc:grpChg chg="mod topLvl">
          <ac:chgData name="Franziska Händschel" userId="e2149472-3187-4d00-b16a-a19eff6fc04a" providerId="ADAL" clId="{719E7468-2182-47FF-8C64-9D3BAB48DB25}" dt="2023-03-10T14:53:54.237" v="126" actId="34135"/>
          <ac:grpSpMkLst>
            <pc:docMk/>
            <pc:sldMk cId="3278911174" sldId="256"/>
            <ac:grpSpMk id="27" creationId="{105B897C-5914-533A-BC64-B4954C42FBBF}"/>
          </ac:grpSpMkLst>
        </pc:grpChg>
        <pc:grpChg chg="del">
          <ac:chgData name="Franziska Händschel" userId="e2149472-3187-4d00-b16a-a19eff6fc04a" providerId="ADAL" clId="{719E7468-2182-47FF-8C64-9D3BAB48DB25}" dt="2023-03-10T14:27:26.713" v="15" actId="478"/>
          <ac:grpSpMkLst>
            <pc:docMk/>
            <pc:sldMk cId="3278911174" sldId="256"/>
            <ac:grpSpMk id="31" creationId="{674F1F41-6E27-F7AF-75E5-38DD3FC980CF}"/>
          </ac:grpSpMkLst>
        </pc:grpChg>
        <pc:grpChg chg="mod topLvl">
          <ac:chgData name="Franziska Händschel" userId="e2149472-3187-4d00-b16a-a19eff6fc04a" providerId="ADAL" clId="{719E7468-2182-47FF-8C64-9D3BAB48DB25}" dt="2023-03-10T14:53:54.237" v="126" actId="34135"/>
          <ac:grpSpMkLst>
            <pc:docMk/>
            <pc:sldMk cId="3278911174" sldId="256"/>
            <ac:grpSpMk id="1090" creationId="{77584D87-8499-5D5F-EBBE-486FF3DF11D3}"/>
          </ac:grpSpMkLst>
        </pc:grpChg>
        <pc:graphicFrameChg chg="mod">
          <ac:chgData name="Franziska Händschel" userId="e2149472-3187-4d00-b16a-a19eff6fc04a" providerId="ADAL" clId="{719E7468-2182-47FF-8C64-9D3BAB48DB25}" dt="2023-03-10T14:53:54.237" v="126" actId="34135"/>
          <ac:graphicFrameMkLst>
            <pc:docMk/>
            <pc:sldMk cId="3278911174" sldId="256"/>
            <ac:graphicFrameMk id="1091" creationId="{A9248EE2-C62F-7411-8012-706D1B58E2E0}"/>
          </ac:graphicFrameMkLst>
        </pc:graphicFrameChg>
        <pc:picChg chg="del mod">
          <ac:chgData name="Franziska Händschel" userId="e2149472-3187-4d00-b16a-a19eff6fc04a" providerId="ADAL" clId="{719E7468-2182-47FF-8C64-9D3BAB48DB25}" dt="2023-03-10T14:30:03.248" v="63" actId="21"/>
          <ac:picMkLst>
            <pc:docMk/>
            <pc:sldMk cId="3278911174" sldId="256"/>
            <ac:picMk id="2" creationId="{DAEC4177-3667-1426-B17B-E2F66CF02063}"/>
          </ac:picMkLst>
        </pc:picChg>
      </pc:sldChg>
      <pc:sldChg chg="addSp delSp modSp mod">
        <pc:chgData name="Franziska Händschel" userId="e2149472-3187-4d00-b16a-a19eff6fc04a" providerId="ADAL" clId="{719E7468-2182-47FF-8C64-9D3BAB48DB25}" dt="2023-03-10T14:35:09.597" v="113" actId="34135"/>
        <pc:sldMkLst>
          <pc:docMk/>
          <pc:sldMk cId="1500814288" sldId="257"/>
        </pc:sldMkLst>
        <pc:spChg chg="mod">
          <ac:chgData name="Franziska Händschel" userId="e2149472-3187-4d00-b16a-a19eff6fc04a" providerId="ADAL" clId="{719E7468-2182-47FF-8C64-9D3BAB48DB25}" dt="2023-03-10T14:35:09.597" v="113" actId="34135"/>
          <ac:spMkLst>
            <pc:docMk/>
            <pc:sldMk cId="1500814288" sldId="257"/>
            <ac:spMk id="3" creationId="{78F63AAC-F2FC-84C2-EB5C-B04D8B94124A}"/>
          </ac:spMkLst>
        </pc:spChg>
        <pc:spChg chg="mod">
          <ac:chgData name="Franziska Händschel" userId="e2149472-3187-4d00-b16a-a19eff6fc04a" providerId="ADAL" clId="{719E7468-2182-47FF-8C64-9D3BAB48DB25}" dt="2023-03-10T14:35:09.597" v="113" actId="34135"/>
          <ac:spMkLst>
            <pc:docMk/>
            <pc:sldMk cId="1500814288" sldId="257"/>
            <ac:spMk id="4" creationId="{E7C57327-6700-FB98-E0C8-593F4C3189E4}"/>
          </ac:spMkLst>
        </pc:spChg>
        <pc:spChg chg="mod topLvl">
          <ac:chgData name="Franziska Händschel" userId="e2149472-3187-4d00-b16a-a19eff6fc04a" providerId="ADAL" clId="{719E7468-2182-47FF-8C64-9D3BAB48DB25}" dt="2023-03-10T14:35:09.597" v="113" actId="34135"/>
          <ac:spMkLst>
            <pc:docMk/>
            <pc:sldMk cId="1500814288" sldId="257"/>
            <ac:spMk id="5" creationId="{4E1879DD-AE52-AD0E-1A02-314113877312}"/>
          </ac:spMkLst>
        </pc:spChg>
        <pc:spChg chg="del mod">
          <ac:chgData name="Franziska Händschel" userId="e2149472-3187-4d00-b16a-a19eff6fc04a" providerId="ADAL" clId="{719E7468-2182-47FF-8C64-9D3BAB48DB25}" dt="2023-03-10T14:30:40.472" v="71" actId="478"/>
          <ac:spMkLst>
            <pc:docMk/>
            <pc:sldMk cId="1500814288" sldId="257"/>
            <ac:spMk id="6" creationId="{F4D7B2A5-DD1C-EBB0-4DC9-3DB81BFE8660}"/>
          </ac:spMkLst>
        </pc:spChg>
        <pc:spChg chg="del">
          <ac:chgData name="Franziska Händschel" userId="e2149472-3187-4d00-b16a-a19eff6fc04a" providerId="ADAL" clId="{719E7468-2182-47FF-8C64-9D3BAB48DB25}" dt="2023-03-10T14:27:30.040" v="16" actId="478"/>
          <ac:spMkLst>
            <pc:docMk/>
            <pc:sldMk cId="1500814288" sldId="257"/>
            <ac:spMk id="7" creationId="{6EA9E4B2-89F1-52F8-1234-9CB8196F010D}"/>
          </ac:spMkLst>
        </pc:spChg>
        <pc:spChg chg="mod">
          <ac:chgData name="Franziska Händschel" userId="e2149472-3187-4d00-b16a-a19eff6fc04a" providerId="ADAL" clId="{719E7468-2182-47FF-8C64-9D3BAB48DB25}" dt="2023-03-10T14:35:09.597" v="113" actId="34135"/>
          <ac:spMkLst>
            <pc:docMk/>
            <pc:sldMk cId="1500814288" sldId="257"/>
            <ac:spMk id="9" creationId="{D13B6A09-D4DF-DD1B-9782-5C41479C0229}"/>
          </ac:spMkLst>
        </pc:spChg>
        <pc:spChg chg="mod">
          <ac:chgData name="Franziska Händschel" userId="e2149472-3187-4d00-b16a-a19eff6fc04a" providerId="ADAL" clId="{719E7468-2182-47FF-8C64-9D3BAB48DB25}" dt="2023-03-10T14:35:09.597" v="113" actId="34135"/>
          <ac:spMkLst>
            <pc:docMk/>
            <pc:sldMk cId="1500814288" sldId="257"/>
            <ac:spMk id="10" creationId="{44578620-8F5F-807F-93E9-AF7B3BB0D857}"/>
          </ac:spMkLst>
        </pc:spChg>
        <pc:spChg chg="mod">
          <ac:chgData name="Franziska Händschel" userId="e2149472-3187-4d00-b16a-a19eff6fc04a" providerId="ADAL" clId="{719E7468-2182-47FF-8C64-9D3BAB48DB25}" dt="2023-03-10T14:35:09.597" v="113" actId="34135"/>
          <ac:spMkLst>
            <pc:docMk/>
            <pc:sldMk cId="1500814288" sldId="257"/>
            <ac:spMk id="13" creationId="{FC99DEBA-DCB1-42BB-CE7C-10163B42E1E8}"/>
          </ac:spMkLst>
        </pc:spChg>
        <pc:spChg chg="mod">
          <ac:chgData name="Franziska Händschel" userId="e2149472-3187-4d00-b16a-a19eff6fc04a" providerId="ADAL" clId="{719E7468-2182-47FF-8C64-9D3BAB48DB25}" dt="2023-03-10T14:35:09.597" v="113" actId="34135"/>
          <ac:spMkLst>
            <pc:docMk/>
            <pc:sldMk cId="1500814288" sldId="257"/>
            <ac:spMk id="14" creationId="{3911EA47-1189-4C8D-9B74-620967B67630}"/>
          </ac:spMkLst>
        </pc:spChg>
        <pc:spChg chg="mod">
          <ac:chgData name="Franziska Händschel" userId="e2149472-3187-4d00-b16a-a19eff6fc04a" providerId="ADAL" clId="{719E7468-2182-47FF-8C64-9D3BAB48DB25}" dt="2023-03-10T14:35:09.597" v="113" actId="34135"/>
          <ac:spMkLst>
            <pc:docMk/>
            <pc:sldMk cId="1500814288" sldId="257"/>
            <ac:spMk id="22" creationId="{FAABA29C-57E6-ECA1-F01C-F1803571CB77}"/>
          </ac:spMkLst>
        </pc:spChg>
        <pc:spChg chg="mod">
          <ac:chgData name="Franziska Händschel" userId="e2149472-3187-4d00-b16a-a19eff6fc04a" providerId="ADAL" clId="{719E7468-2182-47FF-8C64-9D3BAB48DB25}" dt="2023-03-10T14:35:09.597" v="113" actId="34135"/>
          <ac:spMkLst>
            <pc:docMk/>
            <pc:sldMk cId="1500814288" sldId="257"/>
            <ac:spMk id="23" creationId="{AB3092BB-23E3-7A8B-22D8-19E16E7278EE}"/>
          </ac:spMkLst>
        </pc:spChg>
        <pc:spChg chg="mod">
          <ac:chgData name="Franziska Händschel" userId="e2149472-3187-4d00-b16a-a19eff6fc04a" providerId="ADAL" clId="{719E7468-2182-47FF-8C64-9D3BAB48DB25}" dt="2023-03-10T14:35:09.597" v="113" actId="34135"/>
          <ac:spMkLst>
            <pc:docMk/>
            <pc:sldMk cId="1500814288" sldId="257"/>
            <ac:spMk id="25" creationId="{9105F930-6D60-5B26-28C2-A1E657BB795C}"/>
          </ac:spMkLst>
        </pc:spChg>
        <pc:spChg chg="mod">
          <ac:chgData name="Franziska Händschel" userId="e2149472-3187-4d00-b16a-a19eff6fc04a" providerId="ADAL" clId="{719E7468-2182-47FF-8C64-9D3BAB48DB25}" dt="2023-03-10T14:35:09.597" v="113" actId="34135"/>
          <ac:spMkLst>
            <pc:docMk/>
            <pc:sldMk cId="1500814288" sldId="257"/>
            <ac:spMk id="26" creationId="{E568B816-C1C4-0029-D4D0-19902CE434FC}"/>
          </ac:spMkLst>
        </pc:spChg>
        <pc:spChg chg="mod">
          <ac:chgData name="Franziska Händschel" userId="e2149472-3187-4d00-b16a-a19eff6fc04a" providerId="ADAL" clId="{719E7468-2182-47FF-8C64-9D3BAB48DB25}" dt="2023-03-10T14:35:09.597" v="113" actId="34135"/>
          <ac:spMkLst>
            <pc:docMk/>
            <pc:sldMk cId="1500814288" sldId="257"/>
            <ac:spMk id="27" creationId="{548227CE-6326-D664-4F82-736C18E88F00}"/>
          </ac:spMkLst>
        </pc:spChg>
        <pc:spChg chg="mod">
          <ac:chgData name="Franziska Händschel" userId="e2149472-3187-4d00-b16a-a19eff6fc04a" providerId="ADAL" clId="{719E7468-2182-47FF-8C64-9D3BAB48DB25}" dt="2023-03-10T14:35:09.597" v="113" actId="34135"/>
          <ac:spMkLst>
            <pc:docMk/>
            <pc:sldMk cId="1500814288" sldId="257"/>
            <ac:spMk id="28" creationId="{27E3042A-344F-6CCA-B14D-419387A90CF0}"/>
          </ac:spMkLst>
        </pc:spChg>
        <pc:spChg chg="mod">
          <ac:chgData name="Franziska Händschel" userId="e2149472-3187-4d00-b16a-a19eff6fc04a" providerId="ADAL" clId="{719E7468-2182-47FF-8C64-9D3BAB48DB25}" dt="2023-03-10T14:35:09.597" v="113" actId="34135"/>
          <ac:spMkLst>
            <pc:docMk/>
            <pc:sldMk cId="1500814288" sldId="257"/>
            <ac:spMk id="29" creationId="{AB463F77-08FF-43D1-BEDA-0FAE21EA0F9D}"/>
          </ac:spMkLst>
        </pc:spChg>
        <pc:spChg chg="mod">
          <ac:chgData name="Franziska Händschel" userId="e2149472-3187-4d00-b16a-a19eff6fc04a" providerId="ADAL" clId="{719E7468-2182-47FF-8C64-9D3BAB48DB25}" dt="2023-03-10T14:35:09.597" v="113" actId="34135"/>
          <ac:spMkLst>
            <pc:docMk/>
            <pc:sldMk cId="1500814288" sldId="257"/>
            <ac:spMk id="30" creationId="{FA7382FA-2AC5-B0C1-5DBE-13C8ED174218}"/>
          </ac:spMkLst>
        </pc:spChg>
        <pc:spChg chg="mod topLvl">
          <ac:chgData name="Franziska Händschel" userId="e2149472-3187-4d00-b16a-a19eff6fc04a" providerId="ADAL" clId="{719E7468-2182-47FF-8C64-9D3BAB48DB25}" dt="2023-03-10T14:35:09.597" v="113" actId="34135"/>
          <ac:spMkLst>
            <pc:docMk/>
            <pc:sldMk cId="1500814288" sldId="257"/>
            <ac:spMk id="34" creationId="{103640AE-7A81-8798-1DAF-968869A5E780}"/>
          </ac:spMkLst>
        </pc:spChg>
        <pc:spChg chg="mod">
          <ac:chgData name="Franziska Händschel" userId="e2149472-3187-4d00-b16a-a19eff6fc04a" providerId="ADAL" clId="{719E7468-2182-47FF-8C64-9D3BAB48DB25}" dt="2023-03-10T14:35:09.597" v="113" actId="34135"/>
          <ac:spMkLst>
            <pc:docMk/>
            <pc:sldMk cId="1500814288" sldId="257"/>
            <ac:spMk id="35" creationId="{31EEED2C-BFCC-B7E3-7963-3566B12AD636}"/>
          </ac:spMkLst>
        </pc:spChg>
        <pc:spChg chg="mod">
          <ac:chgData name="Franziska Händschel" userId="e2149472-3187-4d00-b16a-a19eff6fc04a" providerId="ADAL" clId="{719E7468-2182-47FF-8C64-9D3BAB48DB25}" dt="2023-03-10T14:35:09.597" v="113" actId="34135"/>
          <ac:spMkLst>
            <pc:docMk/>
            <pc:sldMk cId="1500814288" sldId="257"/>
            <ac:spMk id="36" creationId="{9D16B652-BE34-96D3-4FA7-4A926126E35A}"/>
          </ac:spMkLst>
        </pc:spChg>
        <pc:spChg chg="mod">
          <ac:chgData name="Franziska Händschel" userId="e2149472-3187-4d00-b16a-a19eff6fc04a" providerId="ADAL" clId="{719E7468-2182-47FF-8C64-9D3BAB48DB25}" dt="2023-03-10T14:35:09.597" v="113" actId="34135"/>
          <ac:spMkLst>
            <pc:docMk/>
            <pc:sldMk cId="1500814288" sldId="257"/>
            <ac:spMk id="37" creationId="{89763CE6-7970-32D2-3D35-25407B18BA51}"/>
          </ac:spMkLst>
        </pc:spChg>
        <pc:spChg chg="mod">
          <ac:chgData name="Franziska Händschel" userId="e2149472-3187-4d00-b16a-a19eff6fc04a" providerId="ADAL" clId="{719E7468-2182-47FF-8C64-9D3BAB48DB25}" dt="2023-03-10T14:35:09.597" v="113" actId="34135"/>
          <ac:spMkLst>
            <pc:docMk/>
            <pc:sldMk cId="1500814288" sldId="257"/>
            <ac:spMk id="38" creationId="{E3B79481-7F28-1EB5-DB11-05ACC604EF55}"/>
          </ac:spMkLst>
        </pc:spChg>
        <pc:spChg chg="mod topLvl">
          <ac:chgData name="Franziska Händschel" userId="e2149472-3187-4d00-b16a-a19eff6fc04a" providerId="ADAL" clId="{719E7468-2182-47FF-8C64-9D3BAB48DB25}" dt="2023-03-10T14:35:09.597" v="113" actId="34135"/>
          <ac:spMkLst>
            <pc:docMk/>
            <pc:sldMk cId="1500814288" sldId="257"/>
            <ac:spMk id="39" creationId="{A4336220-27E2-6687-71EB-A440F8EE19C9}"/>
          </ac:spMkLst>
        </pc:spChg>
        <pc:spChg chg="mod">
          <ac:chgData name="Franziska Händschel" userId="e2149472-3187-4d00-b16a-a19eff6fc04a" providerId="ADAL" clId="{719E7468-2182-47FF-8C64-9D3BAB48DB25}" dt="2023-03-10T14:35:09.597" v="113" actId="34135"/>
          <ac:spMkLst>
            <pc:docMk/>
            <pc:sldMk cId="1500814288" sldId="257"/>
            <ac:spMk id="40" creationId="{F6CFDD82-0C70-2EFE-50C8-D72CB8F086B9}"/>
          </ac:spMkLst>
        </pc:spChg>
        <pc:spChg chg="mod">
          <ac:chgData name="Franziska Händschel" userId="e2149472-3187-4d00-b16a-a19eff6fc04a" providerId="ADAL" clId="{719E7468-2182-47FF-8C64-9D3BAB48DB25}" dt="2023-03-10T14:35:09.597" v="113" actId="34135"/>
          <ac:spMkLst>
            <pc:docMk/>
            <pc:sldMk cId="1500814288" sldId="257"/>
            <ac:spMk id="41" creationId="{0B7E47E4-682C-485F-081E-6C44E3F8F1D9}"/>
          </ac:spMkLst>
        </pc:spChg>
        <pc:spChg chg="mod topLvl">
          <ac:chgData name="Franziska Händschel" userId="e2149472-3187-4d00-b16a-a19eff6fc04a" providerId="ADAL" clId="{719E7468-2182-47FF-8C64-9D3BAB48DB25}" dt="2023-03-10T14:35:09.597" v="113" actId="34135"/>
          <ac:spMkLst>
            <pc:docMk/>
            <pc:sldMk cId="1500814288" sldId="257"/>
            <ac:spMk id="42" creationId="{D7B1AF5E-A486-A43F-B492-B16558CC5618}"/>
          </ac:spMkLst>
        </pc:spChg>
        <pc:spChg chg="mod topLvl">
          <ac:chgData name="Franziska Händschel" userId="e2149472-3187-4d00-b16a-a19eff6fc04a" providerId="ADAL" clId="{719E7468-2182-47FF-8C64-9D3BAB48DB25}" dt="2023-03-10T14:35:09.597" v="113" actId="34135"/>
          <ac:spMkLst>
            <pc:docMk/>
            <pc:sldMk cId="1500814288" sldId="257"/>
            <ac:spMk id="43" creationId="{40B68992-1CC8-05CF-C01E-705BECA76577}"/>
          </ac:spMkLst>
        </pc:spChg>
        <pc:spChg chg="mod topLvl">
          <ac:chgData name="Franziska Händschel" userId="e2149472-3187-4d00-b16a-a19eff6fc04a" providerId="ADAL" clId="{719E7468-2182-47FF-8C64-9D3BAB48DB25}" dt="2023-03-10T14:35:09.597" v="113" actId="34135"/>
          <ac:spMkLst>
            <pc:docMk/>
            <pc:sldMk cId="1500814288" sldId="257"/>
            <ac:spMk id="44" creationId="{C033B88E-6ADE-80F7-2E30-23FF78A38E68}"/>
          </ac:spMkLst>
        </pc:spChg>
        <pc:grpChg chg="mod topLvl">
          <ac:chgData name="Franziska Händschel" userId="e2149472-3187-4d00-b16a-a19eff6fc04a" providerId="ADAL" clId="{719E7468-2182-47FF-8C64-9D3BAB48DB25}" dt="2023-03-10T14:35:09.597" v="113" actId="34135"/>
          <ac:grpSpMkLst>
            <pc:docMk/>
            <pc:sldMk cId="1500814288" sldId="257"/>
            <ac:grpSpMk id="2" creationId="{F3BE8BA7-D959-CA88-F18A-0BE71A3E7578}"/>
          </ac:grpSpMkLst>
        </pc:grpChg>
        <pc:grpChg chg="mod topLvl">
          <ac:chgData name="Franziska Händschel" userId="e2149472-3187-4d00-b16a-a19eff6fc04a" providerId="ADAL" clId="{719E7468-2182-47FF-8C64-9D3BAB48DB25}" dt="2023-03-10T14:35:09.597" v="113" actId="34135"/>
          <ac:grpSpMkLst>
            <pc:docMk/>
            <pc:sldMk cId="1500814288" sldId="257"/>
            <ac:grpSpMk id="8" creationId="{BC47F709-9099-CA1B-FE5D-9227F3B0A65D}"/>
          </ac:grpSpMkLst>
        </pc:grpChg>
        <pc:grpChg chg="mod topLvl">
          <ac:chgData name="Franziska Händschel" userId="e2149472-3187-4d00-b16a-a19eff6fc04a" providerId="ADAL" clId="{719E7468-2182-47FF-8C64-9D3BAB48DB25}" dt="2023-03-10T14:35:09.597" v="113" actId="34135"/>
          <ac:grpSpMkLst>
            <pc:docMk/>
            <pc:sldMk cId="1500814288" sldId="257"/>
            <ac:grpSpMk id="11" creationId="{06DAD36E-AD68-67FA-68FB-33C420F18C97}"/>
          </ac:grpSpMkLst>
        </pc:grpChg>
        <pc:grpChg chg="mod topLvl">
          <ac:chgData name="Franziska Händschel" userId="e2149472-3187-4d00-b16a-a19eff6fc04a" providerId="ADAL" clId="{719E7468-2182-47FF-8C64-9D3BAB48DB25}" dt="2023-03-10T14:35:09.597" v="113" actId="34135"/>
          <ac:grpSpMkLst>
            <pc:docMk/>
            <pc:sldMk cId="1500814288" sldId="257"/>
            <ac:grpSpMk id="15" creationId="{F24D8B2D-90F4-2C0B-4569-CBD213473A48}"/>
          </ac:grpSpMkLst>
        </pc:grpChg>
        <pc:grpChg chg="mod">
          <ac:chgData name="Franziska Händschel" userId="e2149472-3187-4d00-b16a-a19eff6fc04a" providerId="ADAL" clId="{719E7468-2182-47FF-8C64-9D3BAB48DB25}" dt="2023-03-10T14:35:09.597" v="113" actId="34135"/>
          <ac:grpSpMkLst>
            <pc:docMk/>
            <pc:sldMk cId="1500814288" sldId="257"/>
            <ac:grpSpMk id="17" creationId="{53326452-8DFC-F801-707D-5AF956A2231E}"/>
          </ac:grpSpMkLst>
        </pc:grpChg>
        <pc:grpChg chg="mod">
          <ac:chgData name="Franziska Händschel" userId="e2149472-3187-4d00-b16a-a19eff6fc04a" providerId="ADAL" clId="{719E7468-2182-47FF-8C64-9D3BAB48DB25}" dt="2023-03-10T14:35:09.597" v="113" actId="34135"/>
          <ac:grpSpMkLst>
            <pc:docMk/>
            <pc:sldMk cId="1500814288" sldId="257"/>
            <ac:grpSpMk id="18" creationId="{1BF87A1C-3C58-482B-48EF-5A1E4C5496C0}"/>
          </ac:grpSpMkLst>
        </pc:grpChg>
        <pc:grpChg chg="mod">
          <ac:chgData name="Franziska Händschel" userId="e2149472-3187-4d00-b16a-a19eff6fc04a" providerId="ADAL" clId="{719E7468-2182-47FF-8C64-9D3BAB48DB25}" dt="2023-03-10T14:35:09.597" v="113" actId="34135"/>
          <ac:grpSpMkLst>
            <pc:docMk/>
            <pc:sldMk cId="1500814288" sldId="257"/>
            <ac:grpSpMk id="19" creationId="{42271245-460D-22BD-ED69-CD4A72D173C0}"/>
          </ac:grpSpMkLst>
        </pc:grpChg>
        <pc:grpChg chg="mod">
          <ac:chgData name="Franziska Händschel" userId="e2149472-3187-4d00-b16a-a19eff6fc04a" providerId="ADAL" clId="{719E7468-2182-47FF-8C64-9D3BAB48DB25}" dt="2023-03-10T14:35:09.597" v="113" actId="34135"/>
          <ac:grpSpMkLst>
            <pc:docMk/>
            <pc:sldMk cId="1500814288" sldId="257"/>
            <ac:grpSpMk id="20" creationId="{F50CC574-26E5-CC7B-9A56-404F8E0D55C1}"/>
          </ac:grpSpMkLst>
        </pc:grpChg>
        <pc:grpChg chg="mod">
          <ac:chgData name="Franziska Händschel" userId="e2149472-3187-4d00-b16a-a19eff6fc04a" providerId="ADAL" clId="{719E7468-2182-47FF-8C64-9D3BAB48DB25}" dt="2023-03-10T14:35:09.597" v="113" actId="34135"/>
          <ac:grpSpMkLst>
            <pc:docMk/>
            <pc:sldMk cId="1500814288" sldId="257"/>
            <ac:grpSpMk id="21" creationId="{AEA49C72-FCF8-62B7-B186-7280F0F159D9}"/>
          </ac:grpSpMkLst>
        </pc:grpChg>
        <pc:grpChg chg="mod">
          <ac:chgData name="Franziska Händschel" userId="e2149472-3187-4d00-b16a-a19eff6fc04a" providerId="ADAL" clId="{719E7468-2182-47FF-8C64-9D3BAB48DB25}" dt="2023-03-10T14:35:09.597" v="113" actId="34135"/>
          <ac:grpSpMkLst>
            <pc:docMk/>
            <pc:sldMk cId="1500814288" sldId="257"/>
            <ac:grpSpMk id="24" creationId="{C2A0C2F1-E094-59A8-D6D5-BFB27CC281A9}"/>
          </ac:grpSpMkLst>
        </pc:grpChg>
        <pc:grpChg chg="del">
          <ac:chgData name="Franziska Händschel" userId="e2149472-3187-4d00-b16a-a19eff6fc04a" providerId="ADAL" clId="{719E7468-2182-47FF-8C64-9D3BAB48DB25}" dt="2023-03-10T14:27:32.643" v="17" actId="478"/>
          <ac:grpSpMkLst>
            <pc:docMk/>
            <pc:sldMk cId="1500814288" sldId="257"/>
            <ac:grpSpMk id="31" creationId="{674F1F41-6E27-F7AF-75E5-38DD3FC980CF}"/>
          </ac:grpSpMkLst>
        </pc:grpChg>
        <pc:grpChg chg="add del mod">
          <ac:chgData name="Franziska Händschel" userId="e2149472-3187-4d00-b16a-a19eff6fc04a" providerId="ADAL" clId="{719E7468-2182-47FF-8C64-9D3BAB48DB25}" dt="2023-03-10T14:34:52.625" v="110" actId="165"/>
          <ac:grpSpMkLst>
            <pc:docMk/>
            <pc:sldMk cId="1500814288" sldId="257"/>
            <ac:grpSpMk id="46" creationId="{233D16ED-3AD0-B5EC-0C2C-C661007A8429}"/>
          </ac:grpSpMkLst>
        </pc:grpChg>
        <pc:grpChg chg="add mod">
          <ac:chgData name="Franziska Händschel" userId="e2149472-3187-4d00-b16a-a19eff6fc04a" providerId="ADAL" clId="{719E7468-2182-47FF-8C64-9D3BAB48DB25}" dt="2023-03-10T14:35:09.597" v="113" actId="34135"/>
          <ac:grpSpMkLst>
            <pc:docMk/>
            <pc:sldMk cId="1500814288" sldId="257"/>
            <ac:grpSpMk id="47" creationId="{F057609D-7A41-4D5B-51A0-3E3646E8A81F}"/>
          </ac:grpSpMkLst>
        </pc:grpChg>
        <pc:grpChg chg="add mod">
          <ac:chgData name="Franziska Händschel" userId="e2149472-3187-4d00-b16a-a19eff6fc04a" providerId="ADAL" clId="{719E7468-2182-47FF-8C64-9D3BAB48DB25}" dt="2023-03-10T14:35:09.597" v="113" actId="34135"/>
          <ac:grpSpMkLst>
            <pc:docMk/>
            <pc:sldMk cId="1500814288" sldId="257"/>
            <ac:grpSpMk id="48" creationId="{DB2700FD-EB20-59D7-40DF-00846877A98A}"/>
          </ac:grpSpMkLst>
        </pc:grpChg>
        <pc:graphicFrameChg chg="mod">
          <ac:chgData name="Franziska Händschel" userId="e2149472-3187-4d00-b16a-a19eff6fc04a" providerId="ADAL" clId="{719E7468-2182-47FF-8C64-9D3BAB48DB25}" dt="2023-03-10T14:35:09.597" v="113" actId="34135"/>
          <ac:graphicFrameMkLst>
            <pc:docMk/>
            <pc:sldMk cId="1500814288" sldId="257"/>
            <ac:graphicFrameMk id="12" creationId="{39DA858F-814B-0DAE-ECB6-BC6A2D3DFE87}"/>
          </ac:graphicFrameMkLst>
        </pc:graphicFrameChg>
        <pc:graphicFrameChg chg="mod">
          <ac:chgData name="Franziska Händschel" userId="e2149472-3187-4d00-b16a-a19eff6fc04a" providerId="ADAL" clId="{719E7468-2182-47FF-8C64-9D3BAB48DB25}" dt="2023-03-10T14:35:09.597" v="113" actId="34135"/>
          <ac:graphicFrameMkLst>
            <pc:docMk/>
            <pc:sldMk cId="1500814288" sldId="257"/>
            <ac:graphicFrameMk id="16" creationId="{394D9384-1CED-0272-052C-D6C5AE750534}"/>
          </ac:graphicFrameMkLst>
        </pc:graphicFrameChg>
        <pc:picChg chg="del">
          <ac:chgData name="Franziska Händschel" userId="e2149472-3187-4d00-b16a-a19eff6fc04a" providerId="ADAL" clId="{719E7468-2182-47FF-8C64-9D3BAB48DB25}" dt="2023-03-10T14:30:34.762" v="69" actId="478"/>
          <ac:picMkLst>
            <pc:docMk/>
            <pc:sldMk cId="1500814288" sldId="257"/>
            <ac:picMk id="45" creationId="{98196001-C795-4C91-D914-EBBE4C1C5597}"/>
          </ac:picMkLst>
        </pc:picChg>
      </pc:sldChg>
      <pc:sldChg chg="addSp delSp modSp mod">
        <pc:chgData name="Franziska Händschel" userId="e2149472-3187-4d00-b16a-a19eff6fc04a" providerId="ADAL" clId="{719E7468-2182-47FF-8C64-9D3BAB48DB25}" dt="2023-03-10T14:34:20.971" v="104" actId="34135"/>
        <pc:sldMkLst>
          <pc:docMk/>
          <pc:sldMk cId="3933995897" sldId="258"/>
        </pc:sldMkLst>
        <pc:spChg chg="mod topLvl">
          <ac:chgData name="Franziska Händschel" userId="e2149472-3187-4d00-b16a-a19eff6fc04a" providerId="ADAL" clId="{719E7468-2182-47FF-8C64-9D3BAB48DB25}" dt="2023-03-10T14:34:20.971" v="104" actId="34135"/>
          <ac:spMkLst>
            <pc:docMk/>
            <pc:sldMk cId="3933995897" sldId="258"/>
            <ac:spMk id="5" creationId="{4E1879DD-AE52-AD0E-1A02-314113877312}"/>
          </ac:spMkLst>
        </pc:spChg>
        <pc:spChg chg="del">
          <ac:chgData name="Franziska Händschel" userId="e2149472-3187-4d00-b16a-a19eff6fc04a" providerId="ADAL" clId="{719E7468-2182-47FF-8C64-9D3BAB48DB25}" dt="2023-03-10T14:31:06.096" v="77" actId="478"/>
          <ac:spMkLst>
            <pc:docMk/>
            <pc:sldMk cId="3933995897" sldId="258"/>
            <ac:spMk id="6" creationId="{F4D7B2A5-DD1C-EBB0-4DC9-3DB81BFE8660}"/>
          </ac:spMkLst>
        </pc:spChg>
        <pc:spChg chg="del">
          <ac:chgData name="Franziska Händschel" userId="e2149472-3187-4d00-b16a-a19eff6fc04a" providerId="ADAL" clId="{719E7468-2182-47FF-8C64-9D3BAB48DB25}" dt="2023-03-10T14:27:47.421" v="20" actId="478"/>
          <ac:spMkLst>
            <pc:docMk/>
            <pc:sldMk cId="3933995897" sldId="258"/>
            <ac:spMk id="7" creationId="{6EA9E4B2-89F1-52F8-1234-9CB8196F010D}"/>
          </ac:spMkLst>
        </pc:spChg>
        <pc:spChg chg="mod">
          <ac:chgData name="Franziska Händschel" userId="e2149472-3187-4d00-b16a-a19eff6fc04a" providerId="ADAL" clId="{719E7468-2182-47FF-8C64-9D3BAB48DB25}" dt="2023-03-10T14:34:20.971" v="104" actId="34135"/>
          <ac:spMkLst>
            <pc:docMk/>
            <pc:sldMk cId="3933995897" sldId="258"/>
            <ac:spMk id="10" creationId="{7F36B281-3849-21A2-1A64-E880F8A4A668}"/>
          </ac:spMkLst>
        </pc:spChg>
        <pc:spChg chg="mod">
          <ac:chgData name="Franziska Händschel" userId="e2149472-3187-4d00-b16a-a19eff6fc04a" providerId="ADAL" clId="{719E7468-2182-47FF-8C64-9D3BAB48DB25}" dt="2023-03-10T14:34:20.971" v="104" actId="34135"/>
          <ac:spMkLst>
            <pc:docMk/>
            <pc:sldMk cId="3933995897" sldId="258"/>
            <ac:spMk id="11" creationId="{A8C5602C-31A5-FF12-8E10-D31413BD2581}"/>
          </ac:spMkLst>
        </pc:spChg>
        <pc:spChg chg="mod">
          <ac:chgData name="Franziska Händschel" userId="e2149472-3187-4d00-b16a-a19eff6fc04a" providerId="ADAL" clId="{719E7468-2182-47FF-8C64-9D3BAB48DB25}" dt="2023-03-10T14:34:20.971" v="104" actId="34135"/>
          <ac:spMkLst>
            <pc:docMk/>
            <pc:sldMk cId="3933995897" sldId="258"/>
            <ac:spMk id="12" creationId="{01F17EA7-E270-3E06-8705-09520B3DF0CD}"/>
          </ac:spMkLst>
        </pc:spChg>
        <pc:spChg chg="mod">
          <ac:chgData name="Franziska Händschel" userId="e2149472-3187-4d00-b16a-a19eff6fc04a" providerId="ADAL" clId="{719E7468-2182-47FF-8C64-9D3BAB48DB25}" dt="2023-03-10T14:34:20.971" v="104" actId="34135"/>
          <ac:spMkLst>
            <pc:docMk/>
            <pc:sldMk cId="3933995897" sldId="258"/>
            <ac:spMk id="13" creationId="{797B1C78-69F2-3B0E-5B8F-F88C511C7CC7}"/>
          </ac:spMkLst>
        </pc:spChg>
        <pc:spChg chg="mod">
          <ac:chgData name="Franziska Händschel" userId="e2149472-3187-4d00-b16a-a19eff6fc04a" providerId="ADAL" clId="{719E7468-2182-47FF-8C64-9D3BAB48DB25}" dt="2023-03-10T14:34:20.971" v="104" actId="34135"/>
          <ac:spMkLst>
            <pc:docMk/>
            <pc:sldMk cId="3933995897" sldId="258"/>
            <ac:spMk id="14" creationId="{E328CBF6-8B2D-165D-1120-41DE830B5252}"/>
          </ac:spMkLst>
        </pc:spChg>
        <pc:spChg chg="mod">
          <ac:chgData name="Franziska Händschel" userId="e2149472-3187-4d00-b16a-a19eff6fc04a" providerId="ADAL" clId="{719E7468-2182-47FF-8C64-9D3BAB48DB25}" dt="2023-03-10T14:34:20.971" v="104" actId="34135"/>
          <ac:spMkLst>
            <pc:docMk/>
            <pc:sldMk cId="3933995897" sldId="258"/>
            <ac:spMk id="15" creationId="{04E260E1-E0EB-9CCF-A2BD-C4650619D6A6}"/>
          </ac:spMkLst>
        </pc:spChg>
        <pc:spChg chg="mod">
          <ac:chgData name="Franziska Händschel" userId="e2149472-3187-4d00-b16a-a19eff6fc04a" providerId="ADAL" clId="{719E7468-2182-47FF-8C64-9D3BAB48DB25}" dt="2023-03-10T14:34:20.971" v="104" actId="34135"/>
          <ac:spMkLst>
            <pc:docMk/>
            <pc:sldMk cId="3933995897" sldId="258"/>
            <ac:spMk id="17" creationId="{9D32E177-4701-68E7-83F7-777FCC04941C}"/>
          </ac:spMkLst>
        </pc:spChg>
        <pc:spChg chg="mod">
          <ac:chgData name="Franziska Händschel" userId="e2149472-3187-4d00-b16a-a19eff6fc04a" providerId="ADAL" clId="{719E7468-2182-47FF-8C64-9D3BAB48DB25}" dt="2023-03-10T14:34:20.971" v="104" actId="34135"/>
          <ac:spMkLst>
            <pc:docMk/>
            <pc:sldMk cId="3933995897" sldId="258"/>
            <ac:spMk id="18" creationId="{290ABC15-CE04-D0C0-F417-EFB8C2A1CE7F}"/>
          </ac:spMkLst>
        </pc:spChg>
        <pc:spChg chg="mod">
          <ac:chgData name="Franziska Händschel" userId="e2149472-3187-4d00-b16a-a19eff6fc04a" providerId="ADAL" clId="{719E7468-2182-47FF-8C64-9D3BAB48DB25}" dt="2023-03-10T14:34:20.971" v="104" actId="34135"/>
          <ac:spMkLst>
            <pc:docMk/>
            <pc:sldMk cId="3933995897" sldId="258"/>
            <ac:spMk id="20" creationId="{3BBEABA5-BA5D-4924-8D82-26CCE4D78C78}"/>
          </ac:spMkLst>
        </pc:spChg>
        <pc:spChg chg="mod">
          <ac:chgData name="Franziska Händschel" userId="e2149472-3187-4d00-b16a-a19eff6fc04a" providerId="ADAL" clId="{719E7468-2182-47FF-8C64-9D3BAB48DB25}" dt="2023-03-10T14:34:20.971" v="104" actId="34135"/>
          <ac:spMkLst>
            <pc:docMk/>
            <pc:sldMk cId="3933995897" sldId="258"/>
            <ac:spMk id="21" creationId="{4BD757D6-2D58-19DE-836A-BB2A8FED0B63}"/>
          </ac:spMkLst>
        </pc:spChg>
        <pc:spChg chg="mod">
          <ac:chgData name="Franziska Händschel" userId="e2149472-3187-4d00-b16a-a19eff6fc04a" providerId="ADAL" clId="{719E7468-2182-47FF-8C64-9D3BAB48DB25}" dt="2023-03-10T14:34:20.971" v="104" actId="34135"/>
          <ac:spMkLst>
            <pc:docMk/>
            <pc:sldMk cId="3933995897" sldId="258"/>
            <ac:spMk id="30" creationId="{3167B32C-0DA7-75D2-CAEA-CF2F8EB8E4C3}"/>
          </ac:spMkLst>
        </pc:spChg>
        <pc:spChg chg="mod topLvl">
          <ac:chgData name="Franziska Händschel" userId="e2149472-3187-4d00-b16a-a19eff6fc04a" providerId="ADAL" clId="{719E7468-2182-47FF-8C64-9D3BAB48DB25}" dt="2023-03-10T14:34:20.971" v="104" actId="34135"/>
          <ac:spMkLst>
            <pc:docMk/>
            <pc:sldMk cId="3933995897" sldId="258"/>
            <ac:spMk id="34" creationId="{103640AE-7A81-8798-1DAF-968869A5E780}"/>
          </ac:spMkLst>
        </pc:spChg>
        <pc:spChg chg="mod">
          <ac:chgData name="Franziska Händschel" userId="e2149472-3187-4d00-b16a-a19eff6fc04a" providerId="ADAL" clId="{719E7468-2182-47FF-8C64-9D3BAB48DB25}" dt="2023-03-10T14:34:20.971" v="104" actId="34135"/>
          <ac:spMkLst>
            <pc:docMk/>
            <pc:sldMk cId="3933995897" sldId="258"/>
            <ac:spMk id="38" creationId="{6D663BE3-64AC-CFD4-2AD9-87072D3866C1}"/>
          </ac:spMkLst>
        </pc:spChg>
        <pc:spChg chg="mod topLvl">
          <ac:chgData name="Franziska Händschel" userId="e2149472-3187-4d00-b16a-a19eff6fc04a" providerId="ADAL" clId="{719E7468-2182-47FF-8C64-9D3BAB48DB25}" dt="2023-03-10T14:34:20.971" v="104" actId="34135"/>
          <ac:spMkLst>
            <pc:docMk/>
            <pc:sldMk cId="3933995897" sldId="258"/>
            <ac:spMk id="39" creationId="{A4336220-27E2-6687-71EB-A440F8EE19C9}"/>
          </ac:spMkLst>
        </pc:spChg>
        <pc:spChg chg="mod">
          <ac:chgData name="Franziska Händschel" userId="e2149472-3187-4d00-b16a-a19eff6fc04a" providerId="ADAL" clId="{719E7468-2182-47FF-8C64-9D3BAB48DB25}" dt="2023-03-10T14:34:20.971" v="104" actId="34135"/>
          <ac:spMkLst>
            <pc:docMk/>
            <pc:sldMk cId="3933995897" sldId="258"/>
            <ac:spMk id="40" creationId="{37104E5A-1DBE-28E0-1C5D-3145B573AABA}"/>
          </ac:spMkLst>
        </pc:spChg>
        <pc:spChg chg="mod topLvl">
          <ac:chgData name="Franziska Händschel" userId="e2149472-3187-4d00-b16a-a19eff6fc04a" providerId="ADAL" clId="{719E7468-2182-47FF-8C64-9D3BAB48DB25}" dt="2023-03-10T14:34:20.971" v="104" actId="34135"/>
          <ac:spMkLst>
            <pc:docMk/>
            <pc:sldMk cId="3933995897" sldId="258"/>
            <ac:spMk id="42" creationId="{D7B1AF5E-A486-A43F-B492-B16558CC5618}"/>
          </ac:spMkLst>
        </pc:spChg>
        <pc:spChg chg="mod topLvl">
          <ac:chgData name="Franziska Händschel" userId="e2149472-3187-4d00-b16a-a19eff6fc04a" providerId="ADAL" clId="{719E7468-2182-47FF-8C64-9D3BAB48DB25}" dt="2023-03-10T14:34:20.971" v="104" actId="34135"/>
          <ac:spMkLst>
            <pc:docMk/>
            <pc:sldMk cId="3933995897" sldId="258"/>
            <ac:spMk id="43" creationId="{40B68992-1CC8-05CF-C01E-705BECA76577}"/>
          </ac:spMkLst>
        </pc:spChg>
        <pc:spChg chg="mod topLvl">
          <ac:chgData name="Franziska Händschel" userId="e2149472-3187-4d00-b16a-a19eff6fc04a" providerId="ADAL" clId="{719E7468-2182-47FF-8C64-9D3BAB48DB25}" dt="2023-03-10T14:34:20.971" v="104" actId="34135"/>
          <ac:spMkLst>
            <pc:docMk/>
            <pc:sldMk cId="3933995897" sldId="258"/>
            <ac:spMk id="44" creationId="{C033B88E-6ADE-80F7-2E30-23FF78A38E68}"/>
          </ac:spMkLst>
        </pc:spChg>
        <pc:spChg chg="mod">
          <ac:chgData name="Franziska Händschel" userId="e2149472-3187-4d00-b16a-a19eff6fc04a" providerId="ADAL" clId="{719E7468-2182-47FF-8C64-9D3BAB48DB25}" dt="2023-03-10T14:34:20.971" v="104" actId="34135"/>
          <ac:spMkLst>
            <pc:docMk/>
            <pc:sldMk cId="3933995897" sldId="258"/>
            <ac:spMk id="45" creationId="{E4719E78-FC37-56B9-4C37-1062A0DA8C15}"/>
          </ac:spMkLst>
        </pc:spChg>
        <pc:grpChg chg="mod topLvl">
          <ac:chgData name="Franziska Händschel" userId="e2149472-3187-4d00-b16a-a19eff6fc04a" providerId="ADAL" clId="{719E7468-2182-47FF-8C64-9D3BAB48DB25}" dt="2023-03-10T14:34:20.971" v="104" actId="34135"/>
          <ac:grpSpMkLst>
            <pc:docMk/>
            <pc:sldMk cId="3933995897" sldId="258"/>
            <ac:grpSpMk id="2" creationId="{3C8AE89E-1834-D9FA-F709-74372BD72040}"/>
          </ac:grpSpMkLst>
        </pc:grpChg>
        <pc:grpChg chg="mod topLvl">
          <ac:chgData name="Franziska Händschel" userId="e2149472-3187-4d00-b16a-a19eff6fc04a" providerId="ADAL" clId="{719E7468-2182-47FF-8C64-9D3BAB48DB25}" dt="2023-03-10T14:34:20.971" v="104" actId="34135"/>
          <ac:grpSpMkLst>
            <pc:docMk/>
            <pc:sldMk cId="3933995897" sldId="258"/>
            <ac:grpSpMk id="16" creationId="{712FD656-463A-08D5-27B9-D8CB25C0198E}"/>
          </ac:grpSpMkLst>
        </pc:grpChg>
        <pc:grpChg chg="mod topLvl">
          <ac:chgData name="Franziska Händschel" userId="e2149472-3187-4d00-b16a-a19eff6fc04a" providerId="ADAL" clId="{719E7468-2182-47FF-8C64-9D3BAB48DB25}" dt="2023-03-10T14:34:20.971" v="104" actId="34135"/>
          <ac:grpSpMkLst>
            <pc:docMk/>
            <pc:sldMk cId="3933995897" sldId="258"/>
            <ac:grpSpMk id="19" creationId="{F1CD6FB8-B65F-903B-69A2-C854038FE92C}"/>
          </ac:grpSpMkLst>
        </pc:grpChg>
        <pc:grpChg chg="add del mod">
          <ac:chgData name="Franziska Händschel" userId="e2149472-3187-4d00-b16a-a19eff6fc04a" providerId="ADAL" clId="{719E7468-2182-47FF-8C64-9D3BAB48DB25}" dt="2023-03-10T14:34:04.507" v="101" actId="165"/>
          <ac:grpSpMkLst>
            <pc:docMk/>
            <pc:sldMk cId="3933995897" sldId="258"/>
            <ac:grpSpMk id="24" creationId="{E94B11C7-0C63-7F4F-DD7E-51A933A58A26}"/>
          </ac:grpSpMkLst>
        </pc:grpChg>
        <pc:grpChg chg="add mod">
          <ac:chgData name="Franziska Händschel" userId="e2149472-3187-4d00-b16a-a19eff6fc04a" providerId="ADAL" clId="{719E7468-2182-47FF-8C64-9D3BAB48DB25}" dt="2023-03-10T14:34:20.971" v="104" actId="34135"/>
          <ac:grpSpMkLst>
            <pc:docMk/>
            <pc:sldMk cId="3933995897" sldId="258"/>
            <ac:grpSpMk id="26" creationId="{88110950-5C89-0A23-2159-40F276D772EA}"/>
          </ac:grpSpMkLst>
        </pc:grpChg>
        <pc:grpChg chg="add mod">
          <ac:chgData name="Franziska Händschel" userId="e2149472-3187-4d00-b16a-a19eff6fc04a" providerId="ADAL" clId="{719E7468-2182-47FF-8C64-9D3BAB48DB25}" dt="2023-03-10T14:34:20.971" v="104" actId="34135"/>
          <ac:grpSpMkLst>
            <pc:docMk/>
            <pc:sldMk cId="3933995897" sldId="258"/>
            <ac:grpSpMk id="28" creationId="{CCAF9097-5728-46AB-9BE9-D4635DC6B732}"/>
          </ac:grpSpMkLst>
        </pc:grpChg>
        <pc:grpChg chg="del">
          <ac:chgData name="Franziska Händschel" userId="e2149472-3187-4d00-b16a-a19eff6fc04a" providerId="ADAL" clId="{719E7468-2182-47FF-8C64-9D3BAB48DB25}" dt="2023-03-10T14:27:49.687" v="21" actId="478"/>
          <ac:grpSpMkLst>
            <pc:docMk/>
            <pc:sldMk cId="3933995897" sldId="258"/>
            <ac:grpSpMk id="31" creationId="{674F1F41-6E27-F7AF-75E5-38DD3FC980CF}"/>
          </ac:grpSpMkLst>
        </pc:grpChg>
        <pc:grpChg chg="mod topLvl">
          <ac:chgData name="Franziska Händschel" userId="e2149472-3187-4d00-b16a-a19eff6fc04a" providerId="ADAL" clId="{719E7468-2182-47FF-8C64-9D3BAB48DB25}" dt="2023-03-10T14:34:20.971" v="104" actId="34135"/>
          <ac:grpSpMkLst>
            <pc:docMk/>
            <pc:sldMk cId="3933995897" sldId="258"/>
            <ac:grpSpMk id="46" creationId="{169F0AB4-9056-09D4-EA1A-BAF7B5A1695C}"/>
          </ac:grpSpMkLst>
        </pc:grpChg>
        <pc:picChg chg="mod">
          <ac:chgData name="Franziska Händschel" userId="e2149472-3187-4d00-b16a-a19eff6fc04a" providerId="ADAL" clId="{719E7468-2182-47FF-8C64-9D3BAB48DB25}" dt="2023-03-10T14:34:20.971" v="104" actId="34135"/>
          <ac:picMkLst>
            <pc:docMk/>
            <pc:sldMk cId="3933995897" sldId="258"/>
            <ac:picMk id="3" creationId="{A5E98F45-F864-2336-6859-84B47FE9E229}"/>
          </ac:picMkLst>
        </pc:picChg>
        <pc:picChg chg="mod">
          <ac:chgData name="Franziska Händschel" userId="e2149472-3187-4d00-b16a-a19eff6fc04a" providerId="ADAL" clId="{719E7468-2182-47FF-8C64-9D3BAB48DB25}" dt="2023-03-10T14:34:20.971" v="104" actId="34135"/>
          <ac:picMkLst>
            <pc:docMk/>
            <pc:sldMk cId="3933995897" sldId="258"/>
            <ac:picMk id="4" creationId="{FFFCE27E-5745-082C-7E04-93F0A469180D}"/>
          </ac:picMkLst>
        </pc:picChg>
        <pc:picChg chg="mod">
          <ac:chgData name="Franziska Händschel" userId="e2149472-3187-4d00-b16a-a19eff6fc04a" providerId="ADAL" clId="{719E7468-2182-47FF-8C64-9D3BAB48DB25}" dt="2023-03-10T14:34:20.971" v="104" actId="34135"/>
          <ac:picMkLst>
            <pc:docMk/>
            <pc:sldMk cId="3933995897" sldId="258"/>
            <ac:picMk id="8" creationId="{2B9C2B6F-4637-334B-0ECF-74C46DF253FB}"/>
          </ac:picMkLst>
        </pc:picChg>
        <pc:picChg chg="mod">
          <ac:chgData name="Franziska Händschel" userId="e2149472-3187-4d00-b16a-a19eff6fc04a" providerId="ADAL" clId="{719E7468-2182-47FF-8C64-9D3BAB48DB25}" dt="2023-03-10T14:34:20.971" v="104" actId="34135"/>
          <ac:picMkLst>
            <pc:docMk/>
            <pc:sldMk cId="3933995897" sldId="258"/>
            <ac:picMk id="9" creationId="{C586E04A-FE3F-A4EB-BF73-4981856095E4}"/>
          </ac:picMkLst>
        </pc:picChg>
        <pc:picChg chg="del">
          <ac:chgData name="Franziska Händschel" userId="e2149472-3187-4d00-b16a-a19eff6fc04a" providerId="ADAL" clId="{719E7468-2182-47FF-8C64-9D3BAB48DB25}" dt="2023-03-10T14:31:06.096" v="77" actId="478"/>
          <ac:picMkLst>
            <pc:docMk/>
            <pc:sldMk cId="3933995897" sldId="258"/>
            <ac:picMk id="22" creationId="{242486E4-7F35-916E-6D2F-82A882CB8D72}"/>
          </ac:picMkLst>
        </pc:picChg>
        <pc:picChg chg="mod">
          <ac:chgData name="Franziska Händschel" userId="e2149472-3187-4d00-b16a-a19eff6fc04a" providerId="ADAL" clId="{719E7468-2182-47FF-8C64-9D3BAB48DB25}" dt="2023-03-10T14:34:20.971" v="104" actId="34135"/>
          <ac:picMkLst>
            <pc:docMk/>
            <pc:sldMk cId="3933995897" sldId="258"/>
            <ac:picMk id="23" creationId="{CF59AC9F-A748-B4AA-2BD4-AC389CE29FA4}"/>
          </ac:picMkLst>
        </pc:picChg>
        <pc:picChg chg="mod">
          <ac:chgData name="Franziska Händschel" userId="e2149472-3187-4d00-b16a-a19eff6fc04a" providerId="ADAL" clId="{719E7468-2182-47FF-8C64-9D3BAB48DB25}" dt="2023-03-10T14:34:20.971" v="104" actId="34135"/>
          <ac:picMkLst>
            <pc:docMk/>
            <pc:sldMk cId="3933995897" sldId="258"/>
            <ac:picMk id="25" creationId="{33EFEAE1-509E-8EA4-E3CF-47192DCE2C40}"/>
          </ac:picMkLst>
        </pc:picChg>
        <pc:picChg chg="mod">
          <ac:chgData name="Franziska Händschel" userId="e2149472-3187-4d00-b16a-a19eff6fc04a" providerId="ADAL" clId="{719E7468-2182-47FF-8C64-9D3BAB48DB25}" dt="2023-03-10T14:34:20.971" v="104" actId="34135"/>
          <ac:picMkLst>
            <pc:docMk/>
            <pc:sldMk cId="3933995897" sldId="258"/>
            <ac:picMk id="27" creationId="{788A78CC-63DE-3BE1-5B5E-2FB991631EBC}"/>
          </ac:picMkLst>
        </pc:picChg>
        <pc:picChg chg="mod topLvl">
          <ac:chgData name="Franziska Händschel" userId="e2149472-3187-4d00-b16a-a19eff6fc04a" providerId="ADAL" clId="{719E7468-2182-47FF-8C64-9D3BAB48DB25}" dt="2023-03-10T14:34:20.971" v="104" actId="34135"/>
          <ac:picMkLst>
            <pc:docMk/>
            <pc:sldMk cId="3933995897" sldId="258"/>
            <ac:picMk id="37" creationId="{250C5997-8774-AB1A-1F87-3B70B6F25D49}"/>
          </ac:picMkLst>
        </pc:picChg>
      </pc:sldChg>
      <pc:sldChg chg="addSp delSp modSp mod">
        <pc:chgData name="Franziska Händschel" userId="e2149472-3187-4d00-b16a-a19eff6fc04a" providerId="ADAL" clId="{719E7468-2182-47FF-8C64-9D3BAB48DB25}" dt="2023-03-10T14:33:54.961" v="99" actId="34135"/>
        <pc:sldMkLst>
          <pc:docMk/>
          <pc:sldMk cId="3286471815" sldId="259"/>
        </pc:sldMkLst>
        <pc:spChg chg="mod topLvl">
          <ac:chgData name="Franziska Händschel" userId="e2149472-3187-4d00-b16a-a19eff6fc04a" providerId="ADAL" clId="{719E7468-2182-47FF-8C64-9D3BAB48DB25}" dt="2023-03-10T14:33:54.961" v="99" actId="34135"/>
          <ac:spMkLst>
            <pc:docMk/>
            <pc:sldMk cId="3286471815" sldId="259"/>
            <ac:spMk id="5" creationId="{4E1879DD-AE52-AD0E-1A02-314113877312}"/>
          </ac:spMkLst>
        </pc:spChg>
        <pc:spChg chg="del">
          <ac:chgData name="Franziska Händschel" userId="e2149472-3187-4d00-b16a-a19eff6fc04a" providerId="ADAL" clId="{719E7468-2182-47FF-8C64-9D3BAB48DB25}" dt="2023-03-10T14:31:19.796" v="80" actId="478"/>
          <ac:spMkLst>
            <pc:docMk/>
            <pc:sldMk cId="3286471815" sldId="259"/>
            <ac:spMk id="6" creationId="{F4D7B2A5-DD1C-EBB0-4DC9-3DB81BFE8660}"/>
          </ac:spMkLst>
        </pc:spChg>
        <pc:spChg chg="del">
          <ac:chgData name="Franziska Händschel" userId="e2149472-3187-4d00-b16a-a19eff6fc04a" providerId="ADAL" clId="{719E7468-2182-47FF-8C64-9D3BAB48DB25}" dt="2023-03-10T14:27:56.034" v="23" actId="478"/>
          <ac:spMkLst>
            <pc:docMk/>
            <pc:sldMk cId="3286471815" sldId="259"/>
            <ac:spMk id="7" creationId="{6EA9E4B2-89F1-52F8-1234-9CB8196F010D}"/>
          </ac:spMkLst>
        </pc:spChg>
        <pc:spChg chg="mod topLvl">
          <ac:chgData name="Franziska Händschel" userId="e2149472-3187-4d00-b16a-a19eff6fc04a" providerId="ADAL" clId="{719E7468-2182-47FF-8C64-9D3BAB48DB25}" dt="2023-03-10T14:33:54.961" v="99" actId="34135"/>
          <ac:spMkLst>
            <pc:docMk/>
            <pc:sldMk cId="3286471815" sldId="259"/>
            <ac:spMk id="34" creationId="{103640AE-7A81-8798-1DAF-968869A5E780}"/>
          </ac:spMkLst>
        </pc:spChg>
        <pc:spChg chg="mod">
          <ac:chgData name="Franziska Händschel" userId="e2149472-3187-4d00-b16a-a19eff6fc04a" providerId="ADAL" clId="{719E7468-2182-47FF-8C64-9D3BAB48DB25}" dt="2023-03-10T14:33:54.961" v="99" actId="34135"/>
          <ac:spMkLst>
            <pc:docMk/>
            <pc:sldMk cId="3286471815" sldId="259"/>
            <ac:spMk id="37" creationId="{1B1E7163-D0F2-200A-06C3-D7FAB729DFCE}"/>
          </ac:spMkLst>
        </pc:spChg>
        <pc:spChg chg="mod">
          <ac:chgData name="Franziska Händschel" userId="e2149472-3187-4d00-b16a-a19eff6fc04a" providerId="ADAL" clId="{719E7468-2182-47FF-8C64-9D3BAB48DB25}" dt="2023-03-10T14:33:54.961" v="99" actId="34135"/>
          <ac:spMkLst>
            <pc:docMk/>
            <pc:sldMk cId="3286471815" sldId="259"/>
            <ac:spMk id="38" creationId="{A027F502-BEF9-E2EB-2F5C-8306E5E15375}"/>
          </ac:spMkLst>
        </pc:spChg>
        <pc:spChg chg="mod topLvl">
          <ac:chgData name="Franziska Händschel" userId="e2149472-3187-4d00-b16a-a19eff6fc04a" providerId="ADAL" clId="{719E7468-2182-47FF-8C64-9D3BAB48DB25}" dt="2023-03-10T14:33:54.961" v="99" actId="34135"/>
          <ac:spMkLst>
            <pc:docMk/>
            <pc:sldMk cId="3286471815" sldId="259"/>
            <ac:spMk id="39" creationId="{A4336220-27E2-6687-71EB-A440F8EE19C9}"/>
          </ac:spMkLst>
        </pc:spChg>
        <pc:spChg chg="mod topLvl">
          <ac:chgData name="Franziska Händschel" userId="e2149472-3187-4d00-b16a-a19eff6fc04a" providerId="ADAL" clId="{719E7468-2182-47FF-8C64-9D3BAB48DB25}" dt="2023-03-10T14:33:54.961" v="99" actId="34135"/>
          <ac:spMkLst>
            <pc:docMk/>
            <pc:sldMk cId="3286471815" sldId="259"/>
            <ac:spMk id="42" creationId="{D7B1AF5E-A486-A43F-B492-B16558CC5618}"/>
          </ac:spMkLst>
        </pc:spChg>
        <pc:spChg chg="mod topLvl">
          <ac:chgData name="Franziska Händschel" userId="e2149472-3187-4d00-b16a-a19eff6fc04a" providerId="ADAL" clId="{719E7468-2182-47FF-8C64-9D3BAB48DB25}" dt="2023-03-10T14:33:54.961" v="99" actId="34135"/>
          <ac:spMkLst>
            <pc:docMk/>
            <pc:sldMk cId="3286471815" sldId="259"/>
            <ac:spMk id="43" creationId="{40B68992-1CC8-05CF-C01E-705BECA76577}"/>
          </ac:spMkLst>
        </pc:spChg>
        <pc:spChg chg="mod topLvl">
          <ac:chgData name="Franziska Händschel" userId="e2149472-3187-4d00-b16a-a19eff6fc04a" providerId="ADAL" clId="{719E7468-2182-47FF-8C64-9D3BAB48DB25}" dt="2023-03-10T14:33:54.961" v="99" actId="34135"/>
          <ac:spMkLst>
            <pc:docMk/>
            <pc:sldMk cId="3286471815" sldId="259"/>
            <ac:spMk id="44" creationId="{C033B88E-6ADE-80F7-2E30-23FF78A38E68}"/>
          </ac:spMkLst>
        </pc:spChg>
        <pc:spChg chg="mod">
          <ac:chgData name="Franziska Händschel" userId="e2149472-3187-4d00-b16a-a19eff6fc04a" providerId="ADAL" clId="{719E7468-2182-47FF-8C64-9D3BAB48DB25}" dt="2023-03-10T14:33:54.961" v="99" actId="34135"/>
          <ac:spMkLst>
            <pc:docMk/>
            <pc:sldMk cId="3286471815" sldId="259"/>
            <ac:spMk id="45" creationId="{1F575F3D-2273-C9A1-1818-AF2C23D188AD}"/>
          </ac:spMkLst>
        </pc:spChg>
        <pc:spChg chg="mod">
          <ac:chgData name="Franziska Händschel" userId="e2149472-3187-4d00-b16a-a19eff6fc04a" providerId="ADAL" clId="{719E7468-2182-47FF-8C64-9D3BAB48DB25}" dt="2023-03-10T14:33:54.961" v="99" actId="34135"/>
          <ac:spMkLst>
            <pc:docMk/>
            <pc:sldMk cId="3286471815" sldId="259"/>
            <ac:spMk id="47" creationId="{711EBBA1-BE40-C088-72A8-278E66D9611C}"/>
          </ac:spMkLst>
        </pc:spChg>
        <pc:spChg chg="mod">
          <ac:chgData name="Franziska Händschel" userId="e2149472-3187-4d00-b16a-a19eff6fc04a" providerId="ADAL" clId="{719E7468-2182-47FF-8C64-9D3BAB48DB25}" dt="2023-03-10T14:33:54.961" v="99" actId="34135"/>
          <ac:spMkLst>
            <pc:docMk/>
            <pc:sldMk cId="3286471815" sldId="259"/>
            <ac:spMk id="49" creationId="{9AB783ED-F94A-F8DF-98B1-B81E0DEC3D69}"/>
          </ac:spMkLst>
        </pc:spChg>
        <pc:spChg chg="mod">
          <ac:chgData name="Franziska Händschel" userId="e2149472-3187-4d00-b16a-a19eff6fc04a" providerId="ADAL" clId="{719E7468-2182-47FF-8C64-9D3BAB48DB25}" dt="2023-03-10T14:33:54.961" v="99" actId="34135"/>
          <ac:spMkLst>
            <pc:docMk/>
            <pc:sldMk cId="3286471815" sldId="259"/>
            <ac:spMk id="51" creationId="{EF1BA5D2-B292-BBF4-0F5D-D22CD5FE58BA}"/>
          </ac:spMkLst>
        </pc:spChg>
        <pc:spChg chg="mod">
          <ac:chgData name="Franziska Händschel" userId="e2149472-3187-4d00-b16a-a19eff6fc04a" providerId="ADAL" clId="{719E7468-2182-47FF-8C64-9D3BAB48DB25}" dt="2023-03-10T14:33:54.961" v="99" actId="34135"/>
          <ac:spMkLst>
            <pc:docMk/>
            <pc:sldMk cId="3286471815" sldId="259"/>
            <ac:spMk id="52" creationId="{D3A194F3-7F48-33FB-FA46-604C150AF8AD}"/>
          </ac:spMkLst>
        </pc:spChg>
        <pc:spChg chg="mod">
          <ac:chgData name="Franziska Händschel" userId="e2149472-3187-4d00-b16a-a19eff6fc04a" providerId="ADAL" clId="{719E7468-2182-47FF-8C64-9D3BAB48DB25}" dt="2023-03-10T14:33:54.961" v="99" actId="34135"/>
          <ac:spMkLst>
            <pc:docMk/>
            <pc:sldMk cId="3286471815" sldId="259"/>
            <ac:spMk id="54" creationId="{7E66F20E-85EF-ECC3-0DD0-C5565BA09364}"/>
          </ac:spMkLst>
        </pc:spChg>
        <pc:spChg chg="mod">
          <ac:chgData name="Franziska Händschel" userId="e2149472-3187-4d00-b16a-a19eff6fc04a" providerId="ADAL" clId="{719E7468-2182-47FF-8C64-9D3BAB48DB25}" dt="2023-03-10T14:33:54.961" v="99" actId="34135"/>
          <ac:spMkLst>
            <pc:docMk/>
            <pc:sldMk cId="3286471815" sldId="259"/>
            <ac:spMk id="55" creationId="{3BFB7D3B-690C-2D70-A6F6-CAF43B3E0A74}"/>
          </ac:spMkLst>
        </pc:spChg>
        <pc:spChg chg="mod">
          <ac:chgData name="Franziska Händschel" userId="e2149472-3187-4d00-b16a-a19eff6fc04a" providerId="ADAL" clId="{719E7468-2182-47FF-8C64-9D3BAB48DB25}" dt="2023-03-10T14:33:54.961" v="99" actId="34135"/>
          <ac:spMkLst>
            <pc:docMk/>
            <pc:sldMk cId="3286471815" sldId="259"/>
            <ac:spMk id="60" creationId="{FF5018E4-E2A1-AD9F-5124-56728F013233}"/>
          </ac:spMkLst>
        </pc:spChg>
        <pc:grpChg chg="add del mod">
          <ac:chgData name="Franziska Händschel" userId="e2149472-3187-4d00-b16a-a19eff6fc04a" providerId="ADAL" clId="{719E7468-2182-47FF-8C64-9D3BAB48DB25}" dt="2023-03-10T14:33:39.980" v="96" actId="165"/>
          <ac:grpSpMkLst>
            <pc:docMk/>
            <pc:sldMk cId="3286471815" sldId="259"/>
            <ac:grpSpMk id="3" creationId="{DAEF9A61-7C0A-4E85-A947-D54325C5A980}"/>
          </ac:grpSpMkLst>
        </pc:grpChg>
        <pc:grpChg chg="add mod">
          <ac:chgData name="Franziska Händschel" userId="e2149472-3187-4d00-b16a-a19eff6fc04a" providerId="ADAL" clId="{719E7468-2182-47FF-8C64-9D3BAB48DB25}" dt="2023-03-10T14:33:54.961" v="99" actId="34135"/>
          <ac:grpSpMkLst>
            <pc:docMk/>
            <pc:sldMk cId="3286471815" sldId="259"/>
            <ac:grpSpMk id="4" creationId="{AA357E70-A6FB-74AE-543F-B1A8A8F2D74A}"/>
          </ac:grpSpMkLst>
        </pc:grpChg>
        <pc:grpChg chg="add mod">
          <ac:chgData name="Franziska Händschel" userId="e2149472-3187-4d00-b16a-a19eff6fc04a" providerId="ADAL" clId="{719E7468-2182-47FF-8C64-9D3BAB48DB25}" dt="2023-03-10T14:33:54.961" v="99" actId="34135"/>
          <ac:grpSpMkLst>
            <pc:docMk/>
            <pc:sldMk cId="3286471815" sldId="259"/>
            <ac:grpSpMk id="8" creationId="{DEF6B190-086A-F8C9-750F-FB21C528CA6A}"/>
          </ac:grpSpMkLst>
        </pc:grpChg>
        <pc:grpChg chg="mod topLvl">
          <ac:chgData name="Franziska Händschel" userId="e2149472-3187-4d00-b16a-a19eff6fc04a" providerId="ADAL" clId="{719E7468-2182-47FF-8C64-9D3BAB48DB25}" dt="2023-03-10T14:33:54.961" v="99" actId="34135"/>
          <ac:grpSpMkLst>
            <pc:docMk/>
            <pc:sldMk cId="3286471815" sldId="259"/>
            <ac:grpSpMk id="29" creationId="{041BB659-4AD1-289D-0F17-B118ED1ED28F}"/>
          </ac:grpSpMkLst>
        </pc:grpChg>
        <pc:grpChg chg="mod">
          <ac:chgData name="Franziska Händschel" userId="e2149472-3187-4d00-b16a-a19eff6fc04a" providerId="ADAL" clId="{719E7468-2182-47FF-8C64-9D3BAB48DB25}" dt="2023-03-10T14:33:54.961" v="99" actId="34135"/>
          <ac:grpSpMkLst>
            <pc:docMk/>
            <pc:sldMk cId="3286471815" sldId="259"/>
            <ac:grpSpMk id="30" creationId="{661F77C3-5EB6-5171-0B49-52F3B0423337}"/>
          </ac:grpSpMkLst>
        </pc:grpChg>
        <pc:grpChg chg="del">
          <ac:chgData name="Franziska Händschel" userId="e2149472-3187-4d00-b16a-a19eff6fc04a" providerId="ADAL" clId="{719E7468-2182-47FF-8C64-9D3BAB48DB25}" dt="2023-03-10T14:27:53.661" v="22" actId="478"/>
          <ac:grpSpMkLst>
            <pc:docMk/>
            <pc:sldMk cId="3286471815" sldId="259"/>
            <ac:grpSpMk id="31" creationId="{674F1F41-6E27-F7AF-75E5-38DD3FC980CF}"/>
          </ac:grpSpMkLst>
        </pc:grpChg>
        <pc:grpChg chg="mod">
          <ac:chgData name="Franziska Händschel" userId="e2149472-3187-4d00-b16a-a19eff6fc04a" providerId="ADAL" clId="{719E7468-2182-47FF-8C64-9D3BAB48DB25}" dt="2023-03-10T14:33:54.961" v="99" actId="34135"/>
          <ac:grpSpMkLst>
            <pc:docMk/>
            <pc:sldMk cId="3286471815" sldId="259"/>
            <ac:grpSpMk id="35" creationId="{AAC05DC1-1A4C-980F-C188-54FB5882AE14}"/>
          </ac:grpSpMkLst>
        </pc:grpChg>
        <pc:grpChg chg="mod">
          <ac:chgData name="Franziska Händschel" userId="e2149472-3187-4d00-b16a-a19eff6fc04a" providerId="ADAL" clId="{719E7468-2182-47FF-8C64-9D3BAB48DB25}" dt="2023-03-10T14:33:54.961" v="99" actId="34135"/>
          <ac:grpSpMkLst>
            <pc:docMk/>
            <pc:sldMk cId="3286471815" sldId="259"/>
            <ac:grpSpMk id="36" creationId="{58D782B4-646D-F625-46F8-A0BA80A271C0}"/>
          </ac:grpSpMkLst>
        </pc:grpChg>
        <pc:grpChg chg="mod topLvl">
          <ac:chgData name="Franziska Händschel" userId="e2149472-3187-4d00-b16a-a19eff6fc04a" providerId="ADAL" clId="{719E7468-2182-47FF-8C64-9D3BAB48DB25}" dt="2023-03-10T14:33:54.961" v="99" actId="34135"/>
          <ac:grpSpMkLst>
            <pc:docMk/>
            <pc:sldMk cId="3286471815" sldId="259"/>
            <ac:grpSpMk id="50" creationId="{7582E751-0E9D-32BB-95FE-F77B86F35D2E}"/>
          </ac:grpSpMkLst>
        </pc:grpChg>
        <pc:grpChg chg="mod topLvl">
          <ac:chgData name="Franziska Händschel" userId="e2149472-3187-4d00-b16a-a19eff6fc04a" providerId="ADAL" clId="{719E7468-2182-47FF-8C64-9D3BAB48DB25}" dt="2023-03-10T14:33:54.961" v="99" actId="34135"/>
          <ac:grpSpMkLst>
            <pc:docMk/>
            <pc:sldMk cId="3286471815" sldId="259"/>
            <ac:grpSpMk id="53" creationId="{9B8DF955-ACD0-2A11-8E9C-7F7F909A5659}"/>
          </ac:grpSpMkLst>
        </pc:grpChg>
        <pc:grpChg chg="mod">
          <ac:chgData name="Franziska Händschel" userId="e2149472-3187-4d00-b16a-a19eff6fc04a" providerId="ADAL" clId="{719E7468-2182-47FF-8C64-9D3BAB48DB25}" dt="2023-03-10T14:33:54.961" v="99" actId="34135"/>
          <ac:grpSpMkLst>
            <pc:docMk/>
            <pc:sldMk cId="3286471815" sldId="259"/>
            <ac:grpSpMk id="61" creationId="{277CE338-1B4D-CC4A-2853-546A8779E571}"/>
          </ac:grpSpMkLst>
        </pc:grpChg>
        <pc:grpChg chg="mod topLvl">
          <ac:chgData name="Franziska Händschel" userId="e2149472-3187-4d00-b16a-a19eff6fc04a" providerId="ADAL" clId="{719E7468-2182-47FF-8C64-9D3BAB48DB25}" dt="2023-03-10T14:33:54.961" v="99" actId="34135"/>
          <ac:grpSpMkLst>
            <pc:docMk/>
            <pc:sldMk cId="3286471815" sldId="259"/>
            <ac:grpSpMk id="62" creationId="{171100FB-1273-2333-5BCC-751D9CB803C1}"/>
          </ac:grpSpMkLst>
        </pc:grpChg>
        <pc:picChg chg="del">
          <ac:chgData name="Franziska Händschel" userId="e2149472-3187-4d00-b16a-a19eff6fc04a" providerId="ADAL" clId="{719E7468-2182-47FF-8C64-9D3BAB48DB25}" dt="2023-03-10T14:31:19.796" v="80" actId="478"/>
          <ac:picMkLst>
            <pc:docMk/>
            <pc:sldMk cId="3286471815" sldId="259"/>
            <ac:picMk id="2" creationId="{44B63E45-DF39-F698-53EC-90E1578F9BB1}"/>
          </ac:picMkLst>
        </pc:picChg>
        <pc:picChg chg="mod">
          <ac:chgData name="Franziska Händschel" userId="e2149472-3187-4d00-b16a-a19eff6fc04a" providerId="ADAL" clId="{719E7468-2182-47FF-8C64-9D3BAB48DB25}" dt="2023-03-10T14:33:54.961" v="99" actId="34135"/>
          <ac:picMkLst>
            <pc:docMk/>
            <pc:sldMk cId="3286471815" sldId="259"/>
            <ac:picMk id="18" creationId="{411269E4-7D22-E97D-2A95-81B0111944A6}"/>
          </ac:picMkLst>
        </pc:picChg>
        <pc:picChg chg="mod">
          <ac:chgData name="Franziska Händschel" userId="e2149472-3187-4d00-b16a-a19eff6fc04a" providerId="ADAL" clId="{719E7468-2182-47FF-8C64-9D3BAB48DB25}" dt="2023-03-10T14:33:54.961" v="99" actId="34135"/>
          <ac:picMkLst>
            <pc:docMk/>
            <pc:sldMk cId="3286471815" sldId="259"/>
            <ac:picMk id="20" creationId="{784B029B-39AE-F1CC-506A-62E9F7D64517}"/>
          </ac:picMkLst>
        </pc:picChg>
        <pc:picChg chg="mod">
          <ac:chgData name="Franziska Händschel" userId="e2149472-3187-4d00-b16a-a19eff6fc04a" providerId="ADAL" clId="{719E7468-2182-47FF-8C64-9D3BAB48DB25}" dt="2023-03-10T14:33:54.961" v="99" actId="34135"/>
          <ac:picMkLst>
            <pc:docMk/>
            <pc:sldMk cId="3286471815" sldId="259"/>
            <ac:picMk id="40" creationId="{18373366-A48C-1335-468B-CD7B0AC67439}"/>
          </ac:picMkLst>
        </pc:picChg>
        <pc:picChg chg="mod">
          <ac:chgData name="Franziska Händschel" userId="e2149472-3187-4d00-b16a-a19eff6fc04a" providerId="ADAL" clId="{719E7468-2182-47FF-8C64-9D3BAB48DB25}" dt="2023-03-10T14:33:54.961" v="99" actId="34135"/>
          <ac:picMkLst>
            <pc:docMk/>
            <pc:sldMk cId="3286471815" sldId="259"/>
            <ac:picMk id="46" creationId="{A4D35F66-CF19-7FEC-4007-C961DC375913}"/>
          </ac:picMkLst>
        </pc:picChg>
        <pc:picChg chg="mod">
          <ac:chgData name="Franziska Händschel" userId="e2149472-3187-4d00-b16a-a19eff6fc04a" providerId="ADAL" clId="{719E7468-2182-47FF-8C64-9D3BAB48DB25}" dt="2023-03-10T14:33:54.961" v="99" actId="34135"/>
          <ac:picMkLst>
            <pc:docMk/>
            <pc:sldMk cId="3286471815" sldId="259"/>
            <ac:picMk id="48" creationId="{DF2081C7-2122-9071-DE3C-BBB9BED20F41}"/>
          </ac:picMkLst>
        </pc:picChg>
      </pc:sldChg>
      <pc:sldChg chg="addSp delSp modSp mod">
        <pc:chgData name="Franziska Händschel" userId="e2149472-3187-4d00-b16a-a19eff6fc04a" providerId="ADAL" clId="{719E7468-2182-47FF-8C64-9D3BAB48DB25}" dt="2023-03-10T14:34:46.335" v="109" actId="34135"/>
        <pc:sldMkLst>
          <pc:docMk/>
          <pc:sldMk cId="91951918" sldId="263"/>
        </pc:sldMkLst>
        <pc:spChg chg="mod">
          <ac:chgData name="Franziska Händschel" userId="e2149472-3187-4d00-b16a-a19eff6fc04a" providerId="ADAL" clId="{719E7468-2182-47FF-8C64-9D3BAB48DB25}" dt="2023-03-10T14:34:46.335" v="109" actId="34135"/>
          <ac:spMkLst>
            <pc:docMk/>
            <pc:sldMk cId="91951918" sldId="263"/>
            <ac:spMk id="3" creationId="{78F63AAC-F2FC-84C2-EB5C-B04D8B94124A}"/>
          </ac:spMkLst>
        </pc:spChg>
        <pc:spChg chg="mod">
          <ac:chgData name="Franziska Händschel" userId="e2149472-3187-4d00-b16a-a19eff6fc04a" providerId="ADAL" clId="{719E7468-2182-47FF-8C64-9D3BAB48DB25}" dt="2023-03-10T14:34:46.335" v="109" actId="34135"/>
          <ac:spMkLst>
            <pc:docMk/>
            <pc:sldMk cId="91951918" sldId="263"/>
            <ac:spMk id="4" creationId="{E7C57327-6700-FB98-E0C8-593F4C3189E4}"/>
          </ac:spMkLst>
        </pc:spChg>
        <pc:spChg chg="mod topLvl">
          <ac:chgData name="Franziska Händschel" userId="e2149472-3187-4d00-b16a-a19eff6fc04a" providerId="ADAL" clId="{719E7468-2182-47FF-8C64-9D3BAB48DB25}" dt="2023-03-10T14:34:46.335" v="109" actId="34135"/>
          <ac:spMkLst>
            <pc:docMk/>
            <pc:sldMk cId="91951918" sldId="263"/>
            <ac:spMk id="5" creationId="{4E1879DD-AE52-AD0E-1A02-314113877312}"/>
          </ac:spMkLst>
        </pc:spChg>
        <pc:spChg chg="del">
          <ac:chgData name="Franziska Händschel" userId="e2149472-3187-4d00-b16a-a19eff6fc04a" providerId="ADAL" clId="{719E7468-2182-47FF-8C64-9D3BAB48DB25}" dt="2023-03-10T14:30:51.504" v="74" actId="478"/>
          <ac:spMkLst>
            <pc:docMk/>
            <pc:sldMk cId="91951918" sldId="263"/>
            <ac:spMk id="6" creationId="{F4D7B2A5-DD1C-EBB0-4DC9-3DB81BFE8660}"/>
          </ac:spMkLst>
        </pc:spChg>
        <pc:spChg chg="del">
          <ac:chgData name="Franziska Händschel" userId="e2149472-3187-4d00-b16a-a19eff6fc04a" providerId="ADAL" clId="{719E7468-2182-47FF-8C64-9D3BAB48DB25}" dt="2023-03-10T14:27:38.172" v="18" actId="478"/>
          <ac:spMkLst>
            <pc:docMk/>
            <pc:sldMk cId="91951918" sldId="263"/>
            <ac:spMk id="7" creationId="{6EA9E4B2-89F1-52F8-1234-9CB8196F010D}"/>
          </ac:spMkLst>
        </pc:spChg>
        <pc:spChg chg="mod">
          <ac:chgData name="Franziska Händschel" userId="e2149472-3187-4d00-b16a-a19eff6fc04a" providerId="ADAL" clId="{719E7468-2182-47FF-8C64-9D3BAB48DB25}" dt="2023-03-10T14:34:46.335" v="109" actId="34135"/>
          <ac:spMkLst>
            <pc:docMk/>
            <pc:sldMk cId="91951918" sldId="263"/>
            <ac:spMk id="9" creationId="{D13B6A09-D4DF-DD1B-9782-5C41479C0229}"/>
          </ac:spMkLst>
        </pc:spChg>
        <pc:spChg chg="mod">
          <ac:chgData name="Franziska Händschel" userId="e2149472-3187-4d00-b16a-a19eff6fc04a" providerId="ADAL" clId="{719E7468-2182-47FF-8C64-9D3BAB48DB25}" dt="2023-03-10T14:34:46.335" v="109" actId="34135"/>
          <ac:spMkLst>
            <pc:docMk/>
            <pc:sldMk cId="91951918" sldId="263"/>
            <ac:spMk id="10" creationId="{44578620-8F5F-807F-93E9-AF7B3BB0D857}"/>
          </ac:spMkLst>
        </pc:spChg>
        <pc:spChg chg="mod topLvl">
          <ac:chgData name="Franziska Händschel" userId="e2149472-3187-4d00-b16a-a19eff6fc04a" providerId="ADAL" clId="{719E7468-2182-47FF-8C64-9D3BAB48DB25}" dt="2023-03-10T14:34:46.335" v="109" actId="34135"/>
          <ac:spMkLst>
            <pc:docMk/>
            <pc:sldMk cId="91951918" sldId="263"/>
            <ac:spMk id="34" creationId="{103640AE-7A81-8798-1DAF-968869A5E780}"/>
          </ac:spMkLst>
        </pc:spChg>
        <pc:spChg chg="mod topLvl">
          <ac:chgData name="Franziska Händschel" userId="e2149472-3187-4d00-b16a-a19eff6fc04a" providerId="ADAL" clId="{719E7468-2182-47FF-8C64-9D3BAB48DB25}" dt="2023-03-10T14:34:46.335" v="109" actId="34135"/>
          <ac:spMkLst>
            <pc:docMk/>
            <pc:sldMk cId="91951918" sldId="263"/>
            <ac:spMk id="39" creationId="{A4336220-27E2-6687-71EB-A440F8EE19C9}"/>
          </ac:spMkLst>
        </pc:spChg>
        <pc:spChg chg="mod topLvl">
          <ac:chgData name="Franziska Händschel" userId="e2149472-3187-4d00-b16a-a19eff6fc04a" providerId="ADAL" clId="{719E7468-2182-47FF-8C64-9D3BAB48DB25}" dt="2023-03-10T14:34:46.335" v="109" actId="34135"/>
          <ac:spMkLst>
            <pc:docMk/>
            <pc:sldMk cId="91951918" sldId="263"/>
            <ac:spMk id="42" creationId="{D7B1AF5E-A486-A43F-B492-B16558CC5618}"/>
          </ac:spMkLst>
        </pc:spChg>
        <pc:spChg chg="mod topLvl">
          <ac:chgData name="Franziska Händschel" userId="e2149472-3187-4d00-b16a-a19eff6fc04a" providerId="ADAL" clId="{719E7468-2182-47FF-8C64-9D3BAB48DB25}" dt="2023-03-10T14:34:46.335" v="109" actId="34135"/>
          <ac:spMkLst>
            <pc:docMk/>
            <pc:sldMk cId="91951918" sldId="263"/>
            <ac:spMk id="43" creationId="{40B68992-1CC8-05CF-C01E-705BECA76577}"/>
          </ac:spMkLst>
        </pc:spChg>
        <pc:spChg chg="mod topLvl">
          <ac:chgData name="Franziska Händschel" userId="e2149472-3187-4d00-b16a-a19eff6fc04a" providerId="ADAL" clId="{719E7468-2182-47FF-8C64-9D3BAB48DB25}" dt="2023-03-10T14:34:46.335" v="109" actId="34135"/>
          <ac:spMkLst>
            <pc:docMk/>
            <pc:sldMk cId="91951918" sldId="263"/>
            <ac:spMk id="44" creationId="{C033B88E-6ADE-80F7-2E30-23FF78A38E68}"/>
          </ac:spMkLst>
        </pc:spChg>
        <pc:spChg chg="mod">
          <ac:chgData name="Franziska Händschel" userId="e2149472-3187-4d00-b16a-a19eff6fc04a" providerId="ADAL" clId="{719E7468-2182-47FF-8C64-9D3BAB48DB25}" dt="2023-03-10T14:34:46.335" v="109" actId="34135"/>
          <ac:spMkLst>
            <pc:docMk/>
            <pc:sldMk cId="91951918" sldId="263"/>
            <ac:spMk id="46" creationId="{1024ABD7-9C64-2AD1-5B80-88E13E8BD2FF}"/>
          </ac:spMkLst>
        </pc:spChg>
        <pc:spChg chg="mod">
          <ac:chgData name="Franziska Händschel" userId="e2149472-3187-4d00-b16a-a19eff6fc04a" providerId="ADAL" clId="{719E7468-2182-47FF-8C64-9D3BAB48DB25}" dt="2023-03-10T14:34:46.335" v="109" actId="34135"/>
          <ac:spMkLst>
            <pc:docMk/>
            <pc:sldMk cId="91951918" sldId="263"/>
            <ac:spMk id="47" creationId="{8C774B6C-B660-DF49-1B5C-DC49ABABFD5B}"/>
          </ac:spMkLst>
        </pc:spChg>
        <pc:spChg chg="mod">
          <ac:chgData name="Franziska Händschel" userId="e2149472-3187-4d00-b16a-a19eff6fc04a" providerId="ADAL" clId="{719E7468-2182-47FF-8C64-9D3BAB48DB25}" dt="2023-03-10T14:34:46.335" v="109" actId="34135"/>
          <ac:spMkLst>
            <pc:docMk/>
            <pc:sldMk cId="91951918" sldId="263"/>
            <ac:spMk id="48" creationId="{5DDEBAF3-2509-8483-9A4B-08A4FC5C912F}"/>
          </ac:spMkLst>
        </pc:spChg>
        <pc:spChg chg="mod">
          <ac:chgData name="Franziska Händschel" userId="e2149472-3187-4d00-b16a-a19eff6fc04a" providerId="ADAL" clId="{719E7468-2182-47FF-8C64-9D3BAB48DB25}" dt="2023-03-10T14:34:46.335" v="109" actId="34135"/>
          <ac:spMkLst>
            <pc:docMk/>
            <pc:sldMk cId="91951918" sldId="263"/>
            <ac:spMk id="49" creationId="{63F9BF01-69A2-240C-7A82-6C205119EEBA}"/>
          </ac:spMkLst>
        </pc:spChg>
        <pc:spChg chg="mod">
          <ac:chgData name="Franziska Händschel" userId="e2149472-3187-4d00-b16a-a19eff6fc04a" providerId="ADAL" clId="{719E7468-2182-47FF-8C64-9D3BAB48DB25}" dt="2023-03-10T14:34:46.335" v="109" actId="34135"/>
          <ac:spMkLst>
            <pc:docMk/>
            <pc:sldMk cId="91951918" sldId="263"/>
            <ac:spMk id="50" creationId="{C7A4263A-D2D4-635E-30AB-64DD1FFD228A}"/>
          </ac:spMkLst>
        </pc:spChg>
        <pc:spChg chg="mod">
          <ac:chgData name="Franziska Händschel" userId="e2149472-3187-4d00-b16a-a19eff6fc04a" providerId="ADAL" clId="{719E7468-2182-47FF-8C64-9D3BAB48DB25}" dt="2023-03-10T14:34:46.335" v="109" actId="34135"/>
          <ac:spMkLst>
            <pc:docMk/>
            <pc:sldMk cId="91951918" sldId="263"/>
            <ac:spMk id="51" creationId="{B8FC815B-54E6-7FB0-D480-B0093FAF41D1}"/>
          </ac:spMkLst>
        </pc:spChg>
        <pc:spChg chg="mod">
          <ac:chgData name="Franziska Händschel" userId="e2149472-3187-4d00-b16a-a19eff6fc04a" providerId="ADAL" clId="{719E7468-2182-47FF-8C64-9D3BAB48DB25}" dt="2023-03-10T14:34:46.335" v="109" actId="34135"/>
          <ac:spMkLst>
            <pc:docMk/>
            <pc:sldMk cId="91951918" sldId="263"/>
            <ac:spMk id="52" creationId="{18FAB4D1-F6CE-B671-9E4D-FB660FD3DC3D}"/>
          </ac:spMkLst>
        </pc:spChg>
        <pc:spChg chg="mod">
          <ac:chgData name="Franziska Händschel" userId="e2149472-3187-4d00-b16a-a19eff6fc04a" providerId="ADAL" clId="{719E7468-2182-47FF-8C64-9D3BAB48DB25}" dt="2023-03-10T14:34:46.335" v="109" actId="34135"/>
          <ac:spMkLst>
            <pc:docMk/>
            <pc:sldMk cId="91951918" sldId="263"/>
            <ac:spMk id="61" creationId="{56F8F7FB-B9AA-9F9D-07A6-4C17563C2F7D}"/>
          </ac:spMkLst>
        </pc:spChg>
        <pc:spChg chg="mod">
          <ac:chgData name="Franziska Händschel" userId="e2149472-3187-4d00-b16a-a19eff6fc04a" providerId="ADAL" clId="{719E7468-2182-47FF-8C64-9D3BAB48DB25}" dt="2023-03-10T14:34:46.335" v="109" actId="34135"/>
          <ac:spMkLst>
            <pc:docMk/>
            <pc:sldMk cId="91951918" sldId="263"/>
            <ac:spMk id="62" creationId="{CF25B71D-6510-638A-3E41-D746A0D1DCEC}"/>
          </ac:spMkLst>
        </pc:spChg>
        <pc:spChg chg="mod">
          <ac:chgData name="Franziska Händschel" userId="e2149472-3187-4d00-b16a-a19eff6fc04a" providerId="ADAL" clId="{719E7468-2182-47FF-8C64-9D3BAB48DB25}" dt="2023-03-10T14:34:46.335" v="109" actId="34135"/>
          <ac:spMkLst>
            <pc:docMk/>
            <pc:sldMk cId="91951918" sldId="263"/>
            <ac:spMk id="63" creationId="{86139AA3-2C6A-E489-2E5F-490290A38887}"/>
          </ac:spMkLst>
        </pc:spChg>
        <pc:spChg chg="mod">
          <ac:chgData name="Franziska Händschel" userId="e2149472-3187-4d00-b16a-a19eff6fc04a" providerId="ADAL" clId="{719E7468-2182-47FF-8C64-9D3BAB48DB25}" dt="2023-03-10T14:34:46.335" v="109" actId="34135"/>
          <ac:spMkLst>
            <pc:docMk/>
            <pc:sldMk cId="91951918" sldId="263"/>
            <ac:spMk id="64" creationId="{2944CD3B-5E45-BFE5-3849-63EEA16844F5}"/>
          </ac:spMkLst>
        </pc:spChg>
        <pc:spChg chg="mod">
          <ac:chgData name="Franziska Händschel" userId="e2149472-3187-4d00-b16a-a19eff6fc04a" providerId="ADAL" clId="{719E7468-2182-47FF-8C64-9D3BAB48DB25}" dt="2023-03-10T14:34:46.335" v="109" actId="34135"/>
          <ac:spMkLst>
            <pc:docMk/>
            <pc:sldMk cId="91951918" sldId="263"/>
            <ac:spMk id="65" creationId="{B436B742-75FE-B5B0-C4E8-FA64F2BD0D32}"/>
          </ac:spMkLst>
        </pc:spChg>
        <pc:spChg chg="mod">
          <ac:chgData name="Franziska Händschel" userId="e2149472-3187-4d00-b16a-a19eff6fc04a" providerId="ADAL" clId="{719E7468-2182-47FF-8C64-9D3BAB48DB25}" dt="2023-03-10T14:34:46.335" v="109" actId="34135"/>
          <ac:spMkLst>
            <pc:docMk/>
            <pc:sldMk cId="91951918" sldId="263"/>
            <ac:spMk id="66" creationId="{C7AD3B38-5004-5723-A80A-ADAA95E31F5F}"/>
          </ac:spMkLst>
        </pc:spChg>
        <pc:spChg chg="mod">
          <ac:chgData name="Franziska Händschel" userId="e2149472-3187-4d00-b16a-a19eff6fc04a" providerId="ADAL" clId="{719E7468-2182-47FF-8C64-9D3BAB48DB25}" dt="2023-03-10T14:34:46.335" v="109" actId="34135"/>
          <ac:spMkLst>
            <pc:docMk/>
            <pc:sldMk cId="91951918" sldId="263"/>
            <ac:spMk id="67" creationId="{B67F16D0-16DD-2DF1-C069-968338E8A586}"/>
          </ac:spMkLst>
        </pc:spChg>
        <pc:spChg chg="mod">
          <ac:chgData name="Franziska Händschel" userId="e2149472-3187-4d00-b16a-a19eff6fc04a" providerId="ADAL" clId="{719E7468-2182-47FF-8C64-9D3BAB48DB25}" dt="2023-03-10T14:34:46.335" v="109" actId="34135"/>
          <ac:spMkLst>
            <pc:docMk/>
            <pc:sldMk cId="91951918" sldId="263"/>
            <ac:spMk id="68" creationId="{51A5D112-F3C2-36E9-C614-DA0E12AD9B53}"/>
          </ac:spMkLst>
        </pc:spChg>
        <pc:spChg chg="mod">
          <ac:chgData name="Franziska Händschel" userId="e2149472-3187-4d00-b16a-a19eff6fc04a" providerId="ADAL" clId="{719E7468-2182-47FF-8C64-9D3BAB48DB25}" dt="2023-03-10T14:34:46.335" v="109" actId="34135"/>
          <ac:spMkLst>
            <pc:docMk/>
            <pc:sldMk cId="91951918" sldId="263"/>
            <ac:spMk id="69" creationId="{54DF4700-71FF-B7FF-9B15-411E9B671FC4}"/>
          </ac:spMkLst>
        </pc:spChg>
        <pc:spChg chg="mod">
          <ac:chgData name="Franziska Händschel" userId="e2149472-3187-4d00-b16a-a19eff6fc04a" providerId="ADAL" clId="{719E7468-2182-47FF-8C64-9D3BAB48DB25}" dt="2023-03-10T14:34:46.335" v="109" actId="34135"/>
          <ac:spMkLst>
            <pc:docMk/>
            <pc:sldMk cId="91951918" sldId="263"/>
            <ac:spMk id="70" creationId="{0C939128-F432-A421-FE08-B44B0453F7BC}"/>
          </ac:spMkLst>
        </pc:spChg>
        <pc:spChg chg="mod">
          <ac:chgData name="Franziska Händschel" userId="e2149472-3187-4d00-b16a-a19eff6fc04a" providerId="ADAL" clId="{719E7468-2182-47FF-8C64-9D3BAB48DB25}" dt="2023-03-10T14:34:46.335" v="109" actId="34135"/>
          <ac:spMkLst>
            <pc:docMk/>
            <pc:sldMk cId="91951918" sldId="263"/>
            <ac:spMk id="71" creationId="{14F1266E-3CDA-185A-B105-9FD5AC815242}"/>
          </ac:spMkLst>
        </pc:spChg>
        <pc:spChg chg="mod">
          <ac:chgData name="Franziska Händschel" userId="e2149472-3187-4d00-b16a-a19eff6fc04a" providerId="ADAL" clId="{719E7468-2182-47FF-8C64-9D3BAB48DB25}" dt="2023-03-10T14:34:46.335" v="109" actId="34135"/>
          <ac:spMkLst>
            <pc:docMk/>
            <pc:sldMk cId="91951918" sldId="263"/>
            <ac:spMk id="72" creationId="{58A66737-87AC-DACB-7989-7E6A14DEC2E9}"/>
          </ac:spMkLst>
        </pc:spChg>
        <pc:grpChg chg="mod topLvl">
          <ac:chgData name="Franziska Händschel" userId="e2149472-3187-4d00-b16a-a19eff6fc04a" providerId="ADAL" clId="{719E7468-2182-47FF-8C64-9D3BAB48DB25}" dt="2023-03-10T14:34:46.335" v="109" actId="34135"/>
          <ac:grpSpMkLst>
            <pc:docMk/>
            <pc:sldMk cId="91951918" sldId="263"/>
            <ac:grpSpMk id="2" creationId="{F3BE8BA7-D959-CA88-F18A-0BE71A3E7578}"/>
          </ac:grpSpMkLst>
        </pc:grpChg>
        <pc:grpChg chg="mod topLvl">
          <ac:chgData name="Franziska Händschel" userId="e2149472-3187-4d00-b16a-a19eff6fc04a" providerId="ADAL" clId="{719E7468-2182-47FF-8C64-9D3BAB48DB25}" dt="2023-03-10T14:34:46.335" v="109" actId="34135"/>
          <ac:grpSpMkLst>
            <pc:docMk/>
            <pc:sldMk cId="91951918" sldId="263"/>
            <ac:grpSpMk id="8" creationId="{BC47F709-9099-CA1B-FE5D-9227F3B0A65D}"/>
          </ac:grpSpMkLst>
        </pc:grpChg>
        <pc:grpChg chg="add del mod">
          <ac:chgData name="Franziska Händschel" userId="e2149472-3187-4d00-b16a-a19eff6fc04a" providerId="ADAL" clId="{719E7468-2182-47FF-8C64-9D3BAB48DB25}" dt="2023-03-10T14:34:30.217" v="106" actId="165"/>
          <ac:grpSpMkLst>
            <pc:docMk/>
            <pc:sldMk cId="91951918" sldId="263"/>
            <ac:grpSpMk id="12" creationId="{A581E81E-B5F4-1C03-DC00-868F88C1A06A}"/>
          </ac:grpSpMkLst>
        </pc:grpChg>
        <pc:grpChg chg="add mod">
          <ac:chgData name="Franziska Händschel" userId="e2149472-3187-4d00-b16a-a19eff6fc04a" providerId="ADAL" clId="{719E7468-2182-47FF-8C64-9D3BAB48DB25}" dt="2023-03-10T14:34:46.335" v="109" actId="34135"/>
          <ac:grpSpMkLst>
            <pc:docMk/>
            <pc:sldMk cId="91951918" sldId="263"/>
            <ac:grpSpMk id="13" creationId="{CC86EFAC-279C-CFD7-4468-B2BB2673C386}"/>
          </ac:grpSpMkLst>
        </pc:grpChg>
        <pc:grpChg chg="add mod">
          <ac:chgData name="Franziska Händschel" userId="e2149472-3187-4d00-b16a-a19eff6fc04a" providerId="ADAL" clId="{719E7468-2182-47FF-8C64-9D3BAB48DB25}" dt="2023-03-10T14:34:46.335" v="109" actId="34135"/>
          <ac:grpSpMkLst>
            <pc:docMk/>
            <pc:sldMk cId="91951918" sldId="263"/>
            <ac:grpSpMk id="14" creationId="{09FA41F7-DA5A-7DF9-6D9E-3E5BAC39375D}"/>
          </ac:grpSpMkLst>
        </pc:grpChg>
        <pc:grpChg chg="del">
          <ac:chgData name="Franziska Händschel" userId="e2149472-3187-4d00-b16a-a19eff6fc04a" providerId="ADAL" clId="{719E7468-2182-47FF-8C64-9D3BAB48DB25}" dt="2023-03-10T14:27:40.899" v="19" actId="478"/>
          <ac:grpSpMkLst>
            <pc:docMk/>
            <pc:sldMk cId="91951918" sldId="263"/>
            <ac:grpSpMk id="31" creationId="{674F1F41-6E27-F7AF-75E5-38DD3FC980CF}"/>
          </ac:grpSpMkLst>
        </pc:grpChg>
        <pc:grpChg chg="mod topLvl">
          <ac:chgData name="Franziska Händschel" userId="e2149472-3187-4d00-b16a-a19eff6fc04a" providerId="ADAL" clId="{719E7468-2182-47FF-8C64-9D3BAB48DB25}" dt="2023-03-10T14:34:46.335" v="109" actId="34135"/>
          <ac:grpSpMkLst>
            <pc:docMk/>
            <pc:sldMk cId="91951918" sldId="263"/>
            <ac:grpSpMk id="58" creationId="{F8652B86-666F-72D6-CDC0-41BF76CD8B68}"/>
          </ac:grpSpMkLst>
        </pc:grpChg>
        <pc:grpChg chg="mod topLvl">
          <ac:chgData name="Franziska Händschel" userId="e2149472-3187-4d00-b16a-a19eff6fc04a" providerId="ADAL" clId="{719E7468-2182-47FF-8C64-9D3BAB48DB25}" dt="2023-03-10T14:34:46.335" v="109" actId="34135"/>
          <ac:grpSpMkLst>
            <pc:docMk/>
            <pc:sldMk cId="91951918" sldId="263"/>
            <ac:grpSpMk id="59" creationId="{359387ED-6423-DCA7-8E4A-529029CE79D4}"/>
          </ac:grpSpMkLst>
        </pc:grpChg>
        <pc:graphicFrameChg chg="mod">
          <ac:chgData name="Franziska Händschel" userId="e2149472-3187-4d00-b16a-a19eff6fc04a" providerId="ADAL" clId="{719E7468-2182-47FF-8C64-9D3BAB48DB25}" dt="2023-03-10T14:34:46.335" v="109" actId="34135"/>
          <ac:graphicFrameMkLst>
            <pc:docMk/>
            <pc:sldMk cId="91951918" sldId="263"/>
            <ac:graphicFrameMk id="60" creationId="{24DCA69F-B9B6-086A-2D4B-306F71823F04}"/>
          </ac:graphicFrameMkLst>
        </pc:graphicFrameChg>
        <pc:picChg chg="del">
          <ac:chgData name="Franziska Händschel" userId="e2149472-3187-4d00-b16a-a19eff6fc04a" providerId="ADAL" clId="{719E7468-2182-47FF-8C64-9D3BAB48DB25}" dt="2023-03-10T14:30:51.504" v="74" actId="478"/>
          <ac:picMkLst>
            <pc:docMk/>
            <pc:sldMk cId="91951918" sldId="263"/>
            <ac:picMk id="11" creationId="{02B9F180-26CB-553D-61A0-3981D94030AA}"/>
          </ac:picMkLst>
        </pc:picChg>
        <pc:picChg chg="mod">
          <ac:chgData name="Franziska Händschel" userId="e2149472-3187-4d00-b16a-a19eff6fc04a" providerId="ADAL" clId="{719E7468-2182-47FF-8C64-9D3BAB48DB25}" dt="2023-03-10T14:34:46.335" v="109" actId="34135"/>
          <ac:picMkLst>
            <pc:docMk/>
            <pc:sldMk cId="91951918" sldId="263"/>
            <ac:picMk id="53" creationId="{64FA22AD-20AB-F9CE-DDFE-9933FC348BBE}"/>
          </ac:picMkLst>
        </pc:picChg>
        <pc:picChg chg="mod">
          <ac:chgData name="Franziska Händschel" userId="e2149472-3187-4d00-b16a-a19eff6fc04a" providerId="ADAL" clId="{719E7468-2182-47FF-8C64-9D3BAB48DB25}" dt="2023-03-10T14:34:46.335" v="109" actId="34135"/>
          <ac:picMkLst>
            <pc:docMk/>
            <pc:sldMk cId="91951918" sldId="263"/>
            <ac:picMk id="54" creationId="{2C48E566-2912-F016-55A0-2606A2B2C697}"/>
          </ac:picMkLst>
        </pc:picChg>
        <pc:picChg chg="mod">
          <ac:chgData name="Franziska Händschel" userId="e2149472-3187-4d00-b16a-a19eff6fc04a" providerId="ADAL" clId="{719E7468-2182-47FF-8C64-9D3BAB48DB25}" dt="2023-03-10T14:34:46.335" v="109" actId="34135"/>
          <ac:picMkLst>
            <pc:docMk/>
            <pc:sldMk cId="91951918" sldId="263"/>
            <ac:picMk id="55" creationId="{7379CE74-79B8-51A3-844B-ADD9330D0709}"/>
          </ac:picMkLst>
        </pc:picChg>
        <pc:picChg chg="mod">
          <ac:chgData name="Franziska Händschel" userId="e2149472-3187-4d00-b16a-a19eff6fc04a" providerId="ADAL" clId="{719E7468-2182-47FF-8C64-9D3BAB48DB25}" dt="2023-03-10T14:34:46.335" v="109" actId="34135"/>
          <ac:picMkLst>
            <pc:docMk/>
            <pc:sldMk cId="91951918" sldId="263"/>
            <ac:picMk id="56" creationId="{9D99DC17-351B-6FC5-6B18-1BD4A99540D7}"/>
          </ac:picMkLst>
        </pc:picChg>
        <pc:picChg chg="mod">
          <ac:chgData name="Franziska Händschel" userId="e2149472-3187-4d00-b16a-a19eff6fc04a" providerId="ADAL" clId="{719E7468-2182-47FF-8C64-9D3BAB48DB25}" dt="2023-03-10T14:34:46.335" v="109" actId="34135"/>
          <ac:picMkLst>
            <pc:docMk/>
            <pc:sldMk cId="91951918" sldId="263"/>
            <ac:picMk id="57" creationId="{91677E2F-B13F-6A02-B289-466949CE616C}"/>
          </ac:picMkLst>
        </pc:picChg>
      </pc:sldChg>
      <pc:sldMasterChg chg="addSp delSp modSp mod delSldLayout modSldLayout">
        <pc:chgData name="Franziska Händschel" userId="e2149472-3187-4d00-b16a-a19eff6fc04a" providerId="ADAL" clId="{719E7468-2182-47FF-8C64-9D3BAB48DB25}" dt="2023-03-10T14:33:07.624" v="91" actId="6014"/>
        <pc:sldMasterMkLst>
          <pc:docMk/>
          <pc:sldMasterMk cId="1865542784" sldId="2147483660"/>
        </pc:sldMasterMkLst>
        <pc:spChg chg="del">
          <ac:chgData name="Franziska Händschel" userId="e2149472-3187-4d00-b16a-a19eff6fc04a" providerId="ADAL" clId="{719E7468-2182-47FF-8C64-9D3BAB48DB25}" dt="2023-03-10T14:26:32.765" v="0" actId="478"/>
          <ac:spMkLst>
            <pc:docMk/>
            <pc:sldMasterMk cId="1865542784" sldId="2147483660"/>
            <ac:spMk id="2" creationId="{00000000-0000-0000-0000-000000000000}"/>
          </ac:spMkLst>
        </pc:spChg>
        <pc:spChg chg="del">
          <ac:chgData name="Franziska Händschel" userId="e2149472-3187-4d00-b16a-a19eff6fc04a" providerId="ADAL" clId="{719E7468-2182-47FF-8C64-9D3BAB48DB25}" dt="2023-03-10T14:26:32.765" v="0" actId="478"/>
          <ac:spMkLst>
            <pc:docMk/>
            <pc:sldMasterMk cId="1865542784" sldId="2147483660"/>
            <ac:spMk id="3" creationId="{00000000-0000-0000-0000-000000000000}"/>
          </ac:spMkLst>
        </pc:spChg>
        <pc:spChg chg="del">
          <ac:chgData name="Franziska Händschel" userId="e2149472-3187-4d00-b16a-a19eff6fc04a" providerId="ADAL" clId="{719E7468-2182-47FF-8C64-9D3BAB48DB25}" dt="2023-03-10T14:26:32.765" v="0" actId="478"/>
          <ac:spMkLst>
            <pc:docMk/>
            <pc:sldMasterMk cId="1865542784" sldId="2147483660"/>
            <ac:spMk id="4" creationId="{00000000-0000-0000-0000-000000000000}"/>
          </ac:spMkLst>
        </pc:spChg>
        <pc:spChg chg="del">
          <ac:chgData name="Franziska Händschel" userId="e2149472-3187-4d00-b16a-a19eff6fc04a" providerId="ADAL" clId="{719E7468-2182-47FF-8C64-9D3BAB48DB25}" dt="2023-03-10T14:26:32.765" v="0" actId="478"/>
          <ac:spMkLst>
            <pc:docMk/>
            <pc:sldMasterMk cId="1865542784" sldId="2147483660"/>
            <ac:spMk id="5" creationId="{00000000-0000-0000-0000-000000000000}"/>
          </ac:spMkLst>
        </pc:spChg>
        <pc:spChg chg="del">
          <ac:chgData name="Franziska Händschel" userId="e2149472-3187-4d00-b16a-a19eff6fc04a" providerId="ADAL" clId="{719E7468-2182-47FF-8C64-9D3BAB48DB25}" dt="2023-03-10T14:26:32.765" v="0" actId="478"/>
          <ac:spMkLst>
            <pc:docMk/>
            <pc:sldMasterMk cId="1865542784" sldId="2147483660"/>
            <ac:spMk id="6" creationId="{00000000-0000-0000-0000-000000000000}"/>
          </ac:spMkLst>
        </pc:spChg>
        <pc:spChg chg="mod">
          <ac:chgData name="Franziska Händschel" userId="e2149472-3187-4d00-b16a-a19eff6fc04a" providerId="ADAL" clId="{719E7468-2182-47FF-8C64-9D3BAB48DB25}" dt="2023-03-10T14:27:18.672" v="13"/>
          <ac:spMkLst>
            <pc:docMk/>
            <pc:sldMasterMk cId="1865542784" sldId="2147483660"/>
            <ac:spMk id="9" creationId="{2F400CF2-F426-70AF-9A5F-F3F9DD76FE77}"/>
          </ac:spMkLst>
        </pc:spChg>
        <pc:grpChg chg="add mod">
          <ac:chgData name="Franziska Händschel" userId="e2149472-3187-4d00-b16a-a19eff6fc04a" providerId="ADAL" clId="{719E7468-2182-47FF-8C64-9D3BAB48DB25}" dt="2023-03-10T14:27:18.672" v="13"/>
          <ac:grpSpMkLst>
            <pc:docMk/>
            <pc:sldMasterMk cId="1865542784" sldId="2147483660"/>
            <ac:grpSpMk id="7" creationId="{F37B12CB-A848-5E8B-9EFB-259EF07577E7}"/>
          </ac:grpSpMkLst>
        </pc:grpChg>
        <pc:picChg chg="mod">
          <ac:chgData name="Franziska Händschel" userId="e2149472-3187-4d00-b16a-a19eff6fc04a" providerId="ADAL" clId="{719E7468-2182-47FF-8C64-9D3BAB48DB25}" dt="2023-03-10T14:27:18.672" v="13"/>
          <ac:picMkLst>
            <pc:docMk/>
            <pc:sldMasterMk cId="1865542784" sldId="2147483660"/>
            <ac:picMk id="8" creationId="{800FC17A-7FAA-A19E-D24D-FF8B99881482}"/>
          </ac:picMkLst>
        </pc:picChg>
        <pc:picChg chg="add mod">
          <ac:chgData name="Franziska Händschel" userId="e2149472-3187-4d00-b16a-a19eff6fc04a" providerId="ADAL" clId="{719E7468-2182-47FF-8C64-9D3BAB48DB25}" dt="2023-03-10T14:27:18.672" v="13"/>
          <ac:picMkLst>
            <pc:docMk/>
            <pc:sldMasterMk cId="1865542784" sldId="2147483660"/>
            <ac:picMk id="10" creationId="{32168C51-BABA-B680-E08E-A79E4F3F65E7}"/>
          </ac:picMkLst>
        </pc:picChg>
        <pc:picChg chg="add mod">
          <ac:chgData name="Franziska Händschel" userId="e2149472-3187-4d00-b16a-a19eff6fc04a" providerId="ADAL" clId="{719E7468-2182-47FF-8C64-9D3BAB48DB25}" dt="2023-03-10T14:30:11.708" v="64"/>
          <ac:picMkLst>
            <pc:docMk/>
            <pc:sldMasterMk cId="1865542784" sldId="2147483660"/>
            <ac:picMk id="11" creationId="{DA842861-5563-B995-EF37-0297E7EA55E3}"/>
          </ac:picMkLst>
        </pc:picChg>
        <pc:sldLayoutChg chg="addSp delSp modSp mod">
          <pc:chgData name="Franziska Händschel" userId="e2149472-3187-4d00-b16a-a19eff6fc04a" providerId="ADAL" clId="{719E7468-2182-47FF-8C64-9D3BAB48DB25}" dt="2023-03-10T14:28:48.327" v="31"/>
          <pc:sldLayoutMkLst>
            <pc:docMk/>
            <pc:sldMasterMk cId="1865542784" sldId="2147483660"/>
            <pc:sldLayoutMk cId="2802895765" sldId="2147483661"/>
          </pc:sldLayoutMkLst>
          <pc:spChg chg="del">
            <ac:chgData name="Franziska Händschel" userId="e2149472-3187-4d00-b16a-a19eff6fc04a" providerId="ADAL" clId="{719E7468-2182-47FF-8C64-9D3BAB48DB25}" dt="2023-03-10T14:26:35.272" v="1" actId="478"/>
            <ac:spMkLst>
              <pc:docMk/>
              <pc:sldMasterMk cId="1865542784" sldId="2147483660"/>
              <pc:sldLayoutMk cId="2802895765" sldId="2147483661"/>
              <ac:spMk id="2" creationId="{00000000-0000-0000-0000-000000000000}"/>
            </ac:spMkLst>
          </pc:spChg>
          <pc:spChg chg="del">
            <ac:chgData name="Franziska Händschel" userId="e2149472-3187-4d00-b16a-a19eff6fc04a" providerId="ADAL" clId="{719E7468-2182-47FF-8C64-9D3BAB48DB25}" dt="2023-03-10T14:26:35.272" v="1" actId="478"/>
            <ac:spMkLst>
              <pc:docMk/>
              <pc:sldMasterMk cId="1865542784" sldId="2147483660"/>
              <pc:sldLayoutMk cId="2802895765" sldId="2147483661"/>
              <ac:spMk id="3" creationId="{00000000-0000-0000-0000-000000000000}"/>
            </ac:spMkLst>
          </pc:spChg>
          <pc:spChg chg="del">
            <ac:chgData name="Franziska Händschel" userId="e2149472-3187-4d00-b16a-a19eff6fc04a" providerId="ADAL" clId="{719E7468-2182-47FF-8C64-9D3BAB48DB25}" dt="2023-03-10T14:26:35.272" v="1" actId="478"/>
            <ac:spMkLst>
              <pc:docMk/>
              <pc:sldMasterMk cId="1865542784" sldId="2147483660"/>
              <pc:sldLayoutMk cId="2802895765" sldId="2147483661"/>
              <ac:spMk id="4" creationId="{00000000-0000-0000-0000-000000000000}"/>
            </ac:spMkLst>
          </pc:spChg>
          <pc:spChg chg="del">
            <ac:chgData name="Franziska Händschel" userId="e2149472-3187-4d00-b16a-a19eff6fc04a" providerId="ADAL" clId="{719E7468-2182-47FF-8C64-9D3BAB48DB25}" dt="2023-03-10T14:26:35.272" v="1" actId="478"/>
            <ac:spMkLst>
              <pc:docMk/>
              <pc:sldMasterMk cId="1865542784" sldId="2147483660"/>
              <pc:sldLayoutMk cId="2802895765" sldId="2147483661"/>
              <ac:spMk id="5" creationId="{00000000-0000-0000-0000-000000000000}"/>
            </ac:spMkLst>
          </pc:spChg>
          <pc:spChg chg="del">
            <ac:chgData name="Franziska Händschel" userId="e2149472-3187-4d00-b16a-a19eff6fc04a" providerId="ADAL" clId="{719E7468-2182-47FF-8C64-9D3BAB48DB25}" dt="2023-03-10T14:26:35.272" v="1" actId="478"/>
            <ac:spMkLst>
              <pc:docMk/>
              <pc:sldMasterMk cId="1865542784" sldId="2147483660"/>
              <pc:sldLayoutMk cId="2802895765" sldId="2147483661"/>
              <ac:spMk id="6" creationId="{00000000-0000-0000-0000-000000000000}"/>
            </ac:spMkLst>
          </pc:spChg>
          <pc:spChg chg="add mod">
            <ac:chgData name="Franziska Händschel" userId="e2149472-3187-4d00-b16a-a19eff6fc04a" providerId="ADAL" clId="{719E7468-2182-47FF-8C64-9D3BAB48DB25}" dt="2023-03-10T14:28:48.327" v="31"/>
            <ac:spMkLst>
              <pc:docMk/>
              <pc:sldMasterMk cId="1865542784" sldId="2147483660"/>
              <pc:sldLayoutMk cId="2802895765" sldId="2147483661"/>
              <ac:spMk id="7" creationId="{56A73E95-39E6-719A-70E9-607EF714C30A}"/>
            </ac:spMkLst>
          </pc:spChg>
        </pc:sldLayoutChg>
        <pc:sldLayoutChg chg="modSp mod">
          <pc:chgData name="Franziska Händschel" userId="e2149472-3187-4d00-b16a-a19eff6fc04a" providerId="ADAL" clId="{719E7468-2182-47FF-8C64-9D3BAB48DB25}" dt="2023-03-10T14:32:53.315" v="88" actId="6014"/>
          <pc:sldLayoutMkLst>
            <pc:docMk/>
            <pc:sldMasterMk cId="420218129" sldId="2147483666"/>
            <pc:sldLayoutMk cId="2415701734" sldId="2147483662"/>
          </pc:sldLayoutMkLst>
          <pc:spChg chg="mod">
            <ac:chgData name="Franziska Händschel" userId="e2149472-3187-4d00-b16a-a19eff6fc04a" providerId="ADAL" clId="{719E7468-2182-47FF-8C64-9D3BAB48DB25}" dt="2023-03-10T14:28:59.188" v="33" actId="20577"/>
            <ac:spMkLst>
              <pc:docMk/>
              <pc:sldMasterMk cId="420218129" sldId="2147483666"/>
              <pc:sldLayoutMk cId="2415701734" sldId="2147483662"/>
              <ac:spMk id="7" creationId="{56A73E95-39E6-719A-70E9-607EF714C30A}"/>
            </ac:spMkLst>
          </pc:spChg>
        </pc:sldLayoutChg>
        <pc:sldLayoutChg chg="del">
          <pc:chgData name="Franziska Händschel" userId="e2149472-3187-4d00-b16a-a19eff6fc04a" providerId="ADAL" clId="{719E7468-2182-47FF-8C64-9D3BAB48DB25}" dt="2023-03-10T14:26:37.147" v="2" actId="2696"/>
          <pc:sldLayoutMkLst>
            <pc:docMk/>
            <pc:sldMasterMk cId="1865542784" sldId="2147483660"/>
            <pc:sldLayoutMk cId="3220294455" sldId="2147483662"/>
          </pc:sldLayoutMkLst>
        </pc:sldLayoutChg>
        <pc:sldLayoutChg chg="modSp mod">
          <pc:chgData name="Franziska Händschel" userId="e2149472-3187-4d00-b16a-a19eff6fc04a" providerId="ADAL" clId="{719E7468-2182-47FF-8C64-9D3BAB48DB25}" dt="2023-03-10T14:32:58.793" v="89" actId="6014"/>
          <pc:sldLayoutMkLst>
            <pc:docMk/>
            <pc:sldMasterMk cId="420218129" sldId="2147483666"/>
            <pc:sldLayoutMk cId="843215812" sldId="2147483663"/>
          </pc:sldLayoutMkLst>
          <pc:spChg chg="mod">
            <ac:chgData name="Franziska Händschel" userId="e2149472-3187-4d00-b16a-a19eff6fc04a" providerId="ADAL" clId="{719E7468-2182-47FF-8C64-9D3BAB48DB25}" dt="2023-03-10T14:29:03.687" v="35" actId="20577"/>
            <ac:spMkLst>
              <pc:docMk/>
              <pc:sldMasterMk cId="420218129" sldId="2147483666"/>
              <pc:sldLayoutMk cId="843215812" sldId="2147483663"/>
              <ac:spMk id="7" creationId="{56A73E95-39E6-719A-70E9-607EF714C30A}"/>
            </ac:spMkLst>
          </pc:spChg>
        </pc:sldLayoutChg>
        <pc:sldLayoutChg chg="del">
          <pc:chgData name="Franziska Händschel" userId="e2149472-3187-4d00-b16a-a19eff6fc04a" providerId="ADAL" clId="{719E7468-2182-47FF-8C64-9D3BAB48DB25}" dt="2023-03-10T14:26:37.473" v="3" actId="2696"/>
          <pc:sldLayoutMkLst>
            <pc:docMk/>
            <pc:sldMasterMk cId="1865542784" sldId="2147483660"/>
            <pc:sldLayoutMk cId="4177836224" sldId="2147483663"/>
          </pc:sldLayoutMkLst>
        </pc:sldLayoutChg>
        <pc:sldLayoutChg chg="del">
          <pc:chgData name="Franziska Händschel" userId="e2149472-3187-4d00-b16a-a19eff6fc04a" providerId="ADAL" clId="{719E7468-2182-47FF-8C64-9D3BAB48DB25}" dt="2023-03-10T14:26:37.777" v="4" actId="2696"/>
          <pc:sldLayoutMkLst>
            <pc:docMk/>
            <pc:sldMasterMk cId="1865542784" sldId="2147483660"/>
            <pc:sldLayoutMk cId="13925396" sldId="2147483664"/>
          </pc:sldLayoutMkLst>
        </pc:sldLayoutChg>
        <pc:sldLayoutChg chg="modSp mod">
          <pc:chgData name="Franziska Händschel" userId="e2149472-3187-4d00-b16a-a19eff6fc04a" providerId="ADAL" clId="{719E7468-2182-47FF-8C64-9D3BAB48DB25}" dt="2023-03-10T14:33:03.120" v="90" actId="6014"/>
          <pc:sldLayoutMkLst>
            <pc:docMk/>
            <pc:sldMasterMk cId="420218129" sldId="2147483666"/>
            <pc:sldLayoutMk cId="3097394948" sldId="2147483664"/>
          </pc:sldLayoutMkLst>
          <pc:spChg chg="mod">
            <ac:chgData name="Franziska Händschel" userId="e2149472-3187-4d00-b16a-a19eff6fc04a" providerId="ADAL" clId="{719E7468-2182-47FF-8C64-9D3BAB48DB25}" dt="2023-03-10T14:29:07.935" v="37" actId="20577"/>
            <ac:spMkLst>
              <pc:docMk/>
              <pc:sldMasterMk cId="420218129" sldId="2147483666"/>
              <pc:sldLayoutMk cId="3097394948" sldId="2147483664"/>
              <ac:spMk id="7" creationId="{56A73E95-39E6-719A-70E9-607EF714C30A}"/>
            </ac:spMkLst>
          </pc:spChg>
        </pc:sldLayoutChg>
        <pc:sldLayoutChg chg="del">
          <pc:chgData name="Franziska Händschel" userId="e2149472-3187-4d00-b16a-a19eff6fc04a" providerId="ADAL" clId="{719E7468-2182-47FF-8C64-9D3BAB48DB25}" dt="2023-03-10T14:26:38.086" v="5" actId="2696"/>
          <pc:sldLayoutMkLst>
            <pc:docMk/>
            <pc:sldMasterMk cId="1865542784" sldId="2147483660"/>
            <pc:sldLayoutMk cId="609396620" sldId="2147483665"/>
          </pc:sldLayoutMkLst>
        </pc:sldLayoutChg>
        <pc:sldLayoutChg chg="modSp mod">
          <pc:chgData name="Franziska Händschel" userId="e2149472-3187-4d00-b16a-a19eff6fc04a" providerId="ADAL" clId="{719E7468-2182-47FF-8C64-9D3BAB48DB25}" dt="2023-03-10T14:33:07.624" v="91" actId="6014"/>
          <pc:sldLayoutMkLst>
            <pc:docMk/>
            <pc:sldMasterMk cId="420218129" sldId="2147483666"/>
            <pc:sldLayoutMk cId="3707918841" sldId="2147483665"/>
          </pc:sldLayoutMkLst>
          <pc:spChg chg="mod">
            <ac:chgData name="Franziska Händschel" userId="e2149472-3187-4d00-b16a-a19eff6fc04a" providerId="ADAL" clId="{719E7468-2182-47FF-8C64-9D3BAB48DB25}" dt="2023-03-10T14:29:14.762" v="39" actId="20577"/>
            <ac:spMkLst>
              <pc:docMk/>
              <pc:sldMasterMk cId="420218129" sldId="2147483666"/>
              <pc:sldLayoutMk cId="3707918841" sldId="2147483665"/>
              <ac:spMk id="7" creationId="{56A73E95-39E6-719A-70E9-607EF714C30A}"/>
            </ac:spMkLst>
          </pc:spChg>
        </pc:sldLayoutChg>
        <pc:sldLayoutChg chg="del">
          <pc:chgData name="Franziska Händschel" userId="e2149472-3187-4d00-b16a-a19eff6fc04a" providerId="ADAL" clId="{719E7468-2182-47FF-8C64-9D3BAB48DB25}" dt="2023-03-10T14:26:38.386" v="6" actId="2696"/>
          <pc:sldLayoutMkLst>
            <pc:docMk/>
            <pc:sldMasterMk cId="1865542784" sldId="2147483660"/>
            <pc:sldLayoutMk cId="3451086944" sldId="2147483666"/>
          </pc:sldLayoutMkLst>
        </pc:sldLayoutChg>
        <pc:sldLayoutChg chg="del">
          <pc:chgData name="Franziska Händschel" userId="e2149472-3187-4d00-b16a-a19eff6fc04a" providerId="ADAL" clId="{719E7468-2182-47FF-8C64-9D3BAB48DB25}" dt="2023-03-10T14:26:38.669" v="7" actId="2696"/>
          <pc:sldLayoutMkLst>
            <pc:docMk/>
            <pc:sldMasterMk cId="1865542784" sldId="2147483660"/>
            <pc:sldLayoutMk cId="2198014000" sldId="2147483667"/>
          </pc:sldLayoutMkLst>
        </pc:sldLayoutChg>
        <pc:sldLayoutChg chg="del">
          <pc:chgData name="Franziska Händschel" userId="e2149472-3187-4d00-b16a-a19eff6fc04a" providerId="ADAL" clId="{719E7468-2182-47FF-8C64-9D3BAB48DB25}" dt="2023-03-10T14:26:38.974" v="8" actId="2696"/>
          <pc:sldLayoutMkLst>
            <pc:docMk/>
            <pc:sldMasterMk cId="1865542784" sldId="2147483660"/>
            <pc:sldLayoutMk cId="3457596601" sldId="2147483668"/>
          </pc:sldLayoutMkLst>
        </pc:sldLayoutChg>
        <pc:sldLayoutChg chg="del">
          <pc:chgData name="Franziska Händschel" userId="e2149472-3187-4d00-b16a-a19eff6fc04a" providerId="ADAL" clId="{719E7468-2182-47FF-8C64-9D3BAB48DB25}" dt="2023-03-10T14:26:39.235" v="9" actId="2696"/>
          <pc:sldLayoutMkLst>
            <pc:docMk/>
            <pc:sldMasterMk cId="1865542784" sldId="2147483660"/>
            <pc:sldLayoutMk cId="2427077868" sldId="2147483669"/>
          </pc:sldLayoutMkLst>
        </pc:sldLayoutChg>
        <pc:sldLayoutChg chg="del">
          <pc:chgData name="Franziska Händschel" userId="e2149472-3187-4d00-b16a-a19eff6fc04a" providerId="ADAL" clId="{719E7468-2182-47FF-8C64-9D3BAB48DB25}" dt="2023-03-10T14:26:39.501" v="10" actId="2696"/>
          <pc:sldLayoutMkLst>
            <pc:docMk/>
            <pc:sldMasterMk cId="1865542784" sldId="2147483660"/>
            <pc:sldLayoutMk cId="4006032817" sldId="2147483670"/>
          </pc:sldLayoutMkLst>
        </pc:sldLayoutChg>
        <pc:sldLayoutChg chg="del">
          <pc:chgData name="Franziska Händschel" userId="e2149472-3187-4d00-b16a-a19eff6fc04a" providerId="ADAL" clId="{719E7468-2182-47FF-8C64-9D3BAB48DB25}" dt="2023-03-10T14:26:40.044" v="11" actId="2696"/>
          <pc:sldLayoutMkLst>
            <pc:docMk/>
            <pc:sldMasterMk cId="1865542784" sldId="2147483660"/>
            <pc:sldLayoutMk cId="2518639273" sldId="2147483671"/>
          </pc:sldLayoutMkLst>
        </pc:sldLayoutChg>
      </pc:sldMasterChg>
    </pc:docChg>
  </pc:docChgLst>
  <pc:docChgLst>
    <pc:chgData name="Dirk Ahrends" userId="4319949e-1bf1-4fae-94f5-c7e80ffaa492" providerId="ADAL" clId="{DEAA621B-2514-4C7D-8C49-1ACDA8D4CB25}"/>
    <pc:docChg chg="modSld">
      <pc:chgData name="Dirk Ahrends" userId="4319949e-1bf1-4fae-94f5-c7e80ffaa492" providerId="ADAL" clId="{DEAA621B-2514-4C7D-8C49-1ACDA8D4CB25}" dt="2024-05-16T08:28:02.684" v="121" actId="20577"/>
      <pc:docMkLst>
        <pc:docMk/>
      </pc:docMkLst>
      <pc:sldChg chg="modSp mod">
        <pc:chgData name="Dirk Ahrends" userId="4319949e-1bf1-4fae-94f5-c7e80ffaa492" providerId="ADAL" clId="{DEAA621B-2514-4C7D-8C49-1ACDA8D4CB25}" dt="2024-05-16T08:28:02.684" v="121" actId="20577"/>
        <pc:sldMkLst>
          <pc:docMk/>
          <pc:sldMk cId="1314018292" sldId="266"/>
        </pc:sldMkLst>
        <pc:spChg chg="mod">
          <ac:chgData name="Dirk Ahrends" userId="4319949e-1bf1-4fae-94f5-c7e80ffaa492" providerId="ADAL" clId="{DEAA621B-2514-4C7D-8C49-1ACDA8D4CB25}" dt="2024-05-16T08:28:02.684" v="121" actId="20577"/>
          <ac:spMkLst>
            <pc:docMk/>
            <pc:sldMk cId="1314018292" sldId="266"/>
            <ac:spMk id="10" creationId="{40B68992-1CC8-05CF-C01E-705BECA76577}"/>
          </ac:spMkLst>
        </pc:spChg>
      </pc:sldChg>
    </pc:docChg>
  </pc:docChgLst>
  <pc:docChgLst>
    <pc:chgData name="Franziska Händschel" userId="S::franziska.haendschel@finanztip.de::e2149472-3187-4d00-b16a-a19eff6fc04a" providerId="AD" clId="Web-{B263B457-FBDD-FD51-CDC8-589AB1EA1954}"/>
    <pc:docChg chg="modSld">
      <pc:chgData name="Franziska Händschel" userId="S::franziska.haendschel@finanztip.de::e2149472-3187-4d00-b16a-a19eff6fc04a" providerId="AD" clId="Web-{B263B457-FBDD-FD51-CDC8-589AB1EA1954}" dt="2023-02-09T12:12:51.142" v="3" actId="20577"/>
      <pc:docMkLst>
        <pc:docMk/>
      </pc:docMkLst>
      <pc:sldChg chg="modSp">
        <pc:chgData name="Franziska Händschel" userId="S::franziska.haendschel@finanztip.de::e2149472-3187-4d00-b16a-a19eff6fc04a" providerId="AD" clId="Web-{B263B457-FBDD-FD51-CDC8-589AB1EA1954}" dt="2023-02-09T12:12:51.142" v="3" actId="20577"/>
        <pc:sldMkLst>
          <pc:docMk/>
          <pc:sldMk cId="3933995897" sldId="258"/>
        </pc:sldMkLst>
        <pc:spChg chg="mod">
          <ac:chgData name="Franziska Händschel" userId="S::franziska.haendschel@finanztip.de::e2149472-3187-4d00-b16a-a19eff6fc04a" providerId="AD" clId="Web-{B263B457-FBDD-FD51-CDC8-589AB1EA1954}" dt="2023-02-09T12:12:51.142" v="3" actId="20577"/>
          <ac:spMkLst>
            <pc:docMk/>
            <pc:sldMk cId="3933995897" sldId="258"/>
            <ac:spMk id="43" creationId="{40B68992-1CC8-05CF-C01E-705BECA76577}"/>
          </ac:spMkLst>
        </pc:spChg>
      </pc:sldChg>
    </pc:docChg>
  </pc:docChgLst>
  <pc:docChgLst>
    <pc:chgData name="Franziska Händschel" userId="e2149472-3187-4d00-b16a-a19eff6fc04a" providerId="ADAL" clId="{6A254402-49EE-4401-B039-3F686CA08D0A}"/>
    <pc:docChg chg="undo custSel modSld">
      <pc:chgData name="Franziska Händschel" userId="e2149472-3187-4d00-b16a-a19eff6fc04a" providerId="ADAL" clId="{6A254402-49EE-4401-B039-3F686CA08D0A}" dt="2023-01-17T15:13:14.099" v="823" actId="207"/>
      <pc:docMkLst>
        <pc:docMk/>
      </pc:docMkLst>
      <pc:sldChg chg="addSp delSp modSp mod">
        <pc:chgData name="Franziska Händschel" userId="e2149472-3187-4d00-b16a-a19eff6fc04a" providerId="ADAL" clId="{6A254402-49EE-4401-B039-3F686CA08D0A}" dt="2023-01-17T14:34:18.846" v="822" actId="1076"/>
        <pc:sldMkLst>
          <pc:docMk/>
          <pc:sldMk cId="3278911174" sldId="256"/>
        </pc:sldMkLst>
        <pc:spChg chg="mod">
          <ac:chgData name="Franziska Händschel" userId="e2149472-3187-4d00-b16a-a19eff6fc04a" providerId="ADAL" clId="{6A254402-49EE-4401-B039-3F686CA08D0A}" dt="2023-01-17T13:36:16.379" v="132" actId="207"/>
          <ac:spMkLst>
            <pc:docMk/>
            <pc:sldMk cId="3278911174" sldId="256"/>
            <ac:spMk id="5" creationId="{4E1879DD-AE52-AD0E-1A02-314113877312}"/>
          </ac:spMkLst>
        </pc:spChg>
        <pc:spChg chg="mod">
          <ac:chgData name="Franziska Händschel" userId="e2149472-3187-4d00-b16a-a19eff6fc04a" providerId="ADAL" clId="{6A254402-49EE-4401-B039-3F686CA08D0A}" dt="2023-01-17T12:41:55.705" v="68" actId="20577"/>
          <ac:spMkLst>
            <pc:docMk/>
            <pc:sldMk cId="3278911174" sldId="256"/>
            <ac:spMk id="6" creationId="{F4D7B2A5-DD1C-EBB0-4DC9-3DB81BFE8660}"/>
          </ac:spMkLst>
        </pc:spChg>
        <pc:spChg chg="mod">
          <ac:chgData name="Franziska Händschel" userId="e2149472-3187-4d00-b16a-a19eff6fc04a" providerId="ADAL" clId="{6A254402-49EE-4401-B039-3F686CA08D0A}" dt="2023-01-17T12:35:55.883" v="1" actId="20577"/>
          <ac:spMkLst>
            <pc:docMk/>
            <pc:sldMk cId="3278911174" sldId="256"/>
            <ac:spMk id="7" creationId="{6EA9E4B2-89F1-52F8-1234-9CB8196F010D}"/>
          </ac:spMkLst>
        </pc:spChg>
        <pc:spChg chg="mod">
          <ac:chgData name="Franziska Händschel" userId="e2149472-3187-4d00-b16a-a19eff6fc04a" providerId="ADAL" clId="{6A254402-49EE-4401-B039-3F686CA08D0A}" dt="2023-01-17T13:36:16.032" v="131" actId="207"/>
          <ac:spMkLst>
            <pc:docMk/>
            <pc:sldMk cId="3278911174" sldId="256"/>
            <ac:spMk id="34" creationId="{103640AE-7A81-8798-1DAF-968869A5E780}"/>
          </ac:spMkLst>
        </pc:spChg>
        <pc:spChg chg="mod">
          <ac:chgData name="Franziska Händschel" userId="e2149472-3187-4d00-b16a-a19eff6fc04a" providerId="ADAL" clId="{6A254402-49EE-4401-B039-3F686CA08D0A}" dt="2023-01-17T12:41:02.095" v="63" actId="207"/>
          <ac:spMkLst>
            <pc:docMk/>
            <pc:sldMk cId="3278911174" sldId="256"/>
            <ac:spMk id="1046" creationId="{A04D5C47-5CCE-7A71-E9F8-6BA565BCD4AC}"/>
          </ac:spMkLst>
        </pc:spChg>
        <pc:spChg chg="mod">
          <ac:chgData name="Franziska Händschel" userId="e2149472-3187-4d00-b16a-a19eff6fc04a" providerId="ADAL" clId="{6A254402-49EE-4401-B039-3F686CA08D0A}" dt="2023-01-17T12:37:30.740" v="45" actId="1035"/>
          <ac:spMkLst>
            <pc:docMk/>
            <pc:sldMk cId="3278911174" sldId="256"/>
            <ac:spMk id="1047" creationId="{7DF03E84-A12D-D97B-F34D-CCA9E6E99344}"/>
          </ac:spMkLst>
        </pc:spChg>
        <pc:spChg chg="mod">
          <ac:chgData name="Franziska Händschel" userId="e2149472-3187-4d00-b16a-a19eff6fc04a" providerId="ADAL" clId="{6A254402-49EE-4401-B039-3F686CA08D0A}" dt="2023-01-17T12:40:59.616" v="62" actId="207"/>
          <ac:spMkLst>
            <pc:docMk/>
            <pc:sldMk cId="3278911174" sldId="256"/>
            <ac:spMk id="1048" creationId="{4E98536B-CF92-557C-6767-84321CB79B3B}"/>
          </ac:spMkLst>
        </pc:spChg>
        <pc:spChg chg="mod">
          <ac:chgData name="Franziska Händschel" userId="e2149472-3187-4d00-b16a-a19eff6fc04a" providerId="ADAL" clId="{6A254402-49EE-4401-B039-3F686CA08D0A}" dt="2023-01-17T12:37:30.740" v="45" actId="1035"/>
          <ac:spMkLst>
            <pc:docMk/>
            <pc:sldMk cId="3278911174" sldId="256"/>
            <ac:spMk id="1049" creationId="{66590D33-02A6-F47C-DF81-FFAA223AD119}"/>
          </ac:spMkLst>
        </pc:spChg>
        <pc:spChg chg="mod">
          <ac:chgData name="Franziska Händschel" userId="e2149472-3187-4d00-b16a-a19eff6fc04a" providerId="ADAL" clId="{6A254402-49EE-4401-B039-3F686CA08D0A}" dt="2023-01-17T12:40:52.584" v="61" actId="207"/>
          <ac:spMkLst>
            <pc:docMk/>
            <pc:sldMk cId="3278911174" sldId="256"/>
            <ac:spMk id="1050" creationId="{0167C976-AF10-9225-8005-CB1F9733C23D}"/>
          </ac:spMkLst>
        </pc:spChg>
        <pc:spChg chg="mod">
          <ac:chgData name="Franziska Händschel" userId="e2149472-3187-4d00-b16a-a19eff6fc04a" providerId="ADAL" clId="{6A254402-49EE-4401-B039-3F686CA08D0A}" dt="2023-01-17T12:36:47.577" v="37" actId="255"/>
          <ac:spMkLst>
            <pc:docMk/>
            <pc:sldMk cId="3278911174" sldId="256"/>
            <ac:spMk id="1051" creationId="{32E7D4DA-35FA-043D-3291-94EECE5F9CCD}"/>
          </ac:spMkLst>
        </pc:spChg>
        <pc:spChg chg="mod">
          <ac:chgData name="Franziska Händschel" userId="e2149472-3187-4d00-b16a-a19eff6fc04a" providerId="ADAL" clId="{6A254402-49EE-4401-B039-3F686CA08D0A}" dt="2023-01-17T12:36:54.510" v="39" actId="255"/>
          <ac:spMkLst>
            <pc:docMk/>
            <pc:sldMk cId="3278911174" sldId="256"/>
            <ac:spMk id="1052" creationId="{9BD25BFF-0036-B1CA-B526-DEADDBA94243}"/>
          </ac:spMkLst>
        </pc:spChg>
        <pc:spChg chg="mod">
          <ac:chgData name="Franziska Händschel" userId="e2149472-3187-4d00-b16a-a19eff6fc04a" providerId="ADAL" clId="{6A254402-49EE-4401-B039-3F686CA08D0A}" dt="2023-01-17T12:36:59.169" v="40" actId="255"/>
          <ac:spMkLst>
            <pc:docMk/>
            <pc:sldMk cId="3278911174" sldId="256"/>
            <ac:spMk id="1053" creationId="{4AAA2703-9209-E7D1-2E7A-3B67F8304E8B}"/>
          </ac:spMkLst>
        </pc:spChg>
        <pc:spChg chg="mod">
          <ac:chgData name="Franziska Händschel" userId="e2149472-3187-4d00-b16a-a19eff6fc04a" providerId="ADAL" clId="{6A254402-49EE-4401-B039-3F686CA08D0A}" dt="2023-01-17T12:37:03.872" v="41" actId="255"/>
          <ac:spMkLst>
            <pc:docMk/>
            <pc:sldMk cId="3278911174" sldId="256"/>
            <ac:spMk id="1054" creationId="{629DA7D1-79CF-8DFC-5491-9D7AD139FCF1}"/>
          </ac:spMkLst>
        </pc:spChg>
        <pc:spChg chg="mod">
          <ac:chgData name="Franziska Händschel" userId="e2149472-3187-4d00-b16a-a19eff6fc04a" providerId="ADAL" clId="{6A254402-49EE-4401-B039-3F686CA08D0A}" dt="2023-01-17T12:37:08.342" v="42" actId="255"/>
          <ac:spMkLst>
            <pc:docMk/>
            <pc:sldMk cId="3278911174" sldId="256"/>
            <ac:spMk id="1055" creationId="{D30915F1-2530-7894-4E5A-EBDFD98A6713}"/>
          </ac:spMkLst>
        </pc:spChg>
        <pc:spChg chg="mod">
          <ac:chgData name="Franziska Händschel" userId="e2149472-3187-4d00-b16a-a19eff6fc04a" providerId="ADAL" clId="{6A254402-49EE-4401-B039-3F686CA08D0A}" dt="2023-01-17T12:37:13.809" v="43" actId="255"/>
          <ac:spMkLst>
            <pc:docMk/>
            <pc:sldMk cId="3278911174" sldId="256"/>
            <ac:spMk id="1056" creationId="{FB5F9F03-46D5-1DC7-4F1C-FA0E1AB18D84}"/>
          </ac:spMkLst>
        </pc:spChg>
        <pc:spChg chg="mod">
          <ac:chgData name="Franziska Händschel" userId="e2149472-3187-4d00-b16a-a19eff6fc04a" providerId="ADAL" clId="{6A254402-49EE-4401-B039-3F686CA08D0A}" dt="2023-01-17T12:36:43.195" v="36" actId="255"/>
          <ac:spMkLst>
            <pc:docMk/>
            <pc:sldMk cId="3278911174" sldId="256"/>
            <ac:spMk id="1057" creationId="{F6A3B226-D383-3C57-1A1B-088E49499B58}"/>
          </ac:spMkLst>
        </pc:spChg>
        <pc:spChg chg="mod">
          <ac:chgData name="Franziska Händschel" userId="e2149472-3187-4d00-b16a-a19eff6fc04a" providerId="ADAL" clId="{6A254402-49EE-4401-B039-3F686CA08D0A}" dt="2023-01-17T12:37:52.382" v="47"/>
          <ac:spMkLst>
            <pc:docMk/>
            <pc:sldMk cId="3278911174" sldId="256"/>
            <ac:spMk id="1060" creationId="{BC97E9B9-0E41-B1FB-882C-7F82AB36594F}"/>
          </ac:spMkLst>
        </pc:spChg>
        <pc:spChg chg="mod">
          <ac:chgData name="Franziska Händschel" userId="e2149472-3187-4d00-b16a-a19eff6fc04a" providerId="ADAL" clId="{6A254402-49EE-4401-B039-3F686CA08D0A}" dt="2023-01-17T12:37:52.382" v="47"/>
          <ac:spMkLst>
            <pc:docMk/>
            <pc:sldMk cId="3278911174" sldId="256"/>
            <ac:spMk id="1061" creationId="{5C0EDCD2-EAEA-C5F1-45BD-28888E22C6B9}"/>
          </ac:spMkLst>
        </pc:spChg>
        <pc:spChg chg="mod">
          <ac:chgData name="Franziska Händschel" userId="e2149472-3187-4d00-b16a-a19eff6fc04a" providerId="ADAL" clId="{6A254402-49EE-4401-B039-3F686CA08D0A}" dt="2023-01-17T12:37:52.382" v="47"/>
          <ac:spMkLst>
            <pc:docMk/>
            <pc:sldMk cId="3278911174" sldId="256"/>
            <ac:spMk id="1062" creationId="{28969A68-E298-EA47-FB72-F271D0DBDFDB}"/>
          </ac:spMkLst>
        </pc:spChg>
        <pc:spChg chg="mod">
          <ac:chgData name="Franziska Händschel" userId="e2149472-3187-4d00-b16a-a19eff6fc04a" providerId="ADAL" clId="{6A254402-49EE-4401-B039-3F686CA08D0A}" dt="2023-01-17T12:37:52.382" v="47"/>
          <ac:spMkLst>
            <pc:docMk/>
            <pc:sldMk cId="3278911174" sldId="256"/>
            <ac:spMk id="1063" creationId="{BA6B03DB-068C-458F-747F-0F6E606AAF25}"/>
          </ac:spMkLst>
        </pc:spChg>
        <pc:spChg chg="mod">
          <ac:chgData name="Franziska Händschel" userId="e2149472-3187-4d00-b16a-a19eff6fc04a" providerId="ADAL" clId="{6A254402-49EE-4401-B039-3F686CA08D0A}" dt="2023-01-17T12:37:52.382" v="47"/>
          <ac:spMkLst>
            <pc:docMk/>
            <pc:sldMk cId="3278911174" sldId="256"/>
            <ac:spMk id="1064" creationId="{3C8D6197-33F6-500F-5967-86B9C3AE3942}"/>
          </ac:spMkLst>
        </pc:spChg>
        <pc:spChg chg="mod">
          <ac:chgData name="Franziska Händschel" userId="e2149472-3187-4d00-b16a-a19eff6fc04a" providerId="ADAL" clId="{6A254402-49EE-4401-B039-3F686CA08D0A}" dt="2023-01-17T12:37:52.382" v="47"/>
          <ac:spMkLst>
            <pc:docMk/>
            <pc:sldMk cId="3278911174" sldId="256"/>
            <ac:spMk id="1065" creationId="{D7DF7B7F-4837-59C5-605A-CC36C03E4154}"/>
          </ac:spMkLst>
        </pc:spChg>
        <pc:spChg chg="mod">
          <ac:chgData name="Franziska Händschel" userId="e2149472-3187-4d00-b16a-a19eff6fc04a" providerId="ADAL" clId="{6A254402-49EE-4401-B039-3F686CA08D0A}" dt="2023-01-17T12:37:52.382" v="47"/>
          <ac:spMkLst>
            <pc:docMk/>
            <pc:sldMk cId="3278911174" sldId="256"/>
            <ac:spMk id="1066" creationId="{329128E1-3006-48FF-C520-07113DC03701}"/>
          </ac:spMkLst>
        </pc:spChg>
        <pc:spChg chg="mod">
          <ac:chgData name="Franziska Händschel" userId="e2149472-3187-4d00-b16a-a19eff6fc04a" providerId="ADAL" clId="{6A254402-49EE-4401-B039-3F686CA08D0A}" dt="2023-01-17T12:37:52.382" v="47"/>
          <ac:spMkLst>
            <pc:docMk/>
            <pc:sldMk cId="3278911174" sldId="256"/>
            <ac:spMk id="1067" creationId="{6DEEBD7A-F150-3E89-E881-6B93431FE0E9}"/>
          </ac:spMkLst>
        </pc:spChg>
        <pc:spChg chg="mod">
          <ac:chgData name="Franziska Händschel" userId="e2149472-3187-4d00-b16a-a19eff6fc04a" providerId="ADAL" clId="{6A254402-49EE-4401-B039-3F686CA08D0A}" dt="2023-01-17T12:37:52.382" v="47"/>
          <ac:spMkLst>
            <pc:docMk/>
            <pc:sldMk cId="3278911174" sldId="256"/>
            <ac:spMk id="1068" creationId="{A1C99188-BD66-B7D6-CD33-CE98151705E8}"/>
          </ac:spMkLst>
        </pc:spChg>
        <pc:spChg chg="mod">
          <ac:chgData name="Franziska Händschel" userId="e2149472-3187-4d00-b16a-a19eff6fc04a" providerId="ADAL" clId="{6A254402-49EE-4401-B039-3F686CA08D0A}" dt="2023-01-17T12:37:52.382" v="47"/>
          <ac:spMkLst>
            <pc:docMk/>
            <pc:sldMk cId="3278911174" sldId="256"/>
            <ac:spMk id="1069" creationId="{5410368C-37BB-9CDD-810F-6EA29E039E92}"/>
          </ac:spMkLst>
        </pc:spChg>
        <pc:spChg chg="mod">
          <ac:chgData name="Franziska Händschel" userId="e2149472-3187-4d00-b16a-a19eff6fc04a" providerId="ADAL" clId="{6A254402-49EE-4401-B039-3F686CA08D0A}" dt="2023-01-17T12:37:52.382" v="47"/>
          <ac:spMkLst>
            <pc:docMk/>
            <pc:sldMk cId="3278911174" sldId="256"/>
            <ac:spMk id="1070" creationId="{B3CD700E-52B8-93C5-534E-62158F5980B4}"/>
          </ac:spMkLst>
        </pc:spChg>
        <pc:spChg chg="mod">
          <ac:chgData name="Franziska Händschel" userId="e2149472-3187-4d00-b16a-a19eff6fc04a" providerId="ADAL" clId="{6A254402-49EE-4401-B039-3F686CA08D0A}" dt="2023-01-17T12:37:52.382" v="47"/>
          <ac:spMkLst>
            <pc:docMk/>
            <pc:sldMk cId="3278911174" sldId="256"/>
            <ac:spMk id="1071" creationId="{3DCE890F-B293-C3BF-23E3-45BEAE6926A5}"/>
          </ac:spMkLst>
        </pc:spChg>
        <pc:spChg chg="add mod">
          <ac:chgData name="Franziska Händschel" userId="e2149472-3187-4d00-b16a-a19eff6fc04a" providerId="ADAL" clId="{6A254402-49EE-4401-B039-3F686CA08D0A}" dt="2023-01-17T14:33:54.727" v="818" actId="164"/>
          <ac:spMkLst>
            <pc:docMk/>
            <pc:sldMk cId="3278911174" sldId="256"/>
            <ac:spMk id="1073" creationId="{9D91AC1E-2684-DF13-8084-E5641A2E6212}"/>
          </ac:spMkLst>
        </pc:spChg>
        <pc:spChg chg="add mod">
          <ac:chgData name="Franziska Händschel" userId="e2149472-3187-4d00-b16a-a19eff6fc04a" providerId="ADAL" clId="{6A254402-49EE-4401-B039-3F686CA08D0A}" dt="2023-01-17T14:33:54.727" v="818" actId="164"/>
          <ac:spMkLst>
            <pc:docMk/>
            <pc:sldMk cId="3278911174" sldId="256"/>
            <ac:spMk id="1074" creationId="{019E20B4-DB93-87FC-E6C6-FEFDCFBF3357}"/>
          </ac:spMkLst>
        </pc:spChg>
        <pc:spChg chg="mod">
          <ac:chgData name="Franziska Händschel" userId="e2149472-3187-4d00-b16a-a19eff6fc04a" providerId="ADAL" clId="{6A254402-49EE-4401-B039-3F686CA08D0A}" dt="2023-01-17T14:17:01.529" v="335"/>
          <ac:spMkLst>
            <pc:docMk/>
            <pc:sldMk cId="3278911174" sldId="256"/>
            <ac:spMk id="1077" creationId="{C2047D96-1DA2-C744-18CA-6B7CD364B768}"/>
          </ac:spMkLst>
        </pc:spChg>
        <pc:spChg chg="mod">
          <ac:chgData name="Franziska Händschel" userId="e2149472-3187-4d00-b16a-a19eff6fc04a" providerId="ADAL" clId="{6A254402-49EE-4401-B039-3F686CA08D0A}" dt="2023-01-17T14:17:01.529" v="335"/>
          <ac:spMkLst>
            <pc:docMk/>
            <pc:sldMk cId="3278911174" sldId="256"/>
            <ac:spMk id="1078" creationId="{880CE7B5-3CBA-3CFE-3B3E-B38EF0F9CE7D}"/>
          </ac:spMkLst>
        </pc:spChg>
        <pc:spChg chg="mod">
          <ac:chgData name="Franziska Händschel" userId="e2149472-3187-4d00-b16a-a19eff6fc04a" providerId="ADAL" clId="{6A254402-49EE-4401-B039-3F686CA08D0A}" dt="2023-01-17T14:17:01.529" v="335"/>
          <ac:spMkLst>
            <pc:docMk/>
            <pc:sldMk cId="3278911174" sldId="256"/>
            <ac:spMk id="1079" creationId="{D52B789C-8521-9F3E-8D7E-3F29F2B5C65F}"/>
          </ac:spMkLst>
        </pc:spChg>
        <pc:spChg chg="mod">
          <ac:chgData name="Franziska Händschel" userId="e2149472-3187-4d00-b16a-a19eff6fc04a" providerId="ADAL" clId="{6A254402-49EE-4401-B039-3F686CA08D0A}" dt="2023-01-17T14:17:01.529" v="335"/>
          <ac:spMkLst>
            <pc:docMk/>
            <pc:sldMk cId="3278911174" sldId="256"/>
            <ac:spMk id="1080" creationId="{524DB078-78A5-52D7-FED6-3ABE1E773D83}"/>
          </ac:spMkLst>
        </pc:spChg>
        <pc:spChg chg="mod">
          <ac:chgData name="Franziska Händschel" userId="e2149472-3187-4d00-b16a-a19eff6fc04a" providerId="ADAL" clId="{6A254402-49EE-4401-B039-3F686CA08D0A}" dt="2023-01-17T14:17:01.529" v="335"/>
          <ac:spMkLst>
            <pc:docMk/>
            <pc:sldMk cId="3278911174" sldId="256"/>
            <ac:spMk id="1081" creationId="{E2C92FD9-840E-44A6-830A-6CB5AB8412CF}"/>
          </ac:spMkLst>
        </pc:spChg>
        <pc:spChg chg="mod">
          <ac:chgData name="Franziska Händschel" userId="e2149472-3187-4d00-b16a-a19eff6fc04a" providerId="ADAL" clId="{6A254402-49EE-4401-B039-3F686CA08D0A}" dt="2023-01-17T14:17:01.529" v="335"/>
          <ac:spMkLst>
            <pc:docMk/>
            <pc:sldMk cId="3278911174" sldId="256"/>
            <ac:spMk id="1082" creationId="{0370ACA6-4B66-B3AF-23EF-E73860463839}"/>
          </ac:spMkLst>
        </pc:spChg>
        <pc:spChg chg="mod">
          <ac:chgData name="Franziska Händschel" userId="e2149472-3187-4d00-b16a-a19eff6fc04a" providerId="ADAL" clId="{6A254402-49EE-4401-B039-3F686CA08D0A}" dt="2023-01-17T14:17:01.529" v="335"/>
          <ac:spMkLst>
            <pc:docMk/>
            <pc:sldMk cId="3278911174" sldId="256"/>
            <ac:spMk id="1083" creationId="{E2E4E9A5-D276-DB7A-4EB2-0A68C368B891}"/>
          </ac:spMkLst>
        </pc:spChg>
        <pc:spChg chg="mod">
          <ac:chgData name="Franziska Händschel" userId="e2149472-3187-4d00-b16a-a19eff6fc04a" providerId="ADAL" clId="{6A254402-49EE-4401-B039-3F686CA08D0A}" dt="2023-01-17T14:17:01.529" v="335"/>
          <ac:spMkLst>
            <pc:docMk/>
            <pc:sldMk cId="3278911174" sldId="256"/>
            <ac:spMk id="1084" creationId="{DB7AA65B-8772-6542-AA8C-0F10DC30FC35}"/>
          </ac:spMkLst>
        </pc:spChg>
        <pc:spChg chg="mod">
          <ac:chgData name="Franziska Händschel" userId="e2149472-3187-4d00-b16a-a19eff6fc04a" providerId="ADAL" clId="{6A254402-49EE-4401-B039-3F686CA08D0A}" dt="2023-01-17T14:17:01.529" v="335"/>
          <ac:spMkLst>
            <pc:docMk/>
            <pc:sldMk cId="3278911174" sldId="256"/>
            <ac:spMk id="1085" creationId="{ED0E8DF8-2C07-337E-C37F-8FD0D5FF745C}"/>
          </ac:spMkLst>
        </pc:spChg>
        <pc:spChg chg="mod">
          <ac:chgData name="Franziska Händschel" userId="e2149472-3187-4d00-b16a-a19eff6fc04a" providerId="ADAL" clId="{6A254402-49EE-4401-B039-3F686CA08D0A}" dt="2023-01-17T14:17:01.529" v="335"/>
          <ac:spMkLst>
            <pc:docMk/>
            <pc:sldMk cId="3278911174" sldId="256"/>
            <ac:spMk id="1086" creationId="{663048C5-B4E7-3456-8B2F-C1584EF45582}"/>
          </ac:spMkLst>
        </pc:spChg>
        <pc:spChg chg="mod">
          <ac:chgData name="Franziska Händschel" userId="e2149472-3187-4d00-b16a-a19eff6fc04a" providerId="ADAL" clId="{6A254402-49EE-4401-B039-3F686CA08D0A}" dt="2023-01-17T14:17:01.529" v="335"/>
          <ac:spMkLst>
            <pc:docMk/>
            <pc:sldMk cId="3278911174" sldId="256"/>
            <ac:spMk id="1087" creationId="{124B28C8-C573-54A5-BE14-84564DE686E6}"/>
          </ac:spMkLst>
        </pc:spChg>
        <pc:spChg chg="mod">
          <ac:chgData name="Franziska Händschel" userId="e2149472-3187-4d00-b16a-a19eff6fc04a" providerId="ADAL" clId="{6A254402-49EE-4401-B039-3F686CA08D0A}" dt="2023-01-17T14:17:01.529" v="335"/>
          <ac:spMkLst>
            <pc:docMk/>
            <pc:sldMk cId="3278911174" sldId="256"/>
            <ac:spMk id="1088" creationId="{D26DA450-DAB9-6AF4-4DC1-E5A8DA320B13}"/>
          </ac:spMkLst>
        </pc:spChg>
        <pc:spChg chg="mod">
          <ac:chgData name="Franziska Händschel" userId="e2149472-3187-4d00-b16a-a19eff6fc04a" providerId="ADAL" clId="{6A254402-49EE-4401-B039-3F686CA08D0A}" dt="2023-01-17T14:34:03.785" v="819"/>
          <ac:spMkLst>
            <pc:docMk/>
            <pc:sldMk cId="3278911174" sldId="256"/>
            <ac:spMk id="1092" creationId="{B11A4192-FF22-208D-0F7C-72F94A3BDD73}"/>
          </ac:spMkLst>
        </pc:spChg>
        <pc:spChg chg="mod">
          <ac:chgData name="Franziska Händschel" userId="e2149472-3187-4d00-b16a-a19eff6fc04a" providerId="ADAL" clId="{6A254402-49EE-4401-B039-3F686CA08D0A}" dt="2023-01-17T14:34:03.785" v="819"/>
          <ac:spMkLst>
            <pc:docMk/>
            <pc:sldMk cId="3278911174" sldId="256"/>
            <ac:spMk id="1093" creationId="{2576F4B5-EA24-08A5-CAEA-CE67AA7109FE}"/>
          </ac:spMkLst>
        </pc:spChg>
        <pc:grpChg chg="del">
          <ac:chgData name="Franziska Händschel" userId="e2149472-3187-4d00-b16a-a19eff6fc04a" providerId="ADAL" clId="{6A254402-49EE-4401-B039-3F686CA08D0A}" dt="2023-01-17T12:38:00.111" v="49" actId="478"/>
          <ac:grpSpMkLst>
            <pc:docMk/>
            <pc:sldMk cId="3278911174" sldId="256"/>
            <ac:grpSpMk id="1029" creationId="{F4143E76-1DA5-2864-F12F-3F8B4D682BF7}"/>
          </ac:grpSpMkLst>
        </pc:grpChg>
        <pc:grpChg chg="del mod">
          <ac:chgData name="Franziska Händschel" userId="e2149472-3187-4d00-b16a-a19eff6fc04a" providerId="ADAL" clId="{6A254402-49EE-4401-B039-3F686CA08D0A}" dt="2023-01-17T12:42:53.791" v="69" actId="21"/>
          <ac:grpSpMkLst>
            <pc:docMk/>
            <pc:sldMk cId="3278911174" sldId="256"/>
            <ac:grpSpMk id="1044" creationId="{47EDF905-7948-D36C-79CC-990BD39D615C}"/>
          </ac:grpSpMkLst>
        </pc:grpChg>
        <pc:grpChg chg="add del mod">
          <ac:chgData name="Franziska Händschel" userId="e2149472-3187-4d00-b16a-a19eff6fc04a" providerId="ADAL" clId="{6A254402-49EE-4401-B039-3F686CA08D0A}" dt="2023-01-17T14:17:05.415" v="337" actId="478"/>
          <ac:grpSpMkLst>
            <pc:docMk/>
            <pc:sldMk cId="3278911174" sldId="256"/>
            <ac:grpSpMk id="1058" creationId="{EEDBE6AB-D457-9654-9FCD-41F3F769DCE7}"/>
          </ac:grpSpMkLst>
        </pc:grpChg>
        <pc:grpChg chg="add mod">
          <ac:chgData name="Franziska Händschel" userId="e2149472-3187-4d00-b16a-a19eff6fc04a" providerId="ADAL" clId="{6A254402-49EE-4401-B039-3F686CA08D0A}" dt="2023-01-17T14:17:35.660" v="340" actId="1076"/>
          <ac:grpSpMkLst>
            <pc:docMk/>
            <pc:sldMk cId="3278911174" sldId="256"/>
            <ac:grpSpMk id="1075" creationId="{A2472D13-C0A8-ADAE-3CC2-19B0C69904C1}"/>
          </ac:grpSpMkLst>
        </pc:grpChg>
        <pc:grpChg chg="add mod">
          <ac:chgData name="Franziska Händschel" userId="e2149472-3187-4d00-b16a-a19eff6fc04a" providerId="ADAL" clId="{6A254402-49EE-4401-B039-3F686CA08D0A}" dt="2023-01-17T14:33:54.727" v="818" actId="164"/>
          <ac:grpSpMkLst>
            <pc:docMk/>
            <pc:sldMk cId="3278911174" sldId="256"/>
            <ac:grpSpMk id="1089" creationId="{DDD8B6D7-EDD4-D4DD-4247-49200CB4B248}"/>
          </ac:grpSpMkLst>
        </pc:grpChg>
        <pc:grpChg chg="add mod">
          <ac:chgData name="Franziska Händschel" userId="e2149472-3187-4d00-b16a-a19eff6fc04a" providerId="ADAL" clId="{6A254402-49EE-4401-B039-3F686CA08D0A}" dt="2023-01-17T14:34:18.846" v="822" actId="1076"/>
          <ac:grpSpMkLst>
            <pc:docMk/>
            <pc:sldMk cId="3278911174" sldId="256"/>
            <ac:grpSpMk id="1090" creationId="{77584D87-8499-5D5F-EBBE-486FF3DF11D3}"/>
          </ac:grpSpMkLst>
        </pc:grpChg>
        <pc:graphicFrameChg chg="mod">
          <ac:chgData name="Franziska Händschel" userId="e2149472-3187-4d00-b16a-a19eff6fc04a" providerId="ADAL" clId="{6A254402-49EE-4401-B039-3F686CA08D0A}" dt="2023-01-17T12:40:41.745" v="60"/>
          <ac:graphicFrameMkLst>
            <pc:docMk/>
            <pc:sldMk cId="3278911174" sldId="256"/>
            <ac:graphicFrameMk id="1045" creationId="{2A407FF3-6C1F-616E-22FA-4F2396C38F2B}"/>
          </ac:graphicFrameMkLst>
        </pc:graphicFrameChg>
        <pc:graphicFrameChg chg="mod">
          <ac:chgData name="Franziska Händschel" userId="e2149472-3187-4d00-b16a-a19eff6fc04a" providerId="ADAL" clId="{6A254402-49EE-4401-B039-3F686CA08D0A}" dt="2023-01-17T12:37:52.382" v="47"/>
          <ac:graphicFrameMkLst>
            <pc:docMk/>
            <pc:sldMk cId="3278911174" sldId="256"/>
            <ac:graphicFrameMk id="1059" creationId="{ABC28B1F-C939-835D-1D27-CA9F312B4134}"/>
          </ac:graphicFrameMkLst>
        </pc:graphicFrameChg>
        <pc:graphicFrameChg chg="add mod">
          <ac:chgData name="Franziska Händschel" userId="e2149472-3187-4d00-b16a-a19eff6fc04a" providerId="ADAL" clId="{6A254402-49EE-4401-B039-3F686CA08D0A}" dt="2023-01-17T14:33:54.727" v="818" actId="164"/>
          <ac:graphicFrameMkLst>
            <pc:docMk/>
            <pc:sldMk cId="3278911174" sldId="256"/>
            <ac:graphicFrameMk id="1072" creationId="{B3A999A7-F21F-0D49-0F92-8F7858B9E0C3}"/>
          </ac:graphicFrameMkLst>
        </pc:graphicFrameChg>
        <pc:graphicFrameChg chg="mod">
          <ac:chgData name="Franziska Händschel" userId="e2149472-3187-4d00-b16a-a19eff6fc04a" providerId="ADAL" clId="{6A254402-49EE-4401-B039-3F686CA08D0A}" dt="2023-01-17T14:17:01.529" v="335"/>
          <ac:graphicFrameMkLst>
            <pc:docMk/>
            <pc:sldMk cId="3278911174" sldId="256"/>
            <ac:graphicFrameMk id="1076" creationId="{3E857E04-2A16-53F2-8DD1-1A0EC8806D0B}"/>
          </ac:graphicFrameMkLst>
        </pc:graphicFrameChg>
        <pc:graphicFrameChg chg="mod">
          <ac:chgData name="Franziska Händschel" userId="e2149472-3187-4d00-b16a-a19eff6fc04a" providerId="ADAL" clId="{6A254402-49EE-4401-B039-3F686CA08D0A}" dt="2023-01-17T14:34:03.785" v="819"/>
          <ac:graphicFrameMkLst>
            <pc:docMk/>
            <pc:sldMk cId="3278911174" sldId="256"/>
            <ac:graphicFrameMk id="1091" creationId="{A9248EE2-C62F-7411-8012-706D1B58E2E0}"/>
          </ac:graphicFrameMkLst>
        </pc:graphicFrameChg>
      </pc:sldChg>
      <pc:sldChg chg="modSp mod">
        <pc:chgData name="Franziska Händschel" userId="e2149472-3187-4d00-b16a-a19eff6fc04a" providerId="ADAL" clId="{6A254402-49EE-4401-B039-3F686CA08D0A}" dt="2023-01-17T15:13:14.099" v="823" actId="207"/>
        <pc:sldMkLst>
          <pc:docMk/>
          <pc:sldMk cId="1500814288" sldId="257"/>
        </pc:sldMkLst>
        <pc:spChg chg="mod">
          <ac:chgData name="Franziska Händschel" userId="e2149472-3187-4d00-b16a-a19eff6fc04a" providerId="ADAL" clId="{6A254402-49EE-4401-B039-3F686CA08D0A}" dt="2023-01-17T12:35:59.403" v="3" actId="20577"/>
          <ac:spMkLst>
            <pc:docMk/>
            <pc:sldMk cId="1500814288" sldId="257"/>
            <ac:spMk id="7" creationId="{6EA9E4B2-89F1-52F8-1234-9CB8196F010D}"/>
          </ac:spMkLst>
        </pc:spChg>
        <pc:spChg chg="mod">
          <ac:chgData name="Franziska Händschel" userId="e2149472-3187-4d00-b16a-a19eff6fc04a" providerId="ADAL" clId="{6A254402-49EE-4401-B039-3F686CA08D0A}" dt="2023-01-17T15:13:14.099" v="823" actId="207"/>
          <ac:spMkLst>
            <pc:docMk/>
            <pc:sldMk cId="1500814288" sldId="257"/>
            <ac:spMk id="34" creationId="{103640AE-7A81-8798-1DAF-968869A5E780}"/>
          </ac:spMkLst>
        </pc:spChg>
      </pc:sldChg>
      <pc:sldChg chg="modSp mod">
        <pc:chgData name="Franziska Händschel" userId="e2149472-3187-4d00-b16a-a19eff6fc04a" providerId="ADAL" clId="{6A254402-49EE-4401-B039-3F686CA08D0A}" dt="2023-01-17T12:36:02.534" v="5" actId="20577"/>
        <pc:sldMkLst>
          <pc:docMk/>
          <pc:sldMk cId="3933995897" sldId="258"/>
        </pc:sldMkLst>
        <pc:spChg chg="mod">
          <ac:chgData name="Franziska Händschel" userId="e2149472-3187-4d00-b16a-a19eff6fc04a" providerId="ADAL" clId="{6A254402-49EE-4401-B039-3F686CA08D0A}" dt="2023-01-17T12:36:02.534" v="5" actId="20577"/>
          <ac:spMkLst>
            <pc:docMk/>
            <pc:sldMk cId="3933995897" sldId="258"/>
            <ac:spMk id="7" creationId="{6EA9E4B2-89F1-52F8-1234-9CB8196F010D}"/>
          </ac:spMkLst>
        </pc:spChg>
      </pc:sldChg>
      <pc:sldChg chg="modSp mod">
        <pc:chgData name="Franziska Händschel" userId="e2149472-3187-4d00-b16a-a19eff6fc04a" providerId="ADAL" clId="{6A254402-49EE-4401-B039-3F686CA08D0A}" dt="2023-01-17T12:36:06.084" v="7" actId="20577"/>
        <pc:sldMkLst>
          <pc:docMk/>
          <pc:sldMk cId="3286471815" sldId="259"/>
        </pc:sldMkLst>
        <pc:spChg chg="mod">
          <ac:chgData name="Franziska Händschel" userId="e2149472-3187-4d00-b16a-a19eff6fc04a" providerId="ADAL" clId="{6A254402-49EE-4401-B039-3F686CA08D0A}" dt="2023-01-17T12:36:06.084" v="7" actId="20577"/>
          <ac:spMkLst>
            <pc:docMk/>
            <pc:sldMk cId="3286471815" sldId="259"/>
            <ac:spMk id="7" creationId="{6EA9E4B2-89F1-52F8-1234-9CB8196F010D}"/>
          </ac:spMkLst>
        </pc:spChg>
      </pc:sldChg>
      <pc:sldChg chg="addSp delSp modSp mod">
        <pc:chgData name="Franziska Händschel" userId="e2149472-3187-4d00-b16a-a19eff6fc04a" providerId="ADAL" clId="{6A254402-49EE-4401-B039-3F686CA08D0A}" dt="2023-01-17T13:59:43.009" v="214" actId="21"/>
        <pc:sldMkLst>
          <pc:docMk/>
          <pc:sldMk cId="2730702450" sldId="260"/>
        </pc:sldMkLst>
        <pc:spChg chg="mod">
          <ac:chgData name="Franziska Händschel" userId="e2149472-3187-4d00-b16a-a19eff6fc04a" providerId="ADAL" clId="{6A254402-49EE-4401-B039-3F686CA08D0A}" dt="2023-01-17T12:43:06.250" v="71"/>
          <ac:spMkLst>
            <pc:docMk/>
            <pc:sldMk cId="2730702450" sldId="260"/>
            <ac:spMk id="4" creationId="{203BDAE0-067E-AB55-FA6A-F49D6EDA1D61}"/>
          </ac:spMkLst>
        </pc:spChg>
        <pc:spChg chg="mod">
          <ac:chgData name="Franziska Händschel" userId="e2149472-3187-4d00-b16a-a19eff6fc04a" providerId="ADAL" clId="{6A254402-49EE-4401-B039-3F686CA08D0A}" dt="2023-01-17T12:43:05.885" v="70" actId="20577"/>
          <ac:spMkLst>
            <pc:docMk/>
            <pc:sldMk cId="2730702450" sldId="260"/>
            <ac:spMk id="5" creationId="{4E1879DD-AE52-AD0E-1A02-314113877312}"/>
          </ac:spMkLst>
        </pc:spChg>
        <pc:spChg chg="mod">
          <ac:chgData name="Franziska Händschel" userId="e2149472-3187-4d00-b16a-a19eff6fc04a" providerId="ADAL" clId="{6A254402-49EE-4401-B039-3F686CA08D0A}" dt="2023-01-17T12:36:09.296" v="9" actId="20577"/>
          <ac:spMkLst>
            <pc:docMk/>
            <pc:sldMk cId="2730702450" sldId="260"/>
            <ac:spMk id="7" creationId="{6EA9E4B2-89F1-52F8-1234-9CB8196F010D}"/>
          </ac:spMkLst>
        </pc:spChg>
        <pc:spChg chg="mod">
          <ac:chgData name="Franziska Händschel" userId="e2149472-3187-4d00-b16a-a19eff6fc04a" providerId="ADAL" clId="{6A254402-49EE-4401-B039-3F686CA08D0A}" dt="2023-01-17T12:43:06.250" v="71"/>
          <ac:spMkLst>
            <pc:docMk/>
            <pc:sldMk cId="2730702450" sldId="260"/>
            <ac:spMk id="8" creationId="{FA4C1EFE-E1E4-BD77-AE36-AE333746BFC8}"/>
          </ac:spMkLst>
        </pc:spChg>
        <pc:spChg chg="mod">
          <ac:chgData name="Franziska Händschel" userId="e2149472-3187-4d00-b16a-a19eff6fc04a" providerId="ADAL" clId="{6A254402-49EE-4401-B039-3F686CA08D0A}" dt="2023-01-17T12:43:06.250" v="71"/>
          <ac:spMkLst>
            <pc:docMk/>
            <pc:sldMk cId="2730702450" sldId="260"/>
            <ac:spMk id="9" creationId="{04D143F9-51C9-047F-5383-8569E98CF63B}"/>
          </ac:spMkLst>
        </pc:spChg>
        <pc:spChg chg="mod">
          <ac:chgData name="Franziska Händschel" userId="e2149472-3187-4d00-b16a-a19eff6fc04a" providerId="ADAL" clId="{6A254402-49EE-4401-B039-3F686CA08D0A}" dt="2023-01-17T12:43:06.250" v="71"/>
          <ac:spMkLst>
            <pc:docMk/>
            <pc:sldMk cId="2730702450" sldId="260"/>
            <ac:spMk id="10" creationId="{7F66870F-FEF2-D201-821F-A9115718B7DF}"/>
          </ac:spMkLst>
        </pc:spChg>
        <pc:spChg chg="mod">
          <ac:chgData name="Franziska Händschel" userId="e2149472-3187-4d00-b16a-a19eff6fc04a" providerId="ADAL" clId="{6A254402-49EE-4401-B039-3F686CA08D0A}" dt="2023-01-17T12:43:06.250" v="71"/>
          <ac:spMkLst>
            <pc:docMk/>
            <pc:sldMk cId="2730702450" sldId="260"/>
            <ac:spMk id="11" creationId="{6E5D94AD-2637-C50C-A47C-68FB0CB936F1}"/>
          </ac:spMkLst>
        </pc:spChg>
        <pc:spChg chg="mod">
          <ac:chgData name="Franziska Händschel" userId="e2149472-3187-4d00-b16a-a19eff6fc04a" providerId="ADAL" clId="{6A254402-49EE-4401-B039-3F686CA08D0A}" dt="2023-01-17T12:43:06.250" v="71"/>
          <ac:spMkLst>
            <pc:docMk/>
            <pc:sldMk cId="2730702450" sldId="260"/>
            <ac:spMk id="12" creationId="{E6E62E50-7D2B-89A7-AE7B-7F0D3FA4C724}"/>
          </ac:spMkLst>
        </pc:spChg>
        <pc:spChg chg="mod">
          <ac:chgData name="Franziska Händschel" userId="e2149472-3187-4d00-b16a-a19eff6fc04a" providerId="ADAL" clId="{6A254402-49EE-4401-B039-3F686CA08D0A}" dt="2023-01-17T12:43:06.250" v="71"/>
          <ac:spMkLst>
            <pc:docMk/>
            <pc:sldMk cId="2730702450" sldId="260"/>
            <ac:spMk id="13" creationId="{304ABBA5-52A0-9343-842F-CF17FB331EC4}"/>
          </ac:spMkLst>
        </pc:spChg>
        <pc:spChg chg="mod">
          <ac:chgData name="Franziska Händschel" userId="e2149472-3187-4d00-b16a-a19eff6fc04a" providerId="ADAL" clId="{6A254402-49EE-4401-B039-3F686CA08D0A}" dt="2023-01-17T12:43:06.250" v="71"/>
          <ac:spMkLst>
            <pc:docMk/>
            <pc:sldMk cId="2730702450" sldId="260"/>
            <ac:spMk id="14" creationId="{4372B660-256B-CD9B-19B5-2240DE5AC16E}"/>
          </ac:spMkLst>
        </pc:spChg>
        <pc:spChg chg="mod">
          <ac:chgData name="Franziska Händschel" userId="e2149472-3187-4d00-b16a-a19eff6fc04a" providerId="ADAL" clId="{6A254402-49EE-4401-B039-3F686CA08D0A}" dt="2023-01-17T12:43:06.250" v="71"/>
          <ac:spMkLst>
            <pc:docMk/>
            <pc:sldMk cId="2730702450" sldId="260"/>
            <ac:spMk id="15" creationId="{1EDF6039-9BB1-F384-1090-BD9E5E20244C}"/>
          </ac:spMkLst>
        </pc:spChg>
        <pc:spChg chg="mod">
          <ac:chgData name="Franziska Händschel" userId="e2149472-3187-4d00-b16a-a19eff6fc04a" providerId="ADAL" clId="{6A254402-49EE-4401-B039-3F686CA08D0A}" dt="2023-01-17T12:43:06.250" v="71"/>
          <ac:spMkLst>
            <pc:docMk/>
            <pc:sldMk cId="2730702450" sldId="260"/>
            <ac:spMk id="16" creationId="{D67E0E37-E6B9-C101-605F-C00D71CCEA0E}"/>
          </ac:spMkLst>
        </pc:spChg>
        <pc:spChg chg="mod">
          <ac:chgData name="Franziska Händschel" userId="e2149472-3187-4d00-b16a-a19eff6fc04a" providerId="ADAL" clId="{6A254402-49EE-4401-B039-3F686CA08D0A}" dt="2023-01-17T12:43:06.250" v="71"/>
          <ac:spMkLst>
            <pc:docMk/>
            <pc:sldMk cId="2730702450" sldId="260"/>
            <ac:spMk id="17" creationId="{668755DE-AF7F-BFD2-58A6-1DFBE162F06F}"/>
          </ac:spMkLst>
        </pc:spChg>
        <pc:spChg chg="mod">
          <ac:chgData name="Franziska Händschel" userId="e2149472-3187-4d00-b16a-a19eff6fc04a" providerId="ADAL" clId="{6A254402-49EE-4401-B039-3F686CA08D0A}" dt="2023-01-17T12:43:06.250" v="71"/>
          <ac:spMkLst>
            <pc:docMk/>
            <pc:sldMk cId="2730702450" sldId="260"/>
            <ac:spMk id="18" creationId="{976D30B5-D7B4-4C96-2939-B17245F52C43}"/>
          </ac:spMkLst>
        </pc:spChg>
        <pc:spChg chg="mod">
          <ac:chgData name="Franziska Händschel" userId="e2149472-3187-4d00-b16a-a19eff6fc04a" providerId="ADAL" clId="{6A254402-49EE-4401-B039-3F686CA08D0A}" dt="2023-01-17T12:54:19.875" v="128" actId="20577"/>
          <ac:spMkLst>
            <pc:docMk/>
            <pc:sldMk cId="2730702450" sldId="260"/>
            <ac:spMk id="43" creationId="{40B68992-1CC8-05CF-C01E-705BECA76577}"/>
          </ac:spMkLst>
        </pc:spChg>
        <pc:grpChg chg="add mod">
          <ac:chgData name="Franziska Händschel" userId="e2149472-3187-4d00-b16a-a19eff6fc04a" providerId="ADAL" clId="{6A254402-49EE-4401-B039-3F686CA08D0A}" dt="2023-01-17T12:43:12.042" v="124" actId="1035"/>
          <ac:grpSpMkLst>
            <pc:docMk/>
            <pc:sldMk cId="2730702450" sldId="260"/>
            <ac:grpSpMk id="2" creationId="{BCC53D16-84B3-9597-4AF0-91CD411099A8}"/>
          </ac:grpSpMkLst>
        </pc:grpChg>
        <pc:graphicFrameChg chg="mod">
          <ac:chgData name="Franziska Händschel" userId="e2149472-3187-4d00-b16a-a19eff6fc04a" providerId="ADAL" clId="{6A254402-49EE-4401-B039-3F686CA08D0A}" dt="2023-01-17T12:43:06.250" v="71"/>
          <ac:graphicFrameMkLst>
            <pc:docMk/>
            <pc:sldMk cId="2730702450" sldId="260"/>
            <ac:graphicFrameMk id="3" creationId="{1D13089A-1743-4316-B21E-E6986C619591}"/>
          </ac:graphicFrameMkLst>
        </pc:graphicFrameChg>
        <pc:graphicFrameChg chg="add del mod">
          <ac:chgData name="Franziska Händschel" userId="e2149472-3187-4d00-b16a-a19eff6fc04a" providerId="ADAL" clId="{6A254402-49EE-4401-B039-3F686CA08D0A}" dt="2023-01-17T13:59:43.009" v="214" actId="21"/>
          <ac:graphicFrameMkLst>
            <pc:docMk/>
            <pc:sldMk cId="2730702450" sldId="260"/>
            <ac:graphicFrameMk id="21" creationId="{CA473C0D-FF3F-2F11-CA89-38BC6A05D91B}"/>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002054649202146"/>
          <c:y val="3.6041666666666659E-2"/>
          <c:w val="0.39506949952705533"/>
          <c:h val="0.91812499999999997"/>
        </c:manualLayout>
      </c:layout>
      <c:barChart>
        <c:barDir val="bar"/>
        <c:grouping val="clustered"/>
        <c:varyColors val="0"/>
        <c:ser>
          <c:idx val="0"/>
          <c:order val="0"/>
          <c:tx>
            <c:strRef>
              <c:f>Tabelle1!$B$1</c:f>
              <c:strCache>
                <c:ptCount val="1"/>
                <c:pt idx="0">
                  <c:v>Anteil an allen Haushalten in Prozent</c:v>
                </c:pt>
              </c:strCache>
            </c:strRef>
          </c:tx>
          <c:spPr>
            <a:solidFill>
              <a:schemeClr val="accent6"/>
            </a:solidFill>
            <a:ln>
              <a:solidFill>
                <a:schemeClr val="accent6"/>
              </a:solidFill>
            </a:ln>
            <a:effectLst/>
          </c:spPr>
          <c:invertIfNegative val="0"/>
          <c:dPt>
            <c:idx val="4"/>
            <c:invertIfNegative val="0"/>
            <c:bubble3D val="0"/>
            <c:spPr>
              <a:solidFill>
                <a:schemeClr val="accent3"/>
              </a:solidFill>
              <a:ln>
                <a:noFill/>
              </a:ln>
              <a:effectLst/>
            </c:spPr>
            <c:extLst>
              <c:ext xmlns:c16="http://schemas.microsoft.com/office/drawing/2014/chart" uri="{C3380CC4-5D6E-409C-BE32-E72D297353CC}">
                <c16:uniqueId val="{00000000-46A9-44DF-93E4-7AEEBAA70398}"/>
              </c:ext>
            </c:extLst>
          </c:dPt>
          <c:dLbls>
            <c:spPr>
              <a:noFill/>
              <a:ln>
                <a:noFill/>
              </a:ln>
              <a:effectLst/>
            </c:spPr>
            <c:txPr>
              <a:bodyPr rot="0" spcFirstLastPara="1" vertOverflow="ellipsis" vert="horz" wrap="square" anchor="ctr" anchorCtr="1"/>
              <a:lstStyle/>
              <a:p>
                <a:pPr>
                  <a:defRPr sz="1100" b="1" i="0" u="none" strike="noStrike" kern="1200" baseline="0">
                    <a:solidFill>
                      <a:schemeClr val="tx1"/>
                    </a:solidFill>
                    <a:latin typeface="Helvetica" panose="020B0604020202020204" pitchFamily="34" charset="0"/>
                    <a:ea typeface="+mn-ea"/>
                    <a:cs typeface="Helvetica" panose="020B0604020202020204" pitchFamily="34" charset="0"/>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Tabelle1!$A$2:$A$6</c:f>
              <c:strCache>
                <c:ptCount val="5"/>
                <c:pt idx="0">
                  <c:v>Unfall</c:v>
                </c:pt>
                <c:pt idx="1">
                  <c:v>Rechtsschutz</c:v>
                </c:pt>
                <c:pt idx="2">
                  <c:v>Hausrat</c:v>
                </c:pt>
                <c:pt idx="3">
                  <c:v>Kfz</c:v>
                </c:pt>
                <c:pt idx="4">
                  <c:v>Privathaftpflicht</c:v>
                </c:pt>
              </c:strCache>
            </c:strRef>
          </c:cat>
          <c:val>
            <c:numRef>
              <c:f>Tabelle1!$B$2:$B$6</c:f>
              <c:numCache>
                <c:formatCode>0\ "%"</c:formatCode>
                <c:ptCount val="5"/>
                <c:pt idx="0">
                  <c:v>41.5</c:v>
                </c:pt>
                <c:pt idx="1">
                  <c:v>46.3</c:v>
                </c:pt>
                <c:pt idx="2">
                  <c:v>75.7</c:v>
                </c:pt>
                <c:pt idx="3">
                  <c:v>80.900000000000006</c:v>
                </c:pt>
                <c:pt idx="4">
                  <c:v>82.8</c:v>
                </c:pt>
              </c:numCache>
            </c:numRef>
          </c:val>
          <c:extLst>
            <c:ext xmlns:c16="http://schemas.microsoft.com/office/drawing/2014/chart" uri="{C3380CC4-5D6E-409C-BE32-E72D297353CC}">
              <c16:uniqueId val="{00000000-35A6-4925-AAED-5DF2BA565AD0}"/>
            </c:ext>
          </c:extLst>
        </c:ser>
        <c:dLbls>
          <c:dLblPos val="outEnd"/>
          <c:showLegendKey val="0"/>
          <c:showVal val="1"/>
          <c:showCatName val="0"/>
          <c:showSerName val="0"/>
          <c:showPercent val="0"/>
          <c:showBubbleSize val="0"/>
        </c:dLbls>
        <c:gapWidth val="219"/>
        <c:axId val="1687832879"/>
        <c:axId val="1687837455"/>
      </c:barChart>
      <c:catAx>
        <c:axId val="168783287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0"/>
          <a:lstStyle/>
          <a:p>
            <a:pPr>
              <a:defRPr sz="1100" b="0" i="0" u="none" strike="noStrike" kern="1200" baseline="0">
                <a:solidFill>
                  <a:schemeClr val="tx1"/>
                </a:solidFill>
                <a:latin typeface="Helvetica" panose="020B0604020202020204" pitchFamily="34" charset="0"/>
                <a:ea typeface="+mn-ea"/>
                <a:cs typeface="Helvetica" panose="020B0604020202020204" pitchFamily="34" charset="0"/>
              </a:defRPr>
            </a:pPr>
            <a:endParaRPr lang="de-DE"/>
          </a:p>
        </c:txPr>
        <c:crossAx val="1687837455"/>
        <c:crosses val="autoZero"/>
        <c:auto val="1"/>
        <c:lblAlgn val="ctr"/>
        <c:lblOffset val="100"/>
        <c:noMultiLvlLbl val="0"/>
      </c:catAx>
      <c:valAx>
        <c:axId val="1687837455"/>
        <c:scaling>
          <c:orientation val="minMax"/>
        </c:scaling>
        <c:delete val="1"/>
        <c:axPos val="b"/>
        <c:majorGridlines>
          <c:spPr>
            <a:ln w="9525" cap="flat" cmpd="sng" algn="ctr">
              <a:noFill/>
              <a:round/>
            </a:ln>
            <a:effectLst/>
          </c:spPr>
        </c:majorGridlines>
        <c:numFmt formatCode="0\ &quot;%&quot;" sourceLinked="1"/>
        <c:majorTickMark val="none"/>
        <c:minorTickMark val="none"/>
        <c:tickLblPos val="nextTo"/>
        <c:crossAx val="168783287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solidFill>
            <a:schemeClr val="tx1"/>
          </a:solidFill>
          <a:latin typeface="Helvetica" panose="020B0604020202020204" pitchFamily="34" charset="0"/>
          <a:cs typeface="Helvetica" panose="020B0604020202020204" pitchFamily="34" charset="0"/>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002054649202146"/>
          <c:y val="3.6041666666666659E-2"/>
          <c:w val="0.39506949952705533"/>
          <c:h val="0.91812499999999997"/>
        </c:manualLayout>
      </c:layout>
      <c:barChart>
        <c:barDir val="bar"/>
        <c:grouping val="clustered"/>
        <c:varyColors val="0"/>
        <c:ser>
          <c:idx val="0"/>
          <c:order val="0"/>
          <c:tx>
            <c:strRef>
              <c:f>Tabelle1!$B$1</c:f>
              <c:strCache>
                <c:ptCount val="1"/>
                <c:pt idx="0">
                  <c:v>Prozentsatz</c:v>
                </c:pt>
              </c:strCache>
            </c:strRef>
          </c:tx>
          <c:spPr>
            <a:solidFill>
              <a:schemeClr val="accent6"/>
            </a:solidFill>
            <a:ln>
              <a:solidFill>
                <a:schemeClr val="accent6"/>
              </a:solidFill>
            </a:ln>
            <a:effectLst/>
          </c:spPr>
          <c:invertIfNegative val="0"/>
          <c:dPt>
            <c:idx val="2"/>
            <c:invertIfNegative val="0"/>
            <c:bubble3D val="0"/>
            <c:spPr>
              <a:solidFill>
                <a:schemeClr val="accent3"/>
              </a:solidFill>
              <a:ln>
                <a:solidFill>
                  <a:schemeClr val="accent3"/>
                </a:solidFill>
              </a:ln>
              <a:effectLst/>
            </c:spPr>
            <c:extLst>
              <c:ext xmlns:c16="http://schemas.microsoft.com/office/drawing/2014/chart" uri="{C3380CC4-5D6E-409C-BE32-E72D297353CC}">
                <c16:uniqueId val="{00000001-B382-41FC-891F-41C208896940}"/>
              </c:ext>
            </c:extLst>
          </c:dPt>
          <c:dLbls>
            <c:spPr>
              <a:noFill/>
              <a:ln>
                <a:noFill/>
              </a:ln>
              <a:effectLst/>
            </c:spPr>
            <c:txPr>
              <a:bodyPr rot="0" spcFirstLastPara="1" vertOverflow="ellipsis" vert="horz" wrap="square" anchor="ctr" anchorCtr="1"/>
              <a:lstStyle/>
              <a:p>
                <a:pPr>
                  <a:defRPr sz="1100" b="1" i="0" u="none" strike="noStrike" kern="1200" baseline="0">
                    <a:solidFill>
                      <a:schemeClr val="tx1"/>
                    </a:solidFill>
                    <a:latin typeface="Helvetica" panose="020B0604020202020204" pitchFamily="34" charset="0"/>
                    <a:ea typeface="+mn-ea"/>
                    <a:cs typeface="Helvetica" panose="020B0604020202020204" pitchFamily="34" charset="0"/>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Tabelle1!$A$2:$A$12</c:f>
              <c:strCache>
                <c:ptCount val="11"/>
                <c:pt idx="0">
                  <c:v>Australien</c:v>
                </c:pt>
                <c:pt idx="1">
                  <c:v>Brasilien</c:v>
                </c:pt>
                <c:pt idx="2">
                  <c:v>Deutschland</c:v>
                </c:pt>
                <c:pt idx="3">
                  <c:v>Großbritannien</c:v>
                </c:pt>
                <c:pt idx="4">
                  <c:v>Hongkong</c:v>
                </c:pt>
                <c:pt idx="5">
                  <c:v>Italien</c:v>
                </c:pt>
                <c:pt idx="6">
                  <c:v>Malaysia</c:v>
                </c:pt>
                <c:pt idx="7">
                  <c:v>Mexiko</c:v>
                </c:pt>
                <c:pt idx="8">
                  <c:v>Schweiz</c:v>
                </c:pt>
                <c:pt idx="9">
                  <c:v>Spanien</c:v>
                </c:pt>
                <c:pt idx="10">
                  <c:v>USA</c:v>
                </c:pt>
              </c:strCache>
            </c:strRef>
          </c:cat>
          <c:val>
            <c:numRef>
              <c:f>Tabelle1!$B$2:$B$12</c:f>
              <c:numCache>
                <c:formatCode>0\ "%"</c:formatCode>
                <c:ptCount val="11"/>
                <c:pt idx="0">
                  <c:v>27</c:v>
                </c:pt>
                <c:pt idx="1">
                  <c:v>22</c:v>
                </c:pt>
                <c:pt idx="2">
                  <c:v>17</c:v>
                </c:pt>
                <c:pt idx="3">
                  <c:v>20</c:v>
                </c:pt>
                <c:pt idx="4">
                  <c:v>62</c:v>
                </c:pt>
                <c:pt idx="5">
                  <c:v>22</c:v>
                </c:pt>
                <c:pt idx="6">
                  <c:v>63</c:v>
                </c:pt>
                <c:pt idx="7">
                  <c:v>35</c:v>
                </c:pt>
                <c:pt idx="8">
                  <c:v>28</c:v>
                </c:pt>
                <c:pt idx="9">
                  <c:v>25</c:v>
                </c:pt>
                <c:pt idx="10">
                  <c:v>40</c:v>
                </c:pt>
              </c:numCache>
            </c:numRef>
          </c:val>
          <c:extLst>
            <c:ext xmlns:c16="http://schemas.microsoft.com/office/drawing/2014/chart" uri="{C3380CC4-5D6E-409C-BE32-E72D297353CC}">
              <c16:uniqueId val="{00000002-B382-41FC-891F-41C208896940}"/>
            </c:ext>
          </c:extLst>
        </c:ser>
        <c:dLbls>
          <c:dLblPos val="outEnd"/>
          <c:showLegendKey val="0"/>
          <c:showVal val="1"/>
          <c:showCatName val="0"/>
          <c:showSerName val="0"/>
          <c:showPercent val="0"/>
          <c:showBubbleSize val="0"/>
        </c:dLbls>
        <c:gapWidth val="219"/>
        <c:axId val="1687832879"/>
        <c:axId val="1687837455"/>
      </c:barChart>
      <c:catAx>
        <c:axId val="1687832879"/>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0"/>
          <a:lstStyle/>
          <a:p>
            <a:pPr>
              <a:defRPr sz="1100" b="0" i="0" u="none" strike="noStrike" kern="1200" baseline="0">
                <a:solidFill>
                  <a:schemeClr val="tx1"/>
                </a:solidFill>
                <a:latin typeface="Helvetica" panose="020B0604020202020204" pitchFamily="34" charset="0"/>
                <a:ea typeface="+mn-ea"/>
                <a:cs typeface="Helvetica" panose="020B0604020202020204" pitchFamily="34" charset="0"/>
              </a:defRPr>
            </a:pPr>
            <a:endParaRPr lang="de-DE"/>
          </a:p>
        </c:txPr>
        <c:crossAx val="1687837455"/>
        <c:crosses val="autoZero"/>
        <c:auto val="1"/>
        <c:lblAlgn val="ctr"/>
        <c:lblOffset val="100"/>
        <c:noMultiLvlLbl val="0"/>
      </c:catAx>
      <c:valAx>
        <c:axId val="1687837455"/>
        <c:scaling>
          <c:orientation val="minMax"/>
        </c:scaling>
        <c:delete val="1"/>
        <c:axPos val="t"/>
        <c:majorGridlines>
          <c:spPr>
            <a:ln w="9525" cap="flat" cmpd="sng" algn="ctr">
              <a:noFill/>
              <a:round/>
            </a:ln>
            <a:effectLst/>
          </c:spPr>
        </c:majorGridlines>
        <c:numFmt formatCode="0\ &quot;%&quot;" sourceLinked="1"/>
        <c:majorTickMark val="none"/>
        <c:minorTickMark val="none"/>
        <c:tickLblPos val="nextTo"/>
        <c:crossAx val="168783287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solidFill>
            <a:schemeClr val="tx1"/>
          </a:solidFill>
          <a:latin typeface="Helvetica" panose="020B0604020202020204" pitchFamily="34" charset="0"/>
          <a:cs typeface="Helvetica" panose="020B0604020202020204" pitchFamily="34" charset="0"/>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Tabelle1!$B$1</c:f>
              <c:strCache>
                <c:ptCount val="1"/>
                <c:pt idx="0">
                  <c:v>Prozent (2024)</c:v>
                </c:pt>
              </c:strCache>
            </c:strRef>
          </c:tx>
          <c:spPr>
            <a:ln>
              <a:noFill/>
            </a:ln>
          </c:spPr>
          <c:dPt>
            <c:idx val="0"/>
            <c:bubble3D val="0"/>
            <c:spPr>
              <a:solidFill>
                <a:schemeClr val="accent6"/>
              </a:solidFill>
              <a:ln w="19050">
                <a:noFill/>
              </a:ln>
              <a:effectLst/>
            </c:spPr>
            <c:extLst>
              <c:ext xmlns:c16="http://schemas.microsoft.com/office/drawing/2014/chart" uri="{C3380CC4-5D6E-409C-BE32-E72D297353CC}">
                <c16:uniqueId val="{00000001-8E6C-4249-8937-4A6883167CB7}"/>
              </c:ext>
            </c:extLst>
          </c:dPt>
          <c:dPt>
            <c:idx val="1"/>
            <c:bubble3D val="0"/>
            <c:spPr>
              <a:solidFill>
                <a:schemeClr val="accent5"/>
              </a:solidFill>
              <a:ln w="19050">
                <a:noFill/>
              </a:ln>
              <a:effectLst/>
            </c:spPr>
            <c:extLst>
              <c:ext xmlns:c16="http://schemas.microsoft.com/office/drawing/2014/chart" uri="{C3380CC4-5D6E-409C-BE32-E72D297353CC}">
                <c16:uniqueId val="{00000003-8E6C-4249-8937-4A6883167CB7}"/>
              </c:ext>
            </c:extLst>
          </c:dPt>
          <c:dPt>
            <c:idx val="2"/>
            <c:bubble3D val="0"/>
            <c:spPr>
              <a:solidFill>
                <a:srgbClr val="434EDF"/>
              </a:solidFill>
              <a:ln w="19050">
                <a:noFill/>
              </a:ln>
              <a:effectLst/>
            </c:spPr>
            <c:extLst>
              <c:ext xmlns:c16="http://schemas.microsoft.com/office/drawing/2014/chart" uri="{C3380CC4-5D6E-409C-BE32-E72D297353CC}">
                <c16:uniqueId val="{00000005-8E6C-4249-8937-4A6883167CB7}"/>
              </c:ext>
            </c:extLst>
          </c:dPt>
          <c:dPt>
            <c:idx val="3"/>
            <c:bubble3D val="0"/>
            <c:spPr>
              <a:solidFill>
                <a:srgbClr val="FF3849"/>
              </a:solidFill>
              <a:ln w="19050">
                <a:noFill/>
              </a:ln>
              <a:effectLst/>
            </c:spPr>
            <c:extLst>
              <c:ext xmlns:c16="http://schemas.microsoft.com/office/drawing/2014/chart" uri="{C3380CC4-5D6E-409C-BE32-E72D297353CC}">
                <c16:uniqueId val="{00000007-8E6C-4249-8937-4A6883167CB7}"/>
              </c:ext>
            </c:extLst>
          </c:dPt>
          <c:dPt>
            <c:idx val="4"/>
            <c:bubble3D val="0"/>
            <c:spPr>
              <a:solidFill>
                <a:srgbClr val="E3D1FF"/>
              </a:solidFill>
              <a:ln w="19050">
                <a:noFill/>
              </a:ln>
              <a:effectLst/>
            </c:spPr>
            <c:extLst>
              <c:ext xmlns:c16="http://schemas.microsoft.com/office/drawing/2014/chart" uri="{C3380CC4-5D6E-409C-BE32-E72D297353CC}">
                <c16:uniqueId val="{00000009-8E6C-4249-8937-4A6883167CB7}"/>
              </c:ext>
            </c:extLst>
          </c:dPt>
          <c:dPt>
            <c:idx val="5"/>
            <c:bubble3D val="0"/>
            <c:spPr>
              <a:solidFill>
                <a:schemeClr val="tx2"/>
              </a:solidFill>
              <a:ln w="19050">
                <a:noFill/>
              </a:ln>
              <a:effectLst/>
            </c:spPr>
            <c:extLst>
              <c:ext xmlns:c16="http://schemas.microsoft.com/office/drawing/2014/chart" uri="{C3380CC4-5D6E-409C-BE32-E72D297353CC}">
                <c16:uniqueId val="{0000000B-8E6C-4249-8937-4A6883167CB7}"/>
              </c:ext>
            </c:extLst>
          </c:dPt>
          <c:dPt>
            <c:idx val="6"/>
            <c:bubble3D val="0"/>
            <c:spPr>
              <a:solidFill>
                <a:schemeClr val="accent1">
                  <a:lumMod val="60000"/>
                </a:schemeClr>
              </a:solidFill>
              <a:ln w="19050">
                <a:noFill/>
              </a:ln>
              <a:effectLst/>
            </c:spPr>
            <c:extLst>
              <c:ext xmlns:c16="http://schemas.microsoft.com/office/drawing/2014/chart" uri="{C3380CC4-5D6E-409C-BE32-E72D297353CC}">
                <c16:uniqueId val="{0000000D-8E6C-4249-8937-4A6883167CB7}"/>
              </c:ext>
            </c:extLst>
          </c:dPt>
          <c:cat>
            <c:strRef>
              <c:f>Tabelle1!$A$2:$A$8</c:f>
              <c:strCache>
                <c:ptCount val="7"/>
                <c:pt idx="0">
                  <c:v>Psychische Erkrankungen / Nervenkrankheiten</c:v>
                </c:pt>
                <c:pt idx="1">
                  <c:v>Erkrankungen des Skelett-/Bewegungsapparates</c:v>
                </c:pt>
                <c:pt idx="2">
                  <c:v>Krebs und andere bösartige Geschwülste</c:v>
                </c:pt>
                <c:pt idx="3">
                  <c:v>Unfälle</c:v>
                </c:pt>
                <c:pt idx="4">
                  <c:v>Erkrankungen des Herzens und des Gefäßsystems</c:v>
                </c:pt>
                <c:pt idx="5">
                  <c:v>Sonstige</c:v>
                </c:pt>
                <c:pt idx="6">
                  <c:v>https://morgenundmorgen.com/magazin/existenz/kennzahlen-rund-um-die-berufsunfaehigkeit-2023</c:v>
                </c:pt>
              </c:strCache>
            </c:strRef>
          </c:cat>
          <c:val>
            <c:numRef>
              <c:f>Tabelle1!$B$2:$B$8</c:f>
              <c:numCache>
                <c:formatCode>General</c:formatCode>
                <c:ptCount val="7"/>
                <c:pt idx="0">
                  <c:v>34.5</c:v>
                </c:pt>
                <c:pt idx="1">
                  <c:v>20.100000000000001</c:v>
                </c:pt>
                <c:pt idx="2">
                  <c:v>17.350000000000001</c:v>
                </c:pt>
                <c:pt idx="3">
                  <c:v>7.6</c:v>
                </c:pt>
                <c:pt idx="4">
                  <c:v>7</c:v>
                </c:pt>
                <c:pt idx="5">
                  <c:v>13.45</c:v>
                </c:pt>
              </c:numCache>
            </c:numRef>
          </c:val>
          <c:extLst>
            <c:ext xmlns:c16="http://schemas.microsoft.com/office/drawing/2014/chart" uri="{C3380CC4-5D6E-409C-BE32-E72D297353CC}">
              <c16:uniqueId val="{0000000E-8E6C-4249-8937-4A6883167CB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Tabelle1!$B$1</c:f>
              <c:strCache>
                <c:ptCount val="1"/>
                <c:pt idx="0">
                  <c:v>Prozent (2021)</c:v>
                </c:pt>
              </c:strCache>
            </c:strRef>
          </c:tx>
          <c:spPr>
            <a:ln>
              <a:noFill/>
            </a:ln>
          </c:spPr>
          <c:dPt>
            <c:idx val="0"/>
            <c:bubble3D val="0"/>
            <c:spPr>
              <a:solidFill>
                <a:schemeClr val="accent6"/>
              </a:solidFill>
              <a:ln w="19050">
                <a:noFill/>
              </a:ln>
              <a:effectLst/>
            </c:spPr>
            <c:extLst>
              <c:ext xmlns:c16="http://schemas.microsoft.com/office/drawing/2014/chart" uri="{C3380CC4-5D6E-409C-BE32-E72D297353CC}">
                <c16:uniqueId val="{00000001-2AC8-435A-A5D0-57A36A743DB5}"/>
              </c:ext>
            </c:extLst>
          </c:dPt>
          <c:dPt>
            <c:idx val="1"/>
            <c:bubble3D val="0"/>
            <c:spPr>
              <a:solidFill>
                <a:schemeClr val="accent5"/>
              </a:solidFill>
              <a:ln w="19050">
                <a:noFill/>
              </a:ln>
              <a:effectLst/>
            </c:spPr>
            <c:extLst>
              <c:ext xmlns:c16="http://schemas.microsoft.com/office/drawing/2014/chart" uri="{C3380CC4-5D6E-409C-BE32-E72D297353CC}">
                <c16:uniqueId val="{00000003-2AC8-435A-A5D0-57A36A743DB5}"/>
              </c:ext>
            </c:extLst>
          </c:dPt>
          <c:dPt>
            <c:idx val="2"/>
            <c:bubble3D val="0"/>
            <c:spPr>
              <a:solidFill>
                <a:srgbClr val="434EDF"/>
              </a:solidFill>
              <a:ln w="19050">
                <a:noFill/>
              </a:ln>
              <a:effectLst/>
            </c:spPr>
            <c:extLst>
              <c:ext xmlns:c16="http://schemas.microsoft.com/office/drawing/2014/chart" uri="{C3380CC4-5D6E-409C-BE32-E72D297353CC}">
                <c16:uniqueId val="{00000005-2AC8-435A-A5D0-57A36A743DB5}"/>
              </c:ext>
            </c:extLst>
          </c:dPt>
          <c:dPt>
            <c:idx val="3"/>
            <c:bubble3D val="0"/>
            <c:spPr>
              <a:solidFill>
                <a:srgbClr val="FF3849"/>
              </a:solidFill>
              <a:ln w="19050">
                <a:noFill/>
              </a:ln>
              <a:effectLst/>
            </c:spPr>
            <c:extLst>
              <c:ext xmlns:c16="http://schemas.microsoft.com/office/drawing/2014/chart" uri="{C3380CC4-5D6E-409C-BE32-E72D297353CC}">
                <c16:uniqueId val="{00000007-2AC8-435A-A5D0-57A36A743DB5}"/>
              </c:ext>
            </c:extLst>
          </c:dPt>
          <c:dPt>
            <c:idx val="4"/>
            <c:bubble3D val="0"/>
            <c:spPr>
              <a:solidFill>
                <a:srgbClr val="E3D1FF"/>
              </a:solidFill>
              <a:ln w="19050">
                <a:noFill/>
              </a:ln>
              <a:effectLst/>
            </c:spPr>
            <c:extLst>
              <c:ext xmlns:c16="http://schemas.microsoft.com/office/drawing/2014/chart" uri="{C3380CC4-5D6E-409C-BE32-E72D297353CC}">
                <c16:uniqueId val="{00000009-2AC8-435A-A5D0-57A36A743DB5}"/>
              </c:ext>
            </c:extLst>
          </c:dPt>
          <c:cat>
            <c:strRef>
              <c:f>Tabelle1!$A$2:$A$6</c:f>
              <c:strCache>
                <c:ptCount val="5"/>
                <c:pt idx="0">
                  <c:v>Krankheit</c:v>
                </c:pt>
                <c:pt idx="1">
                  <c:v>angeborene Behinderung</c:v>
                </c:pt>
                <c:pt idx="2">
                  <c:v>Privater Unfall (inkl. Verkehrsunfälle)</c:v>
                </c:pt>
                <c:pt idx="3">
                  <c:v>Arbeitsunfall</c:v>
                </c:pt>
                <c:pt idx="4">
                  <c:v>Sonstige</c:v>
                </c:pt>
              </c:strCache>
            </c:strRef>
          </c:cat>
          <c:val>
            <c:numRef>
              <c:f>Tabelle1!$B$2:$B$6</c:f>
              <c:numCache>
                <c:formatCode>General</c:formatCode>
                <c:ptCount val="5"/>
                <c:pt idx="0">
                  <c:v>89.96</c:v>
                </c:pt>
                <c:pt idx="1">
                  <c:v>3.25</c:v>
                </c:pt>
                <c:pt idx="2">
                  <c:v>0.69</c:v>
                </c:pt>
                <c:pt idx="3">
                  <c:v>0.68</c:v>
                </c:pt>
                <c:pt idx="4">
                  <c:v>5.41</c:v>
                </c:pt>
              </c:numCache>
            </c:numRef>
          </c:val>
          <c:extLst>
            <c:ext xmlns:c16="http://schemas.microsoft.com/office/drawing/2014/chart" uri="{C3380CC4-5D6E-409C-BE32-E72D297353CC}">
              <c16:uniqueId val="{0000000A-2AC8-435A-A5D0-57A36A743DB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9EDFA6-4706-4C53-9453-3CC2B3B5E652}" type="datetimeFigureOut">
              <a:rPr lang="de-DE" smtClean="0"/>
              <a:t>16.05.2024</a:t>
            </a:fld>
            <a:endParaRPr lang="de-DE"/>
          </a:p>
        </p:txBody>
      </p:sp>
      <p:sp>
        <p:nvSpPr>
          <p:cNvPr id="4" name="Folienbildplatzhalt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09A054-F8DA-4394-8E8E-2B35F45AEABA}" type="slidenum">
              <a:rPr lang="de-DE" smtClean="0"/>
              <a:t>‹Nr.›</a:t>
            </a:fld>
            <a:endParaRPr lang="de-DE"/>
          </a:p>
        </p:txBody>
      </p:sp>
    </p:spTree>
    <p:extLst>
      <p:ext uri="{BB962C8B-B14F-4D97-AF65-F5344CB8AC3E}">
        <p14:creationId xmlns:p14="http://schemas.microsoft.com/office/powerpoint/2010/main" val="2569717235"/>
      </p:ext>
    </p:extLst>
  </p:cSld>
  <p:clrMap bg1="lt1" tx1="dk1" bg2="lt2" tx2="dk2" accent1="accent1" accent2="accent2" accent3="accent3" accent4="accent4" accent5="accent5" accent6="accent6" hlink="hlink" folHlink="folHlink"/>
  <p:notesStyle>
    <a:lvl1pPr marL="0" algn="l" defTabSz="995507" rtl="0" eaLnBrk="1" latinLnBrk="0" hangingPunct="1">
      <a:defRPr sz="1306" kern="1200">
        <a:solidFill>
          <a:schemeClr val="tx1"/>
        </a:solidFill>
        <a:latin typeface="+mn-lt"/>
        <a:ea typeface="+mn-ea"/>
        <a:cs typeface="+mn-cs"/>
      </a:defRPr>
    </a:lvl1pPr>
    <a:lvl2pPr marL="497754" algn="l" defTabSz="995507" rtl="0" eaLnBrk="1" latinLnBrk="0" hangingPunct="1">
      <a:defRPr sz="1306" kern="1200">
        <a:solidFill>
          <a:schemeClr val="tx1"/>
        </a:solidFill>
        <a:latin typeface="+mn-lt"/>
        <a:ea typeface="+mn-ea"/>
        <a:cs typeface="+mn-cs"/>
      </a:defRPr>
    </a:lvl2pPr>
    <a:lvl3pPr marL="995507" algn="l" defTabSz="995507" rtl="0" eaLnBrk="1" latinLnBrk="0" hangingPunct="1">
      <a:defRPr sz="1306" kern="1200">
        <a:solidFill>
          <a:schemeClr val="tx1"/>
        </a:solidFill>
        <a:latin typeface="+mn-lt"/>
        <a:ea typeface="+mn-ea"/>
        <a:cs typeface="+mn-cs"/>
      </a:defRPr>
    </a:lvl3pPr>
    <a:lvl4pPr marL="1493261" algn="l" defTabSz="995507" rtl="0" eaLnBrk="1" latinLnBrk="0" hangingPunct="1">
      <a:defRPr sz="1306" kern="1200">
        <a:solidFill>
          <a:schemeClr val="tx1"/>
        </a:solidFill>
        <a:latin typeface="+mn-lt"/>
        <a:ea typeface="+mn-ea"/>
        <a:cs typeface="+mn-cs"/>
      </a:defRPr>
    </a:lvl4pPr>
    <a:lvl5pPr marL="1991015" algn="l" defTabSz="995507" rtl="0" eaLnBrk="1" latinLnBrk="0" hangingPunct="1">
      <a:defRPr sz="1306" kern="1200">
        <a:solidFill>
          <a:schemeClr val="tx1"/>
        </a:solidFill>
        <a:latin typeface="+mn-lt"/>
        <a:ea typeface="+mn-ea"/>
        <a:cs typeface="+mn-cs"/>
      </a:defRPr>
    </a:lvl5pPr>
    <a:lvl6pPr marL="2488768" algn="l" defTabSz="995507" rtl="0" eaLnBrk="1" latinLnBrk="0" hangingPunct="1">
      <a:defRPr sz="1306" kern="1200">
        <a:solidFill>
          <a:schemeClr val="tx1"/>
        </a:solidFill>
        <a:latin typeface="+mn-lt"/>
        <a:ea typeface="+mn-ea"/>
        <a:cs typeface="+mn-cs"/>
      </a:defRPr>
    </a:lvl6pPr>
    <a:lvl7pPr marL="2986522" algn="l" defTabSz="995507" rtl="0" eaLnBrk="1" latinLnBrk="0" hangingPunct="1">
      <a:defRPr sz="1306" kern="1200">
        <a:solidFill>
          <a:schemeClr val="tx1"/>
        </a:solidFill>
        <a:latin typeface="+mn-lt"/>
        <a:ea typeface="+mn-ea"/>
        <a:cs typeface="+mn-cs"/>
      </a:defRPr>
    </a:lvl7pPr>
    <a:lvl8pPr marL="3484275" algn="l" defTabSz="995507" rtl="0" eaLnBrk="1" latinLnBrk="0" hangingPunct="1">
      <a:defRPr sz="1306" kern="1200">
        <a:solidFill>
          <a:schemeClr val="tx1"/>
        </a:solidFill>
        <a:latin typeface="+mn-lt"/>
        <a:ea typeface="+mn-ea"/>
        <a:cs typeface="+mn-cs"/>
      </a:defRPr>
    </a:lvl8pPr>
    <a:lvl9pPr marL="3982029" algn="l" defTabSz="995507" rtl="0" eaLnBrk="1" latinLnBrk="0" hangingPunct="1">
      <a:defRPr sz="130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V-B 1/5">
    <p:spTree>
      <p:nvGrpSpPr>
        <p:cNvPr id="1" name=""/>
        <p:cNvGrpSpPr/>
        <p:nvPr/>
      </p:nvGrpSpPr>
      <p:grpSpPr>
        <a:xfrm>
          <a:off x="0" y="0"/>
          <a:ext cx="0" cy="0"/>
          <a:chOff x="0" y="0"/>
          <a:chExt cx="0" cy="0"/>
        </a:xfrm>
      </p:grpSpPr>
      <p:sp>
        <p:nvSpPr>
          <p:cNvPr id="11" name="Freihandform: Form 10">
            <a:extLst>
              <a:ext uri="{FF2B5EF4-FFF2-40B4-BE49-F238E27FC236}">
                <a16:creationId xmlns:a16="http://schemas.microsoft.com/office/drawing/2014/main" id="{CBE6C7B7-B6EE-75DB-01D6-AF4AA8EAFB57}"/>
              </a:ext>
            </a:extLst>
          </p:cNvPr>
          <p:cNvSpPr/>
          <p:nvPr userDrawn="1"/>
        </p:nvSpPr>
        <p:spPr>
          <a:xfrm flipH="1">
            <a:off x="795437" y="4650484"/>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12" name="Freihandform: Form 11">
            <a:extLst>
              <a:ext uri="{FF2B5EF4-FFF2-40B4-BE49-F238E27FC236}">
                <a16:creationId xmlns:a16="http://schemas.microsoft.com/office/drawing/2014/main" id="{8E1CEE53-4C66-15A5-890B-71F802CAE559}"/>
              </a:ext>
            </a:extLst>
          </p:cNvPr>
          <p:cNvSpPr/>
          <p:nvPr userDrawn="1"/>
        </p:nvSpPr>
        <p:spPr>
          <a:xfrm flipH="1">
            <a:off x="804870" y="8736631"/>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13" name="Freihandform: Form 12">
            <a:extLst>
              <a:ext uri="{FF2B5EF4-FFF2-40B4-BE49-F238E27FC236}">
                <a16:creationId xmlns:a16="http://schemas.microsoft.com/office/drawing/2014/main" id="{05BE2741-E426-3BBE-DE4A-AEC1AC460C12}"/>
              </a:ext>
            </a:extLst>
          </p:cNvPr>
          <p:cNvSpPr/>
          <p:nvPr userDrawn="1"/>
        </p:nvSpPr>
        <p:spPr>
          <a:xfrm>
            <a:off x="5111254" y="4650484"/>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14" name="Freihandform: Form 13">
            <a:extLst>
              <a:ext uri="{FF2B5EF4-FFF2-40B4-BE49-F238E27FC236}">
                <a16:creationId xmlns:a16="http://schemas.microsoft.com/office/drawing/2014/main" id="{A2427CDF-6BF9-72A2-0766-E0A42317A469}"/>
              </a:ext>
            </a:extLst>
          </p:cNvPr>
          <p:cNvSpPr/>
          <p:nvPr userDrawn="1"/>
        </p:nvSpPr>
        <p:spPr>
          <a:xfrm>
            <a:off x="5111254" y="8736631"/>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2" name="Rechteck: abgerundete Ecken 1">
            <a:extLst>
              <a:ext uri="{FF2B5EF4-FFF2-40B4-BE49-F238E27FC236}">
                <a16:creationId xmlns:a16="http://schemas.microsoft.com/office/drawing/2014/main" id="{BE1198CB-ECA9-3E2A-0EE9-7438499A49DA}"/>
              </a:ext>
            </a:extLst>
          </p:cNvPr>
          <p:cNvSpPr/>
          <p:nvPr userDrawn="1"/>
        </p:nvSpPr>
        <p:spPr>
          <a:xfrm>
            <a:off x="5772523" y="389629"/>
            <a:ext cx="990000" cy="355969"/>
          </a:xfrm>
          <a:prstGeom prst="roundRect">
            <a:avLst>
              <a:gd name="adj" fmla="val 50000"/>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V-B 1/5</a:t>
            </a:r>
          </a:p>
        </p:txBody>
      </p:sp>
      <p:sp>
        <p:nvSpPr>
          <p:cNvPr id="3" name="Textfeld 2">
            <a:extLst>
              <a:ext uri="{FF2B5EF4-FFF2-40B4-BE49-F238E27FC236}">
                <a16:creationId xmlns:a16="http://schemas.microsoft.com/office/drawing/2014/main" id="{3BEAA8EF-2A54-3478-069C-14209257C2B2}"/>
              </a:ext>
            </a:extLst>
          </p:cNvPr>
          <p:cNvSpPr txBox="1">
            <a:spLocks/>
          </p:cNvSpPr>
          <p:nvPr userDrawn="1"/>
        </p:nvSpPr>
        <p:spPr>
          <a:xfrm>
            <a:off x="646293" y="817727"/>
            <a:ext cx="5627084" cy="1236892"/>
          </a:xfrm>
          <a:prstGeom prst="rect">
            <a:avLst/>
          </a:prstGeom>
          <a:noFill/>
        </p:spPr>
        <p:txBody>
          <a:bodyPr wrap="none" lIns="98694" tIns="49347" rIns="98694" bIns="49347" rtlCol="0" anchor="t">
            <a:spAutoFit/>
          </a:bodyPr>
          <a:lstStyle/>
          <a:p>
            <a:r>
              <a:rPr lang="de-DE" sz="2590" b="1" dirty="0">
                <a:latin typeface="Helvetica" panose="020B0604020202020204" pitchFamily="34" charset="0"/>
                <a:ea typeface="Inter" panose="020B0502030000000004" pitchFamily="34" charset="0"/>
                <a:cs typeface="Helvetica" panose="020B0604020202020204" pitchFamily="34" charset="0"/>
              </a:rPr>
              <a:t>Domino Versicherungen</a:t>
            </a:r>
          </a:p>
          <a:p>
            <a:endParaRPr lang="de-DE" sz="1600" dirty="0">
              <a:latin typeface="Helvetica" panose="020B0604020202020204" pitchFamily="34" charset="0"/>
              <a:ea typeface="Inter" panose="020B0502030000000004" pitchFamily="34" charset="0"/>
              <a:cs typeface="Helvetica" panose="020B0604020202020204" pitchFamily="34" charset="0"/>
            </a:endParaRPr>
          </a:p>
          <a:p>
            <a:r>
              <a:rPr lang="de-DE" sz="1600" i="1" dirty="0">
                <a:latin typeface="Helvetica" panose="020B0604020202020204" pitchFamily="34" charset="0"/>
                <a:ea typeface="Inter" panose="020B0502030000000004" pitchFamily="34" charset="0"/>
                <a:cs typeface="Helvetica" panose="020B0604020202020204" pitchFamily="34" charset="0"/>
              </a:rPr>
              <a:t>Bitte schneiden Sie die Karten vor Einsatz in der Stunde zu,</a:t>
            </a:r>
            <a:br>
              <a:rPr lang="de-DE" sz="1600" i="1" dirty="0">
                <a:latin typeface="Helvetica" panose="020B0604020202020204" pitchFamily="34" charset="0"/>
                <a:ea typeface="Inter" panose="020B0502030000000004" pitchFamily="34" charset="0"/>
                <a:cs typeface="Helvetica" panose="020B0604020202020204" pitchFamily="34" charset="0"/>
              </a:rPr>
            </a:br>
            <a:r>
              <a:rPr lang="de-DE" sz="1600" i="1" dirty="0">
                <a:latin typeface="Helvetica" panose="020B0604020202020204" pitchFamily="34" charset="0"/>
                <a:ea typeface="Inter" panose="020B0502030000000004" pitchFamily="34" charset="0"/>
                <a:cs typeface="Helvetica" panose="020B0604020202020204" pitchFamily="34" charset="0"/>
              </a:rPr>
              <a:t>die die hier abgebildete Reihenfolge der Lösung entspricht.</a:t>
            </a:r>
          </a:p>
        </p:txBody>
      </p:sp>
    </p:spTree>
    <p:extLst>
      <p:ext uri="{BB962C8B-B14F-4D97-AF65-F5344CB8AC3E}">
        <p14:creationId xmlns:p14="http://schemas.microsoft.com/office/powerpoint/2010/main" val="3312040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B 2/5">
    <p:spTree>
      <p:nvGrpSpPr>
        <p:cNvPr id="1" name=""/>
        <p:cNvGrpSpPr/>
        <p:nvPr/>
      </p:nvGrpSpPr>
      <p:grpSpPr>
        <a:xfrm>
          <a:off x="0" y="0"/>
          <a:ext cx="0" cy="0"/>
          <a:chOff x="0" y="0"/>
          <a:chExt cx="0" cy="0"/>
        </a:xfrm>
      </p:grpSpPr>
      <p:sp>
        <p:nvSpPr>
          <p:cNvPr id="2" name="Freihandform: Form 1">
            <a:extLst>
              <a:ext uri="{FF2B5EF4-FFF2-40B4-BE49-F238E27FC236}">
                <a16:creationId xmlns:a16="http://schemas.microsoft.com/office/drawing/2014/main" id="{A9617FC7-26EF-26E5-D47E-036DF85DB8FF}"/>
              </a:ext>
            </a:extLst>
          </p:cNvPr>
          <p:cNvSpPr/>
          <p:nvPr userDrawn="1"/>
        </p:nvSpPr>
        <p:spPr>
          <a:xfrm flipH="1">
            <a:off x="795437" y="4650484"/>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3" name="Freihandform: Form 2">
            <a:extLst>
              <a:ext uri="{FF2B5EF4-FFF2-40B4-BE49-F238E27FC236}">
                <a16:creationId xmlns:a16="http://schemas.microsoft.com/office/drawing/2014/main" id="{6C2E9357-9196-1467-9169-52AC0521C3AF}"/>
              </a:ext>
            </a:extLst>
          </p:cNvPr>
          <p:cNvSpPr/>
          <p:nvPr userDrawn="1"/>
        </p:nvSpPr>
        <p:spPr>
          <a:xfrm flipH="1">
            <a:off x="804870" y="8736631"/>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4" name="Freihandform: Form 3">
            <a:extLst>
              <a:ext uri="{FF2B5EF4-FFF2-40B4-BE49-F238E27FC236}">
                <a16:creationId xmlns:a16="http://schemas.microsoft.com/office/drawing/2014/main" id="{790F1211-1BF8-90BE-09EE-DE08FA284EC1}"/>
              </a:ext>
            </a:extLst>
          </p:cNvPr>
          <p:cNvSpPr/>
          <p:nvPr userDrawn="1"/>
        </p:nvSpPr>
        <p:spPr>
          <a:xfrm>
            <a:off x="5111254" y="4650484"/>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5" name="Freihandform: Form 4">
            <a:extLst>
              <a:ext uri="{FF2B5EF4-FFF2-40B4-BE49-F238E27FC236}">
                <a16:creationId xmlns:a16="http://schemas.microsoft.com/office/drawing/2014/main" id="{E04DC416-D6FE-E18C-1617-98A1D021D781}"/>
              </a:ext>
            </a:extLst>
          </p:cNvPr>
          <p:cNvSpPr/>
          <p:nvPr userDrawn="1"/>
        </p:nvSpPr>
        <p:spPr>
          <a:xfrm>
            <a:off x="5111254" y="8736631"/>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6" name="Rechteck: abgerundete Ecken 5">
            <a:extLst>
              <a:ext uri="{FF2B5EF4-FFF2-40B4-BE49-F238E27FC236}">
                <a16:creationId xmlns:a16="http://schemas.microsoft.com/office/drawing/2014/main" id="{6B234B34-C268-1DD2-7D08-216735D12919}"/>
              </a:ext>
            </a:extLst>
          </p:cNvPr>
          <p:cNvSpPr/>
          <p:nvPr userDrawn="1"/>
        </p:nvSpPr>
        <p:spPr>
          <a:xfrm>
            <a:off x="5772523" y="389629"/>
            <a:ext cx="990000" cy="355969"/>
          </a:xfrm>
          <a:prstGeom prst="roundRect">
            <a:avLst>
              <a:gd name="adj" fmla="val 50000"/>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V-B 2/5</a:t>
            </a:r>
          </a:p>
        </p:txBody>
      </p:sp>
    </p:spTree>
    <p:extLst>
      <p:ext uri="{BB962C8B-B14F-4D97-AF65-F5344CB8AC3E}">
        <p14:creationId xmlns:p14="http://schemas.microsoft.com/office/powerpoint/2010/main" val="2415701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B 3/5">
    <p:spTree>
      <p:nvGrpSpPr>
        <p:cNvPr id="1" name=""/>
        <p:cNvGrpSpPr/>
        <p:nvPr/>
      </p:nvGrpSpPr>
      <p:grpSpPr>
        <a:xfrm>
          <a:off x="0" y="0"/>
          <a:ext cx="0" cy="0"/>
          <a:chOff x="0" y="0"/>
          <a:chExt cx="0" cy="0"/>
        </a:xfrm>
      </p:grpSpPr>
      <p:sp>
        <p:nvSpPr>
          <p:cNvPr id="2" name="Freihandform: Form 1">
            <a:extLst>
              <a:ext uri="{FF2B5EF4-FFF2-40B4-BE49-F238E27FC236}">
                <a16:creationId xmlns:a16="http://schemas.microsoft.com/office/drawing/2014/main" id="{BA70638B-0F3D-5058-9A2B-A5ADE0D0F528}"/>
              </a:ext>
            </a:extLst>
          </p:cNvPr>
          <p:cNvSpPr/>
          <p:nvPr userDrawn="1"/>
        </p:nvSpPr>
        <p:spPr>
          <a:xfrm flipH="1">
            <a:off x="795437" y="4650484"/>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3" name="Freihandform: Form 2">
            <a:extLst>
              <a:ext uri="{FF2B5EF4-FFF2-40B4-BE49-F238E27FC236}">
                <a16:creationId xmlns:a16="http://schemas.microsoft.com/office/drawing/2014/main" id="{C26AFEA8-7822-83E1-E6F9-41299E2E878E}"/>
              </a:ext>
            </a:extLst>
          </p:cNvPr>
          <p:cNvSpPr/>
          <p:nvPr userDrawn="1"/>
        </p:nvSpPr>
        <p:spPr>
          <a:xfrm flipH="1">
            <a:off x="804870" y="8736631"/>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4" name="Freihandform: Form 3">
            <a:extLst>
              <a:ext uri="{FF2B5EF4-FFF2-40B4-BE49-F238E27FC236}">
                <a16:creationId xmlns:a16="http://schemas.microsoft.com/office/drawing/2014/main" id="{3878F8E2-64A1-7005-DA0D-4E210BE5CF5A}"/>
              </a:ext>
            </a:extLst>
          </p:cNvPr>
          <p:cNvSpPr/>
          <p:nvPr userDrawn="1"/>
        </p:nvSpPr>
        <p:spPr>
          <a:xfrm>
            <a:off x="5111254" y="4650484"/>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5" name="Freihandform: Form 4">
            <a:extLst>
              <a:ext uri="{FF2B5EF4-FFF2-40B4-BE49-F238E27FC236}">
                <a16:creationId xmlns:a16="http://schemas.microsoft.com/office/drawing/2014/main" id="{52BEAA6A-1F98-FA7E-EB52-0B38384A78BD}"/>
              </a:ext>
            </a:extLst>
          </p:cNvPr>
          <p:cNvSpPr/>
          <p:nvPr userDrawn="1"/>
        </p:nvSpPr>
        <p:spPr>
          <a:xfrm>
            <a:off x="5111254" y="8736631"/>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6" name="Rechteck: abgerundete Ecken 5">
            <a:extLst>
              <a:ext uri="{FF2B5EF4-FFF2-40B4-BE49-F238E27FC236}">
                <a16:creationId xmlns:a16="http://schemas.microsoft.com/office/drawing/2014/main" id="{AA712899-991C-7A73-0E95-8BB45EACAA5D}"/>
              </a:ext>
            </a:extLst>
          </p:cNvPr>
          <p:cNvSpPr/>
          <p:nvPr userDrawn="1"/>
        </p:nvSpPr>
        <p:spPr>
          <a:xfrm>
            <a:off x="5772523" y="389629"/>
            <a:ext cx="990000" cy="355969"/>
          </a:xfrm>
          <a:prstGeom prst="roundRect">
            <a:avLst>
              <a:gd name="adj" fmla="val 50000"/>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V-B 3/5</a:t>
            </a:r>
          </a:p>
        </p:txBody>
      </p:sp>
    </p:spTree>
    <p:extLst>
      <p:ext uri="{BB962C8B-B14F-4D97-AF65-F5344CB8AC3E}">
        <p14:creationId xmlns:p14="http://schemas.microsoft.com/office/powerpoint/2010/main" val="843215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B 4/5">
    <p:spTree>
      <p:nvGrpSpPr>
        <p:cNvPr id="1" name=""/>
        <p:cNvGrpSpPr/>
        <p:nvPr/>
      </p:nvGrpSpPr>
      <p:grpSpPr>
        <a:xfrm>
          <a:off x="0" y="0"/>
          <a:ext cx="0" cy="0"/>
          <a:chOff x="0" y="0"/>
          <a:chExt cx="0" cy="0"/>
        </a:xfrm>
      </p:grpSpPr>
      <p:sp>
        <p:nvSpPr>
          <p:cNvPr id="2" name="Freihandform: Form 1">
            <a:extLst>
              <a:ext uri="{FF2B5EF4-FFF2-40B4-BE49-F238E27FC236}">
                <a16:creationId xmlns:a16="http://schemas.microsoft.com/office/drawing/2014/main" id="{84126F18-B419-2E6D-B0A5-FEDD3E43F53D}"/>
              </a:ext>
            </a:extLst>
          </p:cNvPr>
          <p:cNvSpPr/>
          <p:nvPr userDrawn="1"/>
        </p:nvSpPr>
        <p:spPr>
          <a:xfrm flipH="1">
            <a:off x="795437" y="4650484"/>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3" name="Freihandform: Form 2">
            <a:extLst>
              <a:ext uri="{FF2B5EF4-FFF2-40B4-BE49-F238E27FC236}">
                <a16:creationId xmlns:a16="http://schemas.microsoft.com/office/drawing/2014/main" id="{5F0EF00C-6818-A4A1-689A-EC314290866E}"/>
              </a:ext>
            </a:extLst>
          </p:cNvPr>
          <p:cNvSpPr/>
          <p:nvPr userDrawn="1"/>
        </p:nvSpPr>
        <p:spPr>
          <a:xfrm flipH="1">
            <a:off x="804870" y="8736631"/>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4" name="Freihandform: Form 3">
            <a:extLst>
              <a:ext uri="{FF2B5EF4-FFF2-40B4-BE49-F238E27FC236}">
                <a16:creationId xmlns:a16="http://schemas.microsoft.com/office/drawing/2014/main" id="{D0C2C7A6-74DF-3C09-7DC3-E37F25FE301C}"/>
              </a:ext>
            </a:extLst>
          </p:cNvPr>
          <p:cNvSpPr/>
          <p:nvPr userDrawn="1"/>
        </p:nvSpPr>
        <p:spPr>
          <a:xfrm>
            <a:off x="5111254" y="4650484"/>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5" name="Freihandform: Form 4">
            <a:extLst>
              <a:ext uri="{FF2B5EF4-FFF2-40B4-BE49-F238E27FC236}">
                <a16:creationId xmlns:a16="http://schemas.microsoft.com/office/drawing/2014/main" id="{FBEACE68-D47C-56C8-DFFC-1DDFBEAC2B04}"/>
              </a:ext>
            </a:extLst>
          </p:cNvPr>
          <p:cNvSpPr/>
          <p:nvPr userDrawn="1"/>
        </p:nvSpPr>
        <p:spPr>
          <a:xfrm>
            <a:off x="5111254" y="8736631"/>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6" name="Rechteck: abgerundete Ecken 5">
            <a:extLst>
              <a:ext uri="{FF2B5EF4-FFF2-40B4-BE49-F238E27FC236}">
                <a16:creationId xmlns:a16="http://schemas.microsoft.com/office/drawing/2014/main" id="{16765C74-3932-A599-D55D-166B026A478D}"/>
              </a:ext>
            </a:extLst>
          </p:cNvPr>
          <p:cNvSpPr/>
          <p:nvPr userDrawn="1"/>
        </p:nvSpPr>
        <p:spPr>
          <a:xfrm>
            <a:off x="5772523" y="389629"/>
            <a:ext cx="990000" cy="355969"/>
          </a:xfrm>
          <a:prstGeom prst="roundRect">
            <a:avLst>
              <a:gd name="adj" fmla="val 50000"/>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V-B 4/5</a:t>
            </a:r>
          </a:p>
        </p:txBody>
      </p:sp>
    </p:spTree>
    <p:extLst>
      <p:ext uri="{BB962C8B-B14F-4D97-AF65-F5344CB8AC3E}">
        <p14:creationId xmlns:p14="http://schemas.microsoft.com/office/powerpoint/2010/main" val="3097394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B 5/5">
    <p:spTree>
      <p:nvGrpSpPr>
        <p:cNvPr id="1" name=""/>
        <p:cNvGrpSpPr/>
        <p:nvPr/>
      </p:nvGrpSpPr>
      <p:grpSpPr>
        <a:xfrm>
          <a:off x="0" y="0"/>
          <a:ext cx="0" cy="0"/>
          <a:chOff x="0" y="0"/>
          <a:chExt cx="0" cy="0"/>
        </a:xfrm>
      </p:grpSpPr>
      <p:sp>
        <p:nvSpPr>
          <p:cNvPr id="2" name="Freihandform: Form 1">
            <a:extLst>
              <a:ext uri="{FF2B5EF4-FFF2-40B4-BE49-F238E27FC236}">
                <a16:creationId xmlns:a16="http://schemas.microsoft.com/office/drawing/2014/main" id="{AEC4AD24-55F5-744D-63C6-0F6A166F3B5A}"/>
              </a:ext>
            </a:extLst>
          </p:cNvPr>
          <p:cNvSpPr/>
          <p:nvPr userDrawn="1"/>
        </p:nvSpPr>
        <p:spPr>
          <a:xfrm flipH="1">
            <a:off x="795437" y="4650484"/>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3" name="Freihandform: Form 2">
            <a:extLst>
              <a:ext uri="{FF2B5EF4-FFF2-40B4-BE49-F238E27FC236}">
                <a16:creationId xmlns:a16="http://schemas.microsoft.com/office/drawing/2014/main" id="{F8197BCD-9CD2-002D-56D5-C73F03619A93}"/>
              </a:ext>
            </a:extLst>
          </p:cNvPr>
          <p:cNvSpPr/>
          <p:nvPr userDrawn="1"/>
        </p:nvSpPr>
        <p:spPr>
          <a:xfrm flipH="1">
            <a:off x="804870" y="8736631"/>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4" name="Freihandform: Form 3">
            <a:extLst>
              <a:ext uri="{FF2B5EF4-FFF2-40B4-BE49-F238E27FC236}">
                <a16:creationId xmlns:a16="http://schemas.microsoft.com/office/drawing/2014/main" id="{1759A62F-1831-3D41-40D7-AAD18CE90F64}"/>
              </a:ext>
            </a:extLst>
          </p:cNvPr>
          <p:cNvSpPr/>
          <p:nvPr userDrawn="1"/>
        </p:nvSpPr>
        <p:spPr>
          <a:xfrm>
            <a:off x="5111254" y="4650484"/>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5" name="Freihandform: Form 4">
            <a:extLst>
              <a:ext uri="{FF2B5EF4-FFF2-40B4-BE49-F238E27FC236}">
                <a16:creationId xmlns:a16="http://schemas.microsoft.com/office/drawing/2014/main" id="{42B7179E-137A-939E-6FCD-C4F2F7C87C2C}"/>
              </a:ext>
            </a:extLst>
          </p:cNvPr>
          <p:cNvSpPr/>
          <p:nvPr userDrawn="1"/>
        </p:nvSpPr>
        <p:spPr>
          <a:xfrm>
            <a:off x="5111254" y="8736631"/>
            <a:ext cx="1668272" cy="137393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6" name="Rechteck: abgerundete Ecken 5">
            <a:extLst>
              <a:ext uri="{FF2B5EF4-FFF2-40B4-BE49-F238E27FC236}">
                <a16:creationId xmlns:a16="http://schemas.microsoft.com/office/drawing/2014/main" id="{6C03634D-67BB-7FB8-A6C8-1936BC28E4CA}"/>
              </a:ext>
            </a:extLst>
          </p:cNvPr>
          <p:cNvSpPr/>
          <p:nvPr userDrawn="1"/>
        </p:nvSpPr>
        <p:spPr>
          <a:xfrm>
            <a:off x="5772523" y="389629"/>
            <a:ext cx="990000" cy="355969"/>
          </a:xfrm>
          <a:prstGeom prst="roundRect">
            <a:avLst>
              <a:gd name="adj" fmla="val 50000"/>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V-B 5/5</a:t>
            </a:r>
          </a:p>
        </p:txBody>
      </p:sp>
    </p:spTree>
    <p:extLst>
      <p:ext uri="{BB962C8B-B14F-4D97-AF65-F5344CB8AC3E}">
        <p14:creationId xmlns:p14="http://schemas.microsoft.com/office/powerpoint/2010/main" val="3707918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uppieren 11">
            <a:extLst>
              <a:ext uri="{FF2B5EF4-FFF2-40B4-BE49-F238E27FC236}">
                <a16:creationId xmlns:a16="http://schemas.microsoft.com/office/drawing/2014/main" id="{474842B4-C418-1266-E3FE-188F4FFF5719}"/>
              </a:ext>
            </a:extLst>
          </p:cNvPr>
          <p:cNvGrpSpPr>
            <a:grpSpLocks/>
          </p:cNvGrpSpPr>
          <p:nvPr userDrawn="1"/>
        </p:nvGrpSpPr>
        <p:grpSpPr>
          <a:xfrm rot="16200000">
            <a:off x="6498246" y="9411823"/>
            <a:ext cx="1069511" cy="253546"/>
            <a:chOff x="4740892" y="3380559"/>
            <a:chExt cx="716795" cy="169928"/>
          </a:xfrm>
        </p:grpSpPr>
        <p:pic>
          <p:nvPicPr>
            <p:cNvPr id="13" name="Grafik 12">
              <a:extLst>
                <a:ext uri="{FF2B5EF4-FFF2-40B4-BE49-F238E27FC236}">
                  <a16:creationId xmlns:a16="http://schemas.microsoft.com/office/drawing/2014/main" id="{4EA6F9D3-6CD5-A4D0-459A-3EEF0F9F3F3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842151" y="3420042"/>
              <a:ext cx="615536" cy="90000"/>
            </a:xfrm>
            <a:prstGeom prst="rect">
              <a:avLst/>
            </a:prstGeom>
          </p:spPr>
        </p:pic>
        <p:sp>
          <p:nvSpPr>
            <p:cNvPr id="14" name="Textfeld 13">
              <a:extLst>
                <a:ext uri="{FF2B5EF4-FFF2-40B4-BE49-F238E27FC236}">
                  <a16:creationId xmlns:a16="http://schemas.microsoft.com/office/drawing/2014/main" id="{9D3534EA-FF91-E3A6-39BA-08FD94E767B7}"/>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pic>
        <p:nvPicPr>
          <p:cNvPr id="17" name="Grafik 16">
            <a:extLst>
              <a:ext uri="{FF2B5EF4-FFF2-40B4-BE49-F238E27FC236}">
                <a16:creationId xmlns:a16="http://schemas.microsoft.com/office/drawing/2014/main" id="{5B391DB5-E1F0-2FE4-8F1F-5B3C89617300}"/>
              </a:ext>
            </a:extLst>
          </p:cNvPr>
          <p:cNvPicPr>
            <a:picLocks/>
          </p:cNvPicPr>
          <p:nvPr userDrawn="1"/>
        </p:nvPicPr>
        <p:blipFill>
          <a:blip r:embed="rId9">
            <a:extLst>
              <a:ext uri="{28A0092B-C50C-407E-A947-70E740481C1C}">
                <a14:useLocalDpi xmlns:a14="http://schemas.microsoft.com/office/drawing/2010/main" val="0"/>
              </a:ext>
            </a:extLst>
          </a:blip>
          <a:stretch>
            <a:fillRect/>
          </a:stretch>
        </p:blipFill>
        <p:spPr>
          <a:xfrm>
            <a:off x="6317658" y="1315373"/>
            <a:ext cx="642730" cy="629326"/>
          </a:xfrm>
          <a:prstGeom prst="rect">
            <a:avLst/>
          </a:prstGeom>
        </p:spPr>
      </p:pic>
      <p:sp>
        <p:nvSpPr>
          <p:cNvPr id="2" name="Rechteck: abgerundete Ecken 1">
            <a:extLst>
              <a:ext uri="{FF2B5EF4-FFF2-40B4-BE49-F238E27FC236}">
                <a16:creationId xmlns:a16="http://schemas.microsoft.com/office/drawing/2014/main" id="{9DFA6AA1-294B-7D78-FDEA-0B9D3182C876}"/>
              </a:ext>
            </a:extLst>
          </p:cNvPr>
          <p:cNvSpPr/>
          <p:nvPr userDrawn="1"/>
        </p:nvSpPr>
        <p:spPr>
          <a:xfrm>
            <a:off x="646293" y="395078"/>
            <a:ext cx="3261716" cy="3505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400" dirty="0">
                <a:latin typeface="Helvetica" panose="020B0604020202020204" pitchFamily="34" charset="0"/>
                <a:cs typeface="Helvetica" panose="020B0604020202020204" pitchFamily="34" charset="0"/>
              </a:rPr>
              <a:t>Vorbereitung durch die Lehrkraft nötig</a:t>
            </a:r>
          </a:p>
        </p:txBody>
      </p:sp>
    </p:spTree>
    <p:extLst>
      <p:ext uri="{BB962C8B-B14F-4D97-AF65-F5344CB8AC3E}">
        <p14:creationId xmlns:p14="http://schemas.microsoft.com/office/powerpoint/2010/main" val="420218129"/>
      </p:ext>
    </p:extLst>
  </p:cSld>
  <p:clrMap bg1="lt1" tx1="dk1" bg2="lt2" tx2="dk2" accent1="accent1" accent2="accent2" accent3="accent3" accent4="accent4" accent5="accent5" accent6="accent6" hlink="hlink" folHlink="folHlink"/>
  <p:sldLayoutIdLst>
    <p:sldLayoutId id="2147483678" r:id="rId1"/>
    <p:sldLayoutId id="2147483662" r:id="rId2"/>
    <p:sldLayoutId id="2147483663" r:id="rId3"/>
    <p:sldLayoutId id="2147483664" r:id="rId4"/>
    <p:sldLayoutId id="2147483665" r:id="rId5"/>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chart" Target="../charts/chart4.xml"/><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4.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png"/><Relationship Id="rId7"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4.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4E1879DD-AE52-AD0E-1A02-314113877312}"/>
              </a:ext>
            </a:extLst>
          </p:cNvPr>
          <p:cNvSpPr>
            <a:spLocks/>
          </p:cNvSpPr>
          <p:nvPr/>
        </p:nvSpPr>
        <p:spPr>
          <a:xfrm>
            <a:off x="795437" y="2029391"/>
            <a:ext cx="2984400" cy="3995021"/>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pPr rtl="0" fontAlgn="base"/>
            <a:r>
              <a:rPr lang="de-DE" sz="1187" dirty="0">
                <a:solidFill>
                  <a:srgbClr val="000000"/>
                </a:solidFill>
                <a:latin typeface="Helvetica" panose="020B0604020202020204" pitchFamily="34" charset="0"/>
                <a:cs typeface="Helvetica" panose="020B0604020202020204" pitchFamily="34" charset="0"/>
              </a:rPr>
              <a:t>„Im Rahmen von rund 473 Millionen Versicherungsverträgen bietet die Versicherungswirtschaft Risikoschutz und Vorsorge für nahezu jeden privaten Haushalt und jedes Unternehmen. […] Wäre Versicherungsschutz sichtbar, man würde ihm auf Schritt und Tritt begegnen, an jedem Auto, an jedem Gebäude und in jedem Unternehmen. Es liegt in der Natur der Menschen, schützen zu wollen, was ihnen am Herzen liegt: die Familie, das Haus oder auch den Betrieb.“</a:t>
            </a:r>
          </a:p>
          <a:p>
            <a:pPr rtl="0" fontAlgn="base"/>
            <a:endParaRPr lang="de-DE" sz="1187" dirty="0">
              <a:solidFill>
                <a:srgbClr val="000000"/>
              </a:solidFill>
              <a:latin typeface="Helvetica" panose="020B0604020202020204" pitchFamily="34" charset="0"/>
              <a:cs typeface="Helvetica" panose="020B0604020202020204" pitchFamily="34" charset="0"/>
            </a:endParaRPr>
          </a:p>
          <a:p>
            <a:pPr rtl="0" fontAlgn="base"/>
            <a:r>
              <a:rPr lang="de-DE" sz="1187" b="1" dirty="0">
                <a:solidFill>
                  <a:srgbClr val="000000"/>
                </a:solidFill>
                <a:latin typeface="Helvetica" panose="020B0604020202020204" pitchFamily="34" charset="0"/>
                <a:cs typeface="Helvetica" panose="020B0604020202020204" pitchFamily="34" charset="0"/>
              </a:rPr>
              <a:t>Quelle:</a:t>
            </a:r>
            <a:r>
              <a:rPr lang="de-DE" sz="1187" dirty="0">
                <a:solidFill>
                  <a:srgbClr val="000000"/>
                </a:solidFill>
                <a:latin typeface="Helvetica" panose="020B0604020202020204" pitchFamily="34" charset="0"/>
                <a:cs typeface="Helvetica" panose="020B0604020202020204" pitchFamily="34" charset="0"/>
              </a:rPr>
              <a:t> GDV Website, abgerufen am 24.04.2024</a:t>
            </a:r>
            <a:endParaRPr lang="de-DE" sz="1295" dirty="0">
              <a:solidFill>
                <a:srgbClr val="000000"/>
              </a:solidFill>
              <a:latin typeface="Helvetica" panose="020B0604020202020204" pitchFamily="34" charset="0"/>
              <a:cs typeface="Helvetica" panose="020B0604020202020204" pitchFamily="34" charset="0"/>
            </a:endParaRPr>
          </a:p>
        </p:txBody>
      </p:sp>
      <p:sp>
        <p:nvSpPr>
          <p:cNvPr id="42" name="Rechteck 41">
            <a:extLst>
              <a:ext uri="{FF2B5EF4-FFF2-40B4-BE49-F238E27FC236}">
                <a16:creationId xmlns:a16="http://schemas.microsoft.com/office/drawing/2014/main" id="{D7B1AF5E-A486-A43F-B492-B16558CC5618}"/>
              </a:ext>
            </a:extLst>
          </p:cNvPr>
          <p:cNvSpPr>
            <a:spLocks/>
          </p:cNvSpPr>
          <p:nvPr/>
        </p:nvSpPr>
        <p:spPr>
          <a:xfrm>
            <a:off x="795437" y="6115540"/>
            <a:ext cx="2984400" cy="3995022"/>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endParaRPr lang="de-DE" sz="1295" dirty="0">
              <a:solidFill>
                <a:schemeClr val="tx1"/>
              </a:solidFill>
              <a:latin typeface="Helvetica" panose="020B0604020202020204" pitchFamily="34" charset="0"/>
              <a:ea typeface="Inter" panose="020B0502030000000004" pitchFamily="34" charset="0"/>
              <a:cs typeface="Helvetica" panose="020B0604020202020204" pitchFamily="34" charset="0"/>
            </a:endParaRPr>
          </a:p>
        </p:txBody>
      </p:sp>
      <p:grpSp>
        <p:nvGrpSpPr>
          <p:cNvPr id="1090" name="Gruppieren 1089">
            <a:extLst>
              <a:ext uri="{FF2B5EF4-FFF2-40B4-BE49-F238E27FC236}">
                <a16:creationId xmlns:a16="http://schemas.microsoft.com/office/drawing/2014/main" id="{77584D87-8499-5D5F-EBBE-486FF3DF11D3}"/>
              </a:ext>
            </a:extLst>
          </p:cNvPr>
          <p:cNvGrpSpPr>
            <a:grpSpLocks/>
          </p:cNvGrpSpPr>
          <p:nvPr/>
        </p:nvGrpSpPr>
        <p:grpSpPr>
          <a:xfrm>
            <a:off x="940970" y="6345462"/>
            <a:ext cx="2704296" cy="3497049"/>
            <a:chOff x="-4562940" y="-1"/>
            <a:chExt cx="2505539" cy="3240028"/>
          </a:xfrm>
        </p:grpSpPr>
        <p:graphicFrame>
          <p:nvGraphicFramePr>
            <p:cNvPr id="1091" name="Diagramm 1090">
              <a:extLst>
                <a:ext uri="{FF2B5EF4-FFF2-40B4-BE49-F238E27FC236}">
                  <a16:creationId xmlns:a16="http://schemas.microsoft.com/office/drawing/2014/main" id="{A9248EE2-C62F-7411-8012-706D1B58E2E0}"/>
                </a:ext>
              </a:extLst>
            </p:cNvPr>
            <p:cNvGraphicFramePr>
              <a:graphicFrameLocks/>
            </p:cNvGraphicFramePr>
            <p:nvPr>
              <p:extLst>
                <p:ext uri="{D42A27DB-BD31-4B8C-83A1-F6EECF244321}">
                  <p14:modId xmlns:p14="http://schemas.microsoft.com/office/powerpoint/2010/main" val="2181993966"/>
                </p:ext>
              </p:extLst>
            </p:nvPr>
          </p:nvGraphicFramePr>
          <p:xfrm>
            <a:off x="-4458571" y="461433"/>
            <a:ext cx="2295385" cy="2256417"/>
          </p:xfrm>
          <a:graphic>
            <a:graphicData uri="http://schemas.openxmlformats.org/drawingml/2006/chart">
              <c:chart xmlns:c="http://schemas.openxmlformats.org/drawingml/2006/chart" xmlns:r="http://schemas.openxmlformats.org/officeDocument/2006/relationships" r:id="rId2"/>
            </a:graphicData>
          </a:graphic>
        </p:graphicFrame>
        <p:sp>
          <p:nvSpPr>
            <p:cNvPr id="1092" name="Textfeld 1091">
              <a:extLst>
                <a:ext uri="{FF2B5EF4-FFF2-40B4-BE49-F238E27FC236}">
                  <a16:creationId xmlns:a16="http://schemas.microsoft.com/office/drawing/2014/main" id="{B11A4192-FF22-208D-0F7C-72F94A3BDD73}"/>
                </a:ext>
              </a:extLst>
            </p:cNvPr>
            <p:cNvSpPr txBox="1">
              <a:spLocks/>
            </p:cNvSpPr>
            <p:nvPr/>
          </p:nvSpPr>
          <p:spPr>
            <a:xfrm>
              <a:off x="-4562940" y="-1"/>
              <a:ext cx="2021637" cy="424050"/>
            </a:xfrm>
            <a:prstGeom prst="rect">
              <a:avLst/>
            </a:prstGeom>
            <a:noFill/>
          </p:spPr>
          <p:txBody>
            <a:bodyPr wrap="none" rtlCol="0">
              <a:spAutoFit/>
            </a:bodyPr>
            <a:lstStyle/>
            <a:p>
              <a:r>
                <a:rPr lang="de-DE" sz="1187" b="1" dirty="0">
                  <a:latin typeface="Helvetica" panose="020B0604020202020204" pitchFamily="34" charset="0"/>
                  <a:cs typeface="Helvetica" panose="020B0604020202020204" pitchFamily="34" charset="0"/>
                </a:rPr>
                <a:t>5 häufigste Versicherungen</a:t>
              </a:r>
              <a:br>
                <a:rPr lang="de-DE" sz="1187" b="1" dirty="0">
                  <a:latin typeface="Helvetica" panose="020B0604020202020204" pitchFamily="34" charset="0"/>
                  <a:cs typeface="Helvetica" panose="020B0604020202020204" pitchFamily="34" charset="0"/>
                </a:rPr>
              </a:br>
              <a:r>
                <a:rPr lang="de-DE" sz="1187" b="1" dirty="0">
                  <a:latin typeface="Helvetica" panose="020B0604020202020204" pitchFamily="34" charset="0"/>
                  <a:cs typeface="Helvetica" panose="020B0604020202020204" pitchFamily="34" charset="0"/>
                </a:rPr>
                <a:t>(Anteil der Haushalte)</a:t>
              </a:r>
            </a:p>
          </p:txBody>
        </p:sp>
        <p:sp>
          <p:nvSpPr>
            <p:cNvPr id="1093" name="Textfeld 1092">
              <a:extLst>
                <a:ext uri="{FF2B5EF4-FFF2-40B4-BE49-F238E27FC236}">
                  <a16:creationId xmlns:a16="http://schemas.microsoft.com/office/drawing/2014/main" id="{2576F4B5-EA24-08A5-CAEA-CE67AA7109FE}"/>
                </a:ext>
              </a:extLst>
            </p:cNvPr>
            <p:cNvSpPr txBox="1">
              <a:spLocks/>
            </p:cNvSpPr>
            <p:nvPr/>
          </p:nvSpPr>
          <p:spPr>
            <a:xfrm>
              <a:off x="-4562940" y="2815977"/>
              <a:ext cx="2505539" cy="424050"/>
            </a:xfrm>
            <a:prstGeom prst="rect">
              <a:avLst/>
            </a:prstGeom>
            <a:noFill/>
          </p:spPr>
          <p:txBody>
            <a:bodyPr wrap="square" rtlCol="0">
              <a:spAutoFit/>
            </a:bodyPr>
            <a:lstStyle/>
            <a:p>
              <a:r>
                <a:rPr lang="de-DE" sz="1187" b="1" dirty="0">
                  <a:latin typeface="Helvetica" panose="020B0604020202020204" pitchFamily="34" charset="0"/>
                  <a:cs typeface="Helvetica" panose="020B0604020202020204" pitchFamily="34" charset="0"/>
                </a:rPr>
                <a:t>Quelle: </a:t>
              </a:r>
              <a:r>
                <a:rPr lang="de-DE" sz="1187" dirty="0">
                  <a:latin typeface="Helvetica" panose="020B0604020202020204" pitchFamily="34" charset="0"/>
                  <a:cs typeface="Helvetica" panose="020B0604020202020204" pitchFamily="34" charset="0"/>
                </a:rPr>
                <a:t>Statistisches Bundesamt, EVS 2018, abgerufen am 24.04.2024</a:t>
              </a:r>
            </a:p>
          </p:txBody>
        </p:sp>
      </p:grpSp>
      <p:sp>
        <p:nvSpPr>
          <p:cNvPr id="7" name="Rechteck 6">
            <a:extLst>
              <a:ext uri="{FF2B5EF4-FFF2-40B4-BE49-F238E27FC236}">
                <a16:creationId xmlns:a16="http://schemas.microsoft.com/office/drawing/2014/main" id="{103640AE-7A81-8798-1DAF-968869A5E780}"/>
              </a:ext>
            </a:extLst>
          </p:cNvPr>
          <p:cNvSpPr>
            <a:spLocks/>
          </p:cNvSpPr>
          <p:nvPr/>
        </p:nvSpPr>
        <p:spPr>
          <a:xfrm>
            <a:off x="3779837" y="2029395"/>
            <a:ext cx="2999689" cy="3995021"/>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pPr rtl="0" fontAlgn="base"/>
            <a:r>
              <a:rPr lang="de-DE" sz="1187" dirty="0">
                <a:solidFill>
                  <a:srgbClr val="2A2A2A"/>
                </a:solidFill>
                <a:latin typeface="Helvetica" panose="020B0604020202020204" pitchFamily="34" charset="0"/>
                <a:cs typeface="Helvetica" panose="020B0604020202020204" pitchFamily="34" charset="0"/>
              </a:rPr>
              <a:t>Die Deutschen gelten als „Versicherungsweltmeister“. </a:t>
            </a:r>
            <a:r>
              <a:rPr lang="de-DE" sz="1187" dirty="0">
                <a:solidFill>
                  <a:srgbClr val="2A2A2A"/>
                </a:solidFill>
                <a:latin typeface="Helvetica" panose="020B0604020202020204" pitchFamily="34" charset="0"/>
                <a:ea typeface="Inter" panose="020B0502030000000004" pitchFamily="34" charset="0"/>
                <a:cs typeface="Helvetica" panose="020B0604020202020204" pitchFamily="34" charset="0"/>
              </a:rPr>
              <a:t>Und doch fehlen ihnen teilweise wichtige Versicherungen</a:t>
            </a:r>
            <a:r>
              <a:rPr lang="de-DE" sz="1187" dirty="0">
                <a:solidFill>
                  <a:srgbClr val="000000"/>
                </a:solidFill>
                <a:latin typeface="Helvetica" panose="020B0604020202020204" pitchFamily="34" charset="0"/>
                <a:cs typeface="Helvetica" panose="020B0604020202020204" pitchFamily="34" charset="0"/>
              </a:rPr>
              <a:t>. So ist etwa jeder Sechste (17 %) nicht gegen für den Fall abgesichert, dass er anderen Personen aus Versehen einen Schaden zufügt. Dieser Teil der Bevölkerung muss mit dem eigenen Vermögen für entstandene Schäden aufkommen </a:t>
            </a:r>
            <a:r>
              <a:rPr lang="de-DE" sz="1187" dirty="0">
                <a:solidFill>
                  <a:srgbClr val="313238"/>
                </a:solidFill>
                <a:latin typeface="Helvetica" panose="020B0604020202020204" pitchFamily="34" charset="0"/>
                <a:cs typeface="Helvetica" panose="020B0604020202020204" pitchFamily="34" charset="0"/>
              </a:rPr>
              <a:t>(vgl. § 823 BGB).</a:t>
            </a:r>
            <a:endParaRPr lang="de-DE" sz="1187" dirty="0">
              <a:solidFill>
                <a:srgbClr val="000000"/>
              </a:solidFill>
              <a:latin typeface="Helvetica" panose="020B0604020202020204" pitchFamily="34" charset="0"/>
              <a:cs typeface="Helvetica" panose="020B0604020202020204" pitchFamily="34" charset="0"/>
            </a:endParaRPr>
          </a:p>
          <a:p>
            <a:pPr rtl="0" fontAlgn="base"/>
            <a:endParaRPr lang="de-DE" sz="1187" dirty="0">
              <a:solidFill>
                <a:schemeClr val="tx1"/>
              </a:solidFill>
              <a:latin typeface="Helvetica" panose="020B0604020202020204" pitchFamily="34" charset="0"/>
              <a:ea typeface="Inter" panose="020B0502030000000004" pitchFamily="34" charset="0"/>
              <a:cs typeface="Helvetica" panose="020B0604020202020204" pitchFamily="34" charset="0"/>
            </a:endParaRPr>
          </a:p>
        </p:txBody>
      </p:sp>
      <p:sp>
        <p:nvSpPr>
          <p:cNvPr id="10" name="Rechteck 9">
            <a:extLst>
              <a:ext uri="{FF2B5EF4-FFF2-40B4-BE49-F238E27FC236}">
                <a16:creationId xmlns:a16="http://schemas.microsoft.com/office/drawing/2014/main" id="{40B68992-1CC8-05CF-C01E-705BECA76577}"/>
              </a:ext>
            </a:extLst>
          </p:cNvPr>
          <p:cNvSpPr>
            <a:spLocks/>
          </p:cNvSpPr>
          <p:nvPr/>
        </p:nvSpPr>
        <p:spPr>
          <a:xfrm>
            <a:off x="3779837" y="6115539"/>
            <a:ext cx="2999689" cy="3995022"/>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pPr rtl="0" fontAlgn="base"/>
            <a:r>
              <a:rPr lang="de-DE" sz="1187" dirty="0">
                <a:solidFill>
                  <a:srgbClr val="000000"/>
                </a:solidFill>
                <a:latin typeface="Helvetica" panose="020B0604020202020204" pitchFamily="34" charset="0"/>
                <a:cs typeface="Helvetica" panose="020B0604020202020204" pitchFamily="34" charset="0"/>
              </a:rPr>
              <a:t>Besonders überraschend ist die Tatsache, dass die vermeintlichen Versicherungsweltmeister im europäischen Vergleich Schlusslicht bei der Einkommensabsicherung sind. Dabei sind doch die meisten auf ihr Einkommen aus der Erwerbstätigkeit angewiesen. </a:t>
            </a:r>
            <a:endParaRPr lang="de-DE" sz="1187" dirty="0">
              <a:solidFill>
                <a:schemeClr val="tx1"/>
              </a:solidFill>
              <a:latin typeface="Helvetica" panose="020B0604020202020204" pitchFamily="34" charset="0"/>
              <a:ea typeface="Inter" panose="020B0502030000000004" pitchFamily="34" charset="0"/>
              <a:cs typeface="Helvetica" panose="020B0604020202020204" pitchFamily="34" charset="0"/>
            </a:endParaRPr>
          </a:p>
        </p:txBody>
      </p:sp>
      <p:sp>
        <p:nvSpPr>
          <p:cNvPr id="15" name="Rechteck 14">
            <a:extLst>
              <a:ext uri="{FF2B5EF4-FFF2-40B4-BE49-F238E27FC236}">
                <a16:creationId xmlns:a16="http://schemas.microsoft.com/office/drawing/2014/main" id="{DD758D1B-09BF-CE39-6363-3C1115B8A734}"/>
              </a:ext>
            </a:extLst>
          </p:cNvPr>
          <p:cNvSpPr/>
          <p:nvPr/>
        </p:nvSpPr>
        <p:spPr>
          <a:xfrm>
            <a:off x="3743960" y="2029391"/>
            <a:ext cx="71754" cy="3995021"/>
          </a:xfrm>
          <a:prstGeom prst="rect">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Ellipse 38">
            <a:extLst>
              <a:ext uri="{FF2B5EF4-FFF2-40B4-BE49-F238E27FC236}">
                <a16:creationId xmlns:a16="http://schemas.microsoft.com/office/drawing/2014/main" id="{A4336220-27E2-6687-71EB-A440F8EE19C9}"/>
              </a:ext>
            </a:extLst>
          </p:cNvPr>
          <p:cNvSpPr>
            <a:spLocks/>
          </p:cNvSpPr>
          <p:nvPr/>
        </p:nvSpPr>
        <p:spPr>
          <a:xfrm>
            <a:off x="3457784" y="3704852"/>
            <a:ext cx="644106" cy="644106"/>
          </a:xfrm>
          <a:prstGeom prst="ellipse">
            <a:avLst/>
          </a:prstGeom>
          <a:solidFill>
            <a:srgbClr val="BF5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A</a:t>
            </a:r>
          </a:p>
        </p:txBody>
      </p:sp>
      <p:sp>
        <p:nvSpPr>
          <p:cNvPr id="16" name="Rechteck 15">
            <a:extLst>
              <a:ext uri="{FF2B5EF4-FFF2-40B4-BE49-F238E27FC236}">
                <a16:creationId xmlns:a16="http://schemas.microsoft.com/office/drawing/2014/main" id="{716DCAE5-2EE9-049C-273B-431F55E4A3D1}"/>
              </a:ext>
            </a:extLst>
          </p:cNvPr>
          <p:cNvSpPr/>
          <p:nvPr/>
        </p:nvSpPr>
        <p:spPr>
          <a:xfrm>
            <a:off x="3743960" y="6115540"/>
            <a:ext cx="71754" cy="3995021"/>
          </a:xfrm>
          <a:prstGeom prst="rect">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Ellipse 43">
            <a:extLst>
              <a:ext uri="{FF2B5EF4-FFF2-40B4-BE49-F238E27FC236}">
                <a16:creationId xmlns:a16="http://schemas.microsoft.com/office/drawing/2014/main" id="{C033B88E-6ADE-80F7-2E30-23FF78A38E68}"/>
              </a:ext>
            </a:extLst>
          </p:cNvPr>
          <p:cNvSpPr>
            <a:spLocks/>
          </p:cNvSpPr>
          <p:nvPr/>
        </p:nvSpPr>
        <p:spPr>
          <a:xfrm>
            <a:off x="3457784" y="7790997"/>
            <a:ext cx="644106" cy="644106"/>
          </a:xfrm>
          <a:prstGeom prst="ellipse">
            <a:avLst/>
          </a:prstGeom>
          <a:solidFill>
            <a:srgbClr val="BF5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S</a:t>
            </a:r>
          </a:p>
        </p:txBody>
      </p:sp>
      <p:pic>
        <p:nvPicPr>
          <p:cNvPr id="19" name="Grafik 18">
            <a:extLst>
              <a:ext uri="{FF2B5EF4-FFF2-40B4-BE49-F238E27FC236}">
                <a16:creationId xmlns:a16="http://schemas.microsoft.com/office/drawing/2014/main" id="{AD49DEA8-782D-2830-36FA-BE3B412A5BE9}"/>
              </a:ext>
            </a:extLst>
          </p:cNvPr>
          <p:cNvPicPr>
            <a:picLocks noChangeAspect="1"/>
          </p:cNvPicPr>
          <p:nvPr/>
        </p:nvPicPr>
        <p:blipFill>
          <a:blip r:embed="rId3"/>
          <a:stretch>
            <a:fillRect/>
          </a:stretch>
        </p:blipFill>
        <p:spPr>
          <a:xfrm>
            <a:off x="3349199" y="3225799"/>
            <a:ext cx="624808" cy="557234"/>
          </a:xfrm>
          <a:prstGeom prst="rect">
            <a:avLst/>
          </a:prstGeom>
        </p:spPr>
      </p:pic>
      <p:pic>
        <p:nvPicPr>
          <p:cNvPr id="20" name="Grafik 19">
            <a:extLst>
              <a:ext uri="{FF2B5EF4-FFF2-40B4-BE49-F238E27FC236}">
                <a16:creationId xmlns:a16="http://schemas.microsoft.com/office/drawing/2014/main" id="{BA18A4D2-2C13-BD24-ADE9-064428E94002}"/>
              </a:ext>
            </a:extLst>
          </p:cNvPr>
          <p:cNvPicPr>
            <a:picLocks noChangeAspect="1"/>
          </p:cNvPicPr>
          <p:nvPr/>
        </p:nvPicPr>
        <p:blipFill>
          <a:blip r:embed="rId3"/>
          <a:stretch>
            <a:fillRect/>
          </a:stretch>
        </p:blipFill>
        <p:spPr>
          <a:xfrm>
            <a:off x="3353202" y="7321184"/>
            <a:ext cx="624808" cy="557234"/>
          </a:xfrm>
          <a:prstGeom prst="rect">
            <a:avLst/>
          </a:prstGeom>
        </p:spPr>
      </p:pic>
    </p:spTree>
    <p:extLst>
      <p:ext uri="{BB962C8B-B14F-4D97-AF65-F5344CB8AC3E}">
        <p14:creationId xmlns:p14="http://schemas.microsoft.com/office/powerpoint/2010/main" val="3278911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4E1879DD-AE52-AD0E-1A02-314113877312}"/>
              </a:ext>
            </a:extLst>
          </p:cNvPr>
          <p:cNvSpPr>
            <a:spLocks/>
          </p:cNvSpPr>
          <p:nvPr/>
        </p:nvSpPr>
        <p:spPr>
          <a:xfrm>
            <a:off x="795437" y="2029391"/>
            <a:ext cx="2984400" cy="3995021"/>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pPr rtl="0" fontAlgn="base"/>
            <a:endParaRPr lang="de-DE" sz="1295" dirty="0">
              <a:solidFill>
                <a:srgbClr val="000000"/>
              </a:solidFill>
              <a:latin typeface="Helvetica" panose="020B0604020202020204" pitchFamily="34" charset="0"/>
              <a:cs typeface="Helvetica" panose="020B0604020202020204" pitchFamily="34" charset="0"/>
            </a:endParaRPr>
          </a:p>
        </p:txBody>
      </p:sp>
      <p:sp>
        <p:nvSpPr>
          <p:cNvPr id="42" name="Rechteck 41">
            <a:extLst>
              <a:ext uri="{FF2B5EF4-FFF2-40B4-BE49-F238E27FC236}">
                <a16:creationId xmlns:a16="http://schemas.microsoft.com/office/drawing/2014/main" id="{D7B1AF5E-A486-A43F-B492-B16558CC5618}"/>
              </a:ext>
            </a:extLst>
          </p:cNvPr>
          <p:cNvSpPr>
            <a:spLocks/>
          </p:cNvSpPr>
          <p:nvPr/>
        </p:nvSpPr>
        <p:spPr>
          <a:xfrm>
            <a:off x="795437" y="6115540"/>
            <a:ext cx="2984400" cy="3995022"/>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endParaRPr lang="de-DE" sz="1295" dirty="0">
              <a:solidFill>
                <a:schemeClr val="tx1"/>
              </a:solidFill>
              <a:latin typeface="Helvetica" panose="020B0604020202020204" pitchFamily="34" charset="0"/>
              <a:ea typeface="Inter" panose="020B0502030000000004" pitchFamily="34" charset="0"/>
              <a:cs typeface="Helvetica" panose="020B0604020202020204" pitchFamily="34" charset="0"/>
            </a:endParaRPr>
          </a:p>
        </p:txBody>
      </p:sp>
      <p:sp>
        <p:nvSpPr>
          <p:cNvPr id="2" name="Textfeld 1">
            <a:extLst>
              <a:ext uri="{FF2B5EF4-FFF2-40B4-BE49-F238E27FC236}">
                <a16:creationId xmlns:a16="http://schemas.microsoft.com/office/drawing/2014/main" id="{3BEAA8EF-2A54-3478-069C-14209257C2B2}"/>
              </a:ext>
            </a:extLst>
          </p:cNvPr>
          <p:cNvSpPr txBox="1">
            <a:spLocks/>
          </p:cNvSpPr>
          <p:nvPr/>
        </p:nvSpPr>
        <p:spPr>
          <a:xfrm>
            <a:off x="661278" y="1366782"/>
            <a:ext cx="3742850" cy="498228"/>
          </a:xfrm>
          <a:prstGeom prst="rect">
            <a:avLst/>
          </a:prstGeom>
          <a:noFill/>
        </p:spPr>
        <p:txBody>
          <a:bodyPr wrap="none" lIns="98694" tIns="49347" rIns="98694" bIns="49347" rtlCol="0" anchor="t">
            <a:spAutoFit/>
          </a:bodyPr>
          <a:lstStyle/>
          <a:p>
            <a:r>
              <a:rPr lang="de-DE" sz="2590" dirty="0">
                <a:latin typeface="Helvetica" panose="020B0604020202020204" pitchFamily="34" charset="0"/>
                <a:ea typeface="Inter" panose="020B0502030000000004" pitchFamily="34" charset="0"/>
                <a:cs typeface="Helvetica" panose="020B0604020202020204" pitchFamily="34" charset="0"/>
              </a:rPr>
              <a:t>Domino Versicherungen</a:t>
            </a:r>
            <a:endParaRPr lang="de-DE" sz="2590" b="1" dirty="0">
              <a:latin typeface="Helvetica" panose="020B0604020202020204" pitchFamily="34" charset="0"/>
              <a:ea typeface="Inter" panose="020B0502030000000004" pitchFamily="34" charset="0"/>
              <a:cs typeface="Helvetica" panose="020B0604020202020204" pitchFamily="34" charset="0"/>
            </a:endParaRPr>
          </a:p>
        </p:txBody>
      </p:sp>
      <p:sp>
        <p:nvSpPr>
          <p:cNvPr id="7" name="Rechteck 6">
            <a:extLst>
              <a:ext uri="{FF2B5EF4-FFF2-40B4-BE49-F238E27FC236}">
                <a16:creationId xmlns:a16="http://schemas.microsoft.com/office/drawing/2014/main" id="{103640AE-7A81-8798-1DAF-968869A5E780}"/>
              </a:ext>
            </a:extLst>
          </p:cNvPr>
          <p:cNvSpPr>
            <a:spLocks/>
          </p:cNvSpPr>
          <p:nvPr/>
        </p:nvSpPr>
        <p:spPr>
          <a:xfrm>
            <a:off x="3779837" y="2029395"/>
            <a:ext cx="2999689" cy="3995021"/>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pPr rtl="0" fontAlgn="base"/>
            <a:r>
              <a:rPr lang="de-DE" sz="1187" dirty="0">
                <a:solidFill>
                  <a:schemeClr val="tx1"/>
                </a:solidFill>
                <a:latin typeface="Helvetica" panose="020B0604020202020204" pitchFamily="34" charset="0"/>
                <a:ea typeface="Inter" panose="020B0502030000000004" pitchFamily="34" charset="0"/>
                <a:cs typeface="Helvetica" panose="020B0604020202020204" pitchFamily="34" charset="0"/>
              </a:rPr>
              <a:t>Das Risiko einer Berufsunfähigkeit wird von vielen unterschätzt. Dabei zeigen Statistiken, dass etwa jeder Vierte einmal im Laufe seines Lebens berufsunfähig wird. Das kann aufgrund der vielfältigen Ursachen auch jeden treffen – längst nicht immer ist es körperlich schwere Arbeit, der Berufsunfähige nicht mehr nachgehen können. Auch Büroangestellte können berufsunfähig werden.</a:t>
            </a:r>
          </a:p>
        </p:txBody>
      </p:sp>
      <p:sp>
        <p:nvSpPr>
          <p:cNvPr id="10" name="Rechteck 9">
            <a:extLst>
              <a:ext uri="{FF2B5EF4-FFF2-40B4-BE49-F238E27FC236}">
                <a16:creationId xmlns:a16="http://schemas.microsoft.com/office/drawing/2014/main" id="{40B68992-1CC8-05CF-C01E-705BECA76577}"/>
              </a:ext>
            </a:extLst>
          </p:cNvPr>
          <p:cNvSpPr>
            <a:spLocks/>
          </p:cNvSpPr>
          <p:nvPr/>
        </p:nvSpPr>
        <p:spPr>
          <a:xfrm>
            <a:off x="3779837" y="6115539"/>
            <a:ext cx="2999689" cy="3995022"/>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pPr rtl="0" fontAlgn="base"/>
            <a:r>
              <a:rPr lang="de-DE" sz="1187" dirty="0">
                <a:solidFill>
                  <a:srgbClr val="000000"/>
                </a:solidFill>
                <a:latin typeface="Helvetica" panose="020B0604020202020204" pitchFamily="34" charset="0"/>
                <a:ea typeface="Inter" panose="020B0502030000000004" pitchFamily="34" charset="0"/>
                <a:cs typeface="Helvetica" panose="020B0604020202020204" pitchFamily="34" charset="0"/>
              </a:rPr>
              <a:t>Nicht jeder Unfall führt zur Berufsunfähigkeit. Wäre das der Fall, dann läge die Zahl derjenigen, die ihrem Beruf nicht mehr nachgehen können, deutlich höher. Pro Jahr ereignen sich Millionen von Unfällen in Deutschland – ein großer Teil davon sogar dort, wo wir uns am sichersten fühlen.</a:t>
            </a:r>
            <a:endParaRPr lang="de-DE" sz="1187" dirty="0">
              <a:solidFill>
                <a:schemeClr val="tx1"/>
              </a:solidFill>
              <a:latin typeface="Helvetica" panose="020B0604020202020204" pitchFamily="34" charset="0"/>
              <a:ea typeface="Inter" panose="020B0502030000000004" pitchFamily="34" charset="0"/>
              <a:cs typeface="Helvetica" panose="020B0604020202020204" pitchFamily="34" charset="0"/>
            </a:endParaRPr>
          </a:p>
        </p:txBody>
      </p:sp>
      <p:sp>
        <p:nvSpPr>
          <p:cNvPr id="15" name="Rechteck 14">
            <a:extLst>
              <a:ext uri="{FF2B5EF4-FFF2-40B4-BE49-F238E27FC236}">
                <a16:creationId xmlns:a16="http://schemas.microsoft.com/office/drawing/2014/main" id="{DD758D1B-09BF-CE39-6363-3C1115B8A734}"/>
              </a:ext>
            </a:extLst>
          </p:cNvPr>
          <p:cNvSpPr/>
          <p:nvPr/>
        </p:nvSpPr>
        <p:spPr>
          <a:xfrm>
            <a:off x="3743960" y="2029391"/>
            <a:ext cx="71754" cy="3995021"/>
          </a:xfrm>
          <a:prstGeom prst="rect">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Ellipse 38">
            <a:extLst>
              <a:ext uri="{FF2B5EF4-FFF2-40B4-BE49-F238E27FC236}">
                <a16:creationId xmlns:a16="http://schemas.microsoft.com/office/drawing/2014/main" id="{A4336220-27E2-6687-71EB-A440F8EE19C9}"/>
              </a:ext>
            </a:extLst>
          </p:cNvPr>
          <p:cNvSpPr>
            <a:spLocks/>
          </p:cNvSpPr>
          <p:nvPr/>
        </p:nvSpPr>
        <p:spPr>
          <a:xfrm>
            <a:off x="3457784" y="3704852"/>
            <a:ext cx="644106" cy="644106"/>
          </a:xfrm>
          <a:prstGeom prst="ellipse">
            <a:avLst/>
          </a:prstGeom>
          <a:solidFill>
            <a:srgbClr val="BF5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S</a:t>
            </a:r>
          </a:p>
        </p:txBody>
      </p:sp>
      <p:sp>
        <p:nvSpPr>
          <p:cNvPr id="16" name="Rechteck 15">
            <a:extLst>
              <a:ext uri="{FF2B5EF4-FFF2-40B4-BE49-F238E27FC236}">
                <a16:creationId xmlns:a16="http://schemas.microsoft.com/office/drawing/2014/main" id="{716DCAE5-2EE9-049C-273B-431F55E4A3D1}"/>
              </a:ext>
            </a:extLst>
          </p:cNvPr>
          <p:cNvSpPr/>
          <p:nvPr/>
        </p:nvSpPr>
        <p:spPr>
          <a:xfrm>
            <a:off x="3743960" y="6115540"/>
            <a:ext cx="71754" cy="3995021"/>
          </a:xfrm>
          <a:prstGeom prst="rect">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Ellipse 43">
            <a:extLst>
              <a:ext uri="{FF2B5EF4-FFF2-40B4-BE49-F238E27FC236}">
                <a16:creationId xmlns:a16="http://schemas.microsoft.com/office/drawing/2014/main" id="{C033B88E-6ADE-80F7-2E30-23FF78A38E68}"/>
              </a:ext>
            </a:extLst>
          </p:cNvPr>
          <p:cNvSpPr>
            <a:spLocks/>
          </p:cNvSpPr>
          <p:nvPr/>
        </p:nvSpPr>
        <p:spPr>
          <a:xfrm>
            <a:off x="3457784" y="7790997"/>
            <a:ext cx="644106" cy="644106"/>
          </a:xfrm>
          <a:prstGeom prst="ellipse">
            <a:avLst/>
          </a:prstGeom>
          <a:solidFill>
            <a:srgbClr val="BF5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E</a:t>
            </a:r>
          </a:p>
        </p:txBody>
      </p:sp>
      <p:pic>
        <p:nvPicPr>
          <p:cNvPr id="17" name="Grafik 16">
            <a:extLst>
              <a:ext uri="{FF2B5EF4-FFF2-40B4-BE49-F238E27FC236}">
                <a16:creationId xmlns:a16="http://schemas.microsoft.com/office/drawing/2014/main" id="{5B391DB5-E1F0-2FE4-8F1F-5B3C89617300}"/>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6317658" y="1315373"/>
            <a:ext cx="642730" cy="629326"/>
          </a:xfrm>
          <a:prstGeom prst="rect">
            <a:avLst/>
          </a:prstGeom>
        </p:spPr>
      </p:pic>
      <p:pic>
        <p:nvPicPr>
          <p:cNvPr id="19" name="Grafik 18">
            <a:extLst>
              <a:ext uri="{FF2B5EF4-FFF2-40B4-BE49-F238E27FC236}">
                <a16:creationId xmlns:a16="http://schemas.microsoft.com/office/drawing/2014/main" id="{AD49DEA8-782D-2830-36FA-BE3B412A5BE9}"/>
              </a:ext>
            </a:extLst>
          </p:cNvPr>
          <p:cNvPicPr>
            <a:picLocks noChangeAspect="1"/>
          </p:cNvPicPr>
          <p:nvPr/>
        </p:nvPicPr>
        <p:blipFill>
          <a:blip r:embed="rId3"/>
          <a:stretch>
            <a:fillRect/>
          </a:stretch>
        </p:blipFill>
        <p:spPr>
          <a:xfrm>
            <a:off x="3349199" y="3225799"/>
            <a:ext cx="624808" cy="557234"/>
          </a:xfrm>
          <a:prstGeom prst="rect">
            <a:avLst/>
          </a:prstGeom>
        </p:spPr>
      </p:pic>
      <p:pic>
        <p:nvPicPr>
          <p:cNvPr id="20" name="Grafik 19">
            <a:extLst>
              <a:ext uri="{FF2B5EF4-FFF2-40B4-BE49-F238E27FC236}">
                <a16:creationId xmlns:a16="http://schemas.microsoft.com/office/drawing/2014/main" id="{BA18A4D2-2C13-BD24-ADE9-064428E94002}"/>
              </a:ext>
            </a:extLst>
          </p:cNvPr>
          <p:cNvPicPr>
            <a:picLocks noChangeAspect="1"/>
          </p:cNvPicPr>
          <p:nvPr/>
        </p:nvPicPr>
        <p:blipFill>
          <a:blip r:embed="rId3"/>
          <a:stretch>
            <a:fillRect/>
          </a:stretch>
        </p:blipFill>
        <p:spPr>
          <a:xfrm>
            <a:off x="3353202" y="7321184"/>
            <a:ext cx="624808" cy="557234"/>
          </a:xfrm>
          <a:prstGeom prst="rect">
            <a:avLst/>
          </a:prstGeom>
        </p:spPr>
      </p:pic>
      <p:grpSp>
        <p:nvGrpSpPr>
          <p:cNvPr id="31" name="Gruppieren 30">
            <a:extLst>
              <a:ext uri="{FF2B5EF4-FFF2-40B4-BE49-F238E27FC236}">
                <a16:creationId xmlns:a16="http://schemas.microsoft.com/office/drawing/2014/main" id="{06DAD36E-AD68-67FA-68FB-33C420F18C97}"/>
              </a:ext>
            </a:extLst>
          </p:cNvPr>
          <p:cNvGrpSpPr>
            <a:grpSpLocks/>
          </p:cNvGrpSpPr>
          <p:nvPr/>
        </p:nvGrpSpPr>
        <p:grpSpPr>
          <a:xfrm>
            <a:off x="917551" y="2297123"/>
            <a:ext cx="2704296" cy="3497049"/>
            <a:chOff x="-4562940" y="-1"/>
            <a:chExt cx="2505539" cy="3240028"/>
          </a:xfrm>
        </p:grpSpPr>
        <p:graphicFrame>
          <p:nvGraphicFramePr>
            <p:cNvPr id="32" name="Diagramm 31">
              <a:extLst>
                <a:ext uri="{FF2B5EF4-FFF2-40B4-BE49-F238E27FC236}">
                  <a16:creationId xmlns:a16="http://schemas.microsoft.com/office/drawing/2014/main" id="{39DA858F-814B-0DAE-ECB6-BC6A2D3DFE87}"/>
                </a:ext>
              </a:extLst>
            </p:cNvPr>
            <p:cNvGraphicFramePr>
              <a:graphicFrameLocks/>
            </p:cNvGraphicFramePr>
            <p:nvPr>
              <p:extLst>
                <p:ext uri="{D42A27DB-BD31-4B8C-83A1-F6EECF244321}">
                  <p14:modId xmlns:p14="http://schemas.microsoft.com/office/powerpoint/2010/main" val="3246751034"/>
                </p:ext>
              </p:extLst>
            </p:nvPr>
          </p:nvGraphicFramePr>
          <p:xfrm>
            <a:off x="-4458571" y="588431"/>
            <a:ext cx="2295385" cy="2256417"/>
          </p:xfrm>
          <a:graphic>
            <a:graphicData uri="http://schemas.openxmlformats.org/drawingml/2006/chart">
              <c:chart xmlns:c="http://schemas.openxmlformats.org/drawingml/2006/chart" xmlns:r="http://schemas.openxmlformats.org/officeDocument/2006/relationships" r:id="rId4"/>
            </a:graphicData>
          </a:graphic>
        </p:graphicFrame>
        <p:sp>
          <p:nvSpPr>
            <p:cNvPr id="33" name="Textfeld 32">
              <a:extLst>
                <a:ext uri="{FF2B5EF4-FFF2-40B4-BE49-F238E27FC236}">
                  <a16:creationId xmlns:a16="http://schemas.microsoft.com/office/drawing/2014/main" id="{FC99DEBA-DCB1-42BB-CE7C-10163B42E1E8}"/>
                </a:ext>
              </a:extLst>
            </p:cNvPr>
            <p:cNvSpPr txBox="1">
              <a:spLocks/>
            </p:cNvSpPr>
            <p:nvPr/>
          </p:nvSpPr>
          <p:spPr>
            <a:xfrm>
              <a:off x="-4562940" y="-1"/>
              <a:ext cx="2421153" cy="593303"/>
            </a:xfrm>
            <a:prstGeom prst="rect">
              <a:avLst/>
            </a:prstGeom>
            <a:noFill/>
          </p:spPr>
          <p:txBody>
            <a:bodyPr wrap="none" rtlCol="0">
              <a:spAutoFit/>
            </a:bodyPr>
            <a:lstStyle/>
            <a:p>
              <a:r>
                <a:rPr lang="de-DE" sz="1187" b="1" dirty="0">
                  <a:latin typeface="Helvetica" panose="020B0604020202020204" pitchFamily="34" charset="0"/>
                  <a:cs typeface="Helvetica" panose="020B0604020202020204" pitchFamily="34" charset="0"/>
                </a:rPr>
                <a:t>Versicherungen gegen Erwerbs-/</a:t>
              </a:r>
              <a:br>
                <a:rPr lang="de-DE" sz="1187" b="1" dirty="0">
                  <a:latin typeface="Helvetica" panose="020B0604020202020204" pitchFamily="34" charset="0"/>
                  <a:cs typeface="Helvetica" panose="020B0604020202020204" pitchFamily="34" charset="0"/>
                </a:rPr>
              </a:br>
              <a:r>
                <a:rPr lang="de-DE" sz="1187" b="1" dirty="0">
                  <a:latin typeface="Helvetica" panose="020B0604020202020204" pitchFamily="34" charset="0"/>
                  <a:cs typeface="Helvetica" panose="020B0604020202020204" pitchFamily="34" charset="0"/>
                </a:rPr>
                <a:t>Berufsunfähigkeit, Abdeckung im</a:t>
              </a:r>
            </a:p>
            <a:p>
              <a:r>
                <a:rPr lang="de-DE" sz="1187" b="1" dirty="0">
                  <a:latin typeface="Helvetica" panose="020B0604020202020204" pitchFamily="34" charset="0"/>
                  <a:cs typeface="Helvetica" panose="020B0604020202020204" pitchFamily="34" charset="0"/>
                </a:rPr>
                <a:t>internationalen Vergleich</a:t>
              </a:r>
            </a:p>
          </p:txBody>
        </p:sp>
        <p:sp>
          <p:nvSpPr>
            <p:cNvPr id="45" name="Textfeld 44">
              <a:extLst>
                <a:ext uri="{FF2B5EF4-FFF2-40B4-BE49-F238E27FC236}">
                  <a16:creationId xmlns:a16="http://schemas.microsoft.com/office/drawing/2014/main" id="{3911EA47-1189-4C8D-9B74-620967B67630}"/>
                </a:ext>
              </a:extLst>
            </p:cNvPr>
            <p:cNvSpPr txBox="1">
              <a:spLocks/>
            </p:cNvSpPr>
            <p:nvPr/>
          </p:nvSpPr>
          <p:spPr>
            <a:xfrm>
              <a:off x="-4562940" y="2815977"/>
              <a:ext cx="2505539" cy="424050"/>
            </a:xfrm>
            <a:prstGeom prst="rect">
              <a:avLst/>
            </a:prstGeom>
            <a:noFill/>
          </p:spPr>
          <p:txBody>
            <a:bodyPr wrap="square" rtlCol="0">
              <a:spAutoFit/>
            </a:bodyPr>
            <a:lstStyle/>
            <a:p>
              <a:r>
                <a:rPr lang="de-DE" sz="1187" b="1" dirty="0">
                  <a:latin typeface="Helvetica" panose="020B0604020202020204" pitchFamily="34" charset="0"/>
                  <a:cs typeface="Helvetica" panose="020B0604020202020204" pitchFamily="34" charset="0"/>
                </a:rPr>
                <a:t>Quelle: </a:t>
              </a:r>
              <a:r>
                <a:rPr lang="de-DE" sz="1187" dirty="0" err="1">
                  <a:latin typeface="Helvetica" panose="020B0604020202020204" pitchFamily="34" charset="0"/>
                  <a:cs typeface="Helvetica" panose="020B0604020202020204" pitchFamily="34" charset="0"/>
                </a:rPr>
                <a:t>Zurich</a:t>
              </a:r>
              <a:r>
                <a:rPr lang="de-DE" sz="1187" dirty="0">
                  <a:latin typeface="Helvetica" panose="020B0604020202020204" pitchFamily="34" charset="0"/>
                  <a:cs typeface="Helvetica" panose="020B0604020202020204" pitchFamily="34" charset="0"/>
                </a:rPr>
                <a:t> Versicherung, Studie 06/2016, abgerufen am 24.04.2024</a:t>
              </a:r>
            </a:p>
          </p:txBody>
        </p:sp>
      </p:grpSp>
      <p:grpSp>
        <p:nvGrpSpPr>
          <p:cNvPr id="46" name="Gruppieren 45">
            <a:extLst>
              <a:ext uri="{FF2B5EF4-FFF2-40B4-BE49-F238E27FC236}">
                <a16:creationId xmlns:a16="http://schemas.microsoft.com/office/drawing/2014/main" id="{F24D8B2D-90F4-2C0B-4569-CBD213473A48}"/>
              </a:ext>
            </a:extLst>
          </p:cNvPr>
          <p:cNvGrpSpPr>
            <a:grpSpLocks/>
          </p:cNvGrpSpPr>
          <p:nvPr/>
        </p:nvGrpSpPr>
        <p:grpSpPr>
          <a:xfrm>
            <a:off x="934274" y="6355169"/>
            <a:ext cx="2809686" cy="3497049"/>
            <a:chOff x="3877381" y="7384170"/>
            <a:chExt cx="2603183" cy="3240028"/>
          </a:xfrm>
        </p:grpSpPr>
        <p:graphicFrame>
          <p:nvGraphicFramePr>
            <p:cNvPr id="47" name="Diagramm 46">
              <a:extLst>
                <a:ext uri="{FF2B5EF4-FFF2-40B4-BE49-F238E27FC236}">
                  <a16:creationId xmlns:a16="http://schemas.microsoft.com/office/drawing/2014/main" id="{394D9384-1CED-0272-052C-D6C5AE750534}"/>
                </a:ext>
              </a:extLst>
            </p:cNvPr>
            <p:cNvGraphicFramePr>
              <a:graphicFrameLocks/>
            </p:cNvGraphicFramePr>
            <p:nvPr>
              <p:extLst>
                <p:ext uri="{D42A27DB-BD31-4B8C-83A1-F6EECF244321}">
                  <p14:modId xmlns:p14="http://schemas.microsoft.com/office/powerpoint/2010/main" val="2983443969"/>
                </p:ext>
              </p:extLst>
            </p:nvPr>
          </p:nvGraphicFramePr>
          <p:xfrm>
            <a:off x="3877381" y="7505610"/>
            <a:ext cx="1003039" cy="1018194"/>
          </p:xfrm>
          <a:graphic>
            <a:graphicData uri="http://schemas.openxmlformats.org/drawingml/2006/chart">
              <c:chart xmlns:c="http://schemas.openxmlformats.org/drawingml/2006/chart" xmlns:r="http://schemas.openxmlformats.org/officeDocument/2006/relationships" r:id="rId5"/>
            </a:graphicData>
          </a:graphic>
        </p:graphicFrame>
        <p:grpSp>
          <p:nvGrpSpPr>
            <p:cNvPr id="48" name="Gruppieren 47">
              <a:extLst>
                <a:ext uri="{FF2B5EF4-FFF2-40B4-BE49-F238E27FC236}">
                  <a16:creationId xmlns:a16="http://schemas.microsoft.com/office/drawing/2014/main" id="{53326452-8DFC-F801-707D-5AF956A2231E}"/>
                </a:ext>
              </a:extLst>
            </p:cNvPr>
            <p:cNvGrpSpPr>
              <a:grpSpLocks/>
            </p:cNvGrpSpPr>
            <p:nvPr/>
          </p:nvGrpSpPr>
          <p:grpSpPr>
            <a:xfrm>
              <a:off x="4021236" y="8435794"/>
              <a:ext cx="1711444" cy="424050"/>
              <a:chOff x="4109334" y="8435794"/>
              <a:chExt cx="1711444" cy="424050"/>
            </a:xfrm>
          </p:grpSpPr>
          <p:sp>
            <p:nvSpPr>
              <p:cNvPr id="1094" name="Ellipse 1093">
                <a:extLst>
                  <a:ext uri="{FF2B5EF4-FFF2-40B4-BE49-F238E27FC236}">
                    <a16:creationId xmlns:a16="http://schemas.microsoft.com/office/drawing/2014/main" id="{F6CFDD82-0C70-2EFE-50C8-D72CB8F086B9}"/>
                  </a:ext>
                </a:extLst>
              </p:cNvPr>
              <p:cNvSpPr>
                <a:spLocks/>
              </p:cNvSpPr>
              <p:nvPr/>
            </p:nvSpPr>
            <p:spPr>
              <a:xfrm>
                <a:off x="4109334" y="8560913"/>
                <a:ext cx="180000" cy="18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095" name="Textfeld 1094">
                <a:extLst>
                  <a:ext uri="{FF2B5EF4-FFF2-40B4-BE49-F238E27FC236}">
                    <a16:creationId xmlns:a16="http://schemas.microsoft.com/office/drawing/2014/main" id="{0B7E47E4-682C-485F-081E-6C44E3F8F1D9}"/>
                  </a:ext>
                </a:extLst>
              </p:cNvPr>
              <p:cNvSpPr txBox="1">
                <a:spLocks/>
              </p:cNvSpPr>
              <p:nvPr/>
            </p:nvSpPr>
            <p:spPr>
              <a:xfrm>
                <a:off x="4296679" y="8435794"/>
                <a:ext cx="1524099" cy="42405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Erkrankung der </a:t>
                </a:r>
                <a:br>
                  <a:rPr lang="de-DE" sz="1187" dirty="0">
                    <a:latin typeface="Helvetica" panose="020B0604020202020204" pitchFamily="34" charset="0"/>
                    <a:cs typeface="Helvetica" panose="020B0604020202020204" pitchFamily="34" charset="0"/>
                  </a:rPr>
                </a:br>
                <a:r>
                  <a:rPr lang="de-DE" sz="1187" dirty="0">
                    <a:latin typeface="Helvetica" panose="020B0604020202020204" pitchFamily="34" charset="0"/>
                    <a:cs typeface="Helvetica" panose="020B0604020202020204" pitchFamily="34" charset="0"/>
                  </a:rPr>
                  <a:t>Psyche/Nerven: </a:t>
                </a:r>
                <a:r>
                  <a:rPr lang="de-DE" sz="1187" b="1" dirty="0">
                    <a:latin typeface="Helvetica" panose="020B0604020202020204" pitchFamily="34" charset="0"/>
                    <a:cs typeface="Helvetica" panose="020B0604020202020204" pitchFamily="34" charset="0"/>
                  </a:rPr>
                  <a:t>35 %</a:t>
                </a:r>
              </a:p>
            </p:txBody>
          </p:sp>
        </p:grpSp>
        <p:grpSp>
          <p:nvGrpSpPr>
            <p:cNvPr id="49" name="Gruppieren 48">
              <a:extLst>
                <a:ext uri="{FF2B5EF4-FFF2-40B4-BE49-F238E27FC236}">
                  <a16:creationId xmlns:a16="http://schemas.microsoft.com/office/drawing/2014/main" id="{1BF87A1C-3C58-482B-48EF-5A1E4C5496C0}"/>
                </a:ext>
              </a:extLst>
            </p:cNvPr>
            <p:cNvGrpSpPr>
              <a:grpSpLocks/>
            </p:cNvGrpSpPr>
            <p:nvPr/>
          </p:nvGrpSpPr>
          <p:grpSpPr>
            <a:xfrm>
              <a:off x="4021236" y="8823977"/>
              <a:ext cx="1974323" cy="424050"/>
              <a:chOff x="4109334" y="8823977"/>
              <a:chExt cx="1974323" cy="424050"/>
            </a:xfrm>
          </p:grpSpPr>
          <p:sp>
            <p:nvSpPr>
              <p:cNvPr id="1088" name="Ellipse 1087">
                <a:extLst>
                  <a:ext uri="{FF2B5EF4-FFF2-40B4-BE49-F238E27FC236}">
                    <a16:creationId xmlns:a16="http://schemas.microsoft.com/office/drawing/2014/main" id="{89763CE6-7970-32D2-3D35-25407B18BA51}"/>
                  </a:ext>
                </a:extLst>
              </p:cNvPr>
              <p:cNvSpPr>
                <a:spLocks/>
              </p:cNvSpPr>
              <p:nvPr/>
            </p:nvSpPr>
            <p:spPr>
              <a:xfrm>
                <a:off x="4109334" y="8955028"/>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089" name="Textfeld 1088">
                <a:extLst>
                  <a:ext uri="{FF2B5EF4-FFF2-40B4-BE49-F238E27FC236}">
                    <a16:creationId xmlns:a16="http://schemas.microsoft.com/office/drawing/2014/main" id="{E3B79481-7F28-1EB5-DB11-05ACC604EF55}"/>
                  </a:ext>
                </a:extLst>
              </p:cNvPr>
              <p:cNvSpPr txBox="1">
                <a:spLocks/>
              </p:cNvSpPr>
              <p:nvPr/>
            </p:nvSpPr>
            <p:spPr>
              <a:xfrm>
                <a:off x="4296679" y="8823977"/>
                <a:ext cx="1786978" cy="42405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Erkrankung Skelett/</a:t>
                </a:r>
                <a:br>
                  <a:rPr lang="de-DE" sz="1187" dirty="0">
                    <a:latin typeface="Helvetica" panose="020B0604020202020204" pitchFamily="34" charset="0"/>
                    <a:cs typeface="Helvetica" panose="020B0604020202020204" pitchFamily="34" charset="0"/>
                  </a:rPr>
                </a:br>
                <a:r>
                  <a:rPr lang="de-DE" sz="1187" dirty="0">
                    <a:latin typeface="Helvetica" panose="020B0604020202020204" pitchFamily="34" charset="0"/>
                    <a:cs typeface="Helvetica" panose="020B0604020202020204" pitchFamily="34" charset="0"/>
                  </a:rPr>
                  <a:t>Bewegungsapparat: </a:t>
                </a:r>
                <a:r>
                  <a:rPr lang="de-DE" sz="1187" b="1" dirty="0">
                    <a:latin typeface="Helvetica" panose="020B0604020202020204" pitchFamily="34" charset="0"/>
                    <a:cs typeface="Helvetica" panose="020B0604020202020204" pitchFamily="34" charset="0"/>
                  </a:rPr>
                  <a:t>20 %</a:t>
                </a:r>
              </a:p>
            </p:txBody>
          </p:sp>
        </p:grpSp>
        <p:grpSp>
          <p:nvGrpSpPr>
            <p:cNvPr id="50" name="Gruppieren 49">
              <a:extLst>
                <a:ext uri="{FF2B5EF4-FFF2-40B4-BE49-F238E27FC236}">
                  <a16:creationId xmlns:a16="http://schemas.microsoft.com/office/drawing/2014/main" id="{42271245-460D-22BD-ED69-CD4A72D173C0}"/>
                </a:ext>
              </a:extLst>
            </p:cNvPr>
            <p:cNvGrpSpPr>
              <a:grpSpLocks/>
            </p:cNvGrpSpPr>
            <p:nvPr/>
          </p:nvGrpSpPr>
          <p:grpSpPr>
            <a:xfrm>
              <a:off x="4021236" y="9205911"/>
              <a:ext cx="1124795" cy="254799"/>
              <a:chOff x="4109334" y="9205911"/>
              <a:chExt cx="1124795" cy="254799"/>
            </a:xfrm>
          </p:grpSpPr>
          <p:sp>
            <p:nvSpPr>
              <p:cNvPr id="62" name="Ellipse 61">
                <a:extLst>
                  <a:ext uri="{FF2B5EF4-FFF2-40B4-BE49-F238E27FC236}">
                    <a16:creationId xmlns:a16="http://schemas.microsoft.com/office/drawing/2014/main" id="{31EEED2C-BFCC-B7E3-7963-3566B12AD636}"/>
                  </a:ext>
                </a:extLst>
              </p:cNvPr>
              <p:cNvSpPr>
                <a:spLocks/>
              </p:cNvSpPr>
              <p:nvPr/>
            </p:nvSpPr>
            <p:spPr>
              <a:xfrm>
                <a:off x="4109334" y="9249139"/>
                <a:ext cx="180000" cy="180000"/>
              </a:xfrm>
              <a:prstGeom prst="ellipse">
                <a:avLst/>
              </a:prstGeom>
              <a:solidFill>
                <a:srgbClr val="434E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3" name="Textfeld 62">
                <a:extLst>
                  <a:ext uri="{FF2B5EF4-FFF2-40B4-BE49-F238E27FC236}">
                    <a16:creationId xmlns:a16="http://schemas.microsoft.com/office/drawing/2014/main" id="{9D16B652-BE34-96D3-4FA7-4A926126E35A}"/>
                  </a:ext>
                </a:extLst>
              </p:cNvPr>
              <p:cNvSpPr txBox="1">
                <a:spLocks/>
              </p:cNvSpPr>
              <p:nvPr/>
            </p:nvSpPr>
            <p:spPr>
              <a:xfrm>
                <a:off x="4296679" y="9205911"/>
                <a:ext cx="937450" cy="254799"/>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Krebs: </a:t>
                </a:r>
                <a:r>
                  <a:rPr lang="de-DE" sz="1187" b="1" dirty="0">
                    <a:latin typeface="Helvetica" panose="020B0604020202020204" pitchFamily="34" charset="0"/>
                    <a:cs typeface="Helvetica" panose="020B0604020202020204" pitchFamily="34" charset="0"/>
                  </a:rPr>
                  <a:t>17 %</a:t>
                </a:r>
              </a:p>
            </p:txBody>
          </p:sp>
        </p:grpSp>
        <p:grpSp>
          <p:nvGrpSpPr>
            <p:cNvPr id="51" name="Gruppieren 50">
              <a:extLst>
                <a:ext uri="{FF2B5EF4-FFF2-40B4-BE49-F238E27FC236}">
                  <a16:creationId xmlns:a16="http://schemas.microsoft.com/office/drawing/2014/main" id="{F50CC574-26E5-CC7B-9A56-404F8E0D55C1}"/>
                </a:ext>
              </a:extLst>
            </p:cNvPr>
            <p:cNvGrpSpPr>
              <a:grpSpLocks/>
            </p:cNvGrpSpPr>
            <p:nvPr/>
          </p:nvGrpSpPr>
          <p:grpSpPr>
            <a:xfrm>
              <a:off x="4021236" y="9461592"/>
              <a:ext cx="1117370" cy="254799"/>
              <a:chOff x="4109334" y="9461592"/>
              <a:chExt cx="1117370" cy="254799"/>
            </a:xfrm>
          </p:grpSpPr>
          <p:sp>
            <p:nvSpPr>
              <p:cNvPr id="60" name="Ellipse 59">
                <a:extLst>
                  <a:ext uri="{FF2B5EF4-FFF2-40B4-BE49-F238E27FC236}">
                    <a16:creationId xmlns:a16="http://schemas.microsoft.com/office/drawing/2014/main" id="{AB463F77-08FF-43D1-BEDA-0FAE21EA0F9D}"/>
                  </a:ext>
                </a:extLst>
              </p:cNvPr>
              <p:cNvSpPr>
                <a:spLocks/>
              </p:cNvSpPr>
              <p:nvPr/>
            </p:nvSpPr>
            <p:spPr>
              <a:xfrm>
                <a:off x="4109334" y="9499324"/>
                <a:ext cx="180000" cy="180000"/>
              </a:xfrm>
              <a:prstGeom prst="ellipse">
                <a:avLst/>
              </a:prstGeom>
              <a:solidFill>
                <a:srgbClr val="FF38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1" name="Textfeld 60">
                <a:extLst>
                  <a:ext uri="{FF2B5EF4-FFF2-40B4-BE49-F238E27FC236}">
                    <a16:creationId xmlns:a16="http://schemas.microsoft.com/office/drawing/2014/main" id="{FA7382FA-2AC5-B0C1-5DBE-13C8ED174218}"/>
                  </a:ext>
                </a:extLst>
              </p:cNvPr>
              <p:cNvSpPr txBox="1">
                <a:spLocks/>
              </p:cNvSpPr>
              <p:nvPr/>
            </p:nvSpPr>
            <p:spPr>
              <a:xfrm>
                <a:off x="4296679" y="9461592"/>
                <a:ext cx="930025" cy="254799"/>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Unfälle: </a:t>
                </a:r>
                <a:r>
                  <a:rPr lang="de-DE" sz="1187" b="1" dirty="0">
                    <a:latin typeface="Helvetica" panose="020B0604020202020204" pitchFamily="34" charset="0"/>
                    <a:cs typeface="Helvetica" panose="020B0604020202020204" pitchFamily="34" charset="0"/>
                  </a:rPr>
                  <a:t>8 %</a:t>
                </a:r>
              </a:p>
            </p:txBody>
          </p:sp>
        </p:grpSp>
        <p:grpSp>
          <p:nvGrpSpPr>
            <p:cNvPr id="52" name="Gruppieren 51">
              <a:extLst>
                <a:ext uri="{FF2B5EF4-FFF2-40B4-BE49-F238E27FC236}">
                  <a16:creationId xmlns:a16="http://schemas.microsoft.com/office/drawing/2014/main" id="{AEA49C72-FCF8-62B7-B186-7280F0F159D9}"/>
                </a:ext>
              </a:extLst>
            </p:cNvPr>
            <p:cNvGrpSpPr>
              <a:grpSpLocks/>
            </p:cNvGrpSpPr>
            <p:nvPr/>
          </p:nvGrpSpPr>
          <p:grpSpPr>
            <a:xfrm>
              <a:off x="4021236" y="9713589"/>
              <a:ext cx="2161455" cy="254799"/>
              <a:chOff x="4109334" y="9713589"/>
              <a:chExt cx="2161455" cy="254799"/>
            </a:xfrm>
          </p:grpSpPr>
          <p:sp>
            <p:nvSpPr>
              <p:cNvPr id="58" name="Ellipse 57">
                <a:extLst>
                  <a:ext uri="{FF2B5EF4-FFF2-40B4-BE49-F238E27FC236}">
                    <a16:creationId xmlns:a16="http://schemas.microsoft.com/office/drawing/2014/main" id="{548227CE-6326-D664-4F82-736C18E88F00}"/>
                  </a:ext>
                </a:extLst>
              </p:cNvPr>
              <p:cNvSpPr>
                <a:spLocks/>
              </p:cNvSpPr>
              <p:nvPr/>
            </p:nvSpPr>
            <p:spPr>
              <a:xfrm>
                <a:off x="4109334" y="9751322"/>
                <a:ext cx="180000" cy="180000"/>
              </a:xfrm>
              <a:prstGeom prst="ellipse">
                <a:avLst/>
              </a:prstGeom>
              <a:solidFill>
                <a:srgbClr val="E3D1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59" name="Textfeld 58">
                <a:extLst>
                  <a:ext uri="{FF2B5EF4-FFF2-40B4-BE49-F238E27FC236}">
                    <a16:creationId xmlns:a16="http://schemas.microsoft.com/office/drawing/2014/main" id="{27E3042A-344F-6CCA-B14D-419387A90CF0}"/>
                  </a:ext>
                </a:extLst>
              </p:cNvPr>
              <p:cNvSpPr txBox="1">
                <a:spLocks/>
              </p:cNvSpPr>
              <p:nvPr/>
            </p:nvSpPr>
            <p:spPr>
              <a:xfrm>
                <a:off x="4296679" y="9713589"/>
                <a:ext cx="1974110" cy="254799"/>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Herz-/Gefäßerkrankung: </a:t>
                </a:r>
                <a:r>
                  <a:rPr lang="de-DE" sz="1187" b="1" dirty="0">
                    <a:latin typeface="Helvetica" panose="020B0604020202020204" pitchFamily="34" charset="0"/>
                    <a:cs typeface="Helvetica" panose="020B0604020202020204" pitchFamily="34" charset="0"/>
                  </a:rPr>
                  <a:t>7 %</a:t>
                </a:r>
              </a:p>
            </p:txBody>
          </p:sp>
        </p:grpSp>
        <p:sp>
          <p:nvSpPr>
            <p:cNvPr id="53" name="Textfeld 52">
              <a:extLst>
                <a:ext uri="{FF2B5EF4-FFF2-40B4-BE49-F238E27FC236}">
                  <a16:creationId xmlns:a16="http://schemas.microsoft.com/office/drawing/2014/main" id="{FAABA29C-57E6-ECA1-F01C-F1803571CB77}"/>
                </a:ext>
              </a:extLst>
            </p:cNvPr>
            <p:cNvSpPr txBox="1">
              <a:spLocks/>
            </p:cNvSpPr>
            <p:nvPr/>
          </p:nvSpPr>
          <p:spPr>
            <a:xfrm>
              <a:off x="4008536" y="7384170"/>
              <a:ext cx="2017776" cy="254799"/>
            </a:xfrm>
            <a:prstGeom prst="rect">
              <a:avLst/>
            </a:prstGeom>
            <a:noFill/>
          </p:spPr>
          <p:txBody>
            <a:bodyPr wrap="none" lIns="0" rtlCol="0">
              <a:spAutoFit/>
            </a:bodyPr>
            <a:lstStyle/>
            <a:p>
              <a:r>
                <a:rPr lang="de-DE" sz="1187" b="1" dirty="0">
                  <a:latin typeface="Helvetica" panose="020B0604020202020204" pitchFamily="34" charset="0"/>
                  <a:cs typeface="Helvetica" panose="020B0604020202020204" pitchFamily="34" charset="0"/>
                </a:rPr>
                <a:t>Berufsunfähigkeit: Ursachen</a:t>
              </a:r>
            </a:p>
          </p:txBody>
        </p:sp>
        <p:sp>
          <p:nvSpPr>
            <p:cNvPr id="54" name="Textfeld 53">
              <a:extLst>
                <a:ext uri="{FF2B5EF4-FFF2-40B4-BE49-F238E27FC236}">
                  <a16:creationId xmlns:a16="http://schemas.microsoft.com/office/drawing/2014/main" id="{AB3092BB-23E3-7A8B-22D8-19E16E7278EE}"/>
                </a:ext>
              </a:extLst>
            </p:cNvPr>
            <p:cNvSpPr txBox="1">
              <a:spLocks/>
            </p:cNvSpPr>
            <p:nvPr/>
          </p:nvSpPr>
          <p:spPr>
            <a:xfrm>
              <a:off x="4021236" y="10200148"/>
              <a:ext cx="2459328" cy="424050"/>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Quelle: </a:t>
              </a:r>
              <a:r>
                <a:rPr lang="de-DE" sz="1187" dirty="0">
                  <a:latin typeface="Helvetica" panose="020B0604020202020204" pitchFamily="34" charset="0"/>
                  <a:cs typeface="Helvetica" panose="020B0604020202020204" pitchFamily="34" charset="0"/>
                </a:rPr>
                <a:t>Morgen und Morgen, Zahlen aus 2023, abgerufen am 24.04.2024</a:t>
              </a:r>
            </a:p>
          </p:txBody>
        </p:sp>
        <p:grpSp>
          <p:nvGrpSpPr>
            <p:cNvPr id="55" name="Gruppieren 54">
              <a:extLst>
                <a:ext uri="{FF2B5EF4-FFF2-40B4-BE49-F238E27FC236}">
                  <a16:creationId xmlns:a16="http://schemas.microsoft.com/office/drawing/2014/main" id="{C2A0C2F1-E094-59A8-D6D5-BFB27CC281A9}"/>
                </a:ext>
              </a:extLst>
            </p:cNvPr>
            <p:cNvGrpSpPr>
              <a:grpSpLocks/>
            </p:cNvGrpSpPr>
            <p:nvPr/>
          </p:nvGrpSpPr>
          <p:grpSpPr>
            <a:xfrm>
              <a:off x="4021236" y="9947720"/>
              <a:ext cx="1304503" cy="254800"/>
              <a:chOff x="4109334" y="9947720"/>
              <a:chExt cx="1304503" cy="254800"/>
            </a:xfrm>
          </p:grpSpPr>
          <p:sp>
            <p:nvSpPr>
              <p:cNvPr id="56" name="Ellipse 55">
                <a:extLst>
                  <a:ext uri="{FF2B5EF4-FFF2-40B4-BE49-F238E27FC236}">
                    <a16:creationId xmlns:a16="http://schemas.microsoft.com/office/drawing/2014/main" id="{9105F930-6D60-5B26-28C2-A1E657BB795C}"/>
                  </a:ext>
                </a:extLst>
              </p:cNvPr>
              <p:cNvSpPr>
                <a:spLocks/>
              </p:cNvSpPr>
              <p:nvPr/>
            </p:nvSpPr>
            <p:spPr>
              <a:xfrm>
                <a:off x="4109334" y="9985453"/>
                <a:ext cx="180000" cy="18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57" name="Textfeld 56">
                <a:extLst>
                  <a:ext uri="{FF2B5EF4-FFF2-40B4-BE49-F238E27FC236}">
                    <a16:creationId xmlns:a16="http://schemas.microsoft.com/office/drawing/2014/main" id="{E568B816-C1C4-0029-D4D0-19902CE434FC}"/>
                  </a:ext>
                </a:extLst>
              </p:cNvPr>
              <p:cNvSpPr txBox="1">
                <a:spLocks/>
              </p:cNvSpPr>
              <p:nvPr/>
            </p:nvSpPr>
            <p:spPr>
              <a:xfrm>
                <a:off x="4296679" y="9947720"/>
                <a:ext cx="1117158" cy="25480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Sonstige: </a:t>
                </a:r>
                <a:r>
                  <a:rPr lang="de-DE" sz="1187" b="1" dirty="0">
                    <a:latin typeface="Helvetica" panose="020B0604020202020204" pitchFamily="34" charset="0"/>
                    <a:cs typeface="Helvetica" panose="020B0604020202020204" pitchFamily="34" charset="0"/>
                  </a:rPr>
                  <a:t>13 %</a:t>
                </a:r>
              </a:p>
            </p:txBody>
          </p:sp>
        </p:grpSp>
      </p:grpSp>
    </p:spTree>
    <p:extLst>
      <p:ext uri="{BB962C8B-B14F-4D97-AF65-F5344CB8AC3E}">
        <p14:creationId xmlns:p14="http://schemas.microsoft.com/office/powerpoint/2010/main" val="597658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4E1879DD-AE52-AD0E-1A02-314113877312}"/>
              </a:ext>
            </a:extLst>
          </p:cNvPr>
          <p:cNvSpPr>
            <a:spLocks/>
          </p:cNvSpPr>
          <p:nvPr/>
        </p:nvSpPr>
        <p:spPr>
          <a:xfrm>
            <a:off x="795437" y="2029391"/>
            <a:ext cx="2984400" cy="3995021"/>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pPr rtl="0" fontAlgn="base"/>
            <a:endParaRPr lang="de-DE" sz="1295" dirty="0">
              <a:solidFill>
                <a:srgbClr val="000000"/>
              </a:solidFill>
              <a:latin typeface="Helvetica" panose="020B0604020202020204" pitchFamily="34" charset="0"/>
              <a:cs typeface="Helvetica" panose="020B0604020202020204" pitchFamily="34" charset="0"/>
            </a:endParaRPr>
          </a:p>
        </p:txBody>
      </p:sp>
      <p:sp>
        <p:nvSpPr>
          <p:cNvPr id="42" name="Rechteck 41">
            <a:extLst>
              <a:ext uri="{FF2B5EF4-FFF2-40B4-BE49-F238E27FC236}">
                <a16:creationId xmlns:a16="http://schemas.microsoft.com/office/drawing/2014/main" id="{D7B1AF5E-A486-A43F-B492-B16558CC5618}"/>
              </a:ext>
            </a:extLst>
          </p:cNvPr>
          <p:cNvSpPr>
            <a:spLocks/>
          </p:cNvSpPr>
          <p:nvPr/>
        </p:nvSpPr>
        <p:spPr>
          <a:xfrm>
            <a:off x="795437" y="6115540"/>
            <a:ext cx="2984400" cy="3995022"/>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endParaRPr lang="de-DE" sz="1295" dirty="0">
              <a:solidFill>
                <a:schemeClr val="tx1"/>
              </a:solidFill>
              <a:latin typeface="Helvetica" panose="020B0604020202020204" pitchFamily="34" charset="0"/>
              <a:ea typeface="Inter" panose="020B0502030000000004" pitchFamily="34" charset="0"/>
              <a:cs typeface="Helvetica" panose="020B0604020202020204" pitchFamily="34" charset="0"/>
            </a:endParaRPr>
          </a:p>
        </p:txBody>
      </p:sp>
      <p:sp>
        <p:nvSpPr>
          <p:cNvPr id="2" name="Textfeld 1">
            <a:extLst>
              <a:ext uri="{FF2B5EF4-FFF2-40B4-BE49-F238E27FC236}">
                <a16:creationId xmlns:a16="http://schemas.microsoft.com/office/drawing/2014/main" id="{3BEAA8EF-2A54-3478-069C-14209257C2B2}"/>
              </a:ext>
            </a:extLst>
          </p:cNvPr>
          <p:cNvSpPr txBox="1">
            <a:spLocks/>
          </p:cNvSpPr>
          <p:nvPr/>
        </p:nvSpPr>
        <p:spPr>
          <a:xfrm>
            <a:off x="661278" y="1366782"/>
            <a:ext cx="3742850" cy="498228"/>
          </a:xfrm>
          <a:prstGeom prst="rect">
            <a:avLst/>
          </a:prstGeom>
          <a:noFill/>
        </p:spPr>
        <p:txBody>
          <a:bodyPr wrap="none" lIns="98694" tIns="49347" rIns="98694" bIns="49347" rtlCol="0" anchor="t">
            <a:spAutoFit/>
          </a:bodyPr>
          <a:lstStyle/>
          <a:p>
            <a:r>
              <a:rPr lang="de-DE" sz="2590" dirty="0">
                <a:latin typeface="Helvetica" panose="020B0604020202020204" pitchFamily="34" charset="0"/>
                <a:ea typeface="Inter" panose="020B0502030000000004" pitchFamily="34" charset="0"/>
                <a:cs typeface="Helvetica" panose="020B0604020202020204" pitchFamily="34" charset="0"/>
              </a:rPr>
              <a:t>Domino Versicherungen</a:t>
            </a:r>
            <a:endParaRPr lang="de-DE" sz="2590" b="1" dirty="0">
              <a:latin typeface="Helvetica" panose="020B0604020202020204" pitchFamily="34" charset="0"/>
              <a:ea typeface="Inter" panose="020B0502030000000004" pitchFamily="34" charset="0"/>
              <a:cs typeface="Helvetica" panose="020B0604020202020204" pitchFamily="34" charset="0"/>
            </a:endParaRPr>
          </a:p>
        </p:txBody>
      </p:sp>
      <p:sp>
        <p:nvSpPr>
          <p:cNvPr id="7" name="Rechteck 6">
            <a:extLst>
              <a:ext uri="{FF2B5EF4-FFF2-40B4-BE49-F238E27FC236}">
                <a16:creationId xmlns:a16="http://schemas.microsoft.com/office/drawing/2014/main" id="{103640AE-7A81-8798-1DAF-968869A5E780}"/>
              </a:ext>
            </a:extLst>
          </p:cNvPr>
          <p:cNvSpPr>
            <a:spLocks/>
          </p:cNvSpPr>
          <p:nvPr/>
        </p:nvSpPr>
        <p:spPr>
          <a:xfrm>
            <a:off x="3779837" y="2029395"/>
            <a:ext cx="2999689" cy="3995021"/>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pPr defTabSz="986912" eaLnBrk="0" fontAlgn="base" hangingPunct="0">
              <a:spcBef>
                <a:spcPct val="0"/>
              </a:spcBef>
              <a:spcAft>
                <a:spcPct val="0"/>
              </a:spcAft>
            </a:pPr>
            <a:r>
              <a:rPr lang="de-DE" altLang="de-DE" sz="1187" dirty="0">
                <a:solidFill>
                  <a:schemeClr val="tx1"/>
                </a:solidFill>
                <a:latin typeface="Helvetica" panose="020B0604020202020204" pitchFamily="34" charset="0"/>
                <a:cs typeface="Helvetica" panose="020B0604020202020204" pitchFamily="34" charset="0"/>
              </a:rPr>
              <a:t>Bei so vielen Unfällen in der Freizeit und zu Hause könnte man meinen, dass jeder eine Unfallversicherung braucht. Doch eine solche Versicherung zahlt nur, wenn nach dem Unfall dauerhafte Schäden zurückbleiben. Und das ist eher selten der Fall.</a:t>
            </a:r>
            <a:endParaRPr lang="de-DE" altLang="de-DE" sz="1943" dirty="0">
              <a:solidFill>
                <a:schemeClr val="tx1"/>
              </a:solidFill>
              <a:latin typeface="Helvetica" panose="020B0604020202020204" pitchFamily="34" charset="0"/>
              <a:cs typeface="Helvetica" panose="020B0604020202020204" pitchFamily="34" charset="0"/>
            </a:endParaRPr>
          </a:p>
        </p:txBody>
      </p:sp>
      <p:sp>
        <p:nvSpPr>
          <p:cNvPr id="10" name="Rechteck 9">
            <a:extLst>
              <a:ext uri="{FF2B5EF4-FFF2-40B4-BE49-F238E27FC236}">
                <a16:creationId xmlns:a16="http://schemas.microsoft.com/office/drawing/2014/main" id="{40B68992-1CC8-05CF-C01E-705BECA76577}"/>
              </a:ext>
            </a:extLst>
          </p:cNvPr>
          <p:cNvSpPr>
            <a:spLocks/>
          </p:cNvSpPr>
          <p:nvPr/>
        </p:nvSpPr>
        <p:spPr>
          <a:xfrm>
            <a:off x="3779837" y="6115539"/>
            <a:ext cx="2999689" cy="3995022"/>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pPr rtl="0" fontAlgn="base"/>
            <a:r>
              <a:rPr lang="de-DE" sz="1187" dirty="0">
                <a:solidFill>
                  <a:srgbClr val="000000"/>
                </a:solidFill>
                <a:latin typeface="Helvetica" panose="020B0604020202020204" pitchFamily="34" charset="0"/>
                <a:cs typeface="Helvetica" panose="020B0604020202020204" pitchFamily="34" charset="0"/>
              </a:rPr>
              <a:t>Auch im Urlaub kann viel passieren. Wer im Ausland krank wird oder einen Unfall hat, muss sich auf hohe Behandlungs-kosten gefasst machen. Für diese Kosten kommt die normale Krankenkasse oft nicht auf, eine Auslandsreise-Krankenversicherung, die Urlauber vor Antritt der Reise abschließen können, schon.</a:t>
            </a:r>
            <a:endParaRPr lang="de-DE" sz="1187" dirty="0">
              <a:solidFill>
                <a:schemeClr val="tx1"/>
              </a:solidFill>
              <a:latin typeface="Helvetica" panose="020B0604020202020204" pitchFamily="34" charset="0"/>
              <a:ea typeface="Inter" panose="020B0502030000000004" pitchFamily="34" charset="0"/>
              <a:cs typeface="Helvetica" panose="020B0604020202020204" pitchFamily="34" charset="0"/>
            </a:endParaRPr>
          </a:p>
        </p:txBody>
      </p:sp>
      <p:sp>
        <p:nvSpPr>
          <p:cNvPr id="15" name="Rechteck 14">
            <a:extLst>
              <a:ext uri="{FF2B5EF4-FFF2-40B4-BE49-F238E27FC236}">
                <a16:creationId xmlns:a16="http://schemas.microsoft.com/office/drawing/2014/main" id="{DD758D1B-09BF-CE39-6363-3C1115B8A734}"/>
              </a:ext>
            </a:extLst>
          </p:cNvPr>
          <p:cNvSpPr/>
          <p:nvPr/>
        </p:nvSpPr>
        <p:spPr>
          <a:xfrm>
            <a:off x="3743960" y="2029391"/>
            <a:ext cx="71754" cy="3995021"/>
          </a:xfrm>
          <a:prstGeom prst="rect">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Ellipse 38">
            <a:extLst>
              <a:ext uri="{FF2B5EF4-FFF2-40B4-BE49-F238E27FC236}">
                <a16:creationId xmlns:a16="http://schemas.microsoft.com/office/drawing/2014/main" id="{A4336220-27E2-6687-71EB-A440F8EE19C9}"/>
              </a:ext>
            </a:extLst>
          </p:cNvPr>
          <p:cNvSpPr>
            <a:spLocks/>
          </p:cNvSpPr>
          <p:nvPr/>
        </p:nvSpPr>
        <p:spPr>
          <a:xfrm>
            <a:off x="3457784" y="3704852"/>
            <a:ext cx="644106" cy="644106"/>
          </a:xfrm>
          <a:prstGeom prst="ellipse">
            <a:avLst/>
          </a:prstGeom>
          <a:solidFill>
            <a:srgbClr val="BF5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K</a:t>
            </a:r>
          </a:p>
        </p:txBody>
      </p:sp>
      <p:sp>
        <p:nvSpPr>
          <p:cNvPr id="16" name="Rechteck 15">
            <a:extLst>
              <a:ext uri="{FF2B5EF4-FFF2-40B4-BE49-F238E27FC236}">
                <a16:creationId xmlns:a16="http://schemas.microsoft.com/office/drawing/2014/main" id="{716DCAE5-2EE9-049C-273B-431F55E4A3D1}"/>
              </a:ext>
            </a:extLst>
          </p:cNvPr>
          <p:cNvSpPr/>
          <p:nvPr/>
        </p:nvSpPr>
        <p:spPr>
          <a:xfrm>
            <a:off x="3743960" y="6115540"/>
            <a:ext cx="71754" cy="3995021"/>
          </a:xfrm>
          <a:prstGeom prst="rect">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Ellipse 43">
            <a:extLst>
              <a:ext uri="{FF2B5EF4-FFF2-40B4-BE49-F238E27FC236}">
                <a16:creationId xmlns:a16="http://schemas.microsoft.com/office/drawing/2014/main" id="{C033B88E-6ADE-80F7-2E30-23FF78A38E68}"/>
              </a:ext>
            </a:extLst>
          </p:cNvPr>
          <p:cNvSpPr>
            <a:spLocks/>
          </p:cNvSpPr>
          <p:nvPr/>
        </p:nvSpPr>
        <p:spPr>
          <a:xfrm>
            <a:off x="3457784" y="7790997"/>
            <a:ext cx="644106" cy="644106"/>
          </a:xfrm>
          <a:prstGeom prst="ellipse">
            <a:avLst/>
          </a:prstGeom>
          <a:solidFill>
            <a:srgbClr val="BF5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U</a:t>
            </a:r>
          </a:p>
        </p:txBody>
      </p:sp>
      <p:pic>
        <p:nvPicPr>
          <p:cNvPr id="17" name="Grafik 16">
            <a:extLst>
              <a:ext uri="{FF2B5EF4-FFF2-40B4-BE49-F238E27FC236}">
                <a16:creationId xmlns:a16="http://schemas.microsoft.com/office/drawing/2014/main" id="{5B391DB5-E1F0-2FE4-8F1F-5B3C89617300}"/>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6317658" y="1315373"/>
            <a:ext cx="642730" cy="629326"/>
          </a:xfrm>
          <a:prstGeom prst="rect">
            <a:avLst/>
          </a:prstGeom>
        </p:spPr>
      </p:pic>
      <p:pic>
        <p:nvPicPr>
          <p:cNvPr id="19" name="Grafik 18">
            <a:extLst>
              <a:ext uri="{FF2B5EF4-FFF2-40B4-BE49-F238E27FC236}">
                <a16:creationId xmlns:a16="http://schemas.microsoft.com/office/drawing/2014/main" id="{AD49DEA8-782D-2830-36FA-BE3B412A5BE9}"/>
              </a:ext>
            </a:extLst>
          </p:cNvPr>
          <p:cNvPicPr>
            <a:picLocks noChangeAspect="1"/>
          </p:cNvPicPr>
          <p:nvPr/>
        </p:nvPicPr>
        <p:blipFill>
          <a:blip r:embed="rId3"/>
          <a:stretch>
            <a:fillRect/>
          </a:stretch>
        </p:blipFill>
        <p:spPr>
          <a:xfrm>
            <a:off x="3349199" y="3225799"/>
            <a:ext cx="624808" cy="557234"/>
          </a:xfrm>
          <a:prstGeom prst="rect">
            <a:avLst/>
          </a:prstGeom>
        </p:spPr>
      </p:pic>
      <p:pic>
        <p:nvPicPr>
          <p:cNvPr id="20" name="Grafik 19">
            <a:extLst>
              <a:ext uri="{FF2B5EF4-FFF2-40B4-BE49-F238E27FC236}">
                <a16:creationId xmlns:a16="http://schemas.microsoft.com/office/drawing/2014/main" id="{BA18A4D2-2C13-BD24-ADE9-064428E94002}"/>
              </a:ext>
            </a:extLst>
          </p:cNvPr>
          <p:cNvPicPr>
            <a:picLocks noChangeAspect="1"/>
          </p:cNvPicPr>
          <p:nvPr/>
        </p:nvPicPr>
        <p:blipFill>
          <a:blip r:embed="rId3"/>
          <a:stretch>
            <a:fillRect/>
          </a:stretch>
        </p:blipFill>
        <p:spPr>
          <a:xfrm>
            <a:off x="3353202" y="7321184"/>
            <a:ext cx="624808" cy="557234"/>
          </a:xfrm>
          <a:prstGeom prst="rect">
            <a:avLst/>
          </a:prstGeom>
        </p:spPr>
      </p:pic>
      <p:grpSp>
        <p:nvGrpSpPr>
          <p:cNvPr id="59" name="Gruppieren 58">
            <a:extLst>
              <a:ext uri="{FF2B5EF4-FFF2-40B4-BE49-F238E27FC236}">
                <a16:creationId xmlns:a16="http://schemas.microsoft.com/office/drawing/2014/main" id="{359387ED-6423-DCA7-8E4A-529029CE79D4}"/>
              </a:ext>
            </a:extLst>
          </p:cNvPr>
          <p:cNvGrpSpPr>
            <a:grpSpLocks/>
          </p:cNvGrpSpPr>
          <p:nvPr/>
        </p:nvGrpSpPr>
        <p:grpSpPr>
          <a:xfrm>
            <a:off x="994564" y="6361111"/>
            <a:ext cx="2709181" cy="3497049"/>
            <a:chOff x="-6720157" y="2612506"/>
            <a:chExt cx="2510065" cy="3240028"/>
          </a:xfrm>
        </p:grpSpPr>
        <p:graphicFrame>
          <p:nvGraphicFramePr>
            <p:cNvPr id="60" name="Diagramm 59">
              <a:extLst>
                <a:ext uri="{FF2B5EF4-FFF2-40B4-BE49-F238E27FC236}">
                  <a16:creationId xmlns:a16="http://schemas.microsoft.com/office/drawing/2014/main" id="{24DCA69F-B9B6-086A-2D4B-306F71823F04}"/>
                </a:ext>
              </a:extLst>
            </p:cNvPr>
            <p:cNvGraphicFramePr>
              <a:graphicFrameLocks/>
            </p:cNvGraphicFramePr>
            <p:nvPr>
              <p:extLst>
                <p:ext uri="{D42A27DB-BD31-4B8C-83A1-F6EECF244321}">
                  <p14:modId xmlns:p14="http://schemas.microsoft.com/office/powerpoint/2010/main" val="1435460045"/>
                </p:ext>
              </p:extLst>
            </p:nvPr>
          </p:nvGraphicFramePr>
          <p:xfrm>
            <a:off x="-6720157" y="2774685"/>
            <a:ext cx="1310881" cy="1330687"/>
          </p:xfrm>
          <a:graphic>
            <a:graphicData uri="http://schemas.openxmlformats.org/drawingml/2006/chart">
              <c:chart xmlns:c="http://schemas.openxmlformats.org/drawingml/2006/chart" xmlns:r="http://schemas.openxmlformats.org/officeDocument/2006/relationships" r:id="rId4"/>
            </a:graphicData>
          </a:graphic>
        </p:graphicFrame>
        <p:sp>
          <p:nvSpPr>
            <p:cNvPr id="61" name="Ellipse 60">
              <a:extLst>
                <a:ext uri="{FF2B5EF4-FFF2-40B4-BE49-F238E27FC236}">
                  <a16:creationId xmlns:a16="http://schemas.microsoft.com/office/drawing/2014/main" id="{56F8F7FB-B9AA-9F9D-07A6-4C17563C2F7D}"/>
                </a:ext>
              </a:extLst>
            </p:cNvPr>
            <p:cNvSpPr>
              <a:spLocks/>
            </p:cNvSpPr>
            <p:nvPr/>
          </p:nvSpPr>
          <p:spPr>
            <a:xfrm>
              <a:off x="-6580628" y="4105747"/>
              <a:ext cx="180000" cy="18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2" name="Ellipse 61">
              <a:extLst>
                <a:ext uri="{FF2B5EF4-FFF2-40B4-BE49-F238E27FC236}">
                  <a16:creationId xmlns:a16="http://schemas.microsoft.com/office/drawing/2014/main" id="{CF25B71D-6510-638A-3E41-D746A0D1DCEC}"/>
                </a:ext>
              </a:extLst>
            </p:cNvPr>
            <p:cNvSpPr>
              <a:spLocks/>
            </p:cNvSpPr>
            <p:nvPr/>
          </p:nvSpPr>
          <p:spPr>
            <a:xfrm>
              <a:off x="-6580628" y="4355930"/>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3" name="Ellipse 62">
              <a:extLst>
                <a:ext uri="{FF2B5EF4-FFF2-40B4-BE49-F238E27FC236}">
                  <a16:creationId xmlns:a16="http://schemas.microsoft.com/office/drawing/2014/main" id="{86139AA3-2C6A-E489-2E5F-490290A38887}"/>
                </a:ext>
              </a:extLst>
            </p:cNvPr>
            <p:cNvSpPr>
              <a:spLocks/>
            </p:cNvSpPr>
            <p:nvPr/>
          </p:nvSpPr>
          <p:spPr>
            <a:xfrm>
              <a:off x="-6580628" y="4606113"/>
              <a:ext cx="180000" cy="180000"/>
            </a:xfrm>
            <a:prstGeom prst="ellipse">
              <a:avLst/>
            </a:prstGeom>
            <a:solidFill>
              <a:srgbClr val="434E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4" name="Ellipse 63">
              <a:extLst>
                <a:ext uri="{FF2B5EF4-FFF2-40B4-BE49-F238E27FC236}">
                  <a16:creationId xmlns:a16="http://schemas.microsoft.com/office/drawing/2014/main" id="{2944CD3B-5E45-BFE5-3849-63EEA16844F5}"/>
                </a:ext>
              </a:extLst>
            </p:cNvPr>
            <p:cNvSpPr>
              <a:spLocks/>
            </p:cNvSpPr>
            <p:nvPr/>
          </p:nvSpPr>
          <p:spPr>
            <a:xfrm>
              <a:off x="-6580628" y="4856296"/>
              <a:ext cx="180000" cy="180000"/>
            </a:xfrm>
            <a:prstGeom prst="ellipse">
              <a:avLst/>
            </a:prstGeom>
            <a:solidFill>
              <a:srgbClr val="FF38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5" name="Ellipse 64">
              <a:extLst>
                <a:ext uri="{FF2B5EF4-FFF2-40B4-BE49-F238E27FC236}">
                  <a16:creationId xmlns:a16="http://schemas.microsoft.com/office/drawing/2014/main" id="{B436B742-75FE-B5B0-C4E8-FA64F2BD0D32}"/>
                </a:ext>
              </a:extLst>
            </p:cNvPr>
            <p:cNvSpPr>
              <a:spLocks/>
            </p:cNvSpPr>
            <p:nvPr/>
          </p:nvSpPr>
          <p:spPr>
            <a:xfrm>
              <a:off x="-6580628" y="5106479"/>
              <a:ext cx="180000" cy="180000"/>
            </a:xfrm>
            <a:prstGeom prst="ellipse">
              <a:avLst/>
            </a:prstGeom>
            <a:solidFill>
              <a:srgbClr val="E3D1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6" name="Textfeld 65">
              <a:extLst>
                <a:ext uri="{FF2B5EF4-FFF2-40B4-BE49-F238E27FC236}">
                  <a16:creationId xmlns:a16="http://schemas.microsoft.com/office/drawing/2014/main" id="{C7AD3B38-5004-5723-A80A-ADAA95E31F5F}"/>
                </a:ext>
              </a:extLst>
            </p:cNvPr>
            <p:cNvSpPr txBox="1">
              <a:spLocks/>
            </p:cNvSpPr>
            <p:nvPr/>
          </p:nvSpPr>
          <p:spPr>
            <a:xfrm>
              <a:off x="-6393283" y="4068014"/>
              <a:ext cx="1887970" cy="25480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Erworbene Krankheit: </a:t>
              </a:r>
              <a:r>
                <a:rPr lang="de-DE" sz="1187" b="1" dirty="0">
                  <a:latin typeface="Helvetica" panose="020B0604020202020204" pitchFamily="34" charset="0"/>
                  <a:cs typeface="Helvetica" panose="020B0604020202020204" pitchFamily="34" charset="0"/>
                </a:rPr>
                <a:t>90 %</a:t>
              </a:r>
            </a:p>
          </p:txBody>
        </p:sp>
        <p:sp>
          <p:nvSpPr>
            <p:cNvPr id="67" name="Textfeld 66">
              <a:extLst>
                <a:ext uri="{FF2B5EF4-FFF2-40B4-BE49-F238E27FC236}">
                  <a16:creationId xmlns:a16="http://schemas.microsoft.com/office/drawing/2014/main" id="{B67F16D0-16DD-2DF1-C069-968338E8A586}"/>
                </a:ext>
              </a:extLst>
            </p:cNvPr>
            <p:cNvSpPr txBox="1">
              <a:spLocks/>
            </p:cNvSpPr>
            <p:nvPr/>
          </p:nvSpPr>
          <p:spPr>
            <a:xfrm>
              <a:off x="-6400628" y="4318197"/>
              <a:ext cx="1895397" cy="25480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Angeborene Krankheit: </a:t>
              </a:r>
              <a:r>
                <a:rPr lang="de-DE" sz="1187" b="1" dirty="0">
                  <a:latin typeface="Helvetica" panose="020B0604020202020204" pitchFamily="34" charset="0"/>
                  <a:cs typeface="Helvetica" panose="020B0604020202020204" pitchFamily="34" charset="0"/>
                </a:rPr>
                <a:t>3 %</a:t>
              </a:r>
            </a:p>
          </p:txBody>
        </p:sp>
        <p:sp>
          <p:nvSpPr>
            <p:cNvPr id="68" name="Textfeld 67">
              <a:extLst>
                <a:ext uri="{FF2B5EF4-FFF2-40B4-BE49-F238E27FC236}">
                  <a16:creationId xmlns:a16="http://schemas.microsoft.com/office/drawing/2014/main" id="{51A5D112-F3C2-36E9-C614-DA0E12AD9B53}"/>
                </a:ext>
              </a:extLst>
            </p:cNvPr>
            <p:cNvSpPr txBox="1">
              <a:spLocks/>
            </p:cNvSpPr>
            <p:nvPr/>
          </p:nvSpPr>
          <p:spPr>
            <a:xfrm>
              <a:off x="-6393283" y="4562885"/>
              <a:ext cx="1375581" cy="25480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Privater Unfall: </a:t>
              </a:r>
              <a:r>
                <a:rPr lang="de-DE" sz="1187" b="1" dirty="0">
                  <a:latin typeface="Helvetica" panose="020B0604020202020204" pitchFamily="34" charset="0"/>
                  <a:cs typeface="Helvetica" panose="020B0604020202020204" pitchFamily="34" charset="0"/>
                </a:rPr>
                <a:t>1 %</a:t>
              </a:r>
            </a:p>
          </p:txBody>
        </p:sp>
        <p:sp>
          <p:nvSpPr>
            <p:cNvPr id="69" name="Textfeld 68">
              <a:extLst>
                <a:ext uri="{FF2B5EF4-FFF2-40B4-BE49-F238E27FC236}">
                  <a16:creationId xmlns:a16="http://schemas.microsoft.com/office/drawing/2014/main" id="{54DF4700-71FF-B7FF-9B15-411E9B671FC4}"/>
                </a:ext>
              </a:extLst>
            </p:cNvPr>
            <p:cNvSpPr txBox="1">
              <a:spLocks/>
            </p:cNvSpPr>
            <p:nvPr/>
          </p:nvSpPr>
          <p:spPr>
            <a:xfrm>
              <a:off x="-6393283" y="4818564"/>
              <a:ext cx="1265678" cy="25480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Arbeitsunfall: </a:t>
              </a:r>
              <a:r>
                <a:rPr lang="de-DE" sz="1187" b="1" dirty="0">
                  <a:latin typeface="Helvetica" panose="020B0604020202020204" pitchFamily="34" charset="0"/>
                  <a:cs typeface="Helvetica" panose="020B0604020202020204" pitchFamily="34" charset="0"/>
                </a:rPr>
                <a:t>1 %</a:t>
              </a:r>
            </a:p>
          </p:txBody>
        </p:sp>
        <p:sp>
          <p:nvSpPr>
            <p:cNvPr id="70" name="Textfeld 69">
              <a:extLst>
                <a:ext uri="{FF2B5EF4-FFF2-40B4-BE49-F238E27FC236}">
                  <a16:creationId xmlns:a16="http://schemas.microsoft.com/office/drawing/2014/main" id="{0C939128-F432-A421-FE08-B44B0453F7BC}"/>
                </a:ext>
              </a:extLst>
            </p:cNvPr>
            <p:cNvSpPr txBox="1">
              <a:spLocks/>
            </p:cNvSpPr>
            <p:nvPr/>
          </p:nvSpPr>
          <p:spPr>
            <a:xfrm>
              <a:off x="-6393283" y="5068746"/>
              <a:ext cx="1108247" cy="25480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Sonstiges: </a:t>
              </a:r>
              <a:r>
                <a:rPr lang="de-DE" sz="1187" b="1" dirty="0">
                  <a:latin typeface="Helvetica" panose="020B0604020202020204" pitchFamily="34" charset="0"/>
                  <a:cs typeface="Helvetica" panose="020B0604020202020204" pitchFamily="34" charset="0"/>
                </a:rPr>
                <a:t>5 %</a:t>
              </a:r>
            </a:p>
          </p:txBody>
        </p:sp>
        <p:sp>
          <p:nvSpPr>
            <p:cNvPr id="71" name="Textfeld 70">
              <a:extLst>
                <a:ext uri="{FF2B5EF4-FFF2-40B4-BE49-F238E27FC236}">
                  <a16:creationId xmlns:a16="http://schemas.microsoft.com/office/drawing/2014/main" id="{14F1266E-3CDA-185A-B105-9FD5AC815242}"/>
                </a:ext>
              </a:extLst>
            </p:cNvPr>
            <p:cNvSpPr txBox="1">
              <a:spLocks/>
            </p:cNvSpPr>
            <p:nvPr/>
          </p:nvSpPr>
          <p:spPr>
            <a:xfrm>
              <a:off x="-6669421" y="2612506"/>
              <a:ext cx="2257783" cy="254800"/>
            </a:xfrm>
            <a:prstGeom prst="rect">
              <a:avLst/>
            </a:prstGeom>
            <a:noFill/>
          </p:spPr>
          <p:txBody>
            <a:bodyPr wrap="none" rtlCol="0">
              <a:spAutoFit/>
            </a:bodyPr>
            <a:lstStyle/>
            <a:p>
              <a:r>
                <a:rPr lang="de-DE" sz="1187" b="1" dirty="0">
                  <a:latin typeface="Helvetica" panose="020B0604020202020204" pitchFamily="34" charset="0"/>
                  <a:cs typeface="Helvetica" panose="020B0604020202020204" pitchFamily="34" charset="0"/>
                </a:rPr>
                <a:t>Schwerbehinderung: Ursachen</a:t>
              </a:r>
            </a:p>
          </p:txBody>
        </p:sp>
        <p:sp>
          <p:nvSpPr>
            <p:cNvPr id="72" name="Textfeld 71">
              <a:extLst>
                <a:ext uri="{FF2B5EF4-FFF2-40B4-BE49-F238E27FC236}">
                  <a16:creationId xmlns:a16="http://schemas.microsoft.com/office/drawing/2014/main" id="{58A66737-87AC-DACB-7989-7E6A14DEC2E9}"/>
                </a:ext>
              </a:extLst>
            </p:cNvPr>
            <p:cNvSpPr txBox="1">
              <a:spLocks/>
            </p:cNvSpPr>
            <p:nvPr/>
          </p:nvSpPr>
          <p:spPr>
            <a:xfrm>
              <a:off x="-6669420" y="5428484"/>
              <a:ext cx="2459328" cy="424050"/>
            </a:xfrm>
            <a:prstGeom prst="rect">
              <a:avLst/>
            </a:prstGeom>
            <a:noFill/>
          </p:spPr>
          <p:txBody>
            <a:bodyPr wrap="square" rtlCol="0">
              <a:spAutoFit/>
            </a:bodyPr>
            <a:lstStyle/>
            <a:p>
              <a:r>
                <a:rPr lang="de-DE" sz="1187" b="1" dirty="0">
                  <a:latin typeface="Helvetica" panose="020B0604020202020204" pitchFamily="34" charset="0"/>
                  <a:cs typeface="Helvetica" panose="020B0604020202020204" pitchFamily="34" charset="0"/>
                </a:rPr>
                <a:t>Quelle: </a:t>
              </a:r>
              <a:r>
                <a:rPr lang="de-DE" sz="1187" dirty="0">
                  <a:latin typeface="Helvetica" panose="020B0604020202020204" pitchFamily="34" charset="0"/>
                  <a:cs typeface="Helvetica" panose="020B0604020202020204" pitchFamily="34" charset="0"/>
                </a:rPr>
                <a:t>gbe-bund.de, Zahlen für 2021, abgerufen am 24.04.2024</a:t>
              </a:r>
            </a:p>
          </p:txBody>
        </p:sp>
      </p:grpSp>
      <p:grpSp>
        <p:nvGrpSpPr>
          <p:cNvPr id="58" name="Gruppieren 57">
            <a:extLst>
              <a:ext uri="{FF2B5EF4-FFF2-40B4-BE49-F238E27FC236}">
                <a16:creationId xmlns:a16="http://schemas.microsoft.com/office/drawing/2014/main" id="{F8652B86-666F-72D6-CDC0-41BF76CD8B68}"/>
              </a:ext>
            </a:extLst>
          </p:cNvPr>
          <p:cNvGrpSpPr>
            <a:grpSpLocks/>
          </p:cNvGrpSpPr>
          <p:nvPr/>
        </p:nvGrpSpPr>
        <p:grpSpPr>
          <a:xfrm>
            <a:off x="1021540" y="2244331"/>
            <a:ext cx="2668127" cy="3497049"/>
            <a:chOff x="1054475" y="1310684"/>
            <a:chExt cx="2472028" cy="3240028"/>
          </a:xfrm>
        </p:grpSpPr>
        <p:sp>
          <p:nvSpPr>
            <p:cNvPr id="46" name="Textfeld 45">
              <a:extLst>
                <a:ext uri="{FF2B5EF4-FFF2-40B4-BE49-F238E27FC236}">
                  <a16:creationId xmlns:a16="http://schemas.microsoft.com/office/drawing/2014/main" id="{1024ABD7-9C64-2AD1-5B80-88E13E8BD2FF}"/>
                </a:ext>
              </a:extLst>
            </p:cNvPr>
            <p:cNvSpPr txBox="1">
              <a:spLocks/>
            </p:cNvSpPr>
            <p:nvPr/>
          </p:nvSpPr>
          <p:spPr>
            <a:xfrm>
              <a:off x="1054475" y="1310684"/>
              <a:ext cx="2273228" cy="593303"/>
            </a:xfrm>
            <a:prstGeom prst="rect">
              <a:avLst/>
            </a:prstGeom>
            <a:noFill/>
          </p:spPr>
          <p:txBody>
            <a:bodyPr wrap="none" lIns="0" rtlCol="0">
              <a:spAutoFit/>
            </a:bodyPr>
            <a:lstStyle/>
            <a:p>
              <a:r>
                <a:rPr lang="de-DE" sz="1187" b="1" dirty="0">
                  <a:latin typeface="Helvetica" panose="020B0604020202020204" pitchFamily="34" charset="0"/>
                  <a:cs typeface="Helvetica" panose="020B0604020202020204" pitchFamily="34" charset="0"/>
                </a:rPr>
                <a:t>Anzahl Unfallverletzter nach </a:t>
              </a:r>
              <a:br>
                <a:rPr lang="de-DE" sz="1187" b="1" dirty="0">
                  <a:latin typeface="Helvetica" panose="020B0604020202020204" pitchFamily="34" charset="0"/>
                  <a:cs typeface="Helvetica" panose="020B0604020202020204" pitchFamily="34" charset="0"/>
                </a:rPr>
              </a:br>
              <a:r>
                <a:rPr lang="de-DE" sz="1187" b="1" dirty="0">
                  <a:latin typeface="Helvetica" panose="020B0604020202020204" pitchFamily="34" charset="0"/>
                  <a:cs typeface="Helvetica" panose="020B0604020202020204" pitchFamily="34" charset="0"/>
                </a:rPr>
                <a:t>Unfallorten (Mehrfachzuordnung</a:t>
              </a:r>
              <a:br>
                <a:rPr lang="de-DE" sz="1187" b="1" dirty="0">
                  <a:latin typeface="Helvetica" panose="020B0604020202020204" pitchFamily="34" charset="0"/>
                  <a:cs typeface="Helvetica" panose="020B0604020202020204" pitchFamily="34" charset="0"/>
                </a:rPr>
              </a:br>
              <a:r>
                <a:rPr lang="de-DE" sz="1187" b="1" dirty="0">
                  <a:latin typeface="Helvetica" panose="020B0604020202020204" pitchFamily="34" charset="0"/>
                  <a:cs typeface="Helvetica" panose="020B0604020202020204" pitchFamily="34" charset="0"/>
                </a:rPr>
                <a:t>eines Unfalls möglich)</a:t>
              </a:r>
            </a:p>
          </p:txBody>
        </p:sp>
        <p:sp>
          <p:nvSpPr>
            <p:cNvPr id="47" name="Textfeld 46">
              <a:extLst>
                <a:ext uri="{FF2B5EF4-FFF2-40B4-BE49-F238E27FC236}">
                  <a16:creationId xmlns:a16="http://schemas.microsoft.com/office/drawing/2014/main" id="{8C774B6C-B660-DF49-1B5C-DC49ABABFD5B}"/>
                </a:ext>
              </a:extLst>
            </p:cNvPr>
            <p:cNvSpPr txBox="1">
              <a:spLocks/>
            </p:cNvSpPr>
            <p:nvPr/>
          </p:nvSpPr>
          <p:spPr>
            <a:xfrm>
              <a:off x="1067175" y="4126662"/>
              <a:ext cx="2459328" cy="424050"/>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Quelle: </a:t>
              </a:r>
              <a:r>
                <a:rPr lang="de-DE" sz="1187" dirty="0">
                  <a:latin typeface="Helvetica" panose="020B0604020202020204" pitchFamily="34" charset="0"/>
                  <a:cs typeface="Helvetica" panose="020B0604020202020204" pitchFamily="34" charset="0"/>
                </a:rPr>
                <a:t>Baua und RKI, Unfallstatistik 2015, abgerufen am 24.04.2024</a:t>
              </a:r>
            </a:p>
          </p:txBody>
        </p:sp>
        <p:sp>
          <p:nvSpPr>
            <p:cNvPr id="48" name="Textfeld 47">
              <a:extLst>
                <a:ext uri="{FF2B5EF4-FFF2-40B4-BE49-F238E27FC236}">
                  <a16:creationId xmlns:a16="http://schemas.microsoft.com/office/drawing/2014/main" id="{5DDEBAF3-2509-8483-9A4B-08A4FC5C912F}"/>
                </a:ext>
              </a:extLst>
            </p:cNvPr>
            <p:cNvSpPr txBox="1">
              <a:spLocks/>
            </p:cNvSpPr>
            <p:nvPr/>
          </p:nvSpPr>
          <p:spPr>
            <a:xfrm>
              <a:off x="1414475" y="1991835"/>
              <a:ext cx="1304292" cy="25480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Freizeit: </a:t>
              </a:r>
              <a:r>
                <a:rPr lang="de-DE" sz="1187" b="1" dirty="0">
                  <a:latin typeface="Helvetica" panose="020B0604020202020204" pitchFamily="34" charset="0"/>
                  <a:cs typeface="Helvetica" panose="020B0604020202020204" pitchFamily="34" charset="0"/>
                </a:rPr>
                <a:t>3,89 Mio.</a:t>
              </a:r>
            </a:p>
          </p:txBody>
        </p:sp>
        <p:sp>
          <p:nvSpPr>
            <p:cNvPr id="49" name="Textfeld 48">
              <a:extLst>
                <a:ext uri="{FF2B5EF4-FFF2-40B4-BE49-F238E27FC236}">
                  <a16:creationId xmlns:a16="http://schemas.microsoft.com/office/drawing/2014/main" id="{63F9BF01-69A2-240C-7A82-6C205119EEBA}"/>
                </a:ext>
              </a:extLst>
            </p:cNvPr>
            <p:cNvSpPr txBox="1">
              <a:spLocks/>
            </p:cNvSpPr>
            <p:nvPr/>
          </p:nvSpPr>
          <p:spPr>
            <a:xfrm>
              <a:off x="1414475" y="2469828"/>
              <a:ext cx="1642914" cy="25480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Haus/Garten: </a:t>
              </a:r>
              <a:r>
                <a:rPr lang="de-DE" sz="1187" b="1" dirty="0">
                  <a:latin typeface="Helvetica" panose="020B0604020202020204" pitchFamily="34" charset="0"/>
                  <a:cs typeface="Helvetica" panose="020B0604020202020204" pitchFamily="34" charset="0"/>
                </a:rPr>
                <a:t>3,15 Mio.</a:t>
              </a:r>
            </a:p>
          </p:txBody>
        </p:sp>
        <p:sp>
          <p:nvSpPr>
            <p:cNvPr id="50" name="Textfeld 49">
              <a:extLst>
                <a:ext uri="{FF2B5EF4-FFF2-40B4-BE49-F238E27FC236}">
                  <a16:creationId xmlns:a16="http://schemas.microsoft.com/office/drawing/2014/main" id="{C7A4263A-D2D4-635E-30AB-64DD1FFD228A}"/>
                </a:ext>
              </a:extLst>
            </p:cNvPr>
            <p:cNvSpPr txBox="1">
              <a:spLocks/>
            </p:cNvSpPr>
            <p:nvPr/>
          </p:nvSpPr>
          <p:spPr>
            <a:xfrm>
              <a:off x="1414475" y="2903820"/>
              <a:ext cx="1273102" cy="25480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Schule: </a:t>
              </a:r>
              <a:r>
                <a:rPr lang="de-DE" sz="1187" b="1" dirty="0">
                  <a:latin typeface="Helvetica" panose="020B0604020202020204" pitchFamily="34" charset="0"/>
                  <a:cs typeface="Helvetica" panose="020B0604020202020204" pitchFamily="34" charset="0"/>
                </a:rPr>
                <a:t>1,30 Mio.</a:t>
              </a:r>
            </a:p>
          </p:txBody>
        </p:sp>
        <p:sp>
          <p:nvSpPr>
            <p:cNvPr id="51" name="Textfeld 50">
              <a:extLst>
                <a:ext uri="{FF2B5EF4-FFF2-40B4-BE49-F238E27FC236}">
                  <a16:creationId xmlns:a16="http://schemas.microsoft.com/office/drawing/2014/main" id="{B8FC815B-54E6-7FB0-D480-B0093FAF41D1}"/>
                </a:ext>
              </a:extLst>
            </p:cNvPr>
            <p:cNvSpPr txBox="1">
              <a:spLocks/>
            </p:cNvSpPr>
            <p:nvPr/>
          </p:nvSpPr>
          <p:spPr>
            <a:xfrm>
              <a:off x="1414475" y="3300043"/>
              <a:ext cx="1336966" cy="25480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Verkehr: </a:t>
              </a:r>
              <a:r>
                <a:rPr lang="de-DE" sz="1187" b="1" dirty="0">
                  <a:latin typeface="Helvetica" panose="020B0604020202020204" pitchFamily="34" charset="0"/>
                  <a:cs typeface="Helvetica" panose="020B0604020202020204" pitchFamily="34" charset="0"/>
                </a:rPr>
                <a:t>0,39 Mio.</a:t>
              </a:r>
            </a:p>
          </p:txBody>
        </p:sp>
        <p:sp>
          <p:nvSpPr>
            <p:cNvPr id="52" name="Textfeld 51">
              <a:extLst>
                <a:ext uri="{FF2B5EF4-FFF2-40B4-BE49-F238E27FC236}">
                  <a16:creationId xmlns:a16="http://schemas.microsoft.com/office/drawing/2014/main" id="{18FAB4D1-F6CE-B671-9E4D-FB660FD3DC3D}"/>
                </a:ext>
              </a:extLst>
            </p:cNvPr>
            <p:cNvSpPr txBox="1">
              <a:spLocks/>
            </p:cNvSpPr>
            <p:nvPr/>
          </p:nvSpPr>
          <p:spPr>
            <a:xfrm>
              <a:off x="1414475" y="3745461"/>
              <a:ext cx="1210725" cy="25480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Arbeit: </a:t>
              </a:r>
              <a:r>
                <a:rPr lang="de-DE" sz="1187" b="1" dirty="0">
                  <a:latin typeface="Helvetica" panose="020B0604020202020204" pitchFamily="34" charset="0"/>
                  <a:cs typeface="Helvetica" panose="020B0604020202020204" pitchFamily="34" charset="0"/>
                </a:rPr>
                <a:t>0,99 Mio.</a:t>
              </a:r>
            </a:p>
          </p:txBody>
        </p:sp>
        <p:pic>
          <p:nvPicPr>
            <p:cNvPr id="53" name="Grafik 52">
              <a:extLst>
                <a:ext uri="{FF2B5EF4-FFF2-40B4-BE49-F238E27FC236}">
                  <a16:creationId xmlns:a16="http://schemas.microsoft.com/office/drawing/2014/main" id="{64FA22AD-20AB-F9CE-DDFE-9933FC348B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4475" y="3696266"/>
              <a:ext cx="360000" cy="360000"/>
            </a:xfrm>
            <a:prstGeom prst="rect">
              <a:avLst/>
            </a:prstGeom>
          </p:spPr>
        </p:pic>
        <p:pic>
          <p:nvPicPr>
            <p:cNvPr id="54" name="Grafik 53">
              <a:extLst>
                <a:ext uri="{FF2B5EF4-FFF2-40B4-BE49-F238E27FC236}">
                  <a16:creationId xmlns:a16="http://schemas.microsoft.com/office/drawing/2014/main" id="{2C48E566-2912-F016-55A0-2606A2B2C69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4475" y="2377851"/>
              <a:ext cx="360000" cy="360000"/>
            </a:xfrm>
            <a:prstGeom prst="rect">
              <a:avLst/>
            </a:prstGeom>
          </p:spPr>
        </p:pic>
        <p:pic>
          <p:nvPicPr>
            <p:cNvPr id="55" name="Grafik 54">
              <a:extLst>
                <a:ext uri="{FF2B5EF4-FFF2-40B4-BE49-F238E27FC236}">
                  <a16:creationId xmlns:a16="http://schemas.microsoft.com/office/drawing/2014/main" id="{7379CE74-79B8-51A3-844B-ADD9330D070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54475" y="3250848"/>
              <a:ext cx="360000" cy="360000"/>
            </a:xfrm>
            <a:prstGeom prst="rect">
              <a:avLst/>
            </a:prstGeom>
          </p:spPr>
        </p:pic>
        <p:pic>
          <p:nvPicPr>
            <p:cNvPr id="56" name="Grafik 55">
              <a:extLst>
                <a:ext uri="{FF2B5EF4-FFF2-40B4-BE49-F238E27FC236}">
                  <a16:creationId xmlns:a16="http://schemas.microsoft.com/office/drawing/2014/main" id="{9D99DC17-351B-6FC5-6B18-1BD4A99540D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54475" y="1942640"/>
              <a:ext cx="360000" cy="360000"/>
            </a:xfrm>
            <a:prstGeom prst="rect">
              <a:avLst/>
            </a:prstGeom>
          </p:spPr>
        </p:pic>
        <p:pic>
          <p:nvPicPr>
            <p:cNvPr id="57" name="Grafik 56">
              <a:extLst>
                <a:ext uri="{FF2B5EF4-FFF2-40B4-BE49-F238E27FC236}">
                  <a16:creationId xmlns:a16="http://schemas.microsoft.com/office/drawing/2014/main" id="{91677E2F-B13F-6A02-B289-466949CE616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54475" y="2819265"/>
              <a:ext cx="360000" cy="360000"/>
            </a:xfrm>
            <a:prstGeom prst="rect">
              <a:avLst/>
            </a:prstGeom>
          </p:spPr>
        </p:pic>
      </p:grpSp>
    </p:spTree>
    <p:extLst>
      <p:ext uri="{BB962C8B-B14F-4D97-AF65-F5344CB8AC3E}">
        <p14:creationId xmlns:p14="http://schemas.microsoft.com/office/powerpoint/2010/main" val="21298390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4E1879DD-AE52-AD0E-1A02-314113877312}"/>
              </a:ext>
            </a:extLst>
          </p:cNvPr>
          <p:cNvSpPr>
            <a:spLocks/>
          </p:cNvSpPr>
          <p:nvPr/>
        </p:nvSpPr>
        <p:spPr>
          <a:xfrm>
            <a:off x="795437" y="2029391"/>
            <a:ext cx="2984400" cy="3995021"/>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pPr rtl="0" fontAlgn="base"/>
            <a:endParaRPr lang="de-DE" sz="118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pPr rtl="0" fontAlgn="base"/>
            <a:endParaRPr lang="de-DE" sz="118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pPr rtl="0" fontAlgn="base"/>
            <a:endParaRPr lang="de-DE" sz="118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pPr rtl="0" fontAlgn="base"/>
            <a:endParaRPr lang="de-DE" sz="1187"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pPr rtl="0" fontAlgn="base"/>
            <a:r>
              <a:rPr lang="de-DE" sz="1187" b="1" dirty="0">
                <a:solidFill>
                  <a:schemeClr val="tx1"/>
                </a:solidFill>
                <a:latin typeface="Helvetica" panose="020B0604020202020204" pitchFamily="34" charset="0"/>
                <a:ea typeface="Inter" panose="020B0502030000000004" pitchFamily="34" charset="0"/>
                <a:cs typeface="Helvetica" panose="020B0604020202020204" pitchFamily="34" charset="0"/>
              </a:rPr>
              <a:t>Ein Beispiel: </a:t>
            </a:r>
            <a:r>
              <a:rPr lang="de-DE" sz="1187" dirty="0">
                <a:solidFill>
                  <a:schemeClr val="tx1"/>
                </a:solidFill>
                <a:latin typeface="Helvetica" panose="020B0604020202020204" pitchFamily="34" charset="0"/>
                <a:ea typeface="Inter" panose="020B0502030000000004" pitchFamily="34" charset="0"/>
                <a:cs typeface="Helvetica" panose="020B0604020202020204" pitchFamily="34" charset="0"/>
              </a:rPr>
              <a:t>16.000 Euro musste ein Türkei-Urlauber nach einem Herzinfarkt für die Behandlung und die Operation in einem türkischen Krankenhaus bezahlen. Nur 300 Euro davon übernahm seine Krankenkasse, auf dem Rest blieb er sitzen. Er hatte keine Auslandsreise-krankenversicherung.</a:t>
            </a:r>
          </a:p>
          <a:p>
            <a:pPr rtl="0" fontAlgn="base"/>
            <a:endParaRPr lang="de-DE" sz="118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pPr rtl="0" fontAlgn="base"/>
            <a:r>
              <a:rPr lang="de-DE" sz="1187" b="1" dirty="0">
                <a:solidFill>
                  <a:schemeClr val="tx1"/>
                </a:solidFill>
                <a:latin typeface="Helvetica" panose="020B0604020202020204" pitchFamily="34" charset="0"/>
                <a:ea typeface="Inter" panose="020B0502030000000004" pitchFamily="34" charset="0"/>
                <a:cs typeface="Helvetica" panose="020B0604020202020204" pitchFamily="34" charset="0"/>
              </a:rPr>
              <a:t>Quelle: </a:t>
            </a:r>
            <a:r>
              <a:rPr lang="de-DE" sz="1187" dirty="0">
                <a:solidFill>
                  <a:schemeClr val="tx1"/>
                </a:solidFill>
                <a:latin typeface="Helvetica" panose="020B0604020202020204" pitchFamily="34" charset="0"/>
                <a:ea typeface="Inter" panose="020B0502030000000004" pitchFamily="34" charset="0"/>
                <a:cs typeface="Helvetica" panose="020B0604020202020204" pitchFamily="34" charset="0"/>
              </a:rPr>
              <a:t>Finanztip Website, abgerufen am 24.04.2024</a:t>
            </a:r>
          </a:p>
        </p:txBody>
      </p:sp>
      <p:sp>
        <p:nvSpPr>
          <p:cNvPr id="42" name="Rechteck 41">
            <a:extLst>
              <a:ext uri="{FF2B5EF4-FFF2-40B4-BE49-F238E27FC236}">
                <a16:creationId xmlns:a16="http://schemas.microsoft.com/office/drawing/2014/main" id="{D7B1AF5E-A486-A43F-B492-B16558CC5618}"/>
              </a:ext>
            </a:extLst>
          </p:cNvPr>
          <p:cNvSpPr>
            <a:spLocks/>
          </p:cNvSpPr>
          <p:nvPr/>
        </p:nvSpPr>
        <p:spPr>
          <a:xfrm>
            <a:off x="795437" y="6115540"/>
            <a:ext cx="2984400" cy="3995022"/>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endParaRPr lang="de-DE" sz="1295" dirty="0">
              <a:solidFill>
                <a:schemeClr val="tx1"/>
              </a:solidFill>
              <a:latin typeface="Helvetica" panose="020B0604020202020204" pitchFamily="34" charset="0"/>
              <a:ea typeface="Inter" panose="020B0502030000000004" pitchFamily="34" charset="0"/>
              <a:cs typeface="Helvetica" panose="020B0604020202020204" pitchFamily="34" charset="0"/>
            </a:endParaRPr>
          </a:p>
        </p:txBody>
      </p:sp>
      <p:sp>
        <p:nvSpPr>
          <p:cNvPr id="2" name="Textfeld 1">
            <a:extLst>
              <a:ext uri="{FF2B5EF4-FFF2-40B4-BE49-F238E27FC236}">
                <a16:creationId xmlns:a16="http://schemas.microsoft.com/office/drawing/2014/main" id="{3BEAA8EF-2A54-3478-069C-14209257C2B2}"/>
              </a:ext>
            </a:extLst>
          </p:cNvPr>
          <p:cNvSpPr txBox="1">
            <a:spLocks/>
          </p:cNvSpPr>
          <p:nvPr/>
        </p:nvSpPr>
        <p:spPr>
          <a:xfrm>
            <a:off x="661278" y="1366782"/>
            <a:ext cx="3742850" cy="498228"/>
          </a:xfrm>
          <a:prstGeom prst="rect">
            <a:avLst/>
          </a:prstGeom>
          <a:noFill/>
        </p:spPr>
        <p:txBody>
          <a:bodyPr wrap="none" lIns="98694" tIns="49347" rIns="98694" bIns="49347" rtlCol="0" anchor="t">
            <a:spAutoFit/>
          </a:bodyPr>
          <a:lstStyle/>
          <a:p>
            <a:r>
              <a:rPr lang="de-DE" sz="2590" dirty="0">
                <a:latin typeface="Helvetica" panose="020B0604020202020204" pitchFamily="34" charset="0"/>
                <a:ea typeface="Inter" panose="020B0502030000000004" pitchFamily="34" charset="0"/>
                <a:cs typeface="Helvetica" panose="020B0604020202020204" pitchFamily="34" charset="0"/>
              </a:rPr>
              <a:t>Domino Versicherungen</a:t>
            </a:r>
            <a:endParaRPr lang="de-DE" sz="2590" b="1" dirty="0">
              <a:latin typeface="Helvetica" panose="020B0604020202020204" pitchFamily="34" charset="0"/>
              <a:ea typeface="Inter" panose="020B0502030000000004" pitchFamily="34" charset="0"/>
              <a:cs typeface="Helvetica" panose="020B0604020202020204" pitchFamily="34" charset="0"/>
            </a:endParaRPr>
          </a:p>
        </p:txBody>
      </p:sp>
      <p:sp>
        <p:nvSpPr>
          <p:cNvPr id="7" name="Rechteck 6">
            <a:extLst>
              <a:ext uri="{FF2B5EF4-FFF2-40B4-BE49-F238E27FC236}">
                <a16:creationId xmlns:a16="http://schemas.microsoft.com/office/drawing/2014/main" id="{103640AE-7A81-8798-1DAF-968869A5E780}"/>
              </a:ext>
            </a:extLst>
          </p:cNvPr>
          <p:cNvSpPr>
            <a:spLocks/>
          </p:cNvSpPr>
          <p:nvPr/>
        </p:nvSpPr>
        <p:spPr>
          <a:xfrm>
            <a:off x="3779837" y="2029395"/>
            <a:ext cx="2999689" cy="3995021"/>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pPr algn="l" rtl="0" fontAlgn="base"/>
            <a:r>
              <a:rPr lang="de-DE" sz="1187" dirty="0">
                <a:solidFill>
                  <a:srgbClr val="000000"/>
                </a:solidFill>
                <a:latin typeface="Helvetica" panose="020B0604020202020204" pitchFamily="34" charset="0"/>
                <a:cs typeface="Helvetica" panose="020B0604020202020204" pitchFamily="34" charset="0"/>
              </a:rPr>
              <a:t>Der richtige Versicherungsschutz ist einer, der zur Lebenssituation passt. Die folgende Versicherung (in Krimis gern ein Motiv für Mordfälle in der eigenen Familie) ist vor allem für Paare von Bedeutung, die gemeinsam ein Haus finanziert oder eine Familie gegründet haben. Sie erhalten von dieser Versicherung eine größere Summe Geld, wenn der Versicherte stirbt. Alleinlebende, die sich um Hinterbliebene weniger Sorgen machen müssen, schließen diese Versicherung deutlich seltener ab.</a:t>
            </a:r>
          </a:p>
        </p:txBody>
      </p:sp>
      <p:sp>
        <p:nvSpPr>
          <p:cNvPr id="10" name="Rechteck 9">
            <a:extLst>
              <a:ext uri="{FF2B5EF4-FFF2-40B4-BE49-F238E27FC236}">
                <a16:creationId xmlns:a16="http://schemas.microsoft.com/office/drawing/2014/main" id="{40B68992-1CC8-05CF-C01E-705BECA76577}"/>
              </a:ext>
            </a:extLst>
          </p:cNvPr>
          <p:cNvSpPr>
            <a:spLocks/>
          </p:cNvSpPr>
          <p:nvPr/>
        </p:nvSpPr>
        <p:spPr>
          <a:xfrm>
            <a:off x="3779837" y="6115539"/>
            <a:ext cx="2999689" cy="3995022"/>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pPr fontAlgn="base"/>
            <a:r>
              <a:rPr lang="de-DE" sz="1187" dirty="0">
                <a:solidFill>
                  <a:srgbClr val="000000"/>
                </a:solidFill>
                <a:latin typeface="Helvetica"/>
                <a:cs typeface="Helvetica"/>
              </a:rPr>
              <a:t>Die Beiträge einer Risikolebensversicherung hängen von vielen Faktoren ab – Vertragssumme, Alter, Gesundheit, Lebensstil. </a:t>
            </a:r>
            <a:r>
              <a:rPr lang="de-DE" sz="1187" dirty="0">
                <a:solidFill>
                  <a:schemeClr val="tx1"/>
                </a:solidFill>
                <a:latin typeface="Helvetica"/>
                <a:cs typeface="Helvetica"/>
              </a:rPr>
              <a:t>Wer zum Beispiel raucht oder riskante Hobbies hat, zahlt mehr. Das Geschlecht spielt dagegen keine Rolle. Gäbe es keine Unisex-Tarife, müssten Männer wahrscheinlich mehr bezahlen als </a:t>
            </a:r>
            <a:r>
              <a:rPr lang="de-DE" sz="1187">
                <a:solidFill>
                  <a:schemeClr val="tx1"/>
                </a:solidFill>
                <a:latin typeface="Helvetica"/>
                <a:cs typeface="Helvetica"/>
              </a:rPr>
              <a:t>Frauen.</a:t>
            </a:r>
            <a:endParaRPr lang="de-DE" sz="1187" dirty="0">
              <a:solidFill>
                <a:schemeClr val="tx1"/>
              </a:solidFill>
              <a:latin typeface="Helvetica" panose="020B0604020202020204" pitchFamily="34" charset="0"/>
              <a:cs typeface="Helvetica" panose="020B0604020202020204" pitchFamily="34" charset="0"/>
            </a:endParaRPr>
          </a:p>
        </p:txBody>
      </p:sp>
      <p:sp>
        <p:nvSpPr>
          <p:cNvPr id="15" name="Rechteck 14">
            <a:extLst>
              <a:ext uri="{FF2B5EF4-FFF2-40B4-BE49-F238E27FC236}">
                <a16:creationId xmlns:a16="http://schemas.microsoft.com/office/drawing/2014/main" id="{DD758D1B-09BF-CE39-6363-3C1115B8A734}"/>
              </a:ext>
            </a:extLst>
          </p:cNvPr>
          <p:cNvSpPr/>
          <p:nvPr/>
        </p:nvSpPr>
        <p:spPr>
          <a:xfrm>
            <a:off x="3743960" y="2029391"/>
            <a:ext cx="71754" cy="3995021"/>
          </a:xfrm>
          <a:prstGeom prst="rect">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Ellipse 38">
            <a:extLst>
              <a:ext uri="{FF2B5EF4-FFF2-40B4-BE49-F238E27FC236}">
                <a16:creationId xmlns:a16="http://schemas.microsoft.com/office/drawing/2014/main" id="{A4336220-27E2-6687-71EB-A440F8EE19C9}"/>
              </a:ext>
            </a:extLst>
          </p:cNvPr>
          <p:cNvSpPr>
            <a:spLocks/>
          </p:cNvSpPr>
          <p:nvPr/>
        </p:nvSpPr>
        <p:spPr>
          <a:xfrm>
            <a:off x="3457784" y="3704852"/>
            <a:ext cx="644106" cy="644106"/>
          </a:xfrm>
          <a:prstGeom prst="ellipse">
            <a:avLst/>
          </a:prstGeom>
          <a:solidFill>
            <a:srgbClr val="BF5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R</a:t>
            </a:r>
          </a:p>
        </p:txBody>
      </p:sp>
      <p:sp>
        <p:nvSpPr>
          <p:cNvPr id="16" name="Rechteck 15">
            <a:extLst>
              <a:ext uri="{FF2B5EF4-FFF2-40B4-BE49-F238E27FC236}">
                <a16:creationId xmlns:a16="http://schemas.microsoft.com/office/drawing/2014/main" id="{716DCAE5-2EE9-049C-273B-431F55E4A3D1}"/>
              </a:ext>
            </a:extLst>
          </p:cNvPr>
          <p:cNvSpPr/>
          <p:nvPr/>
        </p:nvSpPr>
        <p:spPr>
          <a:xfrm>
            <a:off x="3743960" y="6115540"/>
            <a:ext cx="71754" cy="3995021"/>
          </a:xfrm>
          <a:prstGeom prst="rect">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Ellipse 43">
            <a:extLst>
              <a:ext uri="{FF2B5EF4-FFF2-40B4-BE49-F238E27FC236}">
                <a16:creationId xmlns:a16="http://schemas.microsoft.com/office/drawing/2014/main" id="{C033B88E-6ADE-80F7-2E30-23FF78A38E68}"/>
              </a:ext>
            </a:extLst>
          </p:cNvPr>
          <p:cNvSpPr>
            <a:spLocks/>
          </p:cNvSpPr>
          <p:nvPr/>
        </p:nvSpPr>
        <p:spPr>
          <a:xfrm>
            <a:off x="3457784" y="7790997"/>
            <a:ext cx="644106" cy="644106"/>
          </a:xfrm>
          <a:prstGeom prst="ellipse">
            <a:avLst/>
          </a:prstGeom>
          <a:solidFill>
            <a:srgbClr val="BF5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A</a:t>
            </a:r>
          </a:p>
        </p:txBody>
      </p:sp>
      <p:pic>
        <p:nvPicPr>
          <p:cNvPr id="17" name="Grafik 16">
            <a:extLst>
              <a:ext uri="{FF2B5EF4-FFF2-40B4-BE49-F238E27FC236}">
                <a16:creationId xmlns:a16="http://schemas.microsoft.com/office/drawing/2014/main" id="{5B391DB5-E1F0-2FE4-8F1F-5B3C89617300}"/>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6317658" y="1315373"/>
            <a:ext cx="642730" cy="629326"/>
          </a:xfrm>
          <a:prstGeom prst="rect">
            <a:avLst/>
          </a:prstGeom>
        </p:spPr>
      </p:pic>
      <p:pic>
        <p:nvPicPr>
          <p:cNvPr id="19" name="Grafik 18">
            <a:extLst>
              <a:ext uri="{FF2B5EF4-FFF2-40B4-BE49-F238E27FC236}">
                <a16:creationId xmlns:a16="http://schemas.microsoft.com/office/drawing/2014/main" id="{AD49DEA8-782D-2830-36FA-BE3B412A5BE9}"/>
              </a:ext>
            </a:extLst>
          </p:cNvPr>
          <p:cNvPicPr>
            <a:picLocks noChangeAspect="1"/>
          </p:cNvPicPr>
          <p:nvPr/>
        </p:nvPicPr>
        <p:blipFill>
          <a:blip r:embed="rId3"/>
          <a:stretch>
            <a:fillRect/>
          </a:stretch>
        </p:blipFill>
        <p:spPr>
          <a:xfrm>
            <a:off x="3349199" y="3225799"/>
            <a:ext cx="624808" cy="557234"/>
          </a:xfrm>
          <a:prstGeom prst="rect">
            <a:avLst/>
          </a:prstGeom>
        </p:spPr>
      </p:pic>
      <p:pic>
        <p:nvPicPr>
          <p:cNvPr id="20" name="Grafik 19">
            <a:extLst>
              <a:ext uri="{FF2B5EF4-FFF2-40B4-BE49-F238E27FC236}">
                <a16:creationId xmlns:a16="http://schemas.microsoft.com/office/drawing/2014/main" id="{BA18A4D2-2C13-BD24-ADE9-064428E94002}"/>
              </a:ext>
            </a:extLst>
          </p:cNvPr>
          <p:cNvPicPr>
            <a:picLocks noChangeAspect="1"/>
          </p:cNvPicPr>
          <p:nvPr/>
        </p:nvPicPr>
        <p:blipFill>
          <a:blip r:embed="rId3"/>
          <a:stretch>
            <a:fillRect/>
          </a:stretch>
        </p:blipFill>
        <p:spPr>
          <a:xfrm>
            <a:off x="3353202" y="7321184"/>
            <a:ext cx="624808" cy="557234"/>
          </a:xfrm>
          <a:prstGeom prst="rect">
            <a:avLst/>
          </a:prstGeom>
        </p:spPr>
      </p:pic>
      <p:grpSp>
        <p:nvGrpSpPr>
          <p:cNvPr id="3" name="Gruppieren 2">
            <a:extLst>
              <a:ext uri="{FF2B5EF4-FFF2-40B4-BE49-F238E27FC236}">
                <a16:creationId xmlns:a16="http://schemas.microsoft.com/office/drawing/2014/main" id="{3C8AE89E-1834-D9FA-F709-74372BD72040}"/>
              </a:ext>
            </a:extLst>
          </p:cNvPr>
          <p:cNvGrpSpPr>
            <a:grpSpLocks/>
          </p:cNvGrpSpPr>
          <p:nvPr/>
        </p:nvGrpSpPr>
        <p:grpSpPr>
          <a:xfrm>
            <a:off x="996278" y="6487866"/>
            <a:ext cx="2729744" cy="3250368"/>
            <a:chOff x="435252" y="3921881"/>
            <a:chExt cx="2529117" cy="3011477"/>
          </a:xfrm>
        </p:grpSpPr>
        <p:pic>
          <p:nvPicPr>
            <p:cNvPr id="4" name="Grafik 3" descr="Ein Bild, das Text, Puppe, Spielzeug, Vektorgrafiken enthält.&#10;&#10;Automatisch generierte Beschreibung">
              <a:extLst>
                <a:ext uri="{FF2B5EF4-FFF2-40B4-BE49-F238E27FC236}">
                  <a16:creationId xmlns:a16="http://schemas.microsoft.com/office/drawing/2014/main" id="{A5E98F45-F864-2336-6859-84B47FE9E2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6890" y="5463730"/>
              <a:ext cx="432000" cy="432000"/>
            </a:xfrm>
            <a:prstGeom prst="rect">
              <a:avLst/>
            </a:prstGeom>
          </p:spPr>
        </p:pic>
        <p:pic>
          <p:nvPicPr>
            <p:cNvPr id="6" name="Grafik 5">
              <a:extLst>
                <a:ext uri="{FF2B5EF4-FFF2-40B4-BE49-F238E27FC236}">
                  <a16:creationId xmlns:a16="http://schemas.microsoft.com/office/drawing/2014/main" id="{FFFCE27E-5745-082C-7E04-93F0A46918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6890" y="4460340"/>
              <a:ext cx="432000" cy="432000"/>
            </a:xfrm>
            <a:prstGeom prst="rect">
              <a:avLst/>
            </a:prstGeom>
          </p:spPr>
        </p:pic>
        <p:pic>
          <p:nvPicPr>
            <p:cNvPr id="8" name="Grafik 7">
              <a:extLst>
                <a:ext uri="{FF2B5EF4-FFF2-40B4-BE49-F238E27FC236}">
                  <a16:creationId xmlns:a16="http://schemas.microsoft.com/office/drawing/2014/main" id="{2B9C2B6F-4637-334B-0ECF-74C46DF253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6890" y="4962035"/>
              <a:ext cx="432000" cy="432000"/>
            </a:xfrm>
            <a:prstGeom prst="rect">
              <a:avLst/>
            </a:prstGeom>
          </p:spPr>
        </p:pic>
        <p:pic>
          <p:nvPicPr>
            <p:cNvPr id="9" name="Grafik 8">
              <a:extLst>
                <a:ext uri="{FF2B5EF4-FFF2-40B4-BE49-F238E27FC236}">
                  <a16:creationId xmlns:a16="http://schemas.microsoft.com/office/drawing/2014/main" id="{C586E04A-FE3F-A4EB-BF73-4981856095E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6890" y="5971508"/>
              <a:ext cx="432000" cy="432000"/>
            </a:xfrm>
            <a:prstGeom prst="rect">
              <a:avLst/>
            </a:prstGeom>
          </p:spPr>
        </p:pic>
        <p:sp>
          <p:nvSpPr>
            <p:cNvPr id="11" name="Textfeld 10">
              <a:extLst>
                <a:ext uri="{FF2B5EF4-FFF2-40B4-BE49-F238E27FC236}">
                  <a16:creationId xmlns:a16="http://schemas.microsoft.com/office/drawing/2014/main" id="{7F36B281-3849-21A2-1A64-E880F8A4A668}"/>
                </a:ext>
              </a:extLst>
            </p:cNvPr>
            <p:cNvSpPr txBox="1">
              <a:spLocks/>
            </p:cNvSpPr>
            <p:nvPr/>
          </p:nvSpPr>
          <p:spPr>
            <a:xfrm>
              <a:off x="1027489" y="4460340"/>
              <a:ext cx="1017651" cy="42405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Alleinlebend: </a:t>
              </a:r>
              <a:br>
                <a:rPr lang="de-DE" sz="1187" dirty="0">
                  <a:latin typeface="Helvetica" panose="020B0604020202020204" pitchFamily="34" charset="0"/>
                  <a:cs typeface="Helvetica" panose="020B0604020202020204" pitchFamily="34" charset="0"/>
                </a:rPr>
              </a:br>
              <a:r>
                <a:rPr lang="de-DE" sz="1187" b="1" dirty="0">
                  <a:latin typeface="Helvetica" panose="020B0604020202020204" pitchFamily="34" charset="0"/>
                  <a:cs typeface="Helvetica" panose="020B0604020202020204" pitchFamily="34" charset="0"/>
                </a:rPr>
                <a:t>6,3 %</a:t>
              </a:r>
            </a:p>
          </p:txBody>
        </p:sp>
        <p:sp>
          <p:nvSpPr>
            <p:cNvPr id="12" name="Textfeld 11">
              <a:extLst>
                <a:ext uri="{FF2B5EF4-FFF2-40B4-BE49-F238E27FC236}">
                  <a16:creationId xmlns:a16="http://schemas.microsoft.com/office/drawing/2014/main" id="{A8C5602C-31A5-FF12-8E10-D31413BD2581}"/>
                </a:ext>
              </a:extLst>
            </p:cNvPr>
            <p:cNvSpPr txBox="1">
              <a:spLocks/>
            </p:cNvSpPr>
            <p:nvPr/>
          </p:nvSpPr>
          <p:spPr>
            <a:xfrm>
              <a:off x="1027488" y="4977268"/>
              <a:ext cx="1213695" cy="42405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Alleinerziehend: </a:t>
              </a:r>
              <a:br>
                <a:rPr lang="de-DE" sz="1187" dirty="0">
                  <a:latin typeface="Helvetica" panose="020B0604020202020204" pitchFamily="34" charset="0"/>
                  <a:cs typeface="Helvetica" panose="020B0604020202020204" pitchFamily="34" charset="0"/>
                </a:rPr>
              </a:br>
              <a:r>
                <a:rPr lang="de-DE" sz="1187" b="1" dirty="0">
                  <a:latin typeface="Helvetica" panose="020B0604020202020204" pitchFamily="34" charset="0"/>
                  <a:cs typeface="Helvetica" panose="020B0604020202020204" pitchFamily="34" charset="0"/>
                </a:rPr>
                <a:t>14,9 %</a:t>
              </a:r>
            </a:p>
          </p:txBody>
        </p:sp>
        <p:sp>
          <p:nvSpPr>
            <p:cNvPr id="13" name="Textfeld 12">
              <a:extLst>
                <a:ext uri="{FF2B5EF4-FFF2-40B4-BE49-F238E27FC236}">
                  <a16:creationId xmlns:a16="http://schemas.microsoft.com/office/drawing/2014/main" id="{01F17EA7-E270-3E06-8705-09520B3DF0CD}"/>
                </a:ext>
              </a:extLst>
            </p:cNvPr>
            <p:cNvSpPr txBox="1">
              <a:spLocks/>
            </p:cNvSpPr>
            <p:nvPr/>
          </p:nvSpPr>
          <p:spPr>
            <a:xfrm>
              <a:off x="1038288" y="5463730"/>
              <a:ext cx="1221122" cy="42405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Paar ohne Kind: </a:t>
              </a:r>
              <a:br>
                <a:rPr lang="de-DE" sz="1187" dirty="0">
                  <a:latin typeface="Helvetica" panose="020B0604020202020204" pitchFamily="34" charset="0"/>
                  <a:cs typeface="Helvetica" panose="020B0604020202020204" pitchFamily="34" charset="0"/>
                </a:rPr>
              </a:br>
              <a:r>
                <a:rPr lang="de-DE" sz="1187" b="1" dirty="0">
                  <a:latin typeface="Helvetica" panose="020B0604020202020204" pitchFamily="34" charset="0"/>
                  <a:cs typeface="Helvetica" panose="020B0604020202020204" pitchFamily="34" charset="0"/>
                </a:rPr>
                <a:t>14,9 %</a:t>
              </a:r>
            </a:p>
          </p:txBody>
        </p:sp>
        <p:sp>
          <p:nvSpPr>
            <p:cNvPr id="14" name="Textfeld 13">
              <a:extLst>
                <a:ext uri="{FF2B5EF4-FFF2-40B4-BE49-F238E27FC236}">
                  <a16:creationId xmlns:a16="http://schemas.microsoft.com/office/drawing/2014/main" id="{797B1C78-69F2-3B0E-5B8F-F88C511C7CC7}"/>
                </a:ext>
              </a:extLst>
            </p:cNvPr>
            <p:cNvSpPr txBox="1">
              <a:spLocks/>
            </p:cNvSpPr>
            <p:nvPr/>
          </p:nvSpPr>
          <p:spPr>
            <a:xfrm>
              <a:off x="1040119" y="5972621"/>
              <a:ext cx="1393404" cy="42405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Paar mit Kind(</a:t>
              </a:r>
              <a:r>
                <a:rPr lang="de-DE" sz="1187" dirty="0" err="1">
                  <a:latin typeface="Helvetica" panose="020B0604020202020204" pitchFamily="34" charset="0"/>
                  <a:cs typeface="Helvetica" panose="020B0604020202020204" pitchFamily="34" charset="0"/>
                </a:rPr>
                <a:t>ern</a:t>
              </a:r>
              <a:r>
                <a:rPr lang="de-DE" sz="1187" dirty="0">
                  <a:latin typeface="Helvetica" panose="020B0604020202020204" pitchFamily="34" charset="0"/>
                  <a:cs typeface="Helvetica" panose="020B0604020202020204" pitchFamily="34" charset="0"/>
                </a:rPr>
                <a:t>): </a:t>
              </a:r>
              <a:br>
                <a:rPr lang="de-DE" sz="1187" dirty="0">
                  <a:latin typeface="Helvetica" panose="020B0604020202020204" pitchFamily="34" charset="0"/>
                  <a:cs typeface="Helvetica" panose="020B0604020202020204" pitchFamily="34" charset="0"/>
                </a:rPr>
              </a:br>
              <a:r>
                <a:rPr lang="de-DE" sz="1187" b="1" dirty="0">
                  <a:latin typeface="Helvetica" panose="020B0604020202020204" pitchFamily="34" charset="0"/>
                  <a:cs typeface="Helvetica" panose="020B0604020202020204" pitchFamily="34" charset="0"/>
                </a:rPr>
                <a:t>43,4 %</a:t>
              </a:r>
            </a:p>
          </p:txBody>
        </p:sp>
        <p:sp>
          <p:nvSpPr>
            <p:cNvPr id="18" name="Textfeld 17">
              <a:extLst>
                <a:ext uri="{FF2B5EF4-FFF2-40B4-BE49-F238E27FC236}">
                  <a16:creationId xmlns:a16="http://schemas.microsoft.com/office/drawing/2014/main" id="{E328CBF6-8B2D-165D-1120-41DE830B5252}"/>
                </a:ext>
              </a:extLst>
            </p:cNvPr>
            <p:cNvSpPr txBox="1">
              <a:spLocks/>
            </p:cNvSpPr>
            <p:nvPr/>
          </p:nvSpPr>
          <p:spPr>
            <a:xfrm>
              <a:off x="458830" y="6509308"/>
              <a:ext cx="2505539" cy="424050"/>
            </a:xfrm>
            <a:prstGeom prst="rect">
              <a:avLst/>
            </a:prstGeom>
            <a:noFill/>
          </p:spPr>
          <p:txBody>
            <a:bodyPr wrap="square" rtlCol="0">
              <a:spAutoFit/>
            </a:bodyPr>
            <a:lstStyle/>
            <a:p>
              <a:r>
                <a:rPr lang="de-DE" sz="1187" b="1" dirty="0">
                  <a:latin typeface="Helvetica" panose="020B0604020202020204" pitchFamily="34" charset="0"/>
                  <a:cs typeface="Helvetica" panose="020B0604020202020204" pitchFamily="34" charset="0"/>
                </a:rPr>
                <a:t>Quelle: </a:t>
              </a:r>
              <a:r>
                <a:rPr lang="de-DE" sz="1187" dirty="0">
                  <a:latin typeface="Helvetica" panose="020B0604020202020204" pitchFamily="34" charset="0"/>
                  <a:cs typeface="Helvetica" panose="020B0604020202020204" pitchFamily="34" charset="0"/>
                </a:rPr>
                <a:t>Statistisches Bundesamt, EVS 2018, abgerufen am 24.04.2024</a:t>
              </a:r>
            </a:p>
          </p:txBody>
        </p:sp>
        <p:sp>
          <p:nvSpPr>
            <p:cNvPr id="21" name="Textfeld 20">
              <a:extLst>
                <a:ext uri="{FF2B5EF4-FFF2-40B4-BE49-F238E27FC236}">
                  <a16:creationId xmlns:a16="http://schemas.microsoft.com/office/drawing/2014/main" id="{04E260E1-E0EB-9CCF-A2BD-C4650619D6A6}"/>
                </a:ext>
              </a:extLst>
            </p:cNvPr>
            <p:cNvSpPr txBox="1">
              <a:spLocks/>
            </p:cNvSpPr>
            <p:nvPr/>
          </p:nvSpPr>
          <p:spPr>
            <a:xfrm>
              <a:off x="435252" y="3921881"/>
              <a:ext cx="2505540" cy="424050"/>
            </a:xfrm>
            <a:prstGeom prst="rect">
              <a:avLst/>
            </a:prstGeom>
            <a:noFill/>
          </p:spPr>
          <p:txBody>
            <a:bodyPr wrap="square" rtlCol="0">
              <a:spAutoFit/>
            </a:bodyPr>
            <a:lstStyle/>
            <a:p>
              <a:r>
                <a:rPr lang="de-DE" sz="1187" b="1" dirty="0">
                  <a:latin typeface="Helvetica" panose="020B0604020202020204" pitchFamily="34" charset="0"/>
                  <a:cs typeface="Helvetica" panose="020B0604020202020204" pitchFamily="34" charset="0"/>
                </a:rPr>
                <a:t>Risikolebensversicherung: Häufigkeit (Anteil der Haushalte)</a:t>
              </a:r>
            </a:p>
          </p:txBody>
        </p:sp>
      </p:grpSp>
      <p:pic>
        <p:nvPicPr>
          <p:cNvPr id="37" name="Grafik 36">
            <a:extLst>
              <a:ext uri="{FF2B5EF4-FFF2-40B4-BE49-F238E27FC236}">
                <a16:creationId xmlns:a16="http://schemas.microsoft.com/office/drawing/2014/main" id="{250C5997-8774-AB1A-1F87-3B70B6F25D4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8906329">
            <a:off x="2978025" y="2436406"/>
            <a:ext cx="632801" cy="632801"/>
          </a:xfrm>
          <a:prstGeom prst="rect">
            <a:avLst/>
          </a:prstGeom>
        </p:spPr>
      </p:pic>
      <p:grpSp>
        <p:nvGrpSpPr>
          <p:cNvPr id="46" name="Gruppieren 45">
            <a:extLst>
              <a:ext uri="{FF2B5EF4-FFF2-40B4-BE49-F238E27FC236}">
                <a16:creationId xmlns:a16="http://schemas.microsoft.com/office/drawing/2014/main" id="{169F0AB4-9056-09D4-EA1A-BAF7B5A1695C}"/>
              </a:ext>
            </a:extLst>
          </p:cNvPr>
          <p:cNvGrpSpPr>
            <a:grpSpLocks/>
          </p:cNvGrpSpPr>
          <p:nvPr/>
        </p:nvGrpSpPr>
        <p:grpSpPr>
          <a:xfrm>
            <a:off x="1193963" y="2560440"/>
            <a:ext cx="2452055" cy="505125"/>
            <a:chOff x="1033180" y="1532679"/>
            <a:chExt cx="2271837" cy="468000"/>
          </a:xfrm>
        </p:grpSpPr>
        <p:pic>
          <p:nvPicPr>
            <p:cNvPr id="23" name="Grafik 22">
              <a:extLst>
                <a:ext uri="{FF2B5EF4-FFF2-40B4-BE49-F238E27FC236}">
                  <a16:creationId xmlns:a16="http://schemas.microsoft.com/office/drawing/2014/main" id="{CF59AC9F-A748-B4AA-2BD4-AC389CE29FA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33180" y="1532679"/>
              <a:ext cx="468000" cy="468000"/>
            </a:xfrm>
            <a:prstGeom prst="rect">
              <a:avLst/>
            </a:prstGeom>
          </p:spPr>
        </p:pic>
        <p:pic>
          <p:nvPicPr>
            <p:cNvPr id="25" name="Grafik 24">
              <a:extLst>
                <a:ext uri="{FF2B5EF4-FFF2-40B4-BE49-F238E27FC236}">
                  <a16:creationId xmlns:a16="http://schemas.microsoft.com/office/drawing/2014/main" id="{33EFEAE1-509E-8EA4-E3CF-47192DCE2C4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84496" y="1576262"/>
              <a:ext cx="360000" cy="360000"/>
            </a:xfrm>
            <a:prstGeom prst="rect">
              <a:avLst/>
            </a:prstGeom>
          </p:spPr>
        </p:pic>
        <p:pic>
          <p:nvPicPr>
            <p:cNvPr id="27" name="Grafik 26">
              <a:extLst>
                <a:ext uri="{FF2B5EF4-FFF2-40B4-BE49-F238E27FC236}">
                  <a16:creationId xmlns:a16="http://schemas.microsoft.com/office/drawing/2014/main" id="{788A78CC-63DE-3BE1-5B5E-2FB991631EB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062879" y="1576262"/>
              <a:ext cx="360000" cy="360000"/>
            </a:xfrm>
            <a:prstGeom prst="rect">
              <a:avLst/>
            </a:prstGeom>
          </p:spPr>
        </p:pic>
        <p:sp>
          <p:nvSpPr>
            <p:cNvPr id="30" name="Textfeld 29">
              <a:extLst>
                <a:ext uri="{FF2B5EF4-FFF2-40B4-BE49-F238E27FC236}">
                  <a16:creationId xmlns:a16="http://schemas.microsoft.com/office/drawing/2014/main" id="{3167B32C-0DA7-75D2-CAEA-CF2F8EB8E4C3}"/>
                </a:ext>
              </a:extLst>
            </p:cNvPr>
            <p:cNvSpPr txBox="1">
              <a:spLocks/>
            </p:cNvSpPr>
            <p:nvPr/>
          </p:nvSpPr>
          <p:spPr>
            <a:xfrm rot="19951613">
              <a:off x="2696397" y="1645345"/>
              <a:ext cx="608620" cy="208580"/>
            </a:xfrm>
            <a:prstGeom prst="rect">
              <a:avLst/>
            </a:prstGeom>
            <a:noFill/>
          </p:spPr>
          <p:txBody>
            <a:bodyPr wrap="square" rtlCol="0">
              <a:spAutoFit/>
            </a:bodyPr>
            <a:lstStyle/>
            <a:p>
              <a:pPr algn="ctr"/>
              <a:r>
                <a:rPr lang="de-DE" sz="863" b="1" dirty="0">
                  <a:latin typeface="Helvetica" panose="020B0604020202020204" pitchFamily="34" charset="0"/>
                  <a:cs typeface="Helvetica" panose="020B0604020202020204" pitchFamily="34" charset="0"/>
                </a:rPr>
                <a:t>15.700 €</a:t>
              </a:r>
            </a:p>
          </p:txBody>
        </p:sp>
        <p:sp>
          <p:nvSpPr>
            <p:cNvPr id="38" name="Textfeld 37">
              <a:extLst>
                <a:ext uri="{FF2B5EF4-FFF2-40B4-BE49-F238E27FC236}">
                  <a16:creationId xmlns:a16="http://schemas.microsoft.com/office/drawing/2014/main" id="{6D663BE3-64AC-CFD4-2AD9-87072D3866C1}"/>
                </a:ext>
              </a:extLst>
            </p:cNvPr>
            <p:cNvSpPr txBox="1">
              <a:spLocks/>
            </p:cNvSpPr>
            <p:nvPr/>
          </p:nvSpPr>
          <p:spPr>
            <a:xfrm>
              <a:off x="1466113" y="1658957"/>
              <a:ext cx="226464" cy="208580"/>
            </a:xfrm>
            <a:prstGeom prst="rect">
              <a:avLst/>
            </a:prstGeom>
            <a:noFill/>
          </p:spPr>
          <p:txBody>
            <a:bodyPr wrap="square" rtlCol="0">
              <a:spAutoFit/>
            </a:bodyPr>
            <a:lstStyle/>
            <a:p>
              <a:r>
                <a:rPr lang="de-DE" sz="863" b="1" dirty="0">
                  <a:latin typeface="Helvetica" panose="020B0604020202020204" pitchFamily="34" charset="0"/>
                  <a:cs typeface="Helvetica" panose="020B0604020202020204" pitchFamily="34" charset="0"/>
                </a:rPr>
                <a:t>+</a:t>
              </a:r>
            </a:p>
          </p:txBody>
        </p:sp>
        <p:sp>
          <p:nvSpPr>
            <p:cNvPr id="40" name="Textfeld 39">
              <a:extLst>
                <a:ext uri="{FF2B5EF4-FFF2-40B4-BE49-F238E27FC236}">
                  <a16:creationId xmlns:a16="http://schemas.microsoft.com/office/drawing/2014/main" id="{37104E5A-1DBE-28E0-1C5D-3145B573AABA}"/>
                </a:ext>
              </a:extLst>
            </p:cNvPr>
            <p:cNvSpPr txBox="1">
              <a:spLocks/>
            </p:cNvSpPr>
            <p:nvPr/>
          </p:nvSpPr>
          <p:spPr>
            <a:xfrm>
              <a:off x="1869993" y="1664280"/>
              <a:ext cx="226464" cy="208580"/>
            </a:xfrm>
            <a:prstGeom prst="rect">
              <a:avLst/>
            </a:prstGeom>
            <a:noFill/>
          </p:spPr>
          <p:txBody>
            <a:bodyPr wrap="square" rtlCol="0">
              <a:spAutoFit/>
            </a:bodyPr>
            <a:lstStyle/>
            <a:p>
              <a:r>
                <a:rPr lang="de-DE" sz="863" b="1" dirty="0">
                  <a:latin typeface="Helvetica" panose="020B0604020202020204" pitchFamily="34" charset="0"/>
                  <a:cs typeface="Helvetica" panose="020B0604020202020204" pitchFamily="34" charset="0"/>
                </a:rPr>
                <a:t>+</a:t>
              </a:r>
            </a:p>
          </p:txBody>
        </p:sp>
        <p:sp>
          <p:nvSpPr>
            <p:cNvPr id="45" name="Textfeld 44">
              <a:extLst>
                <a:ext uri="{FF2B5EF4-FFF2-40B4-BE49-F238E27FC236}">
                  <a16:creationId xmlns:a16="http://schemas.microsoft.com/office/drawing/2014/main" id="{E4719E78-FC37-56B9-4C37-1062A0DA8C15}"/>
                </a:ext>
              </a:extLst>
            </p:cNvPr>
            <p:cNvSpPr txBox="1">
              <a:spLocks/>
            </p:cNvSpPr>
            <p:nvPr/>
          </p:nvSpPr>
          <p:spPr>
            <a:xfrm>
              <a:off x="2403680" y="1666762"/>
              <a:ext cx="226464" cy="208580"/>
            </a:xfrm>
            <a:prstGeom prst="rect">
              <a:avLst/>
            </a:prstGeom>
            <a:noFill/>
          </p:spPr>
          <p:txBody>
            <a:bodyPr wrap="square" rtlCol="0">
              <a:spAutoFit/>
            </a:bodyPr>
            <a:lstStyle/>
            <a:p>
              <a:r>
                <a:rPr lang="de-DE" sz="863" b="1" dirty="0">
                  <a:latin typeface="Helvetica" panose="020B0604020202020204" pitchFamily="34" charset="0"/>
                  <a:cs typeface="Helvetica" panose="020B0604020202020204" pitchFamily="34" charset="0"/>
                </a:rPr>
                <a:t>=</a:t>
              </a:r>
            </a:p>
          </p:txBody>
        </p:sp>
      </p:grpSp>
    </p:spTree>
    <p:extLst>
      <p:ext uri="{BB962C8B-B14F-4D97-AF65-F5344CB8AC3E}">
        <p14:creationId xmlns:p14="http://schemas.microsoft.com/office/powerpoint/2010/main" val="1314018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4E1879DD-AE52-AD0E-1A02-314113877312}"/>
              </a:ext>
            </a:extLst>
          </p:cNvPr>
          <p:cNvSpPr>
            <a:spLocks/>
          </p:cNvSpPr>
          <p:nvPr/>
        </p:nvSpPr>
        <p:spPr>
          <a:xfrm>
            <a:off x="795437" y="2029391"/>
            <a:ext cx="2984400" cy="3995021"/>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pPr rtl="0" fontAlgn="base"/>
            <a:endParaRPr lang="de-DE" sz="1295" dirty="0">
              <a:solidFill>
                <a:srgbClr val="000000"/>
              </a:solidFill>
              <a:latin typeface="Helvetica" panose="020B0604020202020204" pitchFamily="34" charset="0"/>
              <a:cs typeface="Helvetica" panose="020B0604020202020204" pitchFamily="34" charset="0"/>
            </a:endParaRPr>
          </a:p>
        </p:txBody>
      </p:sp>
      <p:sp>
        <p:nvSpPr>
          <p:cNvPr id="42" name="Rechteck 41">
            <a:extLst>
              <a:ext uri="{FF2B5EF4-FFF2-40B4-BE49-F238E27FC236}">
                <a16:creationId xmlns:a16="http://schemas.microsoft.com/office/drawing/2014/main" id="{D7B1AF5E-A486-A43F-B492-B16558CC5618}"/>
              </a:ext>
            </a:extLst>
          </p:cNvPr>
          <p:cNvSpPr>
            <a:spLocks/>
          </p:cNvSpPr>
          <p:nvPr/>
        </p:nvSpPr>
        <p:spPr>
          <a:xfrm>
            <a:off x="795437" y="6115540"/>
            <a:ext cx="2984400" cy="3995022"/>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pPr rtl="0" fontAlgn="base"/>
            <a:endParaRPr lang="de-DE" sz="1295"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pPr rtl="0" fontAlgn="base"/>
            <a:endParaRPr lang="de-DE" sz="1295"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pPr rtl="0" fontAlgn="base"/>
            <a:endParaRPr lang="de-DE" sz="1295"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pPr rtl="0" fontAlgn="base"/>
            <a:endParaRPr lang="de-DE" sz="1295"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pPr rtl="0" fontAlgn="base"/>
            <a:endParaRPr lang="de-DE" sz="1295"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pPr rtl="0" fontAlgn="base"/>
            <a:r>
              <a:rPr lang="de-DE" sz="1295" b="1" dirty="0">
                <a:solidFill>
                  <a:schemeClr val="tx1"/>
                </a:solidFill>
                <a:latin typeface="Helvetica" panose="020B0604020202020204" pitchFamily="34" charset="0"/>
                <a:ea typeface="Inter" panose="020B0502030000000004" pitchFamily="34" charset="0"/>
                <a:cs typeface="Helvetica" panose="020B0604020202020204" pitchFamily="34" charset="0"/>
              </a:rPr>
              <a:t>Ein Beispiel: </a:t>
            </a:r>
            <a:r>
              <a:rPr lang="de-DE" sz="1295" dirty="0">
                <a:solidFill>
                  <a:schemeClr val="tx1"/>
                </a:solidFill>
                <a:latin typeface="Helvetica" panose="020B0604020202020204" pitchFamily="34" charset="0"/>
                <a:ea typeface="Inter" panose="020B0502030000000004" pitchFamily="34" charset="0"/>
                <a:cs typeface="Helvetica" panose="020B0604020202020204" pitchFamily="34" charset="0"/>
              </a:rPr>
              <a:t>Eine Handy-versicherung für ein 1.000 Euro teures Smartphone kostet ohne Diebstahl-absicherung etwa 70 bis 80 Euro in einem Jahr. Displayschutzfolie und Handyhülle sind günstiger.</a:t>
            </a:r>
          </a:p>
          <a:p>
            <a:pPr rtl="0" fontAlgn="base"/>
            <a:endParaRPr lang="de-DE" sz="1295"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pPr rtl="0" fontAlgn="base"/>
            <a:r>
              <a:rPr lang="de-DE" sz="1295" b="1" dirty="0">
                <a:solidFill>
                  <a:schemeClr val="tx1"/>
                </a:solidFill>
                <a:latin typeface="Helvetica" panose="020B0604020202020204" pitchFamily="34" charset="0"/>
                <a:ea typeface="Inter" panose="020B0502030000000004" pitchFamily="34" charset="0"/>
                <a:cs typeface="Helvetica" panose="020B0604020202020204" pitchFamily="34" charset="0"/>
              </a:rPr>
              <a:t>Quelle: </a:t>
            </a:r>
            <a:r>
              <a:rPr lang="de-DE" sz="1295" dirty="0">
                <a:solidFill>
                  <a:schemeClr val="tx1"/>
                </a:solidFill>
                <a:latin typeface="Helvetica" panose="020B0604020202020204" pitchFamily="34" charset="0"/>
                <a:ea typeface="Inter" panose="020B0502030000000004" pitchFamily="34" charset="0"/>
                <a:cs typeface="Helvetica" panose="020B0604020202020204" pitchFamily="34" charset="0"/>
              </a:rPr>
              <a:t>Finanztip Ratgeber zur Handyversicherung, abgerufen am 24.04.2024</a:t>
            </a:r>
          </a:p>
        </p:txBody>
      </p:sp>
      <p:sp>
        <p:nvSpPr>
          <p:cNvPr id="2" name="Textfeld 1">
            <a:extLst>
              <a:ext uri="{FF2B5EF4-FFF2-40B4-BE49-F238E27FC236}">
                <a16:creationId xmlns:a16="http://schemas.microsoft.com/office/drawing/2014/main" id="{3BEAA8EF-2A54-3478-069C-14209257C2B2}"/>
              </a:ext>
            </a:extLst>
          </p:cNvPr>
          <p:cNvSpPr txBox="1">
            <a:spLocks/>
          </p:cNvSpPr>
          <p:nvPr/>
        </p:nvSpPr>
        <p:spPr>
          <a:xfrm>
            <a:off x="661278" y="1366782"/>
            <a:ext cx="3742850" cy="498228"/>
          </a:xfrm>
          <a:prstGeom prst="rect">
            <a:avLst/>
          </a:prstGeom>
          <a:noFill/>
        </p:spPr>
        <p:txBody>
          <a:bodyPr wrap="none" lIns="98694" tIns="49347" rIns="98694" bIns="49347" rtlCol="0" anchor="t">
            <a:spAutoFit/>
          </a:bodyPr>
          <a:lstStyle/>
          <a:p>
            <a:r>
              <a:rPr lang="de-DE" sz="2590" dirty="0">
                <a:latin typeface="Helvetica" panose="020B0604020202020204" pitchFamily="34" charset="0"/>
                <a:ea typeface="Inter" panose="020B0502030000000004" pitchFamily="34" charset="0"/>
                <a:cs typeface="Helvetica" panose="020B0604020202020204" pitchFamily="34" charset="0"/>
              </a:rPr>
              <a:t>Domino Versicherungen</a:t>
            </a:r>
            <a:endParaRPr lang="de-DE" sz="2590" b="1" dirty="0">
              <a:latin typeface="Helvetica" panose="020B0604020202020204" pitchFamily="34" charset="0"/>
              <a:ea typeface="Inter" panose="020B0502030000000004" pitchFamily="34" charset="0"/>
              <a:cs typeface="Helvetica" panose="020B0604020202020204" pitchFamily="34" charset="0"/>
            </a:endParaRPr>
          </a:p>
        </p:txBody>
      </p:sp>
      <p:sp>
        <p:nvSpPr>
          <p:cNvPr id="7" name="Rechteck 6">
            <a:extLst>
              <a:ext uri="{FF2B5EF4-FFF2-40B4-BE49-F238E27FC236}">
                <a16:creationId xmlns:a16="http://schemas.microsoft.com/office/drawing/2014/main" id="{103640AE-7A81-8798-1DAF-968869A5E780}"/>
              </a:ext>
            </a:extLst>
          </p:cNvPr>
          <p:cNvSpPr>
            <a:spLocks/>
          </p:cNvSpPr>
          <p:nvPr/>
        </p:nvSpPr>
        <p:spPr>
          <a:xfrm>
            <a:off x="3779837" y="2029395"/>
            <a:ext cx="2999689" cy="3995021"/>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pPr algn="l" rtl="0" fontAlgn="base"/>
            <a:r>
              <a:rPr lang="de-DE" sz="1187" dirty="0">
                <a:solidFill>
                  <a:schemeClr val="tx1"/>
                </a:solidFill>
                <a:latin typeface="Helvetica" panose="020B0604020202020204" pitchFamily="34" charset="0"/>
                <a:cs typeface="Helvetica" panose="020B0604020202020204" pitchFamily="34" charset="0"/>
              </a:rPr>
              <a:t>An Unfall, Krankheit oder Tod denkt keiner von uns gern. Deshalb vernachlässigen viele das Thema Versicherungen. Das kann nicht nur dazu führen, dass wir wichtige Versicherungen vergessen. Es kann auch dazu führen, dass wir Geld für überflüssige Versicherungen ausgeben – Geld, das wir für die schönen Dinge des Lebens gut gebrauchen können.</a:t>
            </a:r>
          </a:p>
        </p:txBody>
      </p:sp>
      <p:sp>
        <p:nvSpPr>
          <p:cNvPr id="10" name="Rechteck 9">
            <a:extLst>
              <a:ext uri="{FF2B5EF4-FFF2-40B4-BE49-F238E27FC236}">
                <a16:creationId xmlns:a16="http://schemas.microsoft.com/office/drawing/2014/main" id="{40B68992-1CC8-05CF-C01E-705BECA76577}"/>
              </a:ext>
            </a:extLst>
          </p:cNvPr>
          <p:cNvSpPr>
            <a:spLocks/>
          </p:cNvSpPr>
          <p:nvPr/>
        </p:nvSpPr>
        <p:spPr>
          <a:xfrm>
            <a:off x="3779837" y="6115539"/>
            <a:ext cx="2999689" cy="3995022"/>
          </a:xfrm>
          <a:prstGeom prst="rect">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88558" tIns="388558" rIns="388558" bIns="388558" rtlCol="0" anchor="ctr"/>
          <a:lstStyle/>
          <a:p>
            <a:pPr defTabSz="986912" eaLnBrk="0" fontAlgn="base" hangingPunct="0">
              <a:spcBef>
                <a:spcPct val="0"/>
              </a:spcBef>
              <a:spcAft>
                <a:spcPct val="0"/>
              </a:spcAft>
            </a:pPr>
            <a:r>
              <a:rPr lang="de-DE" altLang="de-DE" sz="1187" i="1" dirty="0">
                <a:solidFill>
                  <a:schemeClr val="tx1"/>
                </a:solidFill>
                <a:latin typeface="Helvetica" panose="020B0604020202020204" pitchFamily="34" charset="0"/>
                <a:cs typeface="Helvetica" panose="020B0604020202020204" pitchFamily="34" charset="0"/>
              </a:rPr>
              <a:t>Wir können noch so viel mehr über Versicherungen lernen.</a:t>
            </a:r>
            <a:endParaRPr lang="de-DE" altLang="de-DE" sz="1943" i="1" dirty="0">
              <a:solidFill>
                <a:schemeClr val="tx1"/>
              </a:solidFill>
              <a:latin typeface="Helvetica" panose="020B0604020202020204" pitchFamily="34" charset="0"/>
              <a:cs typeface="Helvetica" panose="020B0604020202020204" pitchFamily="34" charset="0"/>
            </a:endParaRPr>
          </a:p>
        </p:txBody>
      </p:sp>
      <p:sp>
        <p:nvSpPr>
          <p:cNvPr id="15" name="Rechteck 14">
            <a:extLst>
              <a:ext uri="{FF2B5EF4-FFF2-40B4-BE49-F238E27FC236}">
                <a16:creationId xmlns:a16="http://schemas.microsoft.com/office/drawing/2014/main" id="{DD758D1B-09BF-CE39-6363-3C1115B8A734}"/>
              </a:ext>
            </a:extLst>
          </p:cNvPr>
          <p:cNvSpPr/>
          <p:nvPr/>
        </p:nvSpPr>
        <p:spPr>
          <a:xfrm>
            <a:off x="3743960" y="2029391"/>
            <a:ext cx="71754" cy="3995021"/>
          </a:xfrm>
          <a:prstGeom prst="rect">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Ellipse 38">
            <a:extLst>
              <a:ext uri="{FF2B5EF4-FFF2-40B4-BE49-F238E27FC236}">
                <a16:creationId xmlns:a16="http://schemas.microsoft.com/office/drawing/2014/main" id="{A4336220-27E2-6687-71EB-A440F8EE19C9}"/>
              </a:ext>
            </a:extLst>
          </p:cNvPr>
          <p:cNvSpPr>
            <a:spLocks/>
          </p:cNvSpPr>
          <p:nvPr/>
        </p:nvSpPr>
        <p:spPr>
          <a:xfrm>
            <a:off x="3457784" y="3704852"/>
            <a:ext cx="644106" cy="644106"/>
          </a:xfrm>
          <a:prstGeom prst="ellipse">
            <a:avLst/>
          </a:prstGeom>
          <a:solidFill>
            <a:srgbClr val="BF5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N</a:t>
            </a:r>
          </a:p>
        </p:txBody>
      </p:sp>
      <p:sp>
        <p:nvSpPr>
          <p:cNvPr id="16" name="Rechteck 15">
            <a:extLst>
              <a:ext uri="{FF2B5EF4-FFF2-40B4-BE49-F238E27FC236}">
                <a16:creationId xmlns:a16="http://schemas.microsoft.com/office/drawing/2014/main" id="{716DCAE5-2EE9-049C-273B-431F55E4A3D1}"/>
              </a:ext>
            </a:extLst>
          </p:cNvPr>
          <p:cNvSpPr/>
          <p:nvPr/>
        </p:nvSpPr>
        <p:spPr>
          <a:xfrm>
            <a:off x="3743960" y="6115540"/>
            <a:ext cx="71754" cy="3995021"/>
          </a:xfrm>
          <a:prstGeom prst="rect">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Ellipse 43">
            <a:extLst>
              <a:ext uri="{FF2B5EF4-FFF2-40B4-BE49-F238E27FC236}">
                <a16:creationId xmlns:a16="http://schemas.microsoft.com/office/drawing/2014/main" id="{C033B88E-6ADE-80F7-2E30-23FF78A38E68}"/>
              </a:ext>
            </a:extLst>
          </p:cNvPr>
          <p:cNvSpPr>
            <a:spLocks/>
          </p:cNvSpPr>
          <p:nvPr/>
        </p:nvSpPr>
        <p:spPr>
          <a:xfrm>
            <a:off x="3457784" y="7790997"/>
            <a:ext cx="644106" cy="644106"/>
          </a:xfrm>
          <a:prstGeom prst="ellipse">
            <a:avLst/>
          </a:prstGeom>
          <a:solidFill>
            <a:srgbClr val="BF5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Z</a:t>
            </a:r>
          </a:p>
        </p:txBody>
      </p:sp>
      <p:pic>
        <p:nvPicPr>
          <p:cNvPr id="17" name="Grafik 16">
            <a:extLst>
              <a:ext uri="{FF2B5EF4-FFF2-40B4-BE49-F238E27FC236}">
                <a16:creationId xmlns:a16="http://schemas.microsoft.com/office/drawing/2014/main" id="{5B391DB5-E1F0-2FE4-8F1F-5B3C89617300}"/>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6317658" y="1315373"/>
            <a:ext cx="642730" cy="629326"/>
          </a:xfrm>
          <a:prstGeom prst="rect">
            <a:avLst/>
          </a:prstGeom>
        </p:spPr>
      </p:pic>
      <p:pic>
        <p:nvPicPr>
          <p:cNvPr id="19" name="Grafik 18">
            <a:extLst>
              <a:ext uri="{FF2B5EF4-FFF2-40B4-BE49-F238E27FC236}">
                <a16:creationId xmlns:a16="http://schemas.microsoft.com/office/drawing/2014/main" id="{AD49DEA8-782D-2830-36FA-BE3B412A5BE9}"/>
              </a:ext>
            </a:extLst>
          </p:cNvPr>
          <p:cNvPicPr>
            <a:picLocks noChangeAspect="1"/>
          </p:cNvPicPr>
          <p:nvPr/>
        </p:nvPicPr>
        <p:blipFill>
          <a:blip r:embed="rId3"/>
          <a:stretch>
            <a:fillRect/>
          </a:stretch>
        </p:blipFill>
        <p:spPr>
          <a:xfrm>
            <a:off x="3349199" y="3225799"/>
            <a:ext cx="624808" cy="557234"/>
          </a:xfrm>
          <a:prstGeom prst="rect">
            <a:avLst/>
          </a:prstGeom>
        </p:spPr>
      </p:pic>
      <p:pic>
        <p:nvPicPr>
          <p:cNvPr id="20" name="Grafik 19">
            <a:extLst>
              <a:ext uri="{FF2B5EF4-FFF2-40B4-BE49-F238E27FC236}">
                <a16:creationId xmlns:a16="http://schemas.microsoft.com/office/drawing/2014/main" id="{BA18A4D2-2C13-BD24-ADE9-064428E94002}"/>
              </a:ext>
            </a:extLst>
          </p:cNvPr>
          <p:cNvPicPr>
            <a:picLocks noChangeAspect="1"/>
          </p:cNvPicPr>
          <p:nvPr/>
        </p:nvPicPr>
        <p:blipFill>
          <a:blip r:embed="rId3"/>
          <a:stretch>
            <a:fillRect/>
          </a:stretch>
        </p:blipFill>
        <p:spPr>
          <a:xfrm>
            <a:off x="3353202" y="7321184"/>
            <a:ext cx="624808" cy="557234"/>
          </a:xfrm>
          <a:prstGeom prst="rect">
            <a:avLst/>
          </a:prstGeom>
        </p:spPr>
      </p:pic>
      <p:grpSp>
        <p:nvGrpSpPr>
          <p:cNvPr id="62" name="Gruppieren 61">
            <a:extLst>
              <a:ext uri="{FF2B5EF4-FFF2-40B4-BE49-F238E27FC236}">
                <a16:creationId xmlns:a16="http://schemas.microsoft.com/office/drawing/2014/main" id="{171100FB-1273-2333-5BCC-751D9CB803C1}"/>
              </a:ext>
            </a:extLst>
          </p:cNvPr>
          <p:cNvGrpSpPr>
            <a:grpSpLocks/>
          </p:cNvGrpSpPr>
          <p:nvPr/>
        </p:nvGrpSpPr>
        <p:grpSpPr>
          <a:xfrm>
            <a:off x="1767367" y="6549175"/>
            <a:ext cx="1038657" cy="875871"/>
            <a:chOff x="5505677" y="6352188"/>
            <a:chExt cx="1633735" cy="1377682"/>
          </a:xfrm>
        </p:grpSpPr>
        <p:pic>
          <p:nvPicPr>
            <p:cNvPr id="3" name="Grafik 2">
              <a:extLst>
                <a:ext uri="{FF2B5EF4-FFF2-40B4-BE49-F238E27FC236}">
                  <a16:creationId xmlns:a16="http://schemas.microsoft.com/office/drawing/2014/main" id="{784B029B-39AE-F1CC-506A-62E9F7D645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5677" y="6352188"/>
              <a:ext cx="934324" cy="1242762"/>
            </a:xfrm>
            <a:prstGeom prst="rect">
              <a:avLst/>
            </a:prstGeom>
          </p:spPr>
        </p:pic>
        <p:grpSp>
          <p:nvGrpSpPr>
            <p:cNvPr id="61" name="Gruppieren 60">
              <a:extLst>
                <a:ext uri="{FF2B5EF4-FFF2-40B4-BE49-F238E27FC236}">
                  <a16:creationId xmlns:a16="http://schemas.microsoft.com/office/drawing/2014/main" id="{277CE338-1B4D-CC4A-2853-546A8779E571}"/>
                </a:ext>
              </a:extLst>
            </p:cNvPr>
            <p:cNvGrpSpPr>
              <a:grpSpLocks/>
            </p:cNvGrpSpPr>
            <p:nvPr/>
          </p:nvGrpSpPr>
          <p:grpSpPr>
            <a:xfrm rot="1154713">
              <a:off x="6096877" y="6720853"/>
              <a:ext cx="1042535" cy="1009017"/>
              <a:chOff x="4656366" y="5291647"/>
              <a:chExt cx="1042535" cy="1009017"/>
            </a:xfrm>
          </p:grpSpPr>
          <p:pic>
            <p:nvPicPr>
              <p:cNvPr id="18" name="Grafik 17">
                <a:extLst>
                  <a:ext uri="{FF2B5EF4-FFF2-40B4-BE49-F238E27FC236}">
                    <a16:creationId xmlns:a16="http://schemas.microsoft.com/office/drawing/2014/main" id="{411269E4-7D22-E97D-2A95-81B0111944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8906329">
                <a:off x="4656366" y="5291647"/>
                <a:ext cx="1009017" cy="1009017"/>
              </a:xfrm>
              <a:prstGeom prst="rect">
                <a:avLst/>
              </a:prstGeom>
            </p:spPr>
          </p:pic>
          <p:sp>
            <p:nvSpPr>
              <p:cNvPr id="60" name="Textfeld 59">
                <a:extLst>
                  <a:ext uri="{FF2B5EF4-FFF2-40B4-BE49-F238E27FC236}">
                    <a16:creationId xmlns:a16="http://schemas.microsoft.com/office/drawing/2014/main" id="{FF5018E4-E2A1-AD9F-5124-56728F013233}"/>
                  </a:ext>
                </a:extLst>
              </p:cNvPr>
              <p:cNvSpPr txBox="1">
                <a:spLocks/>
              </p:cNvSpPr>
              <p:nvPr/>
            </p:nvSpPr>
            <p:spPr>
              <a:xfrm rot="19951613">
                <a:off x="4753485" y="5674728"/>
                <a:ext cx="945416" cy="354107"/>
              </a:xfrm>
              <a:prstGeom prst="rect">
                <a:avLst/>
              </a:prstGeom>
              <a:noFill/>
            </p:spPr>
            <p:txBody>
              <a:bodyPr wrap="square" rtlCol="0">
                <a:spAutoFit/>
              </a:bodyPr>
              <a:lstStyle/>
              <a:p>
                <a:pPr algn="ctr"/>
                <a:r>
                  <a:rPr lang="de-DE" sz="863" b="1" dirty="0">
                    <a:latin typeface="Helvetica" panose="020B0604020202020204" pitchFamily="34" charset="0"/>
                    <a:cs typeface="Helvetica" panose="020B0604020202020204" pitchFamily="34" charset="0"/>
                  </a:rPr>
                  <a:t>70–80 €</a:t>
                </a:r>
              </a:p>
            </p:txBody>
          </p:sp>
        </p:grpSp>
      </p:grpSp>
      <p:grpSp>
        <p:nvGrpSpPr>
          <p:cNvPr id="4" name="Gruppieren 3">
            <a:extLst>
              <a:ext uri="{FF2B5EF4-FFF2-40B4-BE49-F238E27FC236}">
                <a16:creationId xmlns:a16="http://schemas.microsoft.com/office/drawing/2014/main" id="{121C2440-07AE-B6EE-F815-8E4920AD10AC}"/>
              </a:ext>
            </a:extLst>
          </p:cNvPr>
          <p:cNvGrpSpPr>
            <a:grpSpLocks/>
          </p:cNvGrpSpPr>
          <p:nvPr/>
        </p:nvGrpSpPr>
        <p:grpSpPr>
          <a:xfrm>
            <a:off x="1044538" y="2272078"/>
            <a:ext cx="2571539" cy="3563690"/>
            <a:chOff x="-7052938" y="3560615"/>
            <a:chExt cx="2382539" cy="3301771"/>
          </a:xfrm>
        </p:grpSpPr>
        <p:grpSp>
          <p:nvGrpSpPr>
            <p:cNvPr id="6" name="Gruppieren 5">
              <a:extLst>
                <a:ext uri="{FF2B5EF4-FFF2-40B4-BE49-F238E27FC236}">
                  <a16:creationId xmlns:a16="http://schemas.microsoft.com/office/drawing/2014/main" id="{31EED64C-BCC1-F018-056A-60B20006A593}"/>
                </a:ext>
              </a:extLst>
            </p:cNvPr>
            <p:cNvGrpSpPr>
              <a:grpSpLocks/>
            </p:cNvGrpSpPr>
            <p:nvPr/>
          </p:nvGrpSpPr>
          <p:grpSpPr>
            <a:xfrm>
              <a:off x="-7052938" y="3990253"/>
              <a:ext cx="1590697" cy="648000"/>
              <a:chOff x="-7052938" y="3990253"/>
              <a:chExt cx="1590697" cy="648000"/>
            </a:xfrm>
          </p:grpSpPr>
          <p:pic>
            <p:nvPicPr>
              <p:cNvPr id="23" name="Grafik 22">
                <a:extLst>
                  <a:ext uri="{FF2B5EF4-FFF2-40B4-BE49-F238E27FC236}">
                    <a16:creationId xmlns:a16="http://schemas.microsoft.com/office/drawing/2014/main" id="{664D6F22-99A6-0A72-5ECC-BF42AFDFA93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52938" y="3990253"/>
                <a:ext cx="648000" cy="648000"/>
              </a:xfrm>
              <a:prstGeom prst="rect">
                <a:avLst/>
              </a:prstGeom>
            </p:spPr>
          </p:pic>
          <p:sp>
            <p:nvSpPr>
              <p:cNvPr id="24" name="Textfeld 23">
                <a:extLst>
                  <a:ext uri="{FF2B5EF4-FFF2-40B4-BE49-F238E27FC236}">
                    <a16:creationId xmlns:a16="http://schemas.microsoft.com/office/drawing/2014/main" id="{32C89007-59C4-574F-1EF0-D547C27AC51A}"/>
                  </a:ext>
                </a:extLst>
              </p:cNvPr>
              <p:cNvSpPr txBox="1">
                <a:spLocks/>
              </p:cNvSpPr>
              <p:nvPr/>
            </p:nvSpPr>
            <p:spPr>
              <a:xfrm>
                <a:off x="-6323947" y="4117876"/>
                <a:ext cx="861706" cy="42405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Gesamt: </a:t>
                </a:r>
                <a:br>
                  <a:rPr lang="de-DE" sz="1187" dirty="0">
                    <a:latin typeface="Helvetica" panose="020B0604020202020204" pitchFamily="34" charset="0"/>
                    <a:cs typeface="Helvetica" panose="020B0604020202020204" pitchFamily="34" charset="0"/>
                  </a:rPr>
                </a:br>
                <a:r>
                  <a:rPr lang="de-DE" sz="1187" b="1" dirty="0">
                    <a:latin typeface="Helvetica" panose="020B0604020202020204" pitchFamily="34" charset="0"/>
                    <a:cs typeface="Helvetica" panose="020B0604020202020204" pitchFamily="34" charset="0"/>
                  </a:rPr>
                  <a:t>78,3 Jahre</a:t>
                </a:r>
              </a:p>
            </p:txBody>
          </p:sp>
        </p:grpSp>
        <p:grpSp>
          <p:nvGrpSpPr>
            <p:cNvPr id="8" name="Gruppieren 7">
              <a:extLst>
                <a:ext uri="{FF2B5EF4-FFF2-40B4-BE49-F238E27FC236}">
                  <a16:creationId xmlns:a16="http://schemas.microsoft.com/office/drawing/2014/main" id="{8CC463BC-9550-2D4C-0EF1-613A2FA765C2}"/>
                </a:ext>
              </a:extLst>
            </p:cNvPr>
            <p:cNvGrpSpPr>
              <a:grpSpLocks/>
            </p:cNvGrpSpPr>
            <p:nvPr/>
          </p:nvGrpSpPr>
          <p:grpSpPr>
            <a:xfrm>
              <a:off x="-7052938" y="4780711"/>
              <a:ext cx="1590697" cy="648000"/>
              <a:chOff x="-7052938" y="4849986"/>
              <a:chExt cx="1590697" cy="648000"/>
            </a:xfrm>
          </p:grpSpPr>
          <p:pic>
            <p:nvPicPr>
              <p:cNvPr id="21" name="Grafik 20">
                <a:extLst>
                  <a:ext uri="{FF2B5EF4-FFF2-40B4-BE49-F238E27FC236}">
                    <a16:creationId xmlns:a16="http://schemas.microsoft.com/office/drawing/2014/main" id="{2FDF0C8E-0302-5774-96C6-91AEE2C296E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52938" y="4849986"/>
                <a:ext cx="648000" cy="648000"/>
              </a:xfrm>
              <a:prstGeom prst="rect">
                <a:avLst/>
              </a:prstGeom>
            </p:spPr>
          </p:pic>
          <p:sp>
            <p:nvSpPr>
              <p:cNvPr id="22" name="Textfeld 21">
                <a:extLst>
                  <a:ext uri="{FF2B5EF4-FFF2-40B4-BE49-F238E27FC236}">
                    <a16:creationId xmlns:a16="http://schemas.microsoft.com/office/drawing/2014/main" id="{1B36DB28-D131-5C9F-2FFE-9D7448A5FA5E}"/>
                  </a:ext>
                </a:extLst>
              </p:cNvPr>
              <p:cNvSpPr txBox="1">
                <a:spLocks/>
              </p:cNvSpPr>
              <p:nvPr/>
            </p:nvSpPr>
            <p:spPr>
              <a:xfrm>
                <a:off x="-6323947" y="4977609"/>
                <a:ext cx="861706" cy="42405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Frauen: </a:t>
                </a:r>
                <a:br>
                  <a:rPr lang="de-DE" sz="1187" dirty="0">
                    <a:latin typeface="Helvetica" panose="020B0604020202020204" pitchFamily="34" charset="0"/>
                    <a:cs typeface="Helvetica" panose="020B0604020202020204" pitchFamily="34" charset="0"/>
                  </a:rPr>
                </a:br>
                <a:r>
                  <a:rPr lang="de-DE" sz="1187" b="1" dirty="0">
                    <a:latin typeface="Helvetica" panose="020B0604020202020204" pitchFamily="34" charset="0"/>
                    <a:cs typeface="Helvetica" panose="020B0604020202020204" pitchFamily="34" charset="0"/>
                  </a:rPr>
                  <a:t>83,2 Jahre</a:t>
                </a:r>
              </a:p>
            </p:txBody>
          </p:sp>
        </p:grpSp>
        <p:grpSp>
          <p:nvGrpSpPr>
            <p:cNvPr id="9" name="Gruppieren 8">
              <a:extLst>
                <a:ext uri="{FF2B5EF4-FFF2-40B4-BE49-F238E27FC236}">
                  <a16:creationId xmlns:a16="http://schemas.microsoft.com/office/drawing/2014/main" id="{47971BBA-5F51-91D6-95DA-6C016AE17B05}"/>
                </a:ext>
              </a:extLst>
            </p:cNvPr>
            <p:cNvGrpSpPr>
              <a:grpSpLocks/>
            </p:cNvGrpSpPr>
            <p:nvPr/>
          </p:nvGrpSpPr>
          <p:grpSpPr>
            <a:xfrm>
              <a:off x="-7052938" y="5569213"/>
              <a:ext cx="1590697" cy="648000"/>
              <a:chOff x="-7052938" y="5707763"/>
              <a:chExt cx="1590697" cy="648000"/>
            </a:xfrm>
          </p:grpSpPr>
          <p:pic>
            <p:nvPicPr>
              <p:cNvPr id="13" name="Grafik 12">
                <a:extLst>
                  <a:ext uri="{FF2B5EF4-FFF2-40B4-BE49-F238E27FC236}">
                    <a16:creationId xmlns:a16="http://schemas.microsoft.com/office/drawing/2014/main" id="{84CDD130-4C84-6EDC-DEE4-5A30FB46A59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52938" y="5707763"/>
                <a:ext cx="648000" cy="648000"/>
              </a:xfrm>
              <a:prstGeom prst="rect">
                <a:avLst/>
              </a:prstGeom>
            </p:spPr>
          </p:pic>
          <p:sp>
            <p:nvSpPr>
              <p:cNvPr id="14" name="Textfeld 13">
                <a:extLst>
                  <a:ext uri="{FF2B5EF4-FFF2-40B4-BE49-F238E27FC236}">
                    <a16:creationId xmlns:a16="http://schemas.microsoft.com/office/drawing/2014/main" id="{068832C1-4190-D2F8-597B-97FAC62A8A48}"/>
                  </a:ext>
                </a:extLst>
              </p:cNvPr>
              <p:cNvSpPr txBox="1">
                <a:spLocks/>
              </p:cNvSpPr>
              <p:nvPr/>
            </p:nvSpPr>
            <p:spPr>
              <a:xfrm>
                <a:off x="-6323947" y="5835386"/>
                <a:ext cx="861706" cy="424050"/>
              </a:xfrm>
              <a:prstGeom prst="rect">
                <a:avLst/>
              </a:prstGeom>
              <a:noFill/>
            </p:spPr>
            <p:txBody>
              <a:bodyPr wrap="none" rtlCol="0">
                <a:spAutoFit/>
              </a:bodyPr>
              <a:lstStyle/>
              <a:p>
                <a:r>
                  <a:rPr lang="de-DE" sz="1187" dirty="0">
                    <a:latin typeface="Helvetica" panose="020B0604020202020204" pitchFamily="34" charset="0"/>
                    <a:cs typeface="Helvetica" panose="020B0604020202020204" pitchFamily="34" charset="0"/>
                  </a:rPr>
                  <a:t>Männer: </a:t>
                </a:r>
                <a:br>
                  <a:rPr lang="de-DE" sz="1187" dirty="0">
                    <a:latin typeface="Helvetica" panose="020B0604020202020204" pitchFamily="34" charset="0"/>
                    <a:cs typeface="Helvetica" panose="020B0604020202020204" pitchFamily="34" charset="0"/>
                  </a:rPr>
                </a:br>
                <a:r>
                  <a:rPr lang="de-DE" sz="1187" b="1" dirty="0">
                    <a:latin typeface="Helvetica" panose="020B0604020202020204" pitchFamily="34" charset="0"/>
                    <a:cs typeface="Helvetica" panose="020B0604020202020204" pitchFamily="34" charset="0"/>
                  </a:rPr>
                  <a:t>78,3 Jahre</a:t>
                </a:r>
              </a:p>
            </p:txBody>
          </p:sp>
        </p:grpSp>
        <p:sp>
          <p:nvSpPr>
            <p:cNvPr id="11" name="Textfeld 10">
              <a:extLst>
                <a:ext uri="{FF2B5EF4-FFF2-40B4-BE49-F238E27FC236}">
                  <a16:creationId xmlns:a16="http://schemas.microsoft.com/office/drawing/2014/main" id="{30287E51-2DF4-89D1-0D1C-490DAF18D322}"/>
                </a:ext>
              </a:extLst>
            </p:cNvPr>
            <p:cNvSpPr txBox="1">
              <a:spLocks/>
            </p:cNvSpPr>
            <p:nvPr/>
          </p:nvSpPr>
          <p:spPr>
            <a:xfrm>
              <a:off x="-7052938" y="3560615"/>
              <a:ext cx="2382539" cy="424050"/>
            </a:xfrm>
            <a:prstGeom prst="rect">
              <a:avLst/>
            </a:prstGeom>
            <a:noFill/>
          </p:spPr>
          <p:txBody>
            <a:bodyPr wrap="none" rtlCol="0">
              <a:spAutoFit/>
            </a:bodyPr>
            <a:lstStyle/>
            <a:p>
              <a:r>
                <a:rPr lang="de-DE" sz="1187" b="1" dirty="0">
                  <a:latin typeface="Helvetica" panose="020B0604020202020204" pitchFamily="34" charset="0"/>
                  <a:cs typeface="Helvetica" panose="020B0604020202020204" pitchFamily="34" charset="0"/>
                </a:rPr>
                <a:t>Durchschnittliches Sterbealter in</a:t>
              </a:r>
              <a:br>
                <a:rPr lang="de-DE" sz="1187" b="1" dirty="0">
                  <a:latin typeface="Helvetica" panose="020B0604020202020204" pitchFamily="34" charset="0"/>
                  <a:cs typeface="Helvetica" panose="020B0604020202020204" pitchFamily="34" charset="0"/>
                </a:rPr>
              </a:br>
              <a:r>
                <a:rPr lang="de-DE" sz="1187" b="1" dirty="0">
                  <a:latin typeface="Helvetica" panose="020B0604020202020204" pitchFamily="34" charset="0"/>
                  <a:cs typeface="Helvetica" panose="020B0604020202020204" pitchFamily="34" charset="0"/>
                </a:rPr>
                <a:t>Deutschland (gerundet)</a:t>
              </a:r>
            </a:p>
          </p:txBody>
        </p:sp>
        <p:sp>
          <p:nvSpPr>
            <p:cNvPr id="12" name="Textfeld 11">
              <a:extLst>
                <a:ext uri="{FF2B5EF4-FFF2-40B4-BE49-F238E27FC236}">
                  <a16:creationId xmlns:a16="http://schemas.microsoft.com/office/drawing/2014/main" id="{B592F17A-9914-0FDB-484C-B3D3CEE3495C}"/>
                </a:ext>
              </a:extLst>
            </p:cNvPr>
            <p:cNvSpPr txBox="1">
              <a:spLocks/>
            </p:cNvSpPr>
            <p:nvPr/>
          </p:nvSpPr>
          <p:spPr>
            <a:xfrm>
              <a:off x="-7052938" y="6269083"/>
              <a:ext cx="2311056" cy="593303"/>
            </a:xfrm>
            <a:prstGeom prst="rect">
              <a:avLst/>
            </a:prstGeom>
            <a:noFill/>
          </p:spPr>
          <p:txBody>
            <a:bodyPr wrap="square" rtlCol="0">
              <a:spAutoFit/>
            </a:bodyPr>
            <a:lstStyle/>
            <a:p>
              <a:r>
                <a:rPr lang="de-DE" sz="1187" b="1" dirty="0">
                  <a:latin typeface="Helvetica" panose="020B0604020202020204" pitchFamily="34" charset="0"/>
                  <a:cs typeface="Helvetica" panose="020B0604020202020204" pitchFamily="34" charset="0"/>
                </a:rPr>
                <a:t>Quelle: </a:t>
              </a:r>
              <a:r>
                <a:rPr lang="de-DE" sz="1187" dirty="0">
                  <a:latin typeface="Helvetica" panose="020B0604020202020204" pitchFamily="34" charset="0"/>
                  <a:cs typeface="Helvetica" panose="020B0604020202020204" pitchFamily="34" charset="0"/>
                </a:rPr>
                <a:t>Statistisches Bundesamt, Sterbetafel 2020/22, abgerufen am 24.04.2024</a:t>
              </a:r>
            </a:p>
          </p:txBody>
        </p:sp>
      </p:grpSp>
    </p:spTree>
    <p:extLst>
      <p:ext uri="{BB962C8B-B14F-4D97-AF65-F5344CB8AC3E}">
        <p14:creationId xmlns:p14="http://schemas.microsoft.com/office/powerpoint/2010/main" val="137060725"/>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F182456-A5B7-4118-B4BB-4035529EEB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C1B4677-A2EF-4403-BDC6-2084DE36305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956</Words>
  <Application>Microsoft Office PowerPoint</Application>
  <PresentationFormat>Benutzerdefiniert</PresentationFormat>
  <Paragraphs>85</Paragraphs>
  <Slides>5</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vt:i4>
      </vt:variant>
    </vt:vector>
  </HeadingPairs>
  <TitlesOfParts>
    <vt:vector size="11" baseType="lpstr">
      <vt:lpstr>Arial</vt:lpstr>
      <vt:lpstr>Calibri</vt:lpstr>
      <vt:lpstr>GT America Rg</vt:lpstr>
      <vt:lpstr>Helvetica</vt:lpstr>
      <vt:lpstr>Helvetica</vt:lpstr>
      <vt:lpstr>Office</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Dirk Ahrends</cp:lastModifiedBy>
  <cp:revision>3</cp:revision>
  <dcterms:created xsi:type="dcterms:W3CDTF">2023-01-17T10:17:17Z</dcterms:created>
  <dcterms:modified xsi:type="dcterms:W3CDTF">2024-05-16T08:28:06Z</dcterms:modified>
</cp:coreProperties>
</file>