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49"/>
    <a:srgbClr val="434EDF"/>
    <a:srgbClr val="E3D1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D2A434-0EBB-48F3-824A-6E6A48335E47}" v="15" dt="2024-04-24T14:15:37.7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2584" y="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1CE0EEEF-E02C-42A4-A24E-FF07CED1E8F4}"/>
    <pc:docChg chg="custSel delSld modSld">
      <pc:chgData name="Franziska Händschel" userId="e2149472-3187-4d00-b16a-a19eff6fc04a" providerId="ADAL" clId="{1CE0EEEF-E02C-42A4-A24E-FF07CED1E8F4}" dt="2023-01-17T15:50:20.800" v="23" actId="20577"/>
      <pc:docMkLst>
        <pc:docMk/>
      </pc:docMkLst>
      <pc:sldChg chg="delSp modSp mod">
        <pc:chgData name="Franziska Händschel" userId="e2149472-3187-4d00-b16a-a19eff6fc04a" providerId="ADAL" clId="{1CE0EEEF-E02C-42A4-A24E-FF07CED1E8F4}" dt="2023-01-17T15:50:20.800" v="23" actId="20577"/>
        <pc:sldMkLst>
          <pc:docMk/>
          <pc:sldMk cId="3278911174" sldId="256"/>
        </pc:sldMkLst>
        <pc:spChg chg="mod">
          <ac:chgData name="Franziska Händschel" userId="e2149472-3187-4d00-b16a-a19eff6fc04a" providerId="ADAL" clId="{1CE0EEEF-E02C-42A4-A24E-FF07CED1E8F4}" dt="2023-01-17T15:50:05.327" v="15" actId="208"/>
          <ac:spMkLst>
            <pc:docMk/>
            <pc:sldMk cId="3278911174" sldId="256"/>
            <ac:spMk id="5" creationId="{4E1879DD-AE52-AD0E-1A02-314113877312}"/>
          </ac:spMkLst>
        </pc:spChg>
        <pc:spChg chg="mod">
          <ac:chgData name="Franziska Händschel" userId="e2149472-3187-4d00-b16a-a19eff6fc04a" providerId="ADAL" clId="{1CE0EEEF-E02C-42A4-A24E-FF07CED1E8F4}" dt="2023-01-17T15:50:20.800" v="23" actId="20577"/>
          <ac:spMkLst>
            <pc:docMk/>
            <pc:sldMk cId="3278911174" sldId="256"/>
            <ac:spMk id="6" creationId="{F4D7B2A5-DD1C-EBB0-4DC9-3DB81BFE8660}"/>
          </ac:spMkLst>
        </pc:spChg>
        <pc:spChg chg="mod">
          <ac:chgData name="Franziska Händschel" userId="e2149472-3187-4d00-b16a-a19eff6fc04a" providerId="ADAL" clId="{1CE0EEEF-E02C-42A4-A24E-FF07CED1E8F4}" dt="2023-01-17T15:50:15.649" v="21" actId="20577"/>
          <ac:spMkLst>
            <pc:docMk/>
            <pc:sldMk cId="3278911174" sldId="256"/>
            <ac:spMk id="7" creationId="{6EA9E4B2-89F1-52F8-1234-9CB8196F010D}"/>
          </ac:spMkLst>
        </pc:spChg>
        <pc:spChg chg="mod">
          <ac:chgData name="Franziska Händschel" userId="e2149472-3187-4d00-b16a-a19eff6fc04a" providerId="ADAL" clId="{1CE0EEEF-E02C-42A4-A24E-FF07CED1E8F4}" dt="2023-01-17T15:50:03.450" v="14" actId="208"/>
          <ac:spMkLst>
            <pc:docMk/>
            <pc:sldMk cId="3278911174" sldId="256"/>
            <ac:spMk id="34" creationId="{103640AE-7A81-8798-1DAF-968869A5E780}"/>
          </ac:spMkLst>
        </pc:spChg>
        <pc:spChg chg="mod">
          <ac:chgData name="Franziska Händschel" userId="e2149472-3187-4d00-b16a-a19eff6fc04a" providerId="ADAL" clId="{1CE0EEEF-E02C-42A4-A24E-FF07CED1E8F4}" dt="2023-01-17T15:49:42.898" v="12" actId="207"/>
          <ac:spMkLst>
            <pc:docMk/>
            <pc:sldMk cId="3278911174" sldId="256"/>
            <ac:spMk id="39" creationId="{A4336220-27E2-6687-71EB-A440F8EE19C9}"/>
          </ac:spMkLst>
        </pc:spChg>
        <pc:spChg chg="mod">
          <ac:chgData name="Franziska Händschel" userId="e2149472-3187-4d00-b16a-a19eff6fc04a" providerId="ADAL" clId="{1CE0EEEF-E02C-42A4-A24E-FF07CED1E8F4}" dt="2023-01-17T15:50:10.236" v="17" actId="208"/>
          <ac:spMkLst>
            <pc:docMk/>
            <pc:sldMk cId="3278911174" sldId="256"/>
            <ac:spMk id="42" creationId="{D7B1AF5E-A486-A43F-B492-B16558CC5618}"/>
          </ac:spMkLst>
        </pc:spChg>
        <pc:spChg chg="mod">
          <ac:chgData name="Franziska Händschel" userId="e2149472-3187-4d00-b16a-a19eff6fc04a" providerId="ADAL" clId="{1CE0EEEF-E02C-42A4-A24E-FF07CED1E8F4}" dt="2023-01-17T15:50:07.479" v="16" actId="208"/>
          <ac:spMkLst>
            <pc:docMk/>
            <pc:sldMk cId="3278911174" sldId="256"/>
            <ac:spMk id="43" creationId="{40B68992-1CC8-05CF-C01E-705BECA76577}"/>
          </ac:spMkLst>
        </pc:spChg>
        <pc:spChg chg="mod">
          <ac:chgData name="Franziska Händschel" userId="e2149472-3187-4d00-b16a-a19eff6fc04a" providerId="ADAL" clId="{1CE0EEEF-E02C-42A4-A24E-FF07CED1E8F4}" dt="2023-01-17T15:49:48.555" v="13" actId="207"/>
          <ac:spMkLst>
            <pc:docMk/>
            <pc:sldMk cId="3278911174" sldId="256"/>
            <ac:spMk id="44" creationId="{C033B88E-6ADE-80F7-2E30-23FF78A38E68}"/>
          </ac:spMkLst>
        </pc:spChg>
        <pc:spChg chg="mod">
          <ac:chgData name="Franziska Händschel" userId="e2149472-3187-4d00-b16a-a19eff6fc04a" providerId="ADAL" clId="{1CE0EEEF-E02C-42A4-A24E-FF07CED1E8F4}" dt="2023-01-17T15:49:22.006" v="4" actId="20577"/>
          <ac:spMkLst>
            <pc:docMk/>
            <pc:sldMk cId="3278911174" sldId="256"/>
            <ac:spMk id="1092" creationId="{B11A4192-FF22-208D-0F7C-72F94A3BDD73}"/>
          </ac:spMkLst>
        </pc:spChg>
        <pc:grpChg chg="del">
          <ac:chgData name="Franziska Händschel" userId="e2149472-3187-4d00-b16a-a19eff6fc04a" providerId="ADAL" clId="{1CE0EEEF-E02C-42A4-A24E-FF07CED1E8F4}" dt="2023-01-17T15:49:09.349" v="0" actId="478"/>
          <ac:grpSpMkLst>
            <pc:docMk/>
            <pc:sldMk cId="3278911174" sldId="256"/>
            <ac:grpSpMk id="1075" creationId="{A2472D13-C0A8-ADAE-3CC2-19B0C69904C1}"/>
          </ac:grpSpMkLst>
        </pc:grpChg>
        <pc:grpChg chg="del">
          <ac:chgData name="Franziska Händschel" userId="e2149472-3187-4d00-b16a-a19eff6fc04a" providerId="ADAL" clId="{1CE0EEEF-E02C-42A4-A24E-FF07CED1E8F4}" dt="2023-01-17T15:49:09.349" v="0" actId="478"/>
          <ac:grpSpMkLst>
            <pc:docMk/>
            <pc:sldMk cId="3278911174" sldId="256"/>
            <ac:grpSpMk id="1089" creationId="{DDD8B6D7-EDD4-D4DD-4247-49200CB4B248}"/>
          </ac:grpSpMkLst>
        </pc:grpChg>
        <pc:grpChg chg="del">
          <ac:chgData name="Franziska Händschel" userId="e2149472-3187-4d00-b16a-a19eff6fc04a" providerId="ADAL" clId="{1CE0EEEF-E02C-42A4-A24E-FF07CED1E8F4}" dt="2023-01-17T15:49:24.391" v="5" actId="478"/>
          <ac:grpSpMkLst>
            <pc:docMk/>
            <pc:sldMk cId="3278911174" sldId="256"/>
            <ac:grpSpMk id="1090" creationId="{77584D87-8499-5D5F-EBBE-486FF3DF11D3}"/>
          </ac:grpSpMkLst>
        </pc:grpChg>
        <pc:picChg chg="del">
          <ac:chgData name="Franziska Händschel" userId="e2149472-3187-4d00-b16a-a19eff6fc04a" providerId="ADAL" clId="{1CE0EEEF-E02C-42A4-A24E-FF07CED1E8F4}" dt="2023-01-17T15:50:11.282" v="18" actId="478"/>
          <ac:picMkLst>
            <pc:docMk/>
            <pc:sldMk cId="3278911174" sldId="256"/>
            <ac:picMk id="41" creationId="{DEAF5EDB-0993-4727-4E80-9F18B71EBE11}"/>
          </ac:picMkLst>
        </pc:picChg>
      </pc:sldChg>
      <pc:sldChg chg="del">
        <pc:chgData name="Franziska Händschel" userId="e2149472-3187-4d00-b16a-a19eff6fc04a" providerId="ADAL" clId="{1CE0EEEF-E02C-42A4-A24E-FF07CED1E8F4}" dt="2023-01-17T15:49:32.024" v="8" actId="47"/>
        <pc:sldMkLst>
          <pc:docMk/>
          <pc:sldMk cId="1500814288" sldId="257"/>
        </pc:sldMkLst>
      </pc:sldChg>
      <pc:sldChg chg="del">
        <pc:chgData name="Franziska Händschel" userId="e2149472-3187-4d00-b16a-a19eff6fc04a" providerId="ADAL" clId="{1CE0EEEF-E02C-42A4-A24E-FF07CED1E8F4}" dt="2023-01-17T15:49:32.545" v="9" actId="47"/>
        <pc:sldMkLst>
          <pc:docMk/>
          <pc:sldMk cId="3933995897" sldId="258"/>
        </pc:sldMkLst>
      </pc:sldChg>
      <pc:sldChg chg="del">
        <pc:chgData name="Franziska Händschel" userId="e2149472-3187-4d00-b16a-a19eff6fc04a" providerId="ADAL" clId="{1CE0EEEF-E02C-42A4-A24E-FF07CED1E8F4}" dt="2023-01-17T15:49:32.969" v="10" actId="47"/>
        <pc:sldMkLst>
          <pc:docMk/>
          <pc:sldMk cId="3286471815" sldId="259"/>
        </pc:sldMkLst>
      </pc:sldChg>
      <pc:sldChg chg="del">
        <pc:chgData name="Franziska Händschel" userId="e2149472-3187-4d00-b16a-a19eff6fc04a" providerId="ADAL" clId="{1CE0EEEF-E02C-42A4-A24E-FF07CED1E8F4}" dt="2023-01-17T15:49:33.559" v="11" actId="47"/>
        <pc:sldMkLst>
          <pc:docMk/>
          <pc:sldMk cId="2730702450" sldId="260"/>
        </pc:sldMkLst>
      </pc:sldChg>
    </pc:docChg>
  </pc:docChgLst>
  <pc:docChgLst>
    <pc:chgData name="Franziska Händschel" userId="e2149472-3187-4d00-b16a-a19eff6fc04a" providerId="ADAL" clId="{62AA391A-D354-4184-99E8-7DF69779A829}"/>
    <pc:docChg chg="custSel modSld">
      <pc:chgData name="Franziska Händschel" userId="e2149472-3187-4d00-b16a-a19eff6fc04a" providerId="ADAL" clId="{62AA391A-D354-4184-99E8-7DF69779A829}" dt="2023-02-03T09:50:53.635" v="29" actId="34135"/>
      <pc:docMkLst>
        <pc:docMk/>
      </pc:docMkLst>
      <pc:sldChg chg="addSp delSp modSp mod">
        <pc:chgData name="Franziska Händschel" userId="e2149472-3187-4d00-b16a-a19eff6fc04a" providerId="ADAL" clId="{62AA391A-D354-4184-99E8-7DF69779A829}" dt="2023-02-03T09:50:53.635" v="29" actId="34135"/>
        <pc:sldMkLst>
          <pc:docMk/>
          <pc:sldMk cId="3278911174" sldId="256"/>
        </pc:sldMkLst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3" creationId="{7CF1B141-A9C3-66A5-7021-5E218E80E5E0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4" creationId="{A03D147F-00C0-4074-E22F-2A99D66CDA00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5" creationId="{4E1879DD-AE52-AD0E-1A02-314113877312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6" creationId="{F4D7B2A5-DD1C-EBB0-4DC9-3DB81BFE8660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7" creationId="{6EA9E4B2-89F1-52F8-1234-9CB8196F010D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9" creationId="{0D8830CA-84A3-C100-5416-0F62E42126E1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0" creationId="{6B6AC108-6CD9-5611-BEDF-2A6A4ED6D6E7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1" creationId="{0BCA0C0D-1560-7FFD-97B2-9C5EBC73997F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2" creationId="{9E72939A-3EFA-D535-D88E-FCD59C1A6078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3" creationId="{AA5774EE-23FB-50D2-918E-00E609910627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4" creationId="{C3C4469F-3DB3-8F6B-8654-226975E3FF86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5" creationId="{9CD2E08B-53BF-F90E-89A5-86C05DA6549A}"/>
          </ac:spMkLst>
        </pc:spChg>
        <pc:spChg chg="add 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16" creationId="{76EF9DCE-36AD-01FB-222C-6E944F7B8B37}"/>
          </ac:spMkLst>
        </pc:spChg>
        <pc:spChg chg="mod">
          <ac:chgData name="Franziska Händschel" userId="e2149472-3187-4d00-b16a-a19eff6fc04a" providerId="ADAL" clId="{62AA391A-D354-4184-99E8-7DF69779A829}" dt="2023-02-02T12:49:50.161" v="1"/>
          <ac:spMkLst>
            <pc:docMk/>
            <pc:sldMk cId="3278911174" sldId="256"/>
            <ac:spMk id="19" creationId="{F5C0CC67-F96D-EFFE-A6D0-328B3AB563CC}"/>
          </ac:spMkLst>
        </pc:spChg>
        <pc:spChg chg="mod">
          <ac:chgData name="Franziska Händschel" userId="e2149472-3187-4d00-b16a-a19eff6fc04a" providerId="ADAL" clId="{62AA391A-D354-4184-99E8-7DF69779A829}" dt="2023-02-02T12:49:50.161" v="1"/>
          <ac:spMkLst>
            <pc:docMk/>
            <pc:sldMk cId="3278911174" sldId="256"/>
            <ac:spMk id="20" creationId="{1578639F-E73B-5B1D-0861-309D00A686A5}"/>
          </ac:spMkLst>
        </pc:spChg>
        <pc:spChg chg="mod">
          <ac:chgData name="Franziska Händschel" userId="e2149472-3187-4d00-b16a-a19eff6fc04a" providerId="ADAL" clId="{62AA391A-D354-4184-99E8-7DF69779A829}" dt="2023-02-03T09:50:53.635" v="29" actId="34135"/>
          <ac:spMkLst>
            <pc:docMk/>
            <pc:sldMk cId="3278911174" sldId="256"/>
            <ac:spMk id="33" creationId="{5F91ABB7-E689-FFBE-96C9-C733C122492A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34" creationId="{103640AE-7A81-8798-1DAF-968869A5E780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39" creationId="{A4336220-27E2-6687-71EB-A440F8EE19C9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42" creationId="{D7B1AF5E-A486-A43F-B492-B16558CC5618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43" creationId="{40B68992-1CC8-05CF-C01E-705BECA76577}"/>
          </ac:spMkLst>
        </pc:spChg>
        <pc:spChg chg="del">
          <ac:chgData name="Franziska Händschel" userId="e2149472-3187-4d00-b16a-a19eff6fc04a" providerId="ADAL" clId="{62AA391A-D354-4184-99E8-7DF69779A829}" dt="2023-02-02T12:49:49.788" v="0" actId="478"/>
          <ac:spMkLst>
            <pc:docMk/>
            <pc:sldMk cId="3278911174" sldId="256"/>
            <ac:spMk id="44" creationId="{C033B88E-6ADE-80F7-2E30-23FF78A38E68}"/>
          </ac:spMkLst>
        </pc:spChg>
        <pc:grpChg chg="add mod">
          <ac:chgData name="Franziska Händschel" userId="e2149472-3187-4d00-b16a-a19eff6fc04a" providerId="ADAL" clId="{62AA391A-D354-4184-99E8-7DF69779A829}" dt="2023-02-03T09:50:53.635" v="29" actId="34135"/>
          <ac:grpSpMkLst>
            <pc:docMk/>
            <pc:sldMk cId="3278911174" sldId="256"/>
            <ac:grpSpMk id="2" creationId="{BB15B7B1-5046-00DD-8F9E-E4DD5968D24C}"/>
          </ac:grpSpMkLst>
        </pc:grpChg>
        <pc:grpChg chg="add mod">
          <ac:chgData name="Franziska Händschel" userId="e2149472-3187-4d00-b16a-a19eff6fc04a" providerId="ADAL" clId="{62AA391A-D354-4184-99E8-7DF69779A829}" dt="2023-02-03T09:50:53.635" v="29" actId="34135"/>
          <ac:grpSpMkLst>
            <pc:docMk/>
            <pc:sldMk cId="3278911174" sldId="256"/>
            <ac:grpSpMk id="8" creationId="{D030DD44-2982-F7FB-1A0A-B0FEEB132372}"/>
          </ac:grpSpMkLst>
        </pc:grpChg>
        <pc:grpChg chg="add del mod">
          <ac:chgData name="Franziska Händschel" userId="e2149472-3187-4d00-b16a-a19eff6fc04a" providerId="ADAL" clId="{62AA391A-D354-4184-99E8-7DF69779A829}" dt="2023-02-02T12:50:17.803" v="13" actId="478"/>
          <ac:grpSpMkLst>
            <pc:docMk/>
            <pc:sldMk cId="3278911174" sldId="256"/>
            <ac:grpSpMk id="17" creationId="{CF8F8042-A1F3-C488-61BA-A27411CE81A4}"/>
          </ac:grpSpMkLst>
        </pc:grpChg>
        <pc:grpChg chg="mod">
          <ac:chgData name="Franziska Händschel" userId="e2149472-3187-4d00-b16a-a19eff6fc04a" providerId="ADAL" clId="{62AA391A-D354-4184-99E8-7DF69779A829}" dt="2023-02-03T09:50:53.635" v="29" actId="34135"/>
          <ac:grpSpMkLst>
            <pc:docMk/>
            <pc:sldMk cId="3278911174" sldId="256"/>
            <ac:grpSpMk id="31" creationId="{674F1F41-6E27-F7AF-75E5-38DD3FC980CF}"/>
          </ac:grpSpMkLst>
        </pc:grpChg>
        <pc:graphicFrameChg chg="mod">
          <ac:chgData name="Franziska Händschel" userId="e2149472-3187-4d00-b16a-a19eff6fc04a" providerId="ADAL" clId="{62AA391A-D354-4184-99E8-7DF69779A829}" dt="2023-02-02T12:49:50.161" v="1"/>
          <ac:graphicFrameMkLst>
            <pc:docMk/>
            <pc:sldMk cId="3278911174" sldId="256"/>
            <ac:graphicFrameMk id="18" creationId="{81E725F5-8BDE-AAA5-7397-98BA11C29CF0}"/>
          </ac:graphicFrameMkLst>
        </pc:graphicFrameChg>
        <pc:picChg chg="add mod">
          <ac:chgData name="Franziska Händschel" userId="e2149472-3187-4d00-b16a-a19eff6fc04a" providerId="ADAL" clId="{62AA391A-D354-4184-99E8-7DF69779A829}" dt="2023-02-03T09:50:53.635" v="29" actId="34135"/>
          <ac:picMkLst>
            <pc:docMk/>
            <pc:sldMk cId="3278911174" sldId="256"/>
            <ac:picMk id="5" creationId="{42CB1D00-DEF5-3359-37E9-E54E18A5033A}"/>
          </ac:picMkLst>
        </pc:picChg>
        <pc:picChg chg="mod">
          <ac:chgData name="Franziska Händschel" userId="e2149472-3187-4d00-b16a-a19eff6fc04a" providerId="ADAL" clId="{62AA391A-D354-4184-99E8-7DF69779A829}" dt="2023-02-03T09:50:53.635" v="29" actId="34135"/>
          <ac:picMkLst>
            <pc:docMk/>
            <pc:sldMk cId="3278911174" sldId="256"/>
            <ac:picMk id="32" creationId="{14A30114-60FA-B5F0-E33E-9687D61785DD}"/>
          </ac:picMkLst>
        </pc:picChg>
      </pc:sldChg>
    </pc:docChg>
  </pc:docChgLst>
  <pc:docChgLst>
    <pc:chgData name="Franziska Händschel" userId="e2149472-3187-4d00-b16a-a19eff6fc04a" providerId="ADAL" clId="{C1C55F09-6354-4BCE-9C1D-FA994995B191}"/>
    <pc:docChg chg="undo custSel modSld modMainMaster">
      <pc:chgData name="Franziska Händschel" userId="e2149472-3187-4d00-b16a-a19eff6fc04a" providerId="ADAL" clId="{C1C55F09-6354-4BCE-9C1D-FA994995B191}" dt="2023-03-10T15:10:25.243" v="31" actId="20577"/>
      <pc:docMkLst>
        <pc:docMk/>
      </pc:docMkLst>
      <pc:sldChg chg="addSp delSp modSp mod">
        <pc:chgData name="Franziska Händschel" userId="e2149472-3187-4d00-b16a-a19eff6fc04a" providerId="ADAL" clId="{C1C55F09-6354-4BCE-9C1D-FA994995B191}" dt="2023-03-10T14:53:08.575" v="29" actId="1076"/>
        <pc:sldMkLst>
          <pc:docMk/>
          <pc:sldMk cId="3278911174" sldId="256"/>
        </pc:sldMkLst>
        <pc:spChg chg="mod">
          <ac:chgData name="Franziska Händschel" userId="e2149472-3187-4d00-b16a-a19eff6fc04a" providerId="ADAL" clId="{C1C55F09-6354-4BCE-9C1D-FA994995B191}" dt="2023-03-10T14:52:45.030" v="25" actId="34136"/>
          <ac:spMkLst>
            <pc:docMk/>
            <pc:sldMk cId="3278911174" sldId="256"/>
            <ac:spMk id="3" creationId="{7CF1B141-A9C3-66A5-7021-5E218E80E5E0}"/>
          </ac:spMkLst>
        </pc:spChg>
        <pc:spChg chg="mod">
          <ac:chgData name="Franziska Händschel" userId="e2149472-3187-4d00-b16a-a19eff6fc04a" providerId="ADAL" clId="{C1C55F09-6354-4BCE-9C1D-FA994995B191}" dt="2023-03-10T14:52:45.030" v="25" actId="34136"/>
          <ac:spMkLst>
            <pc:docMk/>
            <pc:sldMk cId="3278911174" sldId="256"/>
            <ac:spMk id="4" creationId="{A03D147F-00C0-4074-E22F-2A99D66CDA00}"/>
          </ac:spMkLst>
        </pc:spChg>
        <pc:spChg chg="del">
          <ac:chgData name="Franziska Händschel" userId="e2149472-3187-4d00-b16a-a19eff6fc04a" providerId="ADAL" clId="{C1C55F09-6354-4BCE-9C1D-FA994995B191}" dt="2023-03-10T14:52:07.384" v="20" actId="478"/>
          <ac:spMkLst>
            <pc:docMk/>
            <pc:sldMk cId="3278911174" sldId="256"/>
            <ac:spMk id="6" creationId="{F4D7B2A5-DD1C-EBB0-4DC9-3DB81BFE8660}"/>
          </ac:spMkLst>
        </pc:spChg>
        <pc:spChg chg="del">
          <ac:chgData name="Franziska Händschel" userId="e2149472-3187-4d00-b16a-a19eff6fc04a" providerId="ADAL" clId="{C1C55F09-6354-4BCE-9C1D-FA994995B191}" dt="2023-03-10T14:52:07.384" v="20" actId="478"/>
          <ac:spMkLst>
            <pc:docMk/>
            <pc:sldMk cId="3278911174" sldId="256"/>
            <ac:spMk id="7" creationId="{6EA9E4B2-89F1-52F8-1234-9CB8196F010D}"/>
          </ac:spMkLst>
        </pc:spChg>
        <pc:spChg chg="mod">
          <ac:chgData name="Franziska Händschel" userId="e2149472-3187-4d00-b16a-a19eff6fc04a" providerId="ADAL" clId="{C1C55F09-6354-4BCE-9C1D-FA994995B191}" dt="2023-03-10T14:52:45.030" v="25" actId="34136"/>
          <ac:spMkLst>
            <pc:docMk/>
            <pc:sldMk cId="3278911174" sldId="256"/>
            <ac:spMk id="9" creationId="{0D8830CA-84A3-C100-5416-0F62E42126E1}"/>
          </ac:spMkLst>
        </pc:spChg>
        <pc:spChg chg="mod">
          <ac:chgData name="Franziska Händschel" userId="e2149472-3187-4d00-b16a-a19eff6fc04a" providerId="ADAL" clId="{C1C55F09-6354-4BCE-9C1D-FA994995B191}" dt="2023-03-10T14:52:45.030" v="25" actId="34136"/>
          <ac:spMkLst>
            <pc:docMk/>
            <pc:sldMk cId="3278911174" sldId="256"/>
            <ac:spMk id="10" creationId="{6B6AC108-6CD9-5611-BEDF-2A6A4ED6D6E7}"/>
          </ac:spMkLst>
        </pc:spChg>
        <pc:spChg chg="mod">
          <ac:chgData name="Franziska Händschel" userId="e2149472-3187-4d00-b16a-a19eff6fc04a" providerId="ADAL" clId="{C1C55F09-6354-4BCE-9C1D-FA994995B191}" dt="2023-03-10T14:52:51.938" v="26" actId="164"/>
          <ac:spMkLst>
            <pc:docMk/>
            <pc:sldMk cId="3278911174" sldId="256"/>
            <ac:spMk id="11" creationId="{0BCA0C0D-1560-7FFD-97B2-9C5EBC73997F}"/>
          </ac:spMkLst>
        </pc:spChg>
        <pc:spChg chg="mod">
          <ac:chgData name="Franziska Händschel" userId="e2149472-3187-4d00-b16a-a19eff6fc04a" providerId="ADAL" clId="{C1C55F09-6354-4BCE-9C1D-FA994995B191}" dt="2023-03-10T14:52:51.938" v="26" actId="164"/>
          <ac:spMkLst>
            <pc:docMk/>
            <pc:sldMk cId="3278911174" sldId="256"/>
            <ac:spMk id="12" creationId="{9E72939A-3EFA-D535-D88E-FCD59C1A6078}"/>
          </ac:spMkLst>
        </pc:spChg>
        <pc:spChg chg="mod">
          <ac:chgData name="Franziska Händschel" userId="e2149472-3187-4d00-b16a-a19eff6fc04a" providerId="ADAL" clId="{C1C55F09-6354-4BCE-9C1D-FA994995B191}" dt="2023-03-10T14:52:51.938" v="26" actId="164"/>
          <ac:spMkLst>
            <pc:docMk/>
            <pc:sldMk cId="3278911174" sldId="256"/>
            <ac:spMk id="13" creationId="{AA5774EE-23FB-50D2-918E-00E609910627}"/>
          </ac:spMkLst>
        </pc:spChg>
        <pc:spChg chg="mod">
          <ac:chgData name="Franziska Händschel" userId="e2149472-3187-4d00-b16a-a19eff6fc04a" providerId="ADAL" clId="{C1C55F09-6354-4BCE-9C1D-FA994995B191}" dt="2023-03-10T14:52:56.373" v="27" actId="164"/>
          <ac:spMkLst>
            <pc:docMk/>
            <pc:sldMk cId="3278911174" sldId="256"/>
            <ac:spMk id="14" creationId="{C3C4469F-3DB3-8F6B-8654-226975E3FF86}"/>
          </ac:spMkLst>
        </pc:spChg>
        <pc:spChg chg="mod">
          <ac:chgData name="Franziska Händschel" userId="e2149472-3187-4d00-b16a-a19eff6fc04a" providerId="ADAL" clId="{C1C55F09-6354-4BCE-9C1D-FA994995B191}" dt="2023-03-10T14:52:56.373" v="27" actId="164"/>
          <ac:spMkLst>
            <pc:docMk/>
            <pc:sldMk cId="3278911174" sldId="256"/>
            <ac:spMk id="15" creationId="{9CD2E08B-53BF-F90E-89A5-86C05DA6549A}"/>
          </ac:spMkLst>
        </pc:spChg>
        <pc:spChg chg="mod">
          <ac:chgData name="Franziska Händschel" userId="e2149472-3187-4d00-b16a-a19eff6fc04a" providerId="ADAL" clId="{C1C55F09-6354-4BCE-9C1D-FA994995B191}" dt="2023-03-10T14:52:56.373" v="27" actId="164"/>
          <ac:spMkLst>
            <pc:docMk/>
            <pc:sldMk cId="3278911174" sldId="256"/>
            <ac:spMk id="16" creationId="{76EF9DCE-36AD-01FB-222C-6E944F7B8B37}"/>
          </ac:spMkLst>
        </pc:spChg>
        <pc:grpChg chg="mod">
          <ac:chgData name="Franziska Händschel" userId="e2149472-3187-4d00-b16a-a19eff6fc04a" providerId="ADAL" clId="{C1C55F09-6354-4BCE-9C1D-FA994995B191}" dt="2023-03-10T14:52:45.030" v="25" actId="34136"/>
          <ac:grpSpMkLst>
            <pc:docMk/>
            <pc:sldMk cId="3278911174" sldId="256"/>
            <ac:grpSpMk id="2" creationId="{BB15B7B1-5046-00DD-8F9E-E4DD5968D24C}"/>
          </ac:grpSpMkLst>
        </pc:grpChg>
        <pc:grpChg chg="mod">
          <ac:chgData name="Franziska Händschel" userId="e2149472-3187-4d00-b16a-a19eff6fc04a" providerId="ADAL" clId="{C1C55F09-6354-4BCE-9C1D-FA994995B191}" dt="2023-03-10T14:52:45.030" v="25" actId="34136"/>
          <ac:grpSpMkLst>
            <pc:docMk/>
            <pc:sldMk cId="3278911174" sldId="256"/>
            <ac:grpSpMk id="8" creationId="{D030DD44-2982-F7FB-1A0A-B0FEEB132372}"/>
          </ac:grpSpMkLst>
        </pc:grpChg>
        <pc:grpChg chg="add mod">
          <ac:chgData name="Franziska Händschel" userId="e2149472-3187-4d00-b16a-a19eff6fc04a" providerId="ADAL" clId="{C1C55F09-6354-4BCE-9C1D-FA994995B191}" dt="2023-03-10T14:53:00.534" v="28" actId="164"/>
          <ac:grpSpMkLst>
            <pc:docMk/>
            <pc:sldMk cId="3278911174" sldId="256"/>
            <ac:grpSpMk id="17" creationId="{8E0ABB79-FD2F-4649-7FA4-A08E7CBD213F}"/>
          </ac:grpSpMkLst>
        </pc:grpChg>
        <pc:grpChg chg="add mod">
          <ac:chgData name="Franziska Händschel" userId="e2149472-3187-4d00-b16a-a19eff6fc04a" providerId="ADAL" clId="{C1C55F09-6354-4BCE-9C1D-FA994995B191}" dt="2023-03-10T14:53:00.534" v="28" actId="164"/>
          <ac:grpSpMkLst>
            <pc:docMk/>
            <pc:sldMk cId="3278911174" sldId="256"/>
            <ac:grpSpMk id="18" creationId="{61683B0C-A5E9-5BEC-7073-1D0AC8CD997B}"/>
          </ac:grpSpMkLst>
        </pc:grpChg>
        <pc:grpChg chg="add mod">
          <ac:chgData name="Franziska Händschel" userId="e2149472-3187-4d00-b16a-a19eff6fc04a" providerId="ADAL" clId="{C1C55F09-6354-4BCE-9C1D-FA994995B191}" dt="2023-03-10T14:53:00.534" v="28" actId="164"/>
          <ac:grpSpMkLst>
            <pc:docMk/>
            <pc:sldMk cId="3278911174" sldId="256"/>
            <ac:grpSpMk id="19" creationId="{7C2D7697-6C2B-6DC2-521A-08D01F8B5257}"/>
          </ac:grpSpMkLst>
        </pc:grpChg>
        <pc:grpChg chg="add mod">
          <ac:chgData name="Franziska Händschel" userId="e2149472-3187-4d00-b16a-a19eff6fc04a" providerId="ADAL" clId="{C1C55F09-6354-4BCE-9C1D-FA994995B191}" dt="2023-03-10T14:53:08.575" v="29" actId="1076"/>
          <ac:grpSpMkLst>
            <pc:docMk/>
            <pc:sldMk cId="3278911174" sldId="256"/>
            <ac:grpSpMk id="20" creationId="{B023BC5E-1275-91B9-A941-3C967421E4FF}"/>
          </ac:grpSpMkLst>
        </pc:grpChg>
        <pc:grpChg chg="del">
          <ac:chgData name="Franziska Händschel" userId="e2149472-3187-4d00-b16a-a19eff6fc04a" providerId="ADAL" clId="{C1C55F09-6354-4BCE-9C1D-FA994995B191}" dt="2023-03-10T14:52:05.196" v="19" actId="478"/>
          <ac:grpSpMkLst>
            <pc:docMk/>
            <pc:sldMk cId="3278911174" sldId="256"/>
            <ac:grpSpMk id="31" creationId="{674F1F41-6E27-F7AF-75E5-38DD3FC980CF}"/>
          </ac:grpSpMkLst>
        </pc:grpChg>
        <pc:picChg chg="del">
          <ac:chgData name="Franziska Händschel" userId="e2149472-3187-4d00-b16a-a19eff6fc04a" providerId="ADAL" clId="{C1C55F09-6354-4BCE-9C1D-FA994995B191}" dt="2023-03-10T14:52:07.384" v="20" actId="478"/>
          <ac:picMkLst>
            <pc:docMk/>
            <pc:sldMk cId="3278911174" sldId="256"/>
            <ac:picMk id="5" creationId="{42CB1D00-DEF5-3359-37E9-E54E18A5033A}"/>
          </ac:picMkLst>
        </pc:picChg>
      </pc:sldChg>
      <pc:sldMasterChg chg="delSp mod delSldLayout modSldLayout">
        <pc:chgData name="Franziska Händschel" userId="e2149472-3187-4d00-b16a-a19eff6fc04a" providerId="ADAL" clId="{C1C55F09-6354-4BCE-9C1D-FA994995B191}" dt="2023-03-10T15:10:25.243" v="31" actId="20577"/>
        <pc:sldMasterMkLst>
          <pc:docMk/>
          <pc:sldMasterMk cId="1865542784" sldId="2147483660"/>
        </pc:sldMasterMkLst>
        <pc:spChg chg="del">
          <ac:chgData name="Franziska Händschel" userId="e2149472-3187-4d00-b16a-a19eff6fc04a" providerId="ADAL" clId="{C1C55F09-6354-4BCE-9C1D-FA994995B191}" dt="2023-03-10T14:51:06.912" v="0" actId="478"/>
          <ac:spMkLst>
            <pc:docMk/>
            <pc:sldMasterMk cId="1865542784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C1C55F09-6354-4BCE-9C1D-FA994995B191}" dt="2023-03-10T14:51:06.912" v="0" actId="478"/>
          <ac:spMkLst>
            <pc:docMk/>
            <pc:sldMasterMk cId="1865542784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C1C55F09-6354-4BCE-9C1D-FA994995B191}" dt="2023-03-10T14:51:06.912" v="0" actId="478"/>
          <ac:spMkLst>
            <pc:docMk/>
            <pc:sldMasterMk cId="1865542784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C1C55F09-6354-4BCE-9C1D-FA994995B191}" dt="2023-03-10T14:51:06.912" v="0" actId="478"/>
          <ac:spMkLst>
            <pc:docMk/>
            <pc:sldMasterMk cId="1865542784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C1C55F09-6354-4BCE-9C1D-FA994995B191}" dt="2023-03-10T14:51:06.912" v="0" actId="478"/>
          <ac:spMkLst>
            <pc:docMk/>
            <pc:sldMasterMk cId="1865542784" sldId="2147483660"/>
            <ac:spMk id="6" creationId="{00000000-0000-0000-0000-000000000000}"/>
          </ac:spMkLst>
        </pc:spChg>
        <pc:sldLayoutChg chg="addSp delSp modSp mod">
          <pc:chgData name="Franziska Händschel" userId="e2149472-3187-4d00-b16a-a19eff6fc04a" providerId="ADAL" clId="{C1C55F09-6354-4BCE-9C1D-FA994995B191}" dt="2023-03-10T15:10:25.243" v="31" actId="20577"/>
          <pc:sldLayoutMkLst>
            <pc:docMk/>
            <pc:sldMasterMk cId="1865542784" sldId="2147483660"/>
            <pc:sldLayoutMk cId="2802895765" sldId="2147483661"/>
          </pc:sldLayoutMkLst>
          <pc:spChg chg="del">
            <ac:chgData name="Franziska Händschel" userId="e2149472-3187-4d00-b16a-a19eff6fc04a" providerId="ADAL" clId="{C1C55F09-6354-4BCE-9C1D-FA994995B191}" dt="2023-03-10T14:51:09.246" v="1" actId="478"/>
            <ac:spMkLst>
              <pc:docMk/>
              <pc:sldMasterMk cId="1865542784" sldId="2147483660"/>
              <pc:sldLayoutMk cId="2802895765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1C55F09-6354-4BCE-9C1D-FA994995B191}" dt="2023-03-10T14:51:09.246" v="1" actId="478"/>
            <ac:spMkLst>
              <pc:docMk/>
              <pc:sldMasterMk cId="1865542784" sldId="2147483660"/>
              <pc:sldLayoutMk cId="2802895765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1C55F09-6354-4BCE-9C1D-FA994995B191}" dt="2023-03-10T14:51:09.246" v="1" actId="478"/>
            <ac:spMkLst>
              <pc:docMk/>
              <pc:sldMasterMk cId="1865542784" sldId="2147483660"/>
              <pc:sldLayoutMk cId="2802895765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1C55F09-6354-4BCE-9C1D-FA994995B191}" dt="2023-03-10T14:51:09.246" v="1" actId="478"/>
            <ac:spMkLst>
              <pc:docMk/>
              <pc:sldMasterMk cId="1865542784" sldId="2147483660"/>
              <pc:sldLayoutMk cId="2802895765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1C55F09-6354-4BCE-9C1D-FA994995B191}" dt="2023-03-10T14:51:09.246" v="1" actId="478"/>
            <ac:spMkLst>
              <pc:docMk/>
              <pc:sldMasterMk cId="1865542784" sldId="2147483660"/>
              <pc:sldLayoutMk cId="2802895765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1C55F09-6354-4BCE-9C1D-FA994995B191}" dt="2023-03-10T15:10:25.243" v="31" actId="20577"/>
            <ac:spMkLst>
              <pc:docMk/>
              <pc:sldMasterMk cId="1865542784" sldId="2147483660"/>
              <pc:sldLayoutMk cId="2802895765" sldId="2147483661"/>
              <ac:spMk id="7" creationId="{2282A73F-0245-8FDB-4345-2652298CBC9E}"/>
            </ac:spMkLst>
          </pc:spChg>
          <pc:spChg chg="mod">
            <ac:chgData name="Franziska Händschel" userId="e2149472-3187-4d00-b16a-a19eff6fc04a" providerId="ADAL" clId="{C1C55F09-6354-4BCE-9C1D-FA994995B191}" dt="2023-03-10T14:51:54.706" v="18"/>
            <ac:spMkLst>
              <pc:docMk/>
              <pc:sldMasterMk cId="1865542784" sldId="2147483660"/>
              <pc:sldLayoutMk cId="2802895765" sldId="2147483661"/>
              <ac:spMk id="10" creationId="{B8BA470B-1823-12A7-8EBE-B8DE729409BC}"/>
            </ac:spMkLst>
          </pc:spChg>
          <pc:grpChg chg="add mod">
            <ac:chgData name="Franziska Händschel" userId="e2149472-3187-4d00-b16a-a19eff6fc04a" providerId="ADAL" clId="{C1C55F09-6354-4BCE-9C1D-FA994995B191}" dt="2023-03-10T14:51:54.706" v="18"/>
            <ac:grpSpMkLst>
              <pc:docMk/>
              <pc:sldMasterMk cId="1865542784" sldId="2147483660"/>
              <pc:sldLayoutMk cId="2802895765" sldId="2147483661"/>
              <ac:grpSpMk id="8" creationId="{46179A9F-2AE0-F535-1BAF-1986FFA709FA}"/>
            </ac:grpSpMkLst>
          </pc:grpChg>
          <pc:picChg chg="mod">
            <ac:chgData name="Franziska Händschel" userId="e2149472-3187-4d00-b16a-a19eff6fc04a" providerId="ADAL" clId="{C1C55F09-6354-4BCE-9C1D-FA994995B191}" dt="2023-03-10T14:51:54.706" v="18"/>
            <ac:picMkLst>
              <pc:docMk/>
              <pc:sldMasterMk cId="1865542784" sldId="2147483660"/>
              <pc:sldLayoutMk cId="2802895765" sldId="2147483661"/>
              <ac:picMk id="9" creationId="{3E4D2E1E-EE5C-2F83-7E70-71CF18DCEC2B}"/>
            </ac:picMkLst>
          </pc:picChg>
          <pc:picChg chg="add mod">
            <ac:chgData name="Franziska Händschel" userId="e2149472-3187-4d00-b16a-a19eff6fc04a" providerId="ADAL" clId="{C1C55F09-6354-4BCE-9C1D-FA994995B191}" dt="2023-03-10T14:51:54.706" v="18"/>
            <ac:picMkLst>
              <pc:docMk/>
              <pc:sldMasterMk cId="1865542784" sldId="2147483660"/>
              <pc:sldLayoutMk cId="2802895765" sldId="2147483661"/>
              <ac:picMk id="11" creationId="{359EBEC8-1C82-0F08-333B-C81EA642752A}"/>
            </ac:picMkLst>
          </pc:picChg>
        </pc:sldLayoutChg>
        <pc:sldLayoutChg chg="del">
          <pc:chgData name="Franziska Händschel" userId="e2149472-3187-4d00-b16a-a19eff6fc04a" providerId="ADAL" clId="{C1C55F09-6354-4BCE-9C1D-FA994995B191}" dt="2023-03-10T14:51:15.302" v="3" actId="2696"/>
          <pc:sldLayoutMkLst>
            <pc:docMk/>
            <pc:sldMasterMk cId="1865542784" sldId="2147483660"/>
            <pc:sldLayoutMk cId="3220294455" sldId="2147483662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5.481" v="4" actId="2696"/>
          <pc:sldLayoutMkLst>
            <pc:docMk/>
            <pc:sldMasterMk cId="1865542784" sldId="2147483660"/>
            <pc:sldLayoutMk cId="4177836224" sldId="2147483663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5.622" v="5" actId="2696"/>
          <pc:sldLayoutMkLst>
            <pc:docMk/>
            <pc:sldMasterMk cId="1865542784" sldId="2147483660"/>
            <pc:sldLayoutMk cId="13925396" sldId="2147483664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5.753" v="6" actId="2696"/>
          <pc:sldLayoutMkLst>
            <pc:docMk/>
            <pc:sldMasterMk cId="1865542784" sldId="2147483660"/>
            <pc:sldLayoutMk cId="609396620" sldId="2147483665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6.082" v="7" actId="2696"/>
          <pc:sldLayoutMkLst>
            <pc:docMk/>
            <pc:sldMasterMk cId="1865542784" sldId="2147483660"/>
            <pc:sldLayoutMk cId="3451086944" sldId="2147483666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6.241" v="8" actId="2696"/>
          <pc:sldLayoutMkLst>
            <pc:docMk/>
            <pc:sldMasterMk cId="1865542784" sldId="2147483660"/>
            <pc:sldLayoutMk cId="2198014000" sldId="2147483667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6.390" v="9" actId="2696"/>
          <pc:sldLayoutMkLst>
            <pc:docMk/>
            <pc:sldMasterMk cId="1865542784" sldId="2147483660"/>
            <pc:sldLayoutMk cId="3457596601" sldId="2147483668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6.950" v="10" actId="2696"/>
          <pc:sldLayoutMkLst>
            <pc:docMk/>
            <pc:sldMasterMk cId="1865542784" sldId="2147483660"/>
            <pc:sldLayoutMk cId="2427077868" sldId="2147483669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7.398" v="11" actId="2696"/>
          <pc:sldLayoutMkLst>
            <pc:docMk/>
            <pc:sldMasterMk cId="1865542784" sldId="2147483660"/>
            <pc:sldLayoutMk cId="4006032817" sldId="2147483670"/>
          </pc:sldLayoutMkLst>
        </pc:sldLayoutChg>
        <pc:sldLayoutChg chg="del">
          <pc:chgData name="Franziska Händschel" userId="e2149472-3187-4d00-b16a-a19eff6fc04a" providerId="ADAL" clId="{C1C55F09-6354-4BCE-9C1D-FA994995B191}" dt="2023-03-10T14:51:17.891" v="12" actId="2696"/>
          <pc:sldLayoutMkLst>
            <pc:docMk/>
            <pc:sldMasterMk cId="1865542784" sldId="2147483660"/>
            <pc:sldLayoutMk cId="2518639273" sldId="2147483671"/>
          </pc:sldLayoutMkLst>
        </pc:sldLayoutChg>
      </pc:sldMasterChg>
    </pc:docChg>
  </pc:docChgLst>
  <pc:docChgLst>
    <pc:chgData name="Franziska Händschel" userId="e2149472-3187-4d00-b16a-a19eff6fc04a" providerId="ADAL" clId="{E0D2A434-0EBB-48F3-824A-6E6A48335E47}"/>
    <pc:docChg chg="undo custSel modSld modMainMaster">
      <pc:chgData name="Franziska Händschel" userId="e2149472-3187-4d00-b16a-a19eff6fc04a" providerId="ADAL" clId="{E0D2A434-0EBB-48F3-824A-6E6A48335E47}" dt="2024-04-24T14:15:37.756" v="83"/>
      <pc:docMkLst>
        <pc:docMk/>
      </pc:docMkLst>
      <pc:sldChg chg="addSp delSp modSp mod">
        <pc:chgData name="Franziska Händschel" userId="e2149472-3187-4d00-b16a-a19eff6fc04a" providerId="ADAL" clId="{E0D2A434-0EBB-48F3-824A-6E6A48335E47}" dt="2024-04-24T14:15:34.450" v="82" actId="21"/>
        <pc:sldMkLst>
          <pc:docMk/>
          <pc:sldMk cId="3278911174" sldId="256"/>
        </pc:sldMkLst>
        <pc:spChg chg="add del mod">
          <ac:chgData name="Franziska Händschel" userId="e2149472-3187-4d00-b16a-a19eff6fc04a" providerId="ADAL" clId="{E0D2A434-0EBB-48F3-824A-6E6A48335E47}" dt="2024-04-24T14:15:34.450" v="82" actId="21"/>
          <ac:spMkLst>
            <pc:docMk/>
            <pc:sldMk cId="3278911174" sldId="256"/>
            <ac:spMk id="5" creationId="{09B84420-3CAB-6124-6C8B-35A936C4A535}"/>
          </ac:spMkLst>
        </pc:spChg>
        <pc:spChg chg="add del mod">
          <ac:chgData name="Franziska Händschel" userId="e2149472-3187-4d00-b16a-a19eff6fc04a" providerId="ADAL" clId="{E0D2A434-0EBB-48F3-824A-6E6A48335E47}" dt="2024-04-24T14:15:34.450" v="82" actId="21"/>
          <ac:spMkLst>
            <pc:docMk/>
            <pc:sldMk cId="3278911174" sldId="256"/>
            <ac:spMk id="6" creationId="{8F835C9A-034A-E3F9-A67D-EDEC0D7D479F}"/>
          </ac:spMkLst>
        </pc:spChg>
        <pc:spChg chg="add del mod">
          <ac:chgData name="Franziska Händschel" userId="e2149472-3187-4d00-b16a-a19eff6fc04a" providerId="ADAL" clId="{E0D2A434-0EBB-48F3-824A-6E6A48335E47}" dt="2024-04-24T14:15:34.450" v="82" actId="21"/>
          <ac:spMkLst>
            <pc:docMk/>
            <pc:sldMk cId="3278911174" sldId="256"/>
            <ac:spMk id="7" creationId="{638B314C-D90D-E9DE-C5CF-AA1ADA89F105}"/>
          </ac:spMkLst>
        </pc:spChg>
        <pc:spChg chg="add del mod">
          <ac:chgData name="Franziska Händschel" userId="e2149472-3187-4d00-b16a-a19eff6fc04a" providerId="ADAL" clId="{E0D2A434-0EBB-48F3-824A-6E6A48335E47}" dt="2024-04-24T14:15:34.450" v="82" actId="21"/>
          <ac:spMkLst>
            <pc:docMk/>
            <pc:sldMk cId="3278911174" sldId="256"/>
            <ac:spMk id="21" creationId="{5EB7B724-594D-B43B-BCF3-C9E4AF70A62C}"/>
          </ac:spMkLst>
        </pc:spChg>
        <pc:spChg chg="add mod">
          <ac:chgData name="Franziska Händschel" userId="e2149472-3187-4d00-b16a-a19eff6fc04a" providerId="ADAL" clId="{E0D2A434-0EBB-48F3-824A-6E6A48335E47}" dt="2024-04-24T14:11:21.075" v="67" actId="6549"/>
          <ac:spMkLst>
            <pc:docMk/>
            <pc:sldMk cId="3278911174" sldId="256"/>
            <ac:spMk id="22" creationId="{C6A117A6-6798-D945-D27F-34FD3B4A5728}"/>
          </ac:spMkLst>
        </pc:spChg>
        <pc:spChg chg="add mod">
          <ac:chgData name="Franziska Händschel" userId="e2149472-3187-4d00-b16a-a19eff6fc04a" providerId="ADAL" clId="{E0D2A434-0EBB-48F3-824A-6E6A48335E47}" dt="2024-04-24T14:11:18.036" v="66"/>
          <ac:spMkLst>
            <pc:docMk/>
            <pc:sldMk cId="3278911174" sldId="256"/>
            <ac:spMk id="23" creationId="{93DA8B57-9640-F3B6-FA2F-5E001D6AF4C4}"/>
          </ac:spMkLst>
        </pc:spChg>
        <pc:spChg chg="mod">
          <ac:chgData name="Franziska Händschel" userId="e2149472-3187-4d00-b16a-a19eff6fc04a" providerId="ADAL" clId="{E0D2A434-0EBB-48F3-824A-6E6A48335E47}" dt="2024-04-24T14:11:18.036" v="66"/>
          <ac:spMkLst>
            <pc:docMk/>
            <pc:sldMk cId="3278911174" sldId="256"/>
            <ac:spMk id="26" creationId="{7513ABF4-DFC2-8728-6227-879C157D6CE8}"/>
          </ac:spMkLst>
        </pc:spChg>
        <pc:spChg chg="mod">
          <ac:chgData name="Franziska Händschel" userId="e2149472-3187-4d00-b16a-a19eff6fc04a" providerId="ADAL" clId="{E0D2A434-0EBB-48F3-824A-6E6A48335E47}" dt="2024-04-24T14:11:18.036" v="66"/>
          <ac:spMkLst>
            <pc:docMk/>
            <pc:sldMk cId="3278911174" sldId="256"/>
            <ac:spMk id="27" creationId="{399CC07B-7873-1500-3482-5489595566F2}"/>
          </ac:spMkLst>
        </pc:spChg>
        <pc:spChg chg="add mod">
          <ac:chgData name="Franziska Händschel" userId="e2149472-3187-4d00-b16a-a19eff6fc04a" providerId="ADAL" clId="{E0D2A434-0EBB-48F3-824A-6E6A48335E47}" dt="2024-04-24T14:11:22.781" v="68" actId="6549"/>
          <ac:spMkLst>
            <pc:docMk/>
            <pc:sldMk cId="3278911174" sldId="256"/>
            <ac:spMk id="28" creationId="{3F41D65F-5E49-6E62-DB03-F798BF7B8003}"/>
          </ac:spMkLst>
        </pc:spChg>
        <pc:spChg chg="add mod">
          <ac:chgData name="Franziska Händschel" userId="e2149472-3187-4d00-b16a-a19eff6fc04a" providerId="ADAL" clId="{E0D2A434-0EBB-48F3-824A-6E6A48335E47}" dt="2024-04-24T14:11:27.187" v="70" actId="6549"/>
          <ac:spMkLst>
            <pc:docMk/>
            <pc:sldMk cId="3278911174" sldId="256"/>
            <ac:spMk id="29" creationId="{27F48F79-B68F-F7DC-DF5F-012C9F2BECB8}"/>
          </ac:spMkLst>
        </pc:spChg>
        <pc:spChg chg="add mod">
          <ac:chgData name="Franziska Händschel" userId="e2149472-3187-4d00-b16a-a19eff6fc04a" providerId="ADAL" clId="{E0D2A434-0EBB-48F3-824A-6E6A48335E47}" dt="2024-04-24T14:11:18.036" v="66"/>
          <ac:spMkLst>
            <pc:docMk/>
            <pc:sldMk cId="3278911174" sldId="256"/>
            <ac:spMk id="30" creationId="{FB935394-CCBD-B7A5-A11B-C54B973EFE48}"/>
          </ac:spMkLst>
        </pc:spChg>
        <pc:spChg chg="add mod">
          <ac:chgData name="Franziska Händschel" userId="e2149472-3187-4d00-b16a-a19eff6fc04a" providerId="ADAL" clId="{E0D2A434-0EBB-48F3-824A-6E6A48335E47}" dt="2024-04-24T14:15:22.782" v="81" actId="11530"/>
          <ac:spMkLst>
            <pc:docMk/>
            <pc:sldMk cId="3278911174" sldId="256"/>
            <ac:spMk id="31" creationId="{8297DAF8-9702-B405-5888-ABE8ED30A042}"/>
          </ac:spMkLst>
        </pc:spChg>
        <pc:spChg chg="add mod">
          <ac:chgData name="Franziska Händschel" userId="e2149472-3187-4d00-b16a-a19eff6fc04a" providerId="ADAL" clId="{E0D2A434-0EBB-48F3-824A-6E6A48335E47}" dt="2024-04-24T14:11:18.036" v="66"/>
          <ac:spMkLst>
            <pc:docMk/>
            <pc:sldMk cId="3278911174" sldId="256"/>
            <ac:spMk id="32" creationId="{BB8E8258-D4F1-1BF1-0A81-86B317CE194E}"/>
          </ac:spMkLst>
        </pc:spChg>
        <pc:spChg chg="add mod">
          <ac:chgData name="Franziska Händschel" userId="e2149472-3187-4d00-b16a-a19eff6fc04a" providerId="ADAL" clId="{E0D2A434-0EBB-48F3-824A-6E6A48335E47}" dt="2024-04-24T14:11:50.909" v="76" actId="6549"/>
          <ac:spMkLst>
            <pc:docMk/>
            <pc:sldMk cId="3278911174" sldId="256"/>
            <ac:spMk id="33" creationId="{A64071CB-3817-F728-1C05-4E81BD9FBF71}"/>
          </ac:spMkLst>
        </pc:spChg>
        <pc:spChg chg="add del mod">
          <ac:chgData name="Franziska Händschel" userId="e2149472-3187-4d00-b16a-a19eff6fc04a" providerId="ADAL" clId="{E0D2A434-0EBB-48F3-824A-6E6A48335E47}" dt="2024-04-24T14:11:43.180" v="74" actId="478"/>
          <ac:spMkLst>
            <pc:docMk/>
            <pc:sldMk cId="3278911174" sldId="256"/>
            <ac:spMk id="34" creationId="{2C23C7E1-7672-B509-E392-DC2E4DFE8573}"/>
          </ac:spMkLst>
        </pc:spChg>
        <pc:grpChg chg="del">
          <ac:chgData name="Franziska Händschel" userId="e2149472-3187-4d00-b16a-a19eff6fc04a" providerId="ADAL" clId="{E0D2A434-0EBB-48F3-824A-6E6A48335E47}" dt="2024-04-24T14:11:17.690" v="65" actId="478"/>
          <ac:grpSpMkLst>
            <pc:docMk/>
            <pc:sldMk cId="3278911174" sldId="256"/>
            <ac:grpSpMk id="20" creationId="{B023BC5E-1275-91B9-A941-3C967421E4FF}"/>
          </ac:grpSpMkLst>
        </pc:grpChg>
        <pc:grpChg chg="add del mod">
          <ac:chgData name="Franziska Händschel" userId="e2149472-3187-4d00-b16a-a19eff6fc04a" providerId="ADAL" clId="{E0D2A434-0EBB-48F3-824A-6E6A48335E47}" dt="2024-04-24T14:11:24.800" v="69" actId="478"/>
          <ac:grpSpMkLst>
            <pc:docMk/>
            <pc:sldMk cId="3278911174" sldId="256"/>
            <ac:grpSpMk id="24" creationId="{C1DAA0C5-C0FB-53A4-6CF3-4426B943582E}"/>
          </ac:grpSpMkLst>
        </pc:grpChg>
        <pc:graphicFrameChg chg="mod">
          <ac:chgData name="Franziska Händschel" userId="e2149472-3187-4d00-b16a-a19eff6fc04a" providerId="ADAL" clId="{E0D2A434-0EBB-48F3-824A-6E6A48335E47}" dt="2024-04-24T14:11:18.036" v="66"/>
          <ac:graphicFrameMkLst>
            <pc:docMk/>
            <pc:sldMk cId="3278911174" sldId="256"/>
            <ac:graphicFrameMk id="25" creationId="{13A00C3E-DCD7-676B-2BD5-6EE817AF39BC}"/>
          </ac:graphicFrameMkLst>
        </pc:graphicFrameChg>
        <pc:picChg chg="add mod">
          <ac:chgData name="Franziska Händschel" userId="e2149472-3187-4d00-b16a-a19eff6fc04a" providerId="ADAL" clId="{E0D2A434-0EBB-48F3-824A-6E6A48335E47}" dt="2024-04-24T14:14:56.302" v="79" actId="34135"/>
          <ac:picMkLst>
            <pc:docMk/>
            <pc:sldMk cId="3278911174" sldId="256"/>
            <ac:picMk id="2" creationId="{D46FAC47-6F83-B424-8254-5FBBF9066CDC}"/>
          </ac:picMkLst>
        </pc:picChg>
        <pc:picChg chg="add mod">
          <ac:chgData name="Franziska Händschel" userId="e2149472-3187-4d00-b16a-a19eff6fc04a" providerId="ADAL" clId="{E0D2A434-0EBB-48F3-824A-6E6A48335E47}" dt="2024-04-24T14:14:56.302" v="79" actId="34135"/>
          <ac:picMkLst>
            <pc:docMk/>
            <pc:sldMk cId="3278911174" sldId="256"/>
            <ac:picMk id="3" creationId="{DC3E921D-25B7-0631-EF3D-360994DE5340}"/>
          </ac:picMkLst>
        </pc:picChg>
      </pc:sldChg>
      <pc:sldMasterChg chg="addSp delSp modSp mod delSldLayout modSldLayout">
        <pc:chgData name="Franziska Händschel" userId="e2149472-3187-4d00-b16a-a19eff6fc04a" providerId="ADAL" clId="{E0D2A434-0EBB-48F3-824A-6E6A48335E47}" dt="2024-04-24T14:15:37.756" v="83"/>
        <pc:sldMasterMkLst>
          <pc:docMk/>
          <pc:sldMasterMk cId="3232648856" sldId="2147483662"/>
        </pc:sldMasterMkLst>
        <pc:spChg chg="del">
          <ac:chgData name="Franziska Händschel" userId="e2149472-3187-4d00-b16a-a19eff6fc04a" providerId="ADAL" clId="{E0D2A434-0EBB-48F3-824A-6E6A48335E47}" dt="2024-04-24T14:10:10.499" v="11" actId="478"/>
          <ac:spMkLst>
            <pc:docMk/>
            <pc:sldMasterMk cId="3232648856" sldId="214748366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0D2A434-0EBB-48F3-824A-6E6A48335E47}" dt="2024-04-24T14:10:10.499" v="11" actId="478"/>
          <ac:spMkLst>
            <pc:docMk/>
            <pc:sldMasterMk cId="3232648856" sldId="214748366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0D2A434-0EBB-48F3-824A-6E6A48335E47}" dt="2024-04-24T14:10:10.499" v="11" actId="478"/>
          <ac:spMkLst>
            <pc:docMk/>
            <pc:sldMasterMk cId="3232648856" sldId="214748366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0D2A434-0EBB-48F3-824A-6E6A48335E47}" dt="2024-04-24T14:10:10.499" v="11" actId="478"/>
          <ac:spMkLst>
            <pc:docMk/>
            <pc:sldMasterMk cId="3232648856" sldId="214748366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E0D2A434-0EBB-48F3-824A-6E6A48335E47}" dt="2024-04-24T14:10:10.499" v="11" actId="478"/>
          <ac:spMkLst>
            <pc:docMk/>
            <pc:sldMasterMk cId="3232648856" sldId="214748366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E0D2A434-0EBB-48F3-824A-6E6A48335E47}" dt="2024-04-24T14:10:46.729" v="58"/>
          <ac:spMkLst>
            <pc:docMk/>
            <pc:sldMasterMk cId="3232648856" sldId="2147483662"/>
            <ac:spMk id="9" creationId="{D0C6B427-F04A-B8E5-60D9-D497ED4D37CD}"/>
          </ac:spMkLst>
        </pc:spChg>
        <pc:grpChg chg="add mod">
          <ac:chgData name="Franziska Händschel" userId="e2149472-3187-4d00-b16a-a19eff6fc04a" providerId="ADAL" clId="{E0D2A434-0EBB-48F3-824A-6E6A48335E47}" dt="2024-04-24T14:10:46.729" v="58"/>
          <ac:grpSpMkLst>
            <pc:docMk/>
            <pc:sldMasterMk cId="3232648856" sldId="2147483662"/>
            <ac:grpSpMk id="7" creationId="{67397D11-D781-52C3-1F8C-9D4DC14F8A1E}"/>
          </ac:grpSpMkLst>
        </pc:grpChg>
        <pc:picChg chg="mod">
          <ac:chgData name="Franziska Händschel" userId="e2149472-3187-4d00-b16a-a19eff6fc04a" providerId="ADAL" clId="{E0D2A434-0EBB-48F3-824A-6E6A48335E47}" dt="2024-04-24T14:10:46.729" v="58"/>
          <ac:picMkLst>
            <pc:docMk/>
            <pc:sldMasterMk cId="3232648856" sldId="2147483662"/>
            <ac:picMk id="8" creationId="{9BD59F3D-15B8-782C-BA91-0F8ECAEA3BA2}"/>
          </ac:picMkLst>
        </pc:picChg>
        <pc:sldLayoutChg chg="del">
          <pc:chgData name="Franziska Händschel" userId="e2149472-3187-4d00-b16a-a19eff6fc04a" providerId="ADAL" clId="{E0D2A434-0EBB-48F3-824A-6E6A48335E47}" dt="2024-04-24T14:10:07.471" v="1" actId="2696"/>
          <pc:sldLayoutMkLst>
            <pc:docMk/>
            <pc:sldMasterMk cId="3232648856" sldId="2147483662"/>
            <pc:sldLayoutMk cId="4172874643" sldId="2147483663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487" v="2" actId="2696"/>
          <pc:sldLayoutMkLst>
            <pc:docMk/>
            <pc:sldMasterMk cId="3232648856" sldId="2147483662"/>
            <pc:sldLayoutMk cId="3033035407" sldId="2147483664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487" v="3" actId="2696"/>
          <pc:sldLayoutMkLst>
            <pc:docMk/>
            <pc:sldMasterMk cId="3232648856" sldId="2147483662"/>
            <pc:sldLayoutMk cId="2260303801" sldId="2147483665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487" v="4" actId="2696"/>
          <pc:sldLayoutMkLst>
            <pc:docMk/>
            <pc:sldMasterMk cId="3232648856" sldId="2147483662"/>
            <pc:sldLayoutMk cId="2385915986" sldId="2147483666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487" v="5" actId="2696"/>
          <pc:sldLayoutMkLst>
            <pc:docMk/>
            <pc:sldMasterMk cId="3232648856" sldId="2147483662"/>
            <pc:sldLayoutMk cId="3911705869" sldId="2147483667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503" v="6" actId="2696"/>
          <pc:sldLayoutMkLst>
            <pc:docMk/>
            <pc:sldMasterMk cId="3232648856" sldId="2147483662"/>
            <pc:sldLayoutMk cId="4290231180" sldId="2147483668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503" v="7" actId="2696"/>
          <pc:sldLayoutMkLst>
            <pc:docMk/>
            <pc:sldMasterMk cId="3232648856" sldId="2147483662"/>
            <pc:sldLayoutMk cId="594014637" sldId="2147483669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503" v="8" actId="2696"/>
          <pc:sldLayoutMkLst>
            <pc:docMk/>
            <pc:sldMasterMk cId="3232648856" sldId="2147483662"/>
            <pc:sldLayoutMk cId="4172466697" sldId="2147483670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503" v="9" actId="2696"/>
          <pc:sldLayoutMkLst>
            <pc:docMk/>
            <pc:sldMasterMk cId="3232648856" sldId="2147483662"/>
            <pc:sldLayoutMk cId="2163618699" sldId="2147483671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503" v="10" actId="2696"/>
          <pc:sldLayoutMkLst>
            <pc:docMk/>
            <pc:sldMasterMk cId="3232648856" sldId="2147483662"/>
            <pc:sldLayoutMk cId="633133100" sldId="2147483672"/>
          </pc:sldLayoutMkLst>
        </pc:sldLayoutChg>
        <pc:sldLayoutChg chg="del">
          <pc:chgData name="Franziska Händschel" userId="e2149472-3187-4d00-b16a-a19eff6fc04a" providerId="ADAL" clId="{E0D2A434-0EBB-48F3-824A-6E6A48335E47}" dt="2024-04-24T14:10:07.471" v="0" actId="2696"/>
          <pc:sldLayoutMkLst>
            <pc:docMk/>
            <pc:sldMasterMk cId="3232648856" sldId="2147483662"/>
            <pc:sldLayoutMk cId="4019672320" sldId="2147483673"/>
          </pc:sldLayoutMkLst>
        </pc:sldLayoutChg>
        <pc:sldLayoutChg chg="addSp delSp modSp mod">
          <pc:chgData name="Franziska Händschel" userId="e2149472-3187-4d00-b16a-a19eff6fc04a" providerId="ADAL" clId="{E0D2A434-0EBB-48F3-824A-6E6A48335E47}" dt="2024-04-24T14:15:37.756" v="83"/>
          <pc:sldLayoutMkLst>
            <pc:docMk/>
            <pc:sldMasterMk cId="3232648856" sldId="2147483662"/>
            <pc:sldLayoutMk cId="4101559326" sldId="2147483674"/>
          </pc:sldLayoutMkLst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2" creationId="{09B84420-3CAB-6124-6C8B-35A936C4A535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3" creationId="{8F835C9A-034A-E3F9-A67D-EDEC0D7D479F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4" creationId="{638B314C-D90D-E9DE-C5CF-AA1ADA89F105}"/>
            </ac:spMkLst>
          </pc:spChg>
          <pc:spChg chg="add mod">
            <ac:chgData name="Franziska Händschel" userId="e2149472-3187-4d00-b16a-a19eff6fc04a" providerId="ADAL" clId="{E0D2A434-0EBB-48F3-824A-6E6A48335E47}" dt="2024-04-24T14:15:37.756" v="83"/>
            <ac:spMkLst>
              <pc:docMk/>
              <pc:sldMasterMk cId="3232648856" sldId="2147483662"/>
              <pc:sldLayoutMk cId="4101559326" sldId="2147483674"/>
              <ac:spMk id="5" creationId="{09B84420-3CAB-6124-6C8B-35A936C4A535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5" creationId="{5EB7B724-594D-B43B-BCF3-C9E4AF70A62C}"/>
            </ac:spMkLst>
          </pc:spChg>
          <pc:spChg chg="add mod">
            <ac:chgData name="Franziska Händschel" userId="e2149472-3187-4d00-b16a-a19eff6fc04a" providerId="ADAL" clId="{E0D2A434-0EBB-48F3-824A-6E6A48335E47}" dt="2024-04-24T14:15:37.756" v="83"/>
            <ac:spMkLst>
              <pc:docMk/>
              <pc:sldMasterMk cId="3232648856" sldId="2147483662"/>
              <pc:sldLayoutMk cId="4101559326" sldId="2147483674"/>
              <ac:spMk id="6" creationId="{8F835C9A-034A-E3F9-A67D-EDEC0D7D479F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6" creationId="{C6A117A6-6798-D945-D27F-34FD3B4A5728}"/>
            </ac:spMkLst>
          </pc:spChg>
          <pc:spChg chg="del">
            <ac:chgData name="Franziska Händschel" userId="e2149472-3187-4d00-b16a-a19eff6fc04a" providerId="ADAL" clId="{E0D2A434-0EBB-48F3-824A-6E6A48335E47}" dt="2024-04-24T14:10:13.161" v="12" actId="478"/>
            <ac:spMkLst>
              <pc:docMk/>
              <pc:sldMasterMk cId="3232648856" sldId="2147483662"/>
              <pc:sldLayoutMk cId="4101559326" sldId="2147483674"/>
              <ac:spMk id="7" creationId="{2282A73F-0245-8FDB-4345-2652298CBC9E}"/>
            </ac:spMkLst>
          </pc:spChg>
          <pc:spChg chg="add mod">
            <ac:chgData name="Franziska Händschel" userId="e2149472-3187-4d00-b16a-a19eff6fc04a" providerId="ADAL" clId="{E0D2A434-0EBB-48F3-824A-6E6A48335E47}" dt="2024-04-24T14:15:37.756" v="83"/>
            <ac:spMkLst>
              <pc:docMk/>
              <pc:sldMasterMk cId="3232648856" sldId="2147483662"/>
              <pc:sldLayoutMk cId="4101559326" sldId="2147483674"/>
              <ac:spMk id="7" creationId="{638B314C-D90D-E9DE-C5CF-AA1ADA89F105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12" creationId="{93DA8B57-9640-F3B6-FA2F-5E001D6AF4C4}"/>
            </ac:spMkLst>
          </pc:spChg>
          <pc:spChg chg="mod">
            <ac:chgData name="Franziska Händschel" userId="e2149472-3187-4d00-b16a-a19eff6fc04a" providerId="ADAL" clId="{E0D2A434-0EBB-48F3-824A-6E6A48335E47}" dt="2024-04-24T14:10:13.857" v="13"/>
            <ac:spMkLst>
              <pc:docMk/>
              <pc:sldMasterMk cId="3232648856" sldId="2147483662"/>
              <pc:sldLayoutMk cId="4101559326" sldId="2147483674"/>
              <ac:spMk id="15" creationId="{7513ABF4-DFC2-8728-6227-879C157D6CE8}"/>
            </ac:spMkLst>
          </pc:spChg>
          <pc:spChg chg="mod">
            <ac:chgData name="Franziska Händschel" userId="e2149472-3187-4d00-b16a-a19eff6fc04a" providerId="ADAL" clId="{E0D2A434-0EBB-48F3-824A-6E6A48335E47}" dt="2024-04-24T14:10:13.857" v="13"/>
            <ac:spMkLst>
              <pc:docMk/>
              <pc:sldMasterMk cId="3232648856" sldId="2147483662"/>
              <pc:sldLayoutMk cId="4101559326" sldId="2147483674"/>
              <ac:spMk id="16" creationId="{399CC07B-7873-1500-3482-5489595566F2}"/>
            </ac:spMkLst>
          </pc:spChg>
          <pc:spChg chg="add del mod">
            <ac:chgData name="Franziska Händschel" userId="e2149472-3187-4d00-b16a-a19eff6fc04a" providerId="ADAL" clId="{E0D2A434-0EBB-48F3-824A-6E6A48335E47}" dt="2024-04-24T14:10:34.088" v="56" actId="20577"/>
            <ac:spMkLst>
              <pc:docMk/>
              <pc:sldMasterMk cId="3232648856" sldId="2147483662"/>
              <pc:sldLayoutMk cId="4101559326" sldId="2147483674"/>
              <ac:spMk id="17" creationId="{3DD5CD7B-157D-3D28-730A-CD018CF5A2BF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18" creationId="{3F41D65F-5E49-6E62-DB03-F798BF7B8003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19" creationId="{27F48F79-B68F-F7DC-DF5F-012C9F2BECB8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20" creationId="{FB935394-CCBD-B7A5-A11B-C54B973EFE48}"/>
            </ac:spMkLst>
          </pc:spChg>
          <pc:spChg chg="add mod">
            <ac:chgData name="Franziska Händschel" userId="e2149472-3187-4d00-b16a-a19eff6fc04a" providerId="ADAL" clId="{E0D2A434-0EBB-48F3-824A-6E6A48335E47}" dt="2024-04-24T14:15:37.756" v="83"/>
            <ac:spMkLst>
              <pc:docMk/>
              <pc:sldMasterMk cId="3232648856" sldId="2147483662"/>
              <pc:sldLayoutMk cId="4101559326" sldId="2147483674"/>
              <ac:spMk id="21" creationId="{5EB7B724-594D-B43B-BCF3-C9E4AF70A62C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21" creationId="{8297DAF8-9702-B405-5888-ABE8ED30A042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22" creationId="{BB8E8258-D4F1-1BF1-0A81-86B317CE194E}"/>
            </ac:spMkLst>
          </pc:spChg>
          <pc:spChg chg="add del mod">
            <ac:chgData name="Franziska Händschel" userId="e2149472-3187-4d00-b16a-a19eff6fc04a" providerId="ADAL" clId="{E0D2A434-0EBB-48F3-824A-6E6A48335E47}" dt="2024-04-24T14:11:12.836" v="64" actId="21"/>
            <ac:spMkLst>
              <pc:docMk/>
              <pc:sldMasterMk cId="3232648856" sldId="2147483662"/>
              <pc:sldLayoutMk cId="4101559326" sldId="2147483674"/>
              <ac:spMk id="23" creationId="{A64071CB-3817-F728-1C05-4E81BD9FBF71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25" creationId="{F4BABEBE-DCA2-99A2-71B5-040238EA80EF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26" creationId="{DEE11213-E9FA-653D-E724-DAF666E75F2C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27" creationId="{D3594B3A-955D-619E-F5AA-A0711A8C64DE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28" creationId="{BCB0D72B-7E29-D959-0AAB-55CA47AAF068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29" creationId="{997BD2B6-FE1D-F378-FB81-1EBAC6C8BFF0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0" creationId="{9DF54DEF-3142-083E-CC0E-E5779E786790}"/>
            </ac:spMkLst>
          </pc:spChg>
          <pc:spChg chg="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3" creationId="{300D837F-CC9F-19D0-1872-6200537710E2}"/>
            </ac:spMkLst>
          </pc:spChg>
          <pc:spChg chg="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4" creationId="{10298955-B823-0921-EEFB-AE4F178A0558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5" creationId="{78ABD64D-CB2F-7E93-27E2-BC470E44BBFA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6" creationId="{C54E20E9-8BD6-8376-1DAB-4BA2D5A569A0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7" creationId="{7BBA8B07-3CCF-BD44-C5E4-EEEA91BD8964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8" creationId="{5F397475-6310-8F31-CAA8-229AD6832750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39" creationId="{9FF532C7-181D-7327-3EFB-F8C6F3A5A949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40" creationId="{1EDB852D-61E7-35F6-B800-6A751AE169C3}"/>
            </ac:spMkLst>
          </pc:spChg>
          <pc:spChg chg="add mod">
            <ac:chgData name="Franziska Händschel" userId="e2149472-3187-4d00-b16a-a19eff6fc04a" providerId="ADAL" clId="{E0D2A434-0EBB-48F3-824A-6E6A48335E47}" dt="2024-04-24T14:10:24.398" v="15"/>
            <ac:spMkLst>
              <pc:docMk/>
              <pc:sldMasterMk cId="3232648856" sldId="2147483662"/>
              <pc:sldLayoutMk cId="4101559326" sldId="2147483674"/>
              <ac:spMk id="41" creationId="{43312B47-EB5E-6344-9D67-8C4C7BD3DCF4}"/>
            </ac:spMkLst>
          </pc:spChg>
          <pc:spChg chg="mod">
            <ac:chgData name="Franziska Händschel" userId="e2149472-3187-4d00-b16a-a19eff6fc04a" providerId="ADAL" clId="{E0D2A434-0EBB-48F3-824A-6E6A48335E47}" dt="2024-04-24T14:10:44.400" v="57"/>
            <ac:spMkLst>
              <pc:docMk/>
              <pc:sldMasterMk cId="3232648856" sldId="2147483662"/>
              <pc:sldLayoutMk cId="4101559326" sldId="2147483674"/>
              <ac:spMk id="45" creationId="{7D6759E1-A8F2-5F51-8A9D-FC7C5950CA7B}"/>
            </ac:spMkLst>
          </pc:spChg>
          <pc:spChg chg="add mod">
            <ac:chgData name="Franziska Händschel" userId="e2149472-3187-4d00-b16a-a19eff6fc04a" providerId="ADAL" clId="{E0D2A434-0EBB-48F3-824A-6E6A48335E47}" dt="2024-04-24T14:11:02.290" v="62" actId="20577"/>
            <ac:spMkLst>
              <pc:docMk/>
              <pc:sldMasterMk cId="3232648856" sldId="2147483662"/>
              <pc:sldLayoutMk cId="4101559326" sldId="2147483674"/>
              <ac:spMk id="46" creationId="{2ABFC936-B4A5-704D-D3D9-B0C367F591F6}"/>
            </ac:spMkLst>
          </pc:spChg>
          <pc:grpChg chg="del">
            <ac:chgData name="Franziska Händschel" userId="e2149472-3187-4d00-b16a-a19eff6fc04a" providerId="ADAL" clId="{E0D2A434-0EBB-48F3-824A-6E6A48335E47}" dt="2024-04-24T14:10:13.161" v="12" actId="478"/>
            <ac:grpSpMkLst>
              <pc:docMk/>
              <pc:sldMasterMk cId="3232648856" sldId="2147483662"/>
              <pc:sldLayoutMk cId="4101559326" sldId="2147483674"/>
              <ac:grpSpMk id="8" creationId="{46179A9F-2AE0-F535-1BAF-1986FFA709FA}"/>
            </ac:grpSpMkLst>
          </pc:grpChg>
          <pc:grpChg chg="add del mod">
            <ac:chgData name="Franziska Händschel" userId="e2149472-3187-4d00-b16a-a19eff6fc04a" providerId="ADAL" clId="{E0D2A434-0EBB-48F3-824A-6E6A48335E47}" dt="2024-04-24T14:11:12.836" v="64" actId="21"/>
            <ac:grpSpMkLst>
              <pc:docMk/>
              <pc:sldMasterMk cId="3232648856" sldId="2147483662"/>
              <pc:sldLayoutMk cId="4101559326" sldId="2147483674"/>
              <ac:grpSpMk id="13" creationId="{C1DAA0C5-C0FB-53A4-6CF3-4426B943582E}"/>
            </ac:grpSpMkLst>
          </pc:grpChg>
          <pc:grpChg chg="add mod">
            <ac:chgData name="Franziska Händschel" userId="e2149472-3187-4d00-b16a-a19eff6fc04a" providerId="ADAL" clId="{E0D2A434-0EBB-48F3-824A-6E6A48335E47}" dt="2024-04-24T14:10:24.398" v="15"/>
            <ac:grpSpMkLst>
              <pc:docMk/>
              <pc:sldMasterMk cId="3232648856" sldId="2147483662"/>
              <pc:sldLayoutMk cId="4101559326" sldId="2147483674"/>
              <ac:grpSpMk id="31" creationId="{CBBB470D-1130-EC86-C122-4EF6AD8080A2}"/>
            </ac:grpSpMkLst>
          </pc:grpChg>
          <pc:grpChg chg="add mod">
            <ac:chgData name="Franziska Händschel" userId="e2149472-3187-4d00-b16a-a19eff6fc04a" providerId="ADAL" clId="{E0D2A434-0EBB-48F3-824A-6E6A48335E47}" dt="2024-04-24T14:10:44.400" v="57"/>
            <ac:grpSpMkLst>
              <pc:docMk/>
              <pc:sldMasterMk cId="3232648856" sldId="2147483662"/>
              <pc:sldLayoutMk cId="4101559326" sldId="2147483674"/>
              <ac:grpSpMk id="43" creationId="{7FCF2549-4ED9-EC5E-47D3-5E54995DF2E4}"/>
            </ac:grpSpMkLst>
          </pc:grpChg>
          <pc:graphicFrameChg chg="mod">
            <ac:chgData name="Franziska Händschel" userId="e2149472-3187-4d00-b16a-a19eff6fc04a" providerId="ADAL" clId="{E0D2A434-0EBB-48F3-824A-6E6A48335E47}" dt="2024-04-24T14:10:13.857" v="13"/>
            <ac:graphicFrameMkLst>
              <pc:docMk/>
              <pc:sldMasterMk cId="3232648856" sldId="2147483662"/>
              <pc:sldLayoutMk cId="4101559326" sldId="2147483674"/>
              <ac:graphicFrameMk id="14" creationId="{13A00C3E-DCD7-676B-2BD5-6EE817AF39BC}"/>
            </ac:graphicFrameMkLst>
          </pc:graphicFrameChg>
          <pc:graphicFrameChg chg="mod">
            <ac:chgData name="Franziska Händschel" userId="e2149472-3187-4d00-b16a-a19eff6fc04a" providerId="ADAL" clId="{E0D2A434-0EBB-48F3-824A-6E6A48335E47}" dt="2024-04-24T14:10:24.398" v="15"/>
            <ac:graphicFrameMkLst>
              <pc:docMk/>
              <pc:sldMasterMk cId="3232648856" sldId="2147483662"/>
              <pc:sldLayoutMk cId="4101559326" sldId="2147483674"/>
              <ac:graphicFrameMk id="32" creationId="{AA81AFCA-402E-2CA1-7678-DAF428D55D4A}"/>
            </ac:graphicFrameMkLst>
          </pc:graphicFrameChg>
          <pc:picChg chg="del">
            <ac:chgData name="Franziska Händschel" userId="e2149472-3187-4d00-b16a-a19eff6fc04a" providerId="ADAL" clId="{E0D2A434-0EBB-48F3-824A-6E6A48335E47}" dt="2024-04-24T14:10:13.161" v="12" actId="478"/>
            <ac:picMkLst>
              <pc:docMk/>
              <pc:sldMasterMk cId="3232648856" sldId="2147483662"/>
              <pc:sldLayoutMk cId="4101559326" sldId="2147483674"/>
              <ac:picMk id="11" creationId="{359EBEC8-1C82-0F08-333B-C81EA642752A}"/>
            </ac:picMkLst>
          </pc:picChg>
          <pc:picChg chg="add mod">
            <ac:chgData name="Franziska Händschel" userId="e2149472-3187-4d00-b16a-a19eff6fc04a" providerId="ADAL" clId="{E0D2A434-0EBB-48F3-824A-6E6A48335E47}" dt="2024-04-24T14:12:13.410" v="77" actId="1076"/>
            <ac:picMkLst>
              <pc:docMk/>
              <pc:sldMasterMk cId="3232648856" sldId="2147483662"/>
              <pc:sldLayoutMk cId="4101559326" sldId="2147483674"/>
              <ac:picMk id="24" creationId="{C17710B7-938A-FB67-2196-67525A3D48DF}"/>
            </ac:picMkLst>
          </pc:picChg>
          <pc:picChg chg="add mod">
            <ac:chgData name="Franziska Händschel" userId="e2149472-3187-4d00-b16a-a19eff6fc04a" providerId="ADAL" clId="{E0D2A434-0EBB-48F3-824A-6E6A48335E47}" dt="2024-04-24T14:10:24.398" v="15"/>
            <ac:picMkLst>
              <pc:docMk/>
              <pc:sldMasterMk cId="3232648856" sldId="2147483662"/>
              <pc:sldLayoutMk cId="4101559326" sldId="2147483674"/>
              <ac:picMk id="42" creationId="{292DCF7C-B5B6-851E-6298-2A80BC24A868}"/>
            </ac:picMkLst>
          </pc:picChg>
          <pc:picChg chg="mod">
            <ac:chgData name="Franziska Händschel" userId="e2149472-3187-4d00-b16a-a19eff6fc04a" providerId="ADAL" clId="{E0D2A434-0EBB-48F3-824A-6E6A48335E47}" dt="2024-04-24T14:10:44.400" v="57"/>
            <ac:picMkLst>
              <pc:docMk/>
              <pc:sldMasterMk cId="3232648856" sldId="2147483662"/>
              <pc:sldLayoutMk cId="4101559326" sldId="2147483674"/>
              <ac:picMk id="44" creationId="{F19F0B3D-1FD4-5285-F046-5582D1BAE392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EDFA6-4706-4C53-9453-3CC2B3B5E652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9A054-F8DA-4394-8E8E-2B35F45AEAB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7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4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3DD5CD7B-157D-3D28-730A-CD018CF5A2BF}"/>
              </a:ext>
            </a:extLst>
          </p:cNvPr>
          <p:cNvSpPr txBox="1">
            <a:spLocks/>
          </p:cNvSpPr>
          <p:nvPr userDrawn="1"/>
        </p:nvSpPr>
        <p:spPr>
          <a:xfrm>
            <a:off x="661278" y="1366782"/>
            <a:ext cx="5092578" cy="498228"/>
          </a:xfrm>
          <a:prstGeom prst="rect">
            <a:avLst/>
          </a:prstGeom>
          <a:noFill/>
        </p:spPr>
        <p:txBody>
          <a:bodyPr wrap="none" lIns="98694" tIns="49347" rIns="98694" bIns="49347" rtlCol="0" anchor="t">
            <a:spAutoFit/>
          </a:bodyPr>
          <a:lstStyle/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Vorlage für weitere Dominosteine</a:t>
            </a:r>
            <a:endParaRPr lang="de-DE" sz="2590" b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C17710B7-938A-FB67-2196-67525A3D48DF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793" y="1315373"/>
            <a:ext cx="642730" cy="629326"/>
          </a:xfrm>
          <a:prstGeom prst="rect">
            <a:avLst/>
          </a:prstGeom>
        </p:spPr>
      </p:pic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2ABFC936-B4A5-704D-D3D9-B0C367F591F6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V-4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09B84420-3CAB-6124-6C8B-35A936C4A535}"/>
              </a:ext>
            </a:extLst>
          </p:cNvPr>
          <p:cNvSpPr/>
          <p:nvPr userDrawn="1"/>
        </p:nvSpPr>
        <p:spPr>
          <a:xfrm flipH="1">
            <a:off x="795437" y="4650484"/>
            <a:ext cx="1668272" cy="1373930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8F835C9A-034A-E3F9-A67D-EDEC0D7D479F}"/>
              </a:ext>
            </a:extLst>
          </p:cNvPr>
          <p:cNvSpPr/>
          <p:nvPr userDrawn="1"/>
        </p:nvSpPr>
        <p:spPr>
          <a:xfrm flipH="1">
            <a:off x="804870" y="8736631"/>
            <a:ext cx="1668272" cy="1373930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638B314C-D90D-E9DE-C5CF-AA1ADA89F105}"/>
              </a:ext>
            </a:extLst>
          </p:cNvPr>
          <p:cNvSpPr/>
          <p:nvPr userDrawn="1"/>
        </p:nvSpPr>
        <p:spPr>
          <a:xfrm>
            <a:off x="5111254" y="4650484"/>
            <a:ext cx="1668272" cy="1373930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5EB7B724-594D-B43B-BCF3-C9E4AF70A62C}"/>
              </a:ext>
            </a:extLst>
          </p:cNvPr>
          <p:cNvSpPr/>
          <p:nvPr userDrawn="1"/>
        </p:nvSpPr>
        <p:spPr>
          <a:xfrm>
            <a:off x="5111254" y="8736631"/>
            <a:ext cx="1668272" cy="1373930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5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7397D11-D781-52C3-1F8C-9D4DC14F8A1E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BD59F3D-15B8-782C-BA91-0F8ECAEA3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0C6B427-F04A-B8E5-60D9-D497ED4D37CD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264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C6A117A6-6798-D945-D27F-34FD3B4A5728}"/>
              </a:ext>
            </a:extLst>
          </p:cNvPr>
          <p:cNvSpPr>
            <a:spLocks/>
          </p:cNvSpPr>
          <p:nvPr/>
        </p:nvSpPr>
        <p:spPr>
          <a:xfrm>
            <a:off x="795437" y="2029391"/>
            <a:ext cx="2984400" cy="3995021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388558" rIns="388558" bIns="388558" rtlCol="0" anchor="ctr"/>
          <a:lstStyle/>
          <a:p>
            <a:pPr rtl="0" fontAlgn="base"/>
            <a:endParaRPr lang="de-DE" sz="1295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3DA8B57-9640-F3B6-FA2F-5E001D6AF4C4}"/>
              </a:ext>
            </a:extLst>
          </p:cNvPr>
          <p:cNvSpPr>
            <a:spLocks/>
          </p:cNvSpPr>
          <p:nvPr/>
        </p:nvSpPr>
        <p:spPr>
          <a:xfrm>
            <a:off x="795437" y="6115540"/>
            <a:ext cx="2984400" cy="3995022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388558" rIns="388558" bIns="388558" rtlCol="0" anchor="ctr"/>
          <a:lstStyle/>
          <a:p>
            <a:endParaRPr lang="de-DE" sz="1295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F41D65F-5E49-6E62-DB03-F798BF7B8003}"/>
              </a:ext>
            </a:extLst>
          </p:cNvPr>
          <p:cNvSpPr>
            <a:spLocks/>
          </p:cNvSpPr>
          <p:nvPr/>
        </p:nvSpPr>
        <p:spPr>
          <a:xfrm>
            <a:off x="3779837" y="2029395"/>
            <a:ext cx="2999689" cy="3995021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388558" rIns="388558" bIns="388558" rtlCol="0" anchor="ctr"/>
          <a:lstStyle/>
          <a:p>
            <a:pPr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27F48F79-B68F-F7DC-DF5F-012C9F2BECB8}"/>
              </a:ext>
            </a:extLst>
          </p:cNvPr>
          <p:cNvSpPr>
            <a:spLocks/>
          </p:cNvSpPr>
          <p:nvPr/>
        </p:nvSpPr>
        <p:spPr>
          <a:xfrm>
            <a:off x="3779837" y="6115539"/>
            <a:ext cx="2999689" cy="3995022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58" tIns="388558" rIns="388558" bIns="388558" rtlCol="0" anchor="ctr"/>
          <a:lstStyle/>
          <a:p>
            <a:pPr rtl="0" fontAlgn="base"/>
            <a:endParaRPr lang="de-DE" sz="118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B935394-CCBD-B7A5-A11B-C54B973EFE48}"/>
              </a:ext>
            </a:extLst>
          </p:cNvPr>
          <p:cNvSpPr/>
          <p:nvPr/>
        </p:nvSpPr>
        <p:spPr>
          <a:xfrm>
            <a:off x="3743960" y="2029391"/>
            <a:ext cx="71754" cy="3995021"/>
          </a:xfrm>
          <a:prstGeom prst="rect">
            <a:avLst/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8297DAF8-9702-B405-5888-ABE8ED30A042}"/>
              </a:ext>
            </a:extLst>
          </p:cNvPr>
          <p:cNvSpPr>
            <a:spLocks/>
          </p:cNvSpPr>
          <p:nvPr/>
        </p:nvSpPr>
        <p:spPr>
          <a:xfrm>
            <a:off x="3457784" y="3704852"/>
            <a:ext cx="644106" cy="644106"/>
          </a:xfrm>
          <a:prstGeom prst="ellipse">
            <a:avLst/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B8E8258-D4F1-1BF1-0A81-86B317CE194E}"/>
              </a:ext>
            </a:extLst>
          </p:cNvPr>
          <p:cNvSpPr/>
          <p:nvPr/>
        </p:nvSpPr>
        <p:spPr>
          <a:xfrm>
            <a:off x="3743960" y="6115540"/>
            <a:ext cx="71754" cy="3995021"/>
          </a:xfrm>
          <a:prstGeom prst="rect">
            <a:avLst/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A64071CB-3817-F728-1C05-4E81BD9FBF71}"/>
              </a:ext>
            </a:extLst>
          </p:cNvPr>
          <p:cNvSpPr>
            <a:spLocks/>
          </p:cNvSpPr>
          <p:nvPr/>
        </p:nvSpPr>
        <p:spPr>
          <a:xfrm>
            <a:off x="3457784" y="7790997"/>
            <a:ext cx="644106" cy="644106"/>
          </a:xfrm>
          <a:prstGeom prst="ellipse">
            <a:avLst/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6FAC47-6F83-B424-8254-5FBBF9066C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199" y="3225799"/>
            <a:ext cx="624808" cy="55723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C3E921D-25B7-0631-EF3D-360994DE53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202" y="7321184"/>
            <a:ext cx="624808" cy="55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1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2BC77C-64CA-48CA-BCB0-D50C41BCC721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85FED5-C797-4C2A-A4DB-2A33BEB130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2E398D-AE8D-4F72-B23D-FDDF5DC3D7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2023-01-17T10:17:17Z</dcterms:created>
  <dcterms:modified xsi:type="dcterms:W3CDTF">2024-04-24T14:15:45Z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