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sldIdLst>
    <p:sldId id="267" r:id="rId5"/>
    <p:sldId id="269" r:id="rId6"/>
    <p:sldId id="268" r:id="rId7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5197"/>
    <a:srgbClr val="FFFFFF"/>
    <a:srgbClr val="000000"/>
    <a:srgbClr val="ECEEF2"/>
    <a:srgbClr val="FAB347"/>
    <a:srgbClr val="E3D1FF"/>
    <a:srgbClr val="B66BFF"/>
    <a:srgbClr val="FEF0DA"/>
    <a:srgbClr val="4650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BE8B29-6DB9-4EBD-9DBB-C34D1652F153}" v="21" dt="2024-04-24T13:58:59.6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047" autoAdjust="0"/>
    <p:restoredTop sz="94660"/>
  </p:normalViewPr>
  <p:slideViewPr>
    <p:cSldViewPr snapToGrid="0">
      <p:cViewPr>
        <p:scale>
          <a:sx n="125" d="100"/>
          <a:sy n="125" d="100"/>
        </p:scale>
        <p:origin x="224" y="-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4A3C6CED-77F4-4D4C-9B74-682C127EBA7D}"/>
    <pc:docChg chg="custSel modSld modMainMaster">
      <pc:chgData name="Franziska Händschel" userId="e2149472-3187-4d00-b16a-a19eff6fc04a" providerId="ADAL" clId="{4A3C6CED-77F4-4D4C-9B74-682C127EBA7D}" dt="2023-03-10T15:32:12.823" v="18" actId="478"/>
      <pc:docMkLst>
        <pc:docMk/>
      </pc:docMkLst>
      <pc:sldChg chg="modSp mod">
        <pc:chgData name="Franziska Händschel" userId="e2149472-3187-4d00-b16a-a19eff6fc04a" providerId="ADAL" clId="{4A3C6CED-77F4-4D4C-9B74-682C127EBA7D}" dt="2023-03-10T15:31:20.638" v="3" actId="6549"/>
        <pc:sldMkLst>
          <pc:docMk/>
          <pc:sldMk cId="2597464754" sldId="267"/>
        </pc:sldMkLst>
        <pc:spChg chg="mod">
          <ac:chgData name="Franziska Händschel" userId="e2149472-3187-4d00-b16a-a19eff6fc04a" providerId="ADAL" clId="{4A3C6CED-77F4-4D4C-9B74-682C127EBA7D}" dt="2023-03-10T15:31:14.166" v="0" actId="6549"/>
          <ac:spMkLst>
            <pc:docMk/>
            <pc:sldMk cId="2597464754" sldId="267"/>
            <ac:spMk id="3" creationId="{8AB57124-B6E3-13D2-BC31-322AFC14CCA6}"/>
          </ac:spMkLst>
        </pc:spChg>
        <pc:spChg chg="mod">
          <ac:chgData name="Franziska Händschel" userId="e2149472-3187-4d00-b16a-a19eff6fc04a" providerId="ADAL" clId="{4A3C6CED-77F4-4D4C-9B74-682C127EBA7D}" dt="2023-03-10T15:31:16.263" v="1" actId="6549"/>
          <ac:spMkLst>
            <pc:docMk/>
            <pc:sldMk cId="2597464754" sldId="267"/>
            <ac:spMk id="12" creationId="{315AD771-1A0A-0B8F-B30C-83CDC90A2EAB}"/>
          </ac:spMkLst>
        </pc:spChg>
        <pc:spChg chg="mod">
          <ac:chgData name="Franziska Händschel" userId="e2149472-3187-4d00-b16a-a19eff6fc04a" providerId="ADAL" clId="{4A3C6CED-77F4-4D4C-9B74-682C127EBA7D}" dt="2023-03-10T15:31:18.735" v="2" actId="6549"/>
          <ac:spMkLst>
            <pc:docMk/>
            <pc:sldMk cId="2597464754" sldId="267"/>
            <ac:spMk id="15" creationId="{715031D9-6AAA-6A90-53D3-578850D310B5}"/>
          </ac:spMkLst>
        </pc:spChg>
        <pc:spChg chg="mod">
          <ac:chgData name="Franziska Händschel" userId="e2149472-3187-4d00-b16a-a19eff6fc04a" providerId="ADAL" clId="{4A3C6CED-77F4-4D4C-9B74-682C127EBA7D}" dt="2023-03-10T15:31:20.638" v="3" actId="6549"/>
          <ac:spMkLst>
            <pc:docMk/>
            <pc:sldMk cId="2597464754" sldId="267"/>
            <ac:spMk id="36" creationId="{E5F709DD-524D-1E59-07B6-1EA40B1A514C}"/>
          </ac:spMkLst>
        </pc:spChg>
      </pc:sldChg>
      <pc:sldChg chg="modSp mod">
        <pc:chgData name="Franziska Händschel" userId="e2149472-3187-4d00-b16a-a19eff6fc04a" providerId="ADAL" clId="{4A3C6CED-77F4-4D4C-9B74-682C127EBA7D}" dt="2023-03-10T15:31:34.923" v="9" actId="6549"/>
        <pc:sldMkLst>
          <pc:docMk/>
          <pc:sldMk cId="531890999" sldId="268"/>
        </pc:sldMkLst>
        <pc:spChg chg="mod">
          <ac:chgData name="Franziska Händschel" userId="e2149472-3187-4d00-b16a-a19eff6fc04a" providerId="ADAL" clId="{4A3C6CED-77F4-4D4C-9B74-682C127EBA7D}" dt="2023-03-10T15:31:33.195" v="8" actId="6549"/>
          <ac:spMkLst>
            <pc:docMk/>
            <pc:sldMk cId="531890999" sldId="268"/>
            <ac:spMk id="53" creationId="{0754F5A6-ACC1-0DF4-8AF2-CDCECE9535D9}"/>
          </ac:spMkLst>
        </pc:spChg>
        <pc:spChg chg="mod">
          <ac:chgData name="Franziska Händschel" userId="e2149472-3187-4d00-b16a-a19eff6fc04a" providerId="ADAL" clId="{4A3C6CED-77F4-4D4C-9B74-682C127EBA7D}" dt="2023-03-10T15:31:34.923" v="9" actId="6549"/>
          <ac:spMkLst>
            <pc:docMk/>
            <pc:sldMk cId="531890999" sldId="268"/>
            <ac:spMk id="56" creationId="{0740A5E0-028F-15F2-33B4-12EAB75B8474}"/>
          </ac:spMkLst>
        </pc:spChg>
      </pc:sldChg>
      <pc:sldChg chg="modSp mod">
        <pc:chgData name="Franziska Händschel" userId="e2149472-3187-4d00-b16a-a19eff6fc04a" providerId="ADAL" clId="{4A3C6CED-77F4-4D4C-9B74-682C127EBA7D}" dt="2023-03-10T15:31:41.107" v="11" actId="5793"/>
        <pc:sldMkLst>
          <pc:docMk/>
          <pc:sldMk cId="674079243" sldId="269"/>
        </pc:sldMkLst>
        <pc:spChg chg="mod">
          <ac:chgData name="Franziska Händschel" userId="e2149472-3187-4d00-b16a-a19eff6fc04a" providerId="ADAL" clId="{4A3C6CED-77F4-4D4C-9B74-682C127EBA7D}" dt="2023-03-10T15:31:41.107" v="11" actId="5793"/>
          <ac:spMkLst>
            <pc:docMk/>
            <pc:sldMk cId="674079243" sldId="269"/>
            <ac:spMk id="53" creationId="{0754F5A6-ACC1-0DF4-8AF2-CDCECE9535D9}"/>
          </ac:spMkLst>
        </pc:spChg>
        <pc:spChg chg="mod">
          <ac:chgData name="Franziska Händschel" userId="e2149472-3187-4d00-b16a-a19eff6fc04a" providerId="ADAL" clId="{4A3C6CED-77F4-4D4C-9B74-682C127EBA7D}" dt="2023-03-10T15:31:37.700" v="10" actId="5793"/>
          <ac:spMkLst>
            <pc:docMk/>
            <pc:sldMk cId="674079243" sldId="269"/>
            <ac:spMk id="56" creationId="{0740A5E0-028F-15F2-33B4-12EAB75B8474}"/>
          </ac:spMkLst>
        </pc:spChg>
        <pc:spChg chg="mod">
          <ac:chgData name="Franziska Händschel" userId="e2149472-3187-4d00-b16a-a19eff6fc04a" providerId="ADAL" clId="{4A3C6CED-77F4-4D4C-9B74-682C127EBA7D}" dt="2023-03-10T15:31:29.693" v="7" actId="6549"/>
          <ac:spMkLst>
            <pc:docMk/>
            <pc:sldMk cId="674079243" sldId="269"/>
            <ac:spMk id="60" creationId="{1B45CAEA-8ED8-D202-A55F-5C19F12FF1EB}"/>
          </ac:spMkLst>
        </pc:spChg>
      </pc:sldChg>
      <pc:sldMasterChg chg="delSp mod modSldLayout">
        <pc:chgData name="Franziska Händschel" userId="e2149472-3187-4d00-b16a-a19eff6fc04a" providerId="ADAL" clId="{4A3C6CED-77F4-4D4C-9B74-682C127EBA7D}" dt="2023-03-10T15:32:12.823" v="18" actId="478"/>
        <pc:sldMasterMkLst>
          <pc:docMk/>
          <pc:sldMasterMk cId="2011684619" sldId="2147483660"/>
        </pc:sldMasterMkLst>
        <pc:picChg chg="del">
          <ac:chgData name="Franziska Händschel" userId="e2149472-3187-4d00-b16a-a19eff6fc04a" providerId="ADAL" clId="{4A3C6CED-77F4-4D4C-9B74-682C127EBA7D}" dt="2023-03-10T15:32:12.823" v="18" actId="478"/>
          <ac:picMkLst>
            <pc:docMk/>
            <pc:sldMasterMk cId="2011684619" sldId="2147483660"/>
            <ac:picMk id="2" creationId="{760E13E7-8FCC-3387-8A43-EECCAE5A1299}"/>
          </ac:picMkLst>
        </pc:picChg>
        <pc:sldLayoutChg chg="modSp mod">
          <pc:chgData name="Franziska Händschel" userId="e2149472-3187-4d00-b16a-a19eff6fc04a" providerId="ADAL" clId="{4A3C6CED-77F4-4D4C-9B74-682C127EBA7D}" dt="2023-03-10T15:31:55.806" v="13" actId="20577"/>
          <pc:sldLayoutMkLst>
            <pc:docMk/>
            <pc:sldMasterMk cId="2011684619" sldId="2147483660"/>
            <pc:sldLayoutMk cId="2209745101" sldId="2147483661"/>
          </pc:sldLayoutMkLst>
          <pc:spChg chg="mod">
            <ac:chgData name="Franziska Händschel" userId="e2149472-3187-4d00-b16a-a19eff6fc04a" providerId="ADAL" clId="{4A3C6CED-77F4-4D4C-9B74-682C127EBA7D}" dt="2023-03-10T15:31:55.806" v="13" actId="20577"/>
            <ac:spMkLst>
              <pc:docMk/>
              <pc:sldMasterMk cId="2011684619" sldId="2147483660"/>
              <pc:sldLayoutMk cId="2209745101" sldId="2147483661"/>
              <ac:spMk id="7" creationId="{7F0983CD-97D2-0DA3-EE84-74289BAB7B87}"/>
            </ac:spMkLst>
          </pc:spChg>
        </pc:sldLayoutChg>
        <pc:sldLayoutChg chg="modSp mod">
          <pc:chgData name="Franziska Händschel" userId="e2149472-3187-4d00-b16a-a19eff6fc04a" providerId="ADAL" clId="{4A3C6CED-77F4-4D4C-9B74-682C127EBA7D}" dt="2023-03-10T15:31:59.648" v="15" actId="20577"/>
          <pc:sldLayoutMkLst>
            <pc:docMk/>
            <pc:sldMasterMk cId="2011684619" sldId="2147483660"/>
            <pc:sldLayoutMk cId="2853491233" sldId="2147483662"/>
          </pc:sldLayoutMkLst>
          <pc:spChg chg="mod">
            <ac:chgData name="Franziska Händschel" userId="e2149472-3187-4d00-b16a-a19eff6fc04a" providerId="ADAL" clId="{4A3C6CED-77F4-4D4C-9B74-682C127EBA7D}" dt="2023-03-10T15:31:59.648" v="15" actId="20577"/>
            <ac:spMkLst>
              <pc:docMk/>
              <pc:sldMasterMk cId="2011684619" sldId="2147483660"/>
              <pc:sldLayoutMk cId="2853491233" sldId="2147483662"/>
              <ac:spMk id="7" creationId="{7F0983CD-97D2-0DA3-EE84-74289BAB7B87}"/>
            </ac:spMkLst>
          </pc:spChg>
        </pc:sldLayoutChg>
        <pc:sldLayoutChg chg="modSp mod">
          <pc:chgData name="Franziska Händschel" userId="e2149472-3187-4d00-b16a-a19eff6fc04a" providerId="ADAL" clId="{4A3C6CED-77F4-4D4C-9B74-682C127EBA7D}" dt="2023-03-10T15:32:02.875" v="17" actId="20577"/>
          <pc:sldLayoutMkLst>
            <pc:docMk/>
            <pc:sldMasterMk cId="2011684619" sldId="2147483660"/>
            <pc:sldLayoutMk cId="3989823528" sldId="2147483663"/>
          </pc:sldLayoutMkLst>
          <pc:spChg chg="mod">
            <ac:chgData name="Franziska Händschel" userId="e2149472-3187-4d00-b16a-a19eff6fc04a" providerId="ADAL" clId="{4A3C6CED-77F4-4D4C-9B74-682C127EBA7D}" dt="2023-03-10T15:32:02.875" v="17" actId="20577"/>
            <ac:spMkLst>
              <pc:docMk/>
              <pc:sldMasterMk cId="2011684619" sldId="2147483660"/>
              <pc:sldLayoutMk cId="3989823528" sldId="2147483663"/>
              <ac:spMk id="7" creationId="{7F0983CD-97D2-0DA3-EE84-74289BAB7B87}"/>
            </ac:spMkLst>
          </pc:spChg>
        </pc:sldLayoutChg>
      </pc:sldMasterChg>
    </pc:docChg>
  </pc:docChgLst>
  <pc:docChgLst>
    <pc:chgData name="Franziska Händschel" userId="e2149472-3187-4d00-b16a-a19eff6fc04a" providerId="ADAL" clId="{71BE8B29-6DB9-4EBD-9DBB-C34D1652F153}"/>
    <pc:docChg chg="custSel modSld modMainMaster">
      <pc:chgData name="Franziska Händschel" userId="e2149472-3187-4d00-b16a-a19eff6fc04a" providerId="ADAL" clId="{71BE8B29-6DB9-4EBD-9DBB-C34D1652F153}" dt="2024-04-24T14:00:30.340" v="64" actId="14100"/>
      <pc:docMkLst>
        <pc:docMk/>
      </pc:docMkLst>
      <pc:sldChg chg="addSp delSp modSp mod">
        <pc:chgData name="Franziska Händschel" userId="e2149472-3187-4d00-b16a-a19eff6fc04a" providerId="ADAL" clId="{71BE8B29-6DB9-4EBD-9DBB-C34D1652F153}" dt="2024-04-24T13:57:28.987" v="46" actId="21"/>
        <pc:sldMkLst>
          <pc:docMk/>
          <pc:sldMk cId="2597464754" sldId="267"/>
        </pc:sldMkLst>
        <pc:spChg chg="del mod">
          <ac:chgData name="Franziska Händschel" userId="e2149472-3187-4d00-b16a-a19eff6fc04a" providerId="ADAL" clId="{71BE8B29-6DB9-4EBD-9DBB-C34D1652F153}" dt="2024-04-24T13:57:28.987" v="46" actId="21"/>
          <ac:spMkLst>
            <pc:docMk/>
            <pc:sldMk cId="2597464754" sldId="267"/>
            <ac:spMk id="10" creationId="{C7E09CBE-40AF-1683-0107-8ACC9AB04788}"/>
          </ac:spMkLst>
        </pc:spChg>
        <pc:spChg chg="del">
          <ac:chgData name="Franziska Händschel" userId="e2149472-3187-4d00-b16a-a19eff6fc04a" providerId="ADAL" clId="{71BE8B29-6DB9-4EBD-9DBB-C34D1652F153}" dt="2024-04-24T13:57:28.987" v="46" actId="21"/>
          <ac:spMkLst>
            <pc:docMk/>
            <pc:sldMk cId="2597464754" sldId="267"/>
            <ac:spMk id="18" creationId="{DBFF88DF-68CF-7CFC-1D09-0D8CF233733A}"/>
          </ac:spMkLst>
        </pc:spChg>
        <pc:spChg chg="del mod">
          <ac:chgData name="Franziska Händschel" userId="e2149472-3187-4d00-b16a-a19eff6fc04a" providerId="ADAL" clId="{71BE8B29-6DB9-4EBD-9DBB-C34D1652F153}" dt="2024-04-24T13:57:28.987" v="46" actId="21"/>
          <ac:spMkLst>
            <pc:docMk/>
            <pc:sldMk cId="2597464754" sldId="267"/>
            <ac:spMk id="22" creationId="{1105B80B-C3A2-E48D-21D1-DE56F77461FA}"/>
          </ac:spMkLst>
        </pc:spChg>
        <pc:spChg chg="del">
          <ac:chgData name="Franziska Händschel" userId="e2149472-3187-4d00-b16a-a19eff6fc04a" providerId="ADAL" clId="{71BE8B29-6DB9-4EBD-9DBB-C34D1652F153}" dt="2024-04-24T13:57:28.987" v="46" actId="21"/>
          <ac:spMkLst>
            <pc:docMk/>
            <pc:sldMk cId="2597464754" sldId="267"/>
            <ac:spMk id="32" creationId="{3577E01A-CA25-539F-EB2E-0F264508B8E4}"/>
          </ac:spMkLst>
        </pc:spChg>
        <pc:picChg chg="add del mod">
          <ac:chgData name="Franziska Händschel" userId="e2149472-3187-4d00-b16a-a19eff6fc04a" providerId="ADAL" clId="{71BE8B29-6DB9-4EBD-9DBB-C34D1652F153}" dt="2024-04-24T13:57:05.626" v="41" actId="21"/>
          <ac:picMkLst>
            <pc:docMk/>
            <pc:sldMk cId="2597464754" sldId="267"/>
            <ac:picMk id="4" creationId="{57177366-BA66-E7C4-0F98-61981BE1CECC}"/>
          </ac:picMkLst>
        </pc:picChg>
        <pc:picChg chg="add del mod">
          <ac:chgData name="Franziska Händschel" userId="e2149472-3187-4d00-b16a-a19eff6fc04a" providerId="ADAL" clId="{71BE8B29-6DB9-4EBD-9DBB-C34D1652F153}" dt="2024-04-24T13:57:22.800" v="44" actId="21"/>
          <ac:picMkLst>
            <pc:docMk/>
            <pc:sldMk cId="2597464754" sldId="267"/>
            <ac:picMk id="5" creationId="{57177366-BA66-E7C4-0F98-61981BE1CECC}"/>
          </ac:picMkLst>
        </pc:picChg>
        <pc:picChg chg="add del mod">
          <ac:chgData name="Franziska Händschel" userId="e2149472-3187-4d00-b16a-a19eff6fc04a" providerId="ADAL" clId="{71BE8B29-6DB9-4EBD-9DBB-C34D1652F153}" dt="2024-04-24T13:57:28.987" v="46" actId="21"/>
          <ac:picMkLst>
            <pc:docMk/>
            <pc:sldMk cId="2597464754" sldId="267"/>
            <ac:picMk id="6" creationId="{57177366-BA66-E7C4-0F98-61981BE1CECC}"/>
          </ac:picMkLst>
        </pc:picChg>
        <pc:picChg chg="del">
          <ac:chgData name="Franziska Händschel" userId="e2149472-3187-4d00-b16a-a19eff6fc04a" providerId="ADAL" clId="{71BE8B29-6DB9-4EBD-9DBB-C34D1652F153}" dt="2024-04-24T13:57:06.726" v="42" actId="478"/>
          <ac:picMkLst>
            <pc:docMk/>
            <pc:sldMk cId="2597464754" sldId="267"/>
            <ac:picMk id="1026" creationId="{38C1C1BD-4E79-FAA9-D6A7-2058A6C29205}"/>
          </ac:picMkLst>
        </pc:picChg>
      </pc:sldChg>
      <pc:sldChg chg="delSp mod">
        <pc:chgData name="Franziska Händschel" userId="e2149472-3187-4d00-b16a-a19eff6fc04a" providerId="ADAL" clId="{71BE8B29-6DB9-4EBD-9DBB-C34D1652F153}" dt="2024-04-24T13:58:18.894" v="50" actId="21"/>
        <pc:sldMkLst>
          <pc:docMk/>
          <pc:sldMk cId="531890999" sldId="268"/>
        </pc:sldMkLst>
        <pc:spChg chg="del">
          <ac:chgData name="Franziska Händschel" userId="e2149472-3187-4d00-b16a-a19eff6fc04a" providerId="ADAL" clId="{71BE8B29-6DB9-4EBD-9DBB-C34D1652F153}" dt="2024-04-24T13:58:18.894" v="50" actId="21"/>
          <ac:spMkLst>
            <pc:docMk/>
            <pc:sldMk cId="531890999" sldId="268"/>
            <ac:spMk id="14" creationId="{9D28F8D1-B36C-4B55-B528-ED7DE5025A9F}"/>
          </ac:spMkLst>
        </pc:spChg>
        <pc:spChg chg="del">
          <ac:chgData name="Franziska Händschel" userId="e2149472-3187-4d00-b16a-a19eff6fc04a" providerId="ADAL" clId="{71BE8B29-6DB9-4EBD-9DBB-C34D1652F153}" dt="2024-04-24T13:58:18.894" v="50" actId="21"/>
          <ac:spMkLst>
            <pc:docMk/>
            <pc:sldMk cId="531890999" sldId="268"/>
            <ac:spMk id="30" creationId="{E9668DC6-AD4B-9478-A58F-56937C096772}"/>
          </ac:spMkLst>
        </pc:spChg>
        <pc:spChg chg="del">
          <ac:chgData name="Franziska Händschel" userId="e2149472-3187-4d00-b16a-a19eff6fc04a" providerId="ADAL" clId="{71BE8B29-6DB9-4EBD-9DBB-C34D1652F153}" dt="2024-04-24T13:58:18.894" v="50" actId="21"/>
          <ac:spMkLst>
            <pc:docMk/>
            <pc:sldMk cId="531890999" sldId="268"/>
            <ac:spMk id="40" creationId="{CAC665D7-9BE3-5330-8DED-804DA990FF63}"/>
          </ac:spMkLst>
        </pc:spChg>
      </pc:sldChg>
      <pc:sldChg chg="delSp mod">
        <pc:chgData name="Franziska Händschel" userId="e2149472-3187-4d00-b16a-a19eff6fc04a" providerId="ADAL" clId="{71BE8B29-6DB9-4EBD-9DBB-C34D1652F153}" dt="2024-04-24T13:58:07.686" v="48" actId="21"/>
        <pc:sldMkLst>
          <pc:docMk/>
          <pc:sldMk cId="674079243" sldId="269"/>
        </pc:sldMkLst>
        <pc:spChg chg="del">
          <ac:chgData name="Franziska Händschel" userId="e2149472-3187-4d00-b16a-a19eff6fc04a" providerId="ADAL" clId="{71BE8B29-6DB9-4EBD-9DBB-C34D1652F153}" dt="2024-04-24T13:58:07.686" v="48" actId="21"/>
          <ac:spMkLst>
            <pc:docMk/>
            <pc:sldMk cId="674079243" sldId="269"/>
            <ac:spMk id="30" creationId="{E9668DC6-AD4B-9478-A58F-56937C096772}"/>
          </ac:spMkLst>
        </pc:spChg>
        <pc:spChg chg="del">
          <ac:chgData name="Franziska Händschel" userId="e2149472-3187-4d00-b16a-a19eff6fc04a" providerId="ADAL" clId="{71BE8B29-6DB9-4EBD-9DBB-C34D1652F153}" dt="2024-04-24T13:58:07.686" v="48" actId="21"/>
          <ac:spMkLst>
            <pc:docMk/>
            <pc:sldMk cId="674079243" sldId="269"/>
            <ac:spMk id="40" creationId="{CAC665D7-9BE3-5330-8DED-804DA990FF63}"/>
          </ac:spMkLst>
        </pc:spChg>
        <pc:spChg chg="del">
          <ac:chgData name="Franziska Händschel" userId="e2149472-3187-4d00-b16a-a19eff6fc04a" providerId="ADAL" clId="{71BE8B29-6DB9-4EBD-9DBB-C34D1652F153}" dt="2024-04-24T13:58:07.686" v="48" actId="21"/>
          <ac:spMkLst>
            <pc:docMk/>
            <pc:sldMk cId="674079243" sldId="269"/>
            <ac:spMk id="48" creationId="{61D2B760-02F0-3639-BA4D-66B5DB6A9E91}"/>
          </ac:spMkLst>
        </pc:spChg>
        <pc:spChg chg="del">
          <ac:chgData name="Franziska Händschel" userId="e2149472-3187-4d00-b16a-a19eff6fc04a" providerId="ADAL" clId="{71BE8B29-6DB9-4EBD-9DBB-C34D1652F153}" dt="2024-04-24T13:58:07.686" v="48" actId="21"/>
          <ac:spMkLst>
            <pc:docMk/>
            <pc:sldMk cId="674079243" sldId="269"/>
            <ac:spMk id="58" creationId="{3AB87A7E-DA6A-7A9C-3BEC-43C708758B3D}"/>
          </ac:spMkLst>
        </pc:spChg>
      </pc:sldChg>
      <pc:sldMasterChg chg="addSp delSp modSp mod delSldLayout modSldLayout">
        <pc:chgData name="Franziska Händschel" userId="e2149472-3187-4d00-b16a-a19eff6fc04a" providerId="ADAL" clId="{71BE8B29-6DB9-4EBD-9DBB-C34D1652F153}" dt="2024-04-24T14:00:30.340" v="64" actId="14100"/>
        <pc:sldMasterMkLst>
          <pc:docMk/>
          <pc:sldMasterMk cId="3397671692" sldId="2147483664"/>
        </pc:sldMasterMkLst>
        <pc:spChg chg="del">
          <ac:chgData name="Franziska Händschel" userId="e2149472-3187-4d00-b16a-a19eff6fc04a" providerId="ADAL" clId="{71BE8B29-6DB9-4EBD-9DBB-C34D1652F153}" dt="2024-04-24T13:53:42.228" v="0" actId="478"/>
          <ac:spMkLst>
            <pc:docMk/>
            <pc:sldMasterMk cId="3397671692" sldId="2147483664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71BE8B29-6DB9-4EBD-9DBB-C34D1652F153}" dt="2024-04-24T13:53:42.228" v="0" actId="478"/>
          <ac:spMkLst>
            <pc:docMk/>
            <pc:sldMasterMk cId="3397671692" sldId="2147483664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71BE8B29-6DB9-4EBD-9DBB-C34D1652F153}" dt="2024-04-24T13:53:42.228" v="0" actId="478"/>
          <ac:spMkLst>
            <pc:docMk/>
            <pc:sldMasterMk cId="3397671692" sldId="2147483664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71BE8B29-6DB9-4EBD-9DBB-C34D1652F153}" dt="2024-04-24T13:53:42.228" v="0" actId="478"/>
          <ac:spMkLst>
            <pc:docMk/>
            <pc:sldMasterMk cId="3397671692" sldId="2147483664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71BE8B29-6DB9-4EBD-9DBB-C34D1652F153}" dt="2024-04-24T13:53:42.228" v="0" actId="478"/>
          <ac:spMkLst>
            <pc:docMk/>
            <pc:sldMasterMk cId="3397671692" sldId="2147483664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71BE8B29-6DB9-4EBD-9DBB-C34D1652F153}" dt="2024-04-24T13:53:42.746" v="1"/>
          <ac:spMkLst>
            <pc:docMk/>
            <pc:sldMasterMk cId="3397671692" sldId="2147483664"/>
            <ac:spMk id="9" creationId="{A824C3D4-E73F-2672-6A84-C63EED28DCB8}"/>
          </ac:spMkLst>
        </pc:spChg>
        <pc:grpChg chg="add mod">
          <ac:chgData name="Franziska Händschel" userId="e2149472-3187-4d00-b16a-a19eff6fc04a" providerId="ADAL" clId="{71BE8B29-6DB9-4EBD-9DBB-C34D1652F153}" dt="2024-04-24T13:53:42.746" v="1"/>
          <ac:grpSpMkLst>
            <pc:docMk/>
            <pc:sldMasterMk cId="3397671692" sldId="2147483664"/>
            <ac:grpSpMk id="7" creationId="{F12724A8-98FB-7CF4-F61D-284D78C253E7}"/>
          </ac:grpSpMkLst>
        </pc:grpChg>
        <pc:picChg chg="mod">
          <ac:chgData name="Franziska Händschel" userId="e2149472-3187-4d00-b16a-a19eff6fc04a" providerId="ADAL" clId="{71BE8B29-6DB9-4EBD-9DBB-C34D1652F153}" dt="2024-04-24T13:53:42.746" v="1"/>
          <ac:picMkLst>
            <pc:docMk/>
            <pc:sldMasterMk cId="3397671692" sldId="2147483664"/>
            <ac:picMk id="8" creationId="{E3357919-8EC8-9262-A317-D003B9B467D2}"/>
          </ac:picMkLst>
        </pc:picChg>
        <pc:sldLayoutChg chg="del">
          <pc:chgData name="Franziska Händschel" userId="e2149472-3187-4d00-b16a-a19eff6fc04a" providerId="ADAL" clId="{71BE8B29-6DB9-4EBD-9DBB-C34D1652F153}" dt="2024-04-24T13:53:47.110" v="2" actId="2696"/>
          <pc:sldLayoutMkLst>
            <pc:docMk/>
            <pc:sldMasterMk cId="3397671692" sldId="2147483664"/>
            <pc:sldLayoutMk cId="3973217082" sldId="2147483665"/>
          </pc:sldLayoutMkLst>
        </pc:sldLayoutChg>
        <pc:sldLayoutChg chg="del">
          <pc:chgData name="Franziska Händschel" userId="e2149472-3187-4d00-b16a-a19eff6fc04a" providerId="ADAL" clId="{71BE8B29-6DB9-4EBD-9DBB-C34D1652F153}" dt="2024-04-24T13:53:47.125" v="3" actId="2696"/>
          <pc:sldLayoutMkLst>
            <pc:docMk/>
            <pc:sldMasterMk cId="3397671692" sldId="2147483664"/>
            <pc:sldLayoutMk cId="3886056517" sldId="2147483666"/>
          </pc:sldLayoutMkLst>
        </pc:sldLayoutChg>
        <pc:sldLayoutChg chg="del">
          <pc:chgData name="Franziska Händschel" userId="e2149472-3187-4d00-b16a-a19eff6fc04a" providerId="ADAL" clId="{71BE8B29-6DB9-4EBD-9DBB-C34D1652F153}" dt="2024-04-24T13:53:47.141" v="4" actId="2696"/>
          <pc:sldLayoutMkLst>
            <pc:docMk/>
            <pc:sldMasterMk cId="3397671692" sldId="2147483664"/>
            <pc:sldLayoutMk cId="392666081" sldId="2147483667"/>
          </pc:sldLayoutMkLst>
        </pc:sldLayoutChg>
        <pc:sldLayoutChg chg="del">
          <pc:chgData name="Franziska Händschel" userId="e2149472-3187-4d00-b16a-a19eff6fc04a" providerId="ADAL" clId="{71BE8B29-6DB9-4EBD-9DBB-C34D1652F153}" dt="2024-04-24T13:53:47.157" v="5" actId="2696"/>
          <pc:sldLayoutMkLst>
            <pc:docMk/>
            <pc:sldMasterMk cId="3397671692" sldId="2147483664"/>
            <pc:sldLayoutMk cId="2582147093" sldId="2147483668"/>
          </pc:sldLayoutMkLst>
        </pc:sldLayoutChg>
        <pc:sldLayoutChg chg="del">
          <pc:chgData name="Franziska Händschel" userId="e2149472-3187-4d00-b16a-a19eff6fc04a" providerId="ADAL" clId="{71BE8B29-6DB9-4EBD-9DBB-C34D1652F153}" dt="2024-04-24T13:53:47.173" v="6" actId="2696"/>
          <pc:sldLayoutMkLst>
            <pc:docMk/>
            <pc:sldMasterMk cId="3397671692" sldId="2147483664"/>
            <pc:sldLayoutMk cId="1418753952" sldId="2147483669"/>
          </pc:sldLayoutMkLst>
        </pc:sldLayoutChg>
        <pc:sldLayoutChg chg="del">
          <pc:chgData name="Franziska Händschel" userId="e2149472-3187-4d00-b16a-a19eff6fc04a" providerId="ADAL" clId="{71BE8B29-6DB9-4EBD-9DBB-C34D1652F153}" dt="2024-04-24T13:53:47.173" v="7" actId="2696"/>
          <pc:sldLayoutMkLst>
            <pc:docMk/>
            <pc:sldMasterMk cId="3397671692" sldId="2147483664"/>
            <pc:sldLayoutMk cId="2307478038" sldId="2147483670"/>
          </pc:sldLayoutMkLst>
        </pc:sldLayoutChg>
        <pc:sldLayoutChg chg="del">
          <pc:chgData name="Franziska Händschel" userId="e2149472-3187-4d00-b16a-a19eff6fc04a" providerId="ADAL" clId="{71BE8B29-6DB9-4EBD-9DBB-C34D1652F153}" dt="2024-04-24T13:53:47.189" v="8" actId="2696"/>
          <pc:sldLayoutMkLst>
            <pc:docMk/>
            <pc:sldMasterMk cId="3397671692" sldId="2147483664"/>
            <pc:sldLayoutMk cId="3656212052" sldId="2147483671"/>
          </pc:sldLayoutMkLst>
        </pc:sldLayoutChg>
        <pc:sldLayoutChg chg="del">
          <pc:chgData name="Franziska Händschel" userId="e2149472-3187-4d00-b16a-a19eff6fc04a" providerId="ADAL" clId="{71BE8B29-6DB9-4EBD-9DBB-C34D1652F153}" dt="2024-04-24T13:53:47.206" v="9" actId="2696"/>
          <pc:sldLayoutMkLst>
            <pc:docMk/>
            <pc:sldMasterMk cId="3397671692" sldId="2147483664"/>
            <pc:sldLayoutMk cId="3552363700" sldId="2147483672"/>
          </pc:sldLayoutMkLst>
        </pc:sldLayoutChg>
        <pc:sldLayoutChg chg="del">
          <pc:chgData name="Franziska Händschel" userId="e2149472-3187-4d00-b16a-a19eff6fc04a" providerId="ADAL" clId="{71BE8B29-6DB9-4EBD-9DBB-C34D1652F153}" dt="2024-04-24T13:53:47.206" v="10" actId="2696"/>
          <pc:sldLayoutMkLst>
            <pc:docMk/>
            <pc:sldMasterMk cId="3397671692" sldId="2147483664"/>
            <pc:sldLayoutMk cId="864754656" sldId="2147483673"/>
          </pc:sldLayoutMkLst>
        </pc:sldLayoutChg>
        <pc:sldLayoutChg chg="del">
          <pc:chgData name="Franziska Händschel" userId="e2149472-3187-4d00-b16a-a19eff6fc04a" providerId="ADAL" clId="{71BE8B29-6DB9-4EBD-9DBB-C34D1652F153}" dt="2024-04-24T13:53:47.222" v="11" actId="2696"/>
          <pc:sldLayoutMkLst>
            <pc:docMk/>
            <pc:sldMasterMk cId="3397671692" sldId="2147483664"/>
            <pc:sldLayoutMk cId="3221547444" sldId="2147483674"/>
          </pc:sldLayoutMkLst>
        </pc:sldLayoutChg>
        <pc:sldLayoutChg chg="del">
          <pc:chgData name="Franziska Händschel" userId="e2149472-3187-4d00-b16a-a19eff6fc04a" providerId="ADAL" clId="{71BE8B29-6DB9-4EBD-9DBB-C34D1652F153}" dt="2024-04-24T13:53:47.238" v="12" actId="2696"/>
          <pc:sldLayoutMkLst>
            <pc:docMk/>
            <pc:sldMasterMk cId="3397671692" sldId="2147483664"/>
            <pc:sldLayoutMk cId="3819800439" sldId="2147483675"/>
          </pc:sldLayoutMkLst>
        </pc:sldLayoutChg>
        <pc:sldLayoutChg chg="addSp delSp modSp mod">
          <pc:chgData name="Franziska Händschel" userId="e2149472-3187-4d00-b16a-a19eff6fc04a" providerId="ADAL" clId="{71BE8B29-6DB9-4EBD-9DBB-C34D1652F153}" dt="2024-04-24T14:00:30.340" v="64" actId="14100"/>
          <pc:sldLayoutMkLst>
            <pc:docMk/>
            <pc:sldMasterMk cId="3397671692" sldId="2147483664"/>
            <pc:sldLayoutMk cId="4051509234" sldId="2147483676"/>
          </pc:sldLayoutMkLst>
          <pc:spChg chg="add mod">
            <ac:chgData name="Franziska Händschel" userId="e2149472-3187-4d00-b16a-a19eff6fc04a" providerId="ADAL" clId="{71BE8B29-6DB9-4EBD-9DBB-C34D1652F153}" dt="2024-04-24T13:54:38.612" v="24" actId="207"/>
            <ac:spMkLst>
              <pc:docMk/>
              <pc:sldMasterMk cId="3397671692" sldId="2147483664"/>
              <pc:sldLayoutMk cId="4051509234" sldId="2147483676"/>
              <ac:spMk id="2" creationId="{877138C0-3634-4997-4530-1BF8C5A832CA}"/>
            </ac:spMkLst>
          </pc:spChg>
          <pc:spChg chg="add mod">
            <ac:chgData name="Franziska Händschel" userId="e2149472-3187-4d00-b16a-a19eff6fc04a" providerId="ADAL" clId="{71BE8B29-6DB9-4EBD-9DBB-C34D1652F153}" dt="2024-04-24T13:54:14.327" v="15"/>
            <ac:spMkLst>
              <pc:docMk/>
              <pc:sldMasterMk cId="3397671692" sldId="2147483664"/>
              <pc:sldLayoutMk cId="4051509234" sldId="2147483676"/>
              <ac:spMk id="3" creationId="{6D793375-DCEA-2687-21E5-6610CCAF78EE}"/>
            </ac:spMkLst>
          </pc:spChg>
          <pc:spChg chg="add del mod">
            <ac:chgData name="Franziska Händschel" userId="e2149472-3187-4d00-b16a-a19eff6fc04a" providerId="ADAL" clId="{71BE8B29-6DB9-4EBD-9DBB-C34D1652F153}" dt="2024-04-24T13:54:28.036" v="18" actId="478"/>
            <ac:spMkLst>
              <pc:docMk/>
              <pc:sldMasterMk cId="3397671692" sldId="2147483664"/>
              <pc:sldLayoutMk cId="4051509234" sldId="2147483676"/>
              <ac:spMk id="4" creationId="{E358ACEC-C9AD-5CA4-9C93-3AD5344D09B6}"/>
            </ac:spMkLst>
          </pc:spChg>
          <pc:spChg chg="add mod">
            <ac:chgData name="Franziska Händschel" userId="e2149472-3187-4d00-b16a-a19eff6fc04a" providerId="ADAL" clId="{71BE8B29-6DB9-4EBD-9DBB-C34D1652F153}" dt="2024-04-24T13:57:31.062" v="47"/>
            <ac:spMkLst>
              <pc:docMk/>
              <pc:sldMasterMk cId="3397671692" sldId="2147483664"/>
              <pc:sldLayoutMk cId="4051509234" sldId="2147483676"/>
              <ac:spMk id="5" creationId="{C7E09CBE-40AF-1683-0107-8ACC9AB04788}"/>
            </ac:spMkLst>
          </pc:spChg>
          <pc:spChg chg="del">
            <ac:chgData name="Franziska Händschel" userId="e2149472-3187-4d00-b16a-a19eff6fc04a" providerId="ADAL" clId="{71BE8B29-6DB9-4EBD-9DBB-C34D1652F153}" dt="2024-04-24T13:54:03.637" v="13" actId="478"/>
            <ac:spMkLst>
              <pc:docMk/>
              <pc:sldMasterMk cId="3397671692" sldId="2147483664"/>
              <pc:sldLayoutMk cId="4051509234" sldId="2147483676"/>
              <ac:spMk id="7" creationId="{7F0983CD-97D2-0DA3-EE84-74289BAB7B87}"/>
            </ac:spMkLst>
          </pc:spChg>
          <pc:spChg chg="add mod">
            <ac:chgData name="Franziska Händschel" userId="e2149472-3187-4d00-b16a-a19eff6fc04a" providerId="ADAL" clId="{71BE8B29-6DB9-4EBD-9DBB-C34D1652F153}" dt="2024-04-24T13:58:44.977" v="53" actId="207"/>
            <ac:spMkLst>
              <pc:docMk/>
              <pc:sldMasterMk cId="3397671692" sldId="2147483664"/>
              <pc:sldLayoutMk cId="4051509234" sldId="2147483676"/>
              <ac:spMk id="11" creationId="{B58D85A3-870E-2813-E04D-7C73BE8A6A99}"/>
            </ac:spMkLst>
          </pc:spChg>
          <pc:spChg chg="add mod">
            <ac:chgData name="Franziska Händschel" userId="e2149472-3187-4d00-b16a-a19eff6fc04a" providerId="ADAL" clId="{71BE8B29-6DB9-4EBD-9DBB-C34D1652F153}" dt="2024-04-24T13:57:31.062" v="47"/>
            <ac:spMkLst>
              <pc:docMk/>
              <pc:sldMasterMk cId="3397671692" sldId="2147483664"/>
              <pc:sldLayoutMk cId="4051509234" sldId="2147483676"/>
              <ac:spMk id="18" creationId="{DBFF88DF-68CF-7CFC-1D09-0D8CF233733A}"/>
            </ac:spMkLst>
          </pc:spChg>
          <pc:spChg chg="add mod">
            <ac:chgData name="Franziska Händschel" userId="e2149472-3187-4d00-b16a-a19eff6fc04a" providerId="ADAL" clId="{71BE8B29-6DB9-4EBD-9DBB-C34D1652F153}" dt="2024-04-24T13:57:31.062" v="47"/>
            <ac:spMkLst>
              <pc:docMk/>
              <pc:sldMasterMk cId="3397671692" sldId="2147483664"/>
              <pc:sldLayoutMk cId="4051509234" sldId="2147483676"/>
              <ac:spMk id="22" creationId="{1105B80B-C3A2-E48D-21D1-DE56F77461FA}"/>
            </ac:spMkLst>
          </pc:spChg>
          <pc:spChg chg="add mod">
            <ac:chgData name="Franziska Händschel" userId="e2149472-3187-4d00-b16a-a19eff6fc04a" providerId="ADAL" clId="{71BE8B29-6DB9-4EBD-9DBB-C34D1652F153}" dt="2024-04-24T13:57:31.062" v="47"/>
            <ac:spMkLst>
              <pc:docMk/>
              <pc:sldMasterMk cId="3397671692" sldId="2147483664"/>
              <pc:sldLayoutMk cId="4051509234" sldId="2147483676"/>
              <ac:spMk id="32" creationId="{3577E01A-CA25-539F-EB2E-0F264508B8E4}"/>
            </ac:spMkLst>
          </pc:spChg>
          <pc:grpChg chg="del">
            <ac:chgData name="Franziska Händschel" userId="e2149472-3187-4d00-b16a-a19eff6fc04a" providerId="ADAL" clId="{71BE8B29-6DB9-4EBD-9DBB-C34D1652F153}" dt="2024-04-24T13:54:43.786" v="25" actId="478"/>
            <ac:grpSpMkLst>
              <pc:docMk/>
              <pc:sldMasterMk cId="3397671692" sldId="2147483664"/>
              <pc:sldLayoutMk cId="4051509234" sldId="2147483676"/>
              <ac:grpSpMk id="8" creationId="{AC3883F0-A72B-BFB9-6B93-F1E5ECEA68F9}"/>
            </ac:grpSpMkLst>
          </pc:grpChg>
          <pc:picChg chg="add mod">
            <ac:chgData name="Franziska Händschel" userId="e2149472-3187-4d00-b16a-a19eff6fc04a" providerId="ADAL" clId="{71BE8B29-6DB9-4EBD-9DBB-C34D1652F153}" dt="2024-04-24T14:00:30.340" v="64" actId="14100"/>
            <ac:picMkLst>
              <pc:docMk/>
              <pc:sldMasterMk cId="3397671692" sldId="2147483664"/>
              <pc:sldLayoutMk cId="4051509234" sldId="2147483676"/>
              <ac:picMk id="6" creationId="{57177366-BA66-E7C4-0F98-61981BE1CECC}"/>
            </ac:picMkLst>
          </pc:picChg>
        </pc:sldLayoutChg>
        <pc:sldLayoutChg chg="addSp delSp modSp mod">
          <pc:chgData name="Franziska Händschel" userId="e2149472-3187-4d00-b16a-a19eff6fc04a" providerId="ADAL" clId="{71BE8B29-6DB9-4EBD-9DBB-C34D1652F153}" dt="2024-04-24T13:59:51.457" v="63" actId="20577"/>
          <pc:sldLayoutMkLst>
            <pc:docMk/>
            <pc:sldMasterMk cId="3397671692" sldId="2147483664"/>
            <pc:sldLayoutMk cId="568885777" sldId="2147483677"/>
          </pc:sldLayoutMkLst>
          <pc:spChg chg="add mod">
            <ac:chgData name="Franziska Händschel" userId="e2149472-3187-4d00-b16a-a19eff6fc04a" providerId="ADAL" clId="{71BE8B29-6DB9-4EBD-9DBB-C34D1652F153}" dt="2024-04-24T13:59:51.457" v="63" actId="20577"/>
            <ac:spMkLst>
              <pc:docMk/>
              <pc:sldMasterMk cId="3397671692" sldId="2147483664"/>
              <pc:sldLayoutMk cId="568885777" sldId="2147483677"/>
              <ac:spMk id="2" creationId="{38F78858-D16E-281C-B3AC-E017638F0DC2}"/>
            </ac:spMkLst>
          </pc:spChg>
          <pc:spChg chg="add mod ord">
            <ac:chgData name="Franziska Händschel" userId="e2149472-3187-4d00-b16a-a19eff6fc04a" providerId="ADAL" clId="{71BE8B29-6DB9-4EBD-9DBB-C34D1652F153}" dt="2024-04-24T13:58:51.179" v="55" actId="167"/>
            <ac:spMkLst>
              <pc:docMk/>
              <pc:sldMasterMk cId="3397671692" sldId="2147483664"/>
              <pc:sldLayoutMk cId="568885777" sldId="2147483677"/>
              <ac:spMk id="4" creationId="{6204358E-4DEC-F9A9-85DB-04CA20EDD109}"/>
            </ac:spMkLst>
          </pc:spChg>
          <pc:spChg chg="del">
            <ac:chgData name="Franziska Händschel" userId="e2149472-3187-4d00-b16a-a19eff6fc04a" providerId="ADAL" clId="{71BE8B29-6DB9-4EBD-9DBB-C34D1652F153}" dt="2024-04-24T13:54:59.951" v="31" actId="478"/>
            <ac:spMkLst>
              <pc:docMk/>
              <pc:sldMasterMk cId="3397671692" sldId="2147483664"/>
              <pc:sldLayoutMk cId="568885777" sldId="2147483677"/>
              <ac:spMk id="7" creationId="{7F0983CD-97D2-0DA3-EE84-74289BAB7B87}"/>
            </ac:spMkLst>
          </pc:spChg>
          <pc:spChg chg="add mod">
            <ac:chgData name="Franziska Händschel" userId="e2149472-3187-4d00-b16a-a19eff6fc04a" providerId="ADAL" clId="{71BE8B29-6DB9-4EBD-9DBB-C34D1652F153}" dt="2024-04-24T13:58:09.865" v="49"/>
            <ac:spMkLst>
              <pc:docMk/>
              <pc:sldMasterMk cId="3397671692" sldId="2147483664"/>
              <pc:sldLayoutMk cId="568885777" sldId="2147483677"/>
              <ac:spMk id="30" creationId="{E9668DC6-AD4B-9478-A58F-56937C096772}"/>
            </ac:spMkLst>
          </pc:spChg>
          <pc:spChg chg="add mod">
            <ac:chgData name="Franziska Händschel" userId="e2149472-3187-4d00-b16a-a19eff6fc04a" providerId="ADAL" clId="{71BE8B29-6DB9-4EBD-9DBB-C34D1652F153}" dt="2024-04-24T13:58:09.865" v="49"/>
            <ac:spMkLst>
              <pc:docMk/>
              <pc:sldMasterMk cId="3397671692" sldId="2147483664"/>
              <pc:sldLayoutMk cId="568885777" sldId="2147483677"/>
              <ac:spMk id="40" creationId="{CAC665D7-9BE3-5330-8DED-804DA990FF63}"/>
            </ac:spMkLst>
          </pc:spChg>
          <pc:spChg chg="add mod">
            <ac:chgData name="Franziska Händschel" userId="e2149472-3187-4d00-b16a-a19eff6fc04a" providerId="ADAL" clId="{71BE8B29-6DB9-4EBD-9DBB-C34D1652F153}" dt="2024-04-24T13:58:09.865" v="49"/>
            <ac:spMkLst>
              <pc:docMk/>
              <pc:sldMasterMk cId="3397671692" sldId="2147483664"/>
              <pc:sldLayoutMk cId="568885777" sldId="2147483677"/>
              <ac:spMk id="48" creationId="{61D2B760-02F0-3639-BA4D-66B5DB6A9E91}"/>
            </ac:spMkLst>
          </pc:spChg>
          <pc:spChg chg="add mod">
            <ac:chgData name="Franziska Händschel" userId="e2149472-3187-4d00-b16a-a19eff6fc04a" providerId="ADAL" clId="{71BE8B29-6DB9-4EBD-9DBB-C34D1652F153}" dt="2024-04-24T13:58:09.865" v="49"/>
            <ac:spMkLst>
              <pc:docMk/>
              <pc:sldMasterMk cId="3397671692" sldId="2147483664"/>
              <pc:sldLayoutMk cId="568885777" sldId="2147483677"/>
              <ac:spMk id="58" creationId="{3AB87A7E-DA6A-7A9C-3BEC-43C708758B3D}"/>
            </ac:spMkLst>
          </pc:spChg>
          <pc:grpChg chg="del">
            <ac:chgData name="Franziska Händschel" userId="e2149472-3187-4d00-b16a-a19eff6fc04a" providerId="ADAL" clId="{71BE8B29-6DB9-4EBD-9DBB-C34D1652F153}" dt="2024-04-24T13:54:46.926" v="26" actId="478"/>
            <ac:grpSpMkLst>
              <pc:docMk/>
              <pc:sldMasterMk cId="3397671692" sldId="2147483664"/>
              <pc:sldLayoutMk cId="568885777" sldId="2147483677"/>
              <ac:grpSpMk id="8" creationId="{AC3883F0-A72B-BFB9-6B93-F1E5ECEA68F9}"/>
            </ac:grpSpMkLst>
          </pc:grpChg>
        </pc:sldLayoutChg>
        <pc:sldLayoutChg chg="addSp delSp modSp mod">
          <pc:chgData name="Franziska Händschel" userId="e2149472-3187-4d00-b16a-a19eff6fc04a" providerId="ADAL" clId="{71BE8B29-6DB9-4EBD-9DBB-C34D1652F153}" dt="2024-04-24T13:59:47.440" v="61" actId="20577"/>
          <pc:sldLayoutMkLst>
            <pc:docMk/>
            <pc:sldMasterMk cId="3397671692" sldId="2147483664"/>
            <pc:sldLayoutMk cId="245013260" sldId="2147483678"/>
          </pc:sldLayoutMkLst>
          <pc:spChg chg="add mod">
            <ac:chgData name="Franziska Händschel" userId="e2149472-3187-4d00-b16a-a19eff6fc04a" providerId="ADAL" clId="{71BE8B29-6DB9-4EBD-9DBB-C34D1652F153}" dt="2024-04-24T13:59:47.440" v="61" actId="20577"/>
            <ac:spMkLst>
              <pc:docMk/>
              <pc:sldMasterMk cId="3397671692" sldId="2147483664"/>
              <pc:sldLayoutMk cId="245013260" sldId="2147483678"/>
              <ac:spMk id="2" creationId="{65880F6D-2E5F-FB61-C3A8-1AF958D4FE4F}"/>
            </ac:spMkLst>
          </pc:spChg>
          <pc:spChg chg="add mod">
            <ac:chgData name="Franziska Händschel" userId="e2149472-3187-4d00-b16a-a19eff6fc04a" providerId="ADAL" clId="{71BE8B29-6DB9-4EBD-9DBB-C34D1652F153}" dt="2024-04-24T13:58:59.605" v="56"/>
            <ac:spMkLst>
              <pc:docMk/>
              <pc:sldMasterMk cId="3397671692" sldId="2147483664"/>
              <pc:sldLayoutMk cId="245013260" sldId="2147483678"/>
              <ac:spMk id="4" creationId="{2D0567BE-993E-5EF9-144A-6544E905CADE}"/>
            </ac:spMkLst>
          </pc:spChg>
          <pc:spChg chg="del">
            <ac:chgData name="Franziska Händschel" userId="e2149472-3187-4d00-b16a-a19eff6fc04a" providerId="ADAL" clId="{71BE8B29-6DB9-4EBD-9DBB-C34D1652F153}" dt="2024-04-24T13:54:54.746" v="30" actId="478"/>
            <ac:spMkLst>
              <pc:docMk/>
              <pc:sldMasterMk cId="3397671692" sldId="2147483664"/>
              <pc:sldLayoutMk cId="245013260" sldId="2147483678"/>
              <ac:spMk id="7" creationId="{7F0983CD-97D2-0DA3-EE84-74289BAB7B87}"/>
            </ac:spMkLst>
          </pc:spChg>
          <pc:spChg chg="add mod">
            <ac:chgData name="Franziska Händschel" userId="e2149472-3187-4d00-b16a-a19eff6fc04a" providerId="ADAL" clId="{71BE8B29-6DB9-4EBD-9DBB-C34D1652F153}" dt="2024-04-24T13:58:20.902" v="51"/>
            <ac:spMkLst>
              <pc:docMk/>
              <pc:sldMasterMk cId="3397671692" sldId="2147483664"/>
              <pc:sldLayoutMk cId="245013260" sldId="2147483678"/>
              <ac:spMk id="14" creationId="{9D28F8D1-B36C-4B55-B528-ED7DE5025A9F}"/>
            </ac:spMkLst>
          </pc:spChg>
          <pc:spChg chg="add mod">
            <ac:chgData name="Franziska Händschel" userId="e2149472-3187-4d00-b16a-a19eff6fc04a" providerId="ADAL" clId="{71BE8B29-6DB9-4EBD-9DBB-C34D1652F153}" dt="2024-04-24T13:58:20.902" v="51"/>
            <ac:spMkLst>
              <pc:docMk/>
              <pc:sldMasterMk cId="3397671692" sldId="2147483664"/>
              <pc:sldLayoutMk cId="245013260" sldId="2147483678"/>
              <ac:spMk id="30" creationId="{E9668DC6-AD4B-9478-A58F-56937C096772}"/>
            </ac:spMkLst>
          </pc:spChg>
          <pc:spChg chg="add mod">
            <ac:chgData name="Franziska Händschel" userId="e2149472-3187-4d00-b16a-a19eff6fc04a" providerId="ADAL" clId="{71BE8B29-6DB9-4EBD-9DBB-C34D1652F153}" dt="2024-04-24T13:58:20.902" v="51"/>
            <ac:spMkLst>
              <pc:docMk/>
              <pc:sldMasterMk cId="3397671692" sldId="2147483664"/>
              <pc:sldLayoutMk cId="245013260" sldId="2147483678"/>
              <ac:spMk id="40" creationId="{CAC665D7-9BE3-5330-8DED-804DA990FF63}"/>
            </ac:spMkLst>
          </pc:spChg>
          <pc:grpChg chg="del">
            <ac:chgData name="Franziska Händschel" userId="e2149472-3187-4d00-b16a-a19eff6fc04a" providerId="ADAL" clId="{71BE8B29-6DB9-4EBD-9DBB-C34D1652F153}" dt="2024-04-24T13:54:49.654" v="28" actId="478"/>
            <ac:grpSpMkLst>
              <pc:docMk/>
              <pc:sldMasterMk cId="3397671692" sldId="2147483664"/>
              <pc:sldLayoutMk cId="245013260" sldId="2147483678"/>
              <ac:grpSpMk id="8" creationId="{AC3883F0-A72B-BFB9-6B93-F1E5ECEA68F9}"/>
            </ac:grpSpMkLst>
          </pc:gr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-2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877138C0-3634-4997-4530-1BF8C5A832CA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V-2 1/3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105B80B-C3A2-E48D-21D1-DE56F77461FA}"/>
              </a:ext>
            </a:extLst>
          </p:cNvPr>
          <p:cNvSpPr/>
          <p:nvPr userDrawn="1"/>
        </p:nvSpPr>
        <p:spPr>
          <a:xfrm>
            <a:off x="795437" y="1218729"/>
            <a:ext cx="5951355" cy="2280671"/>
          </a:xfrm>
          <a:prstGeom prst="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r>
              <a: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Mystery: </a:t>
            </a:r>
          </a:p>
          <a:p>
            <a:r>
              <a: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Warum ist Claus </a:t>
            </a:r>
            <a:br>
              <a: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</a:br>
            <a:r>
              <a: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finanziell ruiniert?</a:t>
            </a:r>
          </a:p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  <a:p>
            <a:r>
              <a: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Notiert eure Einschätzungen und </a:t>
            </a:r>
            <a:br>
              <a: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</a:br>
            <a:r>
              <a: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Erkenntnisse vor und nach dem Mystery</a:t>
            </a:r>
            <a:br>
              <a: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</a:br>
            <a:r>
              <a: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auf diesem Arbeitsblatt.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C7E09CBE-40AF-1683-0107-8ACC9AB04788}"/>
              </a:ext>
            </a:extLst>
          </p:cNvPr>
          <p:cNvSpPr>
            <a:spLocks/>
          </p:cNvSpPr>
          <p:nvPr userDrawn="1"/>
        </p:nvSpPr>
        <p:spPr>
          <a:xfrm rot="10800000" flipH="1">
            <a:off x="4557008" y="1219654"/>
            <a:ext cx="2189784" cy="1765820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738260" rtlCol="0" anchor="ctr">
            <a:noAutofit/>
          </a:bodyPr>
          <a:lstStyle/>
          <a:p>
            <a:pPr algn="ctr"/>
            <a:endParaRPr lang="de-DE" sz="3022" b="1" dirty="0">
              <a:solidFill>
                <a:schemeClr val="tx1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BFF88DF-68CF-7CFC-1D09-0D8CF233733A}"/>
              </a:ext>
            </a:extLst>
          </p:cNvPr>
          <p:cNvSpPr txBox="1"/>
          <p:nvPr userDrawn="1"/>
        </p:nvSpPr>
        <p:spPr>
          <a:xfrm>
            <a:off x="780147" y="3742103"/>
            <a:ext cx="5951355" cy="5573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b="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Zu Beginn der Stunde nahmen wir an, Claus sei aus einem der folgenden Gründe finanziell ruiniert: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3577E01A-CA25-539F-EB2E-0F264508B8E4}"/>
              </a:ext>
            </a:extLst>
          </p:cNvPr>
          <p:cNvSpPr txBox="1"/>
          <p:nvPr userDrawn="1"/>
        </p:nvSpPr>
        <p:spPr>
          <a:xfrm>
            <a:off x="780146" y="6753295"/>
            <a:ext cx="5951355" cy="5573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b="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Nach dem Lösen des Mysterys kennen wir nun den wahren Grund / die wahren Gründe für Claus‘ finanziellen Ruin: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7177366-BA66-E7C4-0F98-61981BE1CE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94148" y="914639"/>
            <a:ext cx="1999412" cy="1840336"/>
          </a:xfrm>
          <a:prstGeom prst="rect">
            <a:avLst/>
          </a:prstGeom>
        </p:spPr>
      </p:pic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B58D85A3-870E-2813-E04D-7C73BE8A6A99}"/>
              </a:ext>
            </a:extLst>
          </p:cNvPr>
          <p:cNvSpPr/>
          <p:nvPr userDrawn="1"/>
        </p:nvSpPr>
        <p:spPr>
          <a:xfrm flipH="1">
            <a:off x="0" y="7399865"/>
            <a:ext cx="4169277" cy="329194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50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-2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6204358E-4DEC-F9A9-85DB-04CA20EDD109}"/>
              </a:ext>
            </a:extLst>
          </p:cNvPr>
          <p:cNvSpPr/>
          <p:nvPr userDrawn="1"/>
        </p:nvSpPr>
        <p:spPr>
          <a:xfrm flipH="1">
            <a:off x="0" y="7399865"/>
            <a:ext cx="4169277" cy="329194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Grafik 2" descr="Ein Bild, das Licht enthält.&#10;&#10;Automatisch generierte Beschreibung">
            <a:extLst>
              <a:ext uri="{FF2B5EF4-FFF2-40B4-BE49-F238E27FC236}">
                <a16:creationId xmlns:a16="http://schemas.microsoft.com/office/drawing/2014/main" id="{5C0697E9-65DE-681C-EFE5-4FD45BDEFBFD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709">
            <a:off x="3919013" y="8422180"/>
            <a:ext cx="3594110" cy="1394590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38F78858-D16E-281C-B3AC-E017638F0DC2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V-2 2/3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E9668DC6-AD4B-9478-A58F-56937C096772}"/>
              </a:ext>
            </a:extLst>
          </p:cNvPr>
          <p:cNvSpPr txBox="1"/>
          <p:nvPr userDrawn="1"/>
        </p:nvSpPr>
        <p:spPr>
          <a:xfrm>
            <a:off x="780147" y="1082857"/>
            <a:ext cx="5951355" cy="5573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b="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Der Vergleich unserer Hypothesen und unserer Lösung zeigt, dass wir Folgendes gelernt haben: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AC665D7-9BE3-5330-8DED-804DA990FF63}"/>
              </a:ext>
            </a:extLst>
          </p:cNvPr>
          <p:cNvSpPr txBox="1"/>
          <p:nvPr userDrawn="1"/>
        </p:nvSpPr>
        <p:spPr>
          <a:xfrm>
            <a:off x="780143" y="3656475"/>
            <a:ext cx="5951355" cy="324833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b="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Das nehmen wir aus dem Mystery für unseren Alltag mit: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61D2B760-02F0-3639-BA4D-66B5DB6A9E91}"/>
              </a:ext>
            </a:extLst>
          </p:cNvPr>
          <p:cNvSpPr txBox="1"/>
          <p:nvPr userDrawn="1"/>
        </p:nvSpPr>
        <p:spPr>
          <a:xfrm>
            <a:off x="792153" y="9613576"/>
            <a:ext cx="5975368" cy="490712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r>
              <a:rPr lang="de-DE" sz="863" dirty="0">
                <a:latin typeface="helvetica" panose="020B0604020202020204" pitchFamily="34" charset="0"/>
                <a:cs typeface="helvetica" panose="020B0604020202020204" pitchFamily="34" charset="0"/>
              </a:rPr>
              <a:t>Dieses Arbeitsblatt orientiert sich an: </a:t>
            </a:r>
          </a:p>
          <a:p>
            <a:r>
              <a:rPr lang="de-DE" sz="863" dirty="0">
                <a:latin typeface="helvetica" panose="020B0604020202020204" pitchFamily="34" charset="0"/>
                <a:cs typeface="helvetica" panose="020B0604020202020204" pitchFamily="34" charset="0"/>
              </a:rPr>
              <a:t>Fridrich, Christian (2015): Kompetenzorientiertes Lernen mit Mysterys – didaktisches Potenzial und methodische Umsetzung eines ergebnisoffenen Lernarrangements. In: GW-Unterricht 140 (4/2015), Seiten 50-62. 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3AB87A7E-DA6A-7A9C-3BEC-43C708758B3D}"/>
              </a:ext>
            </a:extLst>
          </p:cNvPr>
          <p:cNvSpPr txBox="1"/>
          <p:nvPr userDrawn="1"/>
        </p:nvSpPr>
        <p:spPr>
          <a:xfrm>
            <a:off x="780143" y="7394725"/>
            <a:ext cx="5951355" cy="324833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b="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Das interessiert mich noch / dazu will ich mehr erfahren:</a:t>
            </a:r>
          </a:p>
        </p:txBody>
      </p:sp>
    </p:spTree>
    <p:extLst>
      <p:ext uri="{BB962C8B-B14F-4D97-AF65-F5344CB8AC3E}">
        <p14:creationId xmlns:p14="http://schemas.microsoft.com/office/powerpoint/2010/main" val="568885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-2 3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Licht enthält.&#10;&#10;Automatisch generierte Beschreibung">
            <a:extLst>
              <a:ext uri="{FF2B5EF4-FFF2-40B4-BE49-F238E27FC236}">
                <a16:creationId xmlns:a16="http://schemas.microsoft.com/office/drawing/2014/main" id="{64D57728-B835-19B7-AA02-8EA588F2079E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709">
            <a:off x="3919013" y="8422180"/>
            <a:ext cx="3594110" cy="1394590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65880F6D-2E5F-FB61-C3A8-1AF958D4FE4F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V-2 3/3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D28F8D1-B36C-4B55-B528-ED7DE5025A9F}"/>
              </a:ext>
            </a:extLst>
          </p:cNvPr>
          <p:cNvSpPr/>
          <p:nvPr userDrawn="1"/>
        </p:nvSpPr>
        <p:spPr>
          <a:xfrm>
            <a:off x="780144" y="1227305"/>
            <a:ext cx="5951349" cy="838198"/>
          </a:xfrm>
          <a:prstGeom prst="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55423" rIns="194279" rtlCol="0" anchor="t"/>
          <a:lstStyle/>
          <a:p>
            <a:r>
              <a:rPr lang="de-DE" sz="1727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Schon fertig? </a:t>
            </a:r>
            <a:r>
              <a:rPr lang="de-DE" sz="1727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Dann kennst Du sicher auch die Antworten auf folgende Fragen: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E9668DC6-AD4B-9478-A58F-56937C096772}"/>
              </a:ext>
            </a:extLst>
          </p:cNvPr>
          <p:cNvSpPr txBox="1"/>
          <p:nvPr userDrawn="1"/>
        </p:nvSpPr>
        <p:spPr>
          <a:xfrm>
            <a:off x="792150" y="2233332"/>
            <a:ext cx="5951355" cy="5573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b="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Warum hätte ein Umzug nach Niedersachsen Claus vor dem finanziellen Ruin gerettet?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AC665D7-9BE3-5330-8DED-804DA990FF63}"/>
              </a:ext>
            </a:extLst>
          </p:cNvPr>
          <p:cNvSpPr txBox="1"/>
          <p:nvPr userDrawn="1"/>
        </p:nvSpPr>
        <p:spPr>
          <a:xfrm>
            <a:off x="780138" y="5662001"/>
            <a:ext cx="5951355" cy="5573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b="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Welche anderen Entscheidungen oder Versäumnisse hätten Claus zum Verhängnis werden können?</a:t>
            </a:r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2D0567BE-993E-5EF9-144A-6544E905CADE}"/>
              </a:ext>
            </a:extLst>
          </p:cNvPr>
          <p:cNvSpPr/>
          <p:nvPr userDrawn="1"/>
        </p:nvSpPr>
        <p:spPr>
          <a:xfrm flipH="1">
            <a:off x="0" y="7399865"/>
            <a:ext cx="4169277" cy="329194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13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12724A8-98FB-7CF4-F61D-284D78C253E7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E3357919-8EC8-9262-A317-D003B9B46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A824C3D4-E73F-2672-6A84-C63EED28DCB8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767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8AB57124-B6E3-13D2-BC31-322AFC14CCA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0148" y="4404158"/>
            <a:ext cx="5951355" cy="658106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ctr">
            <a:normAutofit/>
          </a:bodyPr>
          <a:lstStyle/>
          <a:p>
            <a:endParaRPr lang="de-DE" sz="1727" dirty="0">
              <a:solidFill>
                <a:schemeClr val="tx1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15AD771-1A0A-0B8F-B30C-83CDC90A2EA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0146" y="5142857"/>
            <a:ext cx="5951355" cy="658106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ctr">
            <a:normAutofit/>
          </a:bodyPr>
          <a:lstStyle/>
          <a:p>
            <a:endParaRPr lang="de-DE" sz="1727" dirty="0">
              <a:solidFill>
                <a:schemeClr val="tx1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715031D9-6AAA-6A90-53D3-578850D310B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0146" y="5881556"/>
            <a:ext cx="5951355" cy="658106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ctr">
            <a:normAutofit/>
          </a:bodyPr>
          <a:lstStyle/>
          <a:p>
            <a:endParaRPr lang="de-DE" sz="172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E5F709DD-524D-1E59-07B6-1EA40B1A51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0146" y="7430682"/>
            <a:ext cx="5951355" cy="2685418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t">
            <a:normAutofit/>
          </a:bodyPr>
          <a:lstStyle/>
          <a:p>
            <a:endParaRPr lang="de-DE" sz="1727" dirty="0">
              <a:solidFill>
                <a:schemeClr val="tx1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464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 52">
            <a:extLst>
              <a:ext uri="{FF2B5EF4-FFF2-40B4-BE49-F238E27FC236}">
                <a16:creationId xmlns:a16="http://schemas.microsoft.com/office/drawing/2014/main" id="{0754F5A6-ACC1-0DF4-8AF2-CDCECE9535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0143" y="1699172"/>
            <a:ext cx="5951355" cy="1748510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t">
            <a:normAutofit/>
          </a:bodyPr>
          <a:lstStyle/>
          <a:p>
            <a:endParaRPr lang="de-DE" sz="1727" dirty="0">
              <a:solidFill>
                <a:schemeClr val="tx1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0740A5E0-028F-15F2-33B4-12EAB75B84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0142" y="4068508"/>
            <a:ext cx="5951355" cy="3108462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t">
            <a:normAutofit/>
          </a:bodyPr>
          <a:lstStyle/>
          <a:p>
            <a:endParaRPr lang="de-DE" sz="1727" dirty="0">
              <a:solidFill>
                <a:schemeClr val="tx1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1B45CAEA-8ED8-D202-A55F-5C19F12FF1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0142" y="7806758"/>
            <a:ext cx="5951355" cy="1657444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t">
            <a:normAutofit/>
          </a:bodyPr>
          <a:lstStyle/>
          <a:p>
            <a:endParaRPr lang="de-DE" sz="1727" dirty="0">
              <a:solidFill>
                <a:schemeClr val="tx1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079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 52">
            <a:extLst>
              <a:ext uri="{FF2B5EF4-FFF2-40B4-BE49-F238E27FC236}">
                <a16:creationId xmlns:a16="http://schemas.microsoft.com/office/drawing/2014/main" id="{0754F5A6-ACC1-0DF4-8AF2-CDCECE9535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0143" y="2864306"/>
            <a:ext cx="5951355" cy="2525625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t">
            <a:normAutofit/>
          </a:bodyPr>
          <a:lstStyle/>
          <a:p>
            <a:endParaRPr lang="de-DE" sz="1727" dirty="0">
              <a:solidFill>
                <a:schemeClr val="tx1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0740A5E0-028F-15F2-33B4-12EAB75B84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0143" y="6271160"/>
            <a:ext cx="5951355" cy="3816370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t">
            <a:normAutofit/>
          </a:bodyPr>
          <a:lstStyle/>
          <a:p>
            <a:endParaRPr lang="de-DE" sz="172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890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3DA053-3D28-42DE-BFFD-8AC1A06175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F24700-1438-445F-8C5E-558CA1CAF857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DEA08AD-EC47-40A4-83D7-D6A181D642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Helvetica</vt:lpstr>
      <vt:lpstr>Helvetica</vt:lpstr>
      <vt:lpstr>Ink Free</vt:lpstr>
      <vt:lpstr>Inter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13</cp:revision>
  <dcterms:created xsi:type="dcterms:W3CDTF">2022-09-06T07:57:40Z</dcterms:created>
  <dcterms:modified xsi:type="dcterms:W3CDTF">2024-04-24T14:00:32Z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