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sldIdLst>
    <p:sldId id="258" r:id="rId5"/>
    <p:sldId id="260" r:id="rId6"/>
    <p:sldId id="261" r:id="rId7"/>
    <p:sldId id="262" r:id="rId8"/>
    <p:sldId id="263" r:id="rId9"/>
    <p:sldId id="264" r:id="rId10"/>
    <p:sldId id="265" r:id="rId11"/>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5197"/>
    <a:srgbClr val="FFFFFF"/>
    <a:srgbClr val="95C46C"/>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12643F-A76C-466B-A77D-E54F10342CD8}" v="18" dt="2024-04-24T15:05:02.1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p:scale>
          <a:sx n="50" d="100"/>
          <a:sy n="50" d="100"/>
        </p:scale>
        <p:origin x="1988"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1812643F-A76C-466B-A77D-E54F10342CD8}"/>
    <pc:docChg chg="undo redo custSel addSld delSld modSld modMainMaster">
      <pc:chgData name="Franziska Händschel" userId="e2149472-3187-4d00-b16a-a19eff6fc04a" providerId="ADAL" clId="{1812643F-A76C-466B-A77D-E54F10342CD8}" dt="2024-04-24T15:06:36.749" v="1668" actId="21"/>
      <pc:docMkLst>
        <pc:docMk/>
      </pc:docMkLst>
      <pc:sldChg chg="delSp modSp mod">
        <pc:chgData name="Franziska Händschel" userId="e2149472-3187-4d00-b16a-a19eff6fc04a" providerId="ADAL" clId="{1812643F-A76C-466B-A77D-E54F10342CD8}" dt="2024-04-24T15:06:36.749" v="1668" actId="21"/>
        <pc:sldMkLst>
          <pc:docMk/>
          <pc:sldMk cId="2336911166" sldId="258"/>
        </pc:sldMkLst>
        <pc:spChg chg="del mod">
          <ac:chgData name="Franziska Händschel" userId="e2149472-3187-4d00-b16a-a19eff6fc04a" providerId="ADAL" clId="{1812643F-A76C-466B-A77D-E54F10342CD8}" dt="2024-04-24T15:06:36.749" v="1668" actId="21"/>
          <ac:spMkLst>
            <pc:docMk/>
            <pc:sldMk cId="2336911166" sldId="258"/>
            <ac:spMk id="2" creationId="{A4FCD309-0A17-6065-02C1-4C27F37CBB8D}"/>
          </ac:spMkLst>
        </pc:spChg>
      </pc:sldChg>
      <pc:sldChg chg="del">
        <pc:chgData name="Franziska Händschel" userId="e2149472-3187-4d00-b16a-a19eff6fc04a" providerId="ADAL" clId="{1812643F-A76C-466B-A77D-E54F10342CD8}" dt="2024-04-24T15:04:00.367" v="1622" actId="47"/>
        <pc:sldMkLst>
          <pc:docMk/>
          <pc:sldMk cId="906384421" sldId="259"/>
        </pc:sldMkLst>
      </pc:sldChg>
      <pc:sldChg chg="del">
        <pc:chgData name="Franziska Händschel" userId="e2149472-3187-4d00-b16a-a19eff6fc04a" providerId="ADAL" clId="{1812643F-A76C-466B-A77D-E54F10342CD8}" dt="2024-04-24T14:40:40.096" v="1" actId="47"/>
        <pc:sldMkLst>
          <pc:docMk/>
          <pc:sldMk cId="586825658" sldId="260"/>
        </pc:sldMkLst>
      </pc:sldChg>
      <pc:sldChg chg="modSp add mod modClrScheme chgLayout">
        <pc:chgData name="Franziska Händschel" userId="e2149472-3187-4d00-b16a-a19eff6fc04a" providerId="ADAL" clId="{1812643F-A76C-466B-A77D-E54F10342CD8}" dt="2024-04-24T15:06:03.202" v="1661" actId="700"/>
        <pc:sldMkLst>
          <pc:docMk/>
          <pc:sldMk cId="4089375718" sldId="260"/>
        </pc:sldMkLst>
        <pc:spChg chg="mod">
          <ac:chgData name="Franziska Händschel" userId="e2149472-3187-4d00-b16a-a19eff6fc04a" providerId="ADAL" clId="{1812643F-A76C-466B-A77D-E54F10342CD8}" dt="2024-04-24T14:49:29.115" v="216" actId="113"/>
          <ac:spMkLst>
            <pc:docMk/>
            <pc:sldMk cId="4089375718" sldId="260"/>
            <ac:spMk id="2" creationId="{A4FCD309-0A17-6065-02C1-4C27F37CBB8D}"/>
          </ac:spMkLst>
        </pc:spChg>
      </pc:sldChg>
      <pc:sldChg chg="modSp add mod modClrScheme chgLayout">
        <pc:chgData name="Franziska Händschel" userId="e2149472-3187-4d00-b16a-a19eff6fc04a" providerId="ADAL" clId="{1812643F-A76C-466B-A77D-E54F10342CD8}" dt="2024-04-24T15:06:06.122" v="1662" actId="700"/>
        <pc:sldMkLst>
          <pc:docMk/>
          <pc:sldMk cId="1997119928" sldId="261"/>
        </pc:sldMkLst>
        <pc:spChg chg="mod">
          <ac:chgData name="Franziska Händschel" userId="e2149472-3187-4d00-b16a-a19eff6fc04a" providerId="ADAL" clId="{1812643F-A76C-466B-A77D-E54F10342CD8}" dt="2024-04-24T14:51:59.667" v="439" actId="6549"/>
          <ac:spMkLst>
            <pc:docMk/>
            <pc:sldMk cId="1997119928" sldId="261"/>
            <ac:spMk id="2" creationId="{A4FCD309-0A17-6065-02C1-4C27F37CBB8D}"/>
          </ac:spMkLst>
        </pc:spChg>
      </pc:sldChg>
      <pc:sldChg chg="del">
        <pc:chgData name="Franziska Händschel" userId="e2149472-3187-4d00-b16a-a19eff6fc04a" providerId="ADAL" clId="{1812643F-A76C-466B-A77D-E54F10342CD8}" dt="2024-04-24T14:40:40.096" v="1" actId="47"/>
        <pc:sldMkLst>
          <pc:docMk/>
          <pc:sldMk cId="3197205028" sldId="261"/>
        </pc:sldMkLst>
      </pc:sldChg>
      <pc:sldChg chg="del">
        <pc:chgData name="Franziska Händschel" userId="e2149472-3187-4d00-b16a-a19eff6fc04a" providerId="ADAL" clId="{1812643F-A76C-466B-A77D-E54F10342CD8}" dt="2024-04-24T14:40:40.096" v="1" actId="47"/>
        <pc:sldMkLst>
          <pc:docMk/>
          <pc:sldMk cId="1558228095" sldId="262"/>
        </pc:sldMkLst>
      </pc:sldChg>
      <pc:sldChg chg="modSp add mod modClrScheme chgLayout">
        <pc:chgData name="Franziska Händschel" userId="e2149472-3187-4d00-b16a-a19eff6fc04a" providerId="ADAL" clId="{1812643F-A76C-466B-A77D-E54F10342CD8}" dt="2024-04-24T15:06:11.091" v="1663" actId="700"/>
        <pc:sldMkLst>
          <pc:docMk/>
          <pc:sldMk cId="4118202401" sldId="262"/>
        </pc:sldMkLst>
        <pc:spChg chg="mod">
          <ac:chgData name="Franziska Händschel" userId="e2149472-3187-4d00-b16a-a19eff6fc04a" providerId="ADAL" clId="{1812643F-A76C-466B-A77D-E54F10342CD8}" dt="2024-04-24T14:54:32.343" v="719" actId="6549"/>
          <ac:spMkLst>
            <pc:docMk/>
            <pc:sldMk cId="4118202401" sldId="262"/>
            <ac:spMk id="2" creationId="{A4FCD309-0A17-6065-02C1-4C27F37CBB8D}"/>
          </ac:spMkLst>
        </pc:spChg>
      </pc:sldChg>
      <pc:sldChg chg="modSp add mod modClrScheme chgLayout">
        <pc:chgData name="Franziska Händschel" userId="e2149472-3187-4d00-b16a-a19eff6fc04a" providerId="ADAL" clId="{1812643F-A76C-466B-A77D-E54F10342CD8}" dt="2024-04-24T15:06:13.882" v="1664" actId="700"/>
        <pc:sldMkLst>
          <pc:docMk/>
          <pc:sldMk cId="2061631773" sldId="263"/>
        </pc:sldMkLst>
        <pc:spChg chg="mod">
          <ac:chgData name="Franziska Händschel" userId="e2149472-3187-4d00-b16a-a19eff6fc04a" providerId="ADAL" clId="{1812643F-A76C-466B-A77D-E54F10342CD8}" dt="2024-04-24T15:00:47.078" v="1363" actId="20577"/>
          <ac:spMkLst>
            <pc:docMk/>
            <pc:sldMk cId="2061631773" sldId="263"/>
            <ac:spMk id="2" creationId="{A4FCD309-0A17-6065-02C1-4C27F37CBB8D}"/>
          </ac:spMkLst>
        </pc:spChg>
      </pc:sldChg>
      <pc:sldChg chg="modSp add mod modClrScheme chgLayout">
        <pc:chgData name="Franziska Händschel" userId="e2149472-3187-4d00-b16a-a19eff6fc04a" providerId="ADAL" clId="{1812643F-A76C-466B-A77D-E54F10342CD8}" dt="2024-04-24T15:06:17.544" v="1665" actId="700"/>
        <pc:sldMkLst>
          <pc:docMk/>
          <pc:sldMk cId="403861010" sldId="264"/>
        </pc:sldMkLst>
        <pc:spChg chg="mod">
          <ac:chgData name="Franziska Händschel" userId="e2149472-3187-4d00-b16a-a19eff6fc04a" providerId="ADAL" clId="{1812643F-A76C-466B-A77D-E54F10342CD8}" dt="2024-04-24T15:00:37.084" v="1356" actId="6549"/>
          <ac:spMkLst>
            <pc:docMk/>
            <pc:sldMk cId="403861010" sldId="264"/>
            <ac:spMk id="2" creationId="{A4FCD309-0A17-6065-02C1-4C27F37CBB8D}"/>
          </ac:spMkLst>
        </pc:spChg>
      </pc:sldChg>
      <pc:sldChg chg="modSp add mod modClrScheme chgLayout">
        <pc:chgData name="Franziska Händschel" userId="e2149472-3187-4d00-b16a-a19eff6fc04a" providerId="ADAL" clId="{1812643F-A76C-466B-A77D-E54F10342CD8}" dt="2024-04-24T15:06:26.391" v="1667" actId="700"/>
        <pc:sldMkLst>
          <pc:docMk/>
          <pc:sldMk cId="76583801" sldId="265"/>
        </pc:sldMkLst>
        <pc:spChg chg="mod">
          <ac:chgData name="Franziska Händschel" userId="e2149472-3187-4d00-b16a-a19eff6fc04a" providerId="ADAL" clId="{1812643F-A76C-466B-A77D-E54F10342CD8}" dt="2024-04-24T15:03:58.370" v="1621" actId="20577"/>
          <ac:spMkLst>
            <pc:docMk/>
            <pc:sldMk cId="76583801" sldId="265"/>
            <ac:spMk id="2" creationId="{A4FCD309-0A17-6065-02C1-4C27F37CBB8D}"/>
          </ac:spMkLst>
        </pc:spChg>
      </pc:sldChg>
      <pc:sldMasterChg chg="modSp mod addSldLayout delSldLayout modSldLayout">
        <pc:chgData name="Franziska Händschel" userId="e2149472-3187-4d00-b16a-a19eff6fc04a" providerId="ADAL" clId="{1812643F-A76C-466B-A77D-E54F10342CD8}" dt="2024-04-24T15:05:55.523" v="1660" actId="6014"/>
        <pc:sldMasterMkLst>
          <pc:docMk/>
          <pc:sldMasterMk cId="2605644359" sldId="2147483689"/>
        </pc:sldMasterMkLst>
        <pc:spChg chg="mod">
          <ac:chgData name="Franziska Händschel" userId="e2149472-3187-4d00-b16a-a19eff6fc04a" providerId="ADAL" clId="{1812643F-A76C-466B-A77D-E54F10342CD8}" dt="2024-04-24T14:40:29.415" v="0" actId="207"/>
          <ac:spMkLst>
            <pc:docMk/>
            <pc:sldMasterMk cId="2605644359" sldId="2147483689"/>
            <ac:spMk id="8" creationId="{3EC0179E-4FA5-29D0-D0CE-A9773B85D74F}"/>
          </ac:spMkLst>
        </pc:spChg>
        <pc:sldLayoutChg chg="addSp delSp modSp mod">
          <pc:chgData name="Franziska Händschel" userId="e2149472-3187-4d00-b16a-a19eff6fc04a" providerId="ADAL" clId="{1812643F-A76C-466B-A77D-E54F10342CD8}" dt="2024-04-24T15:05:13.571" v="1654" actId="6014"/>
          <pc:sldLayoutMkLst>
            <pc:docMk/>
            <pc:sldMasterMk cId="2605644359" sldId="2147483689"/>
            <pc:sldLayoutMk cId="1349253701" sldId="2147483701"/>
          </pc:sldLayoutMkLst>
          <pc:spChg chg="add del mod">
            <ac:chgData name="Franziska Händschel" userId="e2149472-3187-4d00-b16a-a19eff6fc04a" providerId="ADAL" clId="{1812643F-A76C-466B-A77D-E54F10342CD8}" dt="2024-04-24T14:42:41.019" v="22" actId="478"/>
            <ac:spMkLst>
              <pc:docMk/>
              <pc:sldMasterMk cId="2605644359" sldId="2147483689"/>
              <pc:sldLayoutMk cId="1349253701" sldId="2147483701"/>
              <ac:spMk id="2" creationId="{38EEE317-912C-9BBC-7175-014642328196}"/>
            </ac:spMkLst>
          </pc:spChg>
          <pc:spChg chg="mod">
            <ac:chgData name="Franziska Händschel" userId="e2149472-3187-4d00-b16a-a19eff6fc04a" providerId="ADAL" clId="{1812643F-A76C-466B-A77D-E54F10342CD8}" dt="2024-04-24T15:04:23.542" v="1628" actId="20577"/>
            <ac:spMkLst>
              <pc:docMk/>
              <pc:sldMasterMk cId="2605644359" sldId="2147483689"/>
              <pc:sldLayoutMk cId="1349253701" sldId="2147483701"/>
              <ac:spMk id="6" creationId="{54ECD42C-85C8-8A62-3082-1B5666304C84}"/>
            </ac:spMkLst>
          </pc:spChg>
        </pc:sldLayoutChg>
        <pc:sldLayoutChg chg="del">
          <pc:chgData name="Franziska Händschel" userId="e2149472-3187-4d00-b16a-a19eff6fc04a" providerId="ADAL" clId="{1812643F-A76C-466B-A77D-E54F10342CD8}" dt="2024-04-24T15:04:00.367" v="1622" actId="47"/>
          <pc:sldLayoutMkLst>
            <pc:docMk/>
            <pc:sldMasterMk cId="2605644359" sldId="2147483689"/>
            <pc:sldLayoutMk cId="524004558" sldId="2147483702"/>
          </pc:sldLayoutMkLst>
        </pc:sldLayoutChg>
        <pc:sldLayoutChg chg="addSp delSp modSp mod">
          <pc:chgData name="Franziska Händschel" userId="e2149472-3187-4d00-b16a-a19eff6fc04a" providerId="ADAL" clId="{1812643F-A76C-466B-A77D-E54F10342CD8}" dt="2024-04-24T15:05:20.248" v="1655" actId="6014"/>
          <pc:sldLayoutMkLst>
            <pc:docMk/>
            <pc:sldMasterMk cId="2605644359" sldId="2147483689"/>
            <pc:sldLayoutMk cId="620376303" sldId="2147483702"/>
          </pc:sldLayoutMkLst>
          <pc:spChg chg="add mod">
            <ac:chgData name="Franziska Händschel" userId="e2149472-3187-4d00-b16a-a19eff6fc04a" providerId="ADAL" clId="{1812643F-A76C-466B-A77D-E54F10342CD8}" dt="2024-04-24T15:04:31.010" v="1632" actId="20577"/>
            <ac:spMkLst>
              <pc:docMk/>
              <pc:sldMasterMk cId="2605644359" sldId="2147483689"/>
              <pc:sldLayoutMk cId="620376303" sldId="2147483702"/>
              <ac:spMk id="2" creationId="{ED675E18-F0D3-C811-08A2-5529883EFEBA}"/>
            </ac:spMkLst>
          </pc:spChg>
          <pc:spChg chg="del">
            <ac:chgData name="Franziska Händschel" userId="e2149472-3187-4d00-b16a-a19eff6fc04a" providerId="ADAL" clId="{1812643F-A76C-466B-A77D-E54F10342CD8}" dt="2024-04-24T15:04:28.598" v="1629" actId="478"/>
            <ac:spMkLst>
              <pc:docMk/>
              <pc:sldMasterMk cId="2605644359" sldId="2147483689"/>
              <pc:sldLayoutMk cId="620376303" sldId="2147483702"/>
              <ac:spMk id="6" creationId="{54ECD42C-85C8-8A62-3082-1B5666304C84}"/>
            </ac:spMkLst>
          </pc:spChg>
        </pc:sldLayoutChg>
        <pc:sldLayoutChg chg="addSp delSp modSp mod">
          <pc:chgData name="Franziska Händschel" userId="e2149472-3187-4d00-b16a-a19eff6fc04a" providerId="ADAL" clId="{1812643F-A76C-466B-A77D-E54F10342CD8}" dt="2024-04-24T15:05:29.767" v="1656" actId="6014"/>
          <pc:sldLayoutMkLst>
            <pc:docMk/>
            <pc:sldMasterMk cId="2605644359" sldId="2147483689"/>
            <pc:sldLayoutMk cId="1949172426" sldId="2147483703"/>
          </pc:sldLayoutMkLst>
          <pc:spChg chg="add mod">
            <ac:chgData name="Franziska Händschel" userId="e2149472-3187-4d00-b16a-a19eff6fc04a" providerId="ADAL" clId="{1812643F-A76C-466B-A77D-E54F10342CD8}" dt="2024-04-24T15:04:37.545" v="1636" actId="20577"/>
            <ac:spMkLst>
              <pc:docMk/>
              <pc:sldMasterMk cId="2605644359" sldId="2147483689"/>
              <pc:sldLayoutMk cId="1949172426" sldId="2147483703"/>
              <ac:spMk id="2" creationId="{C732716C-EA02-5F7A-9EFD-AEFF4C3FB1A6}"/>
            </ac:spMkLst>
          </pc:spChg>
          <pc:spChg chg="del">
            <ac:chgData name="Franziska Händschel" userId="e2149472-3187-4d00-b16a-a19eff6fc04a" providerId="ADAL" clId="{1812643F-A76C-466B-A77D-E54F10342CD8}" dt="2024-04-24T15:04:33.840" v="1633" actId="478"/>
            <ac:spMkLst>
              <pc:docMk/>
              <pc:sldMasterMk cId="2605644359" sldId="2147483689"/>
              <pc:sldLayoutMk cId="1949172426" sldId="2147483703"/>
              <ac:spMk id="6" creationId="{54ECD42C-85C8-8A62-3082-1B5666304C84}"/>
            </ac:spMkLst>
          </pc:spChg>
        </pc:sldLayoutChg>
        <pc:sldLayoutChg chg="del">
          <pc:chgData name="Franziska Händschel" userId="e2149472-3187-4d00-b16a-a19eff6fc04a" providerId="ADAL" clId="{1812643F-A76C-466B-A77D-E54F10342CD8}" dt="2024-04-24T14:40:46.702" v="3" actId="2696"/>
          <pc:sldLayoutMkLst>
            <pc:docMk/>
            <pc:sldMasterMk cId="2605644359" sldId="2147483689"/>
            <pc:sldLayoutMk cId="3161843481" sldId="2147483703"/>
          </pc:sldLayoutMkLst>
        </pc:sldLayoutChg>
        <pc:sldLayoutChg chg="addSp delSp modSp mod">
          <pc:chgData name="Franziska Händschel" userId="e2149472-3187-4d00-b16a-a19eff6fc04a" providerId="ADAL" clId="{1812643F-A76C-466B-A77D-E54F10342CD8}" dt="2024-04-24T15:05:35.644" v="1657" actId="6014"/>
          <pc:sldLayoutMkLst>
            <pc:docMk/>
            <pc:sldMasterMk cId="2605644359" sldId="2147483689"/>
            <pc:sldLayoutMk cId="2220920034" sldId="2147483704"/>
          </pc:sldLayoutMkLst>
          <pc:spChg chg="add mod">
            <ac:chgData name="Franziska Händschel" userId="e2149472-3187-4d00-b16a-a19eff6fc04a" providerId="ADAL" clId="{1812643F-A76C-466B-A77D-E54F10342CD8}" dt="2024-04-24T15:04:43.911" v="1640" actId="20577"/>
            <ac:spMkLst>
              <pc:docMk/>
              <pc:sldMasterMk cId="2605644359" sldId="2147483689"/>
              <pc:sldLayoutMk cId="2220920034" sldId="2147483704"/>
              <ac:spMk id="2" creationId="{31C04C9B-D201-AFB8-B3CE-D4D8A2EC990F}"/>
            </ac:spMkLst>
          </pc:spChg>
          <pc:spChg chg="del">
            <ac:chgData name="Franziska Händschel" userId="e2149472-3187-4d00-b16a-a19eff6fc04a" providerId="ADAL" clId="{1812643F-A76C-466B-A77D-E54F10342CD8}" dt="2024-04-24T15:04:41.067" v="1637" actId="478"/>
            <ac:spMkLst>
              <pc:docMk/>
              <pc:sldMasterMk cId="2605644359" sldId="2147483689"/>
              <pc:sldLayoutMk cId="2220920034" sldId="2147483704"/>
              <ac:spMk id="6" creationId="{54ECD42C-85C8-8A62-3082-1B5666304C84}"/>
            </ac:spMkLst>
          </pc:spChg>
        </pc:sldLayoutChg>
        <pc:sldLayoutChg chg="del">
          <pc:chgData name="Franziska Händschel" userId="e2149472-3187-4d00-b16a-a19eff6fc04a" providerId="ADAL" clId="{1812643F-A76C-466B-A77D-E54F10342CD8}" dt="2024-04-24T14:40:46.702" v="4" actId="2696"/>
          <pc:sldLayoutMkLst>
            <pc:docMk/>
            <pc:sldMasterMk cId="2605644359" sldId="2147483689"/>
            <pc:sldLayoutMk cId="2771426727" sldId="2147483704"/>
          </pc:sldLayoutMkLst>
        </pc:sldLayoutChg>
        <pc:sldLayoutChg chg="addSp delSp modSp mod">
          <pc:chgData name="Franziska Händschel" userId="e2149472-3187-4d00-b16a-a19eff6fc04a" providerId="ADAL" clId="{1812643F-A76C-466B-A77D-E54F10342CD8}" dt="2024-04-24T15:05:42.123" v="1658" actId="6014"/>
          <pc:sldLayoutMkLst>
            <pc:docMk/>
            <pc:sldMasterMk cId="2605644359" sldId="2147483689"/>
            <pc:sldLayoutMk cId="3551988616" sldId="2147483705"/>
          </pc:sldLayoutMkLst>
          <pc:spChg chg="add mod">
            <ac:chgData name="Franziska Händschel" userId="e2149472-3187-4d00-b16a-a19eff6fc04a" providerId="ADAL" clId="{1812643F-A76C-466B-A77D-E54F10342CD8}" dt="2024-04-24T15:04:50.174" v="1644" actId="20577"/>
            <ac:spMkLst>
              <pc:docMk/>
              <pc:sldMasterMk cId="2605644359" sldId="2147483689"/>
              <pc:sldLayoutMk cId="3551988616" sldId="2147483705"/>
              <ac:spMk id="2" creationId="{DA688F0C-CE31-F6EF-851E-2F2749ECD9F7}"/>
            </ac:spMkLst>
          </pc:spChg>
          <pc:spChg chg="del">
            <ac:chgData name="Franziska Händschel" userId="e2149472-3187-4d00-b16a-a19eff6fc04a" providerId="ADAL" clId="{1812643F-A76C-466B-A77D-E54F10342CD8}" dt="2024-04-24T15:04:46.542" v="1641" actId="478"/>
            <ac:spMkLst>
              <pc:docMk/>
              <pc:sldMasterMk cId="2605644359" sldId="2147483689"/>
              <pc:sldLayoutMk cId="3551988616" sldId="2147483705"/>
              <ac:spMk id="6" creationId="{54ECD42C-85C8-8A62-3082-1B5666304C84}"/>
            </ac:spMkLst>
          </pc:spChg>
        </pc:sldLayoutChg>
        <pc:sldLayoutChg chg="del">
          <pc:chgData name="Franziska Händschel" userId="e2149472-3187-4d00-b16a-a19eff6fc04a" providerId="ADAL" clId="{1812643F-A76C-466B-A77D-E54F10342CD8}" dt="2024-04-24T14:40:46.687" v="2" actId="2696"/>
          <pc:sldLayoutMkLst>
            <pc:docMk/>
            <pc:sldMasterMk cId="2605644359" sldId="2147483689"/>
            <pc:sldLayoutMk cId="3913820625" sldId="2147483705"/>
          </pc:sldLayoutMkLst>
        </pc:sldLayoutChg>
        <pc:sldLayoutChg chg="addSp delSp modSp mod">
          <pc:chgData name="Franziska Händschel" userId="e2149472-3187-4d00-b16a-a19eff6fc04a" providerId="ADAL" clId="{1812643F-A76C-466B-A77D-E54F10342CD8}" dt="2024-04-24T15:05:48.996" v="1659" actId="6014"/>
          <pc:sldLayoutMkLst>
            <pc:docMk/>
            <pc:sldMasterMk cId="2605644359" sldId="2147483689"/>
            <pc:sldLayoutMk cId="1237967026" sldId="2147483706"/>
          </pc:sldLayoutMkLst>
          <pc:spChg chg="add mod">
            <ac:chgData name="Franziska Händschel" userId="e2149472-3187-4d00-b16a-a19eff6fc04a" providerId="ADAL" clId="{1812643F-A76C-466B-A77D-E54F10342CD8}" dt="2024-04-24T15:04:56.157" v="1648" actId="20577"/>
            <ac:spMkLst>
              <pc:docMk/>
              <pc:sldMasterMk cId="2605644359" sldId="2147483689"/>
              <pc:sldLayoutMk cId="1237967026" sldId="2147483706"/>
              <ac:spMk id="2" creationId="{8BAB198A-461E-5057-FE72-894EA21BAFFC}"/>
            </ac:spMkLst>
          </pc:spChg>
          <pc:spChg chg="del">
            <ac:chgData name="Franziska Händschel" userId="e2149472-3187-4d00-b16a-a19eff6fc04a" providerId="ADAL" clId="{1812643F-A76C-466B-A77D-E54F10342CD8}" dt="2024-04-24T15:04:52.857" v="1645" actId="478"/>
            <ac:spMkLst>
              <pc:docMk/>
              <pc:sldMasterMk cId="2605644359" sldId="2147483689"/>
              <pc:sldLayoutMk cId="1237967026" sldId="2147483706"/>
              <ac:spMk id="6" creationId="{54ECD42C-85C8-8A62-3082-1B5666304C84}"/>
            </ac:spMkLst>
          </pc:spChg>
        </pc:sldLayoutChg>
        <pc:sldLayoutChg chg="addSp delSp modSp add mod modTransition">
          <pc:chgData name="Franziska Händschel" userId="e2149472-3187-4d00-b16a-a19eff6fc04a" providerId="ADAL" clId="{1812643F-A76C-466B-A77D-E54F10342CD8}" dt="2024-04-24T15:05:55.523" v="1660" actId="6014"/>
          <pc:sldLayoutMkLst>
            <pc:docMk/>
            <pc:sldMasterMk cId="2605644359" sldId="2147483689"/>
            <pc:sldLayoutMk cId="2240051766" sldId="2147483707"/>
          </pc:sldLayoutMkLst>
          <pc:spChg chg="del">
            <ac:chgData name="Franziska Händschel" userId="e2149472-3187-4d00-b16a-a19eff6fc04a" providerId="ADAL" clId="{1812643F-A76C-466B-A77D-E54F10342CD8}" dt="2024-04-24T15:05:01.658" v="1650" actId="478"/>
            <ac:spMkLst>
              <pc:docMk/>
              <pc:sldMasterMk cId="2605644359" sldId="2147483689"/>
              <pc:sldLayoutMk cId="2240051766" sldId="2147483707"/>
              <ac:spMk id="2" creationId="{8BAB198A-461E-5057-FE72-894EA21BAFFC}"/>
            </ac:spMkLst>
          </pc:spChg>
          <pc:spChg chg="add mod">
            <ac:chgData name="Franziska Händschel" userId="e2149472-3187-4d00-b16a-a19eff6fc04a" providerId="ADAL" clId="{1812643F-A76C-466B-A77D-E54F10342CD8}" dt="2024-04-24T15:05:05.430" v="1653" actId="20577"/>
            <ac:spMkLst>
              <pc:docMk/>
              <pc:sldMasterMk cId="2605644359" sldId="2147483689"/>
              <pc:sldLayoutMk cId="2240051766" sldId="2147483707"/>
              <ac:spMk id="3" creationId="{DD9B0D05-A57E-DDB2-A338-45B424E22880}"/>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V-3 1/7">
    <p:spTree>
      <p:nvGrpSpPr>
        <p:cNvPr id="1" name=""/>
        <p:cNvGrpSpPr/>
        <p:nvPr/>
      </p:nvGrpSpPr>
      <p:grpSpPr>
        <a:xfrm>
          <a:off x="0" y="0"/>
          <a:ext cx="0" cy="0"/>
          <a:chOff x="0" y="0"/>
          <a:chExt cx="0" cy="0"/>
        </a:xfrm>
      </p:grpSpPr>
      <p:sp>
        <p:nvSpPr>
          <p:cNvPr id="6" name="Rechteck: abgerundete Ecken 5">
            <a:extLst>
              <a:ext uri="{FF2B5EF4-FFF2-40B4-BE49-F238E27FC236}">
                <a16:creationId xmlns:a16="http://schemas.microsoft.com/office/drawing/2014/main" id="{54ECD42C-85C8-8A62-3082-1B5666304C84}"/>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1/7</a:t>
            </a:r>
          </a:p>
        </p:txBody>
      </p:sp>
    </p:spTree>
    <p:extLst>
      <p:ext uri="{BB962C8B-B14F-4D97-AF65-F5344CB8AC3E}">
        <p14:creationId xmlns:p14="http://schemas.microsoft.com/office/powerpoint/2010/main" val="1349253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3 2/7">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D675E18-F0D3-C811-08A2-5529883EFEBA}"/>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2/7</a:t>
            </a:r>
          </a:p>
        </p:txBody>
      </p:sp>
    </p:spTree>
    <p:extLst>
      <p:ext uri="{BB962C8B-B14F-4D97-AF65-F5344CB8AC3E}">
        <p14:creationId xmlns:p14="http://schemas.microsoft.com/office/powerpoint/2010/main" val="620376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3 3/7">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C732716C-EA02-5F7A-9EFD-AEFF4C3FB1A6}"/>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3/7</a:t>
            </a:r>
          </a:p>
        </p:txBody>
      </p:sp>
    </p:spTree>
    <p:extLst>
      <p:ext uri="{BB962C8B-B14F-4D97-AF65-F5344CB8AC3E}">
        <p14:creationId xmlns:p14="http://schemas.microsoft.com/office/powerpoint/2010/main" val="1949172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3 4/7">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31C04C9B-D201-AFB8-B3CE-D4D8A2EC990F}"/>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4/7</a:t>
            </a:r>
          </a:p>
        </p:txBody>
      </p:sp>
    </p:spTree>
    <p:extLst>
      <p:ext uri="{BB962C8B-B14F-4D97-AF65-F5344CB8AC3E}">
        <p14:creationId xmlns:p14="http://schemas.microsoft.com/office/powerpoint/2010/main" val="2220920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3 5/7">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DA688F0C-CE31-F6EF-851E-2F2749ECD9F7}"/>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5/7</a:t>
            </a:r>
          </a:p>
        </p:txBody>
      </p:sp>
    </p:spTree>
    <p:extLst>
      <p:ext uri="{BB962C8B-B14F-4D97-AF65-F5344CB8AC3E}">
        <p14:creationId xmlns:p14="http://schemas.microsoft.com/office/powerpoint/2010/main" val="3551988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3 6/7">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8BAB198A-461E-5057-FE72-894EA21BAFFC}"/>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6/7</a:t>
            </a:r>
          </a:p>
        </p:txBody>
      </p:sp>
    </p:spTree>
    <p:extLst>
      <p:ext uri="{BB962C8B-B14F-4D97-AF65-F5344CB8AC3E}">
        <p14:creationId xmlns:p14="http://schemas.microsoft.com/office/powerpoint/2010/main" val="1237967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3 7/7">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DD9B0D05-A57E-DDB2-A338-45B424E22880}"/>
              </a:ext>
            </a:extLst>
          </p:cNvPr>
          <p:cNvSpPr/>
          <p:nvPr userDrawn="1"/>
        </p:nvSpPr>
        <p:spPr>
          <a:xfrm>
            <a:off x="5772523" y="389629"/>
            <a:ext cx="990000" cy="355969"/>
          </a:xfrm>
          <a:prstGeom prst="roundRect">
            <a:avLst>
              <a:gd name="adj" fmla="val 50000"/>
            </a:avLst>
          </a:prstGeom>
          <a:solidFill>
            <a:srgbClr val="BF5197"/>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V-3 7/7</a:t>
            </a:r>
          </a:p>
        </p:txBody>
      </p:sp>
    </p:spTree>
    <p:extLst>
      <p:ext uri="{BB962C8B-B14F-4D97-AF65-F5344CB8AC3E}">
        <p14:creationId xmlns:p14="http://schemas.microsoft.com/office/powerpoint/2010/main" val="2240051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eihandform: Form 7">
            <a:extLst>
              <a:ext uri="{FF2B5EF4-FFF2-40B4-BE49-F238E27FC236}">
                <a16:creationId xmlns:a16="http://schemas.microsoft.com/office/drawing/2014/main" id="{3EC0179E-4FA5-29D0-D0CE-A9773B85D74F}"/>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grpSp>
        <p:nvGrpSpPr>
          <p:cNvPr id="9" name="Gruppieren 8">
            <a:extLst>
              <a:ext uri="{FF2B5EF4-FFF2-40B4-BE49-F238E27FC236}">
                <a16:creationId xmlns:a16="http://schemas.microsoft.com/office/drawing/2014/main" id="{C50DCFC1-0B02-61D8-7F0F-503DC2AA1640}"/>
              </a:ext>
            </a:extLst>
          </p:cNvPr>
          <p:cNvGrpSpPr>
            <a:grpSpLocks/>
          </p:cNvGrpSpPr>
          <p:nvPr userDrawn="1"/>
        </p:nvGrpSpPr>
        <p:grpSpPr>
          <a:xfrm rot="16200000">
            <a:off x="6498246" y="9411823"/>
            <a:ext cx="1069511" cy="253546"/>
            <a:chOff x="4740892" y="3380559"/>
            <a:chExt cx="716795" cy="169928"/>
          </a:xfrm>
        </p:grpSpPr>
        <p:pic>
          <p:nvPicPr>
            <p:cNvPr id="10" name="Grafik 9">
              <a:extLst>
                <a:ext uri="{FF2B5EF4-FFF2-40B4-BE49-F238E27FC236}">
                  <a16:creationId xmlns:a16="http://schemas.microsoft.com/office/drawing/2014/main" id="{DCC5615E-3497-331C-5E3B-A3A7ABEA2C0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42151" y="3420042"/>
              <a:ext cx="615536" cy="90000"/>
            </a:xfrm>
            <a:prstGeom prst="rect">
              <a:avLst/>
            </a:prstGeom>
          </p:spPr>
        </p:pic>
        <p:sp>
          <p:nvSpPr>
            <p:cNvPr id="11" name="Textfeld 10">
              <a:extLst>
                <a:ext uri="{FF2B5EF4-FFF2-40B4-BE49-F238E27FC236}">
                  <a16:creationId xmlns:a16="http://schemas.microsoft.com/office/drawing/2014/main" id="{A448D7D0-833D-C0F4-CE1B-1FE2B27F3E92}"/>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60564435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www.finanztip.de/sinnvolle-versicherunge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11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400" b="1" dirty="0">
                <a:solidFill>
                  <a:srgbClr val="000000"/>
                </a:solidFill>
                <a:latin typeface="Helvetica" panose="020B0604020202020204" pitchFamily="34" charset="0"/>
                <a:cs typeface="Helvetica" panose="020B0604020202020204" pitchFamily="34" charset="0"/>
              </a:rPr>
              <a:t>2. Diese Versicherungen sind wirklich wichtig</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Neben den Pflichtversicherungen gibt es einige Verträge, die Du unbedingt haben solltest, weil sie vor großen finanziellen Risiken schützen. Das Gute: Wichtige Versicherungen müssen nicht immer teuer sein. Eine vernünftige Haftpflichtversicherung gibt es schon für 5 Euro im Monat, eine Reisekrankenversicherung für weniger als 10 Euro im Jahr.</a:t>
            </a:r>
          </a:p>
          <a:p>
            <a:r>
              <a:rPr lang="de-DE" sz="1295" dirty="0">
                <a:solidFill>
                  <a:srgbClr val="000000"/>
                </a:solidFill>
                <a:latin typeface="Helvetica" panose="020B0604020202020204" pitchFamily="34" charset="0"/>
                <a:cs typeface="Helvetica" panose="020B0604020202020204" pitchFamily="34" charset="0"/>
              </a:rPr>
              <a:t> </a:t>
            </a:r>
          </a:p>
          <a:p>
            <a:r>
              <a:rPr lang="de-DE" sz="1295" b="1" dirty="0">
                <a:solidFill>
                  <a:srgbClr val="000000"/>
                </a:solidFill>
                <a:latin typeface="Helvetica" panose="020B0604020202020204" pitchFamily="34" charset="0"/>
                <a:cs typeface="Helvetica" panose="020B0604020202020204" pitchFamily="34" charset="0"/>
              </a:rPr>
              <a:t>Privathaftpflichtversicherung</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Die private Haftpflicht ist eine der wichtigsten Versicherungen. Sie kann Dich vor existenzbedrohenden Kosten schützen, etwa wenn jemand durch Deine Schuld zu Schaden kommt. Die Privathaftpflicht ist daher für jeden ein Muss. Prüfe, ob Du einen eigenen Vertrag brauchst: Womöglich bist Du über den Familientarif Deiner Eltern oder Deines Partners versichert. […]</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Für Immobilienbesitzer: Wohngebäudeversicherung</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Falls Du eine Immobilie besitzt, solltest Du eine Wohngebäudeversicherung abschließen. Diese versichert Schäden durch Sturm, Hagel, Feuer oder Blitzschlag. Du kannst den Vertrag, wenn nötig, durch eine Elementarschadenversicherung erweitern. […]</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Sobald Du Deutschland verlässt: Auslandsreise-Krankenversicherung</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Eine Auslandsreise-Krankenversicherung ist sehr sinnvoll, auch bei Reisen innerhalb der Europäischen Union. Die Reiseversicherung zahlt Behandlungen und medizinisch notwendige Rücktransporte. Die gesetzliche Krankenversicherung übernimmt solche Kosten – je nach Reiseland – nur teilweise oder gar nicht. Auch als Privatversicherter solltest Du prüfen, ob Du in der Regel eine Reisekrankenversicherung benötigst. Falls Du länger als acht Wochen ins Ausland gehst, brauchst Du einen speziellen Vertrag. […]</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Für Berufstätige: Berufsunfähigkeitsversicherung und Alternativen</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Fast jeder sollte eine Berufsunfähigkeitsversicherung haben – egal ob Dachdecker oder Sachbearbeiterin. Denn nicht nur kaputte Knochen können berufsunfähig machen, sondern auch psychische Leiden. Die gesetzliche Erwerbsminderungsrente reicht oft nicht. Besonders, wenn Du jung oder selbstständig tätig bist, solltest Du Dich daher absichern – je früher Du damit anfängst, desto besser. Falls Du aus gesundheitlichen Gründen keinen Vertrag bekommst oder Dir der Schutz zu teuer ist, gibt es Alternativen zur Berufsunfähigkeitsversicherung. […]</a:t>
            </a:r>
          </a:p>
        </p:txBody>
      </p:sp>
    </p:spTree>
    <p:extLst>
      <p:ext uri="{BB962C8B-B14F-4D97-AF65-F5344CB8AC3E}">
        <p14:creationId xmlns:p14="http://schemas.microsoft.com/office/powerpoint/2010/main" val="4089375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Für Hundehalter: Hundehaftpflichtversicherung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In einigen Bundesländern ist sie bereits gesetzlich vorgeschrieben: die Hundehaftpflicht. Sinnvoll ist ein Vertrag für alle Hundehalter. Die Versicherung ersetzt Schäden, die Dein Hund verursacht. Der Vierbeiner ist nicht in der privaten Haftpflichtversicherung mitversichert.</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Für Alleinverdiener und bei Hauskredit: Risikolebensversicherung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Stirbt ein Elternteil, muss der andere allein das Einkommen der Familie sichern. Alleinerziehend zu sein, gehört zu den größten Armutsrisiken in Deutschland. Eine Risikolebensversicherung sichert Deine Hinterbliebenen finanziell ab. Falls Du einen Immobilienkredit noch nicht abbezahlt hast, ist die Versicherung ein Muss. Auch wenn Deine Familie hauptsächlich von einem Gehalt lebt, ist ein solcher Vertrag sinnvoll.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Für Selbstständige und Gutverdiener: Krankentagegeld</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Das Krankentagegeld fängt den Einkommensausfall infolge einer Krankheit auf. Sofern Du kein Krankengeld von der gesetzlichen Krankenkasse bekommst, brauchst Du ein Krankentagegeld. Die Versicherung kann ebenfalls sinnvoll als Ergänzung zum Krankengeld sein, wenn Dir dieses nicht ausreicht, um Deine laufenden Kosten zu decken. Denn das Krankengeld ist niedriger als Dein Nettogehalt. […]</a:t>
            </a: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 </a:t>
            </a:r>
          </a:p>
          <a:p>
            <a:pPr>
              <a:lnSpc>
                <a:spcPct val="107000"/>
              </a:lnSpc>
            </a:pPr>
            <a:r>
              <a:rPr lang="de-DE" sz="1400" b="1" dirty="0">
                <a:solidFill>
                  <a:srgbClr val="243039"/>
                </a:solidFill>
                <a:latin typeface="Helvetica" panose="020B0604020202020204" pitchFamily="34" charset="0"/>
                <a:ea typeface="Calibri" panose="020F0502020204030204" pitchFamily="34" charset="0"/>
                <a:cs typeface="Times New Roman" panose="02020603050405020304" pitchFamily="18" charset="0"/>
              </a:rPr>
              <a:t>3. </a:t>
            </a:r>
            <a:r>
              <a:rPr lang="de-DE" sz="14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Über diese Versicherungen kannst Du nachdenken</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Einige Verträge zählen eher zur Kategorie der „Kann-Versicherungen“. Sie sind nicht unbedingt notwendig, können in einigen Fällen aber eine gute Ergänzung Deines Versicherungsschutzes sein. Mit solchen Angeboten solltest Du Dich jedoch erst beschäftigen, wenn Du alle wirklich wichtigen Versicherungen bereits hast und in der Haushaltskasse immer noch genug Geld für zusätzlichen Schutz ist.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Pflegezusatzversicherung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Pflege ist teuer. Die Leistungen aus der gesetzlichen Pflegeversicherung reichen meist nicht aus, um die hohen Kosten für Betreuung und medizinische Versorgung zu decken. Eine private Pflegezusatzversicherung kann diese Lücke schließen, kostet aber oft recht viel. Ein solcher Vertrag ist nur sinnvoll, wenn Du Dir die hohen Beiträge auch langfristig leisten kannst.</a:t>
            </a:r>
          </a:p>
        </p:txBody>
      </p:sp>
    </p:spTree>
    <p:extLst>
      <p:ext uri="{BB962C8B-B14F-4D97-AF65-F5344CB8AC3E}">
        <p14:creationId xmlns:p14="http://schemas.microsoft.com/office/powerpoint/2010/main" val="1997119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Für Eltern: Kinderinvaliditätsversicherung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Wenn Dein Kind durch Krankheit oder einen schweren Unfall dauerhafte Gesundheitsschäden erleidet, kann eine Kinderinvaliditätsversicherung</a:t>
            </a: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die Zukunft finanziell absichern. Gute Policen zahlen lebenslang eine monatliche Rente, allerdings bieten nur noch wenige </a:t>
            </a:r>
            <a:r>
              <a:rPr lang="de-DE" sz="1300" dirty="0">
                <a:solidFill>
                  <a:srgbClr val="243039"/>
                </a:solidFill>
                <a:latin typeface="Helvetica" panose="020B0604020202020204" pitchFamily="34" charset="0"/>
                <a:ea typeface="Calibri" panose="020F0502020204030204" pitchFamily="34" charset="0"/>
                <a:cs typeface="Times New Roman" panose="02020603050405020304" pitchFamily="18" charset="0"/>
              </a:rPr>
              <a:t>Versicherungen </a:t>
            </a: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solche Tarife an. Nach dem Ende der Ausbildung braucht das Kind statt der Kinderinvaliditäts- eine Berufsunfähigkeitsversicherung.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Hausratversicherung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Zerstört ein Brand Deine Wohnung, ersetzt die Hausratversicherung Kleider, Möbel und Wertsachen. Sie ist vor allem sinnvoll, wenn Du eine teure Einrichtung hast oder das wichtigste Mobiliar nicht aus Deinen Ersparnissen ersetzen kannst.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Für Autobesitzer: Vollkasko- /Teilkaskoversicherung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Die Kfz-Haftpflichtversicherung kommt für Schäden auf, die Du anderen im Verkehr zufügst. Schäden an Deinem eigenen Auto kannst Du über eine Vollkasko- oder Teilkaskoversicherung absichern. Für Neuwagen solltest Du eine Vollkasko abschließen, für hochwertige ältere Autos genügt eine Teilkasko. Bei alten Rostlauben brauchst Du keine der beiden Versicherungen.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Zahnzusatzversicherung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Die gesetzliche Krankenversicherung übernimmt nur einen Teil der Kosten für Zahnersatz. Oft bleibt ein Eigenanteil von einigen Hundert oder gar Tausenden Euro. Trotzdem rechnet sich eine Zahnzusatzversicherung nur, wenn Du häufig kostspieligen Zahnersatz brauchst. Denn gute Verträge sind tendenziell teuer, und die Versicherung zahlt nicht für Behandlungen, zu denen die Zahnärztin schon vor Vertragsabschluss geraten hatte.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Rechtsschutzversicherung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Willst Du Dich gegen die Kosten eines Rechtsstreits absichern, kannst Du eine Rechtsschutzversicherung abschließen. Diese zahlt aber nur für Streitigkeiten in bestimmten Lebensbereichen. Mitglieder von Mietervereinen sind bereits günstig gegen Mietstreit versichert, Gewerkschaftsmitglieder gegen Verfahren im Arbeitsrecht. Und die Haftpflichtversicherung hilft, wenn jemand eine unberechtigte Schadensersatzforderung gegen Dich erhebt. […]</a:t>
            </a:r>
          </a:p>
        </p:txBody>
      </p:sp>
    </p:spTree>
    <p:extLst>
      <p:ext uri="{BB962C8B-B14F-4D97-AF65-F5344CB8AC3E}">
        <p14:creationId xmlns:p14="http://schemas.microsoft.com/office/powerpoint/2010/main" val="4118202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Krankenhaus-Zusatzversicherung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Wer bei Klinikaufenthalten Wert darauf legt, wie ein Privatpatient behandelt zu werden, kann eine Krankenhaus-Zusatzversicherung abschließen. Sie zahlt zusätzliche Honorare für Spezialisten und Mehrkosten für andere private Leistungen, etwa die Unterbringung im Ein- oder Zweibettzimmer.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Unfallversicherung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Eine Unfallversicherung zahlt, wenn nach einem Unfall eine dauerhaft körperliche Beeinträchtigung zurückbleibt. Heilen Deine Verletzungen folgenlos aus, bekommst Du kein Geld. Wichtig zu wissen: Nur 2 Prozent der Schwerbehinderungen entstehen durch einen Unfall, viel häufiger ist eine Krankheit die Ursache. Die private Unfallversicherung bietet daher nur eingeschränkten Schutz. Sie kann als Notlösung in Betracht kommen, falls eine Berufsunfähigkeits- oder Erwerbsunfähigkeitsversicherung nicht möglich ist. Denn diese zahlen, wenn Du nicht mehr arbeiten kannst – egal ob ein Unfall oder eine Krankheit die Ursache dafür ist.</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Für Senioren und Familien: Reiserücktrittsversicherung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Die Reiserücktrittsversicherung kann sinnvoll sein, wenn Du weit im Voraus eine teure Reise gebucht hast oder Urlaube häufig wegen Krankheit absagen musst, etwa weil Du kleine Kinder hast. Die Versicherung springt ein, wenn Du oder nahe Angehörige unerwartet krank werden oder sterben. Hast Du allerdings Vorerkrankungen, kann es Streit mit der Versicherung darüber geben, ob ein Krankheitsfall wirklich unerwartet war.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400" b="1" dirty="0">
                <a:solidFill>
                  <a:srgbClr val="243039"/>
                </a:solidFill>
                <a:latin typeface="Helvetica" panose="020B0604020202020204" pitchFamily="34" charset="0"/>
                <a:ea typeface="Calibri" panose="020F0502020204030204" pitchFamily="34" charset="0"/>
                <a:cs typeface="Times New Roman" panose="02020603050405020304" pitchFamily="18" charset="0"/>
              </a:rPr>
              <a:t>4. </a:t>
            </a:r>
            <a:r>
              <a:rPr lang="de-DE" sz="14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Diese Versicherungen brauchst Du nicht</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Ein dicker Ordner mit vielen Versicherungsverträgen vermittelt vielleicht ein beruhigendes Gefühl. Doch jede Versicherung kostet Geld und nicht immer schützt sie so, wie Du Dir das wünschst. Deshalb unser Rat: Schließe Versicherungen nicht nebenbei ab, sondern überlege bei jedem Vertrag in Ruhe, ob Du ihn wirklich brauchst.</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Hilfreich ist dabei, darüber nachzudenken, welche Kosten im Versicherungsfall auf Dich zukämen. Könntest Du die Kosten aus Deinen Ersparnissen zahlen, brauchst Du keine Versicherung. </a:t>
            </a:r>
            <a:r>
              <a:rPr lang="de-DE" sz="1300" dirty="0">
                <a:solidFill>
                  <a:srgbClr val="243039"/>
                </a:solidFill>
                <a:latin typeface="Helvetica" panose="020B0604020202020204" pitchFamily="34" charset="0"/>
                <a:ea typeface="Calibri" panose="020F0502020204030204" pitchFamily="34" charset="0"/>
                <a:cs typeface="Times New Roman" panose="02020603050405020304" pitchFamily="18" charset="0"/>
              </a:rPr>
              <a:t>[…]</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Auf die folgenden Versicherungen kannst Du verzichten.</a:t>
            </a:r>
          </a:p>
        </p:txBody>
      </p:sp>
    </p:spTree>
    <p:extLst>
      <p:ext uri="{BB962C8B-B14F-4D97-AF65-F5344CB8AC3E}">
        <p14:creationId xmlns:p14="http://schemas.microsoft.com/office/powerpoint/2010/main" val="206163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Kapital- oder Lebensversicherung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Wegen niedriger Zinsen und hoher Kosten lohnt sich der Neuabschluss von kapital- oder fondsgebundenen Lebensversicherungen nicht mehr. Auch die neuen Indexpolicen sind wenig geeignet. Für die Altersvorsorge gibt es Alternativen jenseits der Versicherung: zum Beispiel ETF-Sparpläne in Kombination mit einem Auszahlplan in der Rentenphase.</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Rentenversicherung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Der Neuabschluss einer klassischen oder fondsgebundenen Rentenversicherung rechnet sich wegen hoher Kosten und niedriger Zinsen derzeit nicht. Nur eine provisionsfreie Nettopolice, die mit günstigen Aktien-Indexfonds (ETFs) anspart, kann sich lohnen. Die beste flexible Altersvorsorge bekommst Du aber mit einem ETF-Sparplan hin.</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Ausbildungsversicherung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Eine Ausbildungsversicherung ist eigentlich eine Lebensversicherung für Kinder, die meist Eltern oder Großeltern abschließen. Sie ist teuer und unflexibel – in der Regel ist es sinnvoller, das Geld selbst anzulegen.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Restschuldversicherung/Kreditausfallversicherung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Besonders bei kleineren Ratenkrediten lohnt sich eine Restschuldversicherung nicht. Sie ist zu teuer und springt in vielen Fällen gar nicht ein, wenn Du die Raten nicht mehr zahlen kannst.</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Sterbegeldversicherung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Von der Sterbegeldversicherung bekommen Angehörige im Todesfall des Versicherten Geld für die Beerdigung. Sinnvoller ist es, das Geld für eine Beisetzung selbst anzusparen. Denn die Versicherung ist teuer und häufig bekommen die Angehörigen daher weniger Geld als in die Versicherung eingezahlt wurde.</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Handyversicherung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Handyversicherungen sind oft teuer und schließen viele Schäden aus. Außerdem ist Dein Handy zum Teil auch über andere Versicherungen abgesichert, wie die Hausrat- und Privathaftpflichtversicherung. Verzichte deshalb besser auf die Versicherung und bezahle Reparaturen selbst.</a:t>
            </a:r>
          </a:p>
        </p:txBody>
      </p:sp>
    </p:spTree>
    <p:extLst>
      <p:ext uri="{BB962C8B-B14F-4D97-AF65-F5344CB8AC3E}">
        <p14:creationId xmlns:p14="http://schemas.microsoft.com/office/powerpoint/2010/main" val="403861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pPr>
            <a:r>
              <a:rPr lang="de-DE" sz="1300" b="1" dirty="0">
                <a:solidFill>
                  <a:srgbClr val="243039"/>
                </a:solidFill>
                <a:latin typeface="Helvetica" panose="020B0604020202020204" pitchFamily="34" charset="0"/>
                <a:ea typeface="Calibri" panose="020F0502020204030204" pitchFamily="34" charset="0"/>
                <a:cs typeface="Times New Roman" panose="02020603050405020304" pitchFamily="18" charset="0"/>
              </a:rPr>
              <a:t>Tierkrankenversicherung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Krankenversicherungen für Dein Haustier sind unnötig teuer und übernehmen viele Kosten nicht oder nur zum Teil. Die meisten Behandlungen für Hund oder Katze sind zudem nicht so teuer, dass sie Dich finanziell ruinieren. Sinnvoller als eine Tierkrankenversicherung ist es, jeden Monat etwas Geld für spätere Tierarztbesuche zurückzulegen. Pferdebesitzer können über eine Pferde-OP-Versicherung nachdenken. Verträge, die nur die Kosten für Operationen abdecken, sind wesentlich günstiger als Pferdekrankenversicherungen und lohnen sich daher eher. […]</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Brillenversicherung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Meist wird die Brillenversicherung im Paket mit anderen Versicherungen verkauft, die alle nicht besonders leistungsstark sind. Doch auch auf eine einzelne Brillenversicherung kannst Du verzichten. Die Erstattungshöhen sind meist gedeckelt, oft gibt es zwischen 100 und 300 Euro alle zwei Jahre. Spare lieber Geld für eine neue Brille, statt Beiträge zu bezahlen.</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b="1"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Krankenhaustagegeldversicherung</a:t>
            </a:r>
          </a:p>
          <a:p>
            <a:pPr>
              <a:lnSpc>
                <a:spcPct val="107000"/>
              </a:lnSpc>
            </a:pPr>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a:p>
            <a:pPr>
              <a:lnSpc>
                <a:spcPct val="107000"/>
              </a:lnSpc>
            </a:pPr>
            <a:r>
              <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rPr>
              <a:t>Die Krankenhaustagegeldversicherung zahlt einen Betrag für jeden Tag, den Du im Krankenhaus verbringst. Sinnvoller ist eine Krankentagegeld-versicherung, denn die leistet auch, wenn Du krank zuhause bist. […]“</a:t>
            </a:r>
          </a:p>
          <a:p>
            <a:pPr>
              <a:lnSpc>
                <a:spcPct val="107000"/>
              </a:lnSpc>
            </a:pPr>
            <a:endParaRPr lang="de-DE" sz="1300" dirty="0">
              <a:solidFill>
                <a:srgbClr val="243039"/>
              </a:solidFill>
              <a:latin typeface="Helvetica" panose="020B0604020202020204" pitchFamily="34" charset="0"/>
              <a:ea typeface="Calibri" panose="020F0502020204030204" pitchFamily="34" charset="0"/>
              <a:cs typeface="Times New Roman" panose="02020603050405020304" pitchFamily="18" charset="0"/>
            </a:endParaRPr>
          </a:p>
          <a:p>
            <a:r>
              <a:rPr lang="de-DE" sz="1400" b="1" dirty="0">
                <a:solidFill>
                  <a:srgbClr val="000000"/>
                </a:solidFill>
                <a:latin typeface="Helvetica" panose="020B0604020202020204" pitchFamily="34" charset="0"/>
                <a:cs typeface="Helvetica" panose="020B0604020202020204" pitchFamily="34" charset="0"/>
              </a:rPr>
              <a:t>Der zitierte Text und die Abbildung stammen aus dem Beitrag „Welche Ver­si­che­rungen Du brauchst und welche nicht“ von Finanztip, abgerufen am 24.04.2024.</a:t>
            </a:r>
          </a:p>
          <a:p>
            <a:endParaRPr lang="de-DE" sz="1400" dirty="0">
              <a:solidFill>
                <a:srgbClr val="000000"/>
              </a:solidFill>
              <a:latin typeface="Helvetica" panose="020B0604020202020204" pitchFamily="34" charset="0"/>
              <a:cs typeface="Helvetica" panose="020B0604020202020204" pitchFamily="34" charset="0"/>
            </a:endParaRPr>
          </a:p>
          <a:p>
            <a:r>
              <a:rPr lang="de-DE" sz="1400" b="1" dirty="0">
                <a:solidFill>
                  <a:srgbClr val="000000"/>
                </a:solidFill>
                <a:latin typeface="Helvetica" panose="020B0604020202020204" pitchFamily="34" charset="0"/>
                <a:cs typeface="Helvetica" panose="020B0604020202020204" pitchFamily="34" charset="0"/>
              </a:rPr>
              <a:t>Der komplette Inhalt ist hier abrufbar:</a:t>
            </a:r>
            <a:br>
              <a:rPr lang="de-DE" sz="1400" dirty="0">
                <a:solidFill>
                  <a:srgbClr val="000000"/>
                </a:solidFill>
                <a:latin typeface="Helvetica" panose="020B0604020202020204" pitchFamily="34" charset="0"/>
                <a:cs typeface="Helvetica" panose="020B0604020202020204" pitchFamily="34" charset="0"/>
              </a:rPr>
            </a:br>
            <a:r>
              <a:rPr lang="de-DE" sz="1400" dirty="0">
                <a:solidFill>
                  <a:srgbClr val="000000"/>
                </a:solidFill>
                <a:latin typeface="Helvetica" panose="020B0604020202020204" pitchFamily="34" charset="0"/>
                <a:cs typeface="Helvetica" panose="020B0604020202020204" pitchFamily="34" charset="0"/>
                <a:hlinkClick r:id="rId2"/>
              </a:rPr>
              <a:t>https://www.finanztip.de/sinnvolle-versicherungen/</a:t>
            </a:r>
            <a:endParaRPr lang="de-DE" sz="1400" dirty="0">
              <a:solidFill>
                <a:srgbClr val="000000"/>
              </a:solidFill>
              <a:latin typeface="Helvetica" panose="020B0604020202020204" pitchFamily="34" charset="0"/>
              <a:cs typeface="Helvetica" panose="020B0604020202020204" pitchFamily="34" charset="0"/>
            </a:endParaRPr>
          </a:p>
          <a:p>
            <a:endParaRPr lang="de-DE" sz="1300" dirty="0">
              <a:solidFill>
                <a:srgbClr val="243039"/>
              </a:solidFill>
              <a:effectLst/>
              <a:latin typeface="Helvetica"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583801"/>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D84D38-D1B6-41F8-885E-2BFA028A4D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63D1F6A-55E0-4568-8F71-705F3CE758F9}">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CAA3435-A3AD-407D-A60F-BB9D8AFE60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1719</Words>
  <Application>Microsoft Office PowerPoint</Application>
  <PresentationFormat>Benutzerdefiniert</PresentationFormat>
  <Paragraphs>115</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Arial</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2</cp:revision>
  <dcterms:created xsi:type="dcterms:W3CDTF">2023-04-18T13:36:37Z</dcterms:created>
  <dcterms:modified xsi:type="dcterms:W3CDTF">2024-04-24T15:06:38Z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