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notesMasterIdLst>
    <p:notesMasterId r:id="rId10"/>
  </p:notesMasterIdLst>
  <p:sldIdLst>
    <p:sldId id="261" r:id="rId5"/>
    <p:sldId id="256" r:id="rId6"/>
    <p:sldId id="257" r:id="rId7"/>
    <p:sldId id="260" r:id="rId8"/>
    <p:sldId id="258" r:id="rId9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DE9FF"/>
    <a:srgbClr val="EBB5C5"/>
    <a:srgbClr val="CCF6E5"/>
    <a:srgbClr val="000000"/>
    <a:srgbClr val="FFDCA8"/>
    <a:srgbClr val="BF5197"/>
    <a:srgbClr val="E2E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ECA823-1773-4B74-AA7B-DE0251C3D4BA}" v="17" dt="2024-04-24T15:39:00.3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988" y="-344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rk Ahrends" userId="S::dirk.ahrends@finanztip.de::4319949e-1bf1-4fae-94f5-c7e80ffaa492" providerId="AD" clId="Web-{B5683B57-E502-8AA2-E980-4C38BAB232E5}"/>
    <pc:docChg chg="modSld">
      <pc:chgData name="Dirk Ahrends" userId="S::dirk.ahrends@finanztip.de::4319949e-1bf1-4fae-94f5-c7e80ffaa492" providerId="AD" clId="Web-{B5683B57-E502-8AA2-E980-4C38BAB232E5}" dt="2023-01-23T16:52:45.748" v="38" actId="20577"/>
      <pc:docMkLst>
        <pc:docMk/>
      </pc:docMkLst>
      <pc:sldChg chg="modSp">
        <pc:chgData name="Dirk Ahrends" userId="S::dirk.ahrends@finanztip.de::4319949e-1bf1-4fae-94f5-c7e80ffaa492" providerId="AD" clId="Web-{B5683B57-E502-8AA2-E980-4C38BAB232E5}" dt="2023-01-23T16:52:45.748" v="38" actId="20577"/>
        <pc:sldMkLst>
          <pc:docMk/>
          <pc:sldMk cId="3281390019" sldId="257"/>
        </pc:sldMkLst>
        <pc:spChg chg="mod">
          <ac:chgData name="Dirk Ahrends" userId="S::dirk.ahrends@finanztip.de::4319949e-1bf1-4fae-94f5-c7e80ffaa492" providerId="AD" clId="Web-{B5683B57-E502-8AA2-E980-4C38BAB232E5}" dt="2023-01-23T16:52:45.748" v="38" actId="20577"/>
          <ac:spMkLst>
            <pc:docMk/>
            <pc:sldMk cId="3281390019" sldId="257"/>
            <ac:spMk id="41" creationId="{CB64F803-40DD-2693-9661-560B17E83E6D}"/>
          </ac:spMkLst>
        </pc:spChg>
      </pc:sldChg>
    </pc:docChg>
  </pc:docChgLst>
  <pc:docChgLst>
    <pc:chgData name="Franziska Händschel" userId="S::franziska.haendschel@finanztip.de::e2149472-3187-4d00-b16a-a19eff6fc04a" providerId="AD" clId="Web-{C99AA086-6A13-EEEA-867D-72DAC1551C34}"/>
    <pc:docChg chg="modSld">
      <pc:chgData name="Franziska Händschel" userId="S::franziska.haendschel@finanztip.de::e2149472-3187-4d00-b16a-a19eff6fc04a" providerId="AD" clId="Web-{C99AA086-6A13-EEEA-867D-72DAC1551C34}" dt="2023-01-31T15:49:27.654" v="4" actId="20577"/>
      <pc:docMkLst>
        <pc:docMk/>
      </pc:docMkLst>
      <pc:sldChg chg="modSp">
        <pc:chgData name="Franziska Händschel" userId="S::franziska.haendschel@finanztip.de::e2149472-3187-4d00-b16a-a19eff6fc04a" providerId="AD" clId="Web-{C99AA086-6A13-EEEA-867D-72DAC1551C34}" dt="2023-01-31T15:49:27.654" v="4" actId="20577"/>
        <pc:sldMkLst>
          <pc:docMk/>
          <pc:sldMk cId="249558646" sldId="259"/>
        </pc:sldMkLst>
        <pc:spChg chg="mod">
          <ac:chgData name="Franziska Händschel" userId="S::franziska.haendschel@finanztip.de::e2149472-3187-4d00-b16a-a19eff6fc04a" providerId="AD" clId="Web-{C99AA086-6A13-EEEA-867D-72DAC1551C34}" dt="2023-01-31T15:49:27.654" v="4" actId="20577"/>
          <ac:spMkLst>
            <pc:docMk/>
            <pc:sldMk cId="249558646" sldId="259"/>
            <ac:spMk id="18" creationId="{7023D881-D96F-597B-05AF-755616BC19F5}"/>
          </ac:spMkLst>
        </pc:spChg>
      </pc:sldChg>
    </pc:docChg>
  </pc:docChgLst>
  <pc:docChgLst>
    <pc:chgData name="Dirk Ahrends" userId="4319949e-1bf1-4fae-94f5-c7e80ffaa492" providerId="ADAL" clId="{A41F71EF-0907-4336-9B15-3ED8E66611D1}"/>
    <pc:docChg chg="undo redo custSel modSld">
      <pc:chgData name="Dirk Ahrends" userId="4319949e-1bf1-4fae-94f5-c7e80ffaa492" providerId="ADAL" clId="{A41F71EF-0907-4336-9B15-3ED8E66611D1}" dt="2023-02-15T10:11:11.656" v="2642" actId="20577"/>
      <pc:docMkLst>
        <pc:docMk/>
      </pc:docMkLst>
      <pc:sldChg chg="addSp delSp modSp mod">
        <pc:chgData name="Dirk Ahrends" userId="4319949e-1bf1-4fae-94f5-c7e80ffaa492" providerId="ADAL" clId="{A41F71EF-0907-4336-9B15-3ED8E66611D1}" dt="2023-02-15T10:03:19.417" v="1914" actId="1038"/>
        <pc:sldMkLst>
          <pc:docMk/>
          <pc:sldMk cId="3634443882" sldId="256"/>
        </pc:sldMkLst>
        <pc:spChg chg="add 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" creationId="{15267D52-3BFA-606F-3E64-3A806461CA0B}"/>
          </ac:spMkLst>
        </pc:spChg>
        <pc:spChg chg="add del mod">
          <ac:chgData name="Dirk Ahrends" userId="4319949e-1bf1-4fae-94f5-c7e80ffaa492" providerId="ADAL" clId="{A41F71EF-0907-4336-9B15-3ED8E66611D1}" dt="2023-02-14T06:59:08.417" v="149"/>
          <ac:spMkLst>
            <pc:docMk/>
            <pc:sldMk cId="3634443882" sldId="256"/>
            <ac:spMk id="9" creationId="{F77D3A96-E667-4B7F-4AEC-6701A76EEBF9}"/>
          </ac:spMkLst>
        </pc:spChg>
        <pc:spChg chg="add del mod">
          <ac:chgData name="Dirk Ahrends" userId="4319949e-1bf1-4fae-94f5-c7e80ffaa492" providerId="ADAL" clId="{A41F71EF-0907-4336-9B15-3ED8E66611D1}" dt="2023-02-15T10:01:46.896" v="1789"/>
          <ac:spMkLst>
            <pc:docMk/>
            <pc:sldMk cId="3634443882" sldId="256"/>
            <ac:spMk id="9" creationId="{F8B526E0-A799-2D46-5954-A0E312B4D775}"/>
          </ac:spMkLst>
        </pc:spChg>
        <pc:spChg chg="del mod">
          <ac:chgData name="Dirk Ahrends" userId="4319949e-1bf1-4fae-94f5-c7e80ffaa492" providerId="ADAL" clId="{A41F71EF-0907-4336-9B15-3ED8E66611D1}" dt="2023-02-15T09:59:02.382" v="1728" actId="478"/>
          <ac:spMkLst>
            <pc:docMk/>
            <pc:sldMk cId="3634443882" sldId="256"/>
            <ac:spMk id="10" creationId="{0ADFE12F-BDEE-56E4-53CB-32C65C2DB455}"/>
          </ac:spMkLst>
        </pc:spChg>
        <pc:spChg chg="del mod">
          <ac:chgData name="Dirk Ahrends" userId="4319949e-1bf1-4fae-94f5-c7e80ffaa492" providerId="ADAL" clId="{A41F71EF-0907-4336-9B15-3ED8E66611D1}" dt="2023-02-15T09:59:02.382" v="1728" actId="478"/>
          <ac:spMkLst>
            <pc:docMk/>
            <pc:sldMk cId="3634443882" sldId="256"/>
            <ac:spMk id="11" creationId="{A0C58DF9-4B0A-E208-958F-CA06EE8D81DE}"/>
          </ac:spMkLst>
        </pc:spChg>
        <pc:spChg chg="add del mod">
          <ac:chgData name="Dirk Ahrends" userId="4319949e-1bf1-4fae-94f5-c7e80ffaa492" providerId="ADAL" clId="{A41F71EF-0907-4336-9B15-3ED8E66611D1}" dt="2023-02-14T06:59:08.420" v="151"/>
          <ac:spMkLst>
            <pc:docMk/>
            <pc:sldMk cId="3634443882" sldId="256"/>
            <ac:spMk id="12" creationId="{5EDB8D59-F422-F7DA-6B1A-94398B9943EA}"/>
          </ac:spMkLst>
        </pc:spChg>
        <pc:spChg chg="add del mod">
          <ac:chgData name="Dirk Ahrends" userId="4319949e-1bf1-4fae-94f5-c7e80ffaa492" providerId="ADAL" clId="{A41F71EF-0907-4336-9B15-3ED8E66611D1}" dt="2023-02-15T10:01:46.896" v="1789"/>
          <ac:spMkLst>
            <pc:docMk/>
            <pc:sldMk cId="3634443882" sldId="256"/>
            <ac:spMk id="12" creationId="{93905A63-0A3A-26B8-6FA7-A7F8613745A6}"/>
          </ac:spMkLst>
        </pc:spChg>
        <pc:spChg chg="del mod">
          <ac:chgData name="Dirk Ahrends" userId="4319949e-1bf1-4fae-94f5-c7e80ffaa492" providerId="ADAL" clId="{A41F71EF-0907-4336-9B15-3ED8E66611D1}" dt="2023-02-15T09:59:02.382" v="1728" actId="478"/>
          <ac:spMkLst>
            <pc:docMk/>
            <pc:sldMk cId="3634443882" sldId="256"/>
            <ac:spMk id="13" creationId="{E879BAAA-B6EC-4ACB-B6AE-6763B0937ED4}"/>
          </ac:spMkLst>
        </pc:spChg>
        <pc:spChg chg="add del mod">
          <ac:chgData name="Dirk Ahrends" userId="4319949e-1bf1-4fae-94f5-c7e80ffaa492" providerId="ADAL" clId="{A41F71EF-0907-4336-9B15-3ED8E66611D1}" dt="2023-02-15T10:01:46.896" v="1789"/>
          <ac:spMkLst>
            <pc:docMk/>
            <pc:sldMk cId="3634443882" sldId="256"/>
            <ac:spMk id="14" creationId="{7640F5E7-04F7-98E8-C6B6-87D66F7971BB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15" creationId="{0C787D1F-49B7-05D3-9234-0F9F718960AF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16" creationId="{0549A0DA-12F7-56D7-B43A-DAFE807E5FD0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17" creationId="{22D4F8A5-2906-BB5C-8555-710054547375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18" creationId="{7023D881-D96F-597B-05AF-755616BC19F5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19" creationId="{08D9ACAA-F317-C227-9087-514A2A6B1412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20" creationId="{8E10BA7F-28B2-0B03-3B17-285A32BA8EBD}"/>
          </ac:spMkLst>
        </pc:spChg>
        <pc:spChg chg="add del mod">
          <ac:chgData name="Dirk Ahrends" userId="4319949e-1bf1-4fae-94f5-c7e80ffaa492" providerId="ADAL" clId="{A41F71EF-0907-4336-9B15-3ED8E66611D1}" dt="2023-02-15T10:01:46.896" v="1789"/>
          <ac:spMkLst>
            <pc:docMk/>
            <pc:sldMk cId="3634443882" sldId="256"/>
            <ac:spMk id="21" creationId="{04CE2BFC-F64C-ED46-2882-8212F484D2D2}"/>
          </ac:spMkLst>
        </pc:spChg>
        <pc:spChg chg="add del mod">
          <ac:chgData name="Dirk Ahrends" userId="4319949e-1bf1-4fae-94f5-c7e80ffaa492" providerId="ADAL" clId="{A41F71EF-0907-4336-9B15-3ED8E66611D1}" dt="2023-02-15T10:01:46.896" v="1789"/>
          <ac:spMkLst>
            <pc:docMk/>
            <pc:sldMk cId="3634443882" sldId="256"/>
            <ac:spMk id="22" creationId="{6AD23674-0FFF-3479-BFA5-2E9668E3F287}"/>
          </ac:spMkLst>
        </pc:spChg>
        <pc:spChg chg="add del mod">
          <ac:chgData name="Dirk Ahrends" userId="4319949e-1bf1-4fae-94f5-c7e80ffaa492" providerId="ADAL" clId="{A41F71EF-0907-4336-9B15-3ED8E66611D1}" dt="2023-02-15T10:01:46.896" v="1789"/>
          <ac:spMkLst>
            <pc:docMk/>
            <pc:sldMk cId="3634443882" sldId="256"/>
            <ac:spMk id="23" creationId="{DE977E45-140D-E860-B083-D70B58839478}"/>
          </ac:spMkLst>
        </pc:spChg>
        <pc:spChg chg="add mod">
          <ac:chgData name="Dirk Ahrends" userId="4319949e-1bf1-4fae-94f5-c7e80ffaa492" providerId="ADAL" clId="{A41F71EF-0907-4336-9B15-3ED8E66611D1}" dt="2023-02-15T10:02:25.005" v="1901" actId="1035"/>
          <ac:spMkLst>
            <pc:docMk/>
            <pc:sldMk cId="3634443882" sldId="256"/>
            <ac:spMk id="24" creationId="{6467686A-95C2-3300-7B5A-B8FDAB82CCAE}"/>
          </ac:spMkLst>
        </pc:spChg>
        <pc:spChg chg="add mod">
          <ac:chgData name="Dirk Ahrends" userId="4319949e-1bf1-4fae-94f5-c7e80ffaa492" providerId="ADAL" clId="{A41F71EF-0907-4336-9B15-3ED8E66611D1}" dt="2023-02-15T10:02:50.109" v="1907" actId="1076"/>
          <ac:spMkLst>
            <pc:docMk/>
            <pc:sldMk cId="3634443882" sldId="256"/>
            <ac:spMk id="25" creationId="{478EB1F1-FD26-7EC1-6D2B-0F6A1BE90F3E}"/>
          </ac:spMkLst>
        </pc:spChg>
        <pc:spChg chg="add mod">
          <ac:chgData name="Dirk Ahrends" userId="4319949e-1bf1-4fae-94f5-c7e80ffaa492" providerId="ADAL" clId="{A41F71EF-0907-4336-9B15-3ED8E66611D1}" dt="2023-02-15T10:02:56.586" v="1910" actId="1076"/>
          <ac:spMkLst>
            <pc:docMk/>
            <pc:sldMk cId="3634443882" sldId="256"/>
            <ac:spMk id="26" creationId="{BC9DF105-A5D0-35E5-CD4D-1EE665CC4C44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27" creationId="{27B6EEB2-A359-D6BB-1991-AD9982C6311C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28" creationId="{E22243C6-9576-2EA3-ED6F-671419533A47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29" creationId="{5A336999-18E1-9443-5AF5-69BD21CB32CA}"/>
          </ac:spMkLst>
        </pc:spChg>
        <pc:spChg chg="del">
          <ac:chgData name="Dirk Ahrends" userId="4319949e-1bf1-4fae-94f5-c7e80ffaa492" providerId="ADAL" clId="{A41F71EF-0907-4336-9B15-3ED8E66611D1}" dt="2023-02-15T09:59:02.382" v="1728" actId="478"/>
          <ac:spMkLst>
            <pc:docMk/>
            <pc:sldMk cId="3634443882" sldId="256"/>
            <ac:spMk id="30" creationId="{E2080046-E613-4A6C-DE0C-3829A21E96F8}"/>
          </ac:spMkLst>
        </pc:spChg>
        <pc:spChg chg="del">
          <ac:chgData name="Dirk Ahrends" userId="4319949e-1bf1-4fae-94f5-c7e80ffaa492" providerId="ADAL" clId="{A41F71EF-0907-4336-9B15-3ED8E66611D1}" dt="2023-02-15T09:59:02.382" v="1728" actId="478"/>
          <ac:spMkLst>
            <pc:docMk/>
            <pc:sldMk cId="3634443882" sldId="256"/>
            <ac:spMk id="31" creationId="{22E98F77-6A9A-7EC2-D4DC-23C0BB4F01EC}"/>
          </ac:spMkLst>
        </pc:spChg>
        <pc:spChg chg="del">
          <ac:chgData name="Dirk Ahrends" userId="4319949e-1bf1-4fae-94f5-c7e80ffaa492" providerId="ADAL" clId="{A41F71EF-0907-4336-9B15-3ED8E66611D1}" dt="2023-02-15T09:59:02.382" v="1728" actId="478"/>
          <ac:spMkLst>
            <pc:docMk/>
            <pc:sldMk cId="3634443882" sldId="256"/>
            <ac:spMk id="32" creationId="{6FFD7356-2C92-6660-E574-8E0B07108065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3" creationId="{2A8A57CE-F7E6-BA82-8483-023F11B71EC5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4" creationId="{F323B7EA-EB5A-FE5E-7CB2-5B3C92FEBA00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5" creationId="{F2DF6EA3-7444-9633-CD2B-FB97E0F62BD5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6" creationId="{9BB6CCF6-814C-F348-E439-DB2CB27C43B4}"/>
          </ac:spMkLst>
        </pc:spChg>
        <pc:spChg chg="add del 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7" creationId="{2C395006-B108-724D-9477-608C9B4C988E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8" creationId="{E13D3130-CDF6-7B2E-DAF2-8A8E764ED820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39" creationId="{7860A065-1F98-2836-96A9-C9C9C22CE1C2}"/>
          </ac:spMkLst>
        </pc:spChg>
        <pc:spChg chg="add del mod">
          <ac:chgData name="Dirk Ahrends" userId="4319949e-1bf1-4fae-94f5-c7e80ffaa492" providerId="ADAL" clId="{A41F71EF-0907-4336-9B15-3ED8E66611D1}" dt="2023-02-14T06:55:22.887" v="141" actId="478"/>
          <ac:spMkLst>
            <pc:docMk/>
            <pc:sldMk cId="3634443882" sldId="256"/>
            <ac:spMk id="40" creationId="{023CE229-E772-97E5-6BF9-0ED8E94C70DA}"/>
          </ac:spMkLst>
        </pc:spChg>
        <pc:spChg chg="add mod">
          <ac:chgData name="Dirk Ahrends" userId="4319949e-1bf1-4fae-94f5-c7e80ffaa492" providerId="ADAL" clId="{A41F71EF-0907-4336-9B15-3ED8E66611D1}" dt="2023-02-15T10:03:01.670" v="1911" actId="1076"/>
          <ac:spMkLst>
            <pc:docMk/>
            <pc:sldMk cId="3634443882" sldId="256"/>
            <ac:spMk id="40" creationId="{5032AB46-2D28-C76E-5507-9C926762B522}"/>
          </ac:spMkLst>
        </pc:spChg>
        <pc:spChg chg="mod">
          <ac:chgData name="Dirk Ahrends" userId="4319949e-1bf1-4fae-94f5-c7e80ffaa492" providerId="ADAL" clId="{A41F71EF-0907-4336-9B15-3ED8E66611D1}" dt="2023-02-15T09:59:46.196" v="1787" actId="1035"/>
          <ac:spMkLst>
            <pc:docMk/>
            <pc:sldMk cId="3634443882" sldId="256"/>
            <ac:spMk id="41" creationId="{CB64F803-40DD-2693-9661-560B17E83E6D}"/>
          </ac:spMkLst>
        </pc:spChg>
        <pc:spChg chg="add mod">
          <ac:chgData name="Dirk Ahrends" userId="4319949e-1bf1-4fae-94f5-c7e80ffaa492" providerId="ADAL" clId="{A41F71EF-0907-4336-9B15-3ED8E66611D1}" dt="2023-02-15T10:03:07.637" v="1912" actId="1076"/>
          <ac:spMkLst>
            <pc:docMk/>
            <pc:sldMk cId="3634443882" sldId="256"/>
            <ac:spMk id="42" creationId="{39DC1CD5-1ED4-1B8B-2077-E3F70BB291DC}"/>
          </ac:spMkLst>
        </pc:spChg>
        <pc:spChg chg="add mod">
          <ac:chgData name="Dirk Ahrends" userId="4319949e-1bf1-4fae-94f5-c7e80ffaa492" providerId="ADAL" clId="{A41F71EF-0907-4336-9B15-3ED8E66611D1}" dt="2023-02-15T10:03:19.417" v="1914" actId="1038"/>
          <ac:spMkLst>
            <pc:docMk/>
            <pc:sldMk cId="3634443882" sldId="256"/>
            <ac:spMk id="43" creationId="{3DA37181-A954-1935-24A8-4303E2A5D777}"/>
          </ac:spMkLst>
        </pc:spChg>
      </pc:sldChg>
      <pc:sldChg chg="addSp delSp modSp mod">
        <pc:chgData name="Dirk Ahrends" userId="4319949e-1bf1-4fae-94f5-c7e80ffaa492" providerId="ADAL" clId="{A41F71EF-0907-4336-9B15-3ED8E66611D1}" dt="2023-02-15T10:07:21.798" v="2232" actId="1036"/>
        <pc:sldMkLst>
          <pc:docMk/>
          <pc:sldMk cId="3281390019" sldId="257"/>
        </pc:sldMkLst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3" creationId="{001D0745-2448-A4B4-BEC7-F5203859B343}"/>
          </ac:spMkLst>
        </pc:spChg>
        <pc:spChg chg="add del mod">
          <ac:chgData name="Dirk Ahrends" userId="4319949e-1bf1-4fae-94f5-c7e80ffaa492" providerId="ADAL" clId="{A41F71EF-0907-4336-9B15-3ED8E66611D1}" dt="2023-02-14T07:06:07.257" v="369"/>
          <ac:spMkLst>
            <pc:docMk/>
            <pc:sldMk cId="3281390019" sldId="257"/>
            <ac:spMk id="3" creationId="{82767C2B-81EC-C3BF-0455-56765B19552B}"/>
          </ac:spMkLst>
        </pc:spChg>
        <pc:spChg chg="add mod">
          <ac:chgData name="Dirk Ahrends" userId="4319949e-1bf1-4fae-94f5-c7e80ffaa492" providerId="ADAL" clId="{A41F71EF-0907-4336-9B15-3ED8E66611D1}" dt="2023-02-15T10:06:54.006" v="2136" actId="1035"/>
          <ac:spMkLst>
            <pc:docMk/>
            <pc:sldMk cId="3281390019" sldId="257"/>
            <ac:spMk id="9" creationId="{CB046188-B227-FA78-B377-42AB3C01086D}"/>
          </ac:spMkLst>
        </pc:spChg>
        <pc:spChg chg="del mod">
          <ac:chgData name="Dirk Ahrends" userId="4319949e-1bf1-4fae-94f5-c7e80ffaa492" providerId="ADAL" clId="{A41F71EF-0907-4336-9B15-3ED8E66611D1}" dt="2023-02-14T07:01:42.667" v="159" actId="478"/>
          <ac:spMkLst>
            <pc:docMk/>
            <pc:sldMk cId="3281390019" sldId="257"/>
            <ac:spMk id="10" creationId="{0ADFE12F-BDEE-56E4-53CB-32C65C2DB455}"/>
          </ac:spMkLst>
        </pc:spChg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10" creationId="{41FE12C3-B9DD-98DC-D87A-2953C054E916}"/>
          </ac:spMkLst>
        </pc:spChg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11" creationId="{0948AC46-5B35-76F4-DAC3-18239717AC42}"/>
          </ac:spMkLst>
        </pc:spChg>
        <pc:spChg chg="del mod">
          <ac:chgData name="Dirk Ahrends" userId="4319949e-1bf1-4fae-94f5-c7e80ffaa492" providerId="ADAL" clId="{A41F71EF-0907-4336-9B15-3ED8E66611D1}" dt="2023-02-14T07:01:42.667" v="159" actId="478"/>
          <ac:spMkLst>
            <pc:docMk/>
            <pc:sldMk cId="3281390019" sldId="257"/>
            <ac:spMk id="11" creationId="{A0C58DF9-4B0A-E208-958F-CA06EE8D81DE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12" creationId="{B7FB9952-9CF1-061F-EC85-63CD23230CF2}"/>
          </ac:spMkLst>
        </pc:spChg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13" creationId="{DCFF0C59-4FD1-1A52-2A55-2A43EA0956B5}"/>
          </ac:spMkLst>
        </pc:spChg>
        <pc:spChg chg="del mod">
          <ac:chgData name="Dirk Ahrends" userId="4319949e-1bf1-4fae-94f5-c7e80ffaa492" providerId="ADAL" clId="{A41F71EF-0907-4336-9B15-3ED8E66611D1}" dt="2023-02-14T07:01:42.667" v="159" actId="478"/>
          <ac:spMkLst>
            <pc:docMk/>
            <pc:sldMk cId="3281390019" sldId="257"/>
            <ac:spMk id="13" creationId="{E879BAAA-B6EC-4ACB-B6AE-6763B0937ED4}"/>
          </ac:spMkLst>
        </pc:spChg>
        <pc:spChg chg="add 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14" creationId="{9DED2499-DCEE-FF49-8D05-5C045AE2621C}"/>
          </ac:spMkLst>
        </pc:spChg>
        <pc:spChg chg="del mod">
          <ac:chgData name="Dirk Ahrends" userId="4319949e-1bf1-4fae-94f5-c7e80ffaa492" providerId="ADAL" clId="{A41F71EF-0907-4336-9B15-3ED8E66611D1}" dt="2023-02-15T10:03:31.664" v="1915" actId="478"/>
          <ac:spMkLst>
            <pc:docMk/>
            <pc:sldMk cId="3281390019" sldId="257"/>
            <ac:spMk id="15" creationId="{0C787D1F-49B7-05D3-9234-0F9F718960AF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16" creationId="{0549A0DA-12F7-56D7-B43A-DAFE807E5FD0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17" creationId="{22D4F8A5-2906-BB5C-8555-710054547375}"/>
          </ac:spMkLst>
        </pc:spChg>
        <pc:spChg chg="del mod">
          <ac:chgData name="Dirk Ahrends" userId="4319949e-1bf1-4fae-94f5-c7e80ffaa492" providerId="ADAL" clId="{A41F71EF-0907-4336-9B15-3ED8E66611D1}" dt="2023-02-15T10:03:31.664" v="1915" actId="478"/>
          <ac:spMkLst>
            <pc:docMk/>
            <pc:sldMk cId="3281390019" sldId="257"/>
            <ac:spMk id="18" creationId="{7023D881-D96F-597B-05AF-755616BC19F5}"/>
          </ac:spMkLst>
        </pc:spChg>
        <pc:spChg chg="add 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19" creationId="{2681D8DD-C8FC-C953-8C2E-2147B3093D8F}"/>
          </ac:spMkLst>
        </pc:spChg>
        <pc:spChg chg="del mod">
          <ac:chgData name="Dirk Ahrends" userId="4319949e-1bf1-4fae-94f5-c7e80ffaa492" providerId="ADAL" clId="{A41F71EF-0907-4336-9B15-3ED8E66611D1}" dt="2023-02-15T10:03:31.664" v="1915" actId="478"/>
          <ac:spMkLst>
            <pc:docMk/>
            <pc:sldMk cId="3281390019" sldId="257"/>
            <ac:spMk id="20" creationId="{8E10BA7F-28B2-0B03-3B17-285A32BA8EBD}"/>
          </ac:spMkLst>
        </pc:spChg>
        <pc:spChg chg="add 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21" creationId="{2AC40F51-65CD-ED20-3C66-677FE4147AE8}"/>
          </ac:spMkLst>
        </pc:spChg>
        <pc:spChg chg="add 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22" creationId="{33A2F4A0-0247-7FDD-A44C-337B8A998274}"/>
          </ac:spMkLst>
        </pc:spChg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23" creationId="{305CC717-2299-EEDA-3DDB-2F4E13D6CFC4}"/>
          </ac:spMkLst>
        </pc:spChg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24" creationId="{45BE7E33-02CB-CD90-02B5-DB6F11DBE4C0}"/>
          </ac:spMkLst>
        </pc:spChg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25" creationId="{0E39CB9C-AC12-2CB8-C100-84512B49802B}"/>
          </ac:spMkLst>
        </pc:spChg>
        <pc:spChg chg="add del mod">
          <ac:chgData name="Dirk Ahrends" userId="4319949e-1bf1-4fae-94f5-c7e80ffaa492" providerId="ADAL" clId="{A41F71EF-0907-4336-9B15-3ED8E66611D1}" dt="2023-02-15T10:04:41.568" v="1997" actId="478"/>
          <ac:spMkLst>
            <pc:docMk/>
            <pc:sldMk cId="3281390019" sldId="257"/>
            <ac:spMk id="26" creationId="{08879EFB-DBFD-E5E6-5E49-5B12ADD3E185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27" creationId="{27B6EEB2-A359-D6BB-1991-AD9982C6311C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28" creationId="{E22243C6-9576-2EA3-ED6F-671419533A47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29" creationId="{5A336999-18E1-9443-5AF5-69BD21CB32CA}"/>
          </ac:spMkLst>
        </pc:spChg>
        <pc:spChg chg="del mod">
          <ac:chgData name="Dirk Ahrends" userId="4319949e-1bf1-4fae-94f5-c7e80ffaa492" providerId="ADAL" clId="{A41F71EF-0907-4336-9B15-3ED8E66611D1}" dt="2023-02-15T10:03:31.664" v="1915" actId="478"/>
          <ac:spMkLst>
            <pc:docMk/>
            <pc:sldMk cId="3281390019" sldId="257"/>
            <ac:spMk id="30" creationId="{E2080046-E613-4A6C-DE0C-3829A21E96F8}"/>
          </ac:spMkLst>
        </pc:spChg>
        <pc:spChg chg="del mod">
          <ac:chgData name="Dirk Ahrends" userId="4319949e-1bf1-4fae-94f5-c7e80ffaa492" providerId="ADAL" clId="{A41F71EF-0907-4336-9B15-3ED8E66611D1}" dt="2023-02-15T10:03:31.664" v="1915" actId="478"/>
          <ac:spMkLst>
            <pc:docMk/>
            <pc:sldMk cId="3281390019" sldId="257"/>
            <ac:spMk id="31" creationId="{22E98F77-6A9A-7EC2-D4DC-23C0BB4F01EC}"/>
          </ac:spMkLst>
        </pc:spChg>
        <pc:spChg chg="del mod">
          <ac:chgData name="Dirk Ahrends" userId="4319949e-1bf1-4fae-94f5-c7e80ffaa492" providerId="ADAL" clId="{A41F71EF-0907-4336-9B15-3ED8E66611D1}" dt="2023-02-15T10:03:31.664" v="1915" actId="478"/>
          <ac:spMkLst>
            <pc:docMk/>
            <pc:sldMk cId="3281390019" sldId="257"/>
            <ac:spMk id="32" creationId="{6FFD7356-2C92-6660-E574-8E0B07108065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33" creationId="{2A8A57CE-F7E6-BA82-8483-023F11B71EC5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34" creationId="{F323B7EA-EB5A-FE5E-7CB2-5B3C92FEBA00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35" creationId="{F2DF6EA3-7444-9633-CD2B-FB97E0F62BD5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36" creationId="{9BB6CCF6-814C-F348-E439-DB2CB27C43B4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37" creationId="{2C395006-B108-724D-9477-608C9B4C988E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38" creationId="{E13D3130-CDF6-7B2E-DAF2-8A8E764ED820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39" creationId="{7860A065-1F98-2836-96A9-C9C9C22CE1C2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40" creationId="{023CE229-E772-97E5-6BF9-0ED8E94C70DA}"/>
          </ac:spMkLst>
        </pc:spChg>
        <pc:spChg chg="mod">
          <ac:chgData name="Dirk Ahrends" userId="4319949e-1bf1-4fae-94f5-c7e80ffaa492" providerId="ADAL" clId="{A41F71EF-0907-4336-9B15-3ED8E66611D1}" dt="2023-02-15T10:06:32.603" v="2107" actId="1037"/>
          <ac:spMkLst>
            <pc:docMk/>
            <pc:sldMk cId="3281390019" sldId="257"/>
            <ac:spMk id="41" creationId="{CB64F803-40DD-2693-9661-560B17E83E6D}"/>
          </ac:spMkLst>
        </pc:spChg>
        <pc:spChg chg="add mod">
          <ac:chgData name="Dirk Ahrends" userId="4319949e-1bf1-4fae-94f5-c7e80ffaa492" providerId="ADAL" clId="{A41F71EF-0907-4336-9B15-3ED8E66611D1}" dt="2023-02-15T10:07:21.798" v="2232" actId="1036"/>
          <ac:spMkLst>
            <pc:docMk/>
            <pc:sldMk cId="3281390019" sldId="257"/>
            <ac:spMk id="42" creationId="{FF1B1395-6FF2-C747-5F08-232327481697}"/>
          </ac:spMkLst>
        </pc:spChg>
        <pc:spChg chg="add mod">
          <ac:chgData name="Dirk Ahrends" userId="4319949e-1bf1-4fae-94f5-c7e80ffaa492" providerId="ADAL" clId="{A41F71EF-0907-4336-9B15-3ED8E66611D1}" dt="2023-02-15T10:07:21.798" v="2232" actId="1036"/>
          <ac:spMkLst>
            <pc:docMk/>
            <pc:sldMk cId="3281390019" sldId="257"/>
            <ac:spMk id="43" creationId="{7198F577-DA28-32B6-07F2-7EE0F4698441}"/>
          </ac:spMkLst>
        </pc:spChg>
        <pc:spChg chg="add mod">
          <ac:chgData name="Dirk Ahrends" userId="4319949e-1bf1-4fae-94f5-c7e80ffaa492" providerId="ADAL" clId="{A41F71EF-0907-4336-9B15-3ED8E66611D1}" dt="2023-02-15T10:07:21.798" v="2232" actId="1036"/>
          <ac:spMkLst>
            <pc:docMk/>
            <pc:sldMk cId="3281390019" sldId="257"/>
            <ac:spMk id="44" creationId="{8B5325A3-099A-3524-56D1-C72EB95188BC}"/>
          </ac:spMkLst>
        </pc:spChg>
        <pc:spChg chg="add mod">
          <ac:chgData name="Dirk Ahrends" userId="4319949e-1bf1-4fae-94f5-c7e80ffaa492" providerId="ADAL" clId="{A41F71EF-0907-4336-9B15-3ED8E66611D1}" dt="2023-02-15T10:07:21.798" v="2232" actId="1036"/>
          <ac:spMkLst>
            <pc:docMk/>
            <pc:sldMk cId="3281390019" sldId="257"/>
            <ac:spMk id="45" creationId="{6CD8B6F3-5A23-551B-7038-EC4AD903EC41}"/>
          </ac:spMkLst>
        </pc:spChg>
        <pc:spChg chg="add mod">
          <ac:chgData name="Dirk Ahrends" userId="4319949e-1bf1-4fae-94f5-c7e80ffaa492" providerId="ADAL" clId="{A41F71EF-0907-4336-9B15-3ED8E66611D1}" dt="2023-02-15T10:07:21.798" v="2232" actId="1036"/>
          <ac:spMkLst>
            <pc:docMk/>
            <pc:sldMk cId="3281390019" sldId="257"/>
            <ac:spMk id="46" creationId="{C5B975A6-1510-9497-5FB2-0F39760670D3}"/>
          </ac:spMkLst>
        </pc:spChg>
        <pc:spChg chg="add mod">
          <ac:chgData name="Dirk Ahrends" userId="4319949e-1bf1-4fae-94f5-c7e80ffaa492" providerId="ADAL" clId="{A41F71EF-0907-4336-9B15-3ED8E66611D1}" dt="2023-02-15T10:07:21.798" v="2232" actId="1036"/>
          <ac:spMkLst>
            <pc:docMk/>
            <pc:sldMk cId="3281390019" sldId="257"/>
            <ac:spMk id="47" creationId="{25EBC026-8B16-8050-20E9-C2AF00039038}"/>
          </ac:spMkLst>
        </pc:spChg>
        <pc:spChg chg="add mod">
          <ac:chgData name="Dirk Ahrends" userId="4319949e-1bf1-4fae-94f5-c7e80ffaa492" providerId="ADAL" clId="{A41F71EF-0907-4336-9B15-3ED8E66611D1}" dt="2023-02-15T10:07:21.798" v="2232" actId="1036"/>
          <ac:spMkLst>
            <pc:docMk/>
            <pc:sldMk cId="3281390019" sldId="257"/>
            <ac:spMk id="48" creationId="{BA246DAD-6B07-5081-76B2-EBB7E84BB164}"/>
          </ac:spMkLst>
        </pc:spChg>
      </pc:sldChg>
      <pc:sldChg chg="addSp delSp modSp mod">
        <pc:chgData name="Dirk Ahrends" userId="4319949e-1bf1-4fae-94f5-c7e80ffaa492" providerId="ADAL" clId="{A41F71EF-0907-4336-9B15-3ED8E66611D1}" dt="2023-02-15T10:10:50.398" v="2638" actId="1035"/>
        <pc:sldMkLst>
          <pc:docMk/>
          <pc:sldMk cId="2617170575" sldId="258"/>
        </pc:sldMkLst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3" creationId="{0F18B5EE-9324-B937-F3E1-DEB6CAF79C5C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6" creationId="{02E5F66E-78F2-6BB8-E977-3B42DD4BE3A8}"/>
          </ac:spMkLst>
        </pc:spChg>
        <pc:spChg chg="add mod">
          <ac:chgData name="Dirk Ahrends" userId="4319949e-1bf1-4fae-94f5-c7e80ffaa492" providerId="ADAL" clId="{A41F71EF-0907-4336-9B15-3ED8E66611D1}" dt="2023-02-15T10:10:50.398" v="2638" actId="1035"/>
          <ac:spMkLst>
            <pc:docMk/>
            <pc:sldMk cId="2617170575" sldId="258"/>
            <ac:spMk id="9" creationId="{A4E80D2A-72C3-142E-1329-459D3B7E5EBC}"/>
          </ac:spMkLst>
        </pc:spChg>
        <pc:spChg chg="add del mod">
          <ac:chgData name="Dirk Ahrends" userId="4319949e-1bf1-4fae-94f5-c7e80ffaa492" providerId="ADAL" clId="{A41F71EF-0907-4336-9B15-3ED8E66611D1}" dt="2023-02-14T07:37:45.580" v="1147" actId="478"/>
          <ac:spMkLst>
            <pc:docMk/>
            <pc:sldMk cId="2617170575" sldId="258"/>
            <ac:spMk id="9" creationId="{AC62ABFF-289F-7F7C-74CD-C9A76783B9EC}"/>
          </ac:spMkLst>
        </pc:spChg>
        <pc:spChg chg="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10" creationId="{0ADFE12F-BDEE-56E4-53CB-32C65C2DB455}"/>
          </ac:spMkLst>
        </pc:spChg>
        <pc:spChg chg="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11" creationId="{A0C58DF9-4B0A-E208-958F-CA06EE8D81DE}"/>
          </ac:spMkLst>
        </pc:spChg>
        <pc:spChg chg="add del mod">
          <ac:chgData name="Dirk Ahrends" userId="4319949e-1bf1-4fae-94f5-c7e80ffaa492" providerId="ADAL" clId="{A41F71EF-0907-4336-9B15-3ED8E66611D1}" dt="2023-02-14T07:37:56.676" v="1153" actId="478"/>
          <ac:spMkLst>
            <pc:docMk/>
            <pc:sldMk cId="2617170575" sldId="258"/>
            <ac:spMk id="12" creationId="{D2C1DF2D-D6EE-68B9-7AF5-446AA59D57A3}"/>
          </ac:spMkLst>
        </pc:spChg>
        <pc:spChg chg="add mod">
          <ac:chgData name="Dirk Ahrends" userId="4319949e-1bf1-4fae-94f5-c7e80ffaa492" providerId="ADAL" clId="{A41F71EF-0907-4336-9B15-3ED8E66611D1}" dt="2023-02-15T10:10:50.398" v="2638" actId="1035"/>
          <ac:spMkLst>
            <pc:docMk/>
            <pc:sldMk cId="2617170575" sldId="258"/>
            <ac:spMk id="12" creationId="{FE8A1074-CCD0-1D76-1F6A-2A16D43FA2C0}"/>
          </ac:spMkLst>
        </pc:spChg>
        <pc:spChg chg="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13" creationId="{E879BAAA-B6EC-4ACB-B6AE-6763B0937ED4}"/>
          </ac:spMkLst>
        </pc:spChg>
        <pc:spChg chg="add mod">
          <ac:chgData name="Dirk Ahrends" userId="4319949e-1bf1-4fae-94f5-c7e80ffaa492" providerId="ADAL" clId="{A41F71EF-0907-4336-9B15-3ED8E66611D1}" dt="2023-02-15T10:10:50.398" v="2638" actId="1035"/>
          <ac:spMkLst>
            <pc:docMk/>
            <pc:sldMk cId="2617170575" sldId="258"/>
            <ac:spMk id="14" creationId="{144FD22D-946F-A2F5-F633-9B0E8AB2BFEE}"/>
          </ac:spMkLst>
        </pc:spChg>
        <pc:spChg chg="add del mod">
          <ac:chgData name="Dirk Ahrends" userId="4319949e-1bf1-4fae-94f5-c7e80ffaa492" providerId="ADAL" clId="{A41F71EF-0907-4336-9B15-3ED8E66611D1}" dt="2023-02-14T07:31:02.191" v="1007"/>
          <ac:spMkLst>
            <pc:docMk/>
            <pc:sldMk cId="2617170575" sldId="258"/>
            <ac:spMk id="14" creationId="{A8F0B4AB-E747-5434-82B6-9FBC973BEB58}"/>
          </ac:spMkLst>
        </pc:spChg>
        <pc:spChg chg="del mod">
          <ac:chgData name="Dirk Ahrends" userId="4319949e-1bf1-4fae-94f5-c7e80ffaa492" providerId="ADAL" clId="{A41F71EF-0907-4336-9B15-3ED8E66611D1}" dt="2023-02-14T07:27:49.319" v="974" actId="21"/>
          <ac:spMkLst>
            <pc:docMk/>
            <pc:sldMk cId="2617170575" sldId="258"/>
            <ac:spMk id="15" creationId="{0C787D1F-49B7-05D3-9234-0F9F718960AF}"/>
          </ac:spMkLst>
        </pc:spChg>
        <pc:spChg chg="add mod">
          <ac:chgData name="Dirk Ahrends" userId="4319949e-1bf1-4fae-94f5-c7e80ffaa492" providerId="ADAL" clId="{A41F71EF-0907-4336-9B15-3ED8E66611D1}" dt="2023-02-15T10:10:50.398" v="2638" actId="1035"/>
          <ac:spMkLst>
            <pc:docMk/>
            <pc:sldMk cId="2617170575" sldId="258"/>
            <ac:spMk id="15" creationId="{EBCFD192-C3BE-BC83-DF80-74A06AC53510}"/>
          </ac:spMkLst>
        </pc:spChg>
        <pc:spChg chg="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16" creationId="{0549A0DA-12F7-56D7-B43A-DAFE807E5FD0}"/>
          </ac:spMkLst>
        </pc:spChg>
        <pc:spChg chg="add del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17" creationId="{22D4F8A5-2906-BB5C-8555-710054547375}"/>
          </ac:spMkLst>
        </pc:spChg>
        <pc:spChg chg="del mod">
          <ac:chgData name="Dirk Ahrends" userId="4319949e-1bf1-4fae-94f5-c7e80ffaa492" providerId="ADAL" clId="{A41F71EF-0907-4336-9B15-3ED8E66611D1}" dt="2023-02-14T07:30:37.483" v="1000" actId="21"/>
          <ac:spMkLst>
            <pc:docMk/>
            <pc:sldMk cId="2617170575" sldId="258"/>
            <ac:spMk id="18" creationId="{7023D881-D96F-597B-05AF-755616BC19F5}"/>
          </ac:spMkLst>
        </pc:spChg>
        <pc:spChg chg="add mod">
          <ac:chgData name="Dirk Ahrends" userId="4319949e-1bf1-4fae-94f5-c7e80ffaa492" providerId="ADAL" clId="{A41F71EF-0907-4336-9B15-3ED8E66611D1}" dt="2023-02-15T10:10:50.398" v="2638" actId="1035"/>
          <ac:spMkLst>
            <pc:docMk/>
            <pc:sldMk cId="2617170575" sldId="258"/>
            <ac:spMk id="18" creationId="{BDCBA801-47F4-EC94-D6D8-5C3C5FE44A25}"/>
          </ac:spMkLst>
        </pc:spChg>
        <pc:spChg chg="del mod">
          <ac:chgData name="Dirk Ahrends" userId="4319949e-1bf1-4fae-94f5-c7e80ffaa492" providerId="ADAL" clId="{A41F71EF-0907-4336-9B15-3ED8E66611D1}" dt="2023-02-14T07:37:53.766" v="1151" actId="478"/>
          <ac:spMkLst>
            <pc:docMk/>
            <pc:sldMk cId="2617170575" sldId="258"/>
            <ac:spMk id="19" creationId="{08D9ACAA-F317-C227-9087-514A2A6B1412}"/>
          </ac:spMkLst>
        </pc:spChg>
        <pc:spChg chg="add mod">
          <ac:chgData name="Dirk Ahrends" userId="4319949e-1bf1-4fae-94f5-c7e80ffaa492" providerId="ADAL" clId="{A41F71EF-0907-4336-9B15-3ED8E66611D1}" dt="2023-02-15T10:10:50.398" v="2638" actId="1035"/>
          <ac:spMkLst>
            <pc:docMk/>
            <pc:sldMk cId="2617170575" sldId="258"/>
            <ac:spMk id="19" creationId="{6346BB86-85AD-7D00-6EB3-C9FF96404F9B}"/>
          </ac:spMkLst>
        </pc:spChg>
        <pc:spChg chg="del mod">
          <ac:chgData name="Dirk Ahrends" userId="4319949e-1bf1-4fae-94f5-c7e80ffaa492" providerId="ADAL" clId="{A41F71EF-0907-4336-9B15-3ED8E66611D1}" dt="2023-02-14T07:37:55.665" v="1152" actId="478"/>
          <ac:spMkLst>
            <pc:docMk/>
            <pc:sldMk cId="2617170575" sldId="258"/>
            <ac:spMk id="20" creationId="{8E10BA7F-28B2-0B03-3B17-285A32BA8EBD}"/>
          </ac:spMkLst>
        </pc:spChg>
        <pc:spChg chg="add del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21" creationId="{D4D76FF6-D257-BF89-E89C-CE4ACC45D4FE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22" creationId="{3A9F85F3-7636-476D-909F-335B96AD9C41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23" creationId="{3CF063AD-33E4-87D9-299D-F09C46406195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24" creationId="{E2884EB9-B16B-892C-E272-74ECBB02D237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25" creationId="{204AC544-A010-1202-8E5A-B0AAB4F6E8EC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26" creationId="{95E44778-76F2-24E6-38AB-B1D5A4997AE0}"/>
          </ac:spMkLst>
        </pc:spChg>
        <pc:spChg chg="del mod">
          <ac:chgData name="Dirk Ahrends" userId="4319949e-1bf1-4fae-94f5-c7e80ffaa492" providerId="ADAL" clId="{A41F71EF-0907-4336-9B15-3ED8E66611D1}" dt="2023-02-14T07:27:19.053" v="969" actId="21"/>
          <ac:spMkLst>
            <pc:docMk/>
            <pc:sldMk cId="2617170575" sldId="258"/>
            <ac:spMk id="27" creationId="{27B6EEB2-A359-D6BB-1991-AD9982C6311C}"/>
          </ac:spMkLst>
        </pc:spChg>
        <pc:spChg chg="add del mod">
          <ac:chgData name="Dirk Ahrends" userId="4319949e-1bf1-4fae-94f5-c7e80ffaa492" providerId="ADAL" clId="{A41F71EF-0907-4336-9B15-3ED8E66611D1}" dt="2023-02-14T07:36:18.892" v="1048" actId="478"/>
          <ac:spMkLst>
            <pc:docMk/>
            <pc:sldMk cId="2617170575" sldId="258"/>
            <ac:spMk id="28" creationId="{E22243C6-9576-2EA3-ED6F-671419533A47}"/>
          </ac:spMkLst>
        </pc:spChg>
        <pc:spChg chg="del mod">
          <ac:chgData name="Dirk Ahrends" userId="4319949e-1bf1-4fae-94f5-c7e80ffaa492" providerId="ADAL" clId="{A41F71EF-0907-4336-9B15-3ED8E66611D1}" dt="2023-02-14T07:36:20.710" v="1049" actId="478"/>
          <ac:spMkLst>
            <pc:docMk/>
            <pc:sldMk cId="2617170575" sldId="258"/>
            <ac:spMk id="29" creationId="{5A336999-18E1-9443-5AF5-69BD21CB32CA}"/>
          </ac:spMkLst>
        </pc:spChg>
        <pc:spChg chg="del">
          <ac:chgData name="Dirk Ahrends" userId="4319949e-1bf1-4fae-94f5-c7e80ffaa492" providerId="ADAL" clId="{A41F71EF-0907-4336-9B15-3ED8E66611D1}" dt="2023-02-14T07:35:32.806" v="1041" actId="478"/>
          <ac:spMkLst>
            <pc:docMk/>
            <pc:sldMk cId="2617170575" sldId="258"/>
            <ac:spMk id="30" creationId="{E2080046-E613-4A6C-DE0C-3829A21E96F8}"/>
          </ac:spMkLst>
        </pc:spChg>
        <pc:spChg chg="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31" creationId="{22E98F77-6A9A-7EC2-D4DC-23C0BB4F01EC}"/>
          </ac:spMkLst>
        </pc:spChg>
        <pc:spChg chg="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32" creationId="{6FFD7356-2C92-6660-E574-8E0B07108065}"/>
          </ac:spMkLst>
        </pc:spChg>
        <pc:spChg chg="del mod">
          <ac:chgData name="Dirk Ahrends" userId="4319949e-1bf1-4fae-94f5-c7e80ffaa492" providerId="ADAL" clId="{A41F71EF-0907-4336-9B15-3ED8E66611D1}" dt="2023-02-14T07:30:37.483" v="1000" actId="21"/>
          <ac:spMkLst>
            <pc:docMk/>
            <pc:sldMk cId="2617170575" sldId="258"/>
            <ac:spMk id="33" creationId="{2A8A57CE-F7E6-BA82-8483-023F11B71EC5}"/>
          </ac:spMkLst>
        </pc:spChg>
        <pc:spChg chg="del">
          <ac:chgData name="Dirk Ahrends" userId="4319949e-1bf1-4fae-94f5-c7e80ffaa492" providerId="ADAL" clId="{A41F71EF-0907-4336-9B15-3ED8E66611D1}" dt="2023-02-14T07:37:47.918" v="1148" actId="478"/>
          <ac:spMkLst>
            <pc:docMk/>
            <pc:sldMk cId="2617170575" sldId="258"/>
            <ac:spMk id="34" creationId="{F323B7EA-EB5A-FE5E-7CB2-5B3C92FEBA00}"/>
          </ac:spMkLst>
        </pc:spChg>
        <pc:spChg chg="del">
          <ac:chgData name="Dirk Ahrends" userId="4319949e-1bf1-4fae-94f5-c7e80ffaa492" providerId="ADAL" clId="{A41F71EF-0907-4336-9B15-3ED8E66611D1}" dt="2023-02-14T07:37:48.808" v="1149" actId="478"/>
          <ac:spMkLst>
            <pc:docMk/>
            <pc:sldMk cId="2617170575" sldId="258"/>
            <ac:spMk id="35" creationId="{F2DF6EA3-7444-9633-CD2B-FB97E0F62BD5}"/>
          </ac:spMkLst>
        </pc:spChg>
        <pc:spChg chg="add del mod">
          <ac:chgData name="Dirk Ahrends" userId="4319949e-1bf1-4fae-94f5-c7e80ffaa492" providerId="ADAL" clId="{A41F71EF-0907-4336-9B15-3ED8E66611D1}" dt="2023-02-14T07:31:02.191" v="1007"/>
          <ac:spMkLst>
            <pc:docMk/>
            <pc:sldMk cId="2617170575" sldId="258"/>
            <ac:spMk id="36" creationId="{FCDD827B-DE8C-CB3B-A754-0B180458F474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37" creationId="{F7986B45-E6F6-7DCA-0616-F1FE1EAEED29}"/>
          </ac:spMkLst>
        </pc:spChg>
        <pc:spChg chg="add del mod">
          <ac:chgData name="Dirk Ahrends" userId="4319949e-1bf1-4fae-94f5-c7e80ffaa492" providerId="ADAL" clId="{A41F71EF-0907-4336-9B15-3ED8E66611D1}" dt="2023-02-15T10:09:32.464" v="2446" actId="478"/>
          <ac:spMkLst>
            <pc:docMk/>
            <pc:sldMk cId="2617170575" sldId="258"/>
            <ac:spMk id="38" creationId="{9DA9654A-3DFA-02EF-EB73-FBCBB4BC2004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39" creationId="{D2E3F84E-4E13-4A8E-D42B-77576883474E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0" creationId="{91CA84F6-AC2D-7C4B-DFE5-94DEAAF46D19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1" creationId="{44A3FC38-A57C-9D9F-5AC8-2C8EB80DA39F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2" creationId="{DC61B946-38E2-7856-332C-9F9749BE7E38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3" creationId="{96064CCD-2CF3-146F-E1C0-AE87FB888417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4" creationId="{930B0E4F-09B5-16BA-FD74-18E25F7193B3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5" creationId="{2CCFE815-C866-DE07-17AD-BC1192532AC2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6" creationId="{157B1E79-E134-EE61-5AE4-14B980CBBFC2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7" creationId="{B5D3FEA3-47AA-7091-715D-04E951EEEA57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8" creationId="{440F376E-A857-37CA-CAA0-4750EB4B5E04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49" creationId="{402E9444-1865-C968-A93D-AB8D65FBFAFE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50" creationId="{7B764255-9D33-8C34-81B3-EB917A4BA0D2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51" creationId="{478B3284-1537-6FE7-BD7F-387724CB3DBA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52" creationId="{79389A45-29F3-8CEC-2889-22F9568E522C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53" creationId="{84ACD8E8-7638-6946-65D0-DDE4950F5E72}"/>
          </ac:spMkLst>
        </pc:spChg>
        <pc:spChg chg="add mod">
          <ac:chgData name="Dirk Ahrends" userId="4319949e-1bf1-4fae-94f5-c7e80ffaa492" providerId="ADAL" clId="{A41F71EF-0907-4336-9B15-3ED8E66611D1}" dt="2023-02-15T10:10:28.878" v="2553" actId="1035"/>
          <ac:spMkLst>
            <pc:docMk/>
            <pc:sldMk cId="2617170575" sldId="258"/>
            <ac:spMk id="54" creationId="{D8920479-4680-076E-9A43-87D23EFC500D}"/>
          </ac:spMkLst>
        </pc:spChg>
        <pc:picChg chg="mod">
          <ac:chgData name="Dirk Ahrends" userId="4319949e-1bf1-4fae-94f5-c7e80ffaa492" providerId="ADAL" clId="{A41F71EF-0907-4336-9B15-3ED8E66611D1}" dt="2023-02-15T10:10:04.099" v="2468" actId="1035"/>
          <ac:picMkLst>
            <pc:docMk/>
            <pc:sldMk cId="2617170575" sldId="258"/>
            <ac:picMk id="7" creationId="{544F6ECF-A23A-ABBF-542A-AB79FD71FED1}"/>
          </ac:picMkLst>
        </pc:picChg>
      </pc:sldChg>
      <pc:sldChg chg="addSp delSp modSp mod">
        <pc:chgData name="Dirk Ahrends" userId="4319949e-1bf1-4fae-94f5-c7e80ffaa492" providerId="ADAL" clId="{A41F71EF-0907-4336-9B15-3ED8E66611D1}" dt="2023-02-15T10:11:11.656" v="2642" actId="20577"/>
        <pc:sldMkLst>
          <pc:docMk/>
          <pc:sldMk cId="249558646" sldId="259"/>
        </pc:sldMkLst>
        <pc:spChg chg="add mod">
          <ac:chgData name="Dirk Ahrends" userId="4319949e-1bf1-4fae-94f5-c7e80ffaa492" providerId="ADAL" clId="{A41F71EF-0907-4336-9B15-3ED8E66611D1}" dt="2023-02-14T07:39:27.851" v="1284" actId="1036"/>
          <ac:spMkLst>
            <pc:docMk/>
            <pc:sldMk cId="249558646" sldId="259"/>
            <ac:spMk id="3" creationId="{AC0979F2-13A3-C13D-D978-263311AB9295}"/>
          </ac:spMkLst>
        </pc:spChg>
        <pc:spChg chg="add mod">
          <ac:chgData name="Dirk Ahrends" userId="4319949e-1bf1-4fae-94f5-c7e80ffaa492" providerId="ADAL" clId="{A41F71EF-0907-4336-9B15-3ED8E66611D1}" dt="2023-02-14T07:39:27.851" v="1284" actId="1036"/>
          <ac:spMkLst>
            <pc:docMk/>
            <pc:sldMk cId="249558646" sldId="259"/>
            <ac:spMk id="6" creationId="{9BADDFE8-131E-5864-5BDD-9B4BA4EE933A}"/>
          </ac:spMkLst>
        </pc:spChg>
        <pc:spChg chg="add mod">
          <ac:chgData name="Dirk Ahrends" userId="4319949e-1bf1-4fae-94f5-c7e80ffaa492" providerId="ADAL" clId="{A41F71EF-0907-4336-9B15-3ED8E66611D1}" dt="2023-02-15T10:10:58.788" v="2639" actId="1076"/>
          <ac:spMkLst>
            <pc:docMk/>
            <pc:sldMk cId="249558646" sldId="259"/>
            <ac:spMk id="9" creationId="{1702A501-01FF-4689-CF76-F2BC7E040A2B}"/>
          </ac:spMkLst>
        </pc:spChg>
        <pc:spChg chg="mod">
          <ac:chgData name="Dirk Ahrends" userId="4319949e-1bf1-4fae-94f5-c7e80ffaa492" providerId="ADAL" clId="{A41F71EF-0907-4336-9B15-3ED8E66611D1}" dt="2023-02-14T07:37:06.590" v="1142" actId="6549"/>
          <ac:spMkLst>
            <pc:docMk/>
            <pc:sldMk cId="249558646" sldId="259"/>
            <ac:spMk id="10" creationId="{0ADFE12F-BDEE-56E4-53CB-32C65C2DB455}"/>
          </ac:spMkLst>
        </pc:spChg>
        <pc:spChg chg="mod">
          <ac:chgData name="Dirk Ahrends" userId="4319949e-1bf1-4fae-94f5-c7e80ffaa492" providerId="ADAL" clId="{A41F71EF-0907-4336-9B15-3ED8E66611D1}" dt="2023-02-14T07:37:12.736" v="1145" actId="6549"/>
          <ac:spMkLst>
            <pc:docMk/>
            <pc:sldMk cId="249558646" sldId="259"/>
            <ac:spMk id="11" creationId="{A0C58DF9-4B0A-E208-958F-CA06EE8D81DE}"/>
          </ac:spMkLst>
        </pc:spChg>
        <pc:spChg chg="add mod">
          <ac:chgData name="Dirk Ahrends" userId="4319949e-1bf1-4fae-94f5-c7e80ffaa492" providerId="ADAL" clId="{A41F71EF-0907-4336-9B15-3ED8E66611D1}" dt="2023-02-15T10:11:06.658" v="2640" actId="20577"/>
          <ac:spMkLst>
            <pc:docMk/>
            <pc:sldMk cId="249558646" sldId="259"/>
            <ac:spMk id="12" creationId="{27D4F76E-3CCB-37E2-40E6-DE3DDEB6E306}"/>
          </ac:spMkLst>
        </pc:spChg>
        <pc:spChg chg="mod">
          <ac:chgData name="Dirk Ahrends" userId="4319949e-1bf1-4fae-94f5-c7e80ffaa492" providerId="ADAL" clId="{A41F71EF-0907-4336-9B15-3ED8E66611D1}" dt="2023-02-14T07:37:10.631" v="1144" actId="6549"/>
          <ac:spMkLst>
            <pc:docMk/>
            <pc:sldMk cId="249558646" sldId="259"/>
            <ac:spMk id="13" creationId="{E879BAAA-B6EC-4ACB-B6AE-6763B0937ED4}"/>
          </ac:spMkLst>
        </pc:spChg>
        <pc:spChg chg="add mod">
          <ac:chgData name="Dirk Ahrends" userId="4319949e-1bf1-4fae-94f5-c7e80ffaa492" providerId="ADAL" clId="{A41F71EF-0907-4336-9B15-3ED8E66611D1}" dt="2023-02-15T10:11:11.656" v="2642" actId="20577"/>
          <ac:spMkLst>
            <pc:docMk/>
            <pc:sldMk cId="249558646" sldId="259"/>
            <ac:spMk id="14" creationId="{D79A96BB-93BC-252F-C179-389A828ECF22}"/>
          </ac:spMkLst>
        </pc:spChg>
        <pc:spChg chg="mod">
          <ac:chgData name="Dirk Ahrends" userId="4319949e-1bf1-4fae-94f5-c7e80ffaa492" providerId="ADAL" clId="{A41F71EF-0907-4336-9B15-3ED8E66611D1}" dt="2023-02-14T07:39:49.967" v="1290" actId="20577"/>
          <ac:spMkLst>
            <pc:docMk/>
            <pc:sldMk cId="249558646" sldId="259"/>
            <ac:spMk id="15" creationId="{0C787D1F-49B7-05D3-9234-0F9F718960AF}"/>
          </ac:spMkLst>
        </pc:spChg>
        <pc:spChg chg="mod">
          <ac:chgData name="Dirk Ahrends" userId="4319949e-1bf1-4fae-94f5-c7e80ffaa492" providerId="ADAL" clId="{A41F71EF-0907-4336-9B15-3ED8E66611D1}" dt="2023-02-14T07:39:44.789" v="1288" actId="20577"/>
          <ac:spMkLst>
            <pc:docMk/>
            <pc:sldMk cId="249558646" sldId="259"/>
            <ac:spMk id="16" creationId="{0549A0DA-12F7-56D7-B43A-DAFE807E5FD0}"/>
          </ac:spMkLst>
        </pc:spChg>
        <pc:spChg chg="mod">
          <ac:chgData name="Dirk Ahrends" userId="4319949e-1bf1-4fae-94f5-c7e80ffaa492" providerId="ADAL" clId="{A41F71EF-0907-4336-9B15-3ED8E66611D1}" dt="2023-02-14T07:39:47.826" v="1289" actId="20577"/>
          <ac:spMkLst>
            <pc:docMk/>
            <pc:sldMk cId="249558646" sldId="259"/>
            <ac:spMk id="17" creationId="{22D4F8A5-2906-BB5C-8555-710054547375}"/>
          </ac:spMkLst>
        </pc:spChg>
        <pc:spChg chg="mod">
          <ac:chgData name="Dirk Ahrends" userId="4319949e-1bf1-4fae-94f5-c7e80ffaa492" providerId="ADAL" clId="{A41F71EF-0907-4336-9B15-3ED8E66611D1}" dt="2023-02-14T07:39:38.706" v="1286" actId="20577"/>
          <ac:spMkLst>
            <pc:docMk/>
            <pc:sldMk cId="249558646" sldId="259"/>
            <ac:spMk id="18" creationId="{7023D881-D96F-597B-05AF-755616BC19F5}"/>
          </ac:spMkLst>
        </pc:spChg>
        <pc:spChg chg="mod">
          <ac:chgData name="Dirk Ahrends" userId="4319949e-1bf1-4fae-94f5-c7e80ffaa492" providerId="ADAL" clId="{A41F71EF-0907-4336-9B15-3ED8E66611D1}" dt="2023-02-14T07:39:40.747" v="1287" actId="20577"/>
          <ac:spMkLst>
            <pc:docMk/>
            <pc:sldMk cId="249558646" sldId="259"/>
            <ac:spMk id="19" creationId="{08D9ACAA-F317-C227-9087-514A2A6B1412}"/>
          </ac:spMkLst>
        </pc:spChg>
        <pc:spChg chg="mod">
          <ac:chgData name="Dirk Ahrends" userId="4319949e-1bf1-4fae-94f5-c7e80ffaa492" providerId="ADAL" clId="{A41F71EF-0907-4336-9B15-3ED8E66611D1}" dt="2023-02-14T07:39:36.786" v="1285" actId="20577"/>
          <ac:spMkLst>
            <pc:docMk/>
            <pc:sldMk cId="249558646" sldId="259"/>
            <ac:spMk id="20" creationId="{8E10BA7F-28B2-0B03-3B17-285A32BA8EBD}"/>
          </ac:spMkLst>
        </pc:spChg>
        <pc:spChg chg="add mod">
          <ac:chgData name="Dirk Ahrends" userId="4319949e-1bf1-4fae-94f5-c7e80ffaa492" providerId="ADAL" clId="{A41F71EF-0907-4336-9B15-3ED8E66611D1}" dt="2023-02-15T10:11:09.570" v="2641" actId="20577"/>
          <ac:spMkLst>
            <pc:docMk/>
            <pc:sldMk cId="249558646" sldId="259"/>
            <ac:spMk id="21" creationId="{41EFA49B-1410-4988-3FE8-4B9B1092D5D1}"/>
          </ac:spMkLst>
        </pc:spChg>
        <pc:spChg chg="mod">
          <ac:chgData name="Dirk Ahrends" userId="4319949e-1bf1-4fae-94f5-c7e80ffaa492" providerId="ADAL" clId="{A41F71EF-0907-4336-9B15-3ED8E66611D1}" dt="2023-02-14T07:37:39.197" v="1146" actId="34136"/>
          <ac:spMkLst>
            <pc:docMk/>
            <pc:sldMk cId="249558646" sldId="259"/>
            <ac:spMk id="27" creationId="{27B6EEB2-A359-D6BB-1991-AD9982C6311C}"/>
          </ac:spMkLst>
        </pc:spChg>
        <pc:spChg chg="mod">
          <ac:chgData name="Dirk Ahrends" userId="4319949e-1bf1-4fae-94f5-c7e80ffaa492" providerId="ADAL" clId="{A41F71EF-0907-4336-9B15-3ED8E66611D1}" dt="2023-02-14T07:37:39.197" v="1146" actId="34136"/>
          <ac:spMkLst>
            <pc:docMk/>
            <pc:sldMk cId="249558646" sldId="259"/>
            <ac:spMk id="28" creationId="{E22243C6-9576-2EA3-ED6F-671419533A47}"/>
          </ac:spMkLst>
        </pc:spChg>
        <pc:spChg chg="mod">
          <ac:chgData name="Dirk Ahrends" userId="4319949e-1bf1-4fae-94f5-c7e80ffaa492" providerId="ADAL" clId="{A41F71EF-0907-4336-9B15-3ED8E66611D1}" dt="2023-02-14T07:37:39.197" v="1146" actId="34136"/>
          <ac:spMkLst>
            <pc:docMk/>
            <pc:sldMk cId="249558646" sldId="259"/>
            <ac:spMk id="29" creationId="{5A336999-18E1-9443-5AF5-69BD21CB32CA}"/>
          </ac:spMkLst>
        </pc:spChg>
        <pc:spChg chg="mod">
          <ac:chgData name="Dirk Ahrends" userId="4319949e-1bf1-4fae-94f5-c7e80ffaa492" providerId="ADAL" clId="{A41F71EF-0907-4336-9B15-3ED8E66611D1}" dt="2023-02-14T07:36:37.209" v="1050" actId="34136"/>
          <ac:spMkLst>
            <pc:docMk/>
            <pc:sldMk cId="249558646" sldId="259"/>
            <ac:spMk id="30" creationId="{E2080046-E613-4A6C-DE0C-3829A21E96F8}"/>
          </ac:spMkLst>
        </pc:spChg>
        <pc:spChg chg="mod">
          <ac:chgData name="Dirk Ahrends" userId="4319949e-1bf1-4fae-94f5-c7e80ffaa492" providerId="ADAL" clId="{A41F71EF-0907-4336-9B15-3ED8E66611D1}" dt="2023-02-14T07:36:37.209" v="1050" actId="34136"/>
          <ac:spMkLst>
            <pc:docMk/>
            <pc:sldMk cId="249558646" sldId="259"/>
            <ac:spMk id="31" creationId="{22E98F77-6A9A-7EC2-D4DC-23C0BB4F01EC}"/>
          </ac:spMkLst>
        </pc:spChg>
        <pc:spChg chg="mod">
          <ac:chgData name="Dirk Ahrends" userId="4319949e-1bf1-4fae-94f5-c7e80ffaa492" providerId="ADAL" clId="{A41F71EF-0907-4336-9B15-3ED8E66611D1}" dt="2023-02-14T07:36:37.209" v="1050" actId="34136"/>
          <ac:spMkLst>
            <pc:docMk/>
            <pc:sldMk cId="249558646" sldId="259"/>
            <ac:spMk id="32" creationId="{6FFD7356-2C92-6660-E574-8E0B07108065}"/>
          </ac:spMkLst>
        </pc:spChg>
        <pc:spChg chg="mod">
          <ac:chgData name="Dirk Ahrends" userId="4319949e-1bf1-4fae-94f5-c7e80ffaa492" providerId="ADAL" clId="{A41F71EF-0907-4336-9B15-3ED8E66611D1}" dt="2023-02-14T07:39:00.859" v="1156" actId="34136"/>
          <ac:spMkLst>
            <pc:docMk/>
            <pc:sldMk cId="249558646" sldId="259"/>
            <ac:spMk id="33" creationId="{2A8A57CE-F7E6-BA82-8483-023F11B71EC5}"/>
          </ac:spMkLst>
        </pc:spChg>
        <pc:spChg chg="mod">
          <ac:chgData name="Dirk Ahrends" userId="4319949e-1bf1-4fae-94f5-c7e80ffaa492" providerId="ADAL" clId="{A41F71EF-0907-4336-9B15-3ED8E66611D1}" dt="2023-02-14T07:39:00.859" v="1156" actId="34136"/>
          <ac:spMkLst>
            <pc:docMk/>
            <pc:sldMk cId="249558646" sldId="259"/>
            <ac:spMk id="34" creationId="{F323B7EA-EB5A-FE5E-7CB2-5B3C92FEBA00}"/>
          </ac:spMkLst>
        </pc:spChg>
        <pc:spChg chg="mod">
          <ac:chgData name="Dirk Ahrends" userId="4319949e-1bf1-4fae-94f5-c7e80ffaa492" providerId="ADAL" clId="{A41F71EF-0907-4336-9B15-3ED8E66611D1}" dt="2023-02-14T07:39:00.859" v="1156" actId="34136"/>
          <ac:spMkLst>
            <pc:docMk/>
            <pc:sldMk cId="249558646" sldId="259"/>
            <ac:spMk id="35" creationId="{F2DF6EA3-7444-9633-CD2B-FB97E0F62BD5}"/>
          </ac:spMkLst>
        </pc:spChg>
        <pc:spChg chg="del">
          <ac:chgData name="Dirk Ahrends" userId="4319949e-1bf1-4fae-94f5-c7e80ffaa492" providerId="ADAL" clId="{A41F71EF-0907-4336-9B15-3ED8E66611D1}" dt="2023-02-14T07:39:12.787" v="1160" actId="478"/>
          <ac:spMkLst>
            <pc:docMk/>
            <pc:sldMk cId="249558646" sldId="259"/>
            <ac:spMk id="47" creationId="{DFDC4B4D-5A94-C19E-63B6-3AC7970FDC5D}"/>
          </ac:spMkLst>
        </pc:spChg>
        <pc:spChg chg="del mod">
          <ac:chgData name="Dirk Ahrends" userId="4319949e-1bf1-4fae-94f5-c7e80ffaa492" providerId="ADAL" clId="{A41F71EF-0907-4336-9B15-3ED8E66611D1}" dt="2023-02-14T07:39:13.576" v="1162" actId="478"/>
          <ac:spMkLst>
            <pc:docMk/>
            <pc:sldMk cId="249558646" sldId="259"/>
            <ac:spMk id="48" creationId="{A2286B45-1F5D-1BE0-DC15-98D84F59956E}"/>
          </ac:spMkLst>
        </pc:spChg>
        <pc:spChg chg="del">
          <ac:chgData name="Dirk Ahrends" userId="4319949e-1bf1-4fae-94f5-c7e80ffaa492" providerId="ADAL" clId="{A41F71EF-0907-4336-9B15-3ED8E66611D1}" dt="2023-02-14T07:39:14.476" v="1163" actId="478"/>
          <ac:spMkLst>
            <pc:docMk/>
            <pc:sldMk cId="249558646" sldId="259"/>
            <ac:spMk id="49" creationId="{0F76F8A9-E247-7BB1-561F-574E048A613A}"/>
          </ac:spMkLst>
        </pc:spChg>
        <pc:spChg chg="del mod">
          <ac:chgData name="Dirk Ahrends" userId="4319949e-1bf1-4fae-94f5-c7e80ffaa492" providerId="ADAL" clId="{A41F71EF-0907-4336-9B15-3ED8E66611D1}" dt="2023-02-14T07:39:10.291" v="1158" actId="478"/>
          <ac:spMkLst>
            <pc:docMk/>
            <pc:sldMk cId="249558646" sldId="259"/>
            <ac:spMk id="50" creationId="{1B95C597-09EE-F359-68B7-1F613ABE06E4}"/>
          </ac:spMkLst>
        </pc:spChg>
        <pc:spChg chg="del mod">
          <ac:chgData name="Dirk Ahrends" userId="4319949e-1bf1-4fae-94f5-c7e80ffaa492" providerId="ADAL" clId="{A41F71EF-0907-4336-9B15-3ED8E66611D1}" dt="2023-02-14T07:39:11.916" v="1159" actId="478"/>
          <ac:spMkLst>
            <pc:docMk/>
            <pc:sldMk cId="249558646" sldId="259"/>
            <ac:spMk id="51" creationId="{3292EEBB-30CF-47EB-2DC9-996C59C17DD1}"/>
          </ac:spMkLst>
        </pc:spChg>
        <pc:spChg chg="del mod">
          <ac:chgData name="Dirk Ahrends" userId="4319949e-1bf1-4fae-94f5-c7e80ffaa492" providerId="ADAL" clId="{A41F71EF-0907-4336-9B15-3ED8E66611D1}" dt="2023-02-14T07:39:08.526" v="1157" actId="478"/>
          <ac:spMkLst>
            <pc:docMk/>
            <pc:sldMk cId="249558646" sldId="259"/>
            <ac:spMk id="52" creationId="{96610A54-912C-98FE-1DF6-ECFF708D5222}"/>
          </ac:spMkLst>
        </pc:spChg>
      </pc:sldChg>
      <pc:sldChg chg="addSp delSp modSp mod">
        <pc:chgData name="Dirk Ahrends" userId="4319949e-1bf1-4fae-94f5-c7e80ffaa492" providerId="ADAL" clId="{A41F71EF-0907-4336-9B15-3ED8E66611D1}" dt="2023-02-15T10:09:05.609" v="2428" actId="1035"/>
        <pc:sldMkLst>
          <pc:docMk/>
          <pc:sldMk cId="2620177095" sldId="260"/>
        </pc:sldMkLst>
        <pc:spChg chg="add del mod">
          <ac:chgData name="Dirk Ahrends" userId="4319949e-1bf1-4fae-94f5-c7e80ffaa492" providerId="ADAL" clId="{A41F71EF-0907-4336-9B15-3ED8E66611D1}" dt="2023-02-14T07:17:53.136" v="786"/>
          <ac:spMkLst>
            <pc:docMk/>
            <pc:sldMk cId="2620177095" sldId="260"/>
            <ac:spMk id="3" creationId="{B9723579-E91D-6C4F-0709-4B6B2AE2C6E1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3" creationId="{BD878DA4-BD74-94FB-EE13-0F236FB5E903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9" creationId="{38875D88-2341-DEDC-1B75-F38A94AC9D10}"/>
          </ac:spMkLst>
        </pc:spChg>
        <pc:spChg chg="del mod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10" creationId="{0ADFE12F-BDEE-56E4-53CB-32C65C2DB455}"/>
          </ac:spMkLst>
        </pc:spChg>
        <pc:spChg chg="del mod">
          <ac:chgData name="Dirk Ahrends" userId="4319949e-1bf1-4fae-94f5-c7e80ffaa492" providerId="ADAL" clId="{A41F71EF-0907-4336-9B15-3ED8E66611D1}" dt="2023-02-14T07:07:35.100" v="608" actId="478"/>
          <ac:spMkLst>
            <pc:docMk/>
            <pc:sldMk cId="2620177095" sldId="260"/>
            <ac:spMk id="11" creationId="{A0C58DF9-4B0A-E208-958F-CA06EE8D81DE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11" creationId="{D19BC3A1-DD89-728C-C40F-129555177A5C}"/>
          </ac:spMkLst>
        </pc:spChg>
        <pc:spChg chg="add del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12" creationId="{E52D1B62-C8FC-909E-0927-FBDBA8860497}"/>
          </ac:spMkLst>
        </pc:spChg>
        <pc:spChg chg="del mod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13" creationId="{E879BAAA-B6EC-4ACB-B6AE-6763B0937ED4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14" creationId="{4AD64925-FC5B-B148-ED4E-D65D57E26A83}"/>
          </ac:spMkLst>
        </pc:spChg>
        <pc:spChg chg="add del">
          <ac:chgData name="Dirk Ahrends" userId="4319949e-1bf1-4fae-94f5-c7e80ffaa492" providerId="ADAL" clId="{A41F71EF-0907-4336-9B15-3ED8E66611D1}" dt="2023-02-14T07:29:20.366" v="989" actId="478"/>
          <ac:spMkLst>
            <pc:docMk/>
            <pc:sldMk cId="2620177095" sldId="260"/>
            <ac:spMk id="14" creationId="{A7DCE4C6-26B9-77AF-3919-1BC97865BA9D}"/>
          </ac:spMkLst>
        </pc:spChg>
        <pc:spChg chg="del mod">
          <ac:chgData name="Dirk Ahrends" userId="4319949e-1bf1-4fae-94f5-c7e80ffaa492" providerId="ADAL" clId="{A41F71EF-0907-4336-9B15-3ED8E66611D1}" dt="2023-02-14T07:08:38.327" v="732" actId="478"/>
          <ac:spMkLst>
            <pc:docMk/>
            <pc:sldMk cId="2620177095" sldId="260"/>
            <ac:spMk id="15" creationId="{0C787D1F-49B7-05D3-9234-0F9F718960AF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15" creationId="{11B34DAC-BD05-9001-A6BE-91AA24FD8AAA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16" creationId="{0549A0DA-12F7-56D7-B43A-DAFE807E5FD0}"/>
          </ac:spMkLst>
        </pc:spChg>
        <pc:spChg chg="del mod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17" creationId="{22D4F8A5-2906-BB5C-8555-710054547375}"/>
          </ac:spMkLst>
        </pc:spChg>
        <pc:spChg chg="del mod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18" creationId="{7023D881-D96F-597B-05AF-755616BC19F5}"/>
          </ac:spMkLst>
        </pc:spChg>
        <pc:spChg chg="del mod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19" creationId="{08D9ACAA-F317-C227-9087-514A2A6B1412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0" creationId="{8E10BA7F-28B2-0B03-3B17-285A32BA8EBD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1" creationId="{82DA9C0B-20D3-BE66-FE82-9F1AF8B12AA7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2" creationId="{D281ECFD-E303-7C17-1948-0654360C87ED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3" creationId="{385B6D01-ACFD-70B1-9B21-AA08F3A54BB4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4" creationId="{1F3A962F-36B9-F205-9B03-265F08771CA0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5" creationId="{C8DD8C93-FA14-F989-50E1-E636787B0C1D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6" creationId="{2977A8DA-8582-AC1B-621A-E3D8555B37AD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7" creationId="{27B6EEB2-A359-D6BB-1991-AD9982C6311C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8" creationId="{E22243C6-9576-2EA3-ED6F-671419533A47}"/>
          </ac:spMkLst>
        </pc:spChg>
        <pc:spChg chg="add del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29" creationId="{5A336999-18E1-9443-5AF5-69BD21CB32CA}"/>
          </ac:spMkLst>
        </pc:spChg>
        <pc:spChg chg="del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30" creationId="{E2080046-E613-4A6C-DE0C-3829A21E96F8}"/>
          </ac:spMkLst>
        </pc:spChg>
        <pc:spChg chg="del mod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31" creationId="{22E98F77-6A9A-7EC2-D4DC-23C0BB4F01EC}"/>
          </ac:spMkLst>
        </pc:spChg>
        <pc:spChg chg="del mod">
          <ac:chgData name="Dirk Ahrends" userId="4319949e-1bf1-4fae-94f5-c7e80ffaa492" providerId="ADAL" clId="{A41F71EF-0907-4336-9B15-3ED8E66611D1}" dt="2023-02-15T10:07:33.272" v="2233" actId="478"/>
          <ac:spMkLst>
            <pc:docMk/>
            <pc:sldMk cId="2620177095" sldId="260"/>
            <ac:spMk id="32" creationId="{6FFD7356-2C92-6660-E574-8E0B07108065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33" creationId="{2A8A57CE-F7E6-BA82-8483-023F11B71EC5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34" creationId="{F323B7EA-EB5A-FE5E-7CB2-5B3C92FEBA00}"/>
          </ac:spMkLst>
        </pc:spChg>
        <pc:spChg chg="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35" creationId="{F2DF6EA3-7444-9633-CD2B-FB97E0F62BD5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36" creationId="{4957A535-B088-CFAE-87D9-67BB8C454F4B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37" creationId="{0C8DA116-2464-E658-07FA-8D9599555A4D}"/>
          </ac:spMkLst>
        </pc:spChg>
        <pc:spChg chg="add del mod">
          <ac:chgData name="Dirk Ahrends" userId="4319949e-1bf1-4fae-94f5-c7e80ffaa492" providerId="ADAL" clId="{A41F71EF-0907-4336-9B15-3ED8E66611D1}" dt="2023-02-14T07:21:48.566" v="954" actId="478"/>
          <ac:spMkLst>
            <pc:docMk/>
            <pc:sldMk cId="2620177095" sldId="260"/>
            <ac:spMk id="37" creationId="{15F7CD89-CBF5-6F13-F90C-75ACCF98178F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38" creationId="{8571E01C-850A-E64C-22CE-A63A91F78732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39" creationId="{5A77F401-6C4A-7EBC-71D8-4A9A5A31D1C2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40" creationId="{6585DDC1-D40A-7EF4-AFD9-007EB6073B7F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41" creationId="{6FF249E7-E46E-5850-B369-7DCBB19DE945}"/>
          </ac:spMkLst>
        </pc:spChg>
        <pc:spChg chg="add del mod">
          <ac:chgData name="Dirk Ahrends" userId="4319949e-1bf1-4fae-94f5-c7e80ffaa492" providerId="ADAL" clId="{A41F71EF-0907-4336-9B15-3ED8E66611D1}" dt="2023-02-14T07:29:00.848" v="984"/>
          <ac:spMkLst>
            <pc:docMk/>
            <pc:sldMk cId="2620177095" sldId="260"/>
            <ac:spMk id="41" creationId="{CA68CD53-F1B5-DBA7-5383-DD68493EC648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42" creationId="{1AB2A2E1-A1CD-72EE-385E-C79334ADA549}"/>
          </ac:spMkLst>
        </pc:spChg>
        <pc:spChg chg="add del mod">
          <ac:chgData name="Dirk Ahrends" userId="4319949e-1bf1-4fae-94f5-c7e80ffaa492" providerId="ADAL" clId="{A41F71EF-0907-4336-9B15-3ED8E66611D1}" dt="2023-02-14T07:29:00.848" v="984"/>
          <ac:spMkLst>
            <pc:docMk/>
            <pc:sldMk cId="2620177095" sldId="260"/>
            <ac:spMk id="42" creationId="{E629A74D-48E4-54FA-9B8B-D299021F83A3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43" creationId="{751BF986-3D7B-119E-15A5-07D32DB9C053}"/>
          </ac:spMkLst>
        </pc:spChg>
        <pc:spChg chg="add mod">
          <ac:chgData name="Dirk Ahrends" userId="4319949e-1bf1-4fae-94f5-c7e80ffaa492" providerId="ADAL" clId="{A41F71EF-0907-4336-9B15-3ED8E66611D1}" dt="2023-02-15T10:08:20.348" v="2344" actId="1035"/>
          <ac:spMkLst>
            <pc:docMk/>
            <pc:sldMk cId="2620177095" sldId="260"/>
            <ac:spMk id="44" creationId="{D322768F-EE67-6EE4-EF0E-7FC0DECFCD7A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45" creationId="{7760451F-06F0-9E2F-1653-542298428D23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46" creationId="{CD390567-2B73-2779-6861-BC69800E15EB}"/>
          </ac:spMkLst>
        </pc:spChg>
        <pc:spChg chg="add mod">
          <ac:chgData name="Dirk Ahrends" userId="4319949e-1bf1-4fae-94f5-c7e80ffaa492" providerId="ADAL" clId="{A41F71EF-0907-4336-9B15-3ED8E66611D1}" dt="2023-02-15T10:09:05.609" v="2428" actId="1035"/>
          <ac:spMkLst>
            <pc:docMk/>
            <pc:sldMk cId="2620177095" sldId="260"/>
            <ac:spMk id="47" creationId="{1C89FDAE-FCEE-CFE4-7631-AF7572B9DCAF}"/>
          </ac:spMkLst>
        </pc:spChg>
      </pc:sldChg>
      <pc:sldChg chg="addSp delSp modSp mod">
        <pc:chgData name="Dirk Ahrends" userId="4319949e-1bf1-4fae-94f5-c7e80ffaa492" providerId="ADAL" clId="{A41F71EF-0907-4336-9B15-3ED8E66611D1}" dt="2023-02-15T09:58:06.627" v="1727" actId="1035"/>
        <pc:sldMkLst>
          <pc:docMk/>
          <pc:sldMk cId="508219281" sldId="261"/>
        </pc:sldMkLst>
        <pc:spChg chg="add mod">
          <ac:chgData name="Dirk Ahrends" userId="4319949e-1bf1-4fae-94f5-c7e80ffaa492" providerId="ADAL" clId="{A41F71EF-0907-4336-9B15-3ED8E66611D1}" dt="2023-02-15T09:58:06.627" v="1727" actId="1035"/>
          <ac:spMkLst>
            <pc:docMk/>
            <pc:sldMk cId="508219281" sldId="261"/>
            <ac:spMk id="2" creationId="{9ADD010D-942E-A023-522D-6B8B8AD1D5E4}"/>
          </ac:spMkLst>
        </pc:spChg>
        <pc:spChg chg="add mod">
          <ac:chgData name="Dirk Ahrends" userId="4319949e-1bf1-4fae-94f5-c7e80ffaa492" providerId="ADAL" clId="{A41F71EF-0907-4336-9B15-3ED8E66611D1}" dt="2023-02-15T09:58:06.627" v="1727" actId="1035"/>
          <ac:spMkLst>
            <pc:docMk/>
            <pc:sldMk cId="508219281" sldId="261"/>
            <ac:spMk id="9" creationId="{302C6628-3745-E201-BD7D-1249DDE4F65E}"/>
          </ac:spMkLst>
        </pc:spChg>
        <pc:spChg chg="add del mod">
          <ac:chgData name="Dirk Ahrends" userId="4319949e-1bf1-4fae-94f5-c7e80ffaa492" providerId="ADAL" clId="{A41F71EF-0907-4336-9B15-3ED8E66611D1}" dt="2023-02-14T07:48:56.837" v="1535" actId="20577"/>
          <ac:spMkLst>
            <pc:docMk/>
            <pc:sldMk cId="508219281" sldId="261"/>
            <ac:spMk id="10" creationId="{0ADFE12F-BDEE-56E4-53CB-32C65C2DB455}"/>
          </ac:spMkLst>
        </pc:spChg>
        <pc:spChg chg="add mod">
          <ac:chgData name="Dirk Ahrends" userId="4319949e-1bf1-4fae-94f5-c7e80ffaa492" providerId="ADAL" clId="{A41F71EF-0907-4336-9B15-3ED8E66611D1}" dt="2023-02-15T09:58:06.627" v="1727" actId="1035"/>
          <ac:spMkLst>
            <pc:docMk/>
            <pc:sldMk cId="508219281" sldId="261"/>
            <ac:spMk id="11" creationId="{1B4D2114-8746-D09E-523B-09BC5D2AA5A7}"/>
          </ac:spMkLst>
        </pc:spChg>
        <pc:spChg chg="del">
          <ac:chgData name="Dirk Ahrends" userId="4319949e-1bf1-4fae-94f5-c7e80ffaa492" providerId="ADAL" clId="{A41F71EF-0907-4336-9B15-3ED8E66611D1}" dt="2023-02-14T06:45:38.967" v="110" actId="478"/>
          <ac:spMkLst>
            <pc:docMk/>
            <pc:sldMk cId="508219281" sldId="261"/>
            <ac:spMk id="11" creationId="{A0C58DF9-4B0A-E208-958F-CA06EE8D81DE}"/>
          </ac:spMkLst>
        </pc:spChg>
        <pc:spChg chg="mod">
          <ac:chgData name="Dirk Ahrends" userId="4319949e-1bf1-4fae-94f5-c7e80ffaa492" providerId="ADAL" clId="{A41F71EF-0907-4336-9B15-3ED8E66611D1}" dt="2023-02-14T07:49:44.355" v="1554" actId="1035"/>
          <ac:spMkLst>
            <pc:docMk/>
            <pc:sldMk cId="508219281" sldId="261"/>
            <ac:spMk id="13" creationId="{E879BAAA-B6EC-4ACB-B6AE-6763B0937ED4}"/>
          </ac:spMkLst>
        </pc:spChg>
        <pc:spChg chg="mod">
          <ac:chgData name="Dirk Ahrends" userId="4319949e-1bf1-4fae-94f5-c7e80ffaa492" providerId="ADAL" clId="{A41F71EF-0907-4336-9B15-3ED8E66611D1}" dt="2023-02-15T09:21:29.308" v="1605" actId="1035"/>
          <ac:spMkLst>
            <pc:docMk/>
            <pc:sldMk cId="508219281" sldId="261"/>
            <ac:spMk id="15" creationId="{0C787D1F-49B7-05D3-9234-0F9F718960AF}"/>
          </ac:spMkLst>
        </pc:spChg>
        <pc:spChg chg="mod">
          <ac:chgData name="Dirk Ahrends" userId="4319949e-1bf1-4fae-94f5-c7e80ffaa492" providerId="ADAL" clId="{A41F71EF-0907-4336-9B15-3ED8E66611D1}" dt="2023-02-14T07:51:11.655" v="1559" actId="1076"/>
          <ac:spMkLst>
            <pc:docMk/>
            <pc:sldMk cId="508219281" sldId="261"/>
            <ac:spMk id="16" creationId="{0549A0DA-12F7-56D7-B43A-DAFE807E5FD0}"/>
          </ac:spMkLst>
        </pc:spChg>
        <pc:spChg chg="del mod">
          <ac:chgData name="Dirk Ahrends" userId="4319949e-1bf1-4fae-94f5-c7e80ffaa492" providerId="ADAL" clId="{A41F71EF-0907-4336-9B15-3ED8E66611D1}" dt="2023-02-15T09:21:10.608" v="1603" actId="478"/>
          <ac:spMkLst>
            <pc:docMk/>
            <pc:sldMk cId="508219281" sldId="261"/>
            <ac:spMk id="17" creationId="{22D4F8A5-2906-BB5C-8555-710054547375}"/>
          </ac:spMkLst>
        </pc:spChg>
        <pc:spChg chg="mod">
          <ac:chgData name="Dirk Ahrends" userId="4319949e-1bf1-4fae-94f5-c7e80ffaa492" providerId="ADAL" clId="{A41F71EF-0907-4336-9B15-3ED8E66611D1}" dt="2023-02-14T07:51:04.312" v="1558" actId="207"/>
          <ac:spMkLst>
            <pc:docMk/>
            <pc:sldMk cId="508219281" sldId="261"/>
            <ac:spMk id="27" creationId="{27B6EEB2-A359-D6BB-1991-AD9982C6311C}"/>
          </ac:spMkLst>
        </pc:spChg>
        <pc:spChg chg="del">
          <ac:chgData name="Dirk Ahrends" userId="4319949e-1bf1-4fae-94f5-c7e80ffaa492" providerId="ADAL" clId="{A41F71EF-0907-4336-9B15-3ED8E66611D1}" dt="2023-02-14T07:51:21.540" v="1560" actId="478"/>
          <ac:spMkLst>
            <pc:docMk/>
            <pc:sldMk cId="508219281" sldId="261"/>
            <ac:spMk id="28" creationId="{E22243C6-9576-2EA3-ED6F-671419533A47}"/>
          </ac:spMkLst>
        </pc:spChg>
        <pc:spChg chg="del">
          <ac:chgData name="Dirk Ahrends" userId="4319949e-1bf1-4fae-94f5-c7e80ffaa492" providerId="ADAL" clId="{A41F71EF-0907-4336-9B15-3ED8E66611D1}" dt="2023-02-14T07:51:23.325" v="1561" actId="478"/>
          <ac:spMkLst>
            <pc:docMk/>
            <pc:sldMk cId="508219281" sldId="261"/>
            <ac:spMk id="29" creationId="{5A336999-18E1-9443-5AF5-69BD21CB32CA}"/>
          </ac:spMkLst>
        </pc:spChg>
        <pc:spChg chg="add del mod">
          <ac:chgData name="Dirk Ahrends" userId="4319949e-1bf1-4fae-94f5-c7e80ffaa492" providerId="ADAL" clId="{A41F71EF-0907-4336-9B15-3ED8E66611D1}" dt="2023-02-14T07:46:00.631" v="1398" actId="478"/>
          <ac:spMkLst>
            <pc:docMk/>
            <pc:sldMk cId="508219281" sldId="261"/>
            <ac:spMk id="30" creationId="{E2080046-E613-4A6C-DE0C-3829A21E96F8}"/>
          </ac:spMkLst>
        </pc:spChg>
        <pc:spChg chg="mod">
          <ac:chgData name="Dirk Ahrends" userId="4319949e-1bf1-4fae-94f5-c7e80ffaa492" providerId="ADAL" clId="{A41F71EF-0907-4336-9B15-3ED8E66611D1}" dt="2023-02-14T07:50:40.765" v="1555" actId="207"/>
          <ac:spMkLst>
            <pc:docMk/>
            <pc:sldMk cId="508219281" sldId="261"/>
            <ac:spMk id="31" creationId="{22E98F77-6A9A-7EC2-D4DC-23C0BB4F01EC}"/>
          </ac:spMkLst>
        </pc:spChg>
        <pc:spChg chg="add del mod">
          <ac:chgData name="Dirk Ahrends" userId="4319949e-1bf1-4fae-94f5-c7e80ffaa492" providerId="ADAL" clId="{A41F71EF-0907-4336-9B15-3ED8E66611D1}" dt="2023-02-14T07:49:05.535" v="1537"/>
          <ac:spMkLst>
            <pc:docMk/>
            <pc:sldMk cId="508219281" sldId="261"/>
            <ac:spMk id="32" creationId="{6FFD7356-2C92-6660-E574-8E0B07108065}"/>
          </ac:spMkLst>
        </pc:spChg>
      </pc:sldChg>
    </pc:docChg>
  </pc:docChgLst>
  <pc:docChgLst>
    <pc:chgData name="Franziska Händschel" userId="S::franziska.haendschel@finanztip.de::e2149472-3187-4d00-b16a-a19eff6fc04a" providerId="AD" clId="Web-{8A3D9B67-BCB1-E32A-8759-26073C5B9541}"/>
    <pc:docChg chg="modSld">
      <pc:chgData name="Franziska Händschel" userId="S::franziska.haendschel@finanztip.de::e2149472-3187-4d00-b16a-a19eff6fc04a" providerId="AD" clId="Web-{8A3D9B67-BCB1-E32A-8759-26073C5B9541}" dt="2023-02-02T16:14:17.443" v="87" actId="20577"/>
      <pc:docMkLst>
        <pc:docMk/>
      </pc:docMkLst>
      <pc:sldChg chg="modSp">
        <pc:chgData name="Franziska Händschel" userId="S::franziska.haendschel@finanztip.de::e2149472-3187-4d00-b16a-a19eff6fc04a" providerId="AD" clId="Web-{8A3D9B67-BCB1-E32A-8759-26073C5B9541}" dt="2023-02-02T16:14:17.443" v="87" actId="20577"/>
        <pc:sldMkLst>
          <pc:docMk/>
          <pc:sldMk cId="3281390019" sldId="257"/>
        </pc:sldMkLst>
        <pc:spChg chg="mod">
          <ac:chgData name="Franziska Händschel" userId="S::franziska.haendschel@finanztip.de::e2149472-3187-4d00-b16a-a19eff6fc04a" providerId="AD" clId="Web-{8A3D9B67-BCB1-E32A-8759-26073C5B9541}" dt="2023-02-02T16:13:21.392" v="31" actId="20577"/>
          <ac:spMkLst>
            <pc:docMk/>
            <pc:sldMk cId="3281390019" sldId="257"/>
            <ac:spMk id="39" creationId="{7860A065-1F98-2836-96A9-C9C9C22CE1C2}"/>
          </ac:spMkLst>
        </pc:spChg>
        <pc:spChg chg="mod">
          <ac:chgData name="Franziska Händschel" userId="S::franziska.haendschel@finanztip.de::e2149472-3187-4d00-b16a-a19eff6fc04a" providerId="AD" clId="Web-{8A3D9B67-BCB1-E32A-8759-26073C5B9541}" dt="2023-02-02T16:14:17.443" v="87" actId="20577"/>
          <ac:spMkLst>
            <pc:docMk/>
            <pc:sldMk cId="3281390019" sldId="257"/>
            <ac:spMk id="41" creationId="{CB64F803-40DD-2693-9661-560B17E83E6D}"/>
          </ac:spMkLst>
        </pc:spChg>
      </pc:sldChg>
    </pc:docChg>
  </pc:docChgLst>
  <pc:docChgLst>
    <pc:chgData name="Franziska Händschel" userId="e2149472-3187-4d00-b16a-a19eff6fc04a" providerId="ADAL" clId="{6118AA2A-28FC-48B4-9377-EC6D00AABB54}"/>
    <pc:docChg chg="undo custSel addSld delSld modSld sldOrd">
      <pc:chgData name="Franziska Händschel" userId="e2149472-3187-4d00-b16a-a19eff6fc04a" providerId="ADAL" clId="{6118AA2A-28FC-48B4-9377-EC6D00AABB54}" dt="2023-02-09T12:16:27.113" v="19131" actId="20577"/>
      <pc:docMkLst>
        <pc:docMk/>
      </pc:docMkLst>
      <pc:sldChg chg="addSp delSp modSp mod">
        <pc:chgData name="Franziska Händschel" userId="e2149472-3187-4d00-b16a-a19eff6fc04a" providerId="ADAL" clId="{6118AA2A-28FC-48B4-9377-EC6D00AABB54}" dt="2023-02-03T09:03:37.284" v="19098" actId="34135"/>
        <pc:sldMkLst>
          <pc:docMk/>
          <pc:sldMk cId="3634443882" sldId="256"/>
        </pc:sldMkLst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4" creationId="{748550BE-B6C1-34BE-2803-CCEF261FA71F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5" creationId="{AA526767-5ACA-EA12-CADE-A0779D0A6F3D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8" creationId="{63B7003E-4D7F-2F74-2757-DDCCCDFEB198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0" creationId="{0ADFE12F-BDEE-56E4-53CB-32C65C2DB455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1" creationId="{A0C58DF9-4B0A-E208-958F-CA06EE8D81DE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3" creationId="{E879BAAA-B6EC-4ACB-B6AE-6763B0937ED4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5" creationId="{0C787D1F-49B7-05D3-9234-0F9F718960AF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6" creationId="{0549A0DA-12F7-56D7-B43A-DAFE807E5FD0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7" creationId="{22D4F8A5-2906-BB5C-8555-710054547375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8" creationId="{7023D881-D96F-597B-05AF-755616BC19F5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19" creationId="{08D9ACAA-F317-C227-9087-514A2A6B1412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20" creationId="{8E10BA7F-28B2-0B03-3B17-285A32BA8EBD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27" creationId="{27B6EEB2-A359-D6BB-1991-AD9982C6311C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28" creationId="{E22243C6-9576-2EA3-ED6F-671419533A47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29" creationId="{5A336999-18E1-9443-5AF5-69BD21CB32CA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0" creationId="{E2080046-E613-4A6C-DE0C-3829A21E96F8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1" creationId="{22E98F77-6A9A-7EC2-D4DC-23C0BB4F01EC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2" creationId="{6FFD7356-2C92-6660-E574-8E0B07108065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3" creationId="{2A8A57CE-F7E6-BA82-8483-023F11B71EC5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4" creationId="{F323B7EA-EB5A-FE5E-7CB2-5B3C92FEBA00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5" creationId="{F2DF6EA3-7444-9633-CD2B-FB97E0F62BD5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6" creationId="{9BB6CCF6-814C-F348-E439-DB2CB27C43B4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7" creationId="{2C395006-B108-724D-9477-608C9B4C988E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8" creationId="{E13D3130-CDF6-7B2E-DAF2-8A8E764ED820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39" creationId="{7860A065-1F98-2836-96A9-C9C9C22CE1C2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40" creationId="{023CE229-E772-97E5-6BF9-0ED8E94C70DA}"/>
          </ac:spMkLst>
        </pc:spChg>
        <pc:spChg chg="mod">
          <ac:chgData name="Franziska Händschel" userId="e2149472-3187-4d00-b16a-a19eff6fc04a" providerId="ADAL" clId="{6118AA2A-28FC-48B4-9377-EC6D00AABB54}" dt="2023-02-03T09:03:37.284" v="19098" actId="34135"/>
          <ac:spMkLst>
            <pc:docMk/>
            <pc:sldMk cId="3634443882" sldId="256"/>
            <ac:spMk id="41" creationId="{CB64F803-40DD-2693-9661-560B17E83E6D}"/>
          </ac:spMkLst>
        </pc:spChg>
        <pc:grpChg chg="mod">
          <ac:chgData name="Franziska Händschel" userId="e2149472-3187-4d00-b16a-a19eff6fc04a" providerId="ADAL" clId="{6118AA2A-28FC-48B4-9377-EC6D00AABB54}" dt="2023-02-03T09:03:37.284" v="19098" actId="34135"/>
          <ac:grpSpMkLst>
            <pc:docMk/>
            <pc:sldMk cId="3634443882" sldId="256"/>
            <ac:grpSpMk id="6" creationId="{3B4827E4-6FA5-BD3D-0BDF-5FCE2E6EE729}"/>
          </ac:grpSpMkLst>
        </pc:grpChg>
        <pc:picChg chg="add mod">
          <ac:chgData name="Franziska Händschel" userId="e2149472-3187-4d00-b16a-a19eff6fc04a" providerId="ADAL" clId="{6118AA2A-28FC-48B4-9377-EC6D00AABB54}" dt="2023-02-03T09:03:37.284" v="19098" actId="34135"/>
          <ac:picMkLst>
            <pc:docMk/>
            <pc:sldMk cId="3634443882" sldId="256"/>
            <ac:picMk id="2" creationId="{7C5B9135-3F56-8429-E327-D1DD3C5FE425}"/>
          </ac:picMkLst>
        </pc:picChg>
        <pc:picChg chg="mod">
          <ac:chgData name="Franziska Händschel" userId="e2149472-3187-4d00-b16a-a19eff6fc04a" providerId="ADAL" clId="{6118AA2A-28FC-48B4-9377-EC6D00AABB54}" dt="2023-02-03T09:03:37.284" v="19098" actId="34135"/>
          <ac:picMkLst>
            <pc:docMk/>
            <pc:sldMk cId="3634443882" sldId="256"/>
            <ac:picMk id="7" creationId="{544F6ECF-A23A-ABBF-542A-AB79FD71FED1}"/>
          </ac:picMkLst>
        </pc:picChg>
        <pc:picChg chg="del">
          <ac:chgData name="Franziska Händschel" userId="e2149472-3187-4d00-b16a-a19eff6fc04a" providerId="ADAL" clId="{6118AA2A-28FC-48B4-9377-EC6D00AABB54}" dt="2023-01-23T14:35:17.667" v="18136" actId="478"/>
          <ac:picMkLst>
            <pc:docMk/>
            <pc:sldMk cId="3634443882" sldId="256"/>
            <ac:picMk id="9" creationId="{67448F69-75F9-9B9A-744E-9E47DD141E71}"/>
          </ac:picMkLst>
        </pc:picChg>
      </pc:sldChg>
      <pc:sldChg chg="add del">
        <pc:chgData name="Franziska Händschel" userId="e2149472-3187-4d00-b16a-a19eff6fc04a" providerId="ADAL" clId="{6118AA2A-28FC-48B4-9377-EC6D00AABB54}" dt="2023-01-20T16:34:20.831" v="41"/>
        <pc:sldMkLst>
          <pc:docMk/>
          <pc:sldMk cId="1018387984" sldId="257"/>
        </pc:sldMkLst>
      </pc:sldChg>
      <pc:sldChg chg="add del">
        <pc:chgData name="Franziska Händschel" userId="e2149472-3187-4d00-b16a-a19eff6fc04a" providerId="ADAL" clId="{6118AA2A-28FC-48B4-9377-EC6D00AABB54}" dt="2023-01-20T16:32:37.637" v="3" actId="47"/>
        <pc:sldMkLst>
          <pc:docMk/>
          <pc:sldMk cId="1879855922" sldId="257"/>
        </pc:sldMkLst>
      </pc:sldChg>
      <pc:sldChg chg="addSp delSp modSp add mod">
        <pc:chgData name="Franziska Händschel" userId="e2149472-3187-4d00-b16a-a19eff6fc04a" providerId="ADAL" clId="{6118AA2A-28FC-48B4-9377-EC6D00AABB54}" dt="2023-02-09T12:16:27.113" v="19131" actId="20577"/>
        <pc:sldMkLst>
          <pc:docMk/>
          <pc:sldMk cId="3281390019" sldId="257"/>
        </pc:sldMkLst>
        <pc:spChg chg="add del mod">
          <ac:chgData name="Franziska Händschel" userId="e2149472-3187-4d00-b16a-a19eff6fc04a" providerId="ADAL" clId="{6118AA2A-28FC-48B4-9377-EC6D00AABB54}" dt="2023-01-23T14:02:55.843" v="15758"/>
          <ac:spMkLst>
            <pc:docMk/>
            <pc:sldMk cId="3281390019" sldId="257"/>
            <ac:spMk id="3" creationId="{1FB8BDE9-3833-657F-E8FD-8123E6FFE3A5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4" creationId="{748550BE-B6C1-34BE-2803-CCEF261FA71F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5" creationId="{AA526767-5ACA-EA12-CADE-A0779D0A6F3D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8" creationId="{63B7003E-4D7F-2F74-2757-DDCCCDFEB198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0" creationId="{0ADFE12F-BDEE-56E4-53CB-32C65C2DB455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1" creationId="{A0C58DF9-4B0A-E208-958F-CA06EE8D81DE}"/>
          </ac:spMkLst>
        </pc:spChg>
        <pc:spChg chg="add 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2" creationId="{B7FB9952-9CF1-061F-EC85-63CD23230CF2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3" creationId="{E879BAAA-B6EC-4ACB-B6AE-6763B0937ED4}"/>
          </ac:spMkLst>
        </pc:spChg>
        <pc:spChg chg="add del mod">
          <ac:chgData name="Franziska Händschel" userId="e2149472-3187-4d00-b16a-a19eff6fc04a" providerId="ADAL" clId="{6118AA2A-28FC-48B4-9377-EC6D00AABB54}" dt="2023-01-23T14:03:55.558" v="15773"/>
          <ac:spMkLst>
            <pc:docMk/>
            <pc:sldMk cId="3281390019" sldId="257"/>
            <ac:spMk id="14" creationId="{44E7C842-3790-08F7-959A-102E1D3E4316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5" creationId="{0C787D1F-49B7-05D3-9234-0F9F718960AF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6" creationId="{0549A0DA-12F7-56D7-B43A-DAFE807E5FD0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7" creationId="{22D4F8A5-2906-BB5C-8555-710054547375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18" creationId="{7023D881-D96F-597B-05AF-755616BC19F5}"/>
          </ac:spMkLst>
        </pc:spChg>
        <pc:spChg chg="del mod">
          <ac:chgData name="Franziska Händschel" userId="e2149472-3187-4d00-b16a-a19eff6fc04a" providerId="ADAL" clId="{6118AA2A-28FC-48B4-9377-EC6D00AABB54}" dt="2023-01-23T14:02:52.187" v="15756" actId="21"/>
          <ac:spMkLst>
            <pc:docMk/>
            <pc:sldMk cId="3281390019" sldId="257"/>
            <ac:spMk id="19" creationId="{08D9ACAA-F317-C227-9087-514A2A6B1412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20" creationId="{8E10BA7F-28B2-0B03-3B17-285A32BA8EBD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27" creationId="{27B6EEB2-A359-D6BB-1991-AD9982C6311C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28" creationId="{E22243C6-9576-2EA3-ED6F-671419533A47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29" creationId="{5A336999-18E1-9443-5AF5-69BD21CB32CA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0" creationId="{E2080046-E613-4A6C-DE0C-3829A21E96F8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1" creationId="{22E98F77-6A9A-7EC2-D4DC-23C0BB4F01EC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2" creationId="{6FFD7356-2C92-6660-E574-8E0B07108065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3" creationId="{2A8A57CE-F7E6-BA82-8483-023F11B71EC5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4" creationId="{F323B7EA-EB5A-FE5E-7CB2-5B3C92FEBA00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5" creationId="{F2DF6EA3-7444-9633-CD2B-FB97E0F62BD5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6" creationId="{9BB6CCF6-814C-F348-E439-DB2CB27C43B4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7" creationId="{2C395006-B108-724D-9477-608C9B4C988E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8" creationId="{E13D3130-CDF6-7B2E-DAF2-8A8E764ED820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39" creationId="{7860A065-1F98-2836-96A9-C9C9C22CE1C2}"/>
          </ac:spMkLst>
        </pc:spChg>
        <pc:spChg chg="mod">
          <ac:chgData name="Franziska Händschel" userId="e2149472-3187-4d00-b16a-a19eff6fc04a" providerId="ADAL" clId="{6118AA2A-28FC-48B4-9377-EC6D00AABB54}" dt="2023-02-03T09:03:32.407" v="19097" actId="34135"/>
          <ac:spMkLst>
            <pc:docMk/>
            <pc:sldMk cId="3281390019" sldId="257"/>
            <ac:spMk id="40" creationId="{023CE229-E772-97E5-6BF9-0ED8E94C70DA}"/>
          </ac:spMkLst>
        </pc:spChg>
        <pc:spChg chg="mod">
          <ac:chgData name="Franziska Händschel" userId="e2149472-3187-4d00-b16a-a19eff6fc04a" providerId="ADAL" clId="{6118AA2A-28FC-48B4-9377-EC6D00AABB54}" dt="2023-02-09T12:16:27.113" v="19131" actId="20577"/>
          <ac:spMkLst>
            <pc:docMk/>
            <pc:sldMk cId="3281390019" sldId="257"/>
            <ac:spMk id="41" creationId="{CB64F803-40DD-2693-9661-560B17E83E6D}"/>
          </ac:spMkLst>
        </pc:spChg>
        <pc:grpChg chg="mod">
          <ac:chgData name="Franziska Händschel" userId="e2149472-3187-4d00-b16a-a19eff6fc04a" providerId="ADAL" clId="{6118AA2A-28FC-48B4-9377-EC6D00AABB54}" dt="2023-02-03T09:03:32.407" v="19097" actId="34135"/>
          <ac:grpSpMkLst>
            <pc:docMk/>
            <pc:sldMk cId="3281390019" sldId="257"/>
            <ac:grpSpMk id="6" creationId="{3B4827E4-6FA5-BD3D-0BDF-5FCE2E6EE729}"/>
          </ac:grpSpMkLst>
        </pc:grpChg>
        <pc:picChg chg="mod">
          <ac:chgData name="Franziska Händschel" userId="e2149472-3187-4d00-b16a-a19eff6fc04a" providerId="ADAL" clId="{6118AA2A-28FC-48B4-9377-EC6D00AABB54}" dt="2023-02-03T09:03:32.407" v="19097" actId="34135"/>
          <ac:picMkLst>
            <pc:docMk/>
            <pc:sldMk cId="3281390019" sldId="257"/>
            <ac:picMk id="2" creationId="{7C5B9135-3F56-8429-E327-D1DD3C5FE425}"/>
          </ac:picMkLst>
        </pc:picChg>
        <pc:picChg chg="mod">
          <ac:chgData name="Franziska Händschel" userId="e2149472-3187-4d00-b16a-a19eff6fc04a" providerId="ADAL" clId="{6118AA2A-28FC-48B4-9377-EC6D00AABB54}" dt="2023-02-03T09:03:32.407" v="19097" actId="34135"/>
          <ac:picMkLst>
            <pc:docMk/>
            <pc:sldMk cId="3281390019" sldId="257"/>
            <ac:picMk id="7" creationId="{544F6ECF-A23A-ABBF-542A-AB79FD71FED1}"/>
          </ac:picMkLst>
        </pc:picChg>
        <pc:picChg chg="del">
          <ac:chgData name="Franziska Händschel" userId="e2149472-3187-4d00-b16a-a19eff6fc04a" providerId="ADAL" clId="{6118AA2A-28FC-48B4-9377-EC6D00AABB54}" dt="2023-01-23T14:35:15.139" v="18135" actId="478"/>
          <ac:picMkLst>
            <pc:docMk/>
            <pc:sldMk cId="3281390019" sldId="257"/>
            <ac:picMk id="9" creationId="{67448F69-75F9-9B9A-744E-9E47DD141E71}"/>
          </ac:picMkLst>
        </pc:picChg>
      </pc:sldChg>
      <pc:sldChg chg="addSp delSp modSp add mod">
        <pc:chgData name="Franziska Händschel" userId="e2149472-3187-4d00-b16a-a19eff6fc04a" providerId="ADAL" clId="{6118AA2A-28FC-48B4-9377-EC6D00AABB54}" dt="2023-02-03T09:03:23.580" v="19095" actId="34135"/>
        <pc:sldMkLst>
          <pc:docMk/>
          <pc:sldMk cId="2617170575" sldId="258"/>
        </pc:sldMkLst>
        <pc:spChg chg="mod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4" creationId="{748550BE-B6C1-34BE-2803-CCEF261FA71F}"/>
          </ac:spMkLst>
        </pc:spChg>
        <pc:spChg chg="mod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5" creationId="{AA526767-5ACA-EA12-CADE-A0779D0A6F3D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8" creationId="{63B7003E-4D7F-2F74-2757-DDCCCDFEB198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0" creationId="{0ADFE12F-BDEE-56E4-53CB-32C65C2DB455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1" creationId="{A0C58DF9-4B0A-E208-958F-CA06EE8D81DE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3" creationId="{E879BAAA-B6EC-4ACB-B6AE-6763B0937ED4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5" creationId="{0C787D1F-49B7-05D3-9234-0F9F718960AF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6" creationId="{0549A0DA-12F7-56D7-B43A-DAFE807E5FD0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7" creationId="{22D4F8A5-2906-BB5C-8555-710054547375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8" creationId="{7023D881-D96F-597B-05AF-755616BC19F5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19" creationId="{08D9ACAA-F317-C227-9087-514A2A6B1412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0" creationId="{8E10BA7F-28B2-0B03-3B17-285A32BA8EBD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1" creationId="{D4D76FF6-D257-BF89-E89C-CE4ACC45D4FE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2" creationId="{3A9F85F3-7636-476D-909F-335B96AD9C41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3" creationId="{3CF063AD-33E4-87D9-299D-F09C46406195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4" creationId="{E2884EB9-B16B-892C-E272-74ECBB02D237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5" creationId="{204AC544-A010-1202-8E5A-B0AAB4F6E8EC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6" creationId="{95E44778-76F2-24E6-38AB-B1D5A4997AE0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7" creationId="{27B6EEB2-A359-D6BB-1991-AD9982C6311C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8" creationId="{E22243C6-9576-2EA3-ED6F-671419533A47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29" creationId="{5A336999-18E1-9443-5AF5-69BD21CB32CA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30" creationId="{E2080046-E613-4A6C-DE0C-3829A21E96F8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31" creationId="{22E98F77-6A9A-7EC2-D4DC-23C0BB4F01EC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32" creationId="{6FFD7356-2C92-6660-E574-8E0B07108065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33" creationId="{2A8A57CE-F7E6-BA82-8483-023F11B71EC5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34" creationId="{F323B7EA-EB5A-FE5E-7CB2-5B3C92FEBA00}"/>
          </ac:spMkLst>
        </pc:spChg>
        <pc:spChg chg="mod topLvl">
          <ac:chgData name="Franziska Händschel" userId="e2149472-3187-4d00-b16a-a19eff6fc04a" providerId="ADAL" clId="{6118AA2A-28FC-48B4-9377-EC6D00AABB54}" dt="2023-02-03T09:03:23.580" v="19095" actId="34135"/>
          <ac:spMkLst>
            <pc:docMk/>
            <pc:sldMk cId="2617170575" sldId="258"/>
            <ac:spMk id="35" creationId="{F2DF6EA3-7444-9633-CD2B-FB97E0F62BD5}"/>
          </ac:spMkLst>
        </pc:spChg>
        <pc:spChg chg="mod">
          <ac:chgData name="Franziska Händschel" userId="e2149472-3187-4d00-b16a-a19eff6fc04a" providerId="ADAL" clId="{6118AA2A-28FC-48B4-9377-EC6D00AABB54}" dt="2023-01-23T13:44:00.127" v="14687" actId="164"/>
          <ac:spMkLst>
            <pc:docMk/>
            <pc:sldMk cId="2617170575" sldId="258"/>
            <ac:spMk id="36" creationId="{9BB6CCF6-814C-F348-E439-DB2CB27C43B4}"/>
          </ac:spMkLst>
        </pc:spChg>
        <pc:spChg chg="mod">
          <ac:chgData name="Franziska Händschel" userId="e2149472-3187-4d00-b16a-a19eff6fc04a" providerId="ADAL" clId="{6118AA2A-28FC-48B4-9377-EC6D00AABB54}" dt="2023-01-23T13:44:00.127" v="14687" actId="164"/>
          <ac:spMkLst>
            <pc:docMk/>
            <pc:sldMk cId="2617170575" sldId="258"/>
            <ac:spMk id="37" creationId="{2C395006-B108-724D-9477-608C9B4C988E}"/>
          </ac:spMkLst>
        </pc:spChg>
        <pc:spChg chg="mod">
          <ac:chgData name="Franziska Händschel" userId="e2149472-3187-4d00-b16a-a19eff6fc04a" providerId="ADAL" clId="{6118AA2A-28FC-48B4-9377-EC6D00AABB54}" dt="2023-01-23T13:44:00.127" v="14687" actId="164"/>
          <ac:spMkLst>
            <pc:docMk/>
            <pc:sldMk cId="2617170575" sldId="258"/>
            <ac:spMk id="38" creationId="{E13D3130-CDF6-7B2E-DAF2-8A8E764ED820}"/>
          </ac:spMkLst>
        </pc:spChg>
        <pc:spChg chg="mod">
          <ac:chgData name="Franziska Händschel" userId="e2149472-3187-4d00-b16a-a19eff6fc04a" providerId="ADAL" clId="{6118AA2A-28FC-48B4-9377-EC6D00AABB54}" dt="2023-01-23T13:44:00.127" v="14687" actId="164"/>
          <ac:spMkLst>
            <pc:docMk/>
            <pc:sldMk cId="2617170575" sldId="258"/>
            <ac:spMk id="39" creationId="{7860A065-1F98-2836-96A9-C9C9C22CE1C2}"/>
          </ac:spMkLst>
        </pc:spChg>
        <pc:spChg chg="mod">
          <ac:chgData name="Franziska Händschel" userId="e2149472-3187-4d00-b16a-a19eff6fc04a" providerId="ADAL" clId="{6118AA2A-28FC-48B4-9377-EC6D00AABB54}" dt="2023-01-23T13:44:00.127" v="14687" actId="164"/>
          <ac:spMkLst>
            <pc:docMk/>
            <pc:sldMk cId="2617170575" sldId="258"/>
            <ac:spMk id="40" creationId="{023CE229-E772-97E5-6BF9-0ED8E94C70DA}"/>
          </ac:spMkLst>
        </pc:spChg>
        <pc:spChg chg="mod">
          <ac:chgData name="Franziska Händschel" userId="e2149472-3187-4d00-b16a-a19eff6fc04a" providerId="ADAL" clId="{6118AA2A-28FC-48B4-9377-EC6D00AABB54}" dt="2023-01-23T13:44:00.127" v="14687" actId="164"/>
          <ac:spMkLst>
            <pc:docMk/>
            <pc:sldMk cId="2617170575" sldId="258"/>
            <ac:spMk id="41" creationId="{CB64F803-40DD-2693-9661-560B17E83E6D}"/>
          </ac:spMkLst>
        </pc:spChg>
        <pc:grpChg chg="add del mod">
          <ac:chgData name="Franziska Händschel" userId="e2149472-3187-4d00-b16a-a19eff6fc04a" providerId="ADAL" clId="{6118AA2A-28FC-48B4-9377-EC6D00AABB54}" dt="2023-01-23T13:44:58.046" v="14693" actId="478"/>
          <ac:grpSpMkLst>
            <pc:docMk/>
            <pc:sldMk cId="2617170575" sldId="258"/>
            <ac:grpSpMk id="3" creationId="{DCBFF92A-BEF9-867D-F319-75DCEDD248A0}"/>
          </ac:grpSpMkLst>
        </pc:grpChg>
        <pc:grpChg chg="del">
          <ac:chgData name="Franziska Händschel" userId="e2149472-3187-4d00-b16a-a19eff6fc04a" providerId="ADAL" clId="{6118AA2A-28FC-48B4-9377-EC6D00AABB54}" dt="2023-01-23T13:47:27.065" v="14730" actId="165"/>
          <ac:grpSpMkLst>
            <pc:docMk/>
            <pc:sldMk cId="2617170575" sldId="258"/>
            <ac:grpSpMk id="6" creationId="{3B4827E4-6FA5-BD3D-0BDF-5FCE2E6EE729}"/>
          </ac:grpSpMkLst>
        </pc:grpChg>
        <pc:grpChg chg="add del mod">
          <ac:chgData name="Franziska Händschel" userId="e2149472-3187-4d00-b16a-a19eff6fc04a" providerId="ADAL" clId="{6118AA2A-28FC-48B4-9377-EC6D00AABB54}" dt="2023-01-23T13:47:27.065" v="14730" actId="165"/>
          <ac:grpSpMkLst>
            <pc:docMk/>
            <pc:sldMk cId="2617170575" sldId="258"/>
            <ac:grpSpMk id="12" creationId="{5BEB51EA-B5D6-7E12-76CD-BD06C6C076FD}"/>
          </ac:grpSpMkLst>
        </pc:grpChg>
        <pc:grpChg chg="add del mod">
          <ac:chgData name="Franziska Händschel" userId="e2149472-3187-4d00-b16a-a19eff6fc04a" providerId="ADAL" clId="{6118AA2A-28FC-48B4-9377-EC6D00AABB54}" dt="2023-01-23T13:47:27.065" v="14730" actId="165"/>
          <ac:grpSpMkLst>
            <pc:docMk/>
            <pc:sldMk cId="2617170575" sldId="258"/>
            <ac:grpSpMk id="14" creationId="{2FDBE84F-95FD-C378-896B-58C3BAB92ECF}"/>
          </ac:grpSpMkLst>
        </pc:grpChg>
        <pc:picChg chg="mod">
          <ac:chgData name="Franziska Händschel" userId="e2149472-3187-4d00-b16a-a19eff6fc04a" providerId="ADAL" clId="{6118AA2A-28FC-48B4-9377-EC6D00AABB54}" dt="2023-02-03T09:03:23.580" v="19095" actId="34135"/>
          <ac:picMkLst>
            <pc:docMk/>
            <pc:sldMk cId="2617170575" sldId="258"/>
            <ac:picMk id="2" creationId="{7C5B9135-3F56-8429-E327-D1DD3C5FE425}"/>
          </ac:picMkLst>
        </pc:picChg>
        <pc:picChg chg="mod topLvl">
          <ac:chgData name="Franziska Händschel" userId="e2149472-3187-4d00-b16a-a19eff6fc04a" providerId="ADAL" clId="{6118AA2A-28FC-48B4-9377-EC6D00AABB54}" dt="2023-02-03T09:03:23.580" v="19095" actId="34135"/>
          <ac:picMkLst>
            <pc:docMk/>
            <pc:sldMk cId="2617170575" sldId="258"/>
            <ac:picMk id="7" creationId="{544F6ECF-A23A-ABBF-542A-AB79FD71FED1}"/>
          </ac:picMkLst>
        </pc:picChg>
        <pc:picChg chg="del">
          <ac:chgData name="Franziska Händschel" userId="e2149472-3187-4d00-b16a-a19eff6fc04a" providerId="ADAL" clId="{6118AA2A-28FC-48B4-9377-EC6D00AABB54}" dt="2023-01-23T14:35:09.293" v="18133" actId="478"/>
          <ac:picMkLst>
            <pc:docMk/>
            <pc:sldMk cId="2617170575" sldId="258"/>
            <ac:picMk id="9" creationId="{67448F69-75F9-9B9A-744E-9E47DD141E71}"/>
          </ac:picMkLst>
        </pc:picChg>
      </pc:sldChg>
      <pc:sldChg chg="addSp delSp modSp add mod">
        <pc:chgData name="Franziska Händschel" userId="e2149472-3187-4d00-b16a-a19eff6fc04a" providerId="ADAL" clId="{6118AA2A-28FC-48B4-9377-EC6D00AABB54}" dt="2023-02-03T09:03:18.823" v="19094" actId="34135"/>
        <pc:sldMkLst>
          <pc:docMk/>
          <pc:sldMk cId="249558646" sldId="259"/>
        </pc:sldMkLst>
        <pc:spChg chg="mod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4" creationId="{748550BE-B6C1-34BE-2803-CCEF261FA71F}"/>
          </ac:spMkLst>
        </pc:spChg>
        <pc:spChg chg="mod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5" creationId="{AA526767-5ACA-EA12-CADE-A0779D0A6F3D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8" creationId="{63B7003E-4D7F-2F74-2757-DDCCCDFEB198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0" creationId="{0ADFE12F-BDEE-56E4-53CB-32C65C2DB455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1" creationId="{A0C58DF9-4B0A-E208-958F-CA06EE8D81DE}"/>
          </ac:spMkLst>
        </pc:spChg>
        <pc:spChg chg="add del mod">
          <ac:chgData name="Franziska Händschel" userId="e2149472-3187-4d00-b16a-a19eff6fc04a" providerId="ADAL" clId="{6118AA2A-28FC-48B4-9377-EC6D00AABB54}" dt="2023-01-23T13:43:43.033" v="14684"/>
          <ac:spMkLst>
            <pc:docMk/>
            <pc:sldMk cId="249558646" sldId="259"/>
            <ac:spMk id="12" creationId="{F56A0C48-4329-B220-610D-18148D20B6E3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3" creationId="{E879BAAA-B6EC-4ACB-B6AE-6763B0937ED4}"/>
          </ac:spMkLst>
        </pc:spChg>
        <pc:spChg chg="add del mod">
          <ac:chgData name="Franziska Händschel" userId="e2149472-3187-4d00-b16a-a19eff6fc04a" providerId="ADAL" clId="{6118AA2A-28FC-48B4-9377-EC6D00AABB54}" dt="2023-01-23T13:43:43.033" v="14684"/>
          <ac:spMkLst>
            <pc:docMk/>
            <pc:sldMk cId="249558646" sldId="259"/>
            <ac:spMk id="14" creationId="{79EC7DB9-DB6A-BA28-3E81-A1FBDE032845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5" creationId="{0C787D1F-49B7-05D3-9234-0F9F718960AF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6" creationId="{0549A0DA-12F7-56D7-B43A-DAFE807E5FD0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7" creationId="{22D4F8A5-2906-BB5C-8555-710054547375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8" creationId="{7023D881-D96F-597B-05AF-755616BC19F5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19" creationId="{08D9ACAA-F317-C227-9087-514A2A6B1412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20" creationId="{8E10BA7F-28B2-0B03-3B17-285A32BA8EBD}"/>
          </ac:spMkLst>
        </pc:spChg>
        <pc:spChg chg="add del mod">
          <ac:chgData name="Franziska Händschel" userId="e2149472-3187-4d00-b16a-a19eff6fc04a" providerId="ADAL" clId="{6118AA2A-28FC-48B4-9377-EC6D00AABB54}" dt="2023-01-23T13:43:43.033" v="14684"/>
          <ac:spMkLst>
            <pc:docMk/>
            <pc:sldMk cId="249558646" sldId="259"/>
            <ac:spMk id="21" creationId="{A54BF139-2E2F-CFE6-DD33-8207BE0716C5}"/>
          </ac:spMkLst>
        </pc:spChg>
        <pc:spChg chg="add del mod">
          <ac:chgData name="Franziska Händschel" userId="e2149472-3187-4d00-b16a-a19eff6fc04a" providerId="ADAL" clId="{6118AA2A-28FC-48B4-9377-EC6D00AABB54}" dt="2023-01-23T13:43:43.033" v="14684"/>
          <ac:spMkLst>
            <pc:docMk/>
            <pc:sldMk cId="249558646" sldId="259"/>
            <ac:spMk id="22" creationId="{798977E5-3823-FB90-A4BB-C13944FE9274}"/>
          </ac:spMkLst>
        </pc:spChg>
        <pc:spChg chg="add del mod">
          <ac:chgData name="Franziska Händschel" userId="e2149472-3187-4d00-b16a-a19eff6fc04a" providerId="ADAL" clId="{6118AA2A-28FC-48B4-9377-EC6D00AABB54}" dt="2023-01-23T13:43:43.033" v="14684"/>
          <ac:spMkLst>
            <pc:docMk/>
            <pc:sldMk cId="249558646" sldId="259"/>
            <ac:spMk id="23" creationId="{A4E67EC4-3715-079E-D4B7-093177A862B3}"/>
          </ac:spMkLst>
        </pc:spChg>
        <pc:spChg chg="add del mod">
          <ac:chgData name="Franziska Händschel" userId="e2149472-3187-4d00-b16a-a19eff6fc04a" providerId="ADAL" clId="{6118AA2A-28FC-48B4-9377-EC6D00AABB54}" dt="2023-01-23T13:43:43.033" v="14684"/>
          <ac:spMkLst>
            <pc:docMk/>
            <pc:sldMk cId="249558646" sldId="259"/>
            <ac:spMk id="24" creationId="{89830E66-29D8-80B4-160C-071311559893}"/>
          </ac:spMkLst>
        </pc:spChg>
        <pc:spChg chg="add del mod">
          <ac:chgData name="Franziska Händschel" userId="e2149472-3187-4d00-b16a-a19eff6fc04a" providerId="ADAL" clId="{6118AA2A-28FC-48B4-9377-EC6D00AABB54}" dt="2023-01-23T13:43:48.077" v="14686"/>
          <ac:spMkLst>
            <pc:docMk/>
            <pc:sldMk cId="249558646" sldId="259"/>
            <ac:spMk id="25" creationId="{62D249DD-7D5F-5C90-A2C6-B1D3AE02AD15}"/>
          </ac:spMkLst>
        </pc:spChg>
        <pc:spChg chg="add del mod">
          <ac:chgData name="Franziska Händschel" userId="e2149472-3187-4d00-b16a-a19eff6fc04a" providerId="ADAL" clId="{6118AA2A-28FC-48B4-9377-EC6D00AABB54}" dt="2023-01-23T13:43:48.077" v="14686"/>
          <ac:spMkLst>
            <pc:docMk/>
            <pc:sldMk cId="249558646" sldId="259"/>
            <ac:spMk id="26" creationId="{9FD6175A-4B08-ACBC-96D7-B8DBE8222B47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27" creationId="{27B6EEB2-A359-D6BB-1991-AD9982C6311C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28" creationId="{E22243C6-9576-2EA3-ED6F-671419533A47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29" creationId="{5A336999-18E1-9443-5AF5-69BD21CB32CA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30" creationId="{E2080046-E613-4A6C-DE0C-3829A21E96F8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31" creationId="{22E98F77-6A9A-7EC2-D4DC-23C0BB4F01EC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32" creationId="{6FFD7356-2C92-6660-E574-8E0B07108065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33" creationId="{2A8A57CE-F7E6-BA82-8483-023F11B71EC5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34" creationId="{F323B7EA-EB5A-FE5E-7CB2-5B3C92FEBA00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35" creationId="{F2DF6EA3-7444-9633-CD2B-FB97E0F62BD5}"/>
          </ac:spMkLst>
        </pc:spChg>
        <pc:spChg chg="del">
          <ac:chgData name="Franziska Händschel" userId="e2149472-3187-4d00-b16a-a19eff6fc04a" providerId="ADAL" clId="{6118AA2A-28FC-48B4-9377-EC6D00AABB54}" dt="2023-01-23T13:42:50.444" v="14680" actId="478"/>
          <ac:spMkLst>
            <pc:docMk/>
            <pc:sldMk cId="249558646" sldId="259"/>
            <ac:spMk id="36" creationId="{9BB6CCF6-814C-F348-E439-DB2CB27C43B4}"/>
          </ac:spMkLst>
        </pc:spChg>
        <pc:spChg chg="del">
          <ac:chgData name="Franziska Händschel" userId="e2149472-3187-4d00-b16a-a19eff6fc04a" providerId="ADAL" clId="{6118AA2A-28FC-48B4-9377-EC6D00AABB54}" dt="2023-01-23T13:42:50.444" v="14680" actId="478"/>
          <ac:spMkLst>
            <pc:docMk/>
            <pc:sldMk cId="249558646" sldId="259"/>
            <ac:spMk id="37" creationId="{2C395006-B108-724D-9477-608C9B4C988E}"/>
          </ac:spMkLst>
        </pc:spChg>
        <pc:spChg chg="del">
          <ac:chgData name="Franziska Händschel" userId="e2149472-3187-4d00-b16a-a19eff6fc04a" providerId="ADAL" clId="{6118AA2A-28FC-48B4-9377-EC6D00AABB54}" dt="2023-01-23T13:42:50.444" v="14680" actId="478"/>
          <ac:spMkLst>
            <pc:docMk/>
            <pc:sldMk cId="249558646" sldId="259"/>
            <ac:spMk id="38" creationId="{E13D3130-CDF6-7B2E-DAF2-8A8E764ED820}"/>
          </ac:spMkLst>
        </pc:spChg>
        <pc:spChg chg="del">
          <ac:chgData name="Franziska Händschel" userId="e2149472-3187-4d00-b16a-a19eff6fc04a" providerId="ADAL" clId="{6118AA2A-28FC-48B4-9377-EC6D00AABB54}" dt="2023-01-23T13:42:50.444" v="14680" actId="478"/>
          <ac:spMkLst>
            <pc:docMk/>
            <pc:sldMk cId="249558646" sldId="259"/>
            <ac:spMk id="39" creationId="{7860A065-1F98-2836-96A9-C9C9C22CE1C2}"/>
          </ac:spMkLst>
        </pc:spChg>
        <pc:spChg chg="del">
          <ac:chgData name="Franziska Händschel" userId="e2149472-3187-4d00-b16a-a19eff6fc04a" providerId="ADAL" clId="{6118AA2A-28FC-48B4-9377-EC6D00AABB54}" dt="2023-01-23T13:42:50.444" v="14680" actId="478"/>
          <ac:spMkLst>
            <pc:docMk/>
            <pc:sldMk cId="249558646" sldId="259"/>
            <ac:spMk id="40" creationId="{023CE229-E772-97E5-6BF9-0ED8E94C70DA}"/>
          </ac:spMkLst>
        </pc:spChg>
        <pc:spChg chg="del">
          <ac:chgData name="Franziska Händschel" userId="e2149472-3187-4d00-b16a-a19eff6fc04a" providerId="ADAL" clId="{6118AA2A-28FC-48B4-9377-EC6D00AABB54}" dt="2023-01-23T13:42:50.444" v="14680" actId="478"/>
          <ac:spMkLst>
            <pc:docMk/>
            <pc:sldMk cId="249558646" sldId="259"/>
            <ac:spMk id="41" creationId="{CB64F803-40DD-2693-9661-560B17E83E6D}"/>
          </ac:spMkLst>
        </pc:spChg>
        <pc:spChg chg="add del mod">
          <ac:chgData name="Franziska Händschel" userId="e2149472-3187-4d00-b16a-a19eff6fc04a" providerId="ADAL" clId="{6118AA2A-28FC-48B4-9377-EC6D00AABB54}" dt="2023-01-23T13:43:48.077" v="14686"/>
          <ac:spMkLst>
            <pc:docMk/>
            <pc:sldMk cId="249558646" sldId="259"/>
            <ac:spMk id="42" creationId="{7A142A4D-5D13-4AC5-7E6C-BF5BEAFFC13C}"/>
          </ac:spMkLst>
        </pc:spChg>
        <pc:spChg chg="add del mod">
          <ac:chgData name="Franziska Händschel" userId="e2149472-3187-4d00-b16a-a19eff6fc04a" providerId="ADAL" clId="{6118AA2A-28FC-48B4-9377-EC6D00AABB54}" dt="2023-01-23T13:43:48.077" v="14686"/>
          <ac:spMkLst>
            <pc:docMk/>
            <pc:sldMk cId="249558646" sldId="259"/>
            <ac:spMk id="43" creationId="{CE0252AC-8689-3A69-95F2-A9579ECABFD4}"/>
          </ac:spMkLst>
        </pc:spChg>
        <pc:spChg chg="add del mod">
          <ac:chgData name="Franziska Händschel" userId="e2149472-3187-4d00-b16a-a19eff6fc04a" providerId="ADAL" clId="{6118AA2A-28FC-48B4-9377-EC6D00AABB54}" dt="2023-01-23T13:43:48.077" v="14686"/>
          <ac:spMkLst>
            <pc:docMk/>
            <pc:sldMk cId="249558646" sldId="259"/>
            <ac:spMk id="44" creationId="{36660780-35A8-EBB6-42C6-27329CD77D2A}"/>
          </ac:spMkLst>
        </pc:spChg>
        <pc:spChg chg="add del mod">
          <ac:chgData name="Franziska Händschel" userId="e2149472-3187-4d00-b16a-a19eff6fc04a" providerId="ADAL" clId="{6118AA2A-28FC-48B4-9377-EC6D00AABB54}" dt="2023-01-23T13:43:48.077" v="14686"/>
          <ac:spMkLst>
            <pc:docMk/>
            <pc:sldMk cId="249558646" sldId="259"/>
            <ac:spMk id="45" creationId="{EBA139C1-7F1F-25FF-E76B-9C1347361B52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47" creationId="{DFDC4B4D-5A94-C19E-63B6-3AC7970FDC5D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48" creationId="{A2286B45-1F5D-1BE0-DC15-98D84F59956E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49" creationId="{0F76F8A9-E247-7BB1-561F-574E048A613A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50" creationId="{1B95C597-09EE-F359-68B7-1F613ABE06E4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51" creationId="{3292EEBB-30CF-47EB-2DC9-996C59C17DD1}"/>
          </ac:spMkLst>
        </pc:spChg>
        <pc:spChg chg="mod topLvl">
          <ac:chgData name="Franziska Händschel" userId="e2149472-3187-4d00-b16a-a19eff6fc04a" providerId="ADAL" clId="{6118AA2A-28FC-48B4-9377-EC6D00AABB54}" dt="2023-02-03T09:03:18.823" v="19094" actId="34135"/>
          <ac:spMkLst>
            <pc:docMk/>
            <pc:sldMk cId="249558646" sldId="259"/>
            <ac:spMk id="52" creationId="{96610A54-912C-98FE-1DF6-ECFF708D5222}"/>
          </ac:spMkLst>
        </pc:spChg>
        <pc:grpChg chg="add del mod">
          <ac:chgData name="Franziska Händschel" userId="e2149472-3187-4d00-b16a-a19eff6fc04a" providerId="ADAL" clId="{6118AA2A-28FC-48B4-9377-EC6D00AABB54}" dt="2023-01-23T13:44:30.200" v="14690" actId="165"/>
          <ac:grpSpMkLst>
            <pc:docMk/>
            <pc:sldMk cId="249558646" sldId="259"/>
            <ac:grpSpMk id="3" creationId="{7471AED5-135E-31DB-865E-F31C5C3648B0}"/>
          </ac:grpSpMkLst>
        </pc:grpChg>
        <pc:grpChg chg="del">
          <ac:chgData name="Franziska Händschel" userId="e2149472-3187-4d00-b16a-a19eff6fc04a" providerId="ADAL" clId="{6118AA2A-28FC-48B4-9377-EC6D00AABB54}" dt="2023-01-23T13:44:30.200" v="14690" actId="165"/>
          <ac:grpSpMkLst>
            <pc:docMk/>
            <pc:sldMk cId="249558646" sldId="259"/>
            <ac:grpSpMk id="6" creationId="{3B4827E4-6FA5-BD3D-0BDF-5FCE2E6EE729}"/>
          </ac:grpSpMkLst>
        </pc:grpChg>
        <pc:grpChg chg="add del mod">
          <ac:chgData name="Franziska Händschel" userId="e2149472-3187-4d00-b16a-a19eff6fc04a" providerId="ADAL" clId="{6118AA2A-28FC-48B4-9377-EC6D00AABB54}" dt="2023-01-23T13:44:30.200" v="14690" actId="165"/>
          <ac:grpSpMkLst>
            <pc:docMk/>
            <pc:sldMk cId="249558646" sldId="259"/>
            <ac:grpSpMk id="46" creationId="{A17904BF-5736-FDFC-8316-E02C27D32714}"/>
          </ac:grpSpMkLst>
        </pc:grpChg>
        <pc:picChg chg="mod">
          <ac:chgData name="Franziska Händschel" userId="e2149472-3187-4d00-b16a-a19eff6fc04a" providerId="ADAL" clId="{6118AA2A-28FC-48B4-9377-EC6D00AABB54}" dt="2023-02-03T09:03:18.823" v="19094" actId="34135"/>
          <ac:picMkLst>
            <pc:docMk/>
            <pc:sldMk cId="249558646" sldId="259"/>
            <ac:picMk id="2" creationId="{7C5B9135-3F56-8429-E327-D1DD3C5FE425}"/>
          </ac:picMkLst>
        </pc:picChg>
        <pc:picChg chg="mod topLvl">
          <ac:chgData name="Franziska Händschel" userId="e2149472-3187-4d00-b16a-a19eff6fc04a" providerId="ADAL" clId="{6118AA2A-28FC-48B4-9377-EC6D00AABB54}" dt="2023-02-03T09:03:18.823" v="19094" actId="34135"/>
          <ac:picMkLst>
            <pc:docMk/>
            <pc:sldMk cId="249558646" sldId="259"/>
            <ac:picMk id="7" creationId="{544F6ECF-A23A-ABBF-542A-AB79FD71FED1}"/>
          </ac:picMkLst>
        </pc:picChg>
        <pc:picChg chg="del">
          <ac:chgData name="Franziska Händschel" userId="e2149472-3187-4d00-b16a-a19eff6fc04a" providerId="ADAL" clId="{6118AA2A-28FC-48B4-9377-EC6D00AABB54}" dt="2023-01-23T14:35:06.143" v="18132" actId="478"/>
          <ac:picMkLst>
            <pc:docMk/>
            <pc:sldMk cId="249558646" sldId="259"/>
            <ac:picMk id="9" creationId="{67448F69-75F9-9B9A-744E-9E47DD141E71}"/>
          </ac:picMkLst>
        </pc:picChg>
      </pc:sldChg>
      <pc:sldChg chg="addSp delSp modSp add mod ord">
        <pc:chgData name="Franziska Händschel" userId="e2149472-3187-4d00-b16a-a19eff6fc04a" providerId="ADAL" clId="{6118AA2A-28FC-48B4-9377-EC6D00AABB54}" dt="2023-02-03T09:03:27.441" v="19096" actId="34135"/>
        <pc:sldMkLst>
          <pc:docMk/>
          <pc:sldMk cId="2620177095" sldId="260"/>
        </pc:sldMkLst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4" creationId="{748550BE-B6C1-34BE-2803-CCEF261FA71F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5" creationId="{AA526767-5ACA-EA12-CADE-A0779D0A6F3D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8" creationId="{63B7003E-4D7F-2F74-2757-DDCCCDFEB198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0" creationId="{0ADFE12F-BDEE-56E4-53CB-32C65C2DB455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1" creationId="{A0C58DF9-4B0A-E208-958F-CA06EE8D81DE}"/>
          </ac:spMkLst>
        </pc:spChg>
        <pc:spChg chg="add mod topLvl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2" creationId="{E52D1B62-C8FC-909E-0927-FBDBA8860497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3" creationId="{E879BAAA-B6EC-4ACB-B6AE-6763B0937ED4}"/>
          </ac:spMkLst>
        </pc:spChg>
        <pc:spChg chg="add mod topLvl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4" creationId="{A7DCE4C6-26B9-77AF-3919-1BC97865BA9D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5" creationId="{0C787D1F-49B7-05D3-9234-0F9F718960AF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6" creationId="{0549A0DA-12F7-56D7-B43A-DAFE807E5FD0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7" creationId="{22D4F8A5-2906-BB5C-8555-710054547375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8" creationId="{7023D881-D96F-597B-05AF-755616BC19F5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19" creationId="{08D9ACAA-F317-C227-9087-514A2A6B1412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0" creationId="{8E10BA7F-28B2-0B03-3B17-285A32BA8EBD}"/>
          </ac:spMkLst>
        </pc:spChg>
        <pc:spChg chg="add mod topLvl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1" creationId="{82DA9C0B-20D3-BE66-FE82-9F1AF8B12AA7}"/>
          </ac:spMkLst>
        </pc:spChg>
        <pc:spChg chg="add mod topLvl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2" creationId="{D281ECFD-E303-7C17-1948-0654360C87ED}"/>
          </ac:spMkLst>
        </pc:spChg>
        <pc:spChg chg="add mod topLvl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3" creationId="{385B6D01-ACFD-70B1-9B21-AA08F3A54BB4}"/>
          </ac:spMkLst>
        </pc:spChg>
        <pc:spChg chg="add mod topLvl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4" creationId="{1F3A962F-36B9-F205-9B03-265F08771CA0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7" creationId="{27B6EEB2-A359-D6BB-1991-AD9982C6311C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8" creationId="{E22243C6-9576-2EA3-ED6F-671419533A47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29" creationId="{5A336999-18E1-9443-5AF5-69BD21CB32CA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30" creationId="{E2080046-E613-4A6C-DE0C-3829A21E96F8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31" creationId="{22E98F77-6A9A-7EC2-D4DC-23C0BB4F01EC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32" creationId="{6FFD7356-2C92-6660-E574-8E0B07108065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33" creationId="{2A8A57CE-F7E6-BA82-8483-023F11B71EC5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34" creationId="{F323B7EA-EB5A-FE5E-7CB2-5B3C92FEBA00}"/>
          </ac:spMkLst>
        </pc:spChg>
        <pc:spChg chg="mod">
          <ac:chgData name="Franziska Händschel" userId="e2149472-3187-4d00-b16a-a19eff6fc04a" providerId="ADAL" clId="{6118AA2A-28FC-48B4-9377-EC6D00AABB54}" dt="2023-02-03T09:03:27.441" v="19096" actId="34135"/>
          <ac:spMkLst>
            <pc:docMk/>
            <pc:sldMk cId="2620177095" sldId="260"/>
            <ac:spMk id="35" creationId="{F2DF6EA3-7444-9633-CD2B-FB97E0F62BD5}"/>
          </ac:spMkLst>
        </pc:spChg>
        <pc:spChg chg="mod">
          <ac:chgData name="Franziska Händschel" userId="e2149472-3187-4d00-b16a-a19eff6fc04a" providerId="ADAL" clId="{6118AA2A-28FC-48B4-9377-EC6D00AABB54}" dt="2023-01-23T13:47:07.750" v="14726" actId="164"/>
          <ac:spMkLst>
            <pc:docMk/>
            <pc:sldMk cId="2620177095" sldId="260"/>
            <ac:spMk id="36" creationId="{9BB6CCF6-814C-F348-E439-DB2CB27C43B4}"/>
          </ac:spMkLst>
        </pc:spChg>
        <pc:spChg chg="mod">
          <ac:chgData name="Franziska Händschel" userId="e2149472-3187-4d00-b16a-a19eff6fc04a" providerId="ADAL" clId="{6118AA2A-28FC-48B4-9377-EC6D00AABB54}" dt="2023-01-23T13:47:07.750" v="14726" actId="164"/>
          <ac:spMkLst>
            <pc:docMk/>
            <pc:sldMk cId="2620177095" sldId="260"/>
            <ac:spMk id="37" creationId="{2C395006-B108-724D-9477-608C9B4C988E}"/>
          </ac:spMkLst>
        </pc:spChg>
        <pc:spChg chg="mod">
          <ac:chgData name="Franziska Händschel" userId="e2149472-3187-4d00-b16a-a19eff6fc04a" providerId="ADAL" clId="{6118AA2A-28FC-48B4-9377-EC6D00AABB54}" dt="2023-01-23T13:47:07.750" v="14726" actId="164"/>
          <ac:spMkLst>
            <pc:docMk/>
            <pc:sldMk cId="2620177095" sldId="260"/>
            <ac:spMk id="38" creationId="{E13D3130-CDF6-7B2E-DAF2-8A8E764ED820}"/>
          </ac:spMkLst>
        </pc:spChg>
        <pc:spChg chg="mod">
          <ac:chgData name="Franziska Händschel" userId="e2149472-3187-4d00-b16a-a19eff6fc04a" providerId="ADAL" clId="{6118AA2A-28FC-48B4-9377-EC6D00AABB54}" dt="2023-01-23T13:47:07.750" v="14726" actId="164"/>
          <ac:spMkLst>
            <pc:docMk/>
            <pc:sldMk cId="2620177095" sldId="260"/>
            <ac:spMk id="39" creationId="{7860A065-1F98-2836-96A9-C9C9C22CE1C2}"/>
          </ac:spMkLst>
        </pc:spChg>
        <pc:spChg chg="mod">
          <ac:chgData name="Franziska Händschel" userId="e2149472-3187-4d00-b16a-a19eff6fc04a" providerId="ADAL" clId="{6118AA2A-28FC-48B4-9377-EC6D00AABB54}" dt="2023-01-23T13:47:07.750" v="14726" actId="164"/>
          <ac:spMkLst>
            <pc:docMk/>
            <pc:sldMk cId="2620177095" sldId="260"/>
            <ac:spMk id="40" creationId="{023CE229-E772-97E5-6BF9-0ED8E94C70DA}"/>
          </ac:spMkLst>
        </pc:spChg>
        <pc:spChg chg="mod">
          <ac:chgData name="Franziska Händschel" userId="e2149472-3187-4d00-b16a-a19eff6fc04a" providerId="ADAL" clId="{6118AA2A-28FC-48B4-9377-EC6D00AABB54}" dt="2023-01-23T13:47:07.750" v="14726" actId="164"/>
          <ac:spMkLst>
            <pc:docMk/>
            <pc:sldMk cId="2620177095" sldId="260"/>
            <ac:spMk id="41" creationId="{CB64F803-40DD-2693-9661-560B17E83E6D}"/>
          </ac:spMkLst>
        </pc:spChg>
        <pc:grpChg chg="add del mod">
          <ac:chgData name="Franziska Händschel" userId="e2149472-3187-4d00-b16a-a19eff6fc04a" providerId="ADAL" clId="{6118AA2A-28FC-48B4-9377-EC6D00AABB54}" dt="2023-01-23T13:47:08.547" v="14727" actId="21"/>
          <ac:grpSpMkLst>
            <pc:docMk/>
            <pc:sldMk cId="2620177095" sldId="260"/>
            <ac:grpSpMk id="3" creationId="{A3AD0714-EBA8-70DC-88C8-3BE221CC2468}"/>
          </ac:grpSpMkLst>
        </pc:grpChg>
        <pc:grpChg chg="mod">
          <ac:chgData name="Franziska Händschel" userId="e2149472-3187-4d00-b16a-a19eff6fc04a" providerId="ADAL" clId="{6118AA2A-28FC-48B4-9377-EC6D00AABB54}" dt="2023-02-03T09:03:27.441" v="19096" actId="34135"/>
          <ac:grpSpMkLst>
            <pc:docMk/>
            <pc:sldMk cId="2620177095" sldId="260"/>
            <ac:grpSpMk id="6" creationId="{3B4827E4-6FA5-BD3D-0BDF-5FCE2E6EE729}"/>
          </ac:grpSpMkLst>
        </pc:grpChg>
        <pc:grpChg chg="add del mod">
          <ac:chgData name="Franziska Händschel" userId="e2149472-3187-4d00-b16a-a19eff6fc04a" providerId="ADAL" clId="{6118AA2A-28FC-48B4-9377-EC6D00AABB54}" dt="2023-01-23T13:56:50.624" v="15325" actId="165"/>
          <ac:grpSpMkLst>
            <pc:docMk/>
            <pc:sldMk cId="2620177095" sldId="260"/>
            <ac:grpSpMk id="25" creationId="{3B61B678-ED97-16A9-1E5C-B8A394B1E88E}"/>
          </ac:grpSpMkLst>
        </pc:grpChg>
        <pc:picChg chg="mod">
          <ac:chgData name="Franziska Händschel" userId="e2149472-3187-4d00-b16a-a19eff6fc04a" providerId="ADAL" clId="{6118AA2A-28FC-48B4-9377-EC6D00AABB54}" dt="2023-02-03T09:03:27.441" v="19096" actId="34135"/>
          <ac:picMkLst>
            <pc:docMk/>
            <pc:sldMk cId="2620177095" sldId="260"/>
            <ac:picMk id="2" creationId="{7C5B9135-3F56-8429-E327-D1DD3C5FE425}"/>
          </ac:picMkLst>
        </pc:picChg>
        <pc:picChg chg="mod">
          <ac:chgData name="Franziska Händschel" userId="e2149472-3187-4d00-b16a-a19eff6fc04a" providerId="ADAL" clId="{6118AA2A-28FC-48B4-9377-EC6D00AABB54}" dt="2023-02-03T09:03:27.441" v="19096" actId="34135"/>
          <ac:picMkLst>
            <pc:docMk/>
            <pc:sldMk cId="2620177095" sldId="260"/>
            <ac:picMk id="7" creationId="{544F6ECF-A23A-ABBF-542A-AB79FD71FED1}"/>
          </ac:picMkLst>
        </pc:picChg>
        <pc:picChg chg="del">
          <ac:chgData name="Franziska Händschel" userId="e2149472-3187-4d00-b16a-a19eff6fc04a" providerId="ADAL" clId="{6118AA2A-28FC-48B4-9377-EC6D00AABB54}" dt="2023-01-23T14:35:11.548" v="18134" actId="478"/>
          <ac:picMkLst>
            <pc:docMk/>
            <pc:sldMk cId="2620177095" sldId="260"/>
            <ac:picMk id="9" creationId="{67448F69-75F9-9B9A-744E-9E47DD141E71}"/>
          </ac:picMkLst>
        </pc:picChg>
      </pc:sldChg>
      <pc:sldChg chg="addSp delSp modSp add mod ord">
        <pc:chgData name="Franziska Händschel" userId="e2149472-3187-4d00-b16a-a19eff6fc04a" providerId="ADAL" clId="{6118AA2A-28FC-48B4-9377-EC6D00AABB54}" dt="2023-02-03T09:03:42.892" v="19099" actId="34135"/>
        <pc:sldMkLst>
          <pc:docMk/>
          <pc:sldMk cId="508219281" sldId="261"/>
        </pc:sldMkLst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4" creationId="{748550BE-B6C1-34BE-2803-CCEF261FA71F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5" creationId="{AA526767-5ACA-EA12-CADE-A0779D0A6F3D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8" creationId="{63B7003E-4D7F-2F74-2757-DDCCCDFEB198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0" creationId="{0ADFE12F-BDEE-56E4-53CB-32C65C2DB455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1" creationId="{A0C58DF9-4B0A-E208-958F-CA06EE8D81DE}"/>
          </ac:spMkLst>
        </pc:spChg>
        <pc:spChg chg="add 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2" creationId="{53BA2D19-CF88-57D0-D3D0-73693FEC4F57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3" creationId="{E879BAAA-B6EC-4ACB-B6AE-6763B0937ED4}"/>
          </ac:spMkLst>
        </pc:spChg>
        <pc:spChg chg="add 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4" creationId="{BBE6CA1D-E865-2C68-A09E-71F206C9074C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5" creationId="{0C787D1F-49B7-05D3-9234-0F9F718960AF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6" creationId="{0549A0DA-12F7-56D7-B43A-DAFE807E5FD0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17" creationId="{22D4F8A5-2906-BB5C-8555-710054547375}"/>
          </ac:spMkLst>
        </pc:spChg>
        <pc:spChg chg="del">
          <ac:chgData name="Franziska Händschel" userId="e2149472-3187-4d00-b16a-a19eff6fc04a" providerId="ADAL" clId="{6118AA2A-28FC-48B4-9377-EC6D00AABB54}" dt="2023-01-23T14:31:02.582" v="18010" actId="478"/>
          <ac:spMkLst>
            <pc:docMk/>
            <pc:sldMk cId="508219281" sldId="261"/>
            <ac:spMk id="18" creationId="{7023D881-D96F-597B-05AF-755616BC19F5}"/>
          </ac:spMkLst>
        </pc:spChg>
        <pc:spChg chg="del">
          <ac:chgData name="Franziska Händschel" userId="e2149472-3187-4d00-b16a-a19eff6fc04a" providerId="ADAL" clId="{6118AA2A-28FC-48B4-9377-EC6D00AABB54}" dt="2023-01-23T14:31:02.582" v="18010" actId="478"/>
          <ac:spMkLst>
            <pc:docMk/>
            <pc:sldMk cId="508219281" sldId="261"/>
            <ac:spMk id="19" creationId="{08D9ACAA-F317-C227-9087-514A2A6B1412}"/>
          </ac:spMkLst>
        </pc:spChg>
        <pc:spChg chg="del">
          <ac:chgData name="Franziska Händschel" userId="e2149472-3187-4d00-b16a-a19eff6fc04a" providerId="ADAL" clId="{6118AA2A-28FC-48B4-9377-EC6D00AABB54}" dt="2023-01-23T14:31:02.582" v="18010" actId="478"/>
          <ac:spMkLst>
            <pc:docMk/>
            <pc:sldMk cId="508219281" sldId="261"/>
            <ac:spMk id="20" creationId="{8E10BA7F-28B2-0B03-3B17-285A32BA8EBD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27" creationId="{27B6EEB2-A359-D6BB-1991-AD9982C6311C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28" creationId="{E22243C6-9576-2EA3-ED6F-671419533A47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29" creationId="{5A336999-18E1-9443-5AF5-69BD21CB32CA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30" creationId="{E2080046-E613-4A6C-DE0C-3829A21E96F8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31" creationId="{22E98F77-6A9A-7EC2-D4DC-23C0BB4F01EC}"/>
          </ac:spMkLst>
        </pc:spChg>
        <pc:spChg chg="mod">
          <ac:chgData name="Franziska Händschel" userId="e2149472-3187-4d00-b16a-a19eff6fc04a" providerId="ADAL" clId="{6118AA2A-28FC-48B4-9377-EC6D00AABB54}" dt="2023-02-03T09:03:42.892" v="19099" actId="34135"/>
          <ac:spMkLst>
            <pc:docMk/>
            <pc:sldMk cId="508219281" sldId="261"/>
            <ac:spMk id="32" creationId="{6FFD7356-2C92-6660-E574-8E0B07108065}"/>
          </ac:spMkLst>
        </pc:spChg>
        <pc:spChg chg="del">
          <ac:chgData name="Franziska Händschel" userId="e2149472-3187-4d00-b16a-a19eff6fc04a" providerId="ADAL" clId="{6118AA2A-28FC-48B4-9377-EC6D00AABB54}" dt="2023-01-23T14:31:02.582" v="18010" actId="478"/>
          <ac:spMkLst>
            <pc:docMk/>
            <pc:sldMk cId="508219281" sldId="261"/>
            <ac:spMk id="33" creationId="{2A8A57CE-F7E6-BA82-8483-023F11B71EC5}"/>
          </ac:spMkLst>
        </pc:spChg>
        <pc:spChg chg="del">
          <ac:chgData name="Franziska Händschel" userId="e2149472-3187-4d00-b16a-a19eff6fc04a" providerId="ADAL" clId="{6118AA2A-28FC-48B4-9377-EC6D00AABB54}" dt="2023-01-23T14:31:02.582" v="18010" actId="478"/>
          <ac:spMkLst>
            <pc:docMk/>
            <pc:sldMk cId="508219281" sldId="261"/>
            <ac:spMk id="34" creationId="{F323B7EA-EB5A-FE5E-7CB2-5B3C92FEBA00}"/>
          </ac:spMkLst>
        </pc:spChg>
        <pc:spChg chg="del">
          <ac:chgData name="Franziska Händschel" userId="e2149472-3187-4d00-b16a-a19eff6fc04a" providerId="ADAL" clId="{6118AA2A-28FC-48B4-9377-EC6D00AABB54}" dt="2023-01-23T14:31:02.582" v="18010" actId="478"/>
          <ac:spMkLst>
            <pc:docMk/>
            <pc:sldMk cId="508219281" sldId="261"/>
            <ac:spMk id="35" creationId="{F2DF6EA3-7444-9633-CD2B-FB97E0F62BD5}"/>
          </ac:spMkLst>
        </pc:spChg>
        <pc:spChg chg="del">
          <ac:chgData name="Franziska Händschel" userId="e2149472-3187-4d00-b16a-a19eff6fc04a" providerId="ADAL" clId="{6118AA2A-28FC-48B4-9377-EC6D00AABB54}" dt="2023-01-23T14:31:07.203" v="18011" actId="478"/>
          <ac:spMkLst>
            <pc:docMk/>
            <pc:sldMk cId="508219281" sldId="261"/>
            <ac:spMk id="36" creationId="{9BB6CCF6-814C-F348-E439-DB2CB27C43B4}"/>
          </ac:spMkLst>
        </pc:spChg>
        <pc:spChg chg="del">
          <ac:chgData name="Franziska Händschel" userId="e2149472-3187-4d00-b16a-a19eff6fc04a" providerId="ADAL" clId="{6118AA2A-28FC-48B4-9377-EC6D00AABB54}" dt="2023-01-23T14:31:07.203" v="18011" actId="478"/>
          <ac:spMkLst>
            <pc:docMk/>
            <pc:sldMk cId="508219281" sldId="261"/>
            <ac:spMk id="37" creationId="{2C395006-B108-724D-9477-608C9B4C988E}"/>
          </ac:spMkLst>
        </pc:spChg>
        <pc:spChg chg="del">
          <ac:chgData name="Franziska Händschel" userId="e2149472-3187-4d00-b16a-a19eff6fc04a" providerId="ADAL" clId="{6118AA2A-28FC-48B4-9377-EC6D00AABB54}" dt="2023-01-23T14:31:07.203" v="18011" actId="478"/>
          <ac:spMkLst>
            <pc:docMk/>
            <pc:sldMk cId="508219281" sldId="261"/>
            <ac:spMk id="38" creationId="{E13D3130-CDF6-7B2E-DAF2-8A8E764ED820}"/>
          </ac:spMkLst>
        </pc:spChg>
        <pc:spChg chg="del">
          <ac:chgData name="Franziska Händschel" userId="e2149472-3187-4d00-b16a-a19eff6fc04a" providerId="ADAL" clId="{6118AA2A-28FC-48B4-9377-EC6D00AABB54}" dt="2023-01-23T14:31:07.203" v="18011" actId="478"/>
          <ac:spMkLst>
            <pc:docMk/>
            <pc:sldMk cId="508219281" sldId="261"/>
            <ac:spMk id="39" creationId="{7860A065-1F98-2836-96A9-C9C9C22CE1C2}"/>
          </ac:spMkLst>
        </pc:spChg>
        <pc:spChg chg="del">
          <ac:chgData name="Franziska Händschel" userId="e2149472-3187-4d00-b16a-a19eff6fc04a" providerId="ADAL" clId="{6118AA2A-28FC-48B4-9377-EC6D00AABB54}" dt="2023-01-23T14:31:07.203" v="18011" actId="478"/>
          <ac:spMkLst>
            <pc:docMk/>
            <pc:sldMk cId="508219281" sldId="261"/>
            <ac:spMk id="40" creationId="{023CE229-E772-97E5-6BF9-0ED8E94C70DA}"/>
          </ac:spMkLst>
        </pc:spChg>
        <pc:spChg chg="del">
          <ac:chgData name="Franziska Händschel" userId="e2149472-3187-4d00-b16a-a19eff6fc04a" providerId="ADAL" clId="{6118AA2A-28FC-48B4-9377-EC6D00AABB54}" dt="2023-01-23T14:31:07.203" v="18011" actId="478"/>
          <ac:spMkLst>
            <pc:docMk/>
            <pc:sldMk cId="508219281" sldId="261"/>
            <ac:spMk id="41" creationId="{CB64F803-40DD-2693-9661-560B17E83E6D}"/>
          </ac:spMkLst>
        </pc:spChg>
        <pc:grpChg chg="add mod">
          <ac:chgData name="Franziska Händschel" userId="e2149472-3187-4d00-b16a-a19eff6fc04a" providerId="ADAL" clId="{6118AA2A-28FC-48B4-9377-EC6D00AABB54}" dt="2023-02-03T09:03:42.892" v="19099" actId="34135"/>
          <ac:grpSpMkLst>
            <pc:docMk/>
            <pc:sldMk cId="508219281" sldId="261"/>
            <ac:grpSpMk id="3" creationId="{3B4BF5D0-2033-7837-2226-9599AD7E4567}"/>
          </ac:grpSpMkLst>
        </pc:grpChg>
        <pc:grpChg chg="mod">
          <ac:chgData name="Franziska Händschel" userId="e2149472-3187-4d00-b16a-a19eff6fc04a" providerId="ADAL" clId="{6118AA2A-28FC-48B4-9377-EC6D00AABB54}" dt="2023-02-03T09:03:42.892" v="19099" actId="34135"/>
          <ac:grpSpMkLst>
            <pc:docMk/>
            <pc:sldMk cId="508219281" sldId="261"/>
            <ac:grpSpMk id="6" creationId="{3B4827E4-6FA5-BD3D-0BDF-5FCE2E6EE729}"/>
          </ac:grpSpMkLst>
        </pc:grpChg>
        <pc:picChg chg="del">
          <ac:chgData name="Franziska Händschel" userId="e2149472-3187-4d00-b16a-a19eff6fc04a" providerId="ADAL" clId="{6118AA2A-28FC-48B4-9377-EC6D00AABB54}" dt="2023-01-23T14:31:44.104" v="18058" actId="478"/>
          <ac:picMkLst>
            <pc:docMk/>
            <pc:sldMk cId="508219281" sldId="261"/>
            <ac:picMk id="2" creationId="{7C5B9135-3F56-8429-E327-D1DD3C5FE425}"/>
          </ac:picMkLst>
        </pc:picChg>
        <pc:picChg chg="mod">
          <ac:chgData name="Franziska Händschel" userId="e2149472-3187-4d00-b16a-a19eff6fc04a" providerId="ADAL" clId="{6118AA2A-28FC-48B4-9377-EC6D00AABB54}" dt="2023-02-03T09:03:42.892" v="19099" actId="34135"/>
          <ac:picMkLst>
            <pc:docMk/>
            <pc:sldMk cId="508219281" sldId="261"/>
            <ac:picMk id="7" creationId="{544F6ECF-A23A-ABBF-542A-AB79FD71FED1}"/>
          </ac:picMkLst>
        </pc:picChg>
        <pc:picChg chg="del">
          <ac:chgData name="Franziska Händschel" userId="e2149472-3187-4d00-b16a-a19eff6fc04a" providerId="ADAL" clId="{6118AA2A-28FC-48B4-9377-EC6D00AABB54}" dt="2023-01-23T14:35:21.365" v="18137" actId="478"/>
          <ac:picMkLst>
            <pc:docMk/>
            <pc:sldMk cId="508219281" sldId="261"/>
            <ac:picMk id="9" creationId="{67448F69-75F9-9B9A-744E-9E47DD141E71}"/>
          </ac:picMkLst>
        </pc:picChg>
      </pc:sldChg>
      <pc:sldChg chg="addSp delSp modSp add mod">
        <pc:chgData name="Franziska Händschel" userId="e2149472-3187-4d00-b16a-a19eff6fc04a" providerId="ADAL" clId="{6118AA2A-28FC-48B4-9377-EC6D00AABB54}" dt="2023-02-03T09:00:31.210" v="19093" actId="20577"/>
        <pc:sldMkLst>
          <pc:docMk/>
          <pc:sldMk cId="2277902387" sldId="262"/>
        </pc:sldMkLst>
        <pc:spChg chg="mod">
          <ac:chgData name="Franziska Händschel" userId="e2149472-3187-4d00-b16a-a19eff6fc04a" providerId="ADAL" clId="{6118AA2A-28FC-48B4-9377-EC6D00AABB54}" dt="2023-01-23T14:34:59.327" v="18130" actId="20577"/>
          <ac:spMkLst>
            <pc:docMk/>
            <pc:sldMk cId="2277902387" sldId="262"/>
            <ac:spMk id="4" creationId="{748550BE-B6C1-34BE-2803-CCEF261FA71F}"/>
          </ac:spMkLst>
        </pc:spChg>
        <pc:spChg chg="mod">
          <ac:chgData name="Franziska Händschel" userId="e2149472-3187-4d00-b16a-a19eff6fc04a" providerId="ADAL" clId="{6118AA2A-28FC-48B4-9377-EC6D00AABB54}" dt="2023-02-03T09:00:31.210" v="19093" actId="20577"/>
          <ac:spMkLst>
            <pc:docMk/>
            <pc:sldMk cId="2277902387" sldId="262"/>
            <ac:spMk id="5" creationId="{AA526767-5ACA-EA12-CADE-A0779D0A6F3D}"/>
          </ac:spMkLst>
        </pc:spChg>
        <pc:spChg chg="mod">
          <ac:chgData name="Franziska Händschel" userId="e2149472-3187-4d00-b16a-a19eff6fc04a" providerId="ADAL" clId="{6118AA2A-28FC-48B4-9377-EC6D00AABB54}" dt="2023-01-23T14:32:48.647" v="18085" actId="6549"/>
          <ac:spMkLst>
            <pc:docMk/>
            <pc:sldMk cId="2277902387" sldId="262"/>
            <ac:spMk id="10" creationId="{0ADFE12F-BDEE-56E4-53CB-32C65C2DB455}"/>
          </ac:spMkLst>
        </pc:spChg>
        <pc:spChg chg="mod">
          <ac:chgData name="Franziska Händschel" userId="e2149472-3187-4d00-b16a-a19eff6fc04a" providerId="ADAL" clId="{6118AA2A-28FC-48B4-9377-EC6D00AABB54}" dt="2023-01-23T14:32:44.513" v="18083" actId="6549"/>
          <ac:spMkLst>
            <pc:docMk/>
            <pc:sldMk cId="2277902387" sldId="262"/>
            <ac:spMk id="11" creationId="{A0C58DF9-4B0A-E208-958F-CA06EE8D81DE}"/>
          </ac:spMkLst>
        </pc:spChg>
        <pc:spChg chg="mod">
          <ac:chgData name="Franziska Händschel" userId="e2149472-3187-4d00-b16a-a19eff6fc04a" providerId="ADAL" clId="{6118AA2A-28FC-48B4-9377-EC6D00AABB54}" dt="2023-01-23T14:32:46.456" v="18084" actId="6549"/>
          <ac:spMkLst>
            <pc:docMk/>
            <pc:sldMk cId="2277902387" sldId="262"/>
            <ac:spMk id="13" creationId="{E879BAAA-B6EC-4ACB-B6AE-6763B0937ED4}"/>
          </ac:spMkLst>
        </pc:spChg>
        <pc:spChg chg="mod">
          <ac:chgData name="Franziska Händschel" userId="e2149472-3187-4d00-b16a-a19eff6fc04a" providerId="ADAL" clId="{6118AA2A-28FC-48B4-9377-EC6D00AABB54}" dt="2023-01-23T14:32:50.771" v="18086" actId="6549"/>
          <ac:spMkLst>
            <pc:docMk/>
            <pc:sldMk cId="2277902387" sldId="262"/>
            <ac:spMk id="15" creationId="{0C787D1F-49B7-05D3-9234-0F9F718960AF}"/>
          </ac:spMkLst>
        </pc:spChg>
        <pc:spChg chg="mod">
          <ac:chgData name="Franziska Händschel" userId="e2149472-3187-4d00-b16a-a19eff6fc04a" providerId="ADAL" clId="{6118AA2A-28FC-48B4-9377-EC6D00AABB54}" dt="2023-01-23T14:32:54.456" v="18088" actId="6549"/>
          <ac:spMkLst>
            <pc:docMk/>
            <pc:sldMk cId="2277902387" sldId="262"/>
            <ac:spMk id="16" creationId="{0549A0DA-12F7-56D7-B43A-DAFE807E5FD0}"/>
          </ac:spMkLst>
        </pc:spChg>
        <pc:spChg chg="mod">
          <ac:chgData name="Franziska Händschel" userId="e2149472-3187-4d00-b16a-a19eff6fc04a" providerId="ADAL" clId="{6118AA2A-28FC-48B4-9377-EC6D00AABB54}" dt="2023-01-23T14:32:52.518" v="18087" actId="6549"/>
          <ac:spMkLst>
            <pc:docMk/>
            <pc:sldMk cId="2277902387" sldId="262"/>
            <ac:spMk id="17" creationId="{22D4F8A5-2906-BB5C-8555-710054547375}"/>
          </ac:spMkLst>
        </pc:spChg>
        <pc:spChg chg="mod">
          <ac:chgData name="Franziska Händschel" userId="e2149472-3187-4d00-b16a-a19eff6fc04a" providerId="ADAL" clId="{6118AA2A-28FC-48B4-9377-EC6D00AABB54}" dt="2023-01-23T14:32:56.650" v="18089" actId="6549"/>
          <ac:spMkLst>
            <pc:docMk/>
            <pc:sldMk cId="2277902387" sldId="262"/>
            <ac:spMk id="18" creationId="{7023D881-D96F-597B-05AF-755616BC19F5}"/>
          </ac:spMkLst>
        </pc:spChg>
        <pc:spChg chg="mod">
          <ac:chgData name="Franziska Händschel" userId="e2149472-3187-4d00-b16a-a19eff6fc04a" providerId="ADAL" clId="{6118AA2A-28FC-48B4-9377-EC6D00AABB54}" dt="2023-01-23T14:33:00.431" v="18091" actId="6549"/>
          <ac:spMkLst>
            <pc:docMk/>
            <pc:sldMk cId="2277902387" sldId="262"/>
            <ac:spMk id="19" creationId="{08D9ACAA-F317-C227-9087-514A2A6B1412}"/>
          </ac:spMkLst>
        </pc:spChg>
        <pc:spChg chg="mod">
          <ac:chgData name="Franziska Händschel" userId="e2149472-3187-4d00-b16a-a19eff6fc04a" providerId="ADAL" clId="{6118AA2A-28FC-48B4-9377-EC6D00AABB54}" dt="2023-01-23T14:32:58.587" v="18090" actId="6549"/>
          <ac:spMkLst>
            <pc:docMk/>
            <pc:sldMk cId="2277902387" sldId="262"/>
            <ac:spMk id="20" creationId="{8E10BA7F-28B2-0B03-3B17-285A32BA8EBD}"/>
          </ac:spMkLst>
        </pc:spChg>
        <pc:spChg chg="del">
          <ac:chgData name="Franziska Händschel" userId="e2149472-3187-4d00-b16a-a19eff6fc04a" providerId="ADAL" clId="{6118AA2A-28FC-48B4-9377-EC6D00AABB54}" dt="2023-01-23T14:33:16.389" v="18094" actId="478"/>
          <ac:spMkLst>
            <pc:docMk/>
            <pc:sldMk cId="2277902387" sldId="262"/>
            <ac:spMk id="27" creationId="{27B6EEB2-A359-D6BB-1991-AD9982C6311C}"/>
          </ac:spMkLst>
        </pc:spChg>
        <pc:spChg chg="del">
          <ac:chgData name="Franziska Händschel" userId="e2149472-3187-4d00-b16a-a19eff6fc04a" providerId="ADAL" clId="{6118AA2A-28FC-48B4-9377-EC6D00AABB54}" dt="2023-01-23T14:33:16.389" v="18094" actId="478"/>
          <ac:spMkLst>
            <pc:docMk/>
            <pc:sldMk cId="2277902387" sldId="262"/>
            <ac:spMk id="28" creationId="{E22243C6-9576-2EA3-ED6F-671419533A47}"/>
          </ac:spMkLst>
        </pc:spChg>
        <pc:spChg chg="del">
          <ac:chgData name="Franziska Händschel" userId="e2149472-3187-4d00-b16a-a19eff6fc04a" providerId="ADAL" clId="{6118AA2A-28FC-48B4-9377-EC6D00AABB54}" dt="2023-01-23T14:33:16.389" v="18094" actId="478"/>
          <ac:spMkLst>
            <pc:docMk/>
            <pc:sldMk cId="2277902387" sldId="262"/>
            <ac:spMk id="29" creationId="{5A336999-18E1-9443-5AF5-69BD21CB32CA}"/>
          </ac:spMkLst>
        </pc:spChg>
        <pc:spChg chg="del">
          <ac:chgData name="Franziska Händschel" userId="e2149472-3187-4d00-b16a-a19eff6fc04a" providerId="ADAL" clId="{6118AA2A-28FC-48B4-9377-EC6D00AABB54}" dt="2023-01-23T14:33:11.690" v="18093" actId="478"/>
          <ac:spMkLst>
            <pc:docMk/>
            <pc:sldMk cId="2277902387" sldId="262"/>
            <ac:spMk id="30" creationId="{E2080046-E613-4A6C-DE0C-3829A21E96F8}"/>
          </ac:spMkLst>
        </pc:spChg>
        <pc:spChg chg="del">
          <ac:chgData name="Franziska Händschel" userId="e2149472-3187-4d00-b16a-a19eff6fc04a" providerId="ADAL" clId="{6118AA2A-28FC-48B4-9377-EC6D00AABB54}" dt="2023-01-23T14:33:11.690" v="18093" actId="478"/>
          <ac:spMkLst>
            <pc:docMk/>
            <pc:sldMk cId="2277902387" sldId="262"/>
            <ac:spMk id="31" creationId="{22E98F77-6A9A-7EC2-D4DC-23C0BB4F01EC}"/>
          </ac:spMkLst>
        </pc:spChg>
        <pc:spChg chg="del">
          <ac:chgData name="Franziska Händschel" userId="e2149472-3187-4d00-b16a-a19eff6fc04a" providerId="ADAL" clId="{6118AA2A-28FC-48B4-9377-EC6D00AABB54}" dt="2023-01-23T14:33:11.690" v="18093" actId="478"/>
          <ac:spMkLst>
            <pc:docMk/>
            <pc:sldMk cId="2277902387" sldId="262"/>
            <ac:spMk id="32" creationId="{6FFD7356-2C92-6660-E574-8E0B07108065}"/>
          </ac:spMkLst>
        </pc:spChg>
        <pc:spChg chg="del">
          <ac:chgData name="Franziska Händschel" userId="e2149472-3187-4d00-b16a-a19eff6fc04a" providerId="ADAL" clId="{6118AA2A-28FC-48B4-9377-EC6D00AABB54}" dt="2023-01-23T14:33:19.076" v="18095" actId="478"/>
          <ac:spMkLst>
            <pc:docMk/>
            <pc:sldMk cId="2277902387" sldId="262"/>
            <ac:spMk id="33" creationId="{2A8A57CE-F7E6-BA82-8483-023F11B71EC5}"/>
          </ac:spMkLst>
        </pc:spChg>
        <pc:spChg chg="del">
          <ac:chgData name="Franziska Händschel" userId="e2149472-3187-4d00-b16a-a19eff6fc04a" providerId="ADAL" clId="{6118AA2A-28FC-48B4-9377-EC6D00AABB54}" dt="2023-01-23T14:33:19.076" v="18095" actId="478"/>
          <ac:spMkLst>
            <pc:docMk/>
            <pc:sldMk cId="2277902387" sldId="262"/>
            <ac:spMk id="34" creationId="{F323B7EA-EB5A-FE5E-7CB2-5B3C92FEBA00}"/>
          </ac:spMkLst>
        </pc:spChg>
        <pc:spChg chg="del">
          <ac:chgData name="Franziska Händschel" userId="e2149472-3187-4d00-b16a-a19eff6fc04a" providerId="ADAL" clId="{6118AA2A-28FC-48B4-9377-EC6D00AABB54}" dt="2023-01-23T14:33:19.076" v="18095" actId="478"/>
          <ac:spMkLst>
            <pc:docMk/>
            <pc:sldMk cId="2277902387" sldId="262"/>
            <ac:spMk id="35" creationId="{F2DF6EA3-7444-9633-CD2B-FB97E0F62BD5}"/>
          </ac:spMkLst>
        </pc:spChg>
        <pc:spChg chg="del">
          <ac:chgData name="Franziska Händschel" userId="e2149472-3187-4d00-b16a-a19eff6fc04a" providerId="ADAL" clId="{6118AA2A-28FC-48B4-9377-EC6D00AABB54}" dt="2023-01-23T14:33:09.084" v="18092" actId="478"/>
          <ac:spMkLst>
            <pc:docMk/>
            <pc:sldMk cId="2277902387" sldId="262"/>
            <ac:spMk id="47" creationId="{DFDC4B4D-5A94-C19E-63B6-3AC7970FDC5D}"/>
          </ac:spMkLst>
        </pc:spChg>
        <pc:spChg chg="del">
          <ac:chgData name="Franziska Händschel" userId="e2149472-3187-4d00-b16a-a19eff6fc04a" providerId="ADAL" clId="{6118AA2A-28FC-48B4-9377-EC6D00AABB54}" dt="2023-01-23T14:33:09.084" v="18092" actId="478"/>
          <ac:spMkLst>
            <pc:docMk/>
            <pc:sldMk cId="2277902387" sldId="262"/>
            <ac:spMk id="48" creationId="{A2286B45-1F5D-1BE0-DC15-98D84F59956E}"/>
          </ac:spMkLst>
        </pc:spChg>
        <pc:spChg chg="del">
          <ac:chgData name="Franziska Händschel" userId="e2149472-3187-4d00-b16a-a19eff6fc04a" providerId="ADAL" clId="{6118AA2A-28FC-48B4-9377-EC6D00AABB54}" dt="2023-01-23T14:33:09.084" v="18092" actId="478"/>
          <ac:spMkLst>
            <pc:docMk/>
            <pc:sldMk cId="2277902387" sldId="262"/>
            <ac:spMk id="49" creationId="{0F76F8A9-E247-7BB1-561F-574E048A613A}"/>
          </ac:spMkLst>
        </pc:spChg>
        <pc:spChg chg="mod">
          <ac:chgData name="Franziska Händschel" userId="e2149472-3187-4d00-b16a-a19eff6fc04a" providerId="ADAL" clId="{6118AA2A-28FC-48B4-9377-EC6D00AABB54}" dt="2023-01-23T14:32:39.042" v="18080" actId="6549"/>
          <ac:spMkLst>
            <pc:docMk/>
            <pc:sldMk cId="2277902387" sldId="262"/>
            <ac:spMk id="50" creationId="{1B95C597-09EE-F359-68B7-1F613ABE06E4}"/>
          </ac:spMkLst>
        </pc:spChg>
        <pc:spChg chg="mod">
          <ac:chgData name="Franziska Händschel" userId="e2149472-3187-4d00-b16a-a19eff6fc04a" providerId="ADAL" clId="{6118AA2A-28FC-48B4-9377-EC6D00AABB54}" dt="2023-01-23T14:32:42.782" v="18082" actId="6549"/>
          <ac:spMkLst>
            <pc:docMk/>
            <pc:sldMk cId="2277902387" sldId="262"/>
            <ac:spMk id="51" creationId="{3292EEBB-30CF-47EB-2DC9-996C59C17DD1}"/>
          </ac:spMkLst>
        </pc:spChg>
        <pc:spChg chg="mod">
          <ac:chgData name="Franziska Händschel" userId="e2149472-3187-4d00-b16a-a19eff6fc04a" providerId="ADAL" clId="{6118AA2A-28FC-48B4-9377-EC6D00AABB54}" dt="2023-01-23T14:32:40.982" v="18081" actId="6549"/>
          <ac:spMkLst>
            <pc:docMk/>
            <pc:sldMk cId="2277902387" sldId="262"/>
            <ac:spMk id="52" creationId="{96610A54-912C-98FE-1DF6-ECFF708D5222}"/>
          </ac:spMkLst>
        </pc:spChg>
        <pc:picChg chg="add mod">
          <ac:chgData name="Franziska Händschel" userId="e2149472-3187-4d00-b16a-a19eff6fc04a" providerId="ADAL" clId="{6118AA2A-28FC-48B4-9377-EC6D00AABB54}" dt="2023-01-23T14:33:25.613" v="18097" actId="1076"/>
          <ac:picMkLst>
            <pc:docMk/>
            <pc:sldMk cId="2277902387" sldId="262"/>
            <ac:picMk id="3" creationId="{1876FCE8-A66A-A499-0D52-1720E0F4067D}"/>
          </ac:picMkLst>
        </pc:picChg>
        <pc:picChg chg="add mod">
          <ac:chgData name="Franziska Händschel" userId="e2149472-3187-4d00-b16a-a19eff6fc04a" providerId="ADAL" clId="{6118AA2A-28FC-48B4-9377-EC6D00AABB54}" dt="2023-01-23T14:33:29.909" v="18099" actId="1076"/>
          <ac:picMkLst>
            <pc:docMk/>
            <pc:sldMk cId="2277902387" sldId="262"/>
            <ac:picMk id="6" creationId="{5D74738B-2C67-29BD-9F4C-A632866938D1}"/>
          </ac:picMkLst>
        </pc:picChg>
        <pc:picChg chg="del">
          <ac:chgData name="Franziska Händschel" userId="e2149472-3187-4d00-b16a-a19eff6fc04a" providerId="ADAL" clId="{6118AA2A-28FC-48B4-9377-EC6D00AABB54}" dt="2023-01-23T14:35:03.741" v="18131" actId="478"/>
          <ac:picMkLst>
            <pc:docMk/>
            <pc:sldMk cId="2277902387" sldId="262"/>
            <ac:picMk id="9" creationId="{67448F69-75F9-9B9A-744E-9E47DD141E71}"/>
          </ac:picMkLst>
        </pc:picChg>
        <pc:picChg chg="add mod">
          <ac:chgData name="Franziska Händschel" userId="e2149472-3187-4d00-b16a-a19eff6fc04a" providerId="ADAL" clId="{6118AA2A-28FC-48B4-9377-EC6D00AABB54}" dt="2023-01-23T14:33:37.100" v="18101" actId="1076"/>
          <ac:picMkLst>
            <pc:docMk/>
            <pc:sldMk cId="2277902387" sldId="262"/>
            <ac:picMk id="12" creationId="{3D590F3B-E88D-6B71-6B38-B25CADC3D4E4}"/>
          </ac:picMkLst>
        </pc:picChg>
        <pc:picChg chg="add mod">
          <ac:chgData name="Franziska Händschel" userId="e2149472-3187-4d00-b16a-a19eff6fc04a" providerId="ADAL" clId="{6118AA2A-28FC-48B4-9377-EC6D00AABB54}" dt="2023-01-23T14:33:44.360" v="18103" actId="1076"/>
          <ac:picMkLst>
            <pc:docMk/>
            <pc:sldMk cId="2277902387" sldId="262"/>
            <ac:picMk id="14" creationId="{9EDABE86-DE19-E9C9-198A-2D2F92DEF778}"/>
          </ac:picMkLst>
        </pc:picChg>
        <pc:picChg chg="add mod">
          <ac:chgData name="Franziska Händschel" userId="e2149472-3187-4d00-b16a-a19eff6fc04a" providerId="ADAL" clId="{6118AA2A-28FC-48B4-9377-EC6D00AABB54}" dt="2023-01-23T14:33:49.940" v="18105" actId="1076"/>
          <ac:picMkLst>
            <pc:docMk/>
            <pc:sldMk cId="2277902387" sldId="262"/>
            <ac:picMk id="21" creationId="{9D8937A5-49F8-71E4-019E-C03E21866244}"/>
          </ac:picMkLst>
        </pc:picChg>
        <pc:picChg chg="add mod">
          <ac:chgData name="Franziska Händschel" userId="e2149472-3187-4d00-b16a-a19eff6fc04a" providerId="ADAL" clId="{6118AA2A-28FC-48B4-9377-EC6D00AABB54}" dt="2023-01-23T14:34:10.279" v="18108" actId="1076"/>
          <ac:picMkLst>
            <pc:docMk/>
            <pc:sldMk cId="2277902387" sldId="262"/>
            <ac:picMk id="22" creationId="{F1107E89-EB43-3639-FF13-AD1A13DF541A}"/>
          </ac:picMkLst>
        </pc:picChg>
        <pc:picChg chg="add mod">
          <ac:chgData name="Franziska Händschel" userId="e2149472-3187-4d00-b16a-a19eff6fc04a" providerId="ADAL" clId="{6118AA2A-28FC-48B4-9377-EC6D00AABB54}" dt="2023-01-23T14:34:16.555" v="18110" actId="1076"/>
          <ac:picMkLst>
            <pc:docMk/>
            <pc:sldMk cId="2277902387" sldId="262"/>
            <ac:picMk id="23" creationId="{744E1570-DADF-10DD-D871-470E4705203F}"/>
          </ac:picMkLst>
        </pc:picChg>
        <pc:picChg chg="add mod">
          <ac:chgData name="Franziska Händschel" userId="e2149472-3187-4d00-b16a-a19eff6fc04a" providerId="ADAL" clId="{6118AA2A-28FC-48B4-9377-EC6D00AABB54}" dt="2023-01-23T14:34:24.391" v="18113" actId="1076"/>
          <ac:picMkLst>
            <pc:docMk/>
            <pc:sldMk cId="2277902387" sldId="262"/>
            <ac:picMk id="24" creationId="{944688DE-60E1-485C-EE8F-ECB2E39C37F4}"/>
          </ac:picMkLst>
        </pc:picChg>
        <pc:picChg chg="add mod">
          <ac:chgData name="Franziska Händschel" userId="e2149472-3187-4d00-b16a-a19eff6fc04a" providerId="ADAL" clId="{6118AA2A-28FC-48B4-9377-EC6D00AABB54}" dt="2023-01-23T14:34:34.759" v="18115" actId="1076"/>
          <ac:picMkLst>
            <pc:docMk/>
            <pc:sldMk cId="2277902387" sldId="262"/>
            <ac:picMk id="25" creationId="{03E34BB6-51F1-DBCA-66B9-8564CAA27813}"/>
          </ac:picMkLst>
        </pc:picChg>
        <pc:picChg chg="add mod">
          <ac:chgData name="Franziska Händschel" userId="e2149472-3187-4d00-b16a-a19eff6fc04a" providerId="ADAL" clId="{6118AA2A-28FC-48B4-9377-EC6D00AABB54}" dt="2023-01-23T14:34:39.789" v="18117" actId="1076"/>
          <ac:picMkLst>
            <pc:docMk/>
            <pc:sldMk cId="2277902387" sldId="262"/>
            <ac:picMk id="26" creationId="{60D3218C-A397-1766-FB97-7F065327AAEA}"/>
          </ac:picMkLst>
        </pc:picChg>
        <pc:picChg chg="add mod">
          <ac:chgData name="Franziska Händschel" userId="e2149472-3187-4d00-b16a-a19eff6fc04a" providerId="ADAL" clId="{6118AA2A-28FC-48B4-9377-EC6D00AABB54}" dt="2023-01-23T14:34:45.595" v="18119" actId="1076"/>
          <ac:picMkLst>
            <pc:docMk/>
            <pc:sldMk cId="2277902387" sldId="262"/>
            <ac:picMk id="36" creationId="{CCFB4C1C-D2A5-6290-8481-E7673918F345}"/>
          </ac:picMkLst>
        </pc:picChg>
        <pc:picChg chg="add mod">
          <ac:chgData name="Franziska Händschel" userId="e2149472-3187-4d00-b16a-a19eff6fc04a" providerId="ADAL" clId="{6118AA2A-28FC-48B4-9377-EC6D00AABB54}" dt="2023-01-23T14:34:51.614" v="18121" actId="1076"/>
          <ac:picMkLst>
            <pc:docMk/>
            <pc:sldMk cId="2277902387" sldId="262"/>
            <ac:picMk id="37" creationId="{93E159EC-D8E8-6AC5-A6B1-CFC1A578F995}"/>
          </ac:picMkLst>
        </pc:picChg>
      </pc:sldChg>
    </pc:docChg>
  </pc:docChgLst>
  <pc:docChgLst>
    <pc:chgData name="Dirk Ahrends" userId="4319949e-1bf1-4fae-94f5-c7e80ffaa492" providerId="ADAL" clId="{56E00EED-A773-4D30-93C0-87FFF3E1F170}"/>
    <pc:docChg chg="undo custSel delSld modSld">
      <pc:chgData name="Dirk Ahrends" userId="4319949e-1bf1-4fae-94f5-c7e80ffaa492" providerId="ADAL" clId="{56E00EED-A773-4D30-93C0-87FFF3E1F170}" dt="2023-03-06T15:28:39.397" v="830" actId="20577"/>
      <pc:docMkLst>
        <pc:docMk/>
      </pc:docMkLst>
      <pc:sldChg chg="modSp mod">
        <pc:chgData name="Dirk Ahrends" userId="4319949e-1bf1-4fae-94f5-c7e80ffaa492" providerId="ADAL" clId="{56E00EED-A773-4D30-93C0-87FFF3E1F170}" dt="2023-03-06T15:02:07.330" v="753" actId="1038"/>
        <pc:sldMkLst>
          <pc:docMk/>
          <pc:sldMk cId="3634443882" sldId="256"/>
        </pc:sldMkLst>
        <pc:spChg chg="mod">
          <ac:chgData name="Dirk Ahrends" userId="4319949e-1bf1-4fae-94f5-c7e80ffaa492" providerId="ADAL" clId="{56E00EED-A773-4D30-93C0-87FFF3E1F170}" dt="2023-03-06T14:47:46.572" v="716" actId="555"/>
          <ac:spMkLst>
            <pc:docMk/>
            <pc:sldMk cId="3634443882" sldId="256"/>
            <ac:spMk id="24" creationId="{6467686A-95C2-3300-7B5A-B8FDAB82CCAE}"/>
          </ac:spMkLst>
        </pc:spChg>
        <pc:spChg chg="mod">
          <ac:chgData name="Dirk Ahrends" userId="4319949e-1bf1-4fae-94f5-c7e80ffaa492" providerId="ADAL" clId="{56E00EED-A773-4D30-93C0-87FFF3E1F170}" dt="2023-03-06T14:47:46.572" v="716" actId="555"/>
          <ac:spMkLst>
            <pc:docMk/>
            <pc:sldMk cId="3634443882" sldId="256"/>
            <ac:spMk id="25" creationId="{478EB1F1-FD26-7EC1-6D2B-0F6A1BE90F3E}"/>
          </ac:spMkLst>
        </pc:spChg>
        <pc:spChg chg="mod">
          <ac:chgData name="Dirk Ahrends" userId="4319949e-1bf1-4fae-94f5-c7e80ffaa492" providerId="ADAL" clId="{56E00EED-A773-4D30-93C0-87FFF3E1F170}" dt="2023-03-06T14:47:46.572" v="716" actId="555"/>
          <ac:spMkLst>
            <pc:docMk/>
            <pc:sldMk cId="3634443882" sldId="256"/>
            <ac:spMk id="26" creationId="{BC9DF105-A5D0-35E5-CD4D-1EE665CC4C44}"/>
          </ac:spMkLst>
        </pc:spChg>
        <pc:spChg chg="mod">
          <ac:chgData name="Dirk Ahrends" userId="4319949e-1bf1-4fae-94f5-c7e80ffaa492" providerId="ADAL" clId="{56E00EED-A773-4D30-93C0-87FFF3E1F170}" dt="2023-03-06T14:47:59.008" v="717" actId="555"/>
          <ac:spMkLst>
            <pc:docMk/>
            <pc:sldMk cId="3634443882" sldId="256"/>
            <ac:spMk id="40" creationId="{5032AB46-2D28-C76E-5507-9C926762B522}"/>
          </ac:spMkLst>
        </pc:spChg>
        <pc:spChg chg="mod">
          <ac:chgData name="Dirk Ahrends" userId="4319949e-1bf1-4fae-94f5-c7e80ffaa492" providerId="ADAL" clId="{56E00EED-A773-4D30-93C0-87FFF3E1F170}" dt="2023-03-06T15:02:07.330" v="753" actId="1038"/>
          <ac:spMkLst>
            <pc:docMk/>
            <pc:sldMk cId="3634443882" sldId="256"/>
            <ac:spMk id="42" creationId="{39DC1CD5-1ED4-1B8B-2077-E3F70BB291DC}"/>
          </ac:spMkLst>
        </pc:spChg>
        <pc:spChg chg="mod">
          <ac:chgData name="Dirk Ahrends" userId="4319949e-1bf1-4fae-94f5-c7e80ffaa492" providerId="ADAL" clId="{56E00EED-A773-4D30-93C0-87FFF3E1F170}" dt="2023-03-06T15:02:03.308" v="751" actId="1037"/>
          <ac:spMkLst>
            <pc:docMk/>
            <pc:sldMk cId="3634443882" sldId="256"/>
            <ac:spMk id="43" creationId="{3DA37181-A954-1935-24A8-4303E2A5D777}"/>
          </ac:spMkLst>
        </pc:spChg>
      </pc:sldChg>
      <pc:sldChg chg="delSp modSp mod">
        <pc:chgData name="Dirk Ahrends" userId="4319949e-1bf1-4fae-94f5-c7e80ffaa492" providerId="ADAL" clId="{56E00EED-A773-4D30-93C0-87FFF3E1F170}" dt="2023-03-06T15:28:39.397" v="830" actId="20577"/>
        <pc:sldMkLst>
          <pc:docMk/>
          <pc:sldMk cId="3281390019" sldId="257"/>
        </pc:sldMkLst>
        <pc:spChg chg="mod">
          <ac:chgData name="Dirk Ahrends" userId="4319949e-1bf1-4fae-94f5-c7e80ffaa492" providerId="ADAL" clId="{56E00EED-A773-4D30-93C0-87FFF3E1F170}" dt="2023-03-06T15:02:32.905" v="757" actId="1038"/>
          <ac:spMkLst>
            <pc:docMk/>
            <pc:sldMk cId="3281390019" sldId="257"/>
            <ac:spMk id="9" creationId="{CB046188-B227-FA78-B377-42AB3C01086D}"/>
          </ac:spMkLst>
        </pc:spChg>
        <pc:spChg chg="mod">
          <ac:chgData name="Dirk Ahrends" userId="4319949e-1bf1-4fae-94f5-c7e80ffaa492" providerId="ADAL" clId="{56E00EED-A773-4D30-93C0-87FFF3E1F170}" dt="2023-03-06T08:37:45.340" v="162" actId="1035"/>
          <ac:spMkLst>
            <pc:docMk/>
            <pc:sldMk cId="3281390019" sldId="257"/>
            <ac:spMk id="12" creationId="{B7FB9952-9CF1-061F-EC85-63CD23230CF2}"/>
          </ac:spMkLst>
        </pc:spChg>
        <pc:spChg chg="mod">
          <ac:chgData name="Dirk Ahrends" userId="4319949e-1bf1-4fae-94f5-c7e80ffaa492" providerId="ADAL" clId="{56E00EED-A773-4D30-93C0-87FFF3E1F170}" dt="2023-03-06T15:02:28.689" v="756" actId="1037"/>
          <ac:spMkLst>
            <pc:docMk/>
            <pc:sldMk cId="3281390019" sldId="257"/>
            <ac:spMk id="14" creationId="{9DED2499-DCEE-FF49-8D05-5C045AE2621C}"/>
          </ac:spMkLst>
        </pc:spChg>
        <pc:spChg chg="del">
          <ac:chgData name="Dirk Ahrends" userId="4319949e-1bf1-4fae-94f5-c7e80ffaa492" providerId="ADAL" clId="{56E00EED-A773-4D30-93C0-87FFF3E1F170}" dt="2023-03-06T08:36:47.088" v="81" actId="478"/>
          <ac:spMkLst>
            <pc:docMk/>
            <pc:sldMk cId="3281390019" sldId="257"/>
            <ac:spMk id="16" creationId="{0549A0DA-12F7-56D7-B43A-DAFE807E5FD0}"/>
          </ac:spMkLst>
        </pc:spChg>
        <pc:spChg chg="del">
          <ac:chgData name="Dirk Ahrends" userId="4319949e-1bf1-4fae-94f5-c7e80ffaa492" providerId="ADAL" clId="{56E00EED-A773-4D30-93C0-87FFF3E1F170}" dt="2023-03-06T08:36:27.880" v="77" actId="478"/>
          <ac:spMkLst>
            <pc:docMk/>
            <pc:sldMk cId="3281390019" sldId="257"/>
            <ac:spMk id="17" creationId="{22D4F8A5-2906-BB5C-8555-710054547375}"/>
          </ac:spMkLst>
        </pc:spChg>
        <pc:spChg chg="mod">
          <ac:chgData name="Dirk Ahrends" userId="4319949e-1bf1-4fae-94f5-c7e80ffaa492" providerId="ADAL" clId="{56E00EED-A773-4D30-93C0-87FFF3E1F170}" dt="2023-03-06T14:48:55.918" v="728" actId="1035"/>
          <ac:spMkLst>
            <pc:docMk/>
            <pc:sldMk cId="3281390019" sldId="257"/>
            <ac:spMk id="19" creationId="{2681D8DD-C8FC-C953-8C2E-2147B3093D8F}"/>
          </ac:spMkLst>
        </pc:spChg>
        <pc:spChg chg="mod">
          <ac:chgData name="Dirk Ahrends" userId="4319949e-1bf1-4fae-94f5-c7e80ffaa492" providerId="ADAL" clId="{56E00EED-A773-4D30-93C0-87FFF3E1F170}" dt="2023-03-06T14:49:20.985" v="733" actId="1037"/>
          <ac:spMkLst>
            <pc:docMk/>
            <pc:sldMk cId="3281390019" sldId="257"/>
            <ac:spMk id="21" creationId="{2AC40F51-65CD-ED20-3C66-677FE4147AE8}"/>
          </ac:spMkLst>
        </pc:spChg>
        <pc:spChg chg="mod">
          <ac:chgData name="Dirk Ahrends" userId="4319949e-1bf1-4fae-94f5-c7e80ffaa492" providerId="ADAL" clId="{56E00EED-A773-4D30-93C0-87FFF3E1F170}" dt="2023-03-06T14:49:36.303" v="735" actId="1038"/>
          <ac:spMkLst>
            <pc:docMk/>
            <pc:sldMk cId="3281390019" sldId="257"/>
            <ac:spMk id="22" creationId="{33A2F4A0-0247-7FDD-A44C-337B8A998274}"/>
          </ac:spMkLst>
        </pc:spChg>
        <pc:spChg chg="mod">
          <ac:chgData name="Dirk Ahrends" userId="4319949e-1bf1-4fae-94f5-c7e80ffaa492" providerId="ADAL" clId="{56E00EED-A773-4D30-93C0-87FFF3E1F170}" dt="2023-03-06T08:36:50.888" v="83" actId="1076"/>
          <ac:spMkLst>
            <pc:docMk/>
            <pc:sldMk cId="3281390019" sldId="257"/>
            <ac:spMk id="29" creationId="{5A336999-18E1-9443-5AF5-69BD21CB32CA}"/>
          </ac:spMkLst>
        </pc:spChg>
        <pc:spChg chg="mod">
          <ac:chgData name="Dirk Ahrends" userId="4319949e-1bf1-4fae-94f5-c7e80ffaa492" providerId="ADAL" clId="{56E00EED-A773-4D30-93C0-87FFF3E1F170}" dt="2023-03-06T08:36:38.239" v="78" actId="1076"/>
          <ac:spMkLst>
            <pc:docMk/>
            <pc:sldMk cId="3281390019" sldId="257"/>
            <ac:spMk id="39" creationId="{7860A065-1F98-2836-96A9-C9C9C22CE1C2}"/>
          </ac:spMkLst>
        </pc:spChg>
        <pc:spChg chg="mod">
          <ac:chgData name="Dirk Ahrends" userId="4319949e-1bf1-4fae-94f5-c7e80ffaa492" providerId="ADAL" clId="{56E00EED-A773-4D30-93C0-87FFF3E1F170}" dt="2023-03-06T14:49:04.620" v="729" actId="1038"/>
          <ac:spMkLst>
            <pc:docMk/>
            <pc:sldMk cId="3281390019" sldId="257"/>
            <ac:spMk id="40" creationId="{023CE229-E772-97E5-6BF9-0ED8E94C70DA}"/>
          </ac:spMkLst>
        </pc:spChg>
        <pc:spChg chg="mod">
          <ac:chgData name="Dirk Ahrends" userId="4319949e-1bf1-4fae-94f5-c7e80ffaa492" providerId="ADAL" clId="{56E00EED-A773-4D30-93C0-87FFF3E1F170}" dt="2023-03-06T08:37:00.428" v="84" actId="1076"/>
          <ac:spMkLst>
            <pc:docMk/>
            <pc:sldMk cId="3281390019" sldId="257"/>
            <ac:spMk id="41" creationId="{CB64F803-40DD-2693-9661-560B17E83E6D}"/>
          </ac:spMkLst>
        </pc:spChg>
        <pc:spChg chg="mod">
          <ac:chgData name="Dirk Ahrends" userId="4319949e-1bf1-4fae-94f5-c7e80ffaa492" providerId="ADAL" clId="{56E00EED-A773-4D30-93C0-87FFF3E1F170}" dt="2023-03-06T14:53:32.772" v="742" actId="207"/>
          <ac:spMkLst>
            <pc:docMk/>
            <pc:sldMk cId="3281390019" sldId="257"/>
            <ac:spMk id="43" creationId="{7198F577-DA28-32B6-07F2-7EE0F4698441}"/>
          </ac:spMkLst>
        </pc:spChg>
        <pc:spChg chg="del mod">
          <ac:chgData name="Dirk Ahrends" userId="4319949e-1bf1-4fae-94f5-c7e80ffaa492" providerId="ADAL" clId="{56E00EED-A773-4D30-93C0-87FFF3E1F170}" dt="2023-03-06T08:49:20.607" v="603" actId="478"/>
          <ac:spMkLst>
            <pc:docMk/>
            <pc:sldMk cId="3281390019" sldId="257"/>
            <ac:spMk id="45" creationId="{6CD8B6F3-5A23-551B-7038-EC4AD903EC41}"/>
          </ac:spMkLst>
        </pc:spChg>
        <pc:spChg chg="mod">
          <ac:chgData name="Dirk Ahrends" userId="4319949e-1bf1-4fae-94f5-c7e80ffaa492" providerId="ADAL" clId="{56E00EED-A773-4D30-93C0-87FFF3E1F170}" dt="2023-03-06T15:28:39.397" v="830" actId="20577"/>
          <ac:spMkLst>
            <pc:docMk/>
            <pc:sldMk cId="3281390019" sldId="257"/>
            <ac:spMk id="46" creationId="{C5B975A6-1510-9497-5FB2-0F39760670D3}"/>
          </ac:spMkLst>
        </pc:spChg>
        <pc:spChg chg="mod">
          <ac:chgData name="Dirk Ahrends" userId="4319949e-1bf1-4fae-94f5-c7e80ffaa492" providerId="ADAL" clId="{56E00EED-A773-4D30-93C0-87FFF3E1F170}" dt="2023-03-06T14:53:42.001" v="743" actId="1076"/>
          <ac:spMkLst>
            <pc:docMk/>
            <pc:sldMk cId="3281390019" sldId="257"/>
            <ac:spMk id="47" creationId="{25EBC026-8B16-8050-20E9-C2AF00039038}"/>
          </ac:spMkLst>
        </pc:spChg>
        <pc:spChg chg="mod">
          <ac:chgData name="Dirk Ahrends" userId="4319949e-1bf1-4fae-94f5-c7e80ffaa492" providerId="ADAL" clId="{56E00EED-A773-4D30-93C0-87FFF3E1F170}" dt="2023-03-06T14:48:17.280" v="718" actId="1038"/>
          <ac:spMkLst>
            <pc:docMk/>
            <pc:sldMk cId="3281390019" sldId="257"/>
            <ac:spMk id="48" creationId="{BA246DAD-6B07-5081-76B2-EBB7E84BB164}"/>
          </ac:spMkLst>
        </pc:spChg>
      </pc:sldChg>
      <pc:sldChg chg="delSp modSp mod">
        <pc:chgData name="Dirk Ahrends" userId="4319949e-1bf1-4fae-94f5-c7e80ffaa492" providerId="ADAL" clId="{56E00EED-A773-4D30-93C0-87FFF3E1F170}" dt="2023-03-06T15:09:50.354" v="784" actId="207"/>
        <pc:sldMkLst>
          <pc:docMk/>
          <pc:sldMk cId="2617170575" sldId="258"/>
        </pc:sldMkLst>
        <pc:spChg chg="del mod">
          <ac:chgData name="Dirk Ahrends" userId="4319949e-1bf1-4fae-94f5-c7e80ffaa492" providerId="ADAL" clId="{56E00EED-A773-4D30-93C0-87FFF3E1F170}" dt="2023-03-06T09:10:39.916" v="656" actId="478"/>
          <ac:spMkLst>
            <pc:docMk/>
            <pc:sldMk cId="2617170575" sldId="258"/>
            <ac:spMk id="10" creationId="{0ADFE12F-BDEE-56E4-53CB-32C65C2DB455}"/>
          </ac:spMkLst>
        </pc:spChg>
        <pc:spChg chg="del">
          <ac:chgData name="Dirk Ahrends" userId="4319949e-1bf1-4fae-94f5-c7e80ffaa492" providerId="ADAL" clId="{56E00EED-A773-4D30-93C0-87FFF3E1F170}" dt="2023-03-06T09:10:58.088" v="662" actId="478"/>
          <ac:spMkLst>
            <pc:docMk/>
            <pc:sldMk cId="2617170575" sldId="258"/>
            <ac:spMk id="11" creationId="{A0C58DF9-4B0A-E208-958F-CA06EE8D81DE}"/>
          </ac:spMkLst>
        </pc:spChg>
        <pc:spChg chg="del">
          <ac:chgData name="Dirk Ahrends" userId="4319949e-1bf1-4fae-94f5-c7e80ffaa492" providerId="ADAL" clId="{56E00EED-A773-4D30-93C0-87FFF3E1F170}" dt="2023-03-06T09:10:51.428" v="659" actId="478"/>
          <ac:spMkLst>
            <pc:docMk/>
            <pc:sldMk cId="2617170575" sldId="258"/>
            <ac:spMk id="13" creationId="{E879BAAA-B6EC-4ACB-B6AE-6763B0937ED4}"/>
          </ac:spMkLst>
        </pc:spChg>
        <pc:spChg chg="mod">
          <ac:chgData name="Dirk Ahrends" userId="4319949e-1bf1-4fae-94f5-c7e80ffaa492" providerId="ADAL" clId="{56E00EED-A773-4D30-93C0-87FFF3E1F170}" dt="2023-03-06T09:13:07.828" v="695" actId="1076"/>
          <ac:spMkLst>
            <pc:docMk/>
            <pc:sldMk cId="2617170575" sldId="258"/>
            <ac:spMk id="15" creationId="{EBCFD192-C3BE-BC83-DF80-74A06AC53510}"/>
          </ac:spMkLst>
        </pc:spChg>
        <pc:spChg chg="del">
          <ac:chgData name="Dirk Ahrends" userId="4319949e-1bf1-4fae-94f5-c7e80ffaa492" providerId="ADAL" clId="{56E00EED-A773-4D30-93C0-87FFF3E1F170}" dt="2023-03-06T09:11:10.308" v="665" actId="478"/>
          <ac:spMkLst>
            <pc:docMk/>
            <pc:sldMk cId="2617170575" sldId="258"/>
            <ac:spMk id="16" creationId="{0549A0DA-12F7-56D7-B43A-DAFE807E5FD0}"/>
          </ac:spMkLst>
        </pc:spChg>
        <pc:spChg chg="del">
          <ac:chgData name="Dirk Ahrends" userId="4319949e-1bf1-4fae-94f5-c7e80ffaa492" providerId="ADAL" clId="{56E00EED-A773-4D30-93C0-87FFF3E1F170}" dt="2023-03-06T09:11:37.488" v="673" actId="478"/>
          <ac:spMkLst>
            <pc:docMk/>
            <pc:sldMk cId="2617170575" sldId="258"/>
            <ac:spMk id="17" creationId="{22D4F8A5-2906-BB5C-8555-710054547375}"/>
          </ac:spMkLst>
        </pc:spChg>
        <pc:spChg chg="mod">
          <ac:chgData name="Dirk Ahrends" userId="4319949e-1bf1-4fae-94f5-c7e80ffaa492" providerId="ADAL" clId="{56E00EED-A773-4D30-93C0-87FFF3E1F170}" dt="2023-03-06T15:04:08.465" v="761" actId="1037"/>
          <ac:spMkLst>
            <pc:docMk/>
            <pc:sldMk cId="2617170575" sldId="258"/>
            <ac:spMk id="18" creationId="{BDCBA801-47F4-EC94-D6D8-5C3C5FE44A25}"/>
          </ac:spMkLst>
        </pc:spChg>
        <pc:spChg chg="mod">
          <ac:chgData name="Dirk Ahrends" userId="4319949e-1bf1-4fae-94f5-c7e80ffaa492" providerId="ADAL" clId="{56E00EED-A773-4D30-93C0-87FFF3E1F170}" dt="2023-03-06T15:04:03.598" v="760" actId="1035"/>
          <ac:spMkLst>
            <pc:docMk/>
            <pc:sldMk cId="2617170575" sldId="258"/>
            <ac:spMk id="19" creationId="{6346BB86-85AD-7D00-6EB3-C9FF96404F9B}"/>
          </ac:spMkLst>
        </pc:spChg>
        <pc:spChg chg="mod">
          <ac:chgData name="Dirk Ahrends" userId="4319949e-1bf1-4fae-94f5-c7e80ffaa492" providerId="ADAL" clId="{56E00EED-A773-4D30-93C0-87FFF3E1F170}" dt="2023-03-06T09:10:44.835" v="657" actId="1076"/>
          <ac:spMkLst>
            <pc:docMk/>
            <pc:sldMk cId="2617170575" sldId="258"/>
            <ac:spMk id="39" creationId="{D2E3F84E-4E13-4A8E-D42B-77576883474E}"/>
          </ac:spMkLst>
        </pc:spChg>
        <pc:spChg chg="mod">
          <ac:chgData name="Dirk Ahrends" userId="4319949e-1bf1-4fae-94f5-c7e80ffaa492" providerId="ADAL" clId="{56E00EED-A773-4D30-93C0-87FFF3E1F170}" dt="2023-03-06T09:10:55.108" v="660" actId="1076"/>
          <ac:spMkLst>
            <pc:docMk/>
            <pc:sldMk cId="2617170575" sldId="258"/>
            <ac:spMk id="40" creationId="{91CA84F6-AC2D-7C4B-DFE5-94DEAAF46D19}"/>
          </ac:spMkLst>
        </pc:spChg>
        <pc:spChg chg="mod">
          <ac:chgData name="Dirk Ahrends" userId="4319949e-1bf1-4fae-94f5-c7e80ffaa492" providerId="ADAL" clId="{56E00EED-A773-4D30-93C0-87FFF3E1F170}" dt="2023-03-06T15:09:50.354" v="784" actId="207"/>
          <ac:spMkLst>
            <pc:docMk/>
            <pc:sldMk cId="2617170575" sldId="258"/>
            <ac:spMk id="41" creationId="{44A3FC38-A57C-9D9F-5AC8-2C8EB80DA39F}"/>
          </ac:spMkLst>
        </pc:spChg>
        <pc:spChg chg="mod">
          <ac:chgData name="Dirk Ahrends" userId="4319949e-1bf1-4fae-94f5-c7e80ffaa492" providerId="ADAL" clId="{56E00EED-A773-4D30-93C0-87FFF3E1F170}" dt="2023-03-06T09:11:16.810" v="666" actId="1036"/>
          <ac:spMkLst>
            <pc:docMk/>
            <pc:sldMk cId="2617170575" sldId="258"/>
            <ac:spMk id="42" creationId="{DC61B946-38E2-7856-332C-9F9749BE7E38}"/>
          </ac:spMkLst>
        </pc:spChg>
        <pc:spChg chg="mod">
          <ac:chgData name="Dirk Ahrends" userId="4319949e-1bf1-4fae-94f5-c7e80ffaa492" providerId="ADAL" clId="{56E00EED-A773-4D30-93C0-87FFF3E1F170}" dt="2023-03-06T09:11:18.293" v="667" actId="1076"/>
          <ac:spMkLst>
            <pc:docMk/>
            <pc:sldMk cId="2617170575" sldId="258"/>
            <ac:spMk id="43" creationId="{96064CCD-2CF3-146F-E1C0-AE87FB888417}"/>
          </ac:spMkLst>
        </pc:spChg>
        <pc:spChg chg="mod">
          <ac:chgData name="Dirk Ahrends" userId="4319949e-1bf1-4fae-94f5-c7e80ffaa492" providerId="ADAL" clId="{56E00EED-A773-4D30-93C0-87FFF3E1F170}" dt="2023-03-06T09:11:53.610" v="679" actId="1076"/>
          <ac:spMkLst>
            <pc:docMk/>
            <pc:sldMk cId="2617170575" sldId="258"/>
            <ac:spMk id="45" creationId="{2CCFE815-C866-DE07-17AD-BC1192532AC2}"/>
          </ac:spMkLst>
        </pc:spChg>
        <pc:spChg chg="mod">
          <ac:chgData name="Dirk Ahrends" userId="4319949e-1bf1-4fae-94f5-c7e80ffaa492" providerId="ADAL" clId="{56E00EED-A773-4D30-93C0-87FFF3E1F170}" dt="2023-03-06T09:12:00.138" v="680" actId="1076"/>
          <ac:spMkLst>
            <pc:docMk/>
            <pc:sldMk cId="2617170575" sldId="258"/>
            <ac:spMk id="46" creationId="{157B1E79-E134-EE61-5AE4-14B980CBBFC2}"/>
          </ac:spMkLst>
        </pc:spChg>
        <pc:spChg chg="mod">
          <ac:chgData name="Dirk Ahrends" userId="4319949e-1bf1-4fae-94f5-c7e80ffaa492" providerId="ADAL" clId="{56E00EED-A773-4D30-93C0-87FFF3E1F170}" dt="2023-03-06T15:09:34.078" v="783" actId="1076"/>
          <ac:spMkLst>
            <pc:docMk/>
            <pc:sldMk cId="2617170575" sldId="258"/>
            <ac:spMk id="47" creationId="{B5D3FEA3-47AA-7091-715D-04E951EEEA57}"/>
          </ac:spMkLst>
        </pc:spChg>
        <pc:spChg chg="mod">
          <ac:chgData name="Dirk Ahrends" userId="4319949e-1bf1-4fae-94f5-c7e80ffaa492" providerId="ADAL" clId="{56E00EED-A773-4D30-93C0-87FFF3E1F170}" dt="2023-03-06T09:12:32.382" v="687" actId="1035"/>
          <ac:spMkLst>
            <pc:docMk/>
            <pc:sldMk cId="2617170575" sldId="258"/>
            <ac:spMk id="48" creationId="{440F376E-A857-37CA-CAA0-4750EB4B5E04}"/>
          </ac:spMkLst>
        </pc:spChg>
        <pc:spChg chg="mod">
          <ac:chgData name="Dirk Ahrends" userId="4319949e-1bf1-4fae-94f5-c7e80ffaa492" providerId="ADAL" clId="{56E00EED-A773-4D30-93C0-87FFF3E1F170}" dt="2023-03-06T09:11:41.090" v="675" actId="1076"/>
          <ac:spMkLst>
            <pc:docMk/>
            <pc:sldMk cId="2617170575" sldId="258"/>
            <ac:spMk id="49" creationId="{402E9444-1865-C968-A93D-AB8D65FBFAFE}"/>
          </ac:spMkLst>
        </pc:spChg>
        <pc:spChg chg="mod">
          <ac:chgData name="Dirk Ahrends" userId="4319949e-1bf1-4fae-94f5-c7e80ffaa492" providerId="ADAL" clId="{56E00EED-A773-4D30-93C0-87FFF3E1F170}" dt="2023-03-06T09:12:17.848" v="683" actId="1076"/>
          <ac:spMkLst>
            <pc:docMk/>
            <pc:sldMk cId="2617170575" sldId="258"/>
            <ac:spMk id="52" creationId="{79389A45-29F3-8CEC-2889-22F9568E522C}"/>
          </ac:spMkLst>
        </pc:spChg>
        <pc:spChg chg="mod">
          <ac:chgData name="Dirk Ahrends" userId="4319949e-1bf1-4fae-94f5-c7e80ffaa492" providerId="ADAL" clId="{56E00EED-A773-4D30-93C0-87FFF3E1F170}" dt="2023-03-06T15:04:14.368" v="763" actId="1036"/>
          <ac:spMkLst>
            <pc:docMk/>
            <pc:sldMk cId="2617170575" sldId="258"/>
            <ac:spMk id="53" creationId="{84ACD8E8-7638-6946-65D0-DDE4950F5E72}"/>
          </ac:spMkLst>
        </pc:spChg>
        <pc:spChg chg="mod">
          <ac:chgData name="Dirk Ahrends" userId="4319949e-1bf1-4fae-94f5-c7e80ffaa492" providerId="ADAL" clId="{56E00EED-A773-4D30-93C0-87FFF3E1F170}" dt="2023-03-06T09:12:43.398" v="688" actId="1076"/>
          <ac:spMkLst>
            <pc:docMk/>
            <pc:sldMk cId="2617170575" sldId="258"/>
            <ac:spMk id="54" creationId="{D8920479-4680-076E-9A43-87D23EFC500D}"/>
          </ac:spMkLst>
        </pc:spChg>
      </pc:sldChg>
      <pc:sldChg chg="del">
        <pc:chgData name="Dirk Ahrends" userId="4319949e-1bf1-4fae-94f5-c7e80ffaa492" providerId="ADAL" clId="{56E00EED-A773-4D30-93C0-87FFF3E1F170}" dt="2023-03-06T14:50:13.506" v="736" actId="47"/>
        <pc:sldMkLst>
          <pc:docMk/>
          <pc:sldMk cId="249558646" sldId="259"/>
        </pc:sldMkLst>
      </pc:sldChg>
      <pc:sldChg chg="delSp modSp mod">
        <pc:chgData name="Dirk Ahrends" userId="4319949e-1bf1-4fae-94f5-c7e80ffaa492" providerId="ADAL" clId="{56E00EED-A773-4D30-93C0-87FFF3E1F170}" dt="2023-03-06T15:23:38.743" v="806" actId="207"/>
        <pc:sldMkLst>
          <pc:docMk/>
          <pc:sldMk cId="2620177095" sldId="260"/>
        </pc:sldMkLst>
        <pc:spChg chg="mod">
          <ac:chgData name="Dirk Ahrends" userId="4319949e-1bf1-4fae-94f5-c7e80ffaa492" providerId="ADAL" clId="{56E00EED-A773-4D30-93C0-87FFF3E1F170}" dt="2023-03-06T09:07:05.888" v="615" actId="1076"/>
          <ac:spMkLst>
            <pc:docMk/>
            <pc:sldMk cId="2620177095" sldId="260"/>
            <ac:spMk id="9" creationId="{38875D88-2341-DEDC-1B75-F38A94AC9D10}"/>
          </ac:spMkLst>
        </pc:spChg>
        <pc:spChg chg="mod">
          <ac:chgData name="Dirk Ahrends" userId="4319949e-1bf1-4fae-94f5-c7e80ffaa492" providerId="ADAL" clId="{56E00EED-A773-4D30-93C0-87FFF3E1F170}" dt="2023-03-06T15:23:38.743" v="806" actId="207"/>
          <ac:spMkLst>
            <pc:docMk/>
            <pc:sldMk cId="2620177095" sldId="260"/>
            <ac:spMk id="12" creationId="{E52D1B62-C8FC-909E-0927-FBDBA8860497}"/>
          </ac:spMkLst>
        </pc:spChg>
        <pc:spChg chg="del">
          <ac:chgData name="Dirk Ahrends" userId="4319949e-1bf1-4fae-94f5-c7e80ffaa492" providerId="ADAL" clId="{56E00EED-A773-4D30-93C0-87FFF3E1F170}" dt="2023-03-06T09:09:32.779" v="649" actId="478"/>
          <ac:spMkLst>
            <pc:docMk/>
            <pc:sldMk cId="2620177095" sldId="260"/>
            <ac:spMk id="15" creationId="{11B34DAC-BD05-9001-A6BE-91AA24FD8AAA}"/>
          </ac:spMkLst>
        </pc:spChg>
        <pc:spChg chg="del">
          <ac:chgData name="Dirk Ahrends" userId="4319949e-1bf1-4fae-94f5-c7e80ffaa492" providerId="ADAL" clId="{56E00EED-A773-4D30-93C0-87FFF3E1F170}" dt="2023-03-06T09:06:46.692" v="612" actId="478"/>
          <ac:spMkLst>
            <pc:docMk/>
            <pc:sldMk cId="2620177095" sldId="260"/>
            <ac:spMk id="16" creationId="{0549A0DA-12F7-56D7-B43A-DAFE807E5FD0}"/>
          </ac:spMkLst>
        </pc:spChg>
        <pc:spChg chg="del">
          <ac:chgData name="Dirk Ahrends" userId="4319949e-1bf1-4fae-94f5-c7e80ffaa492" providerId="ADAL" clId="{56E00EED-A773-4D30-93C0-87FFF3E1F170}" dt="2023-03-06T09:07:28.246" v="619" actId="478"/>
          <ac:spMkLst>
            <pc:docMk/>
            <pc:sldMk cId="2620177095" sldId="260"/>
            <ac:spMk id="20" creationId="{8E10BA7F-28B2-0B03-3B17-285A32BA8EBD}"/>
          </ac:spMkLst>
        </pc:spChg>
        <pc:spChg chg="mod">
          <ac:chgData name="Dirk Ahrends" userId="4319949e-1bf1-4fae-94f5-c7e80ffaa492" providerId="ADAL" clId="{56E00EED-A773-4D30-93C0-87FFF3E1F170}" dt="2023-03-06T09:06:37.920" v="610" actId="692"/>
          <ac:spMkLst>
            <pc:docMk/>
            <pc:sldMk cId="2620177095" sldId="260"/>
            <ac:spMk id="22" creationId="{D281ECFD-E303-7C17-1948-0654360C87ED}"/>
          </ac:spMkLst>
        </pc:spChg>
        <pc:spChg chg="mod">
          <ac:chgData name="Dirk Ahrends" userId="4319949e-1bf1-4fae-94f5-c7e80ffaa492" providerId="ADAL" clId="{56E00EED-A773-4D30-93C0-87FFF3E1F170}" dt="2023-03-06T09:07:36.188" v="621" actId="1076"/>
          <ac:spMkLst>
            <pc:docMk/>
            <pc:sldMk cId="2620177095" sldId="260"/>
            <ac:spMk id="23" creationId="{385B6D01-ACFD-70B1-9B21-AA08F3A54BB4}"/>
          </ac:spMkLst>
        </pc:spChg>
        <pc:spChg chg="del">
          <ac:chgData name="Dirk Ahrends" userId="4319949e-1bf1-4fae-94f5-c7e80ffaa492" providerId="ADAL" clId="{56E00EED-A773-4D30-93C0-87FFF3E1F170}" dt="2023-03-06T09:08:17.608" v="627" actId="478"/>
          <ac:spMkLst>
            <pc:docMk/>
            <pc:sldMk cId="2620177095" sldId="260"/>
            <ac:spMk id="24" creationId="{1F3A962F-36B9-F205-9B03-265F08771CA0}"/>
          </ac:spMkLst>
        </pc:spChg>
        <pc:spChg chg="mod">
          <ac:chgData name="Dirk Ahrends" userId="4319949e-1bf1-4fae-94f5-c7e80ffaa492" providerId="ADAL" clId="{56E00EED-A773-4D30-93C0-87FFF3E1F170}" dt="2023-03-06T09:07:46.544" v="622" actId="1076"/>
          <ac:spMkLst>
            <pc:docMk/>
            <pc:sldMk cId="2620177095" sldId="260"/>
            <ac:spMk id="25" creationId="{C8DD8C93-FA14-F989-50E1-E636787B0C1D}"/>
          </ac:spMkLst>
        </pc:spChg>
        <pc:spChg chg="mod">
          <ac:chgData name="Dirk Ahrends" userId="4319949e-1bf1-4fae-94f5-c7e80ffaa492" providerId="ADAL" clId="{56E00EED-A773-4D30-93C0-87FFF3E1F170}" dt="2023-03-06T09:08:03.514" v="624" actId="692"/>
          <ac:spMkLst>
            <pc:docMk/>
            <pc:sldMk cId="2620177095" sldId="260"/>
            <ac:spMk id="26" creationId="{2977A8DA-8582-AC1B-621A-E3D8555B37AD}"/>
          </ac:spMkLst>
        </pc:spChg>
        <pc:spChg chg="mod">
          <ac:chgData name="Dirk Ahrends" userId="4319949e-1bf1-4fae-94f5-c7e80ffaa492" providerId="ADAL" clId="{56E00EED-A773-4D30-93C0-87FFF3E1F170}" dt="2023-03-06T09:07:52.525" v="623" actId="1076"/>
          <ac:spMkLst>
            <pc:docMk/>
            <pc:sldMk cId="2620177095" sldId="260"/>
            <ac:spMk id="36" creationId="{4957A535-B088-CFAE-87D9-67BB8C454F4B}"/>
          </ac:spMkLst>
        </pc:spChg>
        <pc:spChg chg="del mod">
          <ac:chgData name="Dirk Ahrends" userId="4319949e-1bf1-4fae-94f5-c7e80ffaa492" providerId="ADAL" clId="{56E00EED-A773-4D30-93C0-87FFF3E1F170}" dt="2023-03-06T09:09:25.722" v="644" actId="478"/>
          <ac:spMkLst>
            <pc:docMk/>
            <pc:sldMk cId="2620177095" sldId="260"/>
            <ac:spMk id="37" creationId="{0C8DA116-2464-E658-07FA-8D9599555A4D}"/>
          </ac:spMkLst>
        </pc:spChg>
        <pc:spChg chg="mod">
          <ac:chgData name="Dirk Ahrends" userId="4319949e-1bf1-4fae-94f5-c7e80ffaa492" providerId="ADAL" clId="{56E00EED-A773-4D30-93C0-87FFF3E1F170}" dt="2023-03-06T14:53:52.039" v="745" actId="1076"/>
          <ac:spMkLst>
            <pc:docMk/>
            <pc:sldMk cId="2620177095" sldId="260"/>
            <ac:spMk id="38" creationId="{8571E01C-850A-E64C-22CE-A63A91F78732}"/>
          </ac:spMkLst>
        </pc:spChg>
        <pc:spChg chg="mod">
          <ac:chgData name="Dirk Ahrends" userId="4319949e-1bf1-4fae-94f5-c7e80ffaa492" providerId="ADAL" clId="{56E00EED-A773-4D30-93C0-87FFF3E1F170}" dt="2023-03-06T15:23:38.743" v="806" actId="207"/>
          <ac:spMkLst>
            <pc:docMk/>
            <pc:sldMk cId="2620177095" sldId="260"/>
            <ac:spMk id="39" creationId="{5A77F401-6C4A-7EBC-71D8-4A9A5A31D1C2}"/>
          </ac:spMkLst>
        </pc:spChg>
        <pc:spChg chg="mod">
          <ac:chgData name="Dirk Ahrends" userId="4319949e-1bf1-4fae-94f5-c7e80ffaa492" providerId="ADAL" clId="{56E00EED-A773-4D30-93C0-87FFF3E1F170}" dt="2023-03-06T15:08:34.758" v="777" actId="1076"/>
          <ac:spMkLst>
            <pc:docMk/>
            <pc:sldMk cId="2620177095" sldId="260"/>
            <ac:spMk id="40" creationId="{6585DDC1-D40A-7EF4-AFD9-007EB6073B7F}"/>
          </ac:spMkLst>
        </pc:spChg>
        <pc:spChg chg="del mod">
          <ac:chgData name="Dirk Ahrends" userId="4319949e-1bf1-4fae-94f5-c7e80ffaa492" providerId="ADAL" clId="{56E00EED-A773-4D30-93C0-87FFF3E1F170}" dt="2023-03-06T09:09:28.261" v="647" actId="478"/>
          <ac:spMkLst>
            <pc:docMk/>
            <pc:sldMk cId="2620177095" sldId="260"/>
            <ac:spMk id="41" creationId="{6FF249E7-E46E-5850-B369-7DCBB19DE945}"/>
          </ac:spMkLst>
        </pc:spChg>
        <pc:spChg chg="mod">
          <ac:chgData name="Dirk Ahrends" userId="4319949e-1bf1-4fae-94f5-c7e80ffaa492" providerId="ADAL" clId="{56E00EED-A773-4D30-93C0-87FFF3E1F170}" dt="2023-03-06T15:23:19.638" v="803" actId="207"/>
          <ac:spMkLst>
            <pc:docMk/>
            <pc:sldMk cId="2620177095" sldId="260"/>
            <ac:spMk id="43" creationId="{751BF986-3D7B-119E-15A5-07D32DB9C053}"/>
          </ac:spMkLst>
        </pc:spChg>
        <pc:spChg chg="mod">
          <ac:chgData name="Dirk Ahrends" userId="4319949e-1bf1-4fae-94f5-c7e80ffaa492" providerId="ADAL" clId="{56E00EED-A773-4D30-93C0-87FFF3E1F170}" dt="2023-03-06T15:04:42.894" v="770" actId="1035"/>
          <ac:spMkLst>
            <pc:docMk/>
            <pc:sldMk cId="2620177095" sldId="260"/>
            <ac:spMk id="44" creationId="{D322768F-EE67-6EE4-EF0E-7FC0DECFCD7A}"/>
          </ac:spMkLst>
        </pc:spChg>
        <pc:spChg chg="mod">
          <ac:chgData name="Dirk Ahrends" userId="4319949e-1bf1-4fae-94f5-c7e80ffaa492" providerId="ADAL" clId="{56E00EED-A773-4D30-93C0-87FFF3E1F170}" dt="2023-03-06T15:04:30.425" v="764" actId="1036"/>
          <ac:spMkLst>
            <pc:docMk/>
            <pc:sldMk cId="2620177095" sldId="260"/>
            <ac:spMk id="45" creationId="{7760451F-06F0-9E2F-1653-542298428D23}"/>
          </ac:spMkLst>
        </pc:spChg>
        <pc:spChg chg="mod">
          <ac:chgData name="Dirk Ahrends" userId="4319949e-1bf1-4fae-94f5-c7e80ffaa492" providerId="ADAL" clId="{56E00EED-A773-4D30-93C0-87FFF3E1F170}" dt="2023-03-06T15:23:27.793" v="805" actId="1076"/>
          <ac:spMkLst>
            <pc:docMk/>
            <pc:sldMk cId="2620177095" sldId="260"/>
            <ac:spMk id="46" creationId="{CD390567-2B73-2779-6861-BC69800E15EB}"/>
          </ac:spMkLst>
        </pc:spChg>
        <pc:spChg chg="mod">
          <ac:chgData name="Dirk Ahrends" userId="4319949e-1bf1-4fae-94f5-c7e80ffaa492" providerId="ADAL" clId="{56E00EED-A773-4D30-93C0-87FFF3E1F170}" dt="2023-03-06T15:04:50.212" v="772" actId="1035"/>
          <ac:spMkLst>
            <pc:docMk/>
            <pc:sldMk cId="2620177095" sldId="260"/>
            <ac:spMk id="47" creationId="{1C89FDAE-FCEE-CFE4-7631-AF7572B9DCAF}"/>
          </ac:spMkLst>
        </pc:spChg>
      </pc:sldChg>
      <pc:sldChg chg="delSp modSp mod">
        <pc:chgData name="Dirk Ahrends" userId="4319949e-1bf1-4fae-94f5-c7e80ffaa492" providerId="ADAL" clId="{56E00EED-A773-4D30-93C0-87FFF3E1F170}" dt="2023-03-06T15:22:49.199" v="801" actId="207"/>
        <pc:sldMkLst>
          <pc:docMk/>
          <pc:sldMk cId="508219281" sldId="261"/>
        </pc:sldMkLst>
        <pc:spChg chg="mod topLvl">
          <ac:chgData name="Dirk Ahrends" userId="4319949e-1bf1-4fae-94f5-c7e80ffaa492" providerId="ADAL" clId="{56E00EED-A773-4D30-93C0-87FFF3E1F170}" dt="2023-03-06T14:03:26.845" v="707" actId="165"/>
          <ac:spMkLst>
            <pc:docMk/>
            <pc:sldMk cId="508219281" sldId="261"/>
            <ac:spMk id="10" creationId="{0ADFE12F-BDEE-56E4-53CB-32C65C2DB455}"/>
          </ac:spMkLst>
        </pc:spChg>
        <pc:spChg chg="mod topLvl">
          <ac:chgData name="Dirk Ahrends" userId="4319949e-1bf1-4fae-94f5-c7e80ffaa492" providerId="ADAL" clId="{56E00EED-A773-4D30-93C0-87FFF3E1F170}" dt="2023-03-06T14:03:26.845" v="707" actId="165"/>
          <ac:spMkLst>
            <pc:docMk/>
            <pc:sldMk cId="508219281" sldId="261"/>
            <ac:spMk id="13" creationId="{E879BAAA-B6EC-4ACB-B6AE-6763B0937ED4}"/>
          </ac:spMkLst>
        </pc:spChg>
        <pc:spChg chg="mod topLvl">
          <ac:chgData name="Dirk Ahrends" userId="4319949e-1bf1-4fae-94f5-c7e80ffaa492" providerId="ADAL" clId="{56E00EED-A773-4D30-93C0-87FFF3E1F170}" dt="2023-03-06T14:58:19.821" v="748" actId="1076"/>
          <ac:spMkLst>
            <pc:docMk/>
            <pc:sldMk cId="508219281" sldId="261"/>
            <ac:spMk id="15" creationId="{0C787D1F-49B7-05D3-9234-0F9F718960AF}"/>
          </ac:spMkLst>
        </pc:spChg>
        <pc:spChg chg="mod topLvl">
          <ac:chgData name="Dirk Ahrends" userId="4319949e-1bf1-4fae-94f5-c7e80ffaa492" providerId="ADAL" clId="{56E00EED-A773-4D30-93C0-87FFF3E1F170}" dt="2023-03-06T14:03:26.845" v="707" actId="165"/>
          <ac:spMkLst>
            <pc:docMk/>
            <pc:sldMk cId="508219281" sldId="261"/>
            <ac:spMk id="16" creationId="{0549A0DA-12F7-56D7-B43A-DAFE807E5FD0}"/>
          </ac:spMkLst>
        </pc:spChg>
        <pc:spChg chg="mod topLvl">
          <ac:chgData name="Dirk Ahrends" userId="4319949e-1bf1-4fae-94f5-c7e80ffaa492" providerId="ADAL" clId="{56E00EED-A773-4D30-93C0-87FFF3E1F170}" dt="2023-03-06T14:03:26.845" v="707" actId="165"/>
          <ac:spMkLst>
            <pc:docMk/>
            <pc:sldMk cId="508219281" sldId="261"/>
            <ac:spMk id="27" creationId="{27B6EEB2-A359-D6BB-1991-AD9982C6311C}"/>
          </ac:spMkLst>
        </pc:spChg>
        <pc:spChg chg="mod topLvl">
          <ac:chgData name="Dirk Ahrends" userId="4319949e-1bf1-4fae-94f5-c7e80ffaa492" providerId="ADAL" clId="{56E00EED-A773-4D30-93C0-87FFF3E1F170}" dt="2023-03-06T15:22:49.199" v="801" actId="207"/>
          <ac:spMkLst>
            <pc:docMk/>
            <pc:sldMk cId="508219281" sldId="261"/>
            <ac:spMk id="31" creationId="{22E98F77-6A9A-7EC2-D4DC-23C0BB4F01EC}"/>
          </ac:spMkLst>
        </pc:spChg>
        <pc:spChg chg="mod topLvl">
          <ac:chgData name="Dirk Ahrends" userId="4319949e-1bf1-4fae-94f5-c7e80ffaa492" providerId="ADAL" clId="{56E00EED-A773-4D30-93C0-87FFF3E1F170}" dt="2023-03-06T14:03:26.845" v="707" actId="165"/>
          <ac:spMkLst>
            <pc:docMk/>
            <pc:sldMk cId="508219281" sldId="261"/>
            <ac:spMk id="32" creationId="{6FFD7356-2C92-6660-E574-8E0B07108065}"/>
          </ac:spMkLst>
        </pc:spChg>
        <pc:grpChg chg="del mod">
          <ac:chgData name="Dirk Ahrends" userId="4319949e-1bf1-4fae-94f5-c7e80ffaa492" providerId="ADAL" clId="{56E00EED-A773-4D30-93C0-87FFF3E1F170}" dt="2023-03-06T14:03:26.845" v="707" actId="165"/>
          <ac:grpSpMkLst>
            <pc:docMk/>
            <pc:sldMk cId="508219281" sldId="261"/>
            <ac:grpSpMk id="3" creationId="{3B4BF5D0-2033-7837-2226-9599AD7E4567}"/>
          </ac:grpSpMkLst>
        </pc:grpChg>
      </pc:sldChg>
    </pc:docChg>
  </pc:docChgLst>
  <pc:docChgLst>
    <pc:chgData name="Dirk Ahrends" userId="4319949e-1bf1-4fae-94f5-c7e80ffaa492" providerId="ADAL" clId="{288FCF9A-D4E7-4219-9687-037580B6DD83}"/>
    <pc:docChg chg="custSel modSld">
      <pc:chgData name="Dirk Ahrends" userId="4319949e-1bf1-4fae-94f5-c7e80ffaa492" providerId="ADAL" clId="{288FCF9A-D4E7-4219-9687-037580B6DD83}" dt="2023-03-08T15:11:44.637" v="1600" actId="1038"/>
      <pc:docMkLst>
        <pc:docMk/>
      </pc:docMkLst>
      <pc:sldChg chg="modSp mod">
        <pc:chgData name="Dirk Ahrends" userId="4319949e-1bf1-4fae-94f5-c7e80ffaa492" providerId="ADAL" clId="{288FCF9A-D4E7-4219-9687-037580B6DD83}" dt="2023-03-08T15:11:26.696" v="1599" actId="1038"/>
        <pc:sldMkLst>
          <pc:docMk/>
          <pc:sldMk cId="3634443882" sldId="256"/>
        </pc:sldMkLst>
        <pc:spChg chg="mod">
          <ac:chgData name="Dirk Ahrends" userId="4319949e-1bf1-4fae-94f5-c7e80ffaa492" providerId="ADAL" clId="{288FCF9A-D4E7-4219-9687-037580B6DD83}" dt="2023-03-08T15:11:26.696" v="1599" actId="1038"/>
          <ac:spMkLst>
            <pc:docMk/>
            <pc:sldMk cId="3634443882" sldId="256"/>
            <ac:spMk id="40" creationId="{5032AB46-2D28-C76E-5507-9C926762B522}"/>
          </ac:spMkLst>
        </pc:spChg>
        <pc:spChg chg="mod">
          <ac:chgData name="Dirk Ahrends" userId="4319949e-1bf1-4fae-94f5-c7e80ffaa492" providerId="ADAL" clId="{288FCF9A-D4E7-4219-9687-037580B6DD83}" dt="2023-03-08T15:11:18.701" v="1598" actId="1038"/>
          <ac:spMkLst>
            <pc:docMk/>
            <pc:sldMk cId="3634443882" sldId="256"/>
            <ac:spMk id="42" creationId="{39DC1CD5-1ED4-1B8B-2077-E3F70BB291DC}"/>
          </ac:spMkLst>
        </pc:spChg>
      </pc:sldChg>
      <pc:sldChg chg="modSp mod">
        <pc:chgData name="Dirk Ahrends" userId="4319949e-1bf1-4fae-94f5-c7e80ffaa492" providerId="ADAL" clId="{288FCF9A-D4E7-4219-9687-037580B6DD83}" dt="2023-03-08T15:11:00.261" v="1592" actId="1036"/>
        <pc:sldMkLst>
          <pc:docMk/>
          <pc:sldMk cId="3281390019" sldId="257"/>
        </pc:sldMkLst>
        <pc:spChg chg="mod">
          <ac:chgData name="Dirk Ahrends" userId="4319949e-1bf1-4fae-94f5-c7e80ffaa492" providerId="ADAL" clId="{288FCF9A-D4E7-4219-9687-037580B6DD83}" dt="2023-03-08T15:11:00.261" v="1592" actId="1036"/>
          <ac:spMkLst>
            <pc:docMk/>
            <pc:sldMk cId="3281390019" sldId="257"/>
            <ac:spMk id="12" creationId="{B7FB9952-9CF1-061F-EC85-63CD23230CF2}"/>
          </ac:spMkLst>
        </pc:spChg>
        <pc:spChg chg="mod">
          <ac:chgData name="Dirk Ahrends" userId="4319949e-1bf1-4fae-94f5-c7e80ffaa492" providerId="ADAL" clId="{288FCF9A-D4E7-4219-9687-037580B6DD83}" dt="2023-03-08T15:10:49.357" v="1591" actId="1037"/>
          <ac:spMkLst>
            <pc:docMk/>
            <pc:sldMk cId="3281390019" sldId="257"/>
            <ac:spMk id="21" creationId="{2AC40F51-65CD-ED20-3C66-677FE4147AE8}"/>
          </ac:spMkLst>
        </pc:spChg>
        <pc:spChg chg="mod">
          <ac:chgData name="Dirk Ahrends" userId="4319949e-1bf1-4fae-94f5-c7e80ffaa492" providerId="ADAL" clId="{288FCF9A-D4E7-4219-9687-037580B6DD83}" dt="2023-03-08T15:09:11.723" v="1574" actId="207"/>
          <ac:spMkLst>
            <pc:docMk/>
            <pc:sldMk cId="3281390019" sldId="257"/>
            <ac:spMk id="44" creationId="{8B5325A3-099A-3524-56D1-C72EB95188BC}"/>
          </ac:spMkLst>
        </pc:spChg>
        <pc:spChg chg="mod">
          <ac:chgData name="Dirk Ahrends" userId="4319949e-1bf1-4fae-94f5-c7e80ffaa492" providerId="ADAL" clId="{288FCF9A-D4E7-4219-9687-037580B6DD83}" dt="2023-03-08T15:08:11.606" v="1573" actId="20577"/>
          <ac:spMkLst>
            <pc:docMk/>
            <pc:sldMk cId="3281390019" sldId="257"/>
            <ac:spMk id="46" creationId="{C5B975A6-1510-9497-5FB2-0F39760670D3}"/>
          </ac:spMkLst>
        </pc:spChg>
        <pc:spChg chg="mod">
          <ac:chgData name="Dirk Ahrends" userId="4319949e-1bf1-4fae-94f5-c7e80ffaa492" providerId="ADAL" clId="{288FCF9A-D4E7-4219-9687-037580B6DD83}" dt="2023-03-08T15:10:18.037" v="1582" actId="1038"/>
          <ac:spMkLst>
            <pc:docMk/>
            <pc:sldMk cId="3281390019" sldId="257"/>
            <ac:spMk id="47" creationId="{25EBC026-8B16-8050-20E9-C2AF00039038}"/>
          </ac:spMkLst>
        </pc:spChg>
        <pc:spChg chg="mod">
          <ac:chgData name="Dirk Ahrends" userId="4319949e-1bf1-4fae-94f5-c7e80ffaa492" providerId="ADAL" clId="{288FCF9A-D4E7-4219-9687-037580B6DD83}" dt="2023-03-08T15:10:27.366" v="1583" actId="1035"/>
          <ac:spMkLst>
            <pc:docMk/>
            <pc:sldMk cId="3281390019" sldId="257"/>
            <ac:spMk id="48" creationId="{BA246DAD-6B07-5081-76B2-EBB7E84BB164}"/>
          </ac:spMkLst>
        </pc:spChg>
      </pc:sldChg>
      <pc:sldChg chg="modSp mod">
        <pc:chgData name="Dirk Ahrends" userId="4319949e-1bf1-4fae-94f5-c7e80ffaa492" providerId="ADAL" clId="{288FCF9A-D4E7-4219-9687-037580B6DD83}" dt="2023-03-08T15:11:44.637" v="1600" actId="1038"/>
        <pc:sldMkLst>
          <pc:docMk/>
          <pc:sldMk cId="2617170575" sldId="258"/>
        </pc:sldMkLst>
        <pc:spChg chg="mod">
          <ac:chgData name="Dirk Ahrends" userId="4319949e-1bf1-4fae-94f5-c7e80ffaa492" providerId="ADAL" clId="{288FCF9A-D4E7-4219-9687-037580B6DD83}" dt="2023-03-08T15:11:44.637" v="1600" actId="1038"/>
          <ac:spMkLst>
            <pc:docMk/>
            <pc:sldMk cId="2617170575" sldId="258"/>
            <ac:spMk id="42" creationId="{DC61B946-38E2-7856-332C-9F9749BE7E38}"/>
          </ac:spMkLst>
        </pc:spChg>
      </pc:sldChg>
      <pc:sldChg chg="modSp mod">
        <pc:chgData name="Dirk Ahrends" userId="4319949e-1bf1-4fae-94f5-c7e80ffaa492" providerId="ADAL" clId="{288FCF9A-D4E7-4219-9687-037580B6DD83}" dt="2023-03-08T14:48:50.109" v="0" actId="34135"/>
        <pc:sldMkLst>
          <pc:docMk/>
          <pc:sldMk cId="508219281" sldId="261"/>
        </pc:sldMkLst>
        <pc:spChg chg="mod">
          <ac:chgData name="Dirk Ahrends" userId="4319949e-1bf1-4fae-94f5-c7e80ffaa492" providerId="ADAL" clId="{288FCF9A-D4E7-4219-9687-037580B6DD83}" dt="2023-03-08T14:48:50.109" v="0" actId="34135"/>
          <ac:spMkLst>
            <pc:docMk/>
            <pc:sldMk cId="508219281" sldId="261"/>
            <ac:spMk id="2" creationId="{9ADD010D-942E-A023-522D-6B8B8AD1D5E4}"/>
          </ac:spMkLst>
        </pc:spChg>
        <pc:spChg chg="mod">
          <ac:chgData name="Dirk Ahrends" userId="4319949e-1bf1-4fae-94f5-c7e80ffaa492" providerId="ADAL" clId="{288FCF9A-D4E7-4219-9687-037580B6DD83}" dt="2023-03-08T14:48:50.109" v="0" actId="34135"/>
          <ac:spMkLst>
            <pc:docMk/>
            <pc:sldMk cId="508219281" sldId="261"/>
            <ac:spMk id="9" creationId="{302C6628-3745-E201-BD7D-1249DDE4F65E}"/>
          </ac:spMkLst>
        </pc:spChg>
        <pc:spChg chg="mod">
          <ac:chgData name="Dirk Ahrends" userId="4319949e-1bf1-4fae-94f5-c7e80ffaa492" providerId="ADAL" clId="{288FCF9A-D4E7-4219-9687-037580B6DD83}" dt="2023-03-08T14:48:50.109" v="0" actId="34135"/>
          <ac:spMkLst>
            <pc:docMk/>
            <pc:sldMk cId="508219281" sldId="261"/>
            <ac:spMk id="11" creationId="{1B4D2114-8746-D09E-523B-09BC5D2AA5A7}"/>
          </ac:spMkLst>
        </pc:spChg>
      </pc:sldChg>
    </pc:docChg>
  </pc:docChgLst>
  <pc:docChgLst>
    <pc:chgData name="Franziska Händschel" userId="e2149472-3187-4d00-b16a-a19eff6fc04a" providerId="ADAL" clId="{FBECA823-1773-4B74-AA7B-DE0251C3D4BA}"/>
    <pc:docChg chg="undo custSel modSld modMainMaster">
      <pc:chgData name="Franziska Händschel" userId="e2149472-3187-4d00-b16a-a19eff6fc04a" providerId="ADAL" clId="{FBECA823-1773-4B74-AA7B-DE0251C3D4BA}" dt="2024-04-24T15:40:06.044" v="522" actId="6014"/>
      <pc:docMkLst>
        <pc:docMk/>
      </pc:docMkLst>
      <pc:sldChg chg="modSp mod">
        <pc:chgData name="Franziska Händschel" userId="e2149472-3187-4d00-b16a-a19eff6fc04a" providerId="ADAL" clId="{FBECA823-1773-4B74-AA7B-DE0251C3D4BA}" dt="2024-04-24T15:33:47.466" v="450" actId="20577"/>
        <pc:sldMkLst>
          <pc:docMk/>
          <pc:sldMk cId="3281390019" sldId="257"/>
        </pc:sldMkLst>
        <pc:spChg chg="mod">
          <ac:chgData name="Franziska Händschel" userId="e2149472-3187-4d00-b16a-a19eff6fc04a" providerId="ADAL" clId="{FBECA823-1773-4B74-AA7B-DE0251C3D4BA}" dt="2024-04-24T15:33:41.571" v="443" actId="21"/>
          <ac:spMkLst>
            <pc:docMk/>
            <pc:sldMk cId="3281390019" sldId="257"/>
            <ac:spMk id="19" creationId="{2681D8DD-C8FC-C953-8C2E-2147B3093D8F}"/>
          </ac:spMkLst>
        </pc:spChg>
        <pc:spChg chg="mod">
          <ac:chgData name="Franziska Händschel" userId="e2149472-3187-4d00-b16a-a19eff6fc04a" providerId="ADAL" clId="{FBECA823-1773-4B74-AA7B-DE0251C3D4BA}" dt="2024-04-24T15:33:47.466" v="450" actId="20577"/>
          <ac:spMkLst>
            <pc:docMk/>
            <pc:sldMk cId="3281390019" sldId="257"/>
            <ac:spMk id="21" creationId="{2AC40F51-65CD-ED20-3C66-677FE4147AE8}"/>
          </ac:spMkLst>
        </pc:spChg>
        <pc:spChg chg="mod">
          <ac:chgData name="Franziska Händschel" userId="e2149472-3187-4d00-b16a-a19eff6fc04a" providerId="ADAL" clId="{FBECA823-1773-4B74-AA7B-DE0251C3D4BA}" dt="2024-04-24T15:31:27.960" v="47" actId="20577"/>
          <ac:spMkLst>
            <pc:docMk/>
            <pc:sldMk cId="3281390019" sldId="257"/>
            <ac:spMk id="46" creationId="{C5B975A6-1510-9497-5FB2-0F39760670D3}"/>
          </ac:spMkLst>
        </pc:spChg>
      </pc:sldChg>
      <pc:sldChg chg="addSp modSp mod">
        <pc:chgData name="Franziska Händschel" userId="e2149472-3187-4d00-b16a-a19eff6fc04a" providerId="ADAL" clId="{FBECA823-1773-4B74-AA7B-DE0251C3D4BA}" dt="2024-04-24T15:30:35.328" v="43" actId="1076"/>
        <pc:sldMkLst>
          <pc:docMk/>
          <pc:sldMk cId="2617170575" sldId="258"/>
        </pc:sldMkLst>
        <pc:spChg chg="mod">
          <ac:chgData name="Franziska Händschel" userId="e2149472-3187-4d00-b16a-a19eff6fc04a" providerId="ADAL" clId="{FBECA823-1773-4B74-AA7B-DE0251C3D4BA}" dt="2024-04-24T15:30:23.530" v="38" actId="20577"/>
          <ac:spMkLst>
            <pc:docMk/>
            <pc:sldMk cId="2617170575" sldId="258"/>
            <ac:spMk id="18" creationId="{BDCBA801-47F4-EC94-D6D8-5C3C5FE44A25}"/>
          </ac:spMkLst>
        </pc:spChg>
        <pc:picChg chg="add mod">
          <ac:chgData name="Franziska Händschel" userId="e2149472-3187-4d00-b16a-a19eff6fc04a" providerId="ADAL" clId="{FBECA823-1773-4B74-AA7B-DE0251C3D4BA}" dt="2024-04-24T15:30:35.328" v="43" actId="1076"/>
          <ac:picMkLst>
            <pc:docMk/>
            <pc:sldMk cId="2617170575" sldId="258"/>
            <ac:picMk id="2" creationId="{6B8DF9EF-72C9-8D1E-4DC6-D1D0E31972AA}"/>
          </ac:picMkLst>
        </pc:picChg>
      </pc:sldChg>
      <pc:sldChg chg="addSp delSp modSp mod">
        <pc:chgData name="Franziska Händschel" userId="e2149472-3187-4d00-b16a-a19eff6fc04a" providerId="ADAL" clId="{FBECA823-1773-4B74-AA7B-DE0251C3D4BA}" dt="2024-04-24T15:38:05.875" v="503" actId="21"/>
        <pc:sldMkLst>
          <pc:docMk/>
          <pc:sldMk cId="508219281" sldId="261"/>
        </pc:sldMkLst>
        <pc:spChg chg="add del mod">
          <ac:chgData name="Franziska Händschel" userId="e2149472-3187-4d00-b16a-a19eff6fc04a" providerId="ADAL" clId="{FBECA823-1773-4B74-AA7B-DE0251C3D4BA}" dt="2024-04-24T15:38:05.875" v="503" actId="21"/>
          <ac:spMkLst>
            <pc:docMk/>
            <pc:sldMk cId="508219281" sldId="261"/>
            <ac:spMk id="4" creationId="{7B533492-7F4C-F402-74DA-4025B46A8710}"/>
          </ac:spMkLst>
        </pc:spChg>
        <pc:spChg chg="del mod">
          <ac:chgData name="Franziska Händschel" userId="e2149472-3187-4d00-b16a-a19eff6fc04a" providerId="ADAL" clId="{FBECA823-1773-4B74-AA7B-DE0251C3D4BA}" dt="2024-04-24T15:35:00.557" v="454"/>
          <ac:spMkLst>
            <pc:docMk/>
            <pc:sldMk cId="508219281" sldId="261"/>
            <ac:spMk id="12" creationId="{53BA2D19-CF88-57D0-D3D0-73693FEC4F57}"/>
          </ac:spMkLst>
        </pc:spChg>
        <pc:spChg chg="mod">
          <ac:chgData name="Franziska Händschel" userId="e2149472-3187-4d00-b16a-a19eff6fc04a" providerId="ADAL" clId="{FBECA823-1773-4B74-AA7B-DE0251C3D4BA}" dt="2024-04-24T15:36:23.467" v="499" actId="20577"/>
          <ac:spMkLst>
            <pc:docMk/>
            <pc:sldMk cId="508219281" sldId="261"/>
            <ac:spMk id="14" creationId="{BBE6CA1D-E865-2C68-A09E-71F206C9074C}"/>
          </ac:spMkLst>
        </pc:spChg>
      </pc:sldChg>
      <pc:sldMasterChg chg="addSp delSp modSp mod delSldLayout modSldLayout">
        <pc:chgData name="Franziska Händschel" userId="e2149472-3187-4d00-b16a-a19eff6fc04a" providerId="ADAL" clId="{FBECA823-1773-4B74-AA7B-DE0251C3D4BA}" dt="2024-04-24T15:40:06.044" v="522" actId="6014"/>
        <pc:sldMasterMkLst>
          <pc:docMk/>
          <pc:sldMasterMk cId="164743246" sldId="2147483666"/>
        </pc:sldMasterMkLst>
        <pc:spChg chg="del">
          <ac:chgData name="Franziska Händschel" userId="e2149472-3187-4d00-b16a-a19eff6fc04a" providerId="ADAL" clId="{FBECA823-1773-4B74-AA7B-DE0251C3D4BA}" dt="2024-04-24T15:29:13.425" v="11" actId="478"/>
          <ac:spMkLst>
            <pc:docMk/>
            <pc:sldMasterMk cId="164743246" sldId="2147483666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FBECA823-1773-4B74-AA7B-DE0251C3D4BA}" dt="2024-04-24T15:29:13.425" v="11" actId="478"/>
          <ac:spMkLst>
            <pc:docMk/>
            <pc:sldMasterMk cId="164743246" sldId="2147483666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FBECA823-1773-4B74-AA7B-DE0251C3D4BA}" dt="2024-04-24T15:29:13.425" v="11" actId="478"/>
          <ac:spMkLst>
            <pc:docMk/>
            <pc:sldMasterMk cId="164743246" sldId="2147483666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FBECA823-1773-4B74-AA7B-DE0251C3D4BA}" dt="2024-04-24T15:29:13.425" v="11" actId="478"/>
          <ac:spMkLst>
            <pc:docMk/>
            <pc:sldMasterMk cId="164743246" sldId="2147483666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FBECA823-1773-4B74-AA7B-DE0251C3D4BA}" dt="2024-04-24T15:29:13.425" v="11" actId="478"/>
          <ac:spMkLst>
            <pc:docMk/>
            <pc:sldMasterMk cId="164743246" sldId="2147483666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FBECA823-1773-4B74-AA7B-DE0251C3D4BA}" dt="2024-04-24T15:29:22.256" v="12"/>
          <ac:spMkLst>
            <pc:docMk/>
            <pc:sldMasterMk cId="164743246" sldId="2147483666"/>
            <ac:spMk id="13" creationId="{84C9AE54-E4F8-F672-2786-F354018DDE73}"/>
          </ac:spMkLst>
        </pc:spChg>
        <pc:spChg chg="add mod">
          <ac:chgData name="Franziska Händschel" userId="e2149472-3187-4d00-b16a-a19eff6fc04a" providerId="ADAL" clId="{FBECA823-1773-4B74-AA7B-DE0251C3D4BA}" dt="2024-04-24T15:39:00.357" v="516"/>
          <ac:spMkLst>
            <pc:docMk/>
            <pc:sldMasterMk cId="164743246" sldId="2147483666"/>
            <ac:spMk id="14" creationId="{BA069179-E1E3-30AB-EECE-21FB928D0C6F}"/>
          </ac:spMkLst>
        </pc:spChg>
        <pc:grpChg chg="del">
          <ac:chgData name="Franziska Händschel" userId="e2149472-3187-4d00-b16a-a19eff6fc04a" providerId="ADAL" clId="{FBECA823-1773-4B74-AA7B-DE0251C3D4BA}" dt="2024-04-24T15:29:13.425" v="11" actId="478"/>
          <ac:grpSpMkLst>
            <pc:docMk/>
            <pc:sldMasterMk cId="164743246" sldId="2147483666"/>
            <ac:grpSpMk id="7" creationId="{D6F1D790-B67E-D822-98B4-EA42CE748F93}"/>
          </ac:grpSpMkLst>
        </pc:grpChg>
        <pc:grpChg chg="add mod">
          <ac:chgData name="Franziska Händschel" userId="e2149472-3187-4d00-b16a-a19eff6fc04a" providerId="ADAL" clId="{FBECA823-1773-4B74-AA7B-DE0251C3D4BA}" dt="2024-04-24T15:29:22.256" v="12"/>
          <ac:grpSpMkLst>
            <pc:docMk/>
            <pc:sldMasterMk cId="164743246" sldId="2147483666"/>
            <ac:grpSpMk id="11" creationId="{FEB8A953-C528-90BB-768C-5F80B0D92479}"/>
          </ac:grpSpMkLst>
        </pc:grpChg>
        <pc:picChg chg="del">
          <ac:chgData name="Franziska Händschel" userId="e2149472-3187-4d00-b16a-a19eff6fc04a" providerId="ADAL" clId="{FBECA823-1773-4B74-AA7B-DE0251C3D4BA}" dt="2024-04-24T15:29:13.425" v="11" actId="478"/>
          <ac:picMkLst>
            <pc:docMk/>
            <pc:sldMasterMk cId="164743246" sldId="2147483666"/>
            <ac:picMk id="10" creationId="{048CF6A0-E936-9AF6-056A-ED211ACF83C3}"/>
          </ac:picMkLst>
        </pc:picChg>
        <pc:picChg chg="mod">
          <ac:chgData name="Franziska Händschel" userId="e2149472-3187-4d00-b16a-a19eff6fc04a" providerId="ADAL" clId="{FBECA823-1773-4B74-AA7B-DE0251C3D4BA}" dt="2024-04-24T15:29:22.256" v="12"/>
          <ac:picMkLst>
            <pc:docMk/>
            <pc:sldMasterMk cId="164743246" sldId="2147483666"/>
            <ac:picMk id="12" creationId="{0105AF28-F9B8-2853-0DF8-6164901B4E38}"/>
          </ac:picMkLst>
        </pc:picChg>
        <pc:sldLayoutChg chg="del">
          <pc:chgData name="Franziska Händschel" userId="e2149472-3187-4d00-b16a-a19eff6fc04a" providerId="ADAL" clId="{FBECA823-1773-4B74-AA7B-DE0251C3D4BA}" dt="2024-04-24T15:29:09.320" v="1" actId="2696"/>
          <pc:sldLayoutMkLst>
            <pc:docMk/>
            <pc:sldMasterMk cId="164743246" sldId="2147483666"/>
            <pc:sldLayoutMk cId="2394807852" sldId="2147483667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20" v="2" actId="2696"/>
          <pc:sldLayoutMkLst>
            <pc:docMk/>
            <pc:sldMasterMk cId="164743246" sldId="2147483666"/>
            <pc:sldLayoutMk cId="986836976" sldId="2147483668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20" v="3" actId="2696"/>
          <pc:sldLayoutMkLst>
            <pc:docMk/>
            <pc:sldMasterMk cId="164743246" sldId="2147483666"/>
            <pc:sldLayoutMk cId="2728504784" sldId="2147483669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36" v="4" actId="2696"/>
          <pc:sldLayoutMkLst>
            <pc:docMk/>
            <pc:sldMasterMk cId="164743246" sldId="2147483666"/>
            <pc:sldLayoutMk cId="3935783455" sldId="2147483670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36" v="5" actId="2696"/>
          <pc:sldLayoutMkLst>
            <pc:docMk/>
            <pc:sldMasterMk cId="164743246" sldId="2147483666"/>
            <pc:sldLayoutMk cId="2442948682" sldId="2147483671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36" v="6" actId="2696"/>
          <pc:sldLayoutMkLst>
            <pc:docMk/>
            <pc:sldMasterMk cId="164743246" sldId="2147483666"/>
            <pc:sldLayoutMk cId="3629674619" sldId="2147483672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36" v="7" actId="2696"/>
          <pc:sldLayoutMkLst>
            <pc:docMk/>
            <pc:sldMasterMk cId="164743246" sldId="2147483666"/>
            <pc:sldLayoutMk cId="3658432402" sldId="2147483673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36" v="8" actId="2696"/>
          <pc:sldLayoutMkLst>
            <pc:docMk/>
            <pc:sldMasterMk cId="164743246" sldId="2147483666"/>
            <pc:sldLayoutMk cId="3983810904" sldId="2147483674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36" v="9" actId="2696"/>
          <pc:sldLayoutMkLst>
            <pc:docMk/>
            <pc:sldMasterMk cId="164743246" sldId="2147483666"/>
            <pc:sldLayoutMk cId="429945539" sldId="2147483675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36" v="10" actId="2696"/>
          <pc:sldLayoutMkLst>
            <pc:docMk/>
            <pc:sldMasterMk cId="164743246" sldId="2147483666"/>
            <pc:sldLayoutMk cId="2850650036" sldId="2147483676"/>
          </pc:sldLayoutMkLst>
        </pc:sldLayoutChg>
        <pc:sldLayoutChg chg="del">
          <pc:chgData name="Franziska Händschel" userId="e2149472-3187-4d00-b16a-a19eff6fc04a" providerId="ADAL" clId="{FBECA823-1773-4B74-AA7B-DE0251C3D4BA}" dt="2024-04-24T15:29:09.304" v="0" actId="2696"/>
          <pc:sldLayoutMkLst>
            <pc:docMk/>
            <pc:sldMasterMk cId="164743246" sldId="2147483666"/>
            <pc:sldLayoutMk cId="1168087104" sldId="2147483677"/>
          </pc:sldLayoutMkLst>
        </pc:sldLayoutChg>
        <pc:sldLayoutChg chg="addSp delSp modSp mod">
          <pc:chgData name="Franziska Händschel" userId="e2149472-3187-4d00-b16a-a19eff6fc04a" providerId="ADAL" clId="{FBECA823-1773-4B74-AA7B-DE0251C3D4BA}" dt="2024-04-24T15:39:44.796" v="519" actId="6014"/>
          <pc:sldLayoutMkLst>
            <pc:docMk/>
            <pc:sldMasterMk cId="164743246" sldId="2147483666"/>
            <pc:sldLayoutMk cId="1271211395" sldId="2147483678"/>
          </pc:sldLayoutMkLst>
          <pc:spChg chg="add mod">
            <ac:chgData name="Franziska Händschel" userId="e2149472-3187-4d00-b16a-a19eff6fc04a" providerId="ADAL" clId="{FBECA823-1773-4B74-AA7B-DE0251C3D4BA}" dt="2024-04-24T15:29:37.553" v="18" actId="20577"/>
            <ac:spMkLst>
              <pc:docMk/>
              <pc:sldMasterMk cId="164743246" sldId="2147483666"/>
              <pc:sldLayoutMk cId="1271211395" sldId="2147483678"/>
              <ac:spMk id="2" creationId="{4289AA9B-7824-D0B3-BE12-06FB290C583F}"/>
            </ac:spMkLst>
          </pc:spChg>
          <pc:spChg chg="add mod">
            <ac:chgData name="Franziska Händschel" userId="e2149472-3187-4d00-b16a-a19eff6fc04a" providerId="ADAL" clId="{FBECA823-1773-4B74-AA7B-DE0251C3D4BA}" dt="2024-04-24T15:35:44.635" v="466" actId="114"/>
            <ac:spMkLst>
              <pc:docMk/>
              <pc:sldMasterMk cId="164743246" sldId="2147483666"/>
              <pc:sldLayoutMk cId="1271211395" sldId="2147483678"/>
              <ac:spMk id="3" creationId="{F6A7C012-FFF9-F620-FD15-CDF796814206}"/>
            </ac:spMkLst>
          </pc:spChg>
          <pc:spChg chg="add del mod">
            <ac:chgData name="Franziska Händschel" userId="e2149472-3187-4d00-b16a-a19eff6fc04a" providerId="ADAL" clId="{FBECA823-1773-4B74-AA7B-DE0251C3D4BA}" dt="2024-04-24T15:38:58.012" v="515" actId="478"/>
            <ac:spMkLst>
              <pc:docMk/>
              <pc:sldMasterMk cId="164743246" sldId="2147483666"/>
              <pc:sldLayoutMk cId="1271211395" sldId="2147483678"/>
              <ac:spMk id="4" creationId="{7B533492-7F4C-F402-74DA-4025B46A8710}"/>
            </ac:spMkLst>
          </pc:spChg>
          <pc:spChg chg="del">
            <ac:chgData name="Franziska Händschel" userId="e2149472-3187-4d00-b16a-a19eff6fc04a" providerId="ADAL" clId="{FBECA823-1773-4B74-AA7B-DE0251C3D4BA}" dt="2024-04-24T15:29:32.258" v="13" actId="478"/>
            <ac:spMkLst>
              <pc:docMk/>
              <pc:sldMasterMk cId="164743246" sldId="2147483666"/>
              <pc:sldLayoutMk cId="1271211395" sldId="2147483678"/>
              <ac:spMk id="8" creationId="{FC335287-8725-8A3A-73BB-4FA39C6706C3}"/>
            </ac:spMkLst>
          </pc:spChg>
        </pc:sldLayoutChg>
        <pc:sldLayoutChg chg="addSp delSp modSp mod">
          <pc:chgData name="Franziska Händschel" userId="e2149472-3187-4d00-b16a-a19eff6fc04a" providerId="ADAL" clId="{FBECA823-1773-4B74-AA7B-DE0251C3D4BA}" dt="2024-04-24T15:39:41.140" v="518" actId="6014"/>
          <pc:sldLayoutMkLst>
            <pc:docMk/>
            <pc:sldMasterMk cId="164743246" sldId="2147483666"/>
            <pc:sldLayoutMk cId="484033765" sldId="2147483679"/>
          </pc:sldLayoutMkLst>
          <pc:spChg chg="add mod">
            <ac:chgData name="Franziska Händschel" userId="e2149472-3187-4d00-b16a-a19eff6fc04a" providerId="ADAL" clId="{FBECA823-1773-4B74-AA7B-DE0251C3D4BA}" dt="2024-04-24T15:29:44.894" v="22" actId="20577"/>
            <ac:spMkLst>
              <pc:docMk/>
              <pc:sldMasterMk cId="164743246" sldId="2147483666"/>
              <pc:sldLayoutMk cId="484033765" sldId="2147483679"/>
              <ac:spMk id="3" creationId="{C43AFADD-BD05-D690-B06C-ABBD0BFA99CF}"/>
            </ac:spMkLst>
          </pc:spChg>
          <pc:spChg chg="add del mod">
            <ac:chgData name="Franziska Händschel" userId="e2149472-3187-4d00-b16a-a19eff6fc04a" providerId="ADAL" clId="{FBECA823-1773-4B74-AA7B-DE0251C3D4BA}" dt="2024-04-24T15:38:54.896" v="514" actId="478"/>
            <ac:spMkLst>
              <pc:docMk/>
              <pc:sldMasterMk cId="164743246" sldId="2147483666"/>
              <pc:sldLayoutMk cId="484033765" sldId="2147483679"/>
              <ac:spMk id="4" creationId="{52BE3FD9-8DBA-224C-AD52-7B8081AFE58F}"/>
            </ac:spMkLst>
          </pc:spChg>
          <pc:spChg chg="del">
            <ac:chgData name="Franziska Händschel" userId="e2149472-3187-4d00-b16a-a19eff6fc04a" providerId="ADAL" clId="{FBECA823-1773-4B74-AA7B-DE0251C3D4BA}" dt="2024-04-24T15:29:42.667" v="19" actId="478"/>
            <ac:spMkLst>
              <pc:docMk/>
              <pc:sldMasterMk cId="164743246" sldId="2147483666"/>
              <pc:sldLayoutMk cId="484033765" sldId="2147483679"/>
              <ac:spMk id="8" creationId="{FC335287-8725-8A3A-73BB-4FA39C6706C3}"/>
            </ac:spMkLst>
          </pc:spChg>
        </pc:sldLayoutChg>
        <pc:sldLayoutChg chg="addSp delSp modSp mod">
          <pc:chgData name="Franziska Händschel" userId="e2149472-3187-4d00-b16a-a19eff6fc04a" providerId="ADAL" clId="{FBECA823-1773-4B74-AA7B-DE0251C3D4BA}" dt="2024-04-24T15:39:51.435" v="520" actId="6014"/>
          <pc:sldLayoutMkLst>
            <pc:docMk/>
            <pc:sldMasterMk cId="164743246" sldId="2147483666"/>
            <pc:sldLayoutMk cId="2323037395" sldId="2147483680"/>
          </pc:sldLayoutMkLst>
          <pc:spChg chg="add mod">
            <ac:chgData name="Franziska Händschel" userId="e2149472-3187-4d00-b16a-a19eff6fc04a" providerId="ADAL" clId="{FBECA823-1773-4B74-AA7B-DE0251C3D4BA}" dt="2024-04-24T15:29:49.944" v="26" actId="20577"/>
            <ac:spMkLst>
              <pc:docMk/>
              <pc:sldMasterMk cId="164743246" sldId="2147483666"/>
              <pc:sldLayoutMk cId="2323037395" sldId="2147483680"/>
              <ac:spMk id="3" creationId="{A08204F5-7114-9E6F-39AC-618DD6568649}"/>
            </ac:spMkLst>
          </pc:spChg>
          <pc:spChg chg="add del mod">
            <ac:chgData name="Franziska Händschel" userId="e2149472-3187-4d00-b16a-a19eff6fc04a" providerId="ADAL" clId="{FBECA823-1773-4B74-AA7B-DE0251C3D4BA}" dt="2024-04-24T15:38:51.232" v="513" actId="478"/>
            <ac:spMkLst>
              <pc:docMk/>
              <pc:sldMasterMk cId="164743246" sldId="2147483666"/>
              <pc:sldLayoutMk cId="2323037395" sldId="2147483680"/>
              <ac:spMk id="4" creationId="{0F48D0A0-6F95-276E-B886-FCE4E77C2B14}"/>
            </ac:spMkLst>
          </pc:spChg>
          <pc:spChg chg="del">
            <ac:chgData name="Franziska Händschel" userId="e2149472-3187-4d00-b16a-a19eff6fc04a" providerId="ADAL" clId="{FBECA823-1773-4B74-AA7B-DE0251C3D4BA}" dt="2024-04-24T15:29:47.551" v="23" actId="478"/>
            <ac:spMkLst>
              <pc:docMk/>
              <pc:sldMasterMk cId="164743246" sldId="2147483666"/>
              <pc:sldLayoutMk cId="2323037395" sldId="2147483680"/>
              <ac:spMk id="8" creationId="{FC335287-8725-8A3A-73BB-4FA39C6706C3}"/>
            </ac:spMkLst>
          </pc:spChg>
        </pc:sldLayoutChg>
        <pc:sldLayoutChg chg="addSp delSp modSp mod">
          <pc:chgData name="Franziska Händschel" userId="e2149472-3187-4d00-b16a-a19eff6fc04a" providerId="ADAL" clId="{FBECA823-1773-4B74-AA7B-DE0251C3D4BA}" dt="2024-04-24T15:39:59.885" v="521" actId="6014"/>
          <pc:sldLayoutMkLst>
            <pc:docMk/>
            <pc:sldMasterMk cId="164743246" sldId="2147483666"/>
            <pc:sldLayoutMk cId="1466914251" sldId="2147483681"/>
          </pc:sldLayoutMkLst>
          <pc:spChg chg="add mod">
            <ac:chgData name="Franziska Händschel" userId="e2149472-3187-4d00-b16a-a19eff6fc04a" providerId="ADAL" clId="{FBECA823-1773-4B74-AA7B-DE0251C3D4BA}" dt="2024-04-24T15:29:56.076" v="30" actId="20577"/>
            <ac:spMkLst>
              <pc:docMk/>
              <pc:sldMasterMk cId="164743246" sldId="2147483666"/>
              <pc:sldLayoutMk cId="1466914251" sldId="2147483681"/>
              <ac:spMk id="3" creationId="{D4D4B640-34CD-A6AE-0552-0866DD56F3A8}"/>
            </ac:spMkLst>
          </pc:spChg>
          <pc:spChg chg="add del mod">
            <ac:chgData name="Franziska Händschel" userId="e2149472-3187-4d00-b16a-a19eff6fc04a" providerId="ADAL" clId="{FBECA823-1773-4B74-AA7B-DE0251C3D4BA}" dt="2024-04-24T15:38:48.411" v="512" actId="478"/>
            <ac:spMkLst>
              <pc:docMk/>
              <pc:sldMasterMk cId="164743246" sldId="2147483666"/>
              <pc:sldLayoutMk cId="1466914251" sldId="2147483681"/>
              <ac:spMk id="4" creationId="{9303EECE-1170-C3D5-7784-28A9DFE8840B}"/>
            </ac:spMkLst>
          </pc:spChg>
          <pc:spChg chg="del">
            <ac:chgData name="Franziska Händschel" userId="e2149472-3187-4d00-b16a-a19eff6fc04a" providerId="ADAL" clId="{FBECA823-1773-4B74-AA7B-DE0251C3D4BA}" dt="2024-04-24T15:29:53.760" v="27" actId="478"/>
            <ac:spMkLst>
              <pc:docMk/>
              <pc:sldMasterMk cId="164743246" sldId="2147483666"/>
              <pc:sldLayoutMk cId="1466914251" sldId="2147483681"/>
              <ac:spMk id="8" creationId="{FC335287-8725-8A3A-73BB-4FA39C6706C3}"/>
            </ac:spMkLst>
          </pc:spChg>
        </pc:sldLayoutChg>
        <pc:sldLayoutChg chg="addSp delSp modSp mod">
          <pc:chgData name="Franziska Händschel" userId="e2149472-3187-4d00-b16a-a19eff6fc04a" providerId="ADAL" clId="{FBECA823-1773-4B74-AA7B-DE0251C3D4BA}" dt="2024-04-24T15:40:06.044" v="522" actId="6014"/>
          <pc:sldLayoutMkLst>
            <pc:docMk/>
            <pc:sldMasterMk cId="164743246" sldId="2147483666"/>
            <pc:sldLayoutMk cId="4057989933" sldId="2147483682"/>
          </pc:sldLayoutMkLst>
          <pc:spChg chg="add mod">
            <ac:chgData name="Franziska Händschel" userId="e2149472-3187-4d00-b16a-a19eff6fc04a" providerId="ADAL" clId="{FBECA823-1773-4B74-AA7B-DE0251C3D4BA}" dt="2024-04-24T15:30:02.480" v="34" actId="20577"/>
            <ac:spMkLst>
              <pc:docMk/>
              <pc:sldMasterMk cId="164743246" sldId="2147483666"/>
              <pc:sldLayoutMk cId="4057989933" sldId="2147483682"/>
              <ac:spMk id="3" creationId="{57E758D5-58B6-B59E-8073-26C2FEEDF2A8}"/>
            </ac:spMkLst>
          </pc:spChg>
          <pc:spChg chg="add del mod">
            <ac:chgData name="Franziska Händschel" userId="e2149472-3187-4d00-b16a-a19eff6fc04a" providerId="ADAL" clId="{FBECA823-1773-4B74-AA7B-DE0251C3D4BA}" dt="2024-04-24T15:38:45.215" v="511" actId="478"/>
            <ac:spMkLst>
              <pc:docMk/>
              <pc:sldMasterMk cId="164743246" sldId="2147483666"/>
              <pc:sldLayoutMk cId="4057989933" sldId="2147483682"/>
              <ac:spMk id="4" creationId="{F8BEA9D6-A189-4B1E-93FB-DFD62F2F9831}"/>
            </ac:spMkLst>
          </pc:spChg>
          <pc:spChg chg="del">
            <ac:chgData name="Franziska Händschel" userId="e2149472-3187-4d00-b16a-a19eff6fc04a" providerId="ADAL" clId="{FBECA823-1773-4B74-AA7B-DE0251C3D4BA}" dt="2024-04-24T15:29:58.932" v="31" actId="478"/>
            <ac:spMkLst>
              <pc:docMk/>
              <pc:sldMasterMk cId="164743246" sldId="2147483666"/>
              <pc:sldLayoutMk cId="4057989933" sldId="2147483682"/>
              <ac:spMk id="8" creationId="{FC335287-8725-8A3A-73BB-4FA39C6706C3}"/>
            </ac:spMkLst>
          </pc:spChg>
        </pc:sldLayoutChg>
      </pc:sldMasterChg>
    </pc:docChg>
  </pc:docChgLst>
  <pc:docChgLst>
    <pc:chgData name="Franziska Händschel" userId="e2149472-3187-4d00-b16a-a19eff6fc04a" providerId="ADAL" clId="{E6707F73-E59E-4BE1-B26D-2F640BCD968D}"/>
    <pc:docChg chg="undo custSel delSld modSld modMainMaster">
      <pc:chgData name="Franziska Händschel" userId="e2149472-3187-4d00-b16a-a19eff6fc04a" providerId="ADAL" clId="{E6707F73-E59E-4BE1-B26D-2F640BCD968D}" dt="2023-03-10T15:47:20.180" v="891" actId="478"/>
      <pc:docMkLst>
        <pc:docMk/>
      </pc:docMkLst>
      <pc:sldChg chg="addSp delSp modSp mod modClrScheme chgLayout">
        <pc:chgData name="Franziska Händschel" userId="e2149472-3187-4d00-b16a-a19eff6fc04a" providerId="ADAL" clId="{E6707F73-E59E-4BE1-B26D-2F640BCD968D}" dt="2023-03-10T15:47:09.621" v="889" actId="34135"/>
        <pc:sldMkLst>
          <pc:docMk/>
          <pc:sldMk cId="3634443882" sldId="256"/>
        </pc:sldMkLst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" creationId="{15267D52-3BFA-606F-3E64-3A806461CA0B}"/>
          </ac:spMkLst>
        </pc:spChg>
        <pc:spChg chg="del">
          <ac:chgData name="Franziska Händschel" userId="e2149472-3187-4d00-b16a-a19eff6fc04a" providerId="ADAL" clId="{E6707F73-E59E-4BE1-B26D-2F640BCD968D}" dt="2023-03-10T11:31:45.790" v="244" actId="478"/>
          <ac:spMkLst>
            <pc:docMk/>
            <pc:sldMk cId="3634443882" sldId="256"/>
            <ac:spMk id="4" creationId="{748550BE-B6C1-34BE-2803-CCEF261FA71F}"/>
          </ac:spMkLst>
        </pc:spChg>
        <pc:spChg chg="del">
          <ac:chgData name="Franziska Händschel" userId="e2149472-3187-4d00-b16a-a19eff6fc04a" providerId="ADAL" clId="{E6707F73-E59E-4BE1-B26D-2F640BCD968D}" dt="2023-03-10T11:31:41.033" v="242" actId="478"/>
          <ac:spMkLst>
            <pc:docMk/>
            <pc:sldMk cId="3634443882" sldId="256"/>
            <ac:spMk id="5" creationId="{AA526767-5ACA-EA12-CADE-A0779D0A6F3D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15" creationId="{0C787D1F-49B7-05D3-9234-0F9F718960AF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16" creationId="{0549A0DA-12F7-56D7-B43A-DAFE807E5FD0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17" creationId="{22D4F8A5-2906-BB5C-8555-710054547375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18" creationId="{7023D881-D96F-597B-05AF-755616BC19F5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19" creationId="{08D9ACAA-F317-C227-9087-514A2A6B1412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20" creationId="{8E10BA7F-28B2-0B03-3B17-285A32BA8EBD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24" creationId="{6467686A-95C2-3300-7B5A-B8FDAB82CCAE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25" creationId="{478EB1F1-FD26-7EC1-6D2B-0F6A1BE90F3E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26" creationId="{BC9DF105-A5D0-35E5-CD4D-1EE665CC4C44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27" creationId="{27B6EEB2-A359-D6BB-1991-AD9982C6311C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28" creationId="{E22243C6-9576-2EA3-ED6F-671419533A47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29" creationId="{5A336999-18E1-9443-5AF5-69BD21CB32CA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3" creationId="{2A8A57CE-F7E6-BA82-8483-023F11B71EC5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4" creationId="{F323B7EA-EB5A-FE5E-7CB2-5B3C92FEBA00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5" creationId="{F2DF6EA3-7444-9633-CD2B-FB97E0F62BD5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6" creationId="{9BB6CCF6-814C-F348-E439-DB2CB27C43B4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7" creationId="{2C395006-B108-724D-9477-608C9B4C988E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8" creationId="{E13D3130-CDF6-7B2E-DAF2-8A8E764ED820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39" creationId="{7860A065-1F98-2836-96A9-C9C9C22CE1C2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40" creationId="{5032AB46-2D28-C76E-5507-9C926762B522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41" creationId="{CB64F803-40DD-2693-9661-560B17E83E6D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42" creationId="{39DC1CD5-1ED4-1B8B-2077-E3F70BB291DC}"/>
          </ac:spMkLst>
        </pc:spChg>
        <pc:spChg chg="mod topLvl">
          <ac:chgData name="Franziska Händschel" userId="e2149472-3187-4d00-b16a-a19eff6fc04a" providerId="ADAL" clId="{E6707F73-E59E-4BE1-B26D-2F640BCD968D}" dt="2023-03-10T15:47:09.621" v="889" actId="34135"/>
          <ac:spMkLst>
            <pc:docMk/>
            <pc:sldMk cId="3634443882" sldId="256"/>
            <ac:spMk id="43" creationId="{3DA37181-A954-1935-24A8-4303E2A5D777}"/>
          </ac:spMkLst>
        </pc:spChg>
        <pc:grpChg chg="del">
          <ac:chgData name="Franziska Händschel" userId="e2149472-3187-4d00-b16a-a19eff6fc04a" providerId="ADAL" clId="{E6707F73-E59E-4BE1-B26D-2F640BCD968D}" dt="2023-03-10T11:16:40.465" v="130" actId="478"/>
          <ac:grpSpMkLst>
            <pc:docMk/>
            <pc:sldMk cId="3634443882" sldId="256"/>
            <ac:grpSpMk id="6" creationId="{3B4827E4-6FA5-BD3D-0BDF-5FCE2E6EE729}"/>
          </ac:grpSpMkLst>
        </pc:grpChg>
        <pc:grpChg chg="add del mod">
          <ac:chgData name="Franziska Händschel" userId="e2149472-3187-4d00-b16a-a19eff6fc04a" providerId="ADAL" clId="{E6707F73-E59E-4BE1-B26D-2F640BCD968D}" dt="2023-03-10T12:31:43.640" v="476" actId="165"/>
          <ac:grpSpMkLst>
            <pc:docMk/>
            <pc:sldMk cId="3634443882" sldId="256"/>
            <ac:grpSpMk id="9" creationId="{58F9F12B-AE4F-F012-97E4-B4C81397A014}"/>
          </ac:grpSpMkLst>
        </pc:grpChg>
        <pc:grpChg chg="add del mod">
          <ac:chgData name="Franziska Händschel" userId="e2149472-3187-4d00-b16a-a19eff6fc04a" providerId="ADAL" clId="{E6707F73-E59E-4BE1-B26D-2F640BCD968D}" dt="2023-03-10T15:39:29.043" v="857" actId="165"/>
          <ac:grpSpMkLst>
            <pc:docMk/>
            <pc:sldMk cId="3634443882" sldId="256"/>
            <ac:grpSpMk id="10" creationId="{9E12EF0E-D5EC-8E6A-A646-A01E77B5EC38}"/>
          </ac:grpSpMkLst>
        </pc:grpChg>
        <pc:picChg chg="del">
          <ac:chgData name="Franziska Händschel" userId="e2149472-3187-4d00-b16a-a19eff6fc04a" providerId="ADAL" clId="{E6707F73-E59E-4BE1-B26D-2F640BCD968D}" dt="2023-03-10T11:41:07.730" v="400" actId="478"/>
          <ac:picMkLst>
            <pc:docMk/>
            <pc:sldMk cId="3634443882" sldId="256"/>
            <ac:picMk id="2" creationId="{7C5B9135-3F56-8429-E327-D1DD3C5FE425}"/>
          </ac:picMkLst>
        </pc:picChg>
      </pc:sldChg>
      <pc:sldChg chg="addSp delSp modSp mod modClrScheme chgLayout">
        <pc:chgData name="Franziska Händschel" userId="e2149472-3187-4d00-b16a-a19eff6fc04a" providerId="ADAL" clId="{E6707F73-E59E-4BE1-B26D-2F640BCD968D}" dt="2023-03-10T15:47:04.703" v="888" actId="34135"/>
        <pc:sldMkLst>
          <pc:docMk/>
          <pc:sldMk cId="3281390019" sldId="257"/>
        </pc:sldMkLst>
        <pc:spChg chg="del">
          <ac:chgData name="Franziska Händschel" userId="e2149472-3187-4d00-b16a-a19eff6fc04a" providerId="ADAL" clId="{E6707F73-E59E-4BE1-B26D-2F640BCD968D}" dt="2023-03-10T11:31:50.590" v="245" actId="478"/>
          <ac:spMkLst>
            <pc:docMk/>
            <pc:sldMk cId="3281390019" sldId="257"/>
            <ac:spMk id="4" creationId="{748550BE-B6C1-34BE-2803-CCEF261FA71F}"/>
          </ac:spMkLst>
        </pc:spChg>
        <pc:spChg chg="del">
          <ac:chgData name="Franziska Händschel" userId="e2149472-3187-4d00-b16a-a19eff6fc04a" providerId="ADAL" clId="{E6707F73-E59E-4BE1-B26D-2F640BCD968D}" dt="2023-03-10T11:31:50.590" v="245" actId="478"/>
          <ac:spMkLst>
            <pc:docMk/>
            <pc:sldMk cId="3281390019" sldId="257"/>
            <ac:spMk id="5" creationId="{AA526767-5ACA-EA12-CADE-A0779D0A6F3D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9" creationId="{CB046188-B227-FA78-B377-42AB3C01086D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12" creationId="{B7FB9952-9CF1-061F-EC85-63CD23230CF2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14" creationId="{9DED2499-DCEE-FF49-8D05-5C045AE2621C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19" creationId="{2681D8DD-C8FC-C953-8C2E-2147B3093D8F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21" creationId="{2AC40F51-65CD-ED20-3C66-677FE4147AE8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22" creationId="{33A2F4A0-0247-7FDD-A44C-337B8A998274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27" creationId="{27B6EEB2-A359-D6BB-1991-AD9982C6311C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28" creationId="{E22243C6-9576-2EA3-ED6F-671419533A47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29" creationId="{5A336999-18E1-9443-5AF5-69BD21CB32CA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33" creationId="{2A8A57CE-F7E6-BA82-8483-023F11B71EC5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34" creationId="{F323B7EA-EB5A-FE5E-7CB2-5B3C92FEBA00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35" creationId="{F2DF6EA3-7444-9633-CD2B-FB97E0F62BD5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36" creationId="{9BB6CCF6-814C-F348-E439-DB2CB27C43B4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37" creationId="{2C395006-B108-724D-9477-608C9B4C988E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38" creationId="{E13D3130-CDF6-7B2E-DAF2-8A8E764ED820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39" creationId="{7860A065-1F98-2836-96A9-C9C9C22CE1C2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0" creationId="{023CE229-E772-97E5-6BF9-0ED8E94C70DA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1" creationId="{CB64F803-40DD-2693-9661-560B17E83E6D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2" creationId="{FF1B1395-6FF2-C747-5F08-232327481697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3" creationId="{7198F577-DA28-32B6-07F2-7EE0F4698441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4" creationId="{8B5325A3-099A-3524-56D1-C72EB95188BC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6" creationId="{C5B975A6-1510-9497-5FB2-0F39760670D3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7" creationId="{25EBC026-8B16-8050-20E9-C2AF00039038}"/>
          </ac:spMkLst>
        </pc:spChg>
        <pc:spChg chg="mod topLvl">
          <ac:chgData name="Franziska Händschel" userId="e2149472-3187-4d00-b16a-a19eff6fc04a" providerId="ADAL" clId="{E6707F73-E59E-4BE1-B26D-2F640BCD968D}" dt="2023-03-10T15:47:04.703" v="888" actId="34135"/>
          <ac:spMkLst>
            <pc:docMk/>
            <pc:sldMk cId="3281390019" sldId="257"/>
            <ac:spMk id="48" creationId="{BA246DAD-6B07-5081-76B2-EBB7E84BB164}"/>
          </ac:spMkLst>
        </pc:spChg>
        <pc:grpChg chg="add del mod">
          <ac:chgData name="Franziska Händschel" userId="e2149472-3187-4d00-b16a-a19eff6fc04a" providerId="ADAL" clId="{E6707F73-E59E-4BE1-B26D-2F640BCD968D}" dt="2023-03-10T15:39:00.993" v="853" actId="165"/>
          <ac:grpSpMkLst>
            <pc:docMk/>
            <pc:sldMk cId="3281390019" sldId="257"/>
            <ac:grpSpMk id="3" creationId="{A00B1F2C-B1BA-81CC-0439-516089EA3517}"/>
          </ac:grpSpMkLst>
        </pc:grpChg>
        <pc:grpChg chg="del">
          <ac:chgData name="Franziska Händschel" userId="e2149472-3187-4d00-b16a-a19eff6fc04a" providerId="ADAL" clId="{E6707F73-E59E-4BE1-B26D-2F640BCD968D}" dt="2023-03-10T11:16:43.429" v="131" actId="478"/>
          <ac:grpSpMkLst>
            <pc:docMk/>
            <pc:sldMk cId="3281390019" sldId="257"/>
            <ac:grpSpMk id="6" creationId="{3B4827E4-6FA5-BD3D-0BDF-5FCE2E6EE729}"/>
          </ac:grpSpMkLst>
        </pc:grpChg>
        <pc:picChg chg="del">
          <ac:chgData name="Franziska Händschel" userId="e2149472-3187-4d00-b16a-a19eff6fc04a" providerId="ADAL" clId="{E6707F73-E59E-4BE1-B26D-2F640BCD968D}" dt="2023-03-10T11:39:14.527" v="365" actId="478"/>
          <ac:picMkLst>
            <pc:docMk/>
            <pc:sldMk cId="3281390019" sldId="257"/>
            <ac:picMk id="2" creationId="{7C5B9135-3F56-8429-E327-D1DD3C5FE425}"/>
          </ac:picMkLst>
        </pc:picChg>
      </pc:sldChg>
      <pc:sldChg chg="addSp delSp modSp mod modClrScheme chgLayout">
        <pc:chgData name="Franziska Händschel" userId="e2149472-3187-4d00-b16a-a19eff6fc04a" providerId="ADAL" clId="{E6707F73-E59E-4BE1-B26D-2F640BCD968D}" dt="2023-03-10T15:46:52.522" v="886" actId="34135"/>
        <pc:sldMkLst>
          <pc:docMk/>
          <pc:sldMk cId="2617170575" sldId="258"/>
        </pc:sldMkLst>
        <pc:spChg chg="del">
          <ac:chgData name="Franziska Händschel" userId="e2149472-3187-4d00-b16a-a19eff6fc04a" providerId="ADAL" clId="{E6707F73-E59E-4BE1-B26D-2F640BCD968D}" dt="2023-03-10T11:32:04.615" v="249" actId="478"/>
          <ac:spMkLst>
            <pc:docMk/>
            <pc:sldMk cId="2617170575" sldId="258"/>
            <ac:spMk id="4" creationId="{748550BE-B6C1-34BE-2803-CCEF261FA71F}"/>
          </ac:spMkLst>
        </pc:spChg>
        <pc:spChg chg="del">
          <ac:chgData name="Franziska Händschel" userId="e2149472-3187-4d00-b16a-a19eff6fc04a" providerId="ADAL" clId="{E6707F73-E59E-4BE1-B26D-2F640BCD968D}" dt="2023-03-10T11:32:06.792" v="250" actId="478"/>
          <ac:spMkLst>
            <pc:docMk/>
            <pc:sldMk cId="2617170575" sldId="258"/>
            <ac:spMk id="5" creationId="{AA526767-5ACA-EA12-CADE-A0779D0A6F3D}"/>
          </ac:spMkLst>
        </pc:spChg>
        <pc:spChg chg="del">
          <ac:chgData name="Franziska Händschel" userId="e2149472-3187-4d00-b16a-a19eff6fc04a" providerId="ADAL" clId="{E6707F73-E59E-4BE1-B26D-2F640BCD968D}" dt="2023-03-10T11:16:55.893" v="133" actId="478"/>
          <ac:spMkLst>
            <pc:docMk/>
            <pc:sldMk cId="2617170575" sldId="258"/>
            <ac:spMk id="8" creationId="{63B7003E-4D7F-2F74-2757-DDCCCDFEB198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9" creationId="{A4E80D2A-72C3-142E-1329-459D3B7E5EBC}"/>
          </ac:spMkLst>
        </pc:spChg>
        <pc:spChg chg="del mod topLvl">
          <ac:chgData name="Franziska Händschel" userId="e2149472-3187-4d00-b16a-a19eff6fc04a" providerId="ADAL" clId="{E6707F73-E59E-4BE1-B26D-2F640BCD968D}" dt="2023-03-10T15:41:30.782" v="873" actId="478"/>
          <ac:spMkLst>
            <pc:docMk/>
            <pc:sldMk cId="2617170575" sldId="258"/>
            <ac:spMk id="12" creationId="{FE8A1074-CCD0-1D76-1F6A-2A16D43FA2C0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14" creationId="{144FD22D-946F-A2F5-F633-9B0E8AB2BFEE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15" creationId="{EBCFD192-C3BE-BC83-DF80-74A06AC53510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18" creationId="{BDCBA801-47F4-EC94-D6D8-5C3C5FE44A25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19" creationId="{6346BB86-85AD-7D00-6EB3-C9FF96404F9B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31" creationId="{22E98F77-6A9A-7EC2-D4DC-23C0BB4F01EC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32" creationId="{6FFD7356-2C92-6660-E574-8E0B07108065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39" creationId="{D2E3F84E-4E13-4A8E-D42B-77576883474E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0" creationId="{91CA84F6-AC2D-7C4B-DFE5-94DEAAF46D19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1" creationId="{44A3FC38-A57C-9D9F-5AC8-2C8EB80DA39F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2" creationId="{DC61B946-38E2-7856-332C-9F9749BE7E38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3" creationId="{96064CCD-2CF3-146F-E1C0-AE87FB888417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4" creationId="{930B0E4F-09B5-16BA-FD74-18E25F7193B3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5" creationId="{2CCFE815-C866-DE07-17AD-BC1192532AC2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6" creationId="{157B1E79-E134-EE61-5AE4-14B980CBBFC2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7" creationId="{B5D3FEA3-47AA-7091-715D-04E951EEEA57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8" creationId="{440F376E-A857-37CA-CAA0-4750EB4B5E04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49" creationId="{402E9444-1865-C968-A93D-AB8D65FBFAFE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50" creationId="{7B764255-9D33-8C34-81B3-EB917A4BA0D2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51" creationId="{478B3284-1537-6FE7-BD7F-387724CB3DBA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52" creationId="{79389A45-29F3-8CEC-2889-22F9568E522C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53" creationId="{84ACD8E8-7638-6946-65D0-DDE4950F5E72}"/>
          </ac:spMkLst>
        </pc:spChg>
        <pc:spChg chg="mod topLvl">
          <ac:chgData name="Franziska Händschel" userId="e2149472-3187-4d00-b16a-a19eff6fc04a" providerId="ADAL" clId="{E6707F73-E59E-4BE1-B26D-2F640BCD968D}" dt="2023-03-10T15:46:52.522" v="886" actId="34135"/>
          <ac:spMkLst>
            <pc:docMk/>
            <pc:sldMk cId="2617170575" sldId="258"/>
            <ac:spMk id="54" creationId="{D8920479-4680-076E-9A43-87D23EFC500D}"/>
          </ac:spMkLst>
        </pc:spChg>
        <pc:grpChg chg="add del mod">
          <ac:chgData name="Franziska Händschel" userId="e2149472-3187-4d00-b16a-a19eff6fc04a" providerId="ADAL" clId="{E6707F73-E59E-4BE1-B26D-2F640BCD968D}" dt="2023-03-10T15:38:04.527" v="844" actId="165"/>
          <ac:grpSpMkLst>
            <pc:docMk/>
            <pc:sldMk cId="2617170575" sldId="258"/>
            <ac:grpSpMk id="3" creationId="{2EC3D577-4A33-A379-4B27-126A5A0C9D78}"/>
          </ac:grpSpMkLst>
        </pc:grpChg>
        <pc:picChg chg="del mod">
          <ac:chgData name="Franziska Händschel" userId="e2149472-3187-4d00-b16a-a19eff6fc04a" providerId="ADAL" clId="{E6707F73-E59E-4BE1-B26D-2F640BCD968D}" dt="2023-03-10T11:36:21.983" v="323" actId="21"/>
          <ac:picMkLst>
            <pc:docMk/>
            <pc:sldMk cId="2617170575" sldId="258"/>
            <ac:picMk id="2" creationId="{7C5B9135-3F56-8429-E327-D1DD3C5FE425}"/>
          </ac:picMkLst>
        </pc:picChg>
        <pc:picChg chg="del">
          <ac:chgData name="Franziska Händschel" userId="e2149472-3187-4d00-b16a-a19eff6fc04a" providerId="ADAL" clId="{E6707F73-E59E-4BE1-B26D-2F640BCD968D}" dt="2023-03-10T11:16:57.260" v="134" actId="478"/>
          <ac:picMkLst>
            <pc:docMk/>
            <pc:sldMk cId="2617170575" sldId="258"/>
            <ac:picMk id="7" creationId="{544F6ECF-A23A-ABBF-542A-AB79FD71FED1}"/>
          </ac:picMkLst>
        </pc:picChg>
      </pc:sldChg>
      <pc:sldChg chg="addSp delSp modSp mod modClrScheme chgLayout">
        <pc:chgData name="Franziska Händschel" userId="e2149472-3187-4d00-b16a-a19eff6fc04a" providerId="ADAL" clId="{E6707F73-E59E-4BE1-B26D-2F640BCD968D}" dt="2023-03-10T15:46:59.635" v="887" actId="34135"/>
        <pc:sldMkLst>
          <pc:docMk/>
          <pc:sldMk cId="2620177095" sldId="260"/>
        </pc:sldMkLst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3" creationId="{BD878DA4-BD74-94FB-EE13-0F236FB5E903}"/>
          </ac:spMkLst>
        </pc:spChg>
        <pc:spChg chg="del">
          <ac:chgData name="Franziska Händschel" userId="e2149472-3187-4d00-b16a-a19eff6fc04a" providerId="ADAL" clId="{E6707F73-E59E-4BE1-B26D-2F640BCD968D}" dt="2023-03-10T11:31:58.096" v="247" actId="478"/>
          <ac:spMkLst>
            <pc:docMk/>
            <pc:sldMk cId="2620177095" sldId="260"/>
            <ac:spMk id="4" creationId="{748550BE-B6C1-34BE-2803-CCEF261FA71F}"/>
          </ac:spMkLst>
        </pc:spChg>
        <pc:spChg chg="del">
          <ac:chgData name="Franziska Händschel" userId="e2149472-3187-4d00-b16a-a19eff6fc04a" providerId="ADAL" clId="{E6707F73-E59E-4BE1-B26D-2F640BCD968D}" dt="2023-03-10T11:31:58.096" v="247" actId="478"/>
          <ac:spMkLst>
            <pc:docMk/>
            <pc:sldMk cId="2620177095" sldId="260"/>
            <ac:spMk id="5" creationId="{AA526767-5ACA-EA12-CADE-A0779D0A6F3D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9" creationId="{38875D88-2341-DEDC-1B75-F38A94AC9D10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11" creationId="{D19BC3A1-DD89-728C-C40F-129555177A5C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12" creationId="{E52D1B62-C8FC-909E-0927-FBDBA8860497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14" creationId="{4AD64925-FC5B-B148-ED4E-D65D57E26A83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1" creationId="{82DA9C0B-20D3-BE66-FE82-9F1AF8B12AA7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2" creationId="{D281ECFD-E303-7C17-1948-0654360C87ED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3" creationId="{385B6D01-ACFD-70B1-9B21-AA08F3A54BB4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5" creationId="{C8DD8C93-FA14-F989-50E1-E636787B0C1D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6" creationId="{2977A8DA-8582-AC1B-621A-E3D8555B37AD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7" creationId="{27B6EEB2-A359-D6BB-1991-AD9982C6311C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8" creationId="{E22243C6-9576-2EA3-ED6F-671419533A47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29" creationId="{5A336999-18E1-9443-5AF5-69BD21CB32CA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33" creationId="{2A8A57CE-F7E6-BA82-8483-023F11B71EC5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34" creationId="{F323B7EA-EB5A-FE5E-7CB2-5B3C92FEBA00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35" creationId="{F2DF6EA3-7444-9633-CD2B-FB97E0F62BD5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36" creationId="{4957A535-B088-CFAE-87D9-67BB8C454F4B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38" creationId="{8571E01C-850A-E64C-22CE-A63A91F78732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39" creationId="{5A77F401-6C4A-7EBC-71D8-4A9A5A31D1C2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40" creationId="{6585DDC1-D40A-7EF4-AFD9-007EB6073B7F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42" creationId="{1AB2A2E1-A1CD-72EE-385E-C79334ADA549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43" creationId="{751BF986-3D7B-119E-15A5-07D32DB9C053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44" creationId="{D322768F-EE67-6EE4-EF0E-7FC0DECFCD7A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45" creationId="{7760451F-06F0-9E2F-1653-542298428D23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46" creationId="{CD390567-2B73-2779-6861-BC69800E15EB}"/>
          </ac:spMkLst>
        </pc:spChg>
        <pc:spChg chg="mod topLvl">
          <ac:chgData name="Franziska Händschel" userId="e2149472-3187-4d00-b16a-a19eff6fc04a" providerId="ADAL" clId="{E6707F73-E59E-4BE1-B26D-2F640BCD968D}" dt="2023-03-10T15:46:59.635" v="887" actId="34135"/>
          <ac:spMkLst>
            <pc:docMk/>
            <pc:sldMk cId="2620177095" sldId="260"/>
            <ac:spMk id="47" creationId="{1C89FDAE-FCEE-CFE4-7631-AF7572B9DCAF}"/>
          </ac:spMkLst>
        </pc:spChg>
        <pc:grpChg chg="del">
          <ac:chgData name="Franziska Händschel" userId="e2149472-3187-4d00-b16a-a19eff6fc04a" providerId="ADAL" clId="{E6707F73-E59E-4BE1-B26D-2F640BCD968D}" dt="2023-03-10T11:16:49.501" v="132" actId="478"/>
          <ac:grpSpMkLst>
            <pc:docMk/>
            <pc:sldMk cId="2620177095" sldId="260"/>
            <ac:grpSpMk id="6" creationId="{3B4827E4-6FA5-BD3D-0BDF-5FCE2E6EE729}"/>
          </ac:grpSpMkLst>
        </pc:grpChg>
        <pc:grpChg chg="add del mod">
          <ac:chgData name="Franziska Händschel" userId="e2149472-3187-4d00-b16a-a19eff6fc04a" providerId="ADAL" clId="{E6707F73-E59E-4BE1-B26D-2F640BCD968D}" dt="2023-03-10T15:38:31.677" v="848" actId="165"/>
          <ac:grpSpMkLst>
            <pc:docMk/>
            <pc:sldMk cId="2620177095" sldId="260"/>
            <ac:grpSpMk id="10" creationId="{E7A5FD53-7486-6174-D590-E915033DFB95}"/>
          </ac:grpSpMkLst>
        </pc:grpChg>
        <pc:picChg chg="del">
          <ac:chgData name="Franziska Händschel" userId="e2149472-3187-4d00-b16a-a19eff6fc04a" providerId="ADAL" clId="{E6707F73-E59E-4BE1-B26D-2F640BCD968D}" dt="2023-03-10T11:36:45.653" v="328" actId="478"/>
          <ac:picMkLst>
            <pc:docMk/>
            <pc:sldMk cId="2620177095" sldId="260"/>
            <ac:picMk id="2" creationId="{7C5B9135-3F56-8429-E327-D1DD3C5FE425}"/>
          </ac:picMkLst>
        </pc:picChg>
      </pc:sldChg>
      <pc:sldChg chg="addSp delSp modSp mod">
        <pc:chgData name="Franziska Händschel" userId="e2149472-3187-4d00-b16a-a19eff6fc04a" providerId="ADAL" clId="{E6707F73-E59E-4BE1-B26D-2F640BCD968D}" dt="2023-03-10T15:47:20.180" v="891" actId="478"/>
        <pc:sldMkLst>
          <pc:docMk/>
          <pc:sldMk cId="508219281" sldId="261"/>
        </pc:sldMkLst>
        <pc:spChg chg="mod topLvl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2" creationId="{9ADD010D-942E-A023-522D-6B8B8AD1D5E4}"/>
          </ac:spMkLst>
        </pc:spChg>
        <pc:spChg chg="add mod ord topLvl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3" creationId="{FB36D146-300A-61F8-83CF-6325D6E1A094}"/>
          </ac:spMkLst>
        </pc:spChg>
        <pc:spChg chg="del mod">
          <ac:chgData name="Franziska Händschel" userId="e2149472-3187-4d00-b16a-a19eff6fc04a" providerId="ADAL" clId="{E6707F73-E59E-4BE1-B26D-2F640BCD968D}" dt="2023-03-10T15:47:20.180" v="891" actId="478"/>
          <ac:spMkLst>
            <pc:docMk/>
            <pc:sldMk cId="508219281" sldId="261"/>
            <ac:spMk id="4" creationId="{748550BE-B6C1-34BE-2803-CCEF261FA71F}"/>
          </ac:spMkLst>
        </pc:spChg>
        <pc:spChg chg="del">
          <ac:chgData name="Franziska Händschel" userId="e2149472-3187-4d00-b16a-a19eff6fc04a" providerId="ADAL" clId="{E6707F73-E59E-4BE1-B26D-2F640BCD968D}" dt="2023-03-10T11:20:10.814" v="160" actId="478"/>
          <ac:spMkLst>
            <pc:docMk/>
            <pc:sldMk cId="508219281" sldId="261"/>
            <ac:spMk id="5" creationId="{AA526767-5ACA-EA12-CADE-A0779D0A6F3D}"/>
          </ac:spMkLst>
        </pc:spChg>
        <pc:spChg chg="mod topLvl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9" creationId="{302C6628-3745-E201-BD7D-1249DDE4F65E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0" creationId="{0ADFE12F-BDEE-56E4-53CB-32C65C2DB455}"/>
          </ac:spMkLst>
        </pc:spChg>
        <pc:spChg chg="mod topLvl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1" creationId="{1B4D2114-8746-D09E-523B-09BC5D2AA5A7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2" creationId="{53BA2D19-CF88-57D0-D3D0-73693FEC4F57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3" creationId="{E879BAAA-B6EC-4ACB-B6AE-6763B0937ED4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4" creationId="{BBE6CA1D-E865-2C68-A09E-71F206C9074C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5" creationId="{0C787D1F-49B7-05D3-9234-0F9F718960AF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6" creationId="{0549A0DA-12F7-56D7-B43A-DAFE807E5FD0}"/>
          </ac:spMkLst>
        </pc:spChg>
        <pc:spChg chg="add mod ord topLvl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7" creationId="{A265FC34-16C4-050E-4397-C22309A7F109}"/>
          </ac:spMkLst>
        </pc:spChg>
        <pc:spChg chg="add mod ord topLvl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18" creationId="{B8E7B97F-3F63-CB0E-9886-99445268B1C0}"/>
          </ac:spMkLst>
        </pc:spChg>
        <pc:spChg chg="del mod">
          <ac:chgData name="Franziska Händschel" userId="e2149472-3187-4d00-b16a-a19eff6fc04a" providerId="ADAL" clId="{E6707F73-E59E-4BE1-B26D-2F640BCD968D}" dt="2023-03-10T15:40:49.660" v="862" actId="478"/>
          <ac:spMkLst>
            <pc:docMk/>
            <pc:sldMk cId="508219281" sldId="261"/>
            <ac:spMk id="27" creationId="{27B6EEB2-A359-D6BB-1991-AD9982C6311C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31" creationId="{22E98F77-6A9A-7EC2-D4DC-23C0BB4F01EC}"/>
          </ac:spMkLst>
        </pc:spChg>
        <pc:spChg chg="mod">
          <ac:chgData name="Franziska Händschel" userId="e2149472-3187-4d00-b16a-a19eff6fc04a" providerId="ADAL" clId="{E6707F73-E59E-4BE1-B26D-2F640BCD968D}" dt="2023-03-10T15:47:16.057" v="890" actId="34135"/>
          <ac:spMkLst>
            <pc:docMk/>
            <pc:sldMk cId="508219281" sldId="261"/>
            <ac:spMk id="32" creationId="{6FFD7356-2C92-6660-E574-8E0B07108065}"/>
          </ac:spMkLst>
        </pc:spChg>
        <pc:grpChg chg="del">
          <ac:chgData name="Franziska Händschel" userId="e2149472-3187-4d00-b16a-a19eff6fc04a" providerId="ADAL" clId="{E6707F73-E59E-4BE1-B26D-2F640BCD968D}" dt="2023-03-08T15:36:18.091" v="66" actId="478"/>
          <ac:grpSpMkLst>
            <pc:docMk/>
            <pc:sldMk cId="508219281" sldId="261"/>
            <ac:grpSpMk id="6" creationId="{3B4827E4-6FA5-BD3D-0BDF-5FCE2E6EE729}"/>
          </ac:grpSpMkLst>
        </pc:grpChg>
        <pc:grpChg chg="add del mod">
          <ac:chgData name="Franziska Händschel" userId="e2149472-3187-4d00-b16a-a19eff6fc04a" providerId="ADAL" clId="{E6707F73-E59E-4BE1-B26D-2F640BCD968D}" dt="2023-03-10T15:37:39.436" v="840" actId="165"/>
          <ac:grpSpMkLst>
            <pc:docMk/>
            <pc:sldMk cId="508219281" sldId="261"/>
            <ac:grpSpMk id="6" creationId="{5D748685-5AB8-575D-403A-9932F2F5DA1F}"/>
          </ac:grpSpMkLst>
        </pc:grpChg>
        <pc:grpChg chg="add mod">
          <ac:chgData name="Franziska Händschel" userId="e2149472-3187-4d00-b16a-a19eff6fc04a" providerId="ADAL" clId="{E6707F73-E59E-4BE1-B26D-2F640BCD968D}" dt="2023-03-10T15:47:16.057" v="890" actId="34135"/>
          <ac:grpSpMkLst>
            <pc:docMk/>
            <pc:sldMk cId="508219281" sldId="261"/>
            <ac:grpSpMk id="7" creationId="{C0D5FC59-BA7F-9EFE-C0A3-C9724D4A6B70}"/>
          </ac:grpSpMkLst>
        </pc:grpChg>
        <pc:picChg chg="add del mod">
          <ac:chgData name="Franziska Händschel" userId="e2149472-3187-4d00-b16a-a19eff6fc04a" providerId="ADAL" clId="{E6707F73-E59E-4BE1-B26D-2F640BCD968D}" dt="2023-03-10T11:43:27.046" v="443" actId="21"/>
          <ac:picMkLst>
            <pc:docMk/>
            <pc:sldMk cId="508219281" sldId="261"/>
            <ac:picMk id="19" creationId="{0CD1C2CE-895F-E3E5-C448-8888AB74E898}"/>
          </ac:picMkLst>
        </pc:picChg>
      </pc:sldChg>
      <pc:sldChg chg="del">
        <pc:chgData name="Franziska Händschel" userId="e2149472-3187-4d00-b16a-a19eff6fc04a" providerId="ADAL" clId="{E6707F73-E59E-4BE1-B26D-2F640BCD968D}" dt="2023-03-10T11:16:59.361" v="135" actId="47"/>
        <pc:sldMkLst>
          <pc:docMk/>
          <pc:sldMk cId="2277902387" sldId="262"/>
        </pc:sldMkLst>
      </pc:sldChg>
      <pc:sldMasterChg chg="addSp delSp modSp mod delSldLayout modSldLayout">
        <pc:chgData name="Franziska Händschel" userId="e2149472-3187-4d00-b16a-a19eff6fc04a" providerId="ADAL" clId="{E6707F73-E59E-4BE1-B26D-2F640BCD968D}" dt="2023-03-10T14:58:40.966" v="835" actId="20577"/>
        <pc:sldMasterMkLst>
          <pc:docMk/>
          <pc:sldMasterMk cId="2184161750" sldId="2147483660"/>
        </pc:sldMasterMkLst>
        <pc:spChg chg="del">
          <ac:chgData name="Franziska Händschel" userId="e2149472-3187-4d00-b16a-a19eff6fc04a" providerId="ADAL" clId="{E6707F73-E59E-4BE1-B26D-2F640BCD968D}" dt="2023-03-10T11:17:20.827" v="136" actId="478"/>
          <ac:spMkLst>
            <pc:docMk/>
            <pc:sldMasterMk cId="2184161750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E6707F73-E59E-4BE1-B26D-2F640BCD968D}" dt="2023-03-10T11:17:20.827" v="136" actId="478"/>
          <ac:spMkLst>
            <pc:docMk/>
            <pc:sldMasterMk cId="2184161750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E6707F73-E59E-4BE1-B26D-2F640BCD968D}" dt="2023-03-10T11:17:20.827" v="136" actId="478"/>
          <ac:spMkLst>
            <pc:docMk/>
            <pc:sldMasterMk cId="2184161750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E6707F73-E59E-4BE1-B26D-2F640BCD968D}" dt="2023-03-10T11:17:20.827" v="136" actId="478"/>
          <ac:spMkLst>
            <pc:docMk/>
            <pc:sldMasterMk cId="2184161750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E6707F73-E59E-4BE1-B26D-2F640BCD968D}" dt="2023-03-10T11:17:20.827" v="136" actId="478"/>
          <ac:spMkLst>
            <pc:docMk/>
            <pc:sldMasterMk cId="2184161750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E6707F73-E59E-4BE1-B26D-2F640BCD968D}" dt="2023-03-10T11:19:56.928" v="159"/>
          <ac:spMkLst>
            <pc:docMk/>
            <pc:sldMasterMk cId="2184161750" sldId="2147483660"/>
            <ac:spMk id="10" creationId="{A5492725-9111-B9A6-8420-33DCC25EDEF6}"/>
          </ac:spMkLst>
        </pc:spChg>
        <pc:grpChg chg="add mod">
          <ac:chgData name="Franziska Händschel" userId="e2149472-3187-4d00-b16a-a19eff6fc04a" providerId="ADAL" clId="{E6707F73-E59E-4BE1-B26D-2F640BCD968D}" dt="2023-03-10T11:19:56.928" v="159"/>
          <ac:grpSpMkLst>
            <pc:docMk/>
            <pc:sldMasterMk cId="2184161750" sldId="2147483660"/>
            <ac:grpSpMk id="8" creationId="{BEB5F515-B77B-85AF-0027-6F63A2FF8901}"/>
          </ac:grpSpMkLst>
        </pc:grpChg>
        <pc:picChg chg="add del mod">
          <ac:chgData name="Franziska Händschel" userId="e2149472-3187-4d00-b16a-a19eff6fc04a" providerId="ADAL" clId="{E6707F73-E59E-4BE1-B26D-2F640BCD968D}" dt="2023-03-10T11:22:42.772" v="180" actId="478"/>
          <ac:picMkLst>
            <pc:docMk/>
            <pc:sldMasterMk cId="2184161750" sldId="2147483660"/>
            <ac:picMk id="7" creationId="{76A88229-CD3D-11EF-5871-FBCEA4B1A798}"/>
          </ac:picMkLst>
        </pc:picChg>
        <pc:picChg chg="mod">
          <ac:chgData name="Franziska Händschel" userId="e2149472-3187-4d00-b16a-a19eff6fc04a" providerId="ADAL" clId="{E6707F73-E59E-4BE1-B26D-2F640BCD968D}" dt="2023-03-10T11:19:56.928" v="159"/>
          <ac:picMkLst>
            <pc:docMk/>
            <pc:sldMasterMk cId="2184161750" sldId="2147483660"/>
            <ac:picMk id="9" creationId="{1B7F6ED9-1F8D-3C5D-A9C9-0A08A109A76C}"/>
          </ac:picMkLst>
        </pc:picChg>
        <pc:picChg chg="add mod">
          <ac:chgData name="Franziska Händschel" userId="e2149472-3187-4d00-b16a-a19eff6fc04a" providerId="ADAL" clId="{E6707F73-E59E-4BE1-B26D-2F640BCD968D}" dt="2023-03-10T11:22:43.253" v="181"/>
          <ac:picMkLst>
            <pc:docMk/>
            <pc:sldMasterMk cId="2184161750" sldId="2147483660"/>
            <ac:picMk id="11" creationId="{FE2F0942-0056-649F-276B-C416BD801C60}"/>
          </ac:picMkLst>
        </pc:picChg>
        <pc:sldLayoutChg chg="addSp delSp modSp mod">
          <pc:chgData name="Franziska Händschel" userId="e2149472-3187-4d00-b16a-a19eff6fc04a" providerId="ADAL" clId="{E6707F73-E59E-4BE1-B26D-2F640BCD968D}" dt="2023-03-10T14:58:24.048" v="827" actId="20577"/>
          <pc:sldLayoutMkLst>
            <pc:docMk/>
            <pc:sldMasterMk cId="2184161750" sldId="2147483660"/>
            <pc:sldLayoutMk cId="1053191465" sldId="2147483661"/>
          </pc:sldLayoutMkLst>
          <pc:spChg chg="del">
            <ac:chgData name="Franziska Händschel" userId="e2149472-3187-4d00-b16a-a19eff6fc04a" providerId="ADAL" clId="{E6707F73-E59E-4BE1-B26D-2F640BCD968D}" dt="2023-03-10T11:17:23.193" v="137" actId="478"/>
            <ac:spMkLst>
              <pc:docMk/>
              <pc:sldMasterMk cId="2184161750" sldId="2147483660"/>
              <pc:sldLayoutMk cId="1053191465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E6707F73-E59E-4BE1-B26D-2F640BCD968D}" dt="2023-03-10T11:17:23.193" v="137" actId="478"/>
            <ac:spMkLst>
              <pc:docMk/>
              <pc:sldMasterMk cId="2184161750" sldId="2147483660"/>
              <pc:sldLayoutMk cId="1053191465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E6707F73-E59E-4BE1-B26D-2F640BCD968D}" dt="2023-03-10T11:17:23.193" v="137" actId="478"/>
            <ac:spMkLst>
              <pc:docMk/>
              <pc:sldMasterMk cId="2184161750" sldId="2147483660"/>
              <pc:sldLayoutMk cId="1053191465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E6707F73-E59E-4BE1-B26D-2F640BCD968D}" dt="2023-03-10T11:17:23.193" v="137" actId="478"/>
            <ac:spMkLst>
              <pc:docMk/>
              <pc:sldMasterMk cId="2184161750" sldId="2147483660"/>
              <pc:sldLayoutMk cId="1053191465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E6707F73-E59E-4BE1-B26D-2F640BCD968D}" dt="2023-03-10T11:17:23.193" v="137" actId="478"/>
            <ac:spMkLst>
              <pc:docMk/>
              <pc:sldMasterMk cId="2184161750" sldId="2147483660"/>
              <pc:sldLayoutMk cId="1053191465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E6707F73-E59E-4BE1-B26D-2F640BCD968D}" dt="2023-03-10T14:58:24.048" v="827" actId="20577"/>
            <ac:spMkLst>
              <pc:docMk/>
              <pc:sldMasterMk cId="2184161750" sldId="2147483660"/>
              <pc:sldLayoutMk cId="1053191465" sldId="2147483661"/>
              <ac:spMk id="8" creationId="{FC335287-8725-8A3A-73BB-4FA39C6706C3}"/>
            </ac:spMkLst>
          </pc:spChg>
          <pc:picChg chg="add del mod">
            <ac:chgData name="Franziska Händschel" userId="e2149472-3187-4d00-b16a-a19eff6fc04a" providerId="ADAL" clId="{E6707F73-E59E-4BE1-B26D-2F640BCD968D}" dt="2023-03-10T11:18:51.724" v="151" actId="21"/>
            <ac:picMkLst>
              <pc:docMk/>
              <pc:sldMasterMk cId="2184161750" sldId="2147483660"/>
              <pc:sldLayoutMk cId="1053191465" sldId="2147483661"/>
              <ac:picMk id="7" creationId="{98EC174B-8CB1-753A-77DB-E8D7F6130402}"/>
            </ac:picMkLst>
          </pc:picChg>
          <pc:picChg chg="add mod">
            <ac:chgData name="Franziska Händschel" userId="e2149472-3187-4d00-b16a-a19eff6fc04a" providerId="ADAL" clId="{E6707F73-E59E-4BE1-B26D-2F640BCD968D}" dt="2023-03-10T11:43:31.098" v="444"/>
            <ac:picMkLst>
              <pc:docMk/>
              <pc:sldMasterMk cId="2184161750" sldId="2147483660"/>
              <pc:sldLayoutMk cId="1053191465" sldId="2147483661"/>
              <ac:picMk id="9" creationId="{0007BDC3-A2BF-9CD8-9CE0-452B5343B5BD}"/>
            </ac:picMkLst>
          </pc:picChg>
        </pc:sldLayoutChg>
        <pc:sldLayoutChg chg="addSp modSp mod">
          <pc:chgData name="Franziska Händschel" userId="e2149472-3187-4d00-b16a-a19eff6fc04a" providerId="ADAL" clId="{E6707F73-E59E-4BE1-B26D-2F640BCD968D}" dt="2023-03-10T14:58:27.727" v="829" actId="20577"/>
          <pc:sldLayoutMkLst>
            <pc:docMk/>
            <pc:sldMasterMk cId="2184161750" sldId="2147483660"/>
            <pc:sldLayoutMk cId="148784893" sldId="2147483662"/>
          </pc:sldLayoutMkLst>
          <pc:spChg chg="mod">
            <ac:chgData name="Franziska Händschel" userId="e2149472-3187-4d00-b16a-a19eff6fc04a" providerId="ADAL" clId="{E6707F73-E59E-4BE1-B26D-2F640BCD968D}" dt="2023-03-10T14:58:27.727" v="829" actId="20577"/>
            <ac:spMkLst>
              <pc:docMk/>
              <pc:sldMasterMk cId="2184161750" sldId="2147483660"/>
              <pc:sldLayoutMk cId="148784893" sldId="2147483662"/>
              <ac:spMk id="8" creationId="{FC335287-8725-8A3A-73BB-4FA39C6706C3}"/>
            </ac:spMkLst>
          </pc:spChg>
          <pc:picChg chg="add mod">
            <ac:chgData name="Franziska Händschel" userId="e2149472-3187-4d00-b16a-a19eff6fc04a" providerId="ADAL" clId="{E6707F73-E59E-4BE1-B26D-2F640BCD968D}" dt="2023-03-10T11:36:38.050" v="327"/>
            <ac:picMkLst>
              <pc:docMk/>
              <pc:sldMasterMk cId="2184161750" sldId="2147483660"/>
              <pc:sldLayoutMk cId="148784893" sldId="2147483662"/>
              <ac:picMk id="2" creationId="{669AEB43-1C0B-209D-26F3-CD4A12CCE1D3}"/>
            </ac:picMkLst>
          </pc:picChg>
        </pc:sldLayoutChg>
        <pc:sldLayoutChg chg="del">
          <pc:chgData name="Franziska Händschel" userId="e2149472-3187-4d00-b16a-a19eff6fc04a" providerId="ADAL" clId="{E6707F73-E59E-4BE1-B26D-2F640BCD968D}" dt="2023-03-10T11:17:25.257" v="138" actId="2696"/>
          <pc:sldLayoutMkLst>
            <pc:docMk/>
            <pc:sldMasterMk cId="2184161750" sldId="2147483660"/>
            <pc:sldLayoutMk cId="1817660764" sldId="2147483662"/>
          </pc:sldLayoutMkLst>
        </pc:sldLayoutChg>
        <pc:sldLayoutChg chg="del">
          <pc:chgData name="Franziska Händschel" userId="e2149472-3187-4d00-b16a-a19eff6fc04a" providerId="ADAL" clId="{E6707F73-E59E-4BE1-B26D-2F640BCD968D}" dt="2023-03-10T11:17:25.874" v="139" actId="2696"/>
          <pc:sldLayoutMkLst>
            <pc:docMk/>
            <pc:sldMasterMk cId="2184161750" sldId="2147483660"/>
            <pc:sldLayoutMk cId="482148729" sldId="2147483663"/>
          </pc:sldLayoutMkLst>
        </pc:sldLayoutChg>
        <pc:sldLayoutChg chg="addSp modSp mod">
          <pc:chgData name="Franziska Händschel" userId="e2149472-3187-4d00-b16a-a19eff6fc04a" providerId="ADAL" clId="{E6707F73-E59E-4BE1-B26D-2F640BCD968D}" dt="2023-03-10T14:58:32.659" v="831" actId="20577"/>
          <pc:sldLayoutMkLst>
            <pc:docMk/>
            <pc:sldMasterMk cId="2184161750" sldId="2147483660"/>
            <pc:sldLayoutMk cId="2537822738" sldId="2147483663"/>
          </pc:sldLayoutMkLst>
          <pc:spChg chg="mod">
            <ac:chgData name="Franziska Händschel" userId="e2149472-3187-4d00-b16a-a19eff6fc04a" providerId="ADAL" clId="{E6707F73-E59E-4BE1-B26D-2F640BCD968D}" dt="2023-03-10T14:58:32.659" v="831" actId="20577"/>
            <ac:spMkLst>
              <pc:docMk/>
              <pc:sldMasterMk cId="2184161750" sldId="2147483660"/>
              <pc:sldLayoutMk cId="2537822738" sldId="2147483663"/>
              <ac:spMk id="8" creationId="{FC335287-8725-8A3A-73BB-4FA39C6706C3}"/>
            </ac:spMkLst>
          </pc:spChg>
          <pc:picChg chg="add mod">
            <ac:chgData name="Franziska Händschel" userId="e2149472-3187-4d00-b16a-a19eff6fc04a" providerId="ADAL" clId="{E6707F73-E59E-4BE1-B26D-2F640BCD968D}" dt="2023-03-10T11:36:36.126" v="326"/>
            <ac:picMkLst>
              <pc:docMk/>
              <pc:sldMasterMk cId="2184161750" sldId="2147483660"/>
              <pc:sldLayoutMk cId="2537822738" sldId="2147483663"/>
              <ac:picMk id="2" creationId="{9AC39901-889F-7757-54A4-B3795EEC7680}"/>
            </ac:picMkLst>
          </pc:picChg>
        </pc:sldLayoutChg>
        <pc:sldLayoutChg chg="del">
          <pc:chgData name="Franziska Händschel" userId="e2149472-3187-4d00-b16a-a19eff6fc04a" providerId="ADAL" clId="{E6707F73-E59E-4BE1-B26D-2F640BCD968D}" dt="2023-03-10T11:17:26.227" v="140" actId="2696"/>
          <pc:sldLayoutMkLst>
            <pc:docMk/>
            <pc:sldMasterMk cId="2184161750" sldId="2147483660"/>
            <pc:sldLayoutMk cId="917361941" sldId="2147483664"/>
          </pc:sldLayoutMkLst>
        </pc:sldLayoutChg>
        <pc:sldLayoutChg chg="addSp modSp mod">
          <pc:chgData name="Franziska Händschel" userId="e2149472-3187-4d00-b16a-a19eff6fc04a" providerId="ADAL" clId="{E6707F73-E59E-4BE1-B26D-2F640BCD968D}" dt="2023-03-10T14:58:36.732" v="833" actId="20577"/>
          <pc:sldLayoutMkLst>
            <pc:docMk/>
            <pc:sldMasterMk cId="2184161750" sldId="2147483660"/>
            <pc:sldLayoutMk cId="2193881815" sldId="2147483664"/>
          </pc:sldLayoutMkLst>
          <pc:spChg chg="mod">
            <ac:chgData name="Franziska Händschel" userId="e2149472-3187-4d00-b16a-a19eff6fc04a" providerId="ADAL" clId="{E6707F73-E59E-4BE1-B26D-2F640BCD968D}" dt="2023-03-10T14:58:36.732" v="833" actId="20577"/>
            <ac:spMkLst>
              <pc:docMk/>
              <pc:sldMasterMk cId="2184161750" sldId="2147483660"/>
              <pc:sldLayoutMk cId="2193881815" sldId="2147483664"/>
              <ac:spMk id="8" creationId="{FC335287-8725-8A3A-73BB-4FA39C6706C3}"/>
            </ac:spMkLst>
          </pc:spChg>
          <pc:picChg chg="add mod">
            <ac:chgData name="Franziska Händschel" userId="e2149472-3187-4d00-b16a-a19eff6fc04a" providerId="ADAL" clId="{E6707F73-E59E-4BE1-B26D-2F640BCD968D}" dt="2023-03-10T11:36:35.051" v="325"/>
            <ac:picMkLst>
              <pc:docMk/>
              <pc:sldMasterMk cId="2184161750" sldId="2147483660"/>
              <pc:sldLayoutMk cId="2193881815" sldId="2147483664"/>
              <ac:picMk id="2" creationId="{C75D7729-1346-CADE-A3C3-311D38DFAE25}"/>
            </ac:picMkLst>
          </pc:picChg>
        </pc:sldLayoutChg>
        <pc:sldLayoutChg chg="del">
          <pc:chgData name="Franziska Händschel" userId="e2149472-3187-4d00-b16a-a19eff6fc04a" providerId="ADAL" clId="{E6707F73-E59E-4BE1-B26D-2F640BCD968D}" dt="2023-03-10T11:17:26.683" v="141" actId="2696"/>
          <pc:sldLayoutMkLst>
            <pc:docMk/>
            <pc:sldMasterMk cId="2184161750" sldId="2147483660"/>
            <pc:sldLayoutMk cId="705480763" sldId="2147483665"/>
          </pc:sldLayoutMkLst>
        </pc:sldLayoutChg>
        <pc:sldLayoutChg chg="addSp modSp mod">
          <pc:chgData name="Franziska Händschel" userId="e2149472-3187-4d00-b16a-a19eff6fc04a" providerId="ADAL" clId="{E6707F73-E59E-4BE1-B26D-2F640BCD968D}" dt="2023-03-10T14:58:40.966" v="835" actId="20577"/>
          <pc:sldLayoutMkLst>
            <pc:docMk/>
            <pc:sldMasterMk cId="2184161750" sldId="2147483660"/>
            <pc:sldLayoutMk cId="854701726" sldId="2147483665"/>
          </pc:sldLayoutMkLst>
          <pc:spChg chg="mod">
            <ac:chgData name="Franziska Händschel" userId="e2149472-3187-4d00-b16a-a19eff6fc04a" providerId="ADAL" clId="{E6707F73-E59E-4BE1-B26D-2F640BCD968D}" dt="2023-03-10T14:58:40.966" v="835" actId="20577"/>
            <ac:spMkLst>
              <pc:docMk/>
              <pc:sldMasterMk cId="2184161750" sldId="2147483660"/>
              <pc:sldLayoutMk cId="854701726" sldId="2147483665"/>
              <ac:spMk id="8" creationId="{FC335287-8725-8A3A-73BB-4FA39C6706C3}"/>
            </ac:spMkLst>
          </pc:spChg>
          <pc:picChg chg="add mod">
            <ac:chgData name="Franziska Händschel" userId="e2149472-3187-4d00-b16a-a19eff6fc04a" providerId="ADAL" clId="{E6707F73-E59E-4BE1-B26D-2F640BCD968D}" dt="2023-03-10T11:36:33.471" v="324"/>
            <ac:picMkLst>
              <pc:docMk/>
              <pc:sldMasterMk cId="2184161750" sldId="2147483660"/>
              <pc:sldLayoutMk cId="854701726" sldId="2147483665"/>
              <ac:picMk id="2" creationId="{CF1C9381-A63C-2132-19ED-4A3E5392867F}"/>
            </ac:picMkLst>
          </pc:picChg>
        </pc:sldLayoutChg>
        <pc:sldLayoutChg chg="del">
          <pc:chgData name="Franziska Händschel" userId="e2149472-3187-4d00-b16a-a19eff6fc04a" providerId="ADAL" clId="{E6707F73-E59E-4BE1-B26D-2F640BCD968D}" dt="2023-03-10T11:17:27.083" v="142" actId="2696"/>
          <pc:sldLayoutMkLst>
            <pc:docMk/>
            <pc:sldMasterMk cId="2184161750" sldId="2147483660"/>
            <pc:sldLayoutMk cId="1825312979" sldId="2147483666"/>
          </pc:sldLayoutMkLst>
        </pc:sldLayoutChg>
        <pc:sldLayoutChg chg="modSp del mod">
          <pc:chgData name="Franziska Händschel" userId="e2149472-3187-4d00-b16a-a19eff6fc04a" providerId="ADAL" clId="{E6707F73-E59E-4BE1-B26D-2F640BCD968D}" dt="2023-03-10T11:32:45.645" v="262" actId="2696"/>
          <pc:sldLayoutMkLst>
            <pc:docMk/>
            <pc:sldMasterMk cId="2184161750" sldId="2147483660"/>
            <pc:sldLayoutMk cId="2761861123" sldId="2147483666"/>
          </pc:sldLayoutMkLst>
          <pc:spChg chg="mod">
            <ac:chgData name="Franziska Händschel" userId="e2149472-3187-4d00-b16a-a19eff6fc04a" providerId="ADAL" clId="{E6707F73-E59E-4BE1-B26D-2F640BCD968D}" dt="2023-03-10T11:20:46.195" v="173" actId="20577"/>
            <ac:spMkLst>
              <pc:docMk/>
              <pc:sldMasterMk cId="2184161750" sldId="2147483660"/>
              <pc:sldLayoutMk cId="2761861123" sldId="2147483666"/>
              <ac:spMk id="8" creationId="{FC335287-8725-8A3A-73BB-4FA39C6706C3}"/>
            </ac:spMkLst>
          </pc:spChg>
        </pc:sldLayoutChg>
        <pc:sldLayoutChg chg="del">
          <pc:chgData name="Franziska Händschel" userId="e2149472-3187-4d00-b16a-a19eff6fc04a" providerId="ADAL" clId="{E6707F73-E59E-4BE1-B26D-2F640BCD968D}" dt="2023-03-10T11:17:27.684" v="143" actId="2696"/>
          <pc:sldLayoutMkLst>
            <pc:docMk/>
            <pc:sldMasterMk cId="2184161750" sldId="2147483660"/>
            <pc:sldLayoutMk cId="4283430417" sldId="2147483667"/>
          </pc:sldLayoutMkLst>
        </pc:sldLayoutChg>
        <pc:sldLayoutChg chg="del">
          <pc:chgData name="Franziska Händschel" userId="e2149472-3187-4d00-b16a-a19eff6fc04a" providerId="ADAL" clId="{E6707F73-E59E-4BE1-B26D-2F640BCD968D}" dt="2023-03-10T11:17:28.207" v="144" actId="2696"/>
          <pc:sldLayoutMkLst>
            <pc:docMk/>
            <pc:sldMasterMk cId="2184161750" sldId="2147483660"/>
            <pc:sldLayoutMk cId="118614437" sldId="2147483668"/>
          </pc:sldLayoutMkLst>
        </pc:sldLayoutChg>
        <pc:sldLayoutChg chg="del">
          <pc:chgData name="Franziska Händschel" userId="e2149472-3187-4d00-b16a-a19eff6fc04a" providerId="ADAL" clId="{E6707F73-E59E-4BE1-B26D-2F640BCD968D}" dt="2023-03-10T11:17:28.674" v="145" actId="2696"/>
          <pc:sldLayoutMkLst>
            <pc:docMk/>
            <pc:sldMasterMk cId="2184161750" sldId="2147483660"/>
            <pc:sldLayoutMk cId="2902506597" sldId="2147483669"/>
          </pc:sldLayoutMkLst>
        </pc:sldLayoutChg>
        <pc:sldLayoutChg chg="del">
          <pc:chgData name="Franziska Händschel" userId="e2149472-3187-4d00-b16a-a19eff6fc04a" providerId="ADAL" clId="{E6707F73-E59E-4BE1-B26D-2F640BCD968D}" dt="2023-03-10T11:17:29.175" v="146" actId="2696"/>
          <pc:sldLayoutMkLst>
            <pc:docMk/>
            <pc:sldMasterMk cId="2184161750" sldId="2147483660"/>
            <pc:sldLayoutMk cId="789481706" sldId="2147483670"/>
          </pc:sldLayoutMkLst>
        </pc:sldLayoutChg>
        <pc:sldLayoutChg chg="del">
          <pc:chgData name="Franziska Händschel" userId="e2149472-3187-4d00-b16a-a19eff6fc04a" providerId="ADAL" clId="{E6707F73-E59E-4BE1-B26D-2F640BCD968D}" dt="2023-03-10T11:17:29.659" v="147" actId="2696"/>
          <pc:sldLayoutMkLst>
            <pc:docMk/>
            <pc:sldMasterMk cId="2184161750" sldId="2147483660"/>
            <pc:sldLayoutMk cId="3047064964" sldId="2147483671"/>
          </pc:sldLayoutMkLst>
        </pc:sldLayoutChg>
      </pc:sldMasterChg>
    </pc:docChg>
  </pc:docChgLst>
  <pc:docChgLst>
    <pc:chgData name="Franziska Händschel" userId="S::franziska.haendschel@finanztip.de::e2149472-3187-4d00-b16a-a19eff6fc04a" providerId="AD" clId="Web-{C9CA6B3E-086A-CBE3-10E9-A433B798A5CB}"/>
    <pc:docChg chg="modSld">
      <pc:chgData name="Franziska Händschel" userId="S::franziska.haendschel@finanztip.de::e2149472-3187-4d00-b16a-a19eff6fc04a" providerId="AD" clId="Web-{C9CA6B3E-086A-CBE3-10E9-A433B798A5CB}" dt="2023-01-23T15:38:22.199" v="6" actId="20577"/>
      <pc:docMkLst>
        <pc:docMk/>
      </pc:docMkLst>
      <pc:sldChg chg="modSp">
        <pc:chgData name="Franziska Händschel" userId="S::franziska.haendschel@finanztip.de::e2149472-3187-4d00-b16a-a19eff6fc04a" providerId="AD" clId="Web-{C9CA6B3E-086A-CBE3-10E9-A433B798A5CB}" dt="2023-01-23T15:33:36.036" v="1" actId="20577"/>
        <pc:sldMkLst>
          <pc:docMk/>
          <pc:sldMk cId="3281390019" sldId="257"/>
        </pc:sldMkLst>
        <pc:spChg chg="mod">
          <ac:chgData name="Franziska Händschel" userId="S::franziska.haendschel@finanztip.de::e2149472-3187-4d00-b16a-a19eff6fc04a" providerId="AD" clId="Web-{C9CA6B3E-086A-CBE3-10E9-A433B798A5CB}" dt="2023-01-23T15:33:36.036" v="1" actId="20577"/>
          <ac:spMkLst>
            <pc:docMk/>
            <pc:sldMk cId="3281390019" sldId="257"/>
            <ac:spMk id="12" creationId="{B7FB9952-9CF1-061F-EC85-63CD23230CF2}"/>
          </ac:spMkLst>
        </pc:spChg>
      </pc:sldChg>
      <pc:sldChg chg="modSp">
        <pc:chgData name="Franziska Händschel" userId="S::franziska.haendschel@finanztip.de::e2149472-3187-4d00-b16a-a19eff6fc04a" providerId="AD" clId="Web-{C9CA6B3E-086A-CBE3-10E9-A433B798A5CB}" dt="2023-01-23T15:38:22.199" v="6" actId="20577"/>
        <pc:sldMkLst>
          <pc:docMk/>
          <pc:sldMk cId="2617170575" sldId="258"/>
        </pc:sldMkLst>
        <pc:spChg chg="mod">
          <ac:chgData name="Franziska Händschel" userId="S::franziska.haendschel@finanztip.de::e2149472-3187-4d00-b16a-a19eff6fc04a" providerId="AD" clId="Web-{C9CA6B3E-086A-CBE3-10E9-A433B798A5CB}" dt="2023-01-23T15:38:22.199" v="6" actId="20577"/>
          <ac:spMkLst>
            <pc:docMk/>
            <pc:sldMk cId="2617170575" sldId="258"/>
            <ac:spMk id="15" creationId="{0C787D1F-49B7-05D3-9234-0F9F718960AF}"/>
          </ac:spMkLst>
        </pc:spChg>
      </pc:sldChg>
    </pc:docChg>
  </pc:docChgLst>
  <pc:docChgLst>
    <pc:chgData name="Dirk Ahrends" userId="4319949e-1bf1-4fae-94f5-c7e80ffaa492" providerId="ADAL" clId="{678F6968-025C-46D5-8353-66B855B038AB}"/>
    <pc:docChg chg="undo custSel modSld">
      <pc:chgData name="Dirk Ahrends" userId="4319949e-1bf1-4fae-94f5-c7e80ffaa492" providerId="ADAL" clId="{678F6968-025C-46D5-8353-66B855B038AB}" dt="2023-02-08T13:50:19.632" v="120" actId="20577"/>
      <pc:docMkLst>
        <pc:docMk/>
      </pc:docMkLst>
      <pc:sldChg chg="modSp mod">
        <pc:chgData name="Dirk Ahrends" userId="4319949e-1bf1-4fae-94f5-c7e80ffaa492" providerId="ADAL" clId="{678F6968-025C-46D5-8353-66B855B038AB}" dt="2023-02-08T13:40:44.824" v="84" actId="20577"/>
        <pc:sldMkLst>
          <pc:docMk/>
          <pc:sldMk cId="3281390019" sldId="257"/>
        </pc:sldMkLst>
        <pc:spChg chg="mod">
          <ac:chgData name="Dirk Ahrends" userId="4319949e-1bf1-4fae-94f5-c7e80ffaa492" providerId="ADAL" clId="{678F6968-025C-46D5-8353-66B855B038AB}" dt="2023-02-08T13:39:25.049" v="4"/>
          <ac:spMkLst>
            <pc:docMk/>
            <pc:sldMk cId="3281390019" sldId="257"/>
            <ac:spMk id="36" creationId="{9BB6CCF6-814C-F348-E439-DB2CB27C43B4}"/>
          </ac:spMkLst>
        </pc:spChg>
        <pc:spChg chg="mod">
          <ac:chgData name="Dirk Ahrends" userId="4319949e-1bf1-4fae-94f5-c7e80ffaa492" providerId="ADAL" clId="{678F6968-025C-46D5-8353-66B855B038AB}" dt="2023-02-08T13:40:44.824" v="84" actId="20577"/>
          <ac:spMkLst>
            <pc:docMk/>
            <pc:sldMk cId="3281390019" sldId="257"/>
            <ac:spMk id="41" creationId="{CB64F803-40DD-2693-9661-560B17E83E6D}"/>
          </ac:spMkLst>
        </pc:spChg>
      </pc:sldChg>
      <pc:sldChg chg="modSp mod">
        <pc:chgData name="Dirk Ahrends" userId="4319949e-1bf1-4fae-94f5-c7e80ffaa492" providerId="ADAL" clId="{678F6968-025C-46D5-8353-66B855B038AB}" dt="2023-02-08T13:50:19.632" v="120" actId="20577"/>
        <pc:sldMkLst>
          <pc:docMk/>
          <pc:sldMk cId="2617170575" sldId="258"/>
        </pc:sldMkLst>
        <pc:spChg chg="mod">
          <ac:chgData name="Dirk Ahrends" userId="4319949e-1bf1-4fae-94f5-c7e80ffaa492" providerId="ADAL" clId="{678F6968-025C-46D5-8353-66B855B038AB}" dt="2023-02-08T13:49:37.105" v="102" actId="20577"/>
          <ac:spMkLst>
            <pc:docMk/>
            <pc:sldMk cId="2617170575" sldId="258"/>
            <ac:spMk id="10" creationId="{0ADFE12F-BDEE-56E4-53CB-32C65C2DB455}"/>
          </ac:spMkLst>
        </pc:spChg>
        <pc:spChg chg="mod">
          <ac:chgData name="Dirk Ahrends" userId="4319949e-1bf1-4fae-94f5-c7e80ffaa492" providerId="ADAL" clId="{678F6968-025C-46D5-8353-66B855B038AB}" dt="2023-02-08T13:50:19.632" v="120" actId="20577"/>
          <ac:spMkLst>
            <pc:docMk/>
            <pc:sldMk cId="2617170575" sldId="258"/>
            <ac:spMk id="15" creationId="{0C787D1F-49B7-05D3-9234-0F9F718960AF}"/>
          </ac:spMkLst>
        </pc:spChg>
      </pc:sldChg>
      <pc:sldChg chg="modSp mod">
        <pc:chgData name="Dirk Ahrends" userId="4319949e-1bf1-4fae-94f5-c7e80ffaa492" providerId="ADAL" clId="{678F6968-025C-46D5-8353-66B855B038AB}" dt="2023-02-08T13:49:12.834" v="101" actId="20577"/>
        <pc:sldMkLst>
          <pc:docMk/>
          <pc:sldMk cId="2620177095" sldId="260"/>
        </pc:sldMkLst>
        <pc:spChg chg="mod">
          <ac:chgData name="Dirk Ahrends" userId="4319949e-1bf1-4fae-94f5-c7e80ffaa492" providerId="ADAL" clId="{678F6968-025C-46D5-8353-66B855B038AB}" dt="2023-02-08T13:49:12.834" v="101" actId="20577"/>
          <ac:spMkLst>
            <pc:docMk/>
            <pc:sldMk cId="2620177095" sldId="260"/>
            <ac:spMk id="23" creationId="{385B6D01-ACFD-70B1-9B21-AA08F3A54BB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F1130-1F2D-4DF3-8975-3CDE26FF89BC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47D0D-48DE-4BEE-9574-A77D62E34A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188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47D0D-48DE-4BEE-9574-A77D62E34AD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5998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A 1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0007BDC3-A2BF-9CD8-9CE0-452B5343B5BD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344" y="7372037"/>
            <a:ext cx="642730" cy="629326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289AA9B-7824-D0B3-BE12-06FB290C583F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V-A 1/5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6A7C012-FFF9-F620-FD15-CDF796814206}"/>
              </a:ext>
            </a:extLst>
          </p:cNvPr>
          <p:cNvSpPr txBox="1">
            <a:spLocks/>
          </p:cNvSpPr>
          <p:nvPr userDrawn="1"/>
        </p:nvSpPr>
        <p:spPr>
          <a:xfrm>
            <a:off x="646293" y="817727"/>
            <a:ext cx="5755837" cy="1635463"/>
          </a:xfrm>
          <a:prstGeom prst="rect">
            <a:avLst/>
          </a:prstGeom>
          <a:noFill/>
        </p:spPr>
        <p:txBody>
          <a:bodyPr wrap="none" lIns="98694" tIns="49347" rIns="98694" bIns="49347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Mystery Versicherungen:</a:t>
            </a:r>
            <a:b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Warum ist Claus finanziell ruiniert?</a:t>
            </a:r>
          </a:p>
          <a:p>
            <a:endParaRPr lang="de-DE" sz="1600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600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Bitte schneiden Sie die Karten vor Einsatz in der Stunde zu,</a:t>
            </a:r>
            <a:br>
              <a:rPr lang="de-DE" sz="1600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die hier abgebildete Reihenfolge der Lösung entspricht.</a:t>
            </a:r>
          </a:p>
        </p:txBody>
      </p:sp>
    </p:spTree>
    <p:extLst>
      <p:ext uri="{BB962C8B-B14F-4D97-AF65-F5344CB8AC3E}">
        <p14:creationId xmlns:p14="http://schemas.microsoft.com/office/powerpoint/2010/main" val="1271211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A 2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669AEB43-1C0B-209D-26F3-CD4A12CCE1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578" y="1443007"/>
            <a:ext cx="642730" cy="629326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43AFADD-BD05-D690-B06C-ABBD0BFA99CF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V-A 2/5</a:t>
            </a:r>
          </a:p>
        </p:txBody>
      </p:sp>
    </p:spTree>
    <p:extLst>
      <p:ext uri="{BB962C8B-B14F-4D97-AF65-F5344CB8AC3E}">
        <p14:creationId xmlns:p14="http://schemas.microsoft.com/office/powerpoint/2010/main" val="48403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A 3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AC39901-889F-7757-54A4-B3795EEC7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578" y="1443007"/>
            <a:ext cx="642730" cy="629326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A08204F5-7114-9E6F-39AC-618DD6568649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V-A 3/5</a:t>
            </a:r>
          </a:p>
        </p:txBody>
      </p:sp>
    </p:spTree>
    <p:extLst>
      <p:ext uri="{BB962C8B-B14F-4D97-AF65-F5344CB8AC3E}">
        <p14:creationId xmlns:p14="http://schemas.microsoft.com/office/powerpoint/2010/main" val="2323037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A 4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75D7729-1346-CADE-A3C3-311D38DFA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578" y="1443007"/>
            <a:ext cx="642730" cy="629326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D4D4B640-34CD-A6AE-0552-0866DD56F3A8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V-A 4/5</a:t>
            </a:r>
          </a:p>
        </p:txBody>
      </p:sp>
    </p:spTree>
    <p:extLst>
      <p:ext uri="{BB962C8B-B14F-4D97-AF65-F5344CB8AC3E}">
        <p14:creationId xmlns:p14="http://schemas.microsoft.com/office/powerpoint/2010/main" val="146691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A 5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F1C9381-A63C-2132-19ED-4A3E539286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578" y="1443007"/>
            <a:ext cx="642730" cy="629326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57E758D5-58B6-B59E-8073-26C2FEEDF2A8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V-A 5/5</a:t>
            </a:r>
          </a:p>
        </p:txBody>
      </p:sp>
    </p:spTree>
    <p:extLst>
      <p:ext uri="{BB962C8B-B14F-4D97-AF65-F5344CB8AC3E}">
        <p14:creationId xmlns:p14="http://schemas.microsoft.com/office/powerpoint/2010/main" val="405798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FEB8A953-C528-90BB-768C-5F80B0D92479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0105AF28-F9B8-2853-0DF8-6164901B4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84C9AE54-E4F8-F672-2786-F354018DDE73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BA069179-E1E3-30AB-EECE-21FB928D0C6F}"/>
              </a:ext>
            </a:extLst>
          </p:cNvPr>
          <p:cNvSpPr/>
          <p:nvPr userDrawn="1"/>
        </p:nvSpPr>
        <p:spPr>
          <a:xfrm>
            <a:off x="646293" y="395078"/>
            <a:ext cx="3261716" cy="35052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latin typeface="Helvetica" panose="020B0604020202020204" pitchFamily="34" charset="0"/>
                <a:cs typeface="Helvetica" panose="020B0604020202020204" pitchFamily="34" charset="0"/>
              </a:rPr>
              <a:t>Vorbereitung durch die Lehrkraft nötig</a:t>
            </a:r>
          </a:p>
        </p:txBody>
      </p:sp>
    </p:spTree>
    <p:extLst>
      <p:ext uri="{BB962C8B-B14F-4D97-AF65-F5344CB8AC3E}">
        <p14:creationId xmlns:p14="http://schemas.microsoft.com/office/powerpoint/2010/main" val="16474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0D5FC59-BA7F-9EFE-C0A3-C9724D4A6B7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09314" y="5231711"/>
            <a:ext cx="5948381" cy="1981644"/>
            <a:chOff x="682881" y="4847198"/>
            <a:chExt cx="5511195" cy="1836000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2E98F77-6A9A-7EC2-D4DC-23C0BB4F01E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13007" y="5238148"/>
              <a:ext cx="1054100" cy="105410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87" dirty="0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6FFD7356-2C92-6660-E574-8E0B0710806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3831" y="5238148"/>
              <a:ext cx="1054100" cy="1054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87" dirty="0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ADFE12F-BDEE-56E4-53CB-32C65C2DB4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82881" y="4847198"/>
              <a:ext cx="1836000" cy="1836000"/>
            </a:xfrm>
            <a:prstGeom prst="rect">
              <a:avLst/>
            </a:prstGeom>
            <a:noFill/>
            <a:ln w="6350">
              <a:solidFill>
                <a:srgbClr val="E2E5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6567" tIns="194279" rIns="116567" bIns="194279" rtlCol="0" anchor="ctr"/>
            <a:lstStyle/>
            <a:p>
              <a:pPr algn="ctr" rtl="0" fontAlgn="base"/>
              <a:endParaRPr lang="de-DE" sz="1187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E879BAAA-B6EC-4ACB-B6AE-6763B0937ED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84450" y="4847198"/>
              <a:ext cx="1836000" cy="18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6567" tIns="194279" rIns="116567" bIns="194279" rtlCol="0" anchor="ctr"/>
            <a:lstStyle/>
            <a:p>
              <a:pPr algn="ctr" rtl="0" fontAlgn="base"/>
              <a:r>
                <a:rPr lang="de-DE" sz="1187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Textbausteine, die für die Kerngeschichte wichtig sind.</a:t>
              </a:r>
              <a:endPara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C787D1F-49B7-05D3-9234-0F9F718960A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22057" y="4847198"/>
              <a:ext cx="1836000" cy="18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6567" tIns="194279" rIns="116567" bIns="194279" rtlCol="0" anchor="ctr"/>
            <a:lstStyle/>
            <a:p>
              <a:pPr algn="ctr" rtl="0" fontAlgn="base"/>
              <a:r>
                <a:rPr lang="de-DE" sz="1187" dirty="0">
                  <a:solidFill>
                    <a:srgbClr val="2A2A2A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Textbausteine, die zusätzliche Versicherungen umfassen. Diese können Sie ganz oder teilweise weglassen.</a:t>
              </a:r>
              <a:endPara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0549A0DA-12F7-56D7-B43A-DAFE807E5FD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358076" y="4847198"/>
              <a:ext cx="1836000" cy="1836000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6567" tIns="194279" rIns="116567" bIns="194279" rtlCol="0" anchor="ctr"/>
            <a:lstStyle/>
            <a:p>
              <a:pPr algn="ctr" rtl="0" fontAlgn="base"/>
              <a:r>
                <a:rPr lang="de-DE" sz="1187" dirty="0">
                  <a:solidFill>
                    <a:srgbClr val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Letzte Karte – diese sollte beim gemischten Stapel später obenauf liegen.</a:t>
              </a:r>
              <a:endPara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BBE6CA1D-E865-2C68-A09E-71F206C9074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61278" y="2591287"/>
            <a:ext cx="6102959" cy="2657153"/>
          </a:xfrm>
          <a:prstGeom prst="rect">
            <a:avLst/>
          </a:prstGeom>
          <a:noFill/>
        </p:spPr>
        <p:txBody>
          <a:bodyPr wrap="square" lIns="98694" tIns="49347" rIns="98694" bIns="49347" rtlCol="0" anchor="t">
            <a:spAutoFit/>
          </a:bodyPr>
          <a:lstStyle/>
          <a:p>
            <a:r>
              <a:rPr lang="de-DE" sz="1511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Ihre Vorbereitung:</a:t>
            </a:r>
          </a:p>
          <a:p>
            <a:endParaRPr lang="de-DE" sz="1511" b="1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Drucken Sie diesen Schnittbogen so oft aus, dass Sie danach ausreichend Sets für Ihre Klasse haben.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Schneiden Sie die Kärtchen auf den Folgeseiten zu.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Entscheiden Sie, welche Textbausteine Sie nutzen möchten (siehe Legende).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Mischen Sie die Kartenstapel und legen Sie die jeweils letzte Karte (mit Abbildung von Claus) obenauf. 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endParaRPr lang="de-DE" sz="1511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511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Legende: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B36D146-300A-61F8-83CF-6325D6E1A0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3416" y="8486598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265FC34-16C4-050E-4397-C22309A7F10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11772" y="8486598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8E7B97F-3F63-CB0E-9886-99445268B1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14070" y="8486598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ADD010D-942E-A023-522D-6B8B8AD1D5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806463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Claus hat in der Schule kaum etwas über Geld-Dinge gelernt.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02C6628-3745-E201-BD7D-1249DDE4F6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602" y="806463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Claus feiert den erfolgreichen Abschluss seiner Berufsausbildung. „Endlich frei! Nun kann ich machen, was ich will!“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4D2114-8746-D09E-523B-09BC5D2AA5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958" y="806463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Während seiner Berufsausbildung kümmerte sich Claus‘ Mutter um seine finanziellen Angelegenheiten und seine Versicherungen.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219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>
            <a:extLst>
              <a:ext uri="{FF2B5EF4-FFF2-40B4-BE49-F238E27FC236}">
                <a16:creationId xmlns:a16="http://schemas.microsoft.com/office/drawing/2014/main" id="{F323B7EA-EB5A-FE5E-7CB2-5B3C92FEBA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909" y="4583415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F2DF6EA3-7444-9633-CD2B-FB97E0F62B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859" y="4583415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A8A57CE-F7E6-BA82-8483-023F11B71E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4583415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22243C6-9576-2EA3-ED6F-671419533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909" y="2601771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5A336999-18E1-9443-5AF5-69BD21CB32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859" y="2601771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27B6EEB2-A359-D6BB-1991-AD9982C631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26017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787D1F-49B7-05D3-9234-0F9F718960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Das erste Vorstellungsgespräch läuft einfach rund: Claus hat den Job in den Niederlanden. In einem Monat geht es los.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549A0DA-12F7-56D7-B43A-DAFE807E5F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97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Beim Skifahren in Österreich passiert es: Claus fällt und bricht sich ein Bein. Gut, dass seine Versicherung ihm die Behandlungskosten und sogar den Rücktransport bezahlt – seine Mutter war mal wieder sehr vorausschauend. 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22D4F8A5-2906-BB5C-8555-7100545473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947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Vor dem Start ins Berufsleben will Claus seine Zeit genießen. Zwei Wochen vor der Abreise zum Skifahren nach Österreich mahnt seine Mutter: „Du brauchst eine Auslandsreisekranken-versicherung!“ Claus ist genervt, aber fügt sich.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023D881-D96F-597B-05AF-755616BC19F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4161453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Der Arbeitgeber in den Niederlanden erinnert Claus an die Bescheinigung für die Krankenversicherung. Die ist für ihn Pflicht. Auch eine Kfz-Haftpflicht muss er abschließen, damit er mit dem Auto zur Arbeit fahren kann.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8D9ACAA-F317-C227-9087-514A2A6B141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97" y="4161453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Vor lauter Arbeitsstress schiebt Claus die Entscheidungen mit den Versicherungen vor sich her: „Die wollen doch eh alle nur Geld von mir. Und Mama hat eh schon alles abgeschlossen, was ich brauche.“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E10BA7F-28B2-0B03-3B17-285A32BA8E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947" y="4161453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Der berufliche Erfolg in den Niederlanden steigt Claus zu Kopf: Bei einem Streit mit seiner Mutter ruft sie ihm zu: „Ich habe es nur gut gemeint. Aber jetzt reicht es mir. Mach deinen Papierkram gefälligst selbst!“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9BB6CCF6-814C-F348-E439-DB2CB27C43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909" y="6565059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2C395006-B108-724D-9477-608C9B4C988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859" y="6565059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 dirty="0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E13D3130-CDF6-7B2E-DAF2-8A8E764ED82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6565059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7860A065-1F98-2836-96A9-C9C9C22CE1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6143097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Nach dem Streit überweist Claus‘ Mutter ihm Geld aufs Konto. Verwendungszweck: „Erspartes für deine Zukunft. Kümmere du dich darum.“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B64F803-40DD-2693-9661-560B17E83E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947" y="6143097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Claus staunt nicht schlecht, als er die Überweisung sieht: „Meine Mutter hat eine ziemlich große Summe für mich gespart.“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5267D52-3BFA-606F-3E64-3A806461CA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97" y="6143097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„Ein bisschen Nervenkitzel darf sein“, findet Claus. 10 % vom Geld seiner Mutter investiert er in Aktien eines bekannten deutschen Zahlungsunternehmens.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467686A-95C2-3300-7B5A-B8FDAB82CC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859" y="854431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478EB1F1-FD26-7EC1-6D2B-0F6A1BE90F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909" y="854431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BC9DF105-A5D0-35E5-CD4D-1EE665CC4C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854431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032AB46-2D28-C76E-5507-9C926762B5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8122352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Claus hat einen neuen Job bekommen und zieht von den Niederlanden nach Dänemark. Dort überweist sein Arbeitgeber automatisch Beträge in die Berufs-</a:t>
            </a:r>
            <a:r>
              <a:rPr lang="de-DE" sz="1187" dirty="0" err="1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unfähigkeitsversicherung</a:t>
            </a:r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. Eine Baustelle weniger für Claus.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39DC1CD5-1ED4-1B8B-2077-E3F70BB291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947" y="8122352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Strand von Dänemark reift in Claus ein Gedanke: „Eigentlich müsste ich mich mehr um meine Versicherungen kümmern.“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DA37181-A954-1935-24A8-4303E2A5D7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97" y="8122352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 erneut 2 Jahren wechselt Claus den Job: Jetzt geht es richtig in den Norden. Auch in Schweden kümmert sich der Arbeitgeber um die Berufsunfähigkeits-versicherung.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443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>
            <a:extLst>
              <a:ext uri="{FF2B5EF4-FFF2-40B4-BE49-F238E27FC236}">
                <a16:creationId xmlns:a16="http://schemas.microsoft.com/office/drawing/2014/main" id="{F323B7EA-EB5A-FE5E-7CB2-5B3C92FEBA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857" y="4582518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F2DF6EA3-7444-9633-CD2B-FB97E0F62B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762" y="4582518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A8A57CE-F7E6-BA82-8483-023F11B71E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4582518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22243C6-9576-2EA3-ED6F-671419533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857" y="26017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5A336999-18E1-9443-5AF5-69BD21CB32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762" y="26017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27B6EEB2-A359-D6BB-1991-AD9982C631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26017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9BB6CCF6-814C-F348-E439-DB2CB27C43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857" y="6562399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2C395006-B108-724D-9477-608C9B4C988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762" y="6562399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E13D3130-CDF6-7B2E-DAF2-8A8E764ED82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6562399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7860A065-1F98-2836-96A9-C9C9C22CE1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894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fontAlgn="base"/>
            <a:r>
              <a:rPr lang="de-DE" sz="118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Helvetica"/>
              </a:rPr>
              <a:t>Auf dem Weg zu einem Kumpel passiert es: Claus hat einen schweren Autounfall, mit bleibenden Schäden an der Wirbelsäule. Claus muss über mehrere Wochen im Krankenhaus bleiben.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23CE229-E772-97E5-6BF9-0ED8E94C70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416055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 dem Unfall in Schweden denkt Claus über die Vergänglichkeit des Lebens nach. „Ich muss mich mit meiner Mutter versöhnen.“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B64F803-40DD-2693-9661-560B17E83E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00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 Krankenhaus bekommt Claus Besuch von seiner Mutter, die ihm täglich frische Blumen bringt und sich mit den Ärzten über die </a:t>
            </a:r>
            <a:r>
              <a:rPr lang="de-DE" sz="1187" dirty="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Behand-lung</a:t>
            </a:r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verständigt. „Familie und Freunde sind das Wichtigste in schweren Zeiten“, denkt Claus.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7FB9952-9CF1-061F-EC85-63CD23230CF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/>
                <a:ea typeface="Inter" panose="020B0502030000000004" pitchFamily="34" charset="0"/>
                <a:cs typeface="Helvetica"/>
              </a:rPr>
              <a:t>In Schweden zahlt man fast nur noch digital. Claus gönnt sich daher ein neues Smartphone – und die Versicherung gleich dazu. „Sicher ist sicher.“</a:t>
            </a:r>
            <a:endParaRPr lang="de-DE" sz="118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Helvetica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B046188-B227-FA78-B377-42AB3C0108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894" y="416055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 drei Jahren in Schweden zieht es Claus zurück in Richtung Heimat. Er möchte wieder näher bei seiner Mutter sein und bewirbt sich für einen Job in Berlin – mit Erfolg.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DED2499-DCEE-FF49-8D05-5C045AE262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00" y="416055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 Berlin lernt Claus Aylin kennen, die Liebe seines Lebens. Und dann geht es auch ganz schnell: Die beiden erwarten ein Kind.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681D8DD-C8FC-C953-8C2E-2147B3093D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614043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Ein Nest für die Familie: Aylin und Claus entscheiden sich, ein Haus zu kaufen. 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AC40F51-65CD-ED20-3C66-677FE4147A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894" y="614043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Sein angespartes Kapital ermöglicht Claus niedrige Zinsen für den Hauskredit.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3A2F4A0-0247-7FDD-A44C-337B8A9982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00" y="614043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Bank verlangt für die Finanzierung des Hauses den Abschluss einer Wohngebäude-versicherung, um die sich Claus auch direkt kümmert.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FF1B1395-6FF2-C747-5F08-2323274816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4762" y="85432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7198F577-DA28-32B6-07F2-7EE0F46984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857" y="8543271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8B5325A3-099A-3524-56D1-C72EB95188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8543271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C5B975A6-1510-9497-5FB2-0F39760670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81213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Beim Gespräch mit der Bank merkt Claus: Die Vertragstexte sind viel zu klein geschrieben. Er benötigt eine Brille. Claus, der um seine Tollpatschigkeit weiß, schließt dazu gleich noch eine Brillenversicherung ab.     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5EBC026-8B16-8050-20E9-C2AF000390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894" y="81213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Claus und Aylin befinden sich im Umzugsstress, da ruft Claus‘ Mutter an: Eine gute Bekannte ist verstorben. 10.000 Euro soll die Beerdigung kosten. Claus schließt daraufhin prompt eine Sterbegeldversicherung ab.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BA246DAD-6B07-5081-76B2-EBB7E84BB1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2800" y="81213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Claus nimmt Elternzeit. Zwar schmälert das sein Einkommen, dafür hat er nun aber Zeit für seine Tochter und Aylin. Die frischgebackene Familie ist glücklich.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390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>
            <a:extLst>
              <a:ext uri="{FF2B5EF4-FFF2-40B4-BE49-F238E27FC236}">
                <a16:creationId xmlns:a16="http://schemas.microsoft.com/office/drawing/2014/main" id="{F323B7EA-EB5A-FE5E-7CB2-5B3C92FEBA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127" y="458290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F2DF6EA3-7444-9633-CD2B-FB97E0F62B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573" y="458290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A8A57CE-F7E6-BA82-8483-023F11B71E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458290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22243C6-9576-2EA3-ED6F-671419533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127" y="26017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5A336999-18E1-9443-5AF5-69BD21CB32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573" y="26017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27B6EEB2-A359-D6BB-1991-AD9982C631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2601771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52D1B62-C8FC-909E-0927-FBDBA88604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127" y="6565089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2DA9C0B-20D3-BE66-FE82-9F1AF8B12A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6565089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281ECFD-E303-7C17-1948-0654360C87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Während der Elternzeit greift Claus auf Teile seiner Ersparnisse zurück. Jeden Monat wird der Betrag auf dem Tagesgeldkonto kleiner. „Aylin und der Kleinen soll es an nichts fehlen.“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85B6D01-ACFD-70B1-9B21-AA08F3A54B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164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Als er seine Einjährige im Park spazieren fährt, trifft Claus einen Bekannten, der nachdenklich wirkt. Sein Vater ist krank, kann nicht mehr arbeiten. Und seine </a:t>
            </a:r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Erwerbsminderungsrente</a:t>
            </a:r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reicht nicht zum Leben.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8875D88-2341-DEDC-1B75-F38A94AC9D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611" y="2179809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 dem Gespräch im Park wird Claus nachdenklich. Vielleicht sollte er sich um eine neue Berufsunfähigkeits-versicherung kümmern. Die, die er im Ausland hatte, nützen ihm ja nichts mehr. Er vereinbart einen Termin mit einem Makler.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8DD8C93-FA14-F989-50E1-E636787B0C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164" y="416094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Immerhin: Eine Erwerbsunfähigkeits-versicherung kann der Makler für ihn auf den Weg bringen. Die bietet Claus ab sofort zumindest einen gewissen Schutz.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2977A8DA-8582-AC1B-621A-E3D8555B37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416094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Der Versicherungsmakler hat schlechte Neuigkeiten: Wegen seines Unfalls in Schweden will kein Versicherer mit ihm eine Berufsunfähigkeits-versicherung abschließen.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4957A535-B088-CFAE-87D9-67BB8C454F4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611" y="416094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Claus und Aylin suchen mittlerweile mehr Einsparmöglichkeiten. „Bei der Haftpflicht können wir sparen“, meint Aylin. „Da reicht eine gemeinsame Versicherung. Kümmerst du dich um die Kündigung deiner Versicherung?“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571E01C-850A-E64C-22CE-A63A91F787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614312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„Kündigung? Ich habe keine Haftpflicht-versicherung“, muss Claus zugeben. Aylin ist schockiert: „Ernsthaft?! Glück gehabt, dass du bisher keinen Schaden angerichtet hast. Das hätte richtig teuer werden können.“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5A77F401-6C4A-7EBC-71D8-4A9A5A31D1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127" y="6565089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585DDC1-D40A-7EF4-AFD9-007EB6073B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164" y="614312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fontAlgn="base"/>
            <a:r>
              <a:rPr lang="de-DE" sz="1187" dirty="0">
                <a:solidFill>
                  <a:srgbClr val="000000"/>
                </a:solidFill>
                <a:latin typeface="Helvetica"/>
                <a:cs typeface="Helvetica"/>
              </a:rPr>
              <a:t>Nach der Sache mit der Haftpflichtversicherung informiert sich Aylin über Versicherungen. Sie und Claus schließen eine Risikolebensversicherung ab. Schließlich soll im Todesfall das Haus nicht verloren gehen.</a:t>
            </a:r>
            <a:endParaRPr lang="de-DE" sz="118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Helvetica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751BF986-3D7B-119E-15A5-07D32DB9C0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573" y="6565089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D322768F-EE67-6EE4-EF0E-7FC0DECFCD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611" y="6143126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Apropos Ernstfall: Aylin und Claus wissen – spätestens seit der Trennung eines befreundeten Paares –, dass selbst die beste Ehe nicht unbedingt halten muss. Daher schließen sie einen Ehevertrag.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BD878DA4-BD74-94FB-EE13-0F236FB5E9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2127" y="8546463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19BC3A1-DD89-728C-C40F-129555177A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573" y="8546463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AD64925-FC5B-B148-ED4E-D65D57E26A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8546463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B2A2E1-A1CD-72EE-385E-C79334ADA5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31276" y="8546463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760451F-06F0-9E2F-1653-542298428D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314" y="812450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verflixte siebte Jahr. Es bringt auch Claus und Aylin auseinander. Sie lassen sich nach knapp sieben Ehejahren scheiden. Immerhin: Sie gehen freundschaftlich auseinander, gut für ihre Tochter.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CD390567-2B73-2779-6861-BC69800E15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90164" y="812450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Trennung von Aylin ist nicht die einzige schlechte Nachricht für Claus. Das Aktien-unternehmen, in das er 10 % des Geldes angelegt hatte, das er von seiner Mutter bekam, ist insolvent. Die Aktie ist nichts mehr wert.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C89FDAE-FCEE-CFE4-7631-AF7572B9DC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611" y="812450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Aylin und ihr neuer Lebensgefährte kaufen Claus seinen Anteil am Haus ab. Zeitgleich erreichen Claus zwei neue Jobangebote – eines aus Mecklenburg-Vorpommern, eines aus Niedersachsen.</a:t>
            </a:r>
          </a:p>
        </p:txBody>
      </p:sp>
    </p:spTree>
    <p:extLst>
      <p:ext uri="{BB962C8B-B14F-4D97-AF65-F5344CB8AC3E}">
        <p14:creationId xmlns:p14="http://schemas.microsoft.com/office/powerpoint/2010/main" val="2620177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Ellipse 30">
            <a:extLst>
              <a:ext uri="{FF2B5EF4-FFF2-40B4-BE49-F238E27FC236}">
                <a16:creationId xmlns:a16="http://schemas.microsoft.com/office/drawing/2014/main" id="{22E98F77-6A9A-7EC2-D4DC-23C0BB4F01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0530" y="2601595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FFD7356-2C92-6660-E574-8E0B071080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29632" y="2601595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2E3F84E-4E13-4A8E-D42B-7757688347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7670" y="2179633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Für Claus ist klar: Er will einen Neuanfang. Er entscheidet sich für den Job in Mecklenburg-Vorpommern. Da ist er noch näher bei seiner Mutter und kann sie unterstützen.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91CA84F6-AC2D-7C4B-DFE5-94DEAAF46D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88567" y="2179633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Der Hund – der beste Freund des Menschen! Claus holt sich eine schwarze Labrador-Hündin, Luna. Mit ihr kann er Mecklenburg-Vorpommerns Natur erkunden.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44A3FC38-A57C-9D9F-5AC8-2C8EB80DA3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323" y="2601595"/>
            <a:ext cx="1137719" cy="1137719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C61B946-38E2-7856-332C-9F9749BE7E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360" y="2179633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Beim Gassigehen trifft Claus einen anderen Hundehalter. Der rät ihm, eine Kranken-versicherung für Luna abzuschließen – denn so eine Behandlung kann teuer werden. Claus folgt dem Ratschlag und recherchiert im Netz.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96064CCD-2CF3-146F-E1C0-AE87FB8884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323" y="458293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930B0E4F-09B5-16BA-FD74-18E25F719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0530" y="458293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2CCFE815-C866-DE07-17AD-BC1192532A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29632" y="458293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157B1E79-E134-EE61-5AE4-14B980CBBF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7670" y="416097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Bei der Recherche stößt Claus auf die Hunde-haftpflichtversicherung. Die ist in </a:t>
            </a:r>
            <a:r>
              <a:rPr lang="de-DE" sz="1187" dirty="0" err="1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Meckpomm</a:t>
            </a:r>
            <a:r>
              <a:rPr lang="de-DE" sz="1187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– anders als z. B. in Niedersachsen – keine Pflicht. „Das wird schon seine Gründe haben. Die brauch ich nicht auch noch“, findet Claus.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B5D3FEA3-47AA-7091-715D-04E951EEEA5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360" y="416097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Dieses Mal hatte er die Leine zu Hause vergessen. „Halb so wild. Luna hört auf Kommando. Was soll schon passieren“, denkt Claus.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440F376E-A857-37CA-CAA0-4750EB4B5E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88567" y="4160971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Es war an einem Freitag, dem 13. Claus stattete seiner Mutter wie üblich einen Besuch ab, Luna mit dabei.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402E9444-1865-C968-A93D-AB8D65FBFA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0530" y="656334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7B764255-9D33-8C34-81B3-EB917A4BA0D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92323" y="656334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478B3284-1537-6FE7-BD7F-387724CB3DB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29632" y="6563344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9389A45-29F3-8CEC-2889-22F9568E52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7670" y="6141382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Als die Hündin einen Hasen sieht, rennt sie los. Eine Radfahrerin kann nicht mehr ausweichen. Sie stürzt unglücklich und muss ins Krankenhaus.</a:t>
            </a:r>
            <a:endParaRPr lang="de-DE" sz="1187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84ACD8E8-7638-6946-65D0-DDE4950F5E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360" y="6141382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Claus‘ Mutter versucht, ihn zu beruhigen: „Du hast ja bestimmt eine Haftpflichtversicherung für Luna abgeschlossen. Die zahlt das schon, mach dir keine Sorgen.“</a:t>
            </a:r>
            <a:endParaRPr lang="de-DE" sz="1187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8920479-4680-076E-9A43-87D23EFC500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88567" y="6141382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>
                <a:solidFill>
                  <a:srgbClr val="2A2A2A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 dem Unfall spricht Claus mit seiner Mutter darüber. Beide machen sich große Sorgen um die Radfahrerin. Claus sorgt sich aber auch um sein Geld: „Für den Unfall kann ich doch nicht belangt werden, oder?“</a:t>
            </a:r>
            <a:endParaRPr lang="de-DE" sz="1187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4E80D2A-72C3-142E-1329-459D3B7E5E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10530" y="8544783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144FD22D-946F-A2F5-F633-9B0E8AB2BF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29632" y="8544783"/>
            <a:ext cx="1137719" cy="11377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87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BCFD192-C3BE-BC83-DF80-74A06AC535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7670" y="8122820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fontAlgn="base"/>
            <a:r>
              <a:rPr lang="de-DE" sz="1187" dirty="0">
                <a:solidFill>
                  <a:srgbClr val="000000"/>
                </a:solidFill>
                <a:latin typeface="Helvetica"/>
                <a:ea typeface="Inter" panose="020B0502030000000004" pitchFamily="34" charset="0"/>
                <a:cs typeface="Helvetica"/>
              </a:rPr>
              <a:t>Claus wird schwarz vor Augen. Eine Hundehaftpflicht hat er nicht. </a:t>
            </a:r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DCBA801-47F4-EC94-D6D8-5C3C5FE44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770360" y="8122820"/>
            <a:ext cx="1981644" cy="1981644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algn="ctr" rtl="0" fontAlgn="base"/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algn="ctr" rtl="0" fontAlgn="base"/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algn="ctr" rtl="0" fontAlgn="base"/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Claus ist verzweifelt. Dieser eine Fehler soll ihn ruiniert haben?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346BB86-85AD-7D00-6EB3-C9FF96404F9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88567" y="8122820"/>
            <a:ext cx="1981644" cy="19816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567" tIns="194279" rIns="116567" bIns="194279" rtlCol="0" anchor="ctr"/>
          <a:lstStyle/>
          <a:p>
            <a:pPr algn="ctr" rtl="0" fontAlgn="base"/>
            <a:r>
              <a:rPr lang="de-DE" sz="118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Versicherung der Radfahrerin wendet sich mit ihren Forderungen an Claus. Es stellt sich heraus: Die Frau war Geigerin und kann nun nicht mehr arbeiten.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B8DF9EF-72C9-8D1E-4DC6-D1D0E31972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44622" y="8341609"/>
            <a:ext cx="833120" cy="76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70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086FA216-FFCE-40BF-8E56-255B96B56B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48783F-C48C-42B4-8783-F5247387E9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3F23542-34F0-4080-B5B7-18EE91ED52F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1572</Words>
  <Application>Microsoft Office PowerPoint</Application>
  <PresentationFormat>Benutzerdefiniert</PresentationFormat>
  <Paragraphs>67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2023-01-17T15:53:40Z</dcterms:created>
  <dcterms:modified xsi:type="dcterms:W3CDTF">2024-04-24T15:40:09Z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