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</p:sldMasterIdLst>
  <p:notesMasterIdLst>
    <p:notesMasterId r:id="rId6"/>
  </p:notesMasterIdLst>
  <p:sldIdLst>
    <p:sldId id="262" r:id="rId5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C9D3"/>
    <a:srgbClr val="FFFFFF"/>
    <a:srgbClr val="B7F5E4"/>
    <a:srgbClr val="ECEEF2"/>
    <a:srgbClr val="F5F5F5"/>
    <a:srgbClr val="4650DF"/>
    <a:srgbClr val="FC6E44"/>
    <a:srgbClr val="243039"/>
    <a:srgbClr val="E6C673"/>
    <a:srgbClr val="D8AE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E8B563-521A-4428-92F7-6FA499D4BCC0}" v="12" dt="2024-02-20T08:02:29.1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14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96E8B563-521A-4428-92F7-6FA499D4BCC0}"/>
    <pc:docChg chg="undo custSel addSld delSld modSld modMainMaster">
      <pc:chgData name="Franziska Händschel" userId="e2149472-3187-4d00-b16a-a19eff6fc04a" providerId="ADAL" clId="{96E8B563-521A-4428-92F7-6FA499D4BCC0}" dt="2024-02-20T14:01:45.630" v="135" actId="2085"/>
      <pc:docMkLst>
        <pc:docMk/>
      </pc:docMkLst>
      <pc:sldChg chg="addSp delSp modSp mod">
        <pc:chgData name="Franziska Händschel" userId="e2149472-3187-4d00-b16a-a19eff6fc04a" providerId="ADAL" clId="{96E8B563-521A-4428-92F7-6FA499D4BCC0}" dt="2024-02-20T08:43:00.991" v="132" actId="1076"/>
        <pc:sldMkLst>
          <pc:docMk/>
          <pc:sldMk cId="2961571038" sldId="262"/>
        </pc:sldMkLst>
        <pc:spChg chg="del">
          <ac:chgData name="Franziska Händschel" userId="e2149472-3187-4d00-b16a-a19eff6fc04a" providerId="ADAL" clId="{96E8B563-521A-4428-92F7-6FA499D4BCC0}" dt="2024-02-20T07:55:36.748" v="75" actId="478"/>
          <ac:spMkLst>
            <pc:docMk/>
            <pc:sldMk cId="2961571038" sldId="262"/>
            <ac:spMk id="2" creationId="{AA64364E-076A-AF39-AFB9-4B81B7E18180}"/>
          </ac:spMkLst>
        </pc:spChg>
        <pc:spChg chg="del">
          <ac:chgData name="Franziska Händschel" userId="e2149472-3187-4d00-b16a-a19eff6fc04a" providerId="ADAL" clId="{96E8B563-521A-4428-92F7-6FA499D4BCC0}" dt="2024-02-20T07:55:38.542" v="76" actId="478"/>
          <ac:spMkLst>
            <pc:docMk/>
            <pc:sldMk cId="2961571038" sldId="262"/>
            <ac:spMk id="8" creationId="{CBD916CD-2B29-CBFC-ED75-42E66082D76F}"/>
          </ac:spMkLst>
        </pc:spChg>
        <pc:grpChg chg="mod">
          <ac:chgData name="Franziska Händschel" userId="e2149472-3187-4d00-b16a-a19eff6fc04a" providerId="ADAL" clId="{96E8B563-521A-4428-92F7-6FA499D4BCC0}" dt="2024-02-20T08:42:56.930" v="130" actId="1076"/>
          <ac:grpSpMkLst>
            <pc:docMk/>
            <pc:sldMk cId="2961571038" sldId="262"/>
            <ac:grpSpMk id="19" creationId="{C5FCD181-757E-DE48-61C4-E88A110D764F}"/>
          </ac:grpSpMkLst>
        </pc:grpChg>
        <pc:grpChg chg="mod">
          <ac:chgData name="Franziska Händschel" userId="e2149472-3187-4d00-b16a-a19eff6fc04a" providerId="ADAL" clId="{96E8B563-521A-4428-92F7-6FA499D4BCC0}" dt="2024-02-20T07:55:52.812" v="83" actId="1076"/>
          <ac:grpSpMkLst>
            <pc:docMk/>
            <pc:sldMk cId="2961571038" sldId="262"/>
            <ac:grpSpMk id="25" creationId="{2582EACC-EEFC-085E-5640-FBD2B08F2A33}"/>
          </ac:grpSpMkLst>
        </pc:grpChg>
        <pc:grpChg chg="del">
          <ac:chgData name="Franziska Händschel" userId="e2149472-3187-4d00-b16a-a19eff6fc04a" providerId="ADAL" clId="{96E8B563-521A-4428-92F7-6FA499D4BCC0}" dt="2024-02-20T07:55:44.080" v="78" actId="478"/>
          <ac:grpSpMkLst>
            <pc:docMk/>
            <pc:sldMk cId="2961571038" sldId="262"/>
            <ac:grpSpMk id="31" creationId="{024D1E4A-D04E-4625-AC15-3857E1BB13E4}"/>
          </ac:grpSpMkLst>
        </pc:grpChg>
        <pc:grpChg chg="mod">
          <ac:chgData name="Franziska Händschel" userId="e2149472-3187-4d00-b16a-a19eff6fc04a" providerId="ADAL" clId="{96E8B563-521A-4428-92F7-6FA499D4BCC0}" dt="2024-02-20T07:55:56.306" v="85" actId="1076"/>
          <ac:grpSpMkLst>
            <pc:docMk/>
            <pc:sldMk cId="2961571038" sldId="262"/>
            <ac:grpSpMk id="37" creationId="{F8D45F50-54E3-A2E7-F091-6F5BE5342C83}"/>
          </ac:grpSpMkLst>
        </pc:grpChg>
        <pc:grpChg chg="mod">
          <ac:chgData name="Franziska Händschel" userId="e2149472-3187-4d00-b16a-a19eff6fc04a" providerId="ADAL" clId="{96E8B563-521A-4428-92F7-6FA499D4BCC0}" dt="2024-02-20T08:43:00.991" v="132" actId="1076"/>
          <ac:grpSpMkLst>
            <pc:docMk/>
            <pc:sldMk cId="2961571038" sldId="262"/>
            <ac:grpSpMk id="49" creationId="{E21E3165-E602-A2EB-1215-9F758C2E25AD}"/>
          </ac:grpSpMkLst>
        </pc:grpChg>
        <pc:grpChg chg="mod">
          <ac:chgData name="Franziska Händschel" userId="e2149472-3187-4d00-b16a-a19eff6fc04a" providerId="ADAL" clId="{96E8B563-521A-4428-92F7-6FA499D4BCC0}" dt="2024-02-20T07:56:16.370" v="91" actId="1076"/>
          <ac:grpSpMkLst>
            <pc:docMk/>
            <pc:sldMk cId="2961571038" sldId="262"/>
            <ac:grpSpMk id="55" creationId="{1113925E-F1B5-2B43-44F4-D0200DAE07E9}"/>
          </ac:grpSpMkLst>
        </pc:grpChg>
        <pc:grpChg chg="del mod">
          <ac:chgData name="Franziska Händschel" userId="e2149472-3187-4d00-b16a-a19eff6fc04a" providerId="ADAL" clId="{96E8B563-521A-4428-92F7-6FA499D4BCC0}" dt="2024-02-20T07:55:51.012" v="82" actId="478"/>
          <ac:grpSpMkLst>
            <pc:docMk/>
            <pc:sldMk cId="2961571038" sldId="262"/>
            <ac:grpSpMk id="77" creationId="{3A4210C0-84EA-B50C-D6F8-B045402296B3}"/>
          </ac:grpSpMkLst>
        </pc:grpChg>
        <pc:grpChg chg="mod">
          <ac:chgData name="Franziska Händschel" userId="e2149472-3187-4d00-b16a-a19eff6fc04a" providerId="ADAL" clId="{96E8B563-521A-4428-92F7-6FA499D4BCC0}" dt="2024-02-20T07:56:02.108" v="87" actId="1076"/>
          <ac:grpSpMkLst>
            <pc:docMk/>
            <pc:sldMk cId="2961571038" sldId="262"/>
            <ac:grpSpMk id="121" creationId="{E5ABC4AE-77E4-C9E8-A18E-62F01E6EDD2D}"/>
          </ac:grpSpMkLst>
        </pc:grpChg>
        <pc:grpChg chg="mod">
          <ac:chgData name="Franziska Händschel" userId="e2149472-3187-4d00-b16a-a19eff6fc04a" providerId="ADAL" clId="{96E8B563-521A-4428-92F7-6FA499D4BCC0}" dt="2024-02-20T08:42:59.078" v="131" actId="1076"/>
          <ac:grpSpMkLst>
            <pc:docMk/>
            <pc:sldMk cId="2961571038" sldId="262"/>
            <ac:grpSpMk id="157" creationId="{CFC50044-A5FF-66CA-1BA4-8E7401DBD330}"/>
          </ac:grpSpMkLst>
        </pc:grpChg>
        <pc:picChg chg="add del mod">
          <ac:chgData name="Franziska Händschel" userId="e2149472-3187-4d00-b16a-a19eff6fc04a" providerId="ADAL" clId="{96E8B563-521A-4428-92F7-6FA499D4BCC0}" dt="2024-02-20T08:00:37.935" v="105" actId="21"/>
          <ac:picMkLst>
            <pc:docMk/>
            <pc:sldMk cId="2961571038" sldId="262"/>
            <ac:picMk id="3" creationId="{9BEC6A64-F6E3-7B85-C222-CE5CB1956A25}"/>
          </ac:picMkLst>
        </pc:picChg>
        <pc:picChg chg="add del">
          <ac:chgData name="Franziska Händschel" userId="e2149472-3187-4d00-b16a-a19eff6fc04a" providerId="ADAL" clId="{96E8B563-521A-4428-92F7-6FA499D4BCC0}" dt="2024-02-20T08:00:02.152" v="98" actId="21"/>
          <ac:picMkLst>
            <pc:docMk/>
            <pc:sldMk cId="2961571038" sldId="262"/>
            <ac:picMk id="4" creationId="{17A71086-8847-9566-6E6E-85393D91A1F8}"/>
          </ac:picMkLst>
        </pc:picChg>
      </pc:sldChg>
      <pc:sldChg chg="add del setBg">
        <pc:chgData name="Franziska Händschel" userId="e2149472-3187-4d00-b16a-a19eff6fc04a" providerId="ADAL" clId="{96E8B563-521A-4428-92F7-6FA499D4BCC0}" dt="2024-02-20T07:59:58.751" v="96"/>
        <pc:sldMkLst>
          <pc:docMk/>
          <pc:sldMk cId="50267159" sldId="266"/>
        </pc:sldMkLst>
      </pc:sldChg>
      <pc:sldMasterChg chg="addSp delSp modSp mod modSldLayout">
        <pc:chgData name="Franziska Händschel" userId="e2149472-3187-4d00-b16a-a19eff6fc04a" providerId="ADAL" clId="{96E8B563-521A-4428-92F7-6FA499D4BCC0}" dt="2024-02-20T08:01:51.079" v="108"/>
        <pc:sldMasterMkLst>
          <pc:docMk/>
          <pc:sldMasterMk cId="1825021973" sldId="2147483660"/>
        </pc:sldMasterMkLst>
        <pc:spChg chg="mod">
          <ac:chgData name="Franziska Händschel" userId="e2149472-3187-4d00-b16a-a19eff6fc04a" providerId="ADAL" clId="{96E8B563-521A-4428-92F7-6FA499D4BCC0}" dt="2024-02-20T08:01:51.079" v="108"/>
          <ac:spMkLst>
            <pc:docMk/>
            <pc:sldMasterMk cId="1825021973" sldId="2147483660"/>
            <ac:spMk id="4" creationId="{0D28E97D-F62F-A164-C583-FB705EEF504E}"/>
          </ac:spMkLst>
        </pc:spChg>
        <pc:spChg chg="add mod">
          <ac:chgData name="Franziska Händschel" userId="e2149472-3187-4d00-b16a-a19eff6fc04a" providerId="ADAL" clId="{96E8B563-521A-4428-92F7-6FA499D4BCC0}" dt="2024-02-20T08:01:51.079" v="108"/>
          <ac:spMkLst>
            <pc:docMk/>
            <pc:sldMasterMk cId="1825021973" sldId="2147483660"/>
            <ac:spMk id="5" creationId="{D05F6B7C-74BC-024C-CB18-85F239852878}"/>
          </ac:spMkLst>
        </pc:spChg>
        <pc:spChg chg="del">
          <ac:chgData name="Franziska Händschel" userId="e2149472-3187-4d00-b16a-a19eff6fc04a" providerId="ADAL" clId="{96E8B563-521A-4428-92F7-6FA499D4BCC0}" dt="2024-02-20T07:53:48.030" v="51" actId="478"/>
          <ac:spMkLst>
            <pc:docMk/>
            <pc:sldMasterMk cId="1825021973" sldId="2147483660"/>
            <ac:spMk id="10" creationId="{AB8EA76A-0AB0-1FCE-1C6A-2C7AB16FF54A}"/>
          </ac:spMkLst>
        </pc:spChg>
        <pc:grpChg chg="add mod">
          <ac:chgData name="Franziska Händschel" userId="e2149472-3187-4d00-b16a-a19eff6fc04a" providerId="ADAL" clId="{96E8B563-521A-4428-92F7-6FA499D4BCC0}" dt="2024-02-20T08:01:51.079" v="108"/>
          <ac:grpSpMkLst>
            <pc:docMk/>
            <pc:sldMasterMk cId="1825021973" sldId="2147483660"/>
            <ac:grpSpMk id="2" creationId="{FA9A089B-06F7-5B23-075D-D831F7CC28A5}"/>
          </ac:grpSpMkLst>
        </pc:grpChg>
        <pc:grpChg chg="del">
          <ac:chgData name="Franziska Händschel" userId="e2149472-3187-4d00-b16a-a19eff6fc04a" providerId="ADAL" clId="{96E8B563-521A-4428-92F7-6FA499D4BCC0}" dt="2024-02-20T07:53:49.766" v="52" actId="478"/>
          <ac:grpSpMkLst>
            <pc:docMk/>
            <pc:sldMasterMk cId="1825021973" sldId="2147483660"/>
            <ac:grpSpMk id="7" creationId="{AB2A51AD-9AC1-6652-C74E-D79E06BDD2BB}"/>
          </ac:grpSpMkLst>
        </pc:grpChg>
        <pc:picChg chg="mod">
          <ac:chgData name="Franziska Händschel" userId="e2149472-3187-4d00-b16a-a19eff6fc04a" providerId="ADAL" clId="{96E8B563-521A-4428-92F7-6FA499D4BCC0}" dt="2024-02-20T08:01:51.079" v="108"/>
          <ac:picMkLst>
            <pc:docMk/>
            <pc:sldMasterMk cId="1825021973" sldId="2147483660"/>
            <ac:picMk id="3" creationId="{358C9913-F4B1-8838-7010-DECE536BA07B}"/>
          </ac:picMkLst>
        </pc:picChg>
        <pc:sldLayoutChg chg="addSp delSp modSp mod">
          <pc:chgData name="Franziska Händschel" userId="e2149472-3187-4d00-b16a-a19eff6fc04a" providerId="ADAL" clId="{96E8B563-521A-4428-92F7-6FA499D4BCC0}" dt="2024-02-20T08:00:49.233" v="107" actId="1076"/>
          <pc:sldLayoutMkLst>
            <pc:docMk/>
            <pc:sldMasterMk cId="1825021973" sldId="2147483660"/>
            <pc:sldLayoutMk cId="1875184849" sldId="2147483661"/>
          </pc:sldLayoutMkLst>
          <pc:spChg chg="add del mod">
            <ac:chgData name="Franziska Händschel" userId="e2149472-3187-4d00-b16a-a19eff6fc04a" providerId="ADAL" clId="{96E8B563-521A-4428-92F7-6FA499D4BCC0}" dt="2024-02-20T07:53:44.254" v="50" actId="478"/>
            <ac:spMkLst>
              <pc:docMk/>
              <pc:sldMasterMk cId="1825021973" sldId="2147483660"/>
              <pc:sldLayoutMk cId="1875184849" sldId="2147483661"/>
              <ac:spMk id="2" creationId="{31DB7E74-7CD2-5474-0B6F-147FF7F3AE7C}"/>
            </ac:spMkLst>
          </pc:spChg>
          <pc:spChg chg="add mod">
            <ac:chgData name="Franziska Händschel" userId="e2149472-3187-4d00-b16a-a19eff6fc04a" providerId="ADAL" clId="{96E8B563-521A-4428-92F7-6FA499D4BCC0}" dt="2024-02-20T07:55:22.324" v="72" actId="208"/>
            <ac:spMkLst>
              <pc:docMk/>
              <pc:sldMasterMk cId="1825021973" sldId="2147483660"/>
              <pc:sldLayoutMk cId="1875184849" sldId="2147483661"/>
              <ac:spMk id="3" creationId="{D3EE0BB5-B271-10D3-A4CC-EF081D9D5FE7}"/>
            </ac:spMkLst>
          </pc:spChg>
          <pc:spChg chg="add mod">
            <ac:chgData name="Franziska Händschel" userId="e2149472-3187-4d00-b16a-a19eff6fc04a" providerId="ADAL" clId="{96E8B563-521A-4428-92F7-6FA499D4BCC0}" dt="2024-02-20T08:00:12.636" v="101" actId="208"/>
            <ac:spMkLst>
              <pc:docMk/>
              <pc:sldMasterMk cId="1825021973" sldId="2147483660"/>
              <pc:sldLayoutMk cId="1875184849" sldId="2147483661"/>
              <ac:spMk id="4" creationId="{921142CC-09F8-5B15-58B5-86DE2C4EF480}"/>
            </ac:spMkLst>
          </pc:spChg>
          <pc:spChg chg="add mod">
            <ac:chgData name="Franziska Händschel" userId="e2149472-3187-4d00-b16a-a19eff6fc04a" providerId="ADAL" clId="{96E8B563-521A-4428-92F7-6FA499D4BCC0}" dt="2024-02-20T07:55:13.038" v="69" actId="404"/>
            <ac:spMkLst>
              <pc:docMk/>
              <pc:sldMasterMk cId="1825021973" sldId="2147483660"/>
              <pc:sldLayoutMk cId="1875184849" sldId="2147483661"/>
              <ac:spMk id="5" creationId="{5189D1E7-79DB-1750-CBC3-F59276B724B2}"/>
            </ac:spMkLst>
          </pc:spChg>
          <pc:grpChg chg="add del mod">
            <ac:chgData name="Franziska Händschel" userId="e2149472-3187-4d00-b16a-a19eff6fc04a" providerId="ADAL" clId="{96E8B563-521A-4428-92F7-6FA499D4BCC0}" dt="2024-02-20T07:53:27.428" v="1" actId="478"/>
            <ac:grpSpMkLst>
              <pc:docMk/>
              <pc:sldMasterMk cId="1825021973" sldId="2147483660"/>
              <pc:sldLayoutMk cId="1875184849" sldId="2147483661"/>
              <ac:grpSpMk id="6" creationId="{2B785677-4E80-48D0-C504-9FF39EED1F40}"/>
            </ac:grpSpMkLst>
          </pc:grpChg>
          <pc:grpChg chg="mod">
            <ac:chgData name="Franziska Händschel" userId="e2149472-3187-4d00-b16a-a19eff6fc04a" providerId="ADAL" clId="{96E8B563-521A-4428-92F7-6FA499D4BCC0}" dt="2024-02-20T07:53:12.037" v="0"/>
            <ac:grpSpMkLst>
              <pc:docMk/>
              <pc:sldMasterMk cId="1825021973" sldId="2147483660"/>
              <pc:sldLayoutMk cId="1875184849" sldId="2147483661"/>
              <ac:grpSpMk id="7" creationId="{61C0D20E-431C-8AB1-B03D-B0D05E76D27B}"/>
            </ac:grpSpMkLst>
          </pc:grpChg>
          <pc:picChg chg="mod">
            <ac:chgData name="Franziska Händschel" userId="e2149472-3187-4d00-b16a-a19eff6fc04a" providerId="ADAL" clId="{96E8B563-521A-4428-92F7-6FA499D4BCC0}" dt="2024-02-20T07:53:12.037" v="0"/>
            <ac:picMkLst>
              <pc:docMk/>
              <pc:sldMasterMk cId="1825021973" sldId="2147483660"/>
              <pc:sldLayoutMk cId="1875184849" sldId="2147483661"/>
              <ac:picMk id="8" creationId="{BA747517-58B4-599C-154F-5DD8F2EC5F3F}"/>
            </ac:picMkLst>
          </pc:picChg>
          <pc:picChg chg="mod">
            <ac:chgData name="Franziska Händschel" userId="e2149472-3187-4d00-b16a-a19eff6fc04a" providerId="ADAL" clId="{96E8B563-521A-4428-92F7-6FA499D4BCC0}" dt="2024-02-20T07:53:12.037" v="0"/>
            <ac:picMkLst>
              <pc:docMk/>
              <pc:sldMasterMk cId="1825021973" sldId="2147483660"/>
              <pc:sldLayoutMk cId="1875184849" sldId="2147483661"/>
              <ac:picMk id="9" creationId="{6836F4A1-5F7D-247E-53A2-193748E653AA}"/>
            </ac:picMkLst>
          </pc:picChg>
          <pc:picChg chg="mod">
            <ac:chgData name="Franziska Händschel" userId="e2149472-3187-4d00-b16a-a19eff6fc04a" providerId="ADAL" clId="{96E8B563-521A-4428-92F7-6FA499D4BCC0}" dt="2024-02-20T07:53:12.037" v="0"/>
            <ac:picMkLst>
              <pc:docMk/>
              <pc:sldMasterMk cId="1825021973" sldId="2147483660"/>
              <pc:sldLayoutMk cId="1875184849" sldId="2147483661"/>
              <ac:picMk id="10" creationId="{7B07400D-F7FD-AA86-CB1E-E65E95B51530}"/>
            </ac:picMkLst>
          </pc:picChg>
          <pc:picChg chg="mod">
            <ac:chgData name="Franziska Händschel" userId="e2149472-3187-4d00-b16a-a19eff6fc04a" providerId="ADAL" clId="{96E8B563-521A-4428-92F7-6FA499D4BCC0}" dt="2024-02-20T07:53:12.037" v="0"/>
            <ac:picMkLst>
              <pc:docMk/>
              <pc:sldMasterMk cId="1825021973" sldId="2147483660"/>
              <pc:sldLayoutMk cId="1875184849" sldId="2147483661"/>
              <ac:picMk id="11" creationId="{D81DE58E-C58A-EE4D-0B0D-BFCF88656078}"/>
            </ac:picMkLst>
          </pc:picChg>
          <pc:picChg chg="mod">
            <ac:chgData name="Franziska Händschel" userId="e2149472-3187-4d00-b16a-a19eff6fc04a" providerId="ADAL" clId="{96E8B563-521A-4428-92F7-6FA499D4BCC0}" dt="2024-02-20T07:53:12.037" v="0"/>
            <ac:picMkLst>
              <pc:docMk/>
              <pc:sldMasterMk cId="1825021973" sldId="2147483660"/>
              <pc:sldLayoutMk cId="1875184849" sldId="2147483661"/>
              <ac:picMk id="12" creationId="{1CBE0DB0-0184-F8B6-A463-55258E5F61FE}"/>
            </ac:picMkLst>
          </pc:picChg>
          <pc:picChg chg="add del mod">
            <ac:chgData name="Franziska Händschel" userId="e2149472-3187-4d00-b16a-a19eff6fc04a" providerId="ADAL" clId="{96E8B563-521A-4428-92F7-6FA499D4BCC0}" dt="2024-02-20T08:00:19.150" v="102" actId="478"/>
            <ac:picMkLst>
              <pc:docMk/>
              <pc:sldMasterMk cId="1825021973" sldId="2147483660"/>
              <pc:sldLayoutMk cId="1875184849" sldId="2147483661"/>
              <ac:picMk id="13" creationId="{17A71086-8847-9566-6E6E-85393D91A1F8}"/>
            </ac:picMkLst>
          </pc:picChg>
          <pc:picChg chg="add mod">
            <ac:chgData name="Franziska Händschel" userId="e2149472-3187-4d00-b16a-a19eff6fc04a" providerId="ADAL" clId="{96E8B563-521A-4428-92F7-6FA499D4BCC0}" dt="2024-02-20T08:00:49.233" v="107" actId="1076"/>
            <ac:picMkLst>
              <pc:docMk/>
              <pc:sldMasterMk cId="1825021973" sldId="2147483660"/>
              <pc:sldLayoutMk cId="1875184849" sldId="2147483661"/>
              <ac:picMk id="14" creationId="{9BEC6A64-F6E3-7B85-C222-CE5CB1956A25}"/>
            </ac:picMkLst>
          </pc:picChg>
        </pc:sldLayoutChg>
      </pc:sldMasterChg>
      <pc:sldMasterChg chg="addSp delSp modSp mod delSldLayout modSldLayout">
        <pc:chgData name="Franziska Händschel" userId="e2149472-3187-4d00-b16a-a19eff6fc04a" providerId="ADAL" clId="{96E8B563-521A-4428-92F7-6FA499D4BCC0}" dt="2024-02-20T14:01:45.630" v="135" actId="2085"/>
        <pc:sldMasterMkLst>
          <pc:docMk/>
          <pc:sldMasterMk cId="3152820190" sldId="2147483662"/>
        </pc:sldMasterMkLst>
        <pc:spChg chg="del">
          <ac:chgData name="Franziska Händschel" userId="e2149472-3187-4d00-b16a-a19eff6fc04a" providerId="ADAL" clId="{96E8B563-521A-4428-92F7-6FA499D4BCC0}" dt="2024-02-20T08:02:28.510" v="120" actId="478"/>
          <ac:spMkLst>
            <pc:docMk/>
            <pc:sldMasterMk cId="3152820190" sldId="2147483662"/>
            <ac:spMk id="2" creationId="{00000000-0000-0000-0000-000000000000}"/>
          </ac:spMkLst>
        </pc:spChg>
        <pc:spChg chg="del">
          <ac:chgData name="Franziska Händschel" userId="e2149472-3187-4d00-b16a-a19eff6fc04a" providerId="ADAL" clId="{96E8B563-521A-4428-92F7-6FA499D4BCC0}" dt="2024-02-20T08:02:28.510" v="120" actId="478"/>
          <ac:spMkLst>
            <pc:docMk/>
            <pc:sldMasterMk cId="3152820190" sldId="2147483662"/>
            <ac:spMk id="3" creationId="{00000000-0000-0000-0000-000000000000}"/>
          </ac:spMkLst>
        </pc:spChg>
        <pc:spChg chg="del">
          <ac:chgData name="Franziska Händschel" userId="e2149472-3187-4d00-b16a-a19eff6fc04a" providerId="ADAL" clId="{96E8B563-521A-4428-92F7-6FA499D4BCC0}" dt="2024-02-20T08:02:28.510" v="120" actId="478"/>
          <ac:spMkLst>
            <pc:docMk/>
            <pc:sldMasterMk cId="3152820190" sldId="2147483662"/>
            <ac:spMk id="4" creationId="{00000000-0000-0000-0000-000000000000}"/>
          </ac:spMkLst>
        </pc:spChg>
        <pc:spChg chg="del">
          <ac:chgData name="Franziska Händschel" userId="e2149472-3187-4d00-b16a-a19eff6fc04a" providerId="ADAL" clId="{96E8B563-521A-4428-92F7-6FA499D4BCC0}" dt="2024-02-20T08:02:28.510" v="120" actId="478"/>
          <ac:spMkLst>
            <pc:docMk/>
            <pc:sldMasterMk cId="3152820190" sldId="2147483662"/>
            <ac:spMk id="5" creationId="{00000000-0000-0000-0000-000000000000}"/>
          </ac:spMkLst>
        </pc:spChg>
        <pc:spChg chg="del">
          <ac:chgData name="Franziska Händschel" userId="e2149472-3187-4d00-b16a-a19eff6fc04a" providerId="ADAL" clId="{96E8B563-521A-4428-92F7-6FA499D4BCC0}" dt="2024-02-20T08:02:28.510" v="120" actId="478"/>
          <ac:spMkLst>
            <pc:docMk/>
            <pc:sldMasterMk cId="3152820190" sldId="2147483662"/>
            <ac:spMk id="6" creationId="{00000000-0000-0000-0000-000000000000}"/>
          </ac:spMkLst>
        </pc:spChg>
        <pc:spChg chg="mod">
          <ac:chgData name="Franziska Händschel" userId="e2149472-3187-4d00-b16a-a19eff6fc04a" providerId="ADAL" clId="{96E8B563-521A-4428-92F7-6FA499D4BCC0}" dt="2024-02-20T08:02:29.192" v="121"/>
          <ac:spMkLst>
            <pc:docMk/>
            <pc:sldMasterMk cId="3152820190" sldId="2147483662"/>
            <ac:spMk id="9" creationId="{2BB3D8F9-ABEE-74D0-A841-29B6510EEB22}"/>
          </ac:spMkLst>
        </pc:spChg>
        <pc:spChg chg="add mod">
          <ac:chgData name="Franziska Händschel" userId="e2149472-3187-4d00-b16a-a19eff6fc04a" providerId="ADAL" clId="{96E8B563-521A-4428-92F7-6FA499D4BCC0}" dt="2024-02-20T08:02:38.018" v="126" actId="207"/>
          <ac:spMkLst>
            <pc:docMk/>
            <pc:sldMasterMk cId="3152820190" sldId="2147483662"/>
            <ac:spMk id="10" creationId="{10791054-0732-87C8-A4BC-730E6436EB15}"/>
          </ac:spMkLst>
        </pc:spChg>
        <pc:grpChg chg="add mod">
          <ac:chgData name="Franziska Händschel" userId="e2149472-3187-4d00-b16a-a19eff6fc04a" providerId="ADAL" clId="{96E8B563-521A-4428-92F7-6FA499D4BCC0}" dt="2024-02-20T08:02:29.192" v="121"/>
          <ac:grpSpMkLst>
            <pc:docMk/>
            <pc:sldMasterMk cId="3152820190" sldId="2147483662"/>
            <ac:grpSpMk id="7" creationId="{258D32E7-D0BD-E624-1176-C74BBDD773FA}"/>
          </ac:grpSpMkLst>
        </pc:grpChg>
        <pc:picChg chg="mod">
          <ac:chgData name="Franziska Händschel" userId="e2149472-3187-4d00-b16a-a19eff6fc04a" providerId="ADAL" clId="{96E8B563-521A-4428-92F7-6FA499D4BCC0}" dt="2024-02-20T08:02:29.192" v="121"/>
          <ac:picMkLst>
            <pc:docMk/>
            <pc:sldMasterMk cId="3152820190" sldId="2147483662"/>
            <ac:picMk id="8" creationId="{00FF1E00-05BC-F142-7B58-6DB59A3A3F44}"/>
          </ac:picMkLst>
        </pc:picChg>
        <pc:sldLayoutChg chg="del">
          <pc:chgData name="Franziska Händschel" userId="e2149472-3187-4d00-b16a-a19eff6fc04a" providerId="ADAL" clId="{96E8B563-521A-4428-92F7-6FA499D4BCC0}" dt="2024-02-20T08:02:24.923" v="110" actId="2696"/>
          <pc:sldLayoutMkLst>
            <pc:docMk/>
            <pc:sldMasterMk cId="3152820190" sldId="2147483662"/>
            <pc:sldLayoutMk cId="3697625308" sldId="2147483663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23" v="111" actId="2696"/>
          <pc:sldLayoutMkLst>
            <pc:docMk/>
            <pc:sldMasterMk cId="3152820190" sldId="2147483662"/>
            <pc:sldLayoutMk cId="622734497" sldId="2147483664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23" v="112" actId="2696"/>
          <pc:sldLayoutMkLst>
            <pc:docMk/>
            <pc:sldMasterMk cId="3152820190" sldId="2147483662"/>
            <pc:sldLayoutMk cId="340236958" sldId="2147483665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23" v="113" actId="2696"/>
          <pc:sldLayoutMkLst>
            <pc:docMk/>
            <pc:sldMasterMk cId="3152820190" sldId="2147483662"/>
            <pc:sldLayoutMk cId="1195846767" sldId="2147483666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23" v="114" actId="2696"/>
          <pc:sldLayoutMkLst>
            <pc:docMk/>
            <pc:sldMasterMk cId="3152820190" sldId="2147483662"/>
            <pc:sldLayoutMk cId="2960684674" sldId="2147483667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39" v="115" actId="2696"/>
          <pc:sldLayoutMkLst>
            <pc:docMk/>
            <pc:sldMasterMk cId="3152820190" sldId="2147483662"/>
            <pc:sldLayoutMk cId="2328362993" sldId="2147483668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39" v="116" actId="2696"/>
          <pc:sldLayoutMkLst>
            <pc:docMk/>
            <pc:sldMasterMk cId="3152820190" sldId="2147483662"/>
            <pc:sldLayoutMk cId="2417932322" sldId="2147483669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39" v="117" actId="2696"/>
          <pc:sldLayoutMkLst>
            <pc:docMk/>
            <pc:sldMasterMk cId="3152820190" sldId="2147483662"/>
            <pc:sldLayoutMk cId="306668094" sldId="2147483670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39" v="118" actId="2696"/>
          <pc:sldLayoutMkLst>
            <pc:docMk/>
            <pc:sldMasterMk cId="3152820190" sldId="2147483662"/>
            <pc:sldLayoutMk cId="2171944298" sldId="2147483671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39" v="119" actId="2696"/>
          <pc:sldLayoutMkLst>
            <pc:docMk/>
            <pc:sldMasterMk cId="3152820190" sldId="2147483662"/>
            <pc:sldLayoutMk cId="4184585641" sldId="2147483672"/>
          </pc:sldLayoutMkLst>
        </pc:sldLayoutChg>
        <pc:sldLayoutChg chg="del">
          <pc:chgData name="Franziska Händschel" userId="e2149472-3187-4d00-b16a-a19eff6fc04a" providerId="ADAL" clId="{96E8B563-521A-4428-92F7-6FA499D4BCC0}" dt="2024-02-20T08:02:24.923" v="109" actId="2696"/>
          <pc:sldLayoutMkLst>
            <pc:docMk/>
            <pc:sldMasterMk cId="3152820190" sldId="2147483662"/>
            <pc:sldLayoutMk cId="1714360040" sldId="2147483673"/>
          </pc:sldLayoutMkLst>
        </pc:sldLayoutChg>
        <pc:sldLayoutChg chg="modSp mod">
          <pc:chgData name="Franziska Händschel" userId="e2149472-3187-4d00-b16a-a19eff6fc04a" providerId="ADAL" clId="{96E8B563-521A-4428-92F7-6FA499D4BCC0}" dt="2024-02-20T14:01:45.630" v="135" actId="2085"/>
          <pc:sldLayoutMkLst>
            <pc:docMk/>
            <pc:sldMasterMk cId="3152820190" sldId="2147483662"/>
            <pc:sldLayoutMk cId="4264356403" sldId="2147483674"/>
          </pc:sldLayoutMkLst>
          <pc:spChg chg="mod">
            <ac:chgData name="Franziska Händschel" userId="e2149472-3187-4d00-b16a-a19eff6fc04a" providerId="ADAL" clId="{96E8B563-521A-4428-92F7-6FA499D4BCC0}" dt="2024-02-20T14:01:41.320" v="134" actId="2085"/>
            <ac:spMkLst>
              <pc:docMk/>
              <pc:sldMasterMk cId="3152820190" sldId="2147483662"/>
              <pc:sldLayoutMk cId="4264356403" sldId="2147483674"/>
              <ac:spMk id="3" creationId="{D3EE0BB5-B271-10D3-A4CC-EF081D9D5FE7}"/>
            </ac:spMkLst>
          </pc:spChg>
          <pc:spChg chg="mod">
            <ac:chgData name="Franziska Händschel" userId="e2149472-3187-4d00-b16a-a19eff6fc04a" providerId="ADAL" clId="{96E8B563-521A-4428-92F7-6FA499D4BCC0}" dt="2024-02-20T14:01:45.630" v="135" actId="2085"/>
            <ac:spMkLst>
              <pc:docMk/>
              <pc:sldMasterMk cId="3152820190" sldId="2147483662"/>
              <pc:sldLayoutMk cId="4264356403" sldId="2147483674"/>
              <ac:spMk id="4" creationId="{921142CC-09F8-5B15-58B5-86DE2C4EF480}"/>
            </ac:spMkLst>
          </pc:spChg>
        </pc:sldLayoutChg>
      </pc:sldMasterChg>
    </pc:docChg>
  </pc:docChgLst>
  <pc:docChgLst>
    <pc:chgData name="Franziska Händschel" userId="e2149472-3187-4d00-b16a-a19eff6fc04a" providerId="ADAL" clId="{015C89A0-A093-416D-8A4F-28E2E76178D4}"/>
    <pc:docChg chg="custSel modSld modMainMaster">
      <pc:chgData name="Franziska Händschel" userId="e2149472-3187-4d00-b16a-a19eff6fc04a" providerId="ADAL" clId="{015C89A0-A093-416D-8A4F-28E2E76178D4}" dt="2023-03-09T14:17:00.104" v="56" actId="20577"/>
      <pc:docMkLst>
        <pc:docMk/>
      </pc:docMkLst>
      <pc:sldChg chg="modSp mod">
        <pc:chgData name="Franziska Händschel" userId="e2149472-3187-4d00-b16a-a19eff6fc04a" providerId="ADAL" clId="{015C89A0-A093-416D-8A4F-28E2E76178D4}" dt="2023-03-09T14:17:00.104" v="56" actId="20577"/>
        <pc:sldMkLst>
          <pc:docMk/>
          <pc:sldMk cId="2961571038" sldId="262"/>
        </pc:sldMkLst>
        <pc:spChg chg="mod">
          <ac:chgData name="Franziska Händschel" userId="e2149472-3187-4d00-b16a-a19eff6fc04a" providerId="ADAL" clId="{015C89A0-A093-416D-8A4F-28E2E76178D4}" dt="2023-03-09T14:17:00.104" v="56" actId="20577"/>
          <ac:spMkLst>
            <pc:docMk/>
            <pc:sldMk cId="2961571038" sldId="262"/>
            <ac:spMk id="8" creationId="{CBD916CD-2B29-CBFC-ED75-42E66082D76F}"/>
          </ac:spMkLst>
        </pc:spChg>
      </pc:sldChg>
      <pc:sldMasterChg chg="delSp modSp mod">
        <pc:chgData name="Franziska Händschel" userId="e2149472-3187-4d00-b16a-a19eff6fc04a" providerId="ADAL" clId="{015C89A0-A093-416D-8A4F-28E2E76178D4}" dt="2023-03-09T14:16:22.927" v="7" actId="478"/>
        <pc:sldMasterMkLst>
          <pc:docMk/>
          <pc:sldMasterMk cId="1825021973" sldId="2147483660"/>
        </pc:sldMasterMkLst>
        <pc:spChg chg="mod">
          <ac:chgData name="Franziska Händschel" userId="e2149472-3187-4d00-b16a-a19eff6fc04a" providerId="ADAL" clId="{015C89A0-A093-416D-8A4F-28E2E76178D4}" dt="2023-03-09T14:16:20.667" v="6" actId="20577"/>
          <ac:spMkLst>
            <pc:docMk/>
            <pc:sldMasterMk cId="1825021973" sldId="2147483660"/>
            <ac:spMk id="10" creationId="{AB8EA76A-0AB0-1FCE-1C6A-2C7AB16FF54A}"/>
          </ac:spMkLst>
        </pc:spChg>
        <pc:spChg chg="del">
          <ac:chgData name="Franziska Händschel" userId="e2149472-3187-4d00-b16a-a19eff6fc04a" providerId="ADAL" clId="{015C89A0-A093-416D-8A4F-28E2E76178D4}" dt="2023-03-09T14:16:22.927" v="7" actId="478"/>
          <ac:spMkLst>
            <pc:docMk/>
            <pc:sldMasterMk cId="1825021973" sldId="2147483660"/>
            <ac:spMk id="11" creationId="{0902801E-AB37-D1BF-CF53-F75C0F2CD05A}"/>
          </ac:spMkLst>
        </pc:sp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9C0408-E563-4282-AA09-4DC6E176CA63}" type="datetimeFigureOut">
              <a:rPr lang="de-DE" smtClean="0"/>
              <a:t>20.02.2024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CCAE-46F2-4D4F-96D3-076690B5BFB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3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-1 1/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D3EE0BB5-B271-10D3-A4CC-EF081D9D5FE7}"/>
              </a:ext>
            </a:extLst>
          </p:cNvPr>
          <p:cNvSpPr/>
          <p:nvPr userDrawn="1"/>
        </p:nvSpPr>
        <p:spPr>
          <a:xfrm>
            <a:off x="716613" y="893756"/>
            <a:ext cx="9255672" cy="6043577"/>
          </a:xfrm>
          <a:prstGeom prst="rect">
            <a:avLst/>
          </a:prstGeom>
          <a:solidFill>
            <a:schemeClr val="bg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94279" tIns="194279" rIns="194279" bIns="49347" rtlCol="0" anchor="t"/>
          <a:lstStyle/>
          <a:p>
            <a:endParaRPr lang="de-DE" sz="1727" dirty="0">
              <a:solidFill>
                <a:schemeClr val="tx1"/>
              </a:solidFill>
              <a:latin typeface="helvetica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4" name="Freihandform: Form 3">
            <a:extLst>
              <a:ext uri="{FF2B5EF4-FFF2-40B4-BE49-F238E27FC236}">
                <a16:creationId xmlns:a16="http://schemas.microsoft.com/office/drawing/2014/main" id="{921142CC-09F8-5B15-58B5-86DE2C4EF480}"/>
              </a:ext>
            </a:extLst>
          </p:cNvPr>
          <p:cNvSpPr/>
          <p:nvPr userDrawn="1"/>
        </p:nvSpPr>
        <p:spPr>
          <a:xfrm flipH="1">
            <a:off x="716613" y="4720568"/>
            <a:ext cx="2691670" cy="2216764"/>
          </a:xfrm>
          <a:custGeom>
            <a:avLst/>
            <a:gdLst>
              <a:gd name="connsiteX0" fmla="*/ 1816545 w 2493841"/>
              <a:gd name="connsiteY0" fmla="*/ 0 h 2011008"/>
              <a:gd name="connsiteX1" fmla="*/ 2356730 w 2493841"/>
              <a:gd name="connsiteY1" fmla="*/ 81668 h 2011008"/>
              <a:gd name="connsiteX2" fmla="*/ 2493841 w 2493841"/>
              <a:gd name="connsiteY2" fmla="*/ 131852 h 2011008"/>
              <a:gd name="connsiteX3" fmla="*/ 2493841 w 2493841"/>
              <a:gd name="connsiteY3" fmla="*/ 2011008 h 2011008"/>
              <a:gd name="connsiteX4" fmla="*/ 10712 w 2493841"/>
              <a:gd name="connsiteY4" fmla="*/ 2011008 h 2011008"/>
              <a:gd name="connsiteX5" fmla="*/ 9379 w 2493841"/>
              <a:gd name="connsiteY5" fmla="*/ 2002276 h 2011008"/>
              <a:gd name="connsiteX6" fmla="*/ 0 w 2493841"/>
              <a:gd name="connsiteY6" fmla="*/ 1816545 h 2011008"/>
              <a:gd name="connsiteX7" fmla="*/ 1816545 w 2493841"/>
              <a:gd name="connsiteY7" fmla="*/ 0 h 2011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93841" h="2011008">
                <a:moveTo>
                  <a:pt x="1816545" y="0"/>
                </a:moveTo>
                <a:cubicBezTo>
                  <a:pt x="2004655" y="0"/>
                  <a:pt x="2186086" y="28593"/>
                  <a:pt x="2356730" y="81668"/>
                </a:cubicBezTo>
                <a:lnTo>
                  <a:pt x="2493841" y="131852"/>
                </a:lnTo>
                <a:lnTo>
                  <a:pt x="2493841" y="2011008"/>
                </a:lnTo>
                <a:lnTo>
                  <a:pt x="10712" y="2011008"/>
                </a:lnTo>
                <a:lnTo>
                  <a:pt x="9379" y="2002276"/>
                </a:lnTo>
                <a:cubicBezTo>
                  <a:pt x="3177" y="1941209"/>
                  <a:pt x="0" y="1879248"/>
                  <a:pt x="0" y="1816545"/>
                </a:cubicBezTo>
                <a:cubicBezTo>
                  <a:pt x="0" y="813295"/>
                  <a:pt x="813295" y="0"/>
                  <a:pt x="1816545" y="0"/>
                </a:cubicBezTo>
                <a:close/>
              </a:path>
            </a:pathLst>
          </a:custGeom>
          <a:solidFill>
            <a:srgbClr val="05C9D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8694" tIns="738260" rIns="98694" bIns="49347" rtlCol="0" anchor="ctr">
            <a:noAutofit/>
          </a:bodyPr>
          <a:lstStyle/>
          <a:p>
            <a:pPr algn="ctr"/>
            <a:endParaRPr lang="de-DE" sz="3022" b="1">
              <a:latin typeface="GT America Rg" panose="00000500000000000000" pitchFamily="50" charset="0"/>
              <a:ea typeface="Inter" panose="020B0502030000000004" pitchFamily="34" charset="0"/>
              <a:cs typeface="Inter" panose="020B05020300000000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5189D1E7-79DB-1750-CBC3-F59276B724B2}"/>
              </a:ext>
            </a:extLst>
          </p:cNvPr>
          <p:cNvSpPr txBox="1"/>
          <p:nvPr userDrawn="1"/>
        </p:nvSpPr>
        <p:spPr>
          <a:xfrm>
            <a:off x="1161897" y="4810172"/>
            <a:ext cx="4184010" cy="168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454" b="1" dirty="0">
                <a:latin typeface="helvetica" panose="020B0604020202020204" pitchFamily="34" charset="0"/>
                <a:cs typeface="helvetica" panose="020B0604020202020204" pitchFamily="34" charset="0"/>
              </a:rPr>
              <a:t>Beim Wort „Steuererklärung“ denke ich an …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9BEC6A64-F6E3-7B85-C222-CE5CB1956A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2695" y="6360850"/>
            <a:ext cx="1850146" cy="133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356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58D32E7-D0BD-E624-1176-C74BBDD773FA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9521646" y="6199697"/>
            <a:ext cx="1069511" cy="253546"/>
            <a:chOff x="4740892" y="3380559"/>
            <a:chExt cx="716795" cy="169928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00FF1E00-05BC-F142-7B58-6DB59A3A3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42151" y="3420042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2BB3D8F9-ABEE-74D0-A841-29B6510EEB22}"/>
                </a:ext>
              </a:extLst>
            </p:cNvPr>
            <p:cNvSpPr txBox="1">
              <a:spLocks/>
            </p:cNvSpPr>
            <p:nvPr/>
          </p:nvSpPr>
          <p:spPr>
            <a:xfrm>
              <a:off x="4740892" y="3380559"/>
              <a:ext cx="526843" cy="169928"/>
            </a:xfrm>
            <a:prstGeom prst="rect">
              <a:avLst/>
            </a:prstGeom>
            <a:noFill/>
          </p:spPr>
          <p:txBody>
            <a:bodyPr wrap="square" lIns="0" tIns="49347" rIns="98694" bIns="49347" rtlCol="0" anchor="t">
              <a:spAutoFit/>
            </a:bodyPr>
            <a:lstStyle/>
            <a:p>
              <a:r>
                <a:rPr lang="de-DE" sz="1000">
                  <a:solidFill>
                    <a:schemeClr val="bg2">
                      <a:lumMod val="75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 </a:t>
              </a:r>
              <a:endParaRPr lang="de-DE" sz="1000">
                <a:solidFill>
                  <a:schemeClr val="bg2">
                    <a:lumMod val="75000"/>
                  </a:schemeClr>
                </a:solidFill>
                <a:latin typeface="helvetica"/>
                <a:cs typeface="helvetica"/>
              </a:endParaRPr>
            </a:p>
          </p:txBody>
        </p:sp>
      </p:grp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10791054-0732-87C8-A4BC-730E6436EB15}"/>
              </a:ext>
            </a:extLst>
          </p:cNvPr>
          <p:cNvSpPr/>
          <p:nvPr userDrawn="1"/>
        </p:nvSpPr>
        <p:spPr>
          <a:xfrm>
            <a:off x="8997711" y="467768"/>
            <a:ext cx="990000" cy="355969"/>
          </a:xfrm>
          <a:prstGeom prst="roundRect">
            <a:avLst>
              <a:gd name="adj" fmla="val 50000"/>
            </a:avLst>
          </a:prstGeom>
          <a:solidFill>
            <a:srgbClr val="05C9D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2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SE-1 1/1</a:t>
            </a:r>
          </a:p>
        </p:txBody>
      </p:sp>
    </p:spTree>
    <p:extLst>
      <p:ext uri="{BB962C8B-B14F-4D97-AF65-F5344CB8AC3E}">
        <p14:creationId xmlns:p14="http://schemas.microsoft.com/office/powerpoint/2010/main" val="3152820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sldNum="0"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628642A1-6763-1A2C-8AF7-1FDA048EF334}"/>
              </a:ext>
            </a:extLst>
          </p:cNvPr>
          <p:cNvGrpSpPr>
            <a:grpSpLocks/>
          </p:cNvGrpSpPr>
          <p:nvPr/>
        </p:nvGrpSpPr>
        <p:grpSpPr>
          <a:xfrm>
            <a:off x="8099588" y="1034976"/>
            <a:ext cx="1701123" cy="1701123"/>
            <a:chOff x="890389" y="1120592"/>
            <a:chExt cx="1173670" cy="1173670"/>
          </a:xfrm>
        </p:grpSpPr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A7A71F23-0173-2CB5-0312-3E37F50B5EB2}"/>
                </a:ext>
              </a:extLst>
            </p:cNvPr>
            <p:cNvSpPr>
              <a:spLocks/>
            </p:cNvSpPr>
            <p:nvPr/>
          </p:nvSpPr>
          <p:spPr>
            <a:xfrm rot="20994090">
              <a:off x="890389" y="1120592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E75F4BB6-AB60-2814-1E69-D5AA6F7378A6}"/>
                </a:ext>
              </a:extLst>
            </p:cNvPr>
            <p:cNvGrpSpPr>
              <a:grpSpLocks/>
            </p:cNvGrpSpPr>
            <p:nvPr/>
          </p:nvGrpSpPr>
          <p:grpSpPr>
            <a:xfrm>
              <a:off x="1297525" y="1138431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Ellipse 15">
                <a:extLst>
                  <a:ext uri="{FF2B5EF4-FFF2-40B4-BE49-F238E27FC236}">
                    <a16:creationId xmlns:a16="http://schemas.microsoft.com/office/drawing/2014/main" id="{EBD4DAA4-6002-98D3-6235-F982CFAF5D4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80F8489C-81ED-9463-3CD1-2C846C87827F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18" name="Ellipse 17">
                <a:extLst>
                  <a:ext uri="{FF2B5EF4-FFF2-40B4-BE49-F238E27FC236}">
                    <a16:creationId xmlns:a16="http://schemas.microsoft.com/office/drawing/2014/main" id="{CCE11DA6-439B-BBF5-6A35-A3BC0AB5935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C5FCD181-757E-DE48-61C4-E88A110D764F}"/>
              </a:ext>
            </a:extLst>
          </p:cNvPr>
          <p:cNvGrpSpPr>
            <a:grpSpLocks/>
          </p:cNvGrpSpPr>
          <p:nvPr/>
        </p:nvGrpSpPr>
        <p:grpSpPr>
          <a:xfrm>
            <a:off x="686530" y="1410420"/>
            <a:ext cx="1701123" cy="1701123"/>
            <a:chOff x="2213751" y="1045600"/>
            <a:chExt cx="1173670" cy="1173670"/>
          </a:xfrm>
        </p:grpSpPr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724EA36F-356B-2036-A371-188C7285DE2C}"/>
                </a:ext>
              </a:extLst>
            </p:cNvPr>
            <p:cNvSpPr>
              <a:spLocks/>
            </p:cNvSpPr>
            <p:nvPr/>
          </p:nvSpPr>
          <p:spPr>
            <a:xfrm rot="777468">
              <a:off x="2213751" y="104560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E1A411A8-60BE-DC25-4F16-C262163356A6}"/>
                </a:ext>
              </a:extLst>
            </p:cNvPr>
            <p:cNvGrpSpPr>
              <a:grpSpLocks/>
            </p:cNvGrpSpPr>
            <p:nvPr/>
          </p:nvGrpSpPr>
          <p:grpSpPr>
            <a:xfrm rot="1383378">
              <a:off x="2829466" y="1056007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22671ECD-BC8C-D276-4733-1C05BDC7FED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23" name="Ellipse 22">
                <a:extLst>
                  <a:ext uri="{FF2B5EF4-FFF2-40B4-BE49-F238E27FC236}">
                    <a16:creationId xmlns:a16="http://schemas.microsoft.com/office/drawing/2014/main" id="{710385D0-7BFF-1E22-C59D-57156982DF09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3718B599-D8BB-06F9-1DB1-DB31F9B4276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2582EACC-EEFC-085E-5640-FBD2B08F2A33}"/>
              </a:ext>
            </a:extLst>
          </p:cNvPr>
          <p:cNvGrpSpPr>
            <a:grpSpLocks/>
          </p:cNvGrpSpPr>
          <p:nvPr/>
        </p:nvGrpSpPr>
        <p:grpSpPr>
          <a:xfrm rot="585596">
            <a:off x="6130627" y="4643002"/>
            <a:ext cx="1701123" cy="1701123"/>
            <a:chOff x="2242232" y="2423087"/>
            <a:chExt cx="1173670" cy="1173670"/>
          </a:xfrm>
        </p:grpSpPr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9543D61D-16A1-5442-E173-561D37F4EF2F}"/>
                </a:ext>
              </a:extLst>
            </p:cNvPr>
            <p:cNvSpPr>
              <a:spLocks/>
            </p:cNvSpPr>
            <p:nvPr/>
          </p:nvSpPr>
          <p:spPr>
            <a:xfrm rot="21331891" flipH="1">
              <a:off x="2242232" y="2423087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EF876A98-0C2B-874F-EBB7-7E7D3020A283}"/>
                </a:ext>
              </a:extLst>
            </p:cNvPr>
            <p:cNvGrpSpPr>
              <a:grpSpLocks/>
            </p:cNvGrpSpPr>
            <p:nvPr/>
          </p:nvGrpSpPr>
          <p:grpSpPr>
            <a:xfrm rot="20725981" flipH="1">
              <a:off x="2762779" y="2426431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5EB99729-7172-1467-C5CA-55A549AE5F5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7831F121-EE12-6324-90B1-696C11BBBB22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BBDEE373-7B56-A91C-8965-ECED63F7489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E21E3165-E602-A2EB-1215-9F758C2E25AD}"/>
              </a:ext>
            </a:extLst>
          </p:cNvPr>
          <p:cNvGrpSpPr>
            <a:grpSpLocks/>
          </p:cNvGrpSpPr>
          <p:nvPr/>
        </p:nvGrpSpPr>
        <p:grpSpPr>
          <a:xfrm>
            <a:off x="8099587" y="5233788"/>
            <a:ext cx="1701123" cy="1701123"/>
            <a:chOff x="3388643" y="1673080"/>
            <a:chExt cx="1173670" cy="1173670"/>
          </a:xfrm>
        </p:grpSpPr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BC21185B-D720-E4AE-523A-3B83F1D5084E}"/>
                </a:ext>
              </a:extLst>
            </p:cNvPr>
            <p:cNvSpPr>
              <a:spLocks/>
            </p:cNvSpPr>
            <p:nvPr/>
          </p:nvSpPr>
          <p:spPr>
            <a:xfrm rot="21225524">
              <a:off x="3388643" y="167308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51" name="Gruppieren 50">
              <a:extLst>
                <a:ext uri="{FF2B5EF4-FFF2-40B4-BE49-F238E27FC236}">
                  <a16:creationId xmlns:a16="http://schemas.microsoft.com/office/drawing/2014/main" id="{7473F2C0-764C-0D49-7304-0C8FCD983003}"/>
                </a:ext>
              </a:extLst>
            </p:cNvPr>
            <p:cNvGrpSpPr>
              <a:grpSpLocks/>
            </p:cNvGrpSpPr>
            <p:nvPr/>
          </p:nvGrpSpPr>
          <p:grpSpPr>
            <a:xfrm rot="231434">
              <a:off x="3830203" y="1683828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2" name="Ellipse 51">
                <a:extLst>
                  <a:ext uri="{FF2B5EF4-FFF2-40B4-BE49-F238E27FC236}">
                    <a16:creationId xmlns:a16="http://schemas.microsoft.com/office/drawing/2014/main" id="{CC2C2263-6FF1-FED9-8DBA-61D932D09CB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53" name="Ellipse 52">
                <a:extLst>
                  <a:ext uri="{FF2B5EF4-FFF2-40B4-BE49-F238E27FC236}">
                    <a16:creationId xmlns:a16="http://schemas.microsoft.com/office/drawing/2014/main" id="{3ED03319-782C-005B-F862-8F66D0E50B12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54" name="Ellipse 53">
                <a:extLst>
                  <a:ext uri="{FF2B5EF4-FFF2-40B4-BE49-F238E27FC236}">
                    <a16:creationId xmlns:a16="http://schemas.microsoft.com/office/drawing/2014/main" id="{0F0D1565-1FE5-6254-3C74-8E5A2DA8728A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5E35B1AE-3E4F-9024-3C22-DED1E839DDF6}"/>
              </a:ext>
            </a:extLst>
          </p:cNvPr>
          <p:cNvGrpSpPr>
            <a:grpSpLocks/>
          </p:cNvGrpSpPr>
          <p:nvPr/>
        </p:nvGrpSpPr>
        <p:grpSpPr>
          <a:xfrm>
            <a:off x="8099588" y="3181307"/>
            <a:ext cx="1701123" cy="1701123"/>
            <a:chOff x="2079771" y="4083412"/>
            <a:chExt cx="1173670" cy="1173670"/>
          </a:xfrm>
        </p:grpSpPr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4BE16CE4-B914-2323-D734-1578CEFC6394}"/>
                </a:ext>
              </a:extLst>
            </p:cNvPr>
            <p:cNvSpPr>
              <a:spLocks/>
            </p:cNvSpPr>
            <p:nvPr/>
          </p:nvSpPr>
          <p:spPr>
            <a:xfrm rot="785425" flipH="1">
              <a:off x="2079771" y="4083412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63" name="Gruppieren 62">
              <a:extLst>
                <a:ext uri="{FF2B5EF4-FFF2-40B4-BE49-F238E27FC236}">
                  <a16:creationId xmlns:a16="http://schemas.microsoft.com/office/drawing/2014/main" id="{7BA24B50-7FB4-07FA-1ABD-7C84555E8552}"/>
                </a:ext>
              </a:extLst>
            </p:cNvPr>
            <p:cNvGrpSpPr>
              <a:grpSpLocks/>
            </p:cNvGrpSpPr>
            <p:nvPr/>
          </p:nvGrpSpPr>
          <p:grpSpPr>
            <a:xfrm rot="179515" flipH="1">
              <a:off x="2758250" y="4108337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64" name="Ellipse 63">
                <a:extLst>
                  <a:ext uri="{FF2B5EF4-FFF2-40B4-BE49-F238E27FC236}">
                    <a16:creationId xmlns:a16="http://schemas.microsoft.com/office/drawing/2014/main" id="{639BBBF3-09F0-FA9A-2695-EFE5D366C4D2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65" name="Ellipse 64">
                <a:extLst>
                  <a:ext uri="{FF2B5EF4-FFF2-40B4-BE49-F238E27FC236}">
                    <a16:creationId xmlns:a16="http://schemas.microsoft.com/office/drawing/2014/main" id="{06C7C5F7-A2D6-167A-AB90-87ACC9CC546B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66" name="Ellipse 65">
                <a:extLst>
                  <a:ext uri="{FF2B5EF4-FFF2-40B4-BE49-F238E27FC236}">
                    <a16:creationId xmlns:a16="http://schemas.microsoft.com/office/drawing/2014/main" id="{0C8B1CA1-B06B-6BF0-D9E9-297BB67DE91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  <p:grpSp>
        <p:nvGrpSpPr>
          <p:cNvPr id="121" name="Gruppieren 120">
            <a:extLst>
              <a:ext uri="{FF2B5EF4-FFF2-40B4-BE49-F238E27FC236}">
                <a16:creationId xmlns:a16="http://schemas.microsoft.com/office/drawing/2014/main" id="{E5ABC4AE-77E4-C9E8-A18E-62F01E6EDD2D}"/>
              </a:ext>
            </a:extLst>
          </p:cNvPr>
          <p:cNvGrpSpPr>
            <a:grpSpLocks/>
          </p:cNvGrpSpPr>
          <p:nvPr/>
        </p:nvGrpSpPr>
        <p:grpSpPr>
          <a:xfrm>
            <a:off x="4168053" y="3342840"/>
            <a:ext cx="1701123" cy="1701123"/>
            <a:chOff x="2242232" y="2423087"/>
            <a:chExt cx="1173670" cy="1173670"/>
          </a:xfrm>
        </p:grpSpPr>
        <p:sp>
          <p:nvSpPr>
            <p:cNvPr id="122" name="Rechteck 121">
              <a:extLst>
                <a:ext uri="{FF2B5EF4-FFF2-40B4-BE49-F238E27FC236}">
                  <a16:creationId xmlns:a16="http://schemas.microsoft.com/office/drawing/2014/main" id="{DA2DA807-A390-AB93-FE9A-08BA500774AC}"/>
                </a:ext>
              </a:extLst>
            </p:cNvPr>
            <p:cNvSpPr>
              <a:spLocks/>
            </p:cNvSpPr>
            <p:nvPr/>
          </p:nvSpPr>
          <p:spPr>
            <a:xfrm rot="21331891" flipH="1">
              <a:off x="2242232" y="2423087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123" name="Gruppieren 122">
              <a:extLst>
                <a:ext uri="{FF2B5EF4-FFF2-40B4-BE49-F238E27FC236}">
                  <a16:creationId xmlns:a16="http://schemas.microsoft.com/office/drawing/2014/main" id="{8FA141A9-150C-3662-64AF-21742E6253D9}"/>
                </a:ext>
              </a:extLst>
            </p:cNvPr>
            <p:cNvGrpSpPr>
              <a:grpSpLocks/>
            </p:cNvGrpSpPr>
            <p:nvPr/>
          </p:nvGrpSpPr>
          <p:grpSpPr>
            <a:xfrm rot="20725981" flipH="1">
              <a:off x="2762779" y="2426431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4" name="Ellipse 123">
                <a:extLst>
                  <a:ext uri="{FF2B5EF4-FFF2-40B4-BE49-F238E27FC236}">
                    <a16:creationId xmlns:a16="http://schemas.microsoft.com/office/drawing/2014/main" id="{8E78C7CC-DD16-B874-20B1-F980351DA12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125" name="Ellipse 124">
                <a:extLst>
                  <a:ext uri="{FF2B5EF4-FFF2-40B4-BE49-F238E27FC236}">
                    <a16:creationId xmlns:a16="http://schemas.microsoft.com/office/drawing/2014/main" id="{07BD27B3-D12C-D621-92CB-3F9EC069385F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126" name="Ellipse 125">
                <a:extLst>
                  <a:ext uri="{FF2B5EF4-FFF2-40B4-BE49-F238E27FC236}">
                    <a16:creationId xmlns:a16="http://schemas.microsoft.com/office/drawing/2014/main" id="{FB2FEB68-8949-4F16-4CDF-9450E0C9252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  <p:grpSp>
        <p:nvGrpSpPr>
          <p:cNvPr id="157" name="Gruppieren 156">
            <a:extLst>
              <a:ext uri="{FF2B5EF4-FFF2-40B4-BE49-F238E27FC236}">
                <a16:creationId xmlns:a16="http://schemas.microsoft.com/office/drawing/2014/main" id="{CFC50044-A5FF-66CA-1BA4-8E7401DBD330}"/>
              </a:ext>
            </a:extLst>
          </p:cNvPr>
          <p:cNvGrpSpPr>
            <a:grpSpLocks/>
          </p:cNvGrpSpPr>
          <p:nvPr/>
        </p:nvGrpSpPr>
        <p:grpSpPr>
          <a:xfrm rot="20873353">
            <a:off x="2294870" y="3060223"/>
            <a:ext cx="1701123" cy="1701123"/>
            <a:chOff x="2213751" y="1045600"/>
            <a:chExt cx="1173670" cy="1173670"/>
          </a:xfrm>
        </p:grpSpPr>
        <p:sp>
          <p:nvSpPr>
            <p:cNvPr id="158" name="Rechteck 157">
              <a:extLst>
                <a:ext uri="{FF2B5EF4-FFF2-40B4-BE49-F238E27FC236}">
                  <a16:creationId xmlns:a16="http://schemas.microsoft.com/office/drawing/2014/main" id="{A9C2B428-1753-D062-2E38-82ED4607F0A3}"/>
                </a:ext>
              </a:extLst>
            </p:cNvPr>
            <p:cNvSpPr>
              <a:spLocks/>
            </p:cNvSpPr>
            <p:nvPr/>
          </p:nvSpPr>
          <p:spPr>
            <a:xfrm rot="777468">
              <a:off x="2213751" y="104560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159" name="Gruppieren 158">
              <a:extLst>
                <a:ext uri="{FF2B5EF4-FFF2-40B4-BE49-F238E27FC236}">
                  <a16:creationId xmlns:a16="http://schemas.microsoft.com/office/drawing/2014/main" id="{BFD894E4-F319-2585-7B2E-A05BE3553C4A}"/>
                </a:ext>
              </a:extLst>
            </p:cNvPr>
            <p:cNvGrpSpPr>
              <a:grpSpLocks/>
            </p:cNvGrpSpPr>
            <p:nvPr/>
          </p:nvGrpSpPr>
          <p:grpSpPr>
            <a:xfrm rot="1383378">
              <a:off x="2829466" y="1056007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Ellipse 159">
                <a:extLst>
                  <a:ext uri="{FF2B5EF4-FFF2-40B4-BE49-F238E27FC236}">
                    <a16:creationId xmlns:a16="http://schemas.microsoft.com/office/drawing/2014/main" id="{44ECAF75-4D36-FDA1-D751-CE11882BA2F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161" name="Ellipse 160">
                <a:extLst>
                  <a:ext uri="{FF2B5EF4-FFF2-40B4-BE49-F238E27FC236}">
                    <a16:creationId xmlns:a16="http://schemas.microsoft.com/office/drawing/2014/main" id="{3C6D50C2-A2C0-3CEF-E30E-5B6385486EC4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162" name="Ellipse 161">
                <a:extLst>
                  <a:ext uri="{FF2B5EF4-FFF2-40B4-BE49-F238E27FC236}">
                    <a16:creationId xmlns:a16="http://schemas.microsoft.com/office/drawing/2014/main" id="{6F3F8908-CB09-A177-0EB8-0908426B2B40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46CC26D6-29ED-D34D-BF0A-43E438641452}"/>
              </a:ext>
            </a:extLst>
          </p:cNvPr>
          <p:cNvGrpSpPr>
            <a:grpSpLocks/>
          </p:cNvGrpSpPr>
          <p:nvPr/>
        </p:nvGrpSpPr>
        <p:grpSpPr>
          <a:xfrm>
            <a:off x="2814639" y="1047364"/>
            <a:ext cx="1701123" cy="1701123"/>
            <a:chOff x="778497" y="3808175"/>
            <a:chExt cx="1173670" cy="1173670"/>
          </a:xfrm>
        </p:grpSpPr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F07925F1-B32B-7C25-8730-5E58019DE75A}"/>
                </a:ext>
              </a:extLst>
            </p:cNvPr>
            <p:cNvSpPr>
              <a:spLocks/>
            </p:cNvSpPr>
            <p:nvPr/>
          </p:nvSpPr>
          <p:spPr>
            <a:xfrm rot="20994090">
              <a:off x="778497" y="3808175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45" name="Gruppieren 44">
              <a:extLst>
                <a:ext uri="{FF2B5EF4-FFF2-40B4-BE49-F238E27FC236}">
                  <a16:creationId xmlns:a16="http://schemas.microsoft.com/office/drawing/2014/main" id="{5E9CCEC3-E2C1-CC91-6EA1-8D729C973926}"/>
                </a:ext>
              </a:extLst>
            </p:cNvPr>
            <p:cNvGrpSpPr>
              <a:grpSpLocks/>
            </p:cNvGrpSpPr>
            <p:nvPr/>
          </p:nvGrpSpPr>
          <p:grpSpPr>
            <a:xfrm>
              <a:off x="1185633" y="3826014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6" name="Ellipse 45">
                <a:extLst>
                  <a:ext uri="{FF2B5EF4-FFF2-40B4-BE49-F238E27FC236}">
                    <a16:creationId xmlns:a16="http://schemas.microsoft.com/office/drawing/2014/main" id="{F02547E7-8E10-2B0E-78EA-C44D92D330F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47" name="Ellipse 46">
                <a:extLst>
                  <a:ext uri="{FF2B5EF4-FFF2-40B4-BE49-F238E27FC236}">
                    <a16:creationId xmlns:a16="http://schemas.microsoft.com/office/drawing/2014/main" id="{6FB6E935-3EAE-DE24-46B7-9CB192D387B6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48" name="Ellipse 47">
                <a:extLst>
                  <a:ext uri="{FF2B5EF4-FFF2-40B4-BE49-F238E27FC236}">
                    <a16:creationId xmlns:a16="http://schemas.microsoft.com/office/drawing/2014/main" id="{AD958CB1-C883-617F-EDB5-0C3122F23B4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F8D45F50-54E3-A2E7-F091-6F5BE5342C83}"/>
              </a:ext>
            </a:extLst>
          </p:cNvPr>
          <p:cNvGrpSpPr>
            <a:grpSpLocks/>
          </p:cNvGrpSpPr>
          <p:nvPr/>
        </p:nvGrpSpPr>
        <p:grpSpPr>
          <a:xfrm>
            <a:off x="6329848" y="2306479"/>
            <a:ext cx="1701123" cy="1701123"/>
            <a:chOff x="3291322" y="3375340"/>
            <a:chExt cx="1173670" cy="1173670"/>
          </a:xfrm>
        </p:grpSpPr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8B3FEA22-87B1-2140-456F-76E8AF709D04}"/>
                </a:ext>
              </a:extLst>
            </p:cNvPr>
            <p:cNvSpPr>
              <a:spLocks/>
            </p:cNvSpPr>
            <p:nvPr/>
          </p:nvSpPr>
          <p:spPr>
            <a:xfrm rot="189184" flipH="1">
              <a:off x="3291322" y="3375340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39" name="Gruppieren 38">
              <a:extLst>
                <a:ext uri="{FF2B5EF4-FFF2-40B4-BE49-F238E27FC236}">
                  <a16:creationId xmlns:a16="http://schemas.microsoft.com/office/drawing/2014/main" id="{AAE0B671-4336-27A6-F2F3-74A78EF9AD56}"/>
                </a:ext>
              </a:extLst>
            </p:cNvPr>
            <p:cNvGrpSpPr>
              <a:grpSpLocks/>
            </p:cNvGrpSpPr>
            <p:nvPr/>
          </p:nvGrpSpPr>
          <p:grpSpPr>
            <a:xfrm rot="21183274" flipH="1">
              <a:off x="3881194" y="3382090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40" name="Ellipse 39">
                <a:extLst>
                  <a:ext uri="{FF2B5EF4-FFF2-40B4-BE49-F238E27FC236}">
                    <a16:creationId xmlns:a16="http://schemas.microsoft.com/office/drawing/2014/main" id="{85DF2909-9C95-3090-7D91-74CE59B2168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F0DF6429-9699-92DD-1A88-98CEC5937111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F53A3990-4FD1-9B5D-64E2-279C261D7EC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1113925E-F1B5-2B43-44F4-D0200DAE07E9}"/>
              </a:ext>
            </a:extLst>
          </p:cNvPr>
          <p:cNvGrpSpPr>
            <a:grpSpLocks/>
          </p:cNvGrpSpPr>
          <p:nvPr/>
        </p:nvGrpSpPr>
        <p:grpSpPr>
          <a:xfrm>
            <a:off x="4961749" y="954630"/>
            <a:ext cx="1701123" cy="1701123"/>
            <a:chOff x="982672" y="2582659"/>
            <a:chExt cx="1173670" cy="1173670"/>
          </a:xfrm>
        </p:grpSpPr>
        <p:sp>
          <p:nvSpPr>
            <p:cNvPr id="56" name="Rechteck 55">
              <a:extLst>
                <a:ext uri="{FF2B5EF4-FFF2-40B4-BE49-F238E27FC236}">
                  <a16:creationId xmlns:a16="http://schemas.microsoft.com/office/drawing/2014/main" id="{89CA0962-1361-1954-92A4-FF011D344CF5}"/>
                </a:ext>
              </a:extLst>
            </p:cNvPr>
            <p:cNvSpPr>
              <a:spLocks/>
            </p:cNvSpPr>
            <p:nvPr/>
          </p:nvSpPr>
          <p:spPr>
            <a:xfrm rot="1118494" flipH="1">
              <a:off x="982672" y="2582659"/>
              <a:ext cx="1173670" cy="117367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619">
                <a:solidFill>
                  <a:schemeClr val="tx1"/>
                </a:solidFill>
                <a:latin typeface="GT America Rg" panose="00000500000000000000" pitchFamily="50" charset="0"/>
              </a:endParaRPr>
            </a:p>
          </p:txBody>
        </p:sp>
        <p:grpSp>
          <p:nvGrpSpPr>
            <p:cNvPr id="57" name="Gruppieren 56">
              <a:extLst>
                <a:ext uri="{FF2B5EF4-FFF2-40B4-BE49-F238E27FC236}">
                  <a16:creationId xmlns:a16="http://schemas.microsoft.com/office/drawing/2014/main" id="{018F24D1-98ED-7172-3329-C6491D006961}"/>
                </a:ext>
              </a:extLst>
            </p:cNvPr>
            <p:cNvGrpSpPr>
              <a:grpSpLocks/>
            </p:cNvGrpSpPr>
            <p:nvPr/>
          </p:nvGrpSpPr>
          <p:grpSpPr>
            <a:xfrm rot="512584" flipH="1">
              <a:off x="1708869" y="2624329"/>
              <a:ext cx="114382" cy="122799"/>
              <a:chOff x="3654627" y="3061677"/>
              <a:chExt cx="572178" cy="6142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58" name="Ellipse 57">
                <a:extLst>
                  <a:ext uri="{FF2B5EF4-FFF2-40B4-BE49-F238E27FC236}">
                    <a16:creationId xmlns:a16="http://schemas.microsoft.com/office/drawing/2014/main" id="{E7ABB963-5835-FEB8-7069-35126E72079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68617" y="3117773"/>
                <a:ext cx="558188" cy="55818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59" name="Ellipse 58">
                <a:extLst>
                  <a:ext uri="{FF2B5EF4-FFF2-40B4-BE49-F238E27FC236}">
                    <a16:creationId xmlns:a16="http://schemas.microsoft.com/office/drawing/2014/main" id="{D027A87D-A9DA-AC13-FE5B-7E026B8C5B5D}"/>
                  </a:ext>
                </a:extLst>
              </p:cNvPr>
              <p:cNvSpPr>
                <a:spLocks/>
              </p:cNvSpPr>
              <p:nvPr/>
            </p:nvSpPr>
            <p:spPr>
              <a:xfrm flipV="1">
                <a:off x="3842176" y="3292441"/>
                <a:ext cx="197076" cy="19707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  <p:sp>
            <p:nvSpPr>
              <p:cNvPr id="60" name="Ellipse 59">
                <a:extLst>
                  <a:ext uri="{FF2B5EF4-FFF2-40B4-BE49-F238E27FC236}">
                    <a16:creationId xmlns:a16="http://schemas.microsoft.com/office/drawing/2014/main" id="{0E76A24D-D57B-1009-C18F-8147644F578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654627" y="3061677"/>
                <a:ext cx="362034" cy="362038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1619">
                  <a:solidFill>
                    <a:schemeClr val="tx1"/>
                  </a:solidFill>
                  <a:latin typeface="GT America Rg" panose="00000500000000000000" pitchFamily="50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1571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FFFFFF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243039"/>
      </a:hlink>
      <a:folHlink>
        <a:srgbClr val="24303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6" ma:contentTypeDescription="Ein neues Dokument erstellen." ma:contentTypeScope="" ma:versionID="90396efd7769842602e8a7d9fb1a44c4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87cfb989a3765ed6db2cba152cf9779f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C08F55-355C-4A67-8283-FDBD86EE182E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C9808E2-4832-4417-BFC6-6654D3A667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9195237-4DE5-41EE-B83A-B20B316A14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e3e585-18c1-444e-a2b2-7bdbe51b187b"/>
    <ds:schemaRef ds:uri="436f5ecc-5095-4337-8a5c-a427a102b9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GT America Rg</vt:lpstr>
      <vt:lpstr>helvetica</vt:lpstr>
      <vt:lpstr>helvetica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5</cp:revision>
  <dcterms:created xsi:type="dcterms:W3CDTF">2022-08-17T14:07:00Z</dcterms:created>
  <dcterms:modified xsi:type="dcterms:W3CDTF">2024-02-20T14:01:47Z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