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0" r:id="rId4"/>
  </p:sldMasterIdLst>
  <p:sldIdLst>
    <p:sldId id="257" r:id="rId5"/>
    <p:sldId id="259" r:id="rId6"/>
    <p:sldId id="260" r:id="rId7"/>
    <p:sldId id="261" r:id="rId8"/>
    <p:sldId id="276" r:id="rId9"/>
    <p:sldId id="264" r:id="rId10"/>
    <p:sldId id="265" r:id="rId11"/>
    <p:sldId id="266" r:id="rId12"/>
    <p:sldId id="277" r:id="rId13"/>
    <p:sldId id="268" r:id="rId14"/>
    <p:sldId id="269" r:id="rId15"/>
    <p:sldId id="278" r:id="rId16"/>
    <p:sldId id="271" r:id="rId17"/>
    <p:sldId id="272" r:id="rId18"/>
    <p:sldId id="273" r:id="rId19"/>
    <p:sldId id="274" r:id="rId20"/>
    <p:sldId id="275" r:id="rId21"/>
    <p:sldId id="279" r:id="rId22"/>
    <p:sldId id="258" r:id="rId23"/>
    <p:sldId id="280" r:id="rId24"/>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5C9D3"/>
    <a:srgbClr val="B7F5E4"/>
    <a:srgbClr val="009FA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B921EB-BB5F-47F0-A022-AD8AB56E9CAE}" v="84" dt="2024-02-20T13:59:04.435"/>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2800" autoAdjust="0"/>
    <p:restoredTop sz="94660"/>
  </p:normalViewPr>
  <p:slideViewPr>
    <p:cSldViewPr snapToGrid="0">
      <p:cViewPr>
        <p:scale>
          <a:sx n="400" d="100"/>
          <a:sy n="400" d="100"/>
        </p:scale>
        <p:origin x="-14900" y="-42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444D4650-0BBF-422C-8560-7FB6AD02D528}"/>
    <pc:docChg chg="undo custSel delSld modSld modMainMaster">
      <pc:chgData name="Franziska Händschel" userId="e2149472-3187-4d00-b16a-a19eff6fc04a" providerId="ADAL" clId="{444D4650-0BBF-422C-8560-7FB6AD02D528}" dt="2023-03-09T13:43:35.486" v="597" actId="20577"/>
      <pc:docMkLst>
        <pc:docMk/>
      </pc:docMkLst>
      <pc:sldChg chg="del">
        <pc:chgData name="Franziska Händschel" userId="e2149472-3187-4d00-b16a-a19eff6fc04a" providerId="ADAL" clId="{444D4650-0BBF-422C-8560-7FB6AD02D528}" dt="2023-03-06T11:43:31.299" v="61" actId="47"/>
        <pc:sldMkLst>
          <pc:docMk/>
          <pc:sldMk cId="3734298195" sldId="256"/>
        </pc:sldMkLst>
      </pc:sldChg>
      <pc:sldChg chg="modSp mod">
        <pc:chgData name="Franziska Händschel" userId="e2149472-3187-4d00-b16a-a19eff6fc04a" providerId="ADAL" clId="{444D4650-0BBF-422C-8560-7FB6AD02D528}" dt="2023-03-09T13:43:35.486" v="597" actId="20577"/>
        <pc:sldMkLst>
          <pc:docMk/>
          <pc:sldMk cId="2597464754" sldId="257"/>
        </pc:sldMkLst>
        <pc:spChg chg="mod ord">
          <ac:chgData name="Franziska Händschel" userId="e2149472-3187-4d00-b16a-a19eff6fc04a" providerId="ADAL" clId="{444D4650-0BBF-422C-8560-7FB6AD02D528}" dt="2023-03-09T13:07:53.909" v="569" actId="20577"/>
          <ac:spMkLst>
            <pc:docMk/>
            <pc:sldMk cId="2597464754" sldId="257"/>
            <ac:spMk id="19" creationId="{CF459E94-6B4D-3047-277F-E5E02FC97D7B}"/>
          </ac:spMkLst>
        </pc:spChg>
        <pc:spChg chg="mod">
          <ac:chgData name="Franziska Händschel" userId="e2149472-3187-4d00-b16a-a19eff6fc04a" providerId="ADAL" clId="{444D4650-0BBF-422C-8560-7FB6AD02D528}" dt="2023-03-09T13:43:35.486" v="597" actId="20577"/>
          <ac:spMkLst>
            <pc:docMk/>
            <pc:sldMk cId="2597464754" sldId="257"/>
            <ac:spMk id="22" creationId="{1105B80B-C3A2-E48D-21D1-DE56F77461FA}"/>
          </ac:spMkLst>
        </pc:spChg>
        <pc:picChg chg="mod ord">
          <ac:chgData name="Franziska Händschel" userId="e2149472-3187-4d00-b16a-a19eff6fc04a" providerId="ADAL" clId="{444D4650-0BBF-422C-8560-7FB6AD02D528}" dt="2023-03-09T13:01:23.278" v="135" actId="34135"/>
          <ac:picMkLst>
            <pc:docMk/>
            <pc:sldMk cId="2597464754" sldId="257"/>
            <ac:picMk id="4" creationId="{BCAE236F-3BB5-625A-79B8-58BF910EBA8A}"/>
          </ac:picMkLst>
        </pc:picChg>
        <pc:picChg chg="mod ord">
          <ac:chgData name="Franziska Händschel" userId="e2149472-3187-4d00-b16a-a19eff6fc04a" providerId="ADAL" clId="{444D4650-0BBF-422C-8560-7FB6AD02D528}" dt="2023-03-09T13:01:23.278" v="135" actId="34135"/>
          <ac:picMkLst>
            <pc:docMk/>
            <pc:sldMk cId="2597464754" sldId="257"/>
            <ac:picMk id="5" creationId="{1D863322-3165-0B4A-C9BA-4F38B83A98A6}"/>
          </ac:picMkLst>
        </pc:picChg>
      </pc:sldChg>
      <pc:sldChg chg="modSp mod">
        <pc:chgData name="Franziska Händschel" userId="e2149472-3187-4d00-b16a-a19eff6fc04a" providerId="ADAL" clId="{444D4650-0BBF-422C-8560-7FB6AD02D528}" dt="2023-03-09T13:07:23.749" v="546" actId="20577"/>
        <pc:sldMkLst>
          <pc:docMk/>
          <pc:sldMk cId="210052113" sldId="259"/>
        </pc:sldMkLst>
        <pc:spChg chg="mod">
          <ac:chgData name="Franziska Händschel" userId="e2149472-3187-4d00-b16a-a19eff6fc04a" providerId="ADAL" clId="{444D4650-0BBF-422C-8560-7FB6AD02D528}" dt="2023-03-03T09:24:21.147" v="4" actId="255"/>
          <ac:spMkLst>
            <pc:docMk/>
            <pc:sldMk cId="210052113" sldId="259"/>
            <ac:spMk id="4" creationId="{DBF74B9C-B99E-A851-C297-7F8DE22AB7F8}"/>
          </ac:spMkLst>
        </pc:spChg>
        <pc:spChg chg="mod">
          <ac:chgData name="Franziska Händschel" userId="e2149472-3187-4d00-b16a-a19eff6fc04a" providerId="ADAL" clId="{444D4650-0BBF-422C-8560-7FB6AD02D528}" dt="2023-03-03T09:24:21.147" v="4" actId="255"/>
          <ac:spMkLst>
            <pc:docMk/>
            <pc:sldMk cId="210052113" sldId="259"/>
            <ac:spMk id="7" creationId="{30AA2209-4DDC-0711-65C9-7808F2430A03}"/>
          </ac:spMkLst>
        </pc:spChg>
        <pc:spChg chg="mod">
          <ac:chgData name="Franziska Händschel" userId="e2149472-3187-4d00-b16a-a19eff6fc04a" providerId="ADAL" clId="{444D4650-0BBF-422C-8560-7FB6AD02D528}" dt="2023-03-09T13:03:54.245" v="213" actId="20577"/>
          <ac:spMkLst>
            <pc:docMk/>
            <pc:sldMk cId="210052113" sldId="259"/>
            <ac:spMk id="30" creationId="{E9668DC6-AD4B-9478-A58F-56937C096772}"/>
          </ac:spMkLst>
        </pc:spChg>
        <pc:spChg chg="mod">
          <ac:chgData name="Franziska Händschel" userId="e2149472-3187-4d00-b16a-a19eff6fc04a" providerId="ADAL" clId="{444D4650-0BBF-422C-8560-7FB6AD02D528}" dt="2023-03-09T13:07:23.749" v="546" actId="20577"/>
          <ac:spMkLst>
            <pc:docMk/>
            <pc:sldMk cId="210052113" sldId="259"/>
            <ac:spMk id="40" creationId="{CAC665D7-9BE3-5330-8DED-804DA990FF63}"/>
          </ac:spMkLst>
        </pc:spChg>
        <pc:spChg chg="mod">
          <ac:chgData name="Franziska Händschel" userId="e2149472-3187-4d00-b16a-a19eff6fc04a" providerId="ADAL" clId="{444D4650-0BBF-422C-8560-7FB6AD02D528}" dt="2023-03-03T09:24:21.147" v="4" actId="255"/>
          <ac:spMkLst>
            <pc:docMk/>
            <pc:sldMk cId="210052113" sldId="259"/>
            <ac:spMk id="53" creationId="{0754F5A6-ACC1-0DF4-8AF2-CDCECE9535D9}"/>
          </ac:spMkLst>
        </pc:spChg>
        <pc:spChg chg="mod">
          <ac:chgData name="Franziska Händschel" userId="e2149472-3187-4d00-b16a-a19eff6fc04a" providerId="ADAL" clId="{444D4650-0BBF-422C-8560-7FB6AD02D528}" dt="2023-03-09T13:05:56.214" v="515" actId="6549"/>
          <ac:spMkLst>
            <pc:docMk/>
            <pc:sldMk cId="210052113" sldId="259"/>
            <ac:spMk id="58" creationId="{3AB87A7E-DA6A-7A9C-3BEC-43C708758B3D}"/>
          </ac:spMkLst>
        </pc:spChg>
      </pc:sldChg>
      <pc:sldMasterChg chg="modSldLayout">
        <pc:chgData name="Franziska Händschel" userId="e2149472-3187-4d00-b16a-a19eff6fc04a" providerId="ADAL" clId="{444D4650-0BBF-422C-8560-7FB6AD02D528}" dt="2023-03-09T13:43:25.511" v="595" actId="20577"/>
        <pc:sldMasterMkLst>
          <pc:docMk/>
          <pc:sldMasterMk cId="2011684619" sldId="2147483663"/>
        </pc:sldMasterMkLst>
        <pc:sldLayoutChg chg="delSp modSp mod">
          <pc:chgData name="Franziska Händschel" userId="e2149472-3187-4d00-b16a-a19eff6fc04a" providerId="ADAL" clId="{444D4650-0BBF-422C-8560-7FB6AD02D528}" dt="2023-03-09T13:42:56.106" v="581" actId="478"/>
          <pc:sldLayoutMkLst>
            <pc:docMk/>
            <pc:sldMasterMk cId="2011684619" sldId="2147483663"/>
            <pc:sldLayoutMk cId="2209745101" sldId="2147483664"/>
          </pc:sldLayoutMkLst>
          <pc:spChg chg="del mod">
            <ac:chgData name="Franziska Händschel" userId="e2149472-3187-4d00-b16a-a19eff6fc04a" providerId="ADAL" clId="{444D4650-0BBF-422C-8560-7FB6AD02D528}" dt="2023-03-09T13:42:56.106" v="581" actId="478"/>
            <ac:spMkLst>
              <pc:docMk/>
              <pc:sldMasterMk cId="2011684619" sldId="2147483663"/>
              <pc:sldLayoutMk cId="2209745101" sldId="2147483664"/>
              <ac:spMk id="5" creationId="{2B63496A-3713-8FA9-97DC-6D9319FA33B8}"/>
            </ac:spMkLst>
          </pc:spChg>
          <pc:spChg chg="mod">
            <ac:chgData name="Franziska Händschel" userId="e2149472-3187-4d00-b16a-a19eff6fc04a" providerId="ADAL" clId="{444D4650-0BBF-422C-8560-7FB6AD02D528}" dt="2023-03-09T13:42:53.342" v="580" actId="20577"/>
            <ac:spMkLst>
              <pc:docMk/>
              <pc:sldMasterMk cId="2011684619" sldId="2147483663"/>
              <pc:sldLayoutMk cId="2209745101" sldId="2147483664"/>
              <ac:spMk id="7" creationId="{083151D8-122D-1CAE-2D5B-60C51FD02334}"/>
            </ac:spMkLst>
          </pc:spChg>
        </pc:sldLayoutChg>
        <pc:sldLayoutChg chg="addSp delSp modSp mod">
          <pc:chgData name="Franziska Händschel" userId="e2149472-3187-4d00-b16a-a19eff6fc04a" providerId="ADAL" clId="{444D4650-0BBF-422C-8560-7FB6AD02D528}" dt="2023-03-09T13:43:14.414" v="593" actId="478"/>
          <pc:sldLayoutMkLst>
            <pc:docMk/>
            <pc:sldMasterMk cId="2011684619" sldId="2147483663"/>
            <pc:sldLayoutMk cId="1410510389" sldId="2147483666"/>
          </pc:sldLayoutMkLst>
          <pc:spChg chg="del mod">
            <ac:chgData name="Franziska Händschel" userId="e2149472-3187-4d00-b16a-a19eff6fc04a" providerId="ADAL" clId="{444D4650-0BBF-422C-8560-7FB6AD02D528}" dt="2023-03-09T13:43:14.414" v="593" actId="478"/>
            <ac:spMkLst>
              <pc:docMk/>
              <pc:sldMasterMk cId="2011684619" sldId="2147483663"/>
              <pc:sldLayoutMk cId="1410510389" sldId="2147483666"/>
              <ac:spMk id="5" creationId="{D1F0425A-9780-4C34-FF71-BC273ADE3A73}"/>
            </ac:spMkLst>
          </pc:spChg>
          <pc:spChg chg="add del mod">
            <ac:chgData name="Franziska Händschel" userId="e2149472-3187-4d00-b16a-a19eff6fc04a" providerId="ADAL" clId="{444D4650-0BBF-422C-8560-7FB6AD02D528}" dt="2023-03-09T13:43:03.795" v="583"/>
            <ac:spMkLst>
              <pc:docMk/>
              <pc:sldMasterMk cId="2011684619" sldId="2147483663"/>
              <pc:sldLayoutMk cId="1410510389" sldId="2147483666"/>
              <ac:spMk id="6" creationId="{3B00643B-B8A1-0E39-EA2F-E1936AA3AB56}"/>
            </ac:spMkLst>
          </pc:spChg>
          <pc:spChg chg="mod">
            <ac:chgData name="Franziska Händschel" userId="e2149472-3187-4d00-b16a-a19eff6fc04a" providerId="ADAL" clId="{444D4650-0BBF-422C-8560-7FB6AD02D528}" dt="2023-03-09T13:43:11.807" v="592" actId="20577"/>
            <ac:spMkLst>
              <pc:docMk/>
              <pc:sldMasterMk cId="2011684619" sldId="2147483663"/>
              <pc:sldLayoutMk cId="1410510389" sldId="2147483666"/>
              <ac:spMk id="7" creationId="{D18FA00E-B66B-6F7B-BA57-84F69FDDC498}"/>
            </ac:spMkLst>
          </pc:spChg>
        </pc:sldLayoutChg>
        <pc:sldLayoutChg chg="modSp mod">
          <pc:chgData name="Franziska Händschel" userId="e2149472-3187-4d00-b16a-a19eff6fc04a" providerId="ADAL" clId="{444D4650-0BBF-422C-8560-7FB6AD02D528}" dt="2023-03-09T13:43:20.399" v="594" actId="20577"/>
          <pc:sldLayoutMkLst>
            <pc:docMk/>
            <pc:sldMasterMk cId="2011684619" sldId="2147483663"/>
            <pc:sldLayoutMk cId="2814127992" sldId="2147483667"/>
          </pc:sldLayoutMkLst>
          <pc:spChg chg="mod">
            <ac:chgData name="Franziska Händschel" userId="e2149472-3187-4d00-b16a-a19eff6fc04a" providerId="ADAL" clId="{444D4650-0BBF-422C-8560-7FB6AD02D528}" dt="2023-03-09T13:43:20.399" v="594" actId="20577"/>
            <ac:spMkLst>
              <pc:docMk/>
              <pc:sldMasterMk cId="2011684619" sldId="2147483663"/>
              <pc:sldLayoutMk cId="2814127992" sldId="2147483667"/>
              <ac:spMk id="15" creationId="{CEB2BBDF-94E7-1DFC-BFE8-3D882B7F38D1}"/>
            </ac:spMkLst>
          </pc:spChg>
        </pc:sldLayoutChg>
        <pc:sldLayoutChg chg="modSp mod">
          <pc:chgData name="Franziska Händschel" userId="e2149472-3187-4d00-b16a-a19eff6fc04a" providerId="ADAL" clId="{444D4650-0BBF-422C-8560-7FB6AD02D528}" dt="2023-03-09T13:43:25.511" v="595" actId="20577"/>
          <pc:sldLayoutMkLst>
            <pc:docMk/>
            <pc:sldMasterMk cId="2011684619" sldId="2147483663"/>
            <pc:sldLayoutMk cId="3196072601" sldId="2147483668"/>
          </pc:sldLayoutMkLst>
          <pc:spChg chg="mod">
            <ac:chgData name="Franziska Händschel" userId="e2149472-3187-4d00-b16a-a19eff6fc04a" providerId="ADAL" clId="{444D4650-0BBF-422C-8560-7FB6AD02D528}" dt="2023-03-09T13:43:25.511" v="595" actId="20577"/>
            <ac:spMkLst>
              <pc:docMk/>
              <pc:sldMasterMk cId="2011684619" sldId="2147483663"/>
              <pc:sldLayoutMk cId="3196072601" sldId="2147483668"/>
              <ac:spMk id="41" creationId="{AD3E99AE-66D5-8E7A-7C5D-2699E59E612B}"/>
            </ac:spMkLst>
          </pc:spChg>
          <pc:graphicFrameChg chg="modGraphic">
            <ac:chgData name="Franziska Händschel" userId="e2149472-3187-4d00-b16a-a19eff6fc04a" providerId="ADAL" clId="{444D4650-0BBF-422C-8560-7FB6AD02D528}" dt="2023-03-09T13:37:41.325" v="573" actId="20577"/>
            <ac:graphicFrameMkLst>
              <pc:docMk/>
              <pc:sldMasterMk cId="2011684619" sldId="2147483663"/>
              <pc:sldLayoutMk cId="3196072601" sldId="2147483668"/>
              <ac:graphicFrameMk id="33" creationId="{941669DD-DEE0-1EBB-4ED1-ADDADC554B09}"/>
            </ac:graphicFrameMkLst>
          </pc:graphicFrameChg>
        </pc:sldLayoutChg>
      </pc:sldMasterChg>
    </pc:docChg>
  </pc:docChgLst>
  <pc:docChgLst>
    <pc:chgData name="Franziska Händschel" userId="S::franziska.haendschel@finanztip.de::e2149472-3187-4d00-b16a-a19eff6fc04a" providerId="AD" clId="Web-{55225E89-66D8-7ACD-66E6-007DBECCD987}"/>
    <pc:docChg chg="addSld">
      <pc:chgData name="Franziska Händschel" userId="S::franziska.haendschel@finanztip.de::e2149472-3187-4d00-b16a-a19eff6fc04a" providerId="AD" clId="Web-{55225E89-66D8-7ACD-66E6-007DBECCD987}" dt="2023-03-06T11:39:23.763" v="0"/>
      <pc:docMkLst>
        <pc:docMk/>
      </pc:docMkLst>
      <pc:sldChg chg="new">
        <pc:chgData name="Franziska Händschel" userId="S::franziska.haendschel@finanztip.de::e2149472-3187-4d00-b16a-a19eff6fc04a" providerId="AD" clId="Web-{55225E89-66D8-7ACD-66E6-007DBECCD987}" dt="2023-03-06T11:39:23.763" v="0"/>
        <pc:sldMkLst>
          <pc:docMk/>
          <pc:sldMk cId="104762867" sldId="261"/>
        </pc:sldMkLst>
      </pc:sldChg>
    </pc:docChg>
  </pc:docChgLst>
  <pc:docChgLst>
    <pc:chgData name="Franziska Händschel" userId="S::franziska.haendschel@finanztip.de::e2149472-3187-4d00-b16a-a19eff6fc04a" providerId="AD" clId="Web-{A7A65EAE-66F8-85F4-7003-E8747C14477E}"/>
    <pc:docChg chg="modSld">
      <pc:chgData name="Franziska Händschel" userId="S::franziska.haendschel@finanztip.de::e2149472-3187-4d00-b16a-a19eff6fc04a" providerId="AD" clId="Web-{A7A65EAE-66F8-85F4-7003-E8747C14477E}" dt="2023-03-09T12:56:51.975" v="33" actId="20577"/>
      <pc:docMkLst>
        <pc:docMk/>
      </pc:docMkLst>
      <pc:sldChg chg="modSp">
        <pc:chgData name="Franziska Händschel" userId="S::franziska.haendschel@finanztip.de::e2149472-3187-4d00-b16a-a19eff6fc04a" providerId="AD" clId="Web-{A7A65EAE-66F8-85F4-7003-E8747C14477E}" dt="2023-03-09T12:56:51.975" v="33" actId="20577"/>
        <pc:sldMkLst>
          <pc:docMk/>
          <pc:sldMk cId="2597464754" sldId="257"/>
        </pc:sldMkLst>
        <pc:spChg chg="mod">
          <ac:chgData name="Franziska Händschel" userId="S::franziska.haendschel@finanztip.de::e2149472-3187-4d00-b16a-a19eff6fc04a" providerId="AD" clId="Web-{A7A65EAE-66F8-85F4-7003-E8747C14477E}" dt="2023-03-09T12:56:51.975" v="33" actId="20577"/>
          <ac:spMkLst>
            <pc:docMk/>
            <pc:sldMk cId="2597464754" sldId="257"/>
            <ac:spMk id="22" creationId="{1105B80B-C3A2-E48D-21D1-DE56F77461FA}"/>
          </ac:spMkLst>
        </pc:spChg>
      </pc:sldChg>
    </pc:docChg>
  </pc:docChgLst>
  <pc:docChgLst>
    <pc:chgData name="Franziska Händschel" userId="e2149472-3187-4d00-b16a-a19eff6fc04a" providerId="ADAL" clId="{DE1E5A3B-8C7B-4E8B-9C4F-4DE6EC07E302}"/>
    <pc:docChg chg="undo custSel delSld modSld modMainMaster">
      <pc:chgData name="Franziska Händschel" userId="e2149472-3187-4d00-b16a-a19eff6fc04a" providerId="ADAL" clId="{DE1E5A3B-8C7B-4E8B-9C4F-4DE6EC07E302}" dt="2023-03-02T17:50:44.815" v="33" actId="34135"/>
      <pc:docMkLst>
        <pc:docMk/>
      </pc:docMkLst>
      <pc:sldChg chg="delSp mod chgLayout">
        <pc:chgData name="Franziska Händschel" userId="e2149472-3187-4d00-b16a-a19eff6fc04a" providerId="ADAL" clId="{DE1E5A3B-8C7B-4E8B-9C4F-4DE6EC07E302}" dt="2023-03-02T17:49:58.921" v="23" actId="478"/>
        <pc:sldMkLst>
          <pc:docMk/>
          <pc:sldMk cId="3734298195" sldId="256"/>
        </pc:sldMkLst>
        <pc:spChg chg="del">
          <ac:chgData name="Franziska Händschel" userId="e2149472-3187-4d00-b16a-a19eff6fc04a" providerId="ADAL" clId="{DE1E5A3B-8C7B-4E8B-9C4F-4DE6EC07E302}" dt="2023-03-02T17:49:58.921" v="23" actId="478"/>
          <ac:spMkLst>
            <pc:docMk/>
            <pc:sldMk cId="3734298195" sldId="256"/>
            <ac:spMk id="5" creationId="{22DA2C4D-F51E-98BA-FD0C-3808CE037634}"/>
          </ac:spMkLst>
        </pc:spChg>
        <pc:spChg chg="del">
          <ac:chgData name="Franziska Händschel" userId="e2149472-3187-4d00-b16a-a19eff6fc04a" providerId="ADAL" clId="{DE1E5A3B-8C7B-4E8B-9C4F-4DE6EC07E302}" dt="2023-03-02T17:49:58.921" v="23" actId="478"/>
          <ac:spMkLst>
            <pc:docMk/>
            <pc:sldMk cId="3734298195" sldId="256"/>
            <ac:spMk id="6" creationId="{7C60B7F6-029C-BCAB-44B9-11B204307AFD}"/>
          </ac:spMkLst>
        </pc:spChg>
        <pc:spChg chg="del">
          <ac:chgData name="Franziska Händschel" userId="e2149472-3187-4d00-b16a-a19eff6fc04a" providerId="ADAL" clId="{DE1E5A3B-8C7B-4E8B-9C4F-4DE6EC07E302}" dt="2023-03-02T17:49:58.921" v="23" actId="478"/>
          <ac:spMkLst>
            <pc:docMk/>
            <pc:sldMk cId="3734298195" sldId="256"/>
            <ac:spMk id="7" creationId="{D85ECADB-C7A0-AC30-63A5-7F726186A89D}"/>
          </ac:spMkLst>
        </pc:spChg>
        <pc:spChg chg="del">
          <ac:chgData name="Franziska Händschel" userId="e2149472-3187-4d00-b16a-a19eff6fc04a" providerId="ADAL" clId="{DE1E5A3B-8C7B-4E8B-9C4F-4DE6EC07E302}" dt="2023-03-02T17:49:58.921" v="23" actId="478"/>
          <ac:spMkLst>
            <pc:docMk/>
            <pc:sldMk cId="3734298195" sldId="256"/>
            <ac:spMk id="8" creationId="{60A71DD8-8726-7201-54B9-8F3C39AAFA0A}"/>
          </ac:spMkLst>
        </pc:spChg>
        <pc:spChg chg="del">
          <ac:chgData name="Franziska Händschel" userId="e2149472-3187-4d00-b16a-a19eff6fc04a" providerId="ADAL" clId="{DE1E5A3B-8C7B-4E8B-9C4F-4DE6EC07E302}" dt="2023-03-02T17:49:58.921" v="23" actId="478"/>
          <ac:spMkLst>
            <pc:docMk/>
            <pc:sldMk cId="3734298195" sldId="256"/>
            <ac:spMk id="12" creationId="{A5D00C52-2895-4350-FB6C-776E6C4535D5}"/>
          </ac:spMkLst>
        </pc:spChg>
        <pc:spChg chg="del">
          <ac:chgData name="Franziska Händschel" userId="e2149472-3187-4d00-b16a-a19eff6fc04a" providerId="ADAL" clId="{DE1E5A3B-8C7B-4E8B-9C4F-4DE6EC07E302}" dt="2023-03-02T17:49:58.921" v="23" actId="478"/>
          <ac:spMkLst>
            <pc:docMk/>
            <pc:sldMk cId="3734298195" sldId="256"/>
            <ac:spMk id="13" creationId="{E936A511-0942-023D-F97F-66C53BC3DE43}"/>
          </ac:spMkLst>
        </pc:spChg>
        <pc:spChg chg="del">
          <ac:chgData name="Franziska Händschel" userId="e2149472-3187-4d00-b16a-a19eff6fc04a" providerId="ADAL" clId="{DE1E5A3B-8C7B-4E8B-9C4F-4DE6EC07E302}" dt="2023-03-02T17:49:58.921" v="23" actId="478"/>
          <ac:spMkLst>
            <pc:docMk/>
            <pc:sldMk cId="3734298195" sldId="256"/>
            <ac:spMk id="54" creationId="{98D68C57-D6FB-F58A-355D-571B640779B2}"/>
          </ac:spMkLst>
        </pc:spChg>
        <pc:spChg chg="del">
          <ac:chgData name="Franziska Händschel" userId="e2149472-3187-4d00-b16a-a19eff6fc04a" providerId="ADAL" clId="{DE1E5A3B-8C7B-4E8B-9C4F-4DE6EC07E302}" dt="2023-03-02T17:49:58.921" v="23" actId="478"/>
          <ac:spMkLst>
            <pc:docMk/>
            <pc:sldMk cId="3734298195" sldId="256"/>
            <ac:spMk id="55" creationId="{DFBE9F9B-FE86-F94D-C503-78DF395AB31A}"/>
          </ac:spMkLst>
        </pc:spChg>
        <pc:spChg chg="del">
          <ac:chgData name="Franziska Händschel" userId="e2149472-3187-4d00-b16a-a19eff6fc04a" providerId="ADAL" clId="{DE1E5A3B-8C7B-4E8B-9C4F-4DE6EC07E302}" dt="2023-03-02T17:49:58.921" v="23" actId="478"/>
          <ac:spMkLst>
            <pc:docMk/>
            <pc:sldMk cId="3734298195" sldId="256"/>
            <ac:spMk id="56" creationId="{17B7FC80-065C-93B7-E4D5-3CE928A59478}"/>
          </ac:spMkLst>
        </pc:spChg>
        <pc:grpChg chg="del">
          <ac:chgData name="Franziska Händschel" userId="e2149472-3187-4d00-b16a-a19eff6fc04a" providerId="ADAL" clId="{DE1E5A3B-8C7B-4E8B-9C4F-4DE6EC07E302}" dt="2023-03-02T17:49:58.921" v="23" actId="478"/>
          <ac:grpSpMkLst>
            <pc:docMk/>
            <pc:sldMk cId="3734298195" sldId="256"/>
            <ac:grpSpMk id="2" creationId="{DB37AF8D-AE2D-9FA6-382C-AC001F769E52}"/>
          </ac:grpSpMkLst>
        </pc:grpChg>
        <pc:graphicFrameChg chg="del">
          <ac:chgData name="Franziska Händschel" userId="e2149472-3187-4d00-b16a-a19eff6fc04a" providerId="ADAL" clId="{DE1E5A3B-8C7B-4E8B-9C4F-4DE6EC07E302}" dt="2023-03-02T17:49:58.921" v="23" actId="478"/>
          <ac:graphicFrameMkLst>
            <pc:docMk/>
            <pc:sldMk cId="3734298195" sldId="256"/>
            <ac:graphicFrameMk id="10" creationId="{2F44F7A3-E5CE-1DB2-6340-83800615109D}"/>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11" creationId="{82846D08-5235-DAB2-241E-D978E7382F68}"/>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14" creationId="{5563A380-6452-1344-E64D-08F1AAA3256E}"/>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15" creationId="{7C7EA5FA-AF80-43F0-E3C2-1DA3FC014865}"/>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16" creationId="{3CE88541-27BA-18E0-A621-29277AF69A84}"/>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17" creationId="{55AC6762-4E99-4DC8-BEE3-6FF7F0E1A368}"/>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19" creationId="{EDC8F17D-CF70-9BDB-7593-186BEB6AE8D7}"/>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20" creationId="{0AE0E62C-0586-D4D2-9081-BBB21693664C}"/>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23" creationId="{49B1E7A0-9AA4-6D6F-3808-9702A474B7BE}"/>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24" creationId="{41F0BB1A-13FF-1D8D-C86F-C93616A8FAD6}"/>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25" creationId="{4690689A-B4A6-E898-5326-83A8248D22DE}"/>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26" creationId="{38543076-7595-1E13-B054-BA517D60E128}"/>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27" creationId="{7E1E70F0-C210-9724-0A22-DFCBA54B9E8B}"/>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30" creationId="{0A6293E4-109A-F9B1-F78F-824D89C57FAD}"/>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32" creationId="{8FB7A935-CF68-23D6-A1DD-1E0ECAD97845}"/>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33" creationId="{F51F22FA-A76C-81F5-87BB-01F48CD91DB0}"/>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35" creationId="{4EF35044-0288-9986-64EE-AF737017CDE8}"/>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38" creationId="{7FFC0E5C-1650-1E2F-5FD4-6262042BA332}"/>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39" creationId="{210181ED-CE7C-F938-23D2-DEDB876EDD75}"/>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42" creationId="{C4DEB83D-9663-8B15-70C1-6418EE1A23AE}"/>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43" creationId="{DB41899A-540D-EE0A-69EB-5E9F5495FD28}"/>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44" creationId="{8BEFDE34-A637-7895-F186-10AEAF32FEB5}"/>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45" creationId="{B38F32FB-DA74-6AF1-FFA7-EC330BC4E39B}"/>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46" creationId="{69B3865F-E74B-6088-9F21-28BF450FB5EE}"/>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47" creationId="{6B19FC41-AF1B-61E7-CA56-4C98B86ABFE4}"/>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50" creationId="{7E090FFB-0658-2728-5E67-DA8E6AC798D7}"/>
          </ac:graphicFrameMkLst>
        </pc:graphicFrameChg>
        <pc:graphicFrameChg chg="del">
          <ac:chgData name="Franziska Händschel" userId="e2149472-3187-4d00-b16a-a19eff6fc04a" providerId="ADAL" clId="{DE1E5A3B-8C7B-4E8B-9C4F-4DE6EC07E302}" dt="2023-03-02T17:49:58.921" v="23" actId="478"/>
          <ac:graphicFrameMkLst>
            <pc:docMk/>
            <pc:sldMk cId="3734298195" sldId="256"/>
            <ac:graphicFrameMk id="51" creationId="{A1DC97B0-638E-B977-277E-44AE840B934C}"/>
          </ac:graphicFrameMkLst>
        </pc:graphicFrameChg>
      </pc:sldChg>
      <pc:sldChg chg="modSp mod">
        <pc:chgData name="Franziska Händschel" userId="e2149472-3187-4d00-b16a-a19eff6fc04a" providerId="ADAL" clId="{DE1E5A3B-8C7B-4E8B-9C4F-4DE6EC07E302}" dt="2023-03-02T17:50:39.686" v="32" actId="34135"/>
        <pc:sldMkLst>
          <pc:docMk/>
          <pc:sldMk cId="2597464754" sldId="257"/>
        </pc:sldMkLst>
        <pc:spChg chg="mod">
          <ac:chgData name="Franziska Händschel" userId="e2149472-3187-4d00-b16a-a19eff6fc04a" providerId="ADAL" clId="{DE1E5A3B-8C7B-4E8B-9C4F-4DE6EC07E302}" dt="2023-03-02T17:50:39.686" v="32" actId="34135"/>
          <ac:spMkLst>
            <pc:docMk/>
            <pc:sldMk cId="2597464754" sldId="257"/>
            <ac:spMk id="10" creationId="{C7E09CBE-40AF-1683-0107-8ACC9AB04788}"/>
          </ac:spMkLst>
        </pc:spChg>
        <pc:spChg chg="mod">
          <ac:chgData name="Franziska Händschel" userId="e2149472-3187-4d00-b16a-a19eff6fc04a" providerId="ADAL" clId="{DE1E5A3B-8C7B-4E8B-9C4F-4DE6EC07E302}" dt="2023-03-02T17:50:39.686" v="32" actId="34135"/>
          <ac:spMkLst>
            <pc:docMk/>
            <pc:sldMk cId="2597464754" sldId="257"/>
            <ac:spMk id="19" creationId="{CF459E94-6B4D-3047-277F-E5E02FC97D7B}"/>
          </ac:spMkLst>
        </pc:spChg>
        <pc:spChg chg="mod">
          <ac:chgData name="Franziska Händschel" userId="e2149472-3187-4d00-b16a-a19eff6fc04a" providerId="ADAL" clId="{DE1E5A3B-8C7B-4E8B-9C4F-4DE6EC07E302}" dt="2023-03-02T17:50:39.686" v="32" actId="34135"/>
          <ac:spMkLst>
            <pc:docMk/>
            <pc:sldMk cId="2597464754" sldId="257"/>
            <ac:spMk id="22" creationId="{1105B80B-C3A2-E48D-21D1-DE56F77461FA}"/>
          </ac:spMkLst>
        </pc:spChg>
        <pc:picChg chg="mod">
          <ac:chgData name="Franziska Händschel" userId="e2149472-3187-4d00-b16a-a19eff6fc04a" providerId="ADAL" clId="{DE1E5A3B-8C7B-4E8B-9C4F-4DE6EC07E302}" dt="2023-03-02T17:50:39.686" v="32" actId="34135"/>
          <ac:picMkLst>
            <pc:docMk/>
            <pc:sldMk cId="2597464754" sldId="257"/>
            <ac:picMk id="2" creationId="{E9D3C1F9-60FF-A153-7338-BE1F80CDD774}"/>
          </ac:picMkLst>
        </pc:picChg>
        <pc:picChg chg="mod">
          <ac:chgData name="Franziska Händschel" userId="e2149472-3187-4d00-b16a-a19eff6fc04a" providerId="ADAL" clId="{DE1E5A3B-8C7B-4E8B-9C4F-4DE6EC07E302}" dt="2023-03-02T17:50:39.686" v="32" actId="34135"/>
          <ac:picMkLst>
            <pc:docMk/>
            <pc:sldMk cId="2597464754" sldId="257"/>
            <ac:picMk id="4" creationId="{BCAE236F-3BB5-625A-79B8-58BF910EBA8A}"/>
          </ac:picMkLst>
        </pc:picChg>
        <pc:picChg chg="mod">
          <ac:chgData name="Franziska Händschel" userId="e2149472-3187-4d00-b16a-a19eff6fc04a" providerId="ADAL" clId="{DE1E5A3B-8C7B-4E8B-9C4F-4DE6EC07E302}" dt="2023-03-02T17:50:39.686" v="32" actId="34135"/>
          <ac:picMkLst>
            <pc:docMk/>
            <pc:sldMk cId="2597464754" sldId="257"/>
            <ac:picMk id="5" creationId="{1D863322-3165-0B4A-C9BA-4F38B83A98A6}"/>
          </ac:picMkLst>
        </pc:picChg>
      </pc:sldChg>
      <pc:sldChg chg="modSp mod">
        <pc:chgData name="Franziska Händschel" userId="e2149472-3187-4d00-b16a-a19eff6fc04a" providerId="ADAL" clId="{DE1E5A3B-8C7B-4E8B-9C4F-4DE6EC07E302}" dt="2023-03-02T17:50:44.815" v="33" actId="34135"/>
        <pc:sldMkLst>
          <pc:docMk/>
          <pc:sldMk cId="210052113" sldId="259"/>
        </pc:sldMkLst>
        <pc:spChg chg="mod">
          <ac:chgData name="Franziska Händschel" userId="e2149472-3187-4d00-b16a-a19eff6fc04a" providerId="ADAL" clId="{DE1E5A3B-8C7B-4E8B-9C4F-4DE6EC07E302}" dt="2023-03-02T17:50:44.815" v="33" actId="34135"/>
          <ac:spMkLst>
            <pc:docMk/>
            <pc:sldMk cId="210052113" sldId="259"/>
            <ac:spMk id="4" creationId="{DBF74B9C-B99E-A851-C297-7F8DE22AB7F8}"/>
          </ac:spMkLst>
        </pc:spChg>
        <pc:spChg chg="mod">
          <ac:chgData name="Franziska Händschel" userId="e2149472-3187-4d00-b16a-a19eff6fc04a" providerId="ADAL" clId="{DE1E5A3B-8C7B-4E8B-9C4F-4DE6EC07E302}" dt="2023-03-02T17:50:44.815" v="33" actId="34135"/>
          <ac:spMkLst>
            <pc:docMk/>
            <pc:sldMk cId="210052113" sldId="259"/>
            <ac:spMk id="7" creationId="{30AA2209-4DDC-0711-65C9-7808F2430A03}"/>
          </ac:spMkLst>
        </pc:spChg>
        <pc:spChg chg="mod">
          <ac:chgData name="Franziska Händschel" userId="e2149472-3187-4d00-b16a-a19eff6fc04a" providerId="ADAL" clId="{DE1E5A3B-8C7B-4E8B-9C4F-4DE6EC07E302}" dt="2023-03-02T17:50:44.815" v="33" actId="34135"/>
          <ac:spMkLst>
            <pc:docMk/>
            <pc:sldMk cId="210052113" sldId="259"/>
            <ac:spMk id="30" creationId="{E9668DC6-AD4B-9478-A58F-56937C096772}"/>
          </ac:spMkLst>
        </pc:spChg>
        <pc:spChg chg="mod">
          <ac:chgData name="Franziska Händschel" userId="e2149472-3187-4d00-b16a-a19eff6fc04a" providerId="ADAL" clId="{DE1E5A3B-8C7B-4E8B-9C4F-4DE6EC07E302}" dt="2023-03-02T17:50:44.815" v="33" actId="34135"/>
          <ac:spMkLst>
            <pc:docMk/>
            <pc:sldMk cId="210052113" sldId="259"/>
            <ac:spMk id="40" creationId="{CAC665D7-9BE3-5330-8DED-804DA990FF63}"/>
          </ac:spMkLst>
        </pc:spChg>
        <pc:spChg chg="mod">
          <ac:chgData name="Franziska Händschel" userId="e2149472-3187-4d00-b16a-a19eff6fc04a" providerId="ADAL" clId="{DE1E5A3B-8C7B-4E8B-9C4F-4DE6EC07E302}" dt="2023-03-02T17:50:44.815" v="33" actId="34135"/>
          <ac:spMkLst>
            <pc:docMk/>
            <pc:sldMk cId="210052113" sldId="259"/>
            <ac:spMk id="53" creationId="{0754F5A6-ACC1-0DF4-8AF2-CDCECE9535D9}"/>
          </ac:spMkLst>
        </pc:spChg>
        <pc:spChg chg="mod">
          <ac:chgData name="Franziska Händschel" userId="e2149472-3187-4d00-b16a-a19eff6fc04a" providerId="ADAL" clId="{DE1E5A3B-8C7B-4E8B-9C4F-4DE6EC07E302}" dt="2023-03-02T17:50:44.815" v="33" actId="34135"/>
          <ac:spMkLst>
            <pc:docMk/>
            <pc:sldMk cId="210052113" sldId="259"/>
            <ac:spMk id="58" creationId="{3AB87A7E-DA6A-7A9C-3BEC-43C708758B3D}"/>
          </ac:spMkLst>
        </pc:spChg>
      </pc:sldChg>
      <pc:sldChg chg="delSp mod">
        <pc:chgData name="Franziska Händschel" userId="e2149472-3187-4d00-b16a-a19eff6fc04a" providerId="ADAL" clId="{DE1E5A3B-8C7B-4E8B-9C4F-4DE6EC07E302}" dt="2023-03-02T17:48:41.445" v="13" actId="478"/>
        <pc:sldMkLst>
          <pc:docMk/>
          <pc:sldMk cId="102994096" sldId="260"/>
        </pc:sldMkLst>
        <pc:spChg chg="del">
          <ac:chgData name="Franziska Händschel" userId="e2149472-3187-4d00-b16a-a19eff6fc04a" providerId="ADAL" clId="{DE1E5A3B-8C7B-4E8B-9C4F-4DE6EC07E302}" dt="2023-03-02T17:48:41.445" v="13" actId="478"/>
          <ac:spMkLst>
            <pc:docMk/>
            <pc:sldMk cId="102994096" sldId="260"/>
            <ac:spMk id="5" creationId="{907CF194-F69E-D4BB-6D93-1083CFA638E5}"/>
          </ac:spMkLst>
        </pc:spChg>
        <pc:spChg chg="del">
          <ac:chgData name="Franziska Händschel" userId="e2149472-3187-4d00-b16a-a19eff6fc04a" providerId="ADAL" clId="{DE1E5A3B-8C7B-4E8B-9C4F-4DE6EC07E302}" dt="2023-03-02T17:48:41.445" v="13" actId="478"/>
          <ac:spMkLst>
            <pc:docMk/>
            <pc:sldMk cId="102994096" sldId="260"/>
            <ac:spMk id="7" creationId="{D2B45991-4B3D-60D1-C8F3-9D5D4B415EF4}"/>
          </ac:spMkLst>
        </pc:spChg>
        <pc:spChg chg="del">
          <ac:chgData name="Franziska Händschel" userId="e2149472-3187-4d00-b16a-a19eff6fc04a" providerId="ADAL" clId="{DE1E5A3B-8C7B-4E8B-9C4F-4DE6EC07E302}" dt="2023-03-02T17:48:41.445" v="13" actId="478"/>
          <ac:spMkLst>
            <pc:docMk/>
            <pc:sldMk cId="102994096" sldId="260"/>
            <ac:spMk id="8" creationId="{ED3B14C3-6A14-D4DD-40FD-0F8FFEAA196A}"/>
          </ac:spMkLst>
        </pc:spChg>
        <pc:spChg chg="del">
          <ac:chgData name="Franziska Händschel" userId="e2149472-3187-4d00-b16a-a19eff6fc04a" providerId="ADAL" clId="{DE1E5A3B-8C7B-4E8B-9C4F-4DE6EC07E302}" dt="2023-03-02T17:48:41.445" v="13" actId="478"/>
          <ac:spMkLst>
            <pc:docMk/>
            <pc:sldMk cId="102994096" sldId="260"/>
            <ac:spMk id="9" creationId="{A47E4072-8A3E-1D60-868F-47AADAB4E2BF}"/>
          </ac:spMkLst>
        </pc:spChg>
        <pc:spChg chg="del">
          <ac:chgData name="Franziska Händschel" userId="e2149472-3187-4d00-b16a-a19eff6fc04a" providerId="ADAL" clId="{DE1E5A3B-8C7B-4E8B-9C4F-4DE6EC07E302}" dt="2023-03-02T17:48:41.445" v="13" actId="478"/>
          <ac:spMkLst>
            <pc:docMk/>
            <pc:sldMk cId="102994096" sldId="260"/>
            <ac:spMk id="10" creationId="{CC550AAA-717B-91EC-8B92-2AEE4B66A848}"/>
          </ac:spMkLst>
        </pc:spChg>
        <pc:spChg chg="del">
          <ac:chgData name="Franziska Händschel" userId="e2149472-3187-4d00-b16a-a19eff6fc04a" providerId="ADAL" clId="{DE1E5A3B-8C7B-4E8B-9C4F-4DE6EC07E302}" dt="2023-03-02T17:48:41.445" v="13" actId="478"/>
          <ac:spMkLst>
            <pc:docMk/>
            <pc:sldMk cId="102994096" sldId="260"/>
            <ac:spMk id="11" creationId="{8CE5184B-CF9B-F482-1809-97ED02DF4B66}"/>
          </ac:spMkLst>
        </pc:spChg>
        <pc:spChg chg="del">
          <ac:chgData name="Franziska Händschel" userId="e2149472-3187-4d00-b16a-a19eff6fc04a" providerId="ADAL" clId="{DE1E5A3B-8C7B-4E8B-9C4F-4DE6EC07E302}" dt="2023-03-02T17:48:41.445" v="13" actId="478"/>
          <ac:spMkLst>
            <pc:docMk/>
            <pc:sldMk cId="102994096" sldId="260"/>
            <ac:spMk id="12" creationId="{252C0951-121B-69DD-B8D9-4176A6E178D2}"/>
          </ac:spMkLst>
        </pc:spChg>
        <pc:spChg chg="del">
          <ac:chgData name="Franziska Händschel" userId="e2149472-3187-4d00-b16a-a19eff6fc04a" providerId="ADAL" clId="{DE1E5A3B-8C7B-4E8B-9C4F-4DE6EC07E302}" dt="2023-03-02T17:48:41.445" v="13" actId="478"/>
          <ac:spMkLst>
            <pc:docMk/>
            <pc:sldMk cId="102994096" sldId="260"/>
            <ac:spMk id="13" creationId="{7286EA36-AA2C-2E7B-F1AF-C564CB549356}"/>
          </ac:spMkLst>
        </pc:spChg>
        <pc:grpChg chg="del">
          <ac:chgData name="Franziska Händschel" userId="e2149472-3187-4d00-b16a-a19eff6fc04a" providerId="ADAL" clId="{DE1E5A3B-8C7B-4E8B-9C4F-4DE6EC07E302}" dt="2023-03-02T17:48:41.445" v="13" actId="478"/>
          <ac:grpSpMkLst>
            <pc:docMk/>
            <pc:sldMk cId="102994096" sldId="260"/>
            <ac:grpSpMk id="2" creationId="{3D1314C0-EAEE-1F97-85C3-18871F9D050C}"/>
          </ac:grpSpMkLst>
        </pc:grpChg>
        <pc:graphicFrameChg chg="del">
          <ac:chgData name="Franziska Händschel" userId="e2149472-3187-4d00-b16a-a19eff6fc04a" providerId="ADAL" clId="{DE1E5A3B-8C7B-4E8B-9C4F-4DE6EC07E302}" dt="2023-03-02T17:48:41.445" v="13" actId="478"/>
          <ac:graphicFrameMkLst>
            <pc:docMk/>
            <pc:sldMk cId="102994096" sldId="260"/>
            <ac:graphicFrameMk id="6" creationId="{64B9A98F-040F-AF1B-9588-DD7903445105}"/>
          </ac:graphicFrameMkLst>
        </pc:graphicFrameChg>
      </pc:sldChg>
      <pc:sldChg chg="del">
        <pc:chgData name="Franziska Händschel" userId="e2149472-3187-4d00-b16a-a19eff6fc04a" providerId="ADAL" clId="{DE1E5A3B-8C7B-4E8B-9C4F-4DE6EC07E302}" dt="2023-03-02T17:47:47.788" v="1" actId="47"/>
        <pc:sldMkLst>
          <pc:docMk/>
          <pc:sldMk cId="84418172" sldId="264"/>
        </pc:sldMkLst>
      </pc:sldChg>
      <pc:sldChg chg="del">
        <pc:chgData name="Franziska Händschel" userId="e2149472-3187-4d00-b16a-a19eff6fc04a" providerId="ADAL" clId="{DE1E5A3B-8C7B-4E8B-9C4F-4DE6EC07E302}" dt="2023-03-02T17:47:48.220" v="2" actId="47"/>
        <pc:sldMkLst>
          <pc:docMk/>
          <pc:sldMk cId="1130515401" sldId="265"/>
        </pc:sldMkLst>
      </pc:sldChg>
      <pc:sldChg chg="del">
        <pc:chgData name="Franziska Händschel" userId="e2149472-3187-4d00-b16a-a19eff6fc04a" providerId="ADAL" clId="{DE1E5A3B-8C7B-4E8B-9C4F-4DE6EC07E302}" dt="2023-03-02T17:47:48.657" v="3" actId="47"/>
        <pc:sldMkLst>
          <pc:docMk/>
          <pc:sldMk cId="1013761281" sldId="266"/>
        </pc:sldMkLst>
      </pc:sldChg>
      <pc:sldChg chg="del">
        <pc:chgData name="Franziska Händschel" userId="e2149472-3187-4d00-b16a-a19eff6fc04a" providerId="ADAL" clId="{DE1E5A3B-8C7B-4E8B-9C4F-4DE6EC07E302}" dt="2023-03-02T17:47:49.124" v="4" actId="47"/>
        <pc:sldMkLst>
          <pc:docMk/>
          <pc:sldMk cId="3349596417" sldId="267"/>
        </pc:sldMkLst>
      </pc:sldChg>
      <pc:sldChg chg="del">
        <pc:chgData name="Franziska Händschel" userId="e2149472-3187-4d00-b16a-a19eff6fc04a" providerId="ADAL" clId="{DE1E5A3B-8C7B-4E8B-9C4F-4DE6EC07E302}" dt="2023-03-02T17:47:49.649" v="5" actId="47"/>
        <pc:sldMkLst>
          <pc:docMk/>
          <pc:sldMk cId="3643333644" sldId="268"/>
        </pc:sldMkLst>
      </pc:sldChg>
      <pc:sldChg chg="del mod modClrScheme chgLayout">
        <pc:chgData name="Franziska Händschel" userId="e2149472-3187-4d00-b16a-a19eff6fc04a" providerId="ADAL" clId="{DE1E5A3B-8C7B-4E8B-9C4F-4DE6EC07E302}" dt="2023-03-02T17:48:13.991" v="8" actId="47"/>
        <pc:sldMkLst>
          <pc:docMk/>
          <pc:sldMk cId="3237646804" sldId="269"/>
        </pc:sldMkLst>
      </pc:sldChg>
      <pc:sldChg chg="del">
        <pc:chgData name="Franziska Händschel" userId="e2149472-3187-4d00-b16a-a19eff6fc04a" providerId="ADAL" clId="{DE1E5A3B-8C7B-4E8B-9C4F-4DE6EC07E302}" dt="2023-03-02T17:47:47.285" v="0" actId="47"/>
        <pc:sldMkLst>
          <pc:docMk/>
          <pc:sldMk cId="457093828" sldId="276"/>
        </pc:sldMkLst>
      </pc:sldChg>
      <pc:sldMasterChg chg="addSp delSp mod addSldLayout modSldLayout">
        <pc:chgData name="Franziska Händschel" userId="e2149472-3187-4d00-b16a-a19eff6fc04a" providerId="ADAL" clId="{DE1E5A3B-8C7B-4E8B-9C4F-4DE6EC07E302}" dt="2023-03-02T17:50:30.695" v="31" actId="20577"/>
        <pc:sldMasterMkLst>
          <pc:docMk/>
          <pc:sldMasterMk cId="2011684619" sldId="2147483663"/>
        </pc:sldMasterMkLst>
        <pc:spChg chg="add del">
          <ac:chgData name="Franziska Händschel" userId="e2149472-3187-4d00-b16a-a19eff6fc04a" providerId="ADAL" clId="{DE1E5A3B-8C7B-4E8B-9C4F-4DE6EC07E302}" dt="2023-03-02T17:49:48.293" v="20" actId="21"/>
          <ac:spMkLst>
            <pc:docMk/>
            <pc:sldMasterMk cId="2011684619" sldId="2147483663"/>
            <ac:spMk id="12" creationId="{86B6030E-F1F0-E69E-C66C-65DF18FE1718}"/>
          </ac:spMkLst>
        </pc:spChg>
        <pc:grpChg chg="add del">
          <ac:chgData name="Franziska Händschel" userId="e2149472-3187-4d00-b16a-a19eff6fc04a" providerId="ADAL" clId="{DE1E5A3B-8C7B-4E8B-9C4F-4DE6EC07E302}" dt="2023-03-02T17:49:48.293" v="20" actId="21"/>
          <ac:grpSpMkLst>
            <pc:docMk/>
            <pc:sldMasterMk cId="2011684619" sldId="2147483663"/>
            <ac:grpSpMk id="9" creationId="{01B1D427-0B27-12FF-9C49-9C3E2A90602C}"/>
          </ac:grpSpMkLst>
        </pc:grpChg>
        <pc:sldLayoutChg chg="addSp modSp mod">
          <pc:chgData name="Franziska Händschel" userId="e2149472-3187-4d00-b16a-a19eff6fc04a" providerId="ADAL" clId="{DE1E5A3B-8C7B-4E8B-9C4F-4DE6EC07E302}" dt="2023-03-02T17:50:17.549" v="25" actId="20577"/>
          <pc:sldLayoutMkLst>
            <pc:docMk/>
            <pc:sldMasterMk cId="2011684619" sldId="2147483663"/>
            <pc:sldLayoutMk cId="2209745101" sldId="2147483664"/>
          </pc:sldLayoutMkLst>
          <pc:spChg chg="mod">
            <ac:chgData name="Franziska Händschel" userId="e2149472-3187-4d00-b16a-a19eff6fc04a" providerId="ADAL" clId="{DE1E5A3B-8C7B-4E8B-9C4F-4DE6EC07E302}" dt="2023-03-02T17:49:50.636" v="21"/>
            <ac:spMkLst>
              <pc:docMk/>
              <pc:sldMasterMk cId="2011684619" sldId="2147483663"/>
              <pc:sldLayoutMk cId="2209745101" sldId="2147483664"/>
              <ac:spMk id="4" creationId="{ADB1EDEF-2576-5518-A2FC-B6A3301C36A3}"/>
            </ac:spMkLst>
          </pc:spChg>
          <pc:spChg chg="add mod">
            <ac:chgData name="Franziska Händschel" userId="e2149472-3187-4d00-b16a-a19eff6fc04a" providerId="ADAL" clId="{DE1E5A3B-8C7B-4E8B-9C4F-4DE6EC07E302}" dt="2023-03-02T17:50:17.549" v="25" actId="20577"/>
            <ac:spMkLst>
              <pc:docMk/>
              <pc:sldMasterMk cId="2011684619" sldId="2147483663"/>
              <pc:sldLayoutMk cId="2209745101" sldId="2147483664"/>
              <ac:spMk id="5" creationId="{2B63496A-3713-8FA9-97DC-6D9319FA33B8}"/>
            </ac:spMkLst>
          </pc:spChg>
          <pc:grpChg chg="add mod">
            <ac:chgData name="Franziska Händschel" userId="e2149472-3187-4d00-b16a-a19eff6fc04a" providerId="ADAL" clId="{DE1E5A3B-8C7B-4E8B-9C4F-4DE6EC07E302}" dt="2023-03-02T17:49:50.636" v="21"/>
            <ac:grpSpMkLst>
              <pc:docMk/>
              <pc:sldMasterMk cId="2011684619" sldId="2147483663"/>
              <pc:sldLayoutMk cId="2209745101" sldId="2147483664"/>
              <ac:grpSpMk id="2" creationId="{4D0955DD-57CF-DFA8-C489-048EB8EC7547}"/>
            </ac:grpSpMkLst>
          </pc:grpChg>
          <pc:picChg chg="mod">
            <ac:chgData name="Franziska Händschel" userId="e2149472-3187-4d00-b16a-a19eff6fc04a" providerId="ADAL" clId="{DE1E5A3B-8C7B-4E8B-9C4F-4DE6EC07E302}" dt="2023-03-02T17:49:50.636" v="21"/>
            <ac:picMkLst>
              <pc:docMk/>
              <pc:sldMasterMk cId="2011684619" sldId="2147483663"/>
              <pc:sldLayoutMk cId="2209745101" sldId="2147483664"/>
              <ac:picMk id="3" creationId="{505C9976-7EC6-199A-B015-8F743D0304BA}"/>
            </ac:picMkLst>
          </pc:picChg>
        </pc:sldLayoutChg>
        <pc:sldLayoutChg chg="addSp modSp mod">
          <pc:chgData name="Franziska Händschel" userId="e2149472-3187-4d00-b16a-a19eff6fc04a" providerId="ADAL" clId="{DE1E5A3B-8C7B-4E8B-9C4F-4DE6EC07E302}" dt="2023-03-02T17:50:21.671" v="27" actId="20577"/>
          <pc:sldLayoutMkLst>
            <pc:docMk/>
            <pc:sldMasterMk cId="2011684619" sldId="2147483663"/>
            <pc:sldLayoutMk cId="1410510389" sldId="2147483666"/>
          </pc:sldLayoutMkLst>
          <pc:spChg chg="mod">
            <ac:chgData name="Franziska Händschel" userId="e2149472-3187-4d00-b16a-a19eff6fc04a" providerId="ADAL" clId="{DE1E5A3B-8C7B-4E8B-9C4F-4DE6EC07E302}" dt="2023-03-02T17:49:51.974" v="22"/>
            <ac:spMkLst>
              <pc:docMk/>
              <pc:sldMasterMk cId="2011684619" sldId="2147483663"/>
              <pc:sldLayoutMk cId="1410510389" sldId="2147483666"/>
              <ac:spMk id="4" creationId="{A18E26FF-D0A1-54EC-8006-BD717C5EE4D6}"/>
            </ac:spMkLst>
          </pc:spChg>
          <pc:spChg chg="add mod">
            <ac:chgData name="Franziska Händschel" userId="e2149472-3187-4d00-b16a-a19eff6fc04a" providerId="ADAL" clId="{DE1E5A3B-8C7B-4E8B-9C4F-4DE6EC07E302}" dt="2023-03-02T17:50:21.671" v="27" actId="20577"/>
            <ac:spMkLst>
              <pc:docMk/>
              <pc:sldMasterMk cId="2011684619" sldId="2147483663"/>
              <pc:sldLayoutMk cId="1410510389" sldId="2147483666"/>
              <ac:spMk id="5" creationId="{D1F0425A-9780-4C34-FF71-BC273ADE3A73}"/>
            </ac:spMkLst>
          </pc:spChg>
          <pc:grpChg chg="add mod">
            <ac:chgData name="Franziska Händschel" userId="e2149472-3187-4d00-b16a-a19eff6fc04a" providerId="ADAL" clId="{DE1E5A3B-8C7B-4E8B-9C4F-4DE6EC07E302}" dt="2023-03-02T17:49:51.974" v="22"/>
            <ac:grpSpMkLst>
              <pc:docMk/>
              <pc:sldMasterMk cId="2011684619" sldId="2147483663"/>
              <pc:sldLayoutMk cId="1410510389" sldId="2147483666"/>
              <ac:grpSpMk id="2" creationId="{67E6B806-EA91-2F19-707C-4C24FEC6C3DB}"/>
            </ac:grpSpMkLst>
          </pc:grpChg>
          <pc:picChg chg="mod">
            <ac:chgData name="Franziska Händschel" userId="e2149472-3187-4d00-b16a-a19eff6fc04a" providerId="ADAL" clId="{DE1E5A3B-8C7B-4E8B-9C4F-4DE6EC07E302}" dt="2023-03-02T17:49:51.974" v="22"/>
            <ac:picMkLst>
              <pc:docMk/>
              <pc:sldMasterMk cId="2011684619" sldId="2147483663"/>
              <pc:sldLayoutMk cId="1410510389" sldId="2147483666"/>
              <ac:picMk id="3" creationId="{623BCDE3-990A-2C07-BEA3-6369C0158EF3}"/>
            </ac:picMkLst>
          </pc:picChg>
        </pc:sldLayoutChg>
        <pc:sldLayoutChg chg="addSp delSp modSp mod">
          <pc:chgData name="Franziska Händschel" userId="e2149472-3187-4d00-b16a-a19eff6fc04a" providerId="ADAL" clId="{DE1E5A3B-8C7B-4E8B-9C4F-4DE6EC07E302}" dt="2023-03-02T17:50:26.041" v="29" actId="20577"/>
          <pc:sldLayoutMkLst>
            <pc:docMk/>
            <pc:sldMasterMk cId="2011684619" sldId="2147483663"/>
            <pc:sldLayoutMk cId="2814127992" sldId="2147483667"/>
          </pc:sldLayoutMkLst>
          <pc:spChg chg="del">
            <ac:chgData name="Franziska Händschel" userId="e2149472-3187-4d00-b16a-a19eff6fc04a" providerId="ADAL" clId="{DE1E5A3B-8C7B-4E8B-9C4F-4DE6EC07E302}" dt="2023-03-02T17:48:59.251" v="14" actId="478"/>
            <ac:spMkLst>
              <pc:docMk/>
              <pc:sldMasterMk cId="2011684619" sldId="2147483663"/>
              <pc:sldLayoutMk cId="2814127992" sldId="2147483667"/>
              <ac:spMk id="3" creationId="{2A3A1878-3218-369B-EB4A-4AA3493CBF2A}"/>
            </ac:spMkLst>
          </pc:spChg>
          <pc:spChg chg="add mod">
            <ac:chgData name="Franziska Händschel" userId="e2149472-3187-4d00-b16a-a19eff6fc04a" providerId="ADAL" clId="{DE1E5A3B-8C7B-4E8B-9C4F-4DE6EC07E302}" dt="2023-03-02T17:48:31.272" v="9"/>
            <ac:spMkLst>
              <pc:docMk/>
              <pc:sldMasterMk cId="2011684619" sldId="2147483663"/>
              <pc:sldLayoutMk cId="2814127992" sldId="2147483667"/>
              <ac:spMk id="4" creationId="{08B94E9A-7D89-154F-5984-D634B42DFD23}"/>
            </ac:spMkLst>
          </pc:spChg>
          <pc:spChg chg="add mod">
            <ac:chgData name="Franziska Händschel" userId="e2149472-3187-4d00-b16a-a19eff6fc04a" providerId="ADAL" clId="{DE1E5A3B-8C7B-4E8B-9C4F-4DE6EC07E302}" dt="2023-03-02T17:48:31.272" v="9"/>
            <ac:spMkLst>
              <pc:docMk/>
              <pc:sldMasterMk cId="2011684619" sldId="2147483663"/>
              <pc:sldLayoutMk cId="2814127992" sldId="2147483667"/>
              <ac:spMk id="6" creationId="{2B9F2CF9-5FC8-3F75-17FD-88ED8AB7A596}"/>
            </ac:spMkLst>
          </pc:spChg>
          <pc:spChg chg="add mod">
            <ac:chgData name="Franziska Händschel" userId="e2149472-3187-4d00-b16a-a19eff6fc04a" providerId="ADAL" clId="{DE1E5A3B-8C7B-4E8B-9C4F-4DE6EC07E302}" dt="2023-03-02T17:48:31.272" v="9"/>
            <ac:spMkLst>
              <pc:docMk/>
              <pc:sldMasterMk cId="2011684619" sldId="2147483663"/>
              <pc:sldLayoutMk cId="2814127992" sldId="2147483667"/>
              <ac:spMk id="7" creationId="{D4B5FF55-007E-2218-6892-A5A34EAD1D00}"/>
            </ac:spMkLst>
          </pc:spChg>
          <pc:spChg chg="add mod">
            <ac:chgData name="Franziska Händschel" userId="e2149472-3187-4d00-b16a-a19eff6fc04a" providerId="ADAL" clId="{DE1E5A3B-8C7B-4E8B-9C4F-4DE6EC07E302}" dt="2023-03-02T17:48:31.272" v="9"/>
            <ac:spMkLst>
              <pc:docMk/>
              <pc:sldMasterMk cId="2011684619" sldId="2147483663"/>
              <pc:sldLayoutMk cId="2814127992" sldId="2147483667"/>
              <ac:spMk id="8" creationId="{6BD79637-3E83-77DF-0098-BB849A7E5B7D}"/>
            </ac:spMkLst>
          </pc:spChg>
          <pc:spChg chg="add mod">
            <ac:chgData name="Franziska Händschel" userId="e2149472-3187-4d00-b16a-a19eff6fc04a" providerId="ADAL" clId="{DE1E5A3B-8C7B-4E8B-9C4F-4DE6EC07E302}" dt="2023-03-02T17:48:31.272" v="9"/>
            <ac:spMkLst>
              <pc:docMk/>
              <pc:sldMasterMk cId="2011684619" sldId="2147483663"/>
              <pc:sldLayoutMk cId="2814127992" sldId="2147483667"/>
              <ac:spMk id="9" creationId="{5A8CBCF9-2676-D8C4-9A07-295F9D4C63D3}"/>
            </ac:spMkLst>
          </pc:spChg>
          <pc:spChg chg="add mod">
            <ac:chgData name="Franziska Händschel" userId="e2149472-3187-4d00-b16a-a19eff6fc04a" providerId="ADAL" clId="{DE1E5A3B-8C7B-4E8B-9C4F-4DE6EC07E302}" dt="2023-03-02T17:48:31.272" v="9"/>
            <ac:spMkLst>
              <pc:docMk/>
              <pc:sldMasterMk cId="2011684619" sldId="2147483663"/>
              <pc:sldLayoutMk cId="2814127992" sldId="2147483667"/>
              <ac:spMk id="10" creationId="{C3381648-B802-1B34-3B9B-3243ED5ED8AA}"/>
            </ac:spMkLst>
          </pc:spChg>
          <pc:spChg chg="add mod">
            <ac:chgData name="Franziska Händschel" userId="e2149472-3187-4d00-b16a-a19eff6fc04a" providerId="ADAL" clId="{DE1E5A3B-8C7B-4E8B-9C4F-4DE6EC07E302}" dt="2023-03-02T17:48:31.272" v="9"/>
            <ac:spMkLst>
              <pc:docMk/>
              <pc:sldMasterMk cId="2011684619" sldId="2147483663"/>
              <pc:sldLayoutMk cId="2814127992" sldId="2147483667"/>
              <ac:spMk id="11" creationId="{D24B96B5-7DD2-3017-E984-0B7C093FE4E3}"/>
            </ac:spMkLst>
          </pc:spChg>
          <pc:spChg chg="mod">
            <ac:chgData name="Franziska Händschel" userId="e2149472-3187-4d00-b16a-a19eff6fc04a" providerId="ADAL" clId="{DE1E5A3B-8C7B-4E8B-9C4F-4DE6EC07E302}" dt="2023-03-02T17:48:31.272" v="9"/>
            <ac:spMkLst>
              <pc:docMk/>
              <pc:sldMasterMk cId="2011684619" sldId="2147483663"/>
              <pc:sldLayoutMk cId="2814127992" sldId="2147483667"/>
              <ac:spMk id="14" creationId="{6EF3466E-E37A-8045-A56F-D6C2D25562CA}"/>
            </ac:spMkLst>
          </pc:spChg>
          <pc:spChg chg="add mod">
            <ac:chgData name="Franziska Händschel" userId="e2149472-3187-4d00-b16a-a19eff6fc04a" providerId="ADAL" clId="{DE1E5A3B-8C7B-4E8B-9C4F-4DE6EC07E302}" dt="2023-03-02T17:50:26.041" v="29" actId="20577"/>
            <ac:spMkLst>
              <pc:docMk/>
              <pc:sldMasterMk cId="2011684619" sldId="2147483663"/>
              <pc:sldLayoutMk cId="2814127992" sldId="2147483667"/>
              <ac:spMk id="15" creationId="{CEB2BBDF-94E7-1DFC-BFE8-3D882B7F38D1}"/>
            </ac:spMkLst>
          </pc:spChg>
          <pc:grpChg chg="add mod">
            <ac:chgData name="Franziska Händschel" userId="e2149472-3187-4d00-b16a-a19eff6fc04a" providerId="ADAL" clId="{DE1E5A3B-8C7B-4E8B-9C4F-4DE6EC07E302}" dt="2023-03-02T17:48:31.272" v="9"/>
            <ac:grpSpMkLst>
              <pc:docMk/>
              <pc:sldMasterMk cId="2011684619" sldId="2147483663"/>
              <pc:sldLayoutMk cId="2814127992" sldId="2147483667"/>
              <ac:grpSpMk id="12" creationId="{B5E5796B-0687-B3B7-2950-2A60248546C7}"/>
            </ac:grpSpMkLst>
          </pc:grpChg>
          <pc:graphicFrameChg chg="add mod">
            <ac:chgData name="Franziska Händschel" userId="e2149472-3187-4d00-b16a-a19eff6fc04a" providerId="ADAL" clId="{DE1E5A3B-8C7B-4E8B-9C4F-4DE6EC07E302}" dt="2023-03-02T17:48:31.272" v="9"/>
            <ac:graphicFrameMkLst>
              <pc:docMk/>
              <pc:sldMasterMk cId="2011684619" sldId="2147483663"/>
              <pc:sldLayoutMk cId="2814127992" sldId="2147483667"/>
              <ac:graphicFrameMk id="5" creationId="{97B3998F-DCD5-BD8F-E1B3-768098D6DE4E}"/>
            </ac:graphicFrameMkLst>
          </pc:graphicFrameChg>
          <pc:picChg chg="mod">
            <ac:chgData name="Franziska Händschel" userId="e2149472-3187-4d00-b16a-a19eff6fc04a" providerId="ADAL" clId="{DE1E5A3B-8C7B-4E8B-9C4F-4DE6EC07E302}" dt="2023-03-02T17:48:31.272" v="9"/>
            <ac:picMkLst>
              <pc:docMk/>
              <pc:sldMasterMk cId="2011684619" sldId="2147483663"/>
              <pc:sldLayoutMk cId="2814127992" sldId="2147483667"/>
              <ac:picMk id="13" creationId="{DB056ACF-2A07-1F93-E8DC-9A98130DC6C5}"/>
            </ac:picMkLst>
          </pc:picChg>
        </pc:sldLayoutChg>
        <pc:sldLayoutChg chg="addSp delSp modSp new mod">
          <pc:chgData name="Franziska Händschel" userId="e2149472-3187-4d00-b16a-a19eff6fc04a" providerId="ADAL" clId="{DE1E5A3B-8C7B-4E8B-9C4F-4DE6EC07E302}" dt="2023-03-02T17:50:30.695" v="31" actId="20577"/>
          <pc:sldLayoutMkLst>
            <pc:docMk/>
            <pc:sldMasterMk cId="2011684619" sldId="2147483663"/>
            <pc:sldLayoutMk cId="3196072601" sldId="2147483668"/>
          </pc:sldLayoutMkLst>
          <pc:spChg chg="del">
            <ac:chgData name="Franziska Händschel" userId="e2149472-3187-4d00-b16a-a19eff6fc04a" providerId="ADAL" clId="{DE1E5A3B-8C7B-4E8B-9C4F-4DE6EC07E302}" dt="2023-03-02T17:48:37.676" v="12" actId="478"/>
            <ac:spMkLst>
              <pc:docMk/>
              <pc:sldMasterMk cId="2011684619" sldId="2147483663"/>
              <pc:sldLayoutMk cId="3196072601" sldId="2147483668"/>
              <ac:spMk id="2" creationId="{A4360F08-F638-6B76-D753-D27E3824CBB9}"/>
            </ac:spMkLst>
          </pc:spChg>
          <pc:spChg chg="add mod">
            <ac:chgData name="Franziska Händschel" userId="e2149472-3187-4d00-b16a-a19eff6fc04a" providerId="ADAL" clId="{DE1E5A3B-8C7B-4E8B-9C4F-4DE6EC07E302}" dt="2023-03-02T17:49:08.578" v="15"/>
            <ac:spMkLst>
              <pc:docMk/>
              <pc:sldMasterMk cId="2011684619" sldId="2147483663"/>
              <pc:sldLayoutMk cId="3196072601" sldId="2147483668"/>
              <ac:spMk id="6" creationId="{23329C90-069B-4C62-7275-F2FE06307045}"/>
            </ac:spMkLst>
          </pc:spChg>
          <pc:spChg chg="add mod">
            <ac:chgData name="Franziska Händschel" userId="e2149472-3187-4d00-b16a-a19eff6fc04a" providerId="ADAL" clId="{DE1E5A3B-8C7B-4E8B-9C4F-4DE6EC07E302}" dt="2023-03-02T17:49:08.578" v="15"/>
            <ac:spMkLst>
              <pc:docMk/>
              <pc:sldMasterMk cId="2011684619" sldId="2147483663"/>
              <pc:sldLayoutMk cId="3196072601" sldId="2147483668"/>
              <ac:spMk id="7" creationId="{549564C5-ACFF-DD3D-DAE7-E3ECE4BF2E4D}"/>
            </ac:spMkLst>
          </pc:spChg>
          <pc:spChg chg="add mod">
            <ac:chgData name="Franziska Händschel" userId="e2149472-3187-4d00-b16a-a19eff6fc04a" providerId="ADAL" clId="{DE1E5A3B-8C7B-4E8B-9C4F-4DE6EC07E302}" dt="2023-03-02T17:49:08.578" v="15"/>
            <ac:spMkLst>
              <pc:docMk/>
              <pc:sldMasterMk cId="2011684619" sldId="2147483663"/>
              <pc:sldLayoutMk cId="3196072601" sldId="2147483668"/>
              <ac:spMk id="8" creationId="{6171C532-0583-E5B2-5959-4E5E2E05D914}"/>
            </ac:spMkLst>
          </pc:spChg>
          <pc:spChg chg="add mod">
            <ac:chgData name="Franziska Händschel" userId="e2149472-3187-4d00-b16a-a19eff6fc04a" providerId="ADAL" clId="{DE1E5A3B-8C7B-4E8B-9C4F-4DE6EC07E302}" dt="2023-03-02T17:49:08.578" v="15"/>
            <ac:spMkLst>
              <pc:docMk/>
              <pc:sldMasterMk cId="2011684619" sldId="2147483663"/>
              <pc:sldLayoutMk cId="3196072601" sldId="2147483668"/>
              <ac:spMk id="11" creationId="{84D3DEC4-D1AB-5B4D-E58C-A6FA0DF3AF37}"/>
            </ac:spMkLst>
          </pc:spChg>
          <pc:spChg chg="add mod">
            <ac:chgData name="Franziska Händschel" userId="e2149472-3187-4d00-b16a-a19eff6fc04a" providerId="ADAL" clId="{DE1E5A3B-8C7B-4E8B-9C4F-4DE6EC07E302}" dt="2023-03-02T17:49:08.578" v="15"/>
            <ac:spMkLst>
              <pc:docMk/>
              <pc:sldMasterMk cId="2011684619" sldId="2147483663"/>
              <pc:sldLayoutMk cId="3196072601" sldId="2147483668"/>
              <ac:spMk id="12" creationId="{D21B387F-218F-B7CB-DECF-EDF57FA689D2}"/>
            </ac:spMkLst>
          </pc:spChg>
          <pc:spChg chg="add mod">
            <ac:chgData name="Franziska Händschel" userId="e2149472-3187-4d00-b16a-a19eff6fc04a" providerId="ADAL" clId="{DE1E5A3B-8C7B-4E8B-9C4F-4DE6EC07E302}" dt="2023-03-02T17:49:08.578" v="15"/>
            <ac:spMkLst>
              <pc:docMk/>
              <pc:sldMasterMk cId="2011684619" sldId="2147483663"/>
              <pc:sldLayoutMk cId="3196072601" sldId="2147483668"/>
              <ac:spMk id="35" creationId="{C5D774FA-AF26-F999-3E8A-C42452BCC200}"/>
            </ac:spMkLst>
          </pc:spChg>
          <pc:spChg chg="add mod">
            <ac:chgData name="Franziska Händschel" userId="e2149472-3187-4d00-b16a-a19eff6fc04a" providerId="ADAL" clId="{DE1E5A3B-8C7B-4E8B-9C4F-4DE6EC07E302}" dt="2023-03-02T17:49:08.578" v="15"/>
            <ac:spMkLst>
              <pc:docMk/>
              <pc:sldMasterMk cId="2011684619" sldId="2147483663"/>
              <pc:sldLayoutMk cId="3196072601" sldId="2147483668"/>
              <ac:spMk id="36" creationId="{F44100F4-7268-F6BF-678B-88277B445229}"/>
            </ac:spMkLst>
          </pc:spChg>
          <pc:spChg chg="add mod">
            <ac:chgData name="Franziska Händschel" userId="e2149472-3187-4d00-b16a-a19eff6fc04a" providerId="ADAL" clId="{DE1E5A3B-8C7B-4E8B-9C4F-4DE6EC07E302}" dt="2023-03-02T17:49:08.578" v="15"/>
            <ac:spMkLst>
              <pc:docMk/>
              <pc:sldMasterMk cId="2011684619" sldId="2147483663"/>
              <pc:sldLayoutMk cId="3196072601" sldId="2147483668"/>
              <ac:spMk id="37" creationId="{6DB88DE3-1E59-7DB0-06BF-FD057A34B4EF}"/>
            </ac:spMkLst>
          </pc:spChg>
          <pc:spChg chg="mod">
            <ac:chgData name="Franziska Händschel" userId="e2149472-3187-4d00-b16a-a19eff6fc04a" providerId="ADAL" clId="{DE1E5A3B-8C7B-4E8B-9C4F-4DE6EC07E302}" dt="2023-03-02T17:49:08.578" v="15"/>
            <ac:spMkLst>
              <pc:docMk/>
              <pc:sldMasterMk cId="2011684619" sldId="2147483663"/>
              <pc:sldLayoutMk cId="3196072601" sldId="2147483668"/>
              <ac:spMk id="40" creationId="{0B7B43FD-D1BC-98F5-D40B-12C2FCE7045A}"/>
            </ac:spMkLst>
          </pc:spChg>
          <pc:spChg chg="add mod">
            <ac:chgData name="Franziska Händschel" userId="e2149472-3187-4d00-b16a-a19eff6fc04a" providerId="ADAL" clId="{DE1E5A3B-8C7B-4E8B-9C4F-4DE6EC07E302}" dt="2023-03-02T17:50:30.695" v="31" actId="20577"/>
            <ac:spMkLst>
              <pc:docMk/>
              <pc:sldMasterMk cId="2011684619" sldId="2147483663"/>
              <pc:sldLayoutMk cId="3196072601" sldId="2147483668"/>
              <ac:spMk id="41" creationId="{AD3E99AE-66D5-8E7A-7C5D-2699E59E612B}"/>
            </ac:spMkLst>
          </pc:spChg>
          <pc:grpChg chg="add mod">
            <ac:chgData name="Franziska Händschel" userId="e2149472-3187-4d00-b16a-a19eff6fc04a" providerId="ADAL" clId="{DE1E5A3B-8C7B-4E8B-9C4F-4DE6EC07E302}" dt="2023-03-02T17:49:08.578" v="15"/>
            <ac:grpSpMkLst>
              <pc:docMk/>
              <pc:sldMasterMk cId="2011684619" sldId="2147483663"/>
              <pc:sldLayoutMk cId="3196072601" sldId="2147483668"/>
              <ac:grpSpMk id="38" creationId="{8C80BE0D-7DCA-62F7-40FE-4D7D9F066340}"/>
            </ac:grpSpMkLst>
          </pc:grp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3" creationId="{C41570A4-B942-B238-949A-B5F504053159}"/>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4" creationId="{DE35E2BE-98CA-6947-0665-FCF5BF40F494}"/>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5" creationId="{F0945571-C2F2-9A80-CC34-DD1613FDFFF9}"/>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9" creationId="{8A026444-4E85-F73C-1C41-CB247CCA0852}"/>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10" creationId="{229E4A77-1427-B866-639E-4D2511FCD26C}"/>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13" creationId="{03183B94-EA33-582F-9E41-47738CBE4A77}"/>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14" creationId="{16F6EEFB-5F25-BC47-0D7F-60FACFC998A4}"/>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15" creationId="{BAB507F0-1386-5F40-C799-6F1D029A31A4}"/>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16" creationId="{1D9E756E-1CAF-2781-AE04-E7495E9C3A25}"/>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17" creationId="{7B2EE7B6-71DE-2806-372D-B81ED4885D16}"/>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18" creationId="{7B06680D-F7B0-5388-FD06-3F506CC13CC4}"/>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19" creationId="{701C3FCA-DDF8-40F7-658F-51BD0681B329}"/>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20" creationId="{6BD3C595-DFE7-9DA2-CAB9-A236DF1FA53B}"/>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21" creationId="{018F2B3D-5D35-D4EE-781B-36D93F451E73}"/>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22" creationId="{C7E368F1-B8C8-025D-9BD6-A8FE8B926547}"/>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23" creationId="{A4E858FD-871F-5A71-A11C-F4AD91586A8C}"/>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24" creationId="{A080E602-0866-0F65-B989-6F20E104A158}"/>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25" creationId="{6D4C4030-E6C4-33F3-CAB0-D02AE12D4833}"/>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26" creationId="{5842DD81-439C-4FF9-C5B0-E4D79321E224}"/>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27" creationId="{5BA5449B-423A-8DFF-9538-389B5D787B9D}"/>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28" creationId="{53619DF2-0874-C490-8517-6DA41BF82674}"/>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29" creationId="{8AAA7DF7-D481-0D35-CC80-C1F51FAE9BE7}"/>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30" creationId="{ECB3386A-2014-C4B2-63C6-A5656AE05EE0}"/>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31" creationId="{3ACFED9F-4D92-9199-89D0-5E3632604166}"/>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32" creationId="{638864A9-F865-CF8C-7CFF-13212026FAD3}"/>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33" creationId="{941669DD-DEE0-1EBB-4ED1-ADDADC554B09}"/>
            </ac:graphicFrameMkLst>
          </pc:graphicFrameChg>
          <pc:graphicFrameChg chg="add mod">
            <ac:chgData name="Franziska Händschel" userId="e2149472-3187-4d00-b16a-a19eff6fc04a" providerId="ADAL" clId="{DE1E5A3B-8C7B-4E8B-9C4F-4DE6EC07E302}" dt="2023-03-02T17:49:08.578" v="15"/>
            <ac:graphicFrameMkLst>
              <pc:docMk/>
              <pc:sldMasterMk cId="2011684619" sldId="2147483663"/>
              <pc:sldLayoutMk cId="3196072601" sldId="2147483668"/>
              <ac:graphicFrameMk id="34" creationId="{EFC64213-08DE-3C6B-C1EB-74A9C71D1C8E}"/>
            </ac:graphicFrameMkLst>
          </pc:graphicFrameChg>
          <pc:picChg chg="mod">
            <ac:chgData name="Franziska Händschel" userId="e2149472-3187-4d00-b16a-a19eff6fc04a" providerId="ADAL" clId="{DE1E5A3B-8C7B-4E8B-9C4F-4DE6EC07E302}" dt="2023-03-02T17:49:08.578" v="15"/>
            <ac:picMkLst>
              <pc:docMk/>
              <pc:sldMasterMk cId="2011684619" sldId="2147483663"/>
              <pc:sldLayoutMk cId="3196072601" sldId="2147483668"/>
              <ac:picMk id="39" creationId="{F6EB6736-73D6-5C6C-DBB7-CA46F132F595}"/>
            </ac:picMkLst>
          </pc:picChg>
        </pc:sldLayoutChg>
      </pc:sldMasterChg>
    </pc:docChg>
  </pc:docChgLst>
  <pc:docChgLst>
    <pc:chgData name="Franziska Händschel" userId="e2149472-3187-4d00-b16a-a19eff6fc04a" providerId="ADAL" clId="{02B921EB-BB5F-47F0-A022-AD8AB56E9CAE}"/>
    <pc:docChg chg="undo custSel addSld delSld modSld modMainMaster">
      <pc:chgData name="Franziska Händschel" userId="e2149472-3187-4d00-b16a-a19eff6fc04a" providerId="ADAL" clId="{02B921EB-BB5F-47F0-A022-AD8AB56E9CAE}" dt="2024-02-20T17:25:15.535" v="606" actId="20577"/>
      <pc:docMkLst>
        <pc:docMk/>
      </pc:docMkLst>
      <pc:sldChg chg="delSp modSp mod">
        <pc:chgData name="Franziska Händschel" userId="e2149472-3187-4d00-b16a-a19eff6fc04a" providerId="ADAL" clId="{02B921EB-BB5F-47F0-A022-AD8AB56E9CAE}" dt="2024-02-20T13:42:31.449" v="380" actId="21"/>
        <pc:sldMkLst>
          <pc:docMk/>
          <pc:sldMk cId="2597464754" sldId="257"/>
        </pc:sldMkLst>
        <pc:spChg chg="del">
          <ac:chgData name="Franziska Händschel" userId="e2149472-3187-4d00-b16a-a19eff6fc04a" providerId="ADAL" clId="{02B921EB-BB5F-47F0-A022-AD8AB56E9CAE}" dt="2024-02-20T13:42:31.449" v="380" actId="21"/>
          <ac:spMkLst>
            <pc:docMk/>
            <pc:sldMk cId="2597464754" sldId="257"/>
            <ac:spMk id="10" creationId="{C7E09CBE-40AF-1683-0107-8ACC9AB04788}"/>
          </ac:spMkLst>
        </pc:spChg>
        <pc:spChg chg="mod">
          <ac:chgData name="Franziska Händschel" userId="e2149472-3187-4d00-b16a-a19eff6fc04a" providerId="ADAL" clId="{02B921EB-BB5F-47F0-A022-AD8AB56E9CAE}" dt="2024-02-20T13:23:46.094" v="132" actId="207"/>
          <ac:spMkLst>
            <pc:docMk/>
            <pc:sldMk cId="2597464754" sldId="257"/>
            <ac:spMk id="19" creationId="{CF459E94-6B4D-3047-277F-E5E02FC97D7B}"/>
          </ac:spMkLst>
        </pc:spChg>
        <pc:spChg chg="del mod">
          <ac:chgData name="Franziska Händschel" userId="e2149472-3187-4d00-b16a-a19eff6fc04a" providerId="ADAL" clId="{02B921EB-BB5F-47F0-A022-AD8AB56E9CAE}" dt="2024-02-20T13:42:31.449" v="380" actId="21"/>
          <ac:spMkLst>
            <pc:docMk/>
            <pc:sldMk cId="2597464754" sldId="257"/>
            <ac:spMk id="22" creationId="{1105B80B-C3A2-E48D-21D1-DE56F77461FA}"/>
          </ac:spMkLst>
        </pc:spChg>
        <pc:picChg chg="del">
          <ac:chgData name="Franziska Händschel" userId="e2149472-3187-4d00-b16a-a19eff6fc04a" providerId="ADAL" clId="{02B921EB-BB5F-47F0-A022-AD8AB56E9CAE}" dt="2024-02-20T13:42:31.449" v="380" actId="21"/>
          <ac:picMkLst>
            <pc:docMk/>
            <pc:sldMk cId="2597464754" sldId="257"/>
            <ac:picMk id="2" creationId="{E9D3C1F9-60FF-A153-7338-BE1F80CDD774}"/>
          </ac:picMkLst>
        </pc:picChg>
      </pc:sldChg>
      <pc:sldChg chg="delSp add del mod modClrScheme chgLayout">
        <pc:chgData name="Franziska Händschel" userId="e2149472-3187-4d00-b16a-a19eff6fc04a" providerId="ADAL" clId="{02B921EB-BB5F-47F0-A022-AD8AB56E9CAE}" dt="2024-02-20T13:48:32.843" v="436" actId="21"/>
        <pc:sldMkLst>
          <pc:docMk/>
          <pc:sldMk cId="674079243" sldId="258"/>
        </pc:sldMkLst>
        <pc:spChg chg="del">
          <ac:chgData name="Franziska Händschel" userId="e2149472-3187-4d00-b16a-a19eff6fc04a" providerId="ADAL" clId="{02B921EB-BB5F-47F0-A022-AD8AB56E9CAE}" dt="2024-02-20T13:48:32.843" v="436" actId="21"/>
          <ac:spMkLst>
            <pc:docMk/>
            <pc:sldMk cId="674079243" sldId="258"/>
            <ac:spMk id="9" creationId="{668F8FD3-8D10-5D5C-EC27-C6F12C54F327}"/>
          </ac:spMkLst>
        </pc:spChg>
        <pc:spChg chg="del">
          <ac:chgData name="Franziska Händschel" userId="e2149472-3187-4d00-b16a-a19eff6fc04a" providerId="ADAL" clId="{02B921EB-BB5F-47F0-A022-AD8AB56E9CAE}" dt="2024-02-20T13:48:32.843" v="436" actId="21"/>
          <ac:spMkLst>
            <pc:docMk/>
            <pc:sldMk cId="674079243" sldId="258"/>
            <ac:spMk id="30" creationId="{E9668DC6-AD4B-9478-A58F-56937C096772}"/>
          </ac:spMkLst>
        </pc:spChg>
        <pc:spChg chg="del">
          <ac:chgData name="Franziska Händschel" userId="e2149472-3187-4d00-b16a-a19eff6fc04a" providerId="ADAL" clId="{02B921EB-BB5F-47F0-A022-AD8AB56E9CAE}" dt="2024-02-20T13:48:32.843" v="436" actId="21"/>
          <ac:spMkLst>
            <pc:docMk/>
            <pc:sldMk cId="674079243" sldId="258"/>
            <ac:spMk id="40" creationId="{CAC665D7-9BE3-5330-8DED-804DA990FF63}"/>
          </ac:spMkLst>
        </pc:spChg>
        <pc:spChg chg="del">
          <ac:chgData name="Franziska Händschel" userId="e2149472-3187-4d00-b16a-a19eff6fc04a" providerId="ADAL" clId="{02B921EB-BB5F-47F0-A022-AD8AB56E9CAE}" dt="2024-02-20T13:48:32.843" v="436" actId="21"/>
          <ac:spMkLst>
            <pc:docMk/>
            <pc:sldMk cId="674079243" sldId="258"/>
            <ac:spMk id="58" creationId="{3AB87A7E-DA6A-7A9C-3BEC-43C708758B3D}"/>
          </ac:spMkLst>
        </pc:spChg>
      </pc:sldChg>
      <pc:sldChg chg="delSp modSp mod">
        <pc:chgData name="Franziska Händschel" userId="e2149472-3187-4d00-b16a-a19eff6fc04a" providerId="ADAL" clId="{02B921EB-BB5F-47F0-A022-AD8AB56E9CAE}" dt="2024-02-20T13:42:42.501" v="382" actId="21"/>
        <pc:sldMkLst>
          <pc:docMk/>
          <pc:sldMk cId="210052113" sldId="259"/>
        </pc:sldMkLst>
        <pc:spChg chg="del">
          <ac:chgData name="Franziska Händschel" userId="e2149472-3187-4d00-b16a-a19eff6fc04a" providerId="ADAL" clId="{02B921EB-BB5F-47F0-A022-AD8AB56E9CAE}" dt="2024-02-20T13:42:42.501" v="382" actId="21"/>
          <ac:spMkLst>
            <pc:docMk/>
            <pc:sldMk cId="210052113" sldId="259"/>
            <ac:spMk id="30" creationId="{E9668DC6-AD4B-9478-A58F-56937C096772}"/>
          </ac:spMkLst>
        </pc:spChg>
        <pc:spChg chg="del">
          <ac:chgData name="Franziska Händschel" userId="e2149472-3187-4d00-b16a-a19eff6fc04a" providerId="ADAL" clId="{02B921EB-BB5F-47F0-A022-AD8AB56E9CAE}" dt="2024-02-20T13:42:42.501" v="382" actId="21"/>
          <ac:spMkLst>
            <pc:docMk/>
            <pc:sldMk cId="210052113" sldId="259"/>
            <ac:spMk id="40" creationId="{CAC665D7-9BE3-5330-8DED-804DA990FF63}"/>
          </ac:spMkLst>
        </pc:spChg>
        <pc:spChg chg="del mod">
          <ac:chgData name="Franziska Händschel" userId="e2149472-3187-4d00-b16a-a19eff6fc04a" providerId="ADAL" clId="{02B921EB-BB5F-47F0-A022-AD8AB56E9CAE}" dt="2024-02-20T13:42:42.501" v="382" actId="21"/>
          <ac:spMkLst>
            <pc:docMk/>
            <pc:sldMk cId="210052113" sldId="259"/>
            <ac:spMk id="58" creationId="{3AB87A7E-DA6A-7A9C-3BEC-43C708758B3D}"/>
          </ac:spMkLst>
        </pc:spChg>
      </pc:sldChg>
      <pc:sldChg chg="addSp delSp modSp mod">
        <pc:chgData name="Franziska Händschel" userId="e2149472-3187-4d00-b16a-a19eff6fc04a" providerId="ADAL" clId="{02B921EB-BB5F-47F0-A022-AD8AB56E9CAE}" dt="2024-02-20T13:28:31.072" v="191" actId="21"/>
        <pc:sldMkLst>
          <pc:docMk/>
          <pc:sldMk cId="102994096" sldId="260"/>
        </pc:sldMkLst>
        <pc:spChg chg="add del mod">
          <ac:chgData name="Franziska Händschel" userId="e2149472-3187-4d00-b16a-a19eff6fc04a" providerId="ADAL" clId="{02B921EB-BB5F-47F0-A022-AD8AB56E9CAE}" dt="2024-02-20T13:28:31.072" v="191" actId="21"/>
          <ac:spMkLst>
            <pc:docMk/>
            <pc:sldMk cId="102994096" sldId="260"/>
            <ac:spMk id="4" creationId="{08B94E9A-7D89-154F-5984-D634B42DFD23}"/>
          </ac:spMkLst>
        </pc:spChg>
        <pc:spChg chg="add del mod">
          <ac:chgData name="Franziska Händschel" userId="e2149472-3187-4d00-b16a-a19eff6fc04a" providerId="ADAL" clId="{02B921EB-BB5F-47F0-A022-AD8AB56E9CAE}" dt="2024-02-20T13:28:31.072" v="191" actId="21"/>
          <ac:spMkLst>
            <pc:docMk/>
            <pc:sldMk cId="102994096" sldId="260"/>
            <ac:spMk id="6" creationId="{2B9F2CF9-5FC8-3F75-17FD-88ED8AB7A596}"/>
          </ac:spMkLst>
        </pc:spChg>
        <pc:spChg chg="add del mod">
          <ac:chgData name="Franziska Händschel" userId="e2149472-3187-4d00-b16a-a19eff6fc04a" providerId="ADAL" clId="{02B921EB-BB5F-47F0-A022-AD8AB56E9CAE}" dt="2024-02-20T13:28:31.072" v="191" actId="21"/>
          <ac:spMkLst>
            <pc:docMk/>
            <pc:sldMk cId="102994096" sldId="260"/>
            <ac:spMk id="7" creationId="{D4B5FF55-007E-2218-6892-A5A34EAD1D00}"/>
          </ac:spMkLst>
        </pc:spChg>
        <pc:spChg chg="add del mod">
          <ac:chgData name="Franziska Händschel" userId="e2149472-3187-4d00-b16a-a19eff6fc04a" providerId="ADAL" clId="{02B921EB-BB5F-47F0-A022-AD8AB56E9CAE}" dt="2024-02-20T13:28:31.072" v="191" actId="21"/>
          <ac:spMkLst>
            <pc:docMk/>
            <pc:sldMk cId="102994096" sldId="260"/>
            <ac:spMk id="8" creationId="{6BD79637-3E83-77DF-0098-BB849A7E5B7D}"/>
          </ac:spMkLst>
        </pc:spChg>
        <pc:spChg chg="add del mod">
          <ac:chgData name="Franziska Händschel" userId="e2149472-3187-4d00-b16a-a19eff6fc04a" providerId="ADAL" clId="{02B921EB-BB5F-47F0-A022-AD8AB56E9CAE}" dt="2024-02-20T13:28:31.072" v="191" actId="21"/>
          <ac:spMkLst>
            <pc:docMk/>
            <pc:sldMk cId="102994096" sldId="260"/>
            <ac:spMk id="9" creationId="{5A8CBCF9-2676-D8C4-9A07-295F9D4C63D3}"/>
          </ac:spMkLst>
        </pc:spChg>
        <pc:spChg chg="add del mod">
          <ac:chgData name="Franziska Händschel" userId="e2149472-3187-4d00-b16a-a19eff6fc04a" providerId="ADAL" clId="{02B921EB-BB5F-47F0-A022-AD8AB56E9CAE}" dt="2024-02-20T13:28:31.072" v="191" actId="21"/>
          <ac:spMkLst>
            <pc:docMk/>
            <pc:sldMk cId="102994096" sldId="260"/>
            <ac:spMk id="10" creationId="{C3381648-B802-1B34-3B9B-3243ED5ED8AA}"/>
          </ac:spMkLst>
        </pc:spChg>
        <pc:spChg chg="add del mod">
          <ac:chgData name="Franziska Händschel" userId="e2149472-3187-4d00-b16a-a19eff6fc04a" providerId="ADAL" clId="{02B921EB-BB5F-47F0-A022-AD8AB56E9CAE}" dt="2024-02-20T13:28:31.072" v="191" actId="21"/>
          <ac:spMkLst>
            <pc:docMk/>
            <pc:sldMk cId="102994096" sldId="260"/>
            <ac:spMk id="11" creationId="{D24B96B5-7DD2-3017-E984-0B7C093FE4E3}"/>
          </ac:spMkLst>
        </pc:spChg>
        <pc:spChg chg="mod">
          <ac:chgData name="Franziska Händschel" userId="e2149472-3187-4d00-b16a-a19eff6fc04a" providerId="ADAL" clId="{02B921EB-BB5F-47F0-A022-AD8AB56E9CAE}" dt="2024-02-20T13:17:48.144" v="109"/>
          <ac:spMkLst>
            <pc:docMk/>
            <pc:sldMk cId="102994096" sldId="260"/>
            <ac:spMk id="14" creationId="{6EF3466E-E37A-8045-A56F-D6C2D25562CA}"/>
          </ac:spMkLst>
        </pc:spChg>
        <pc:spChg chg="add del mod">
          <ac:chgData name="Franziska Händschel" userId="e2149472-3187-4d00-b16a-a19eff6fc04a" providerId="ADAL" clId="{02B921EB-BB5F-47F0-A022-AD8AB56E9CAE}" dt="2024-02-20T13:28:31.072" v="191" actId="21"/>
          <ac:spMkLst>
            <pc:docMk/>
            <pc:sldMk cId="102994096" sldId="260"/>
            <ac:spMk id="15" creationId="{CEB2BBDF-94E7-1DFC-BFE8-3D882B7F38D1}"/>
          </ac:spMkLst>
        </pc:spChg>
        <pc:grpChg chg="add del mod">
          <ac:chgData name="Franziska Händschel" userId="e2149472-3187-4d00-b16a-a19eff6fc04a" providerId="ADAL" clId="{02B921EB-BB5F-47F0-A022-AD8AB56E9CAE}" dt="2024-02-20T13:28:31.072" v="191" actId="21"/>
          <ac:grpSpMkLst>
            <pc:docMk/>
            <pc:sldMk cId="102994096" sldId="260"/>
            <ac:grpSpMk id="12" creationId="{B5E5796B-0687-B3B7-2950-2A60248546C7}"/>
          </ac:grpSpMkLst>
        </pc:grpChg>
        <pc:graphicFrameChg chg="add del mod">
          <ac:chgData name="Franziska Händschel" userId="e2149472-3187-4d00-b16a-a19eff6fc04a" providerId="ADAL" clId="{02B921EB-BB5F-47F0-A022-AD8AB56E9CAE}" dt="2024-02-20T13:28:31.072" v="191" actId="21"/>
          <ac:graphicFrameMkLst>
            <pc:docMk/>
            <pc:sldMk cId="102994096" sldId="260"/>
            <ac:graphicFrameMk id="5" creationId="{97B3998F-DCD5-BD8F-E1B3-768098D6DE4E}"/>
          </ac:graphicFrameMkLst>
        </pc:graphicFrameChg>
        <pc:picChg chg="mod">
          <ac:chgData name="Franziska Händschel" userId="e2149472-3187-4d00-b16a-a19eff6fc04a" providerId="ADAL" clId="{02B921EB-BB5F-47F0-A022-AD8AB56E9CAE}" dt="2024-02-20T13:17:48.144" v="109"/>
          <ac:picMkLst>
            <pc:docMk/>
            <pc:sldMk cId="102994096" sldId="260"/>
            <ac:picMk id="13" creationId="{DB056ACF-2A07-1F93-E8DC-9A98130DC6C5}"/>
          </ac:picMkLst>
        </pc:picChg>
      </pc:sldChg>
      <pc:sldChg chg="addSp delSp modSp mod">
        <pc:chgData name="Franziska Händschel" userId="e2149472-3187-4d00-b16a-a19eff6fc04a" providerId="ADAL" clId="{02B921EB-BB5F-47F0-A022-AD8AB56E9CAE}" dt="2024-02-20T13:30:56.174" v="216" actId="21"/>
        <pc:sldMkLst>
          <pc:docMk/>
          <pc:sldMk cId="104762867" sldId="261"/>
        </pc:sldMkLst>
        <pc:spChg chg="add del mod">
          <ac:chgData name="Franziska Händschel" userId="e2149472-3187-4d00-b16a-a19eff6fc04a" providerId="ADAL" clId="{02B921EB-BB5F-47F0-A022-AD8AB56E9CAE}" dt="2024-02-20T13:30:56.174" v="216" actId="21"/>
          <ac:spMkLst>
            <pc:docMk/>
            <pc:sldMk cId="104762867" sldId="261"/>
            <ac:spMk id="6" creationId="{23329C90-069B-4C62-7275-F2FE06307045}"/>
          </ac:spMkLst>
        </pc:spChg>
        <pc:spChg chg="add del mod">
          <ac:chgData name="Franziska Händschel" userId="e2149472-3187-4d00-b16a-a19eff6fc04a" providerId="ADAL" clId="{02B921EB-BB5F-47F0-A022-AD8AB56E9CAE}" dt="2024-02-20T13:30:56.174" v="216" actId="21"/>
          <ac:spMkLst>
            <pc:docMk/>
            <pc:sldMk cId="104762867" sldId="261"/>
            <ac:spMk id="7" creationId="{549564C5-ACFF-DD3D-DAE7-E3ECE4BF2E4D}"/>
          </ac:spMkLst>
        </pc:spChg>
        <pc:spChg chg="add del mod">
          <ac:chgData name="Franziska Händschel" userId="e2149472-3187-4d00-b16a-a19eff6fc04a" providerId="ADAL" clId="{02B921EB-BB5F-47F0-A022-AD8AB56E9CAE}" dt="2024-02-20T13:30:56.174" v="216" actId="21"/>
          <ac:spMkLst>
            <pc:docMk/>
            <pc:sldMk cId="104762867" sldId="261"/>
            <ac:spMk id="8" creationId="{6171C532-0583-E5B2-5959-4E5E2E05D914}"/>
          </ac:spMkLst>
        </pc:spChg>
        <pc:spChg chg="add del mod">
          <ac:chgData name="Franziska Händschel" userId="e2149472-3187-4d00-b16a-a19eff6fc04a" providerId="ADAL" clId="{02B921EB-BB5F-47F0-A022-AD8AB56E9CAE}" dt="2024-02-20T13:30:56.174" v="216" actId="21"/>
          <ac:spMkLst>
            <pc:docMk/>
            <pc:sldMk cId="104762867" sldId="261"/>
            <ac:spMk id="11" creationId="{84D3DEC4-D1AB-5B4D-E58C-A6FA0DF3AF37}"/>
          </ac:spMkLst>
        </pc:spChg>
        <pc:spChg chg="add del mod">
          <ac:chgData name="Franziska Händschel" userId="e2149472-3187-4d00-b16a-a19eff6fc04a" providerId="ADAL" clId="{02B921EB-BB5F-47F0-A022-AD8AB56E9CAE}" dt="2024-02-20T13:30:56.174" v="216" actId="21"/>
          <ac:spMkLst>
            <pc:docMk/>
            <pc:sldMk cId="104762867" sldId="261"/>
            <ac:spMk id="12" creationId="{D21B387F-218F-B7CB-DECF-EDF57FA689D2}"/>
          </ac:spMkLst>
        </pc:spChg>
        <pc:spChg chg="add del mod">
          <ac:chgData name="Franziska Händschel" userId="e2149472-3187-4d00-b16a-a19eff6fc04a" providerId="ADAL" clId="{02B921EB-BB5F-47F0-A022-AD8AB56E9CAE}" dt="2024-02-20T13:30:56.174" v="216" actId="21"/>
          <ac:spMkLst>
            <pc:docMk/>
            <pc:sldMk cId="104762867" sldId="261"/>
            <ac:spMk id="35" creationId="{C5D774FA-AF26-F999-3E8A-C42452BCC200}"/>
          </ac:spMkLst>
        </pc:spChg>
        <pc:spChg chg="add del mod">
          <ac:chgData name="Franziska Händschel" userId="e2149472-3187-4d00-b16a-a19eff6fc04a" providerId="ADAL" clId="{02B921EB-BB5F-47F0-A022-AD8AB56E9CAE}" dt="2024-02-20T13:30:56.174" v="216" actId="21"/>
          <ac:spMkLst>
            <pc:docMk/>
            <pc:sldMk cId="104762867" sldId="261"/>
            <ac:spMk id="36" creationId="{F44100F4-7268-F6BF-678B-88277B445229}"/>
          </ac:spMkLst>
        </pc:spChg>
        <pc:spChg chg="add del mod">
          <ac:chgData name="Franziska Händschel" userId="e2149472-3187-4d00-b16a-a19eff6fc04a" providerId="ADAL" clId="{02B921EB-BB5F-47F0-A022-AD8AB56E9CAE}" dt="2024-02-20T13:30:56.174" v="216" actId="21"/>
          <ac:spMkLst>
            <pc:docMk/>
            <pc:sldMk cId="104762867" sldId="261"/>
            <ac:spMk id="37" creationId="{6DB88DE3-1E59-7DB0-06BF-FD057A34B4EF}"/>
          </ac:spMkLst>
        </pc:spChg>
        <pc:spChg chg="mod">
          <ac:chgData name="Franziska Händschel" userId="e2149472-3187-4d00-b16a-a19eff6fc04a" providerId="ADAL" clId="{02B921EB-BB5F-47F0-A022-AD8AB56E9CAE}" dt="2024-02-20T13:17:58.805" v="111"/>
          <ac:spMkLst>
            <pc:docMk/>
            <pc:sldMk cId="104762867" sldId="261"/>
            <ac:spMk id="40" creationId="{0B7B43FD-D1BC-98F5-D40B-12C2FCE7045A}"/>
          </ac:spMkLst>
        </pc:spChg>
        <pc:spChg chg="add del mod">
          <ac:chgData name="Franziska Händschel" userId="e2149472-3187-4d00-b16a-a19eff6fc04a" providerId="ADAL" clId="{02B921EB-BB5F-47F0-A022-AD8AB56E9CAE}" dt="2024-02-20T13:30:56.174" v="216" actId="21"/>
          <ac:spMkLst>
            <pc:docMk/>
            <pc:sldMk cId="104762867" sldId="261"/>
            <ac:spMk id="41" creationId="{AD3E99AE-66D5-8E7A-7C5D-2699E59E612B}"/>
          </ac:spMkLst>
        </pc:spChg>
        <pc:grpChg chg="add del mod">
          <ac:chgData name="Franziska Händschel" userId="e2149472-3187-4d00-b16a-a19eff6fc04a" providerId="ADAL" clId="{02B921EB-BB5F-47F0-A022-AD8AB56E9CAE}" dt="2024-02-20T13:30:56.174" v="216" actId="21"/>
          <ac:grpSpMkLst>
            <pc:docMk/>
            <pc:sldMk cId="104762867" sldId="261"/>
            <ac:grpSpMk id="38" creationId="{8C80BE0D-7DCA-62F7-40FE-4D7D9F066340}"/>
          </ac:grpSpMkLst>
        </pc:grpChg>
        <pc:graphicFrameChg chg="add del mod">
          <ac:chgData name="Franziska Händschel" userId="e2149472-3187-4d00-b16a-a19eff6fc04a" providerId="ADAL" clId="{02B921EB-BB5F-47F0-A022-AD8AB56E9CAE}" dt="2024-02-20T13:30:56.174" v="216" actId="21"/>
          <ac:graphicFrameMkLst>
            <pc:docMk/>
            <pc:sldMk cId="104762867" sldId="261"/>
            <ac:graphicFrameMk id="3" creationId="{C41570A4-B942-B238-949A-B5F504053159}"/>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4" creationId="{DE35E2BE-98CA-6947-0665-FCF5BF40F494}"/>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5" creationId="{F0945571-C2F2-9A80-CC34-DD1613FDFFF9}"/>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9" creationId="{8A026444-4E85-F73C-1C41-CB247CCA0852}"/>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10" creationId="{229E4A77-1427-B866-639E-4D2511FCD26C}"/>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13" creationId="{03183B94-EA33-582F-9E41-47738CBE4A77}"/>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14" creationId="{16F6EEFB-5F25-BC47-0D7F-60FACFC998A4}"/>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15" creationId="{BAB507F0-1386-5F40-C799-6F1D029A31A4}"/>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16" creationId="{1D9E756E-1CAF-2781-AE04-E7495E9C3A25}"/>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17" creationId="{7B2EE7B6-71DE-2806-372D-B81ED4885D16}"/>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18" creationId="{7B06680D-F7B0-5388-FD06-3F506CC13CC4}"/>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19" creationId="{701C3FCA-DDF8-40F7-658F-51BD0681B329}"/>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20" creationId="{6BD3C595-DFE7-9DA2-CAB9-A236DF1FA53B}"/>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21" creationId="{018F2B3D-5D35-D4EE-781B-36D93F451E73}"/>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22" creationId="{C7E368F1-B8C8-025D-9BD6-A8FE8B926547}"/>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23" creationId="{A4E858FD-871F-5A71-A11C-F4AD91586A8C}"/>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24" creationId="{A080E602-0866-0F65-B989-6F20E104A158}"/>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25" creationId="{6D4C4030-E6C4-33F3-CAB0-D02AE12D4833}"/>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26" creationId="{5842DD81-439C-4FF9-C5B0-E4D79321E224}"/>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27" creationId="{5BA5449B-423A-8DFF-9538-389B5D787B9D}"/>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28" creationId="{53619DF2-0874-C490-8517-6DA41BF82674}"/>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29" creationId="{8AAA7DF7-D481-0D35-CC80-C1F51FAE9BE7}"/>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30" creationId="{ECB3386A-2014-C4B2-63C6-A5656AE05EE0}"/>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31" creationId="{3ACFED9F-4D92-9199-89D0-5E3632604166}"/>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32" creationId="{638864A9-F865-CF8C-7CFF-13212026FAD3}"/>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33" creationId="{941669DD-DEE0-1EBB-4ED1-ADDADC554B09}"/>
          </ac:graphicFrameMkLst>
        </pc:graphicFrameChg>
        <pc:graphicFrameChg chg="add del mod">
          <ac:chgData name="Franziska Händschel" userId="e2149472-3187-4d00-b16a-a19eff6fc04a" providerId="ADAL" clId="{02B921EB-BB5F-47F0-A022-AD8AB56E9CAE}" dt="2024-02-20T13:30:56.174" v="216" actId="21"/>
          <ac:graphicFrameMkLst>
            <pc:docMk/>
            <pc:sldMk cId="104762867" sldId="261"/>
            <ac:graphicFrameMk id="34" creationId="{EFC64213-08DE-3C6B-C1EB-74A9C71D1C8E}"/>
          </ac:graphicFrameMkLst>
        </pc:graphicFrameChg>
        <pc:picChg chg="mod">
          <ac:chgData name="Franziska Händschel" userId="e2149472-3187-4d00-b16a-a19eff6fc04a" providerId="ADAL" clId="{02B921EB-BB5F-47F0-A022-AD8AB56E9CAE}" dt="2024-02-20T13:17:58.805" v="111"/>
          <ac:picMkLst>
            <pc:docMk/>
            <pc:sldMk cId="104762867" sldId="261"/>
            <ac:picMk id="39" creationId="{F6EB6736-73D6-5C6C-DBB7-CA46F132F595}"/>
          </ac:picMkLst>
        </pc:picChg>
      </pc:sldChg>
      <pc:sldChg chg="delSp add del mod modClrScheme chgLayout">
        <pc:chgData name="Franziska Händschel" userId="e2149472-3187-4d00-b16a-a19eff6fc04a" providerId="ADAL" clId="{02B921EB-BB5F-47F0-A022-AD8AB56E9CAE}" dt="2024-02-20T13:43:21.266" v="389" actId="21"/>
        <pc:sldMkLst>
          <pc:docMk/>
          <pc:sldMk cId="84418172" sldId="264"/>
        </pc:sldMkLst>
        <pc:spChg chg="del">
          <ac:chgData name="Franziska Händschel" userId="e2149472-3187-4d00-b16a-a19eff6fc04a" providerId="ADAL" clId="{02B921EB-BB5F-47F0-A022-AD8AB56E9CAE}" dt="2024-02-20T13:43:21.266" v="389" actId="21"/>
          <ac:spMkLst>
            <pc:docMk/>
            <pc:sldMk cId="84418172" sldId="264"/>
            <ac:spMk id="9" creationId="{668F8FD3-8D10-5D5C-EC27-C6F12C54F327}"/>
          </ac:spMkLst>
        </pc:spChg>
        <pc:spChg chg="del">
          <ac:chgData name="Franziska Händschel" userId="e2149472-3187-4d00-b16a-a19eff6fc04a" providerId="ADAL" clId="{02B921EB-BB5F-47F0-A022-AD8AB56E9CAE}" dt="2024-02-20T13:43:21.266" v="389" actId="21"/>
          <ac:spMkLst>
            <pc:docMk/>
            <pc:sldMk cId="84418172" sldId="264"/>
            <ac:spMk id="30" creationId="{E9668DC6-AD4B-9478-A58F-56937C096772}"/>
          </ac:spMkLst>
        </pc:spChg>
        <pc:spChg chg="del">
          <ac:chgData name="Franziska Händschel" userId="e2149472-3187-4d00-b16a-a19eff6fc04a" providerId="ADAL" clId="{02B921EB-BB5F-47F0-A022-AD8AB56E9CAE}" dt="2024-02-20T13:43:21.266" v="389" actId="21"/>
          <ac:spMkLst>
            <pc:docMk/>
            <pc:sldMk cId="84418172" sldId="264"/>
            <ac:spMk id="40" creationId="{CAC665D7-9BE3-5330-8DED-804DA990FF63}"/>
          </ac:spMkLst>
        </pc:spChg>
      </pc:sldChg>
      <pc:sldChg chg="delSp add del mod modClrScheme chgLayout">
        <pc:chgData name="Franziska Händschel" userId="e2149472-3187-4d00-b16a-a19eff6fc04a" providerId="ADAL" clId="{02B921EB-BB5F-47F0-A022-AD8AB56E9CAE}" dt="2024-02-20T13:32:11.102" v="238" actId="21"/>
        <pc:sldMkLst>
          <pc:docMk/>
          <pc:sldMk cId="1130515401" sldId="265"/>
        </pc:sldMkLst>
        <pc:spChg chg="del">
          <ac:chgData name="Franziska Händschel" userId="e2149472-3187-4d00-b16a-a19eff6fc04a" providerId="ADAL" clId="{02B921EB-BB5F-47F0-A022-AD8AB56E9CAE}" dt="2024-02-20T13:32:11.102" v="238" actId="21"/>
          <ac:spMkLst>
            <pc:docMk/>
            <pc:sldMk cId="1130515401" sldId="265"/>
            <ac:spMk id="2" creationId="{1369BDC3-4B72-F35E-1AEA-78479B118F0B}"/>
          </ac:spMkLst>
        </pc:spChg>
        <pc:spChg chg="del">
          <ac:chgData name="Franziska Händschel" userId="e2149472-3187-4d00-b16a-a19eff6fc04a" providerId="ADAL" clId="{02B921EB-BB5F-47F0-A022-AD8AB56E9CAE}" dt="2024-02-20T13:32:11.102" v="238" actId="21"/>
          <ac:spMkLst>
            <pc:docMk/>
            <pc:sldMk cId="1130515401" sldId="265"/>
            <ac:spMk id="7" creationId="{DE9C0307-9266-522F-6CDB-E9FCD19CEF46}"/>
          </ac:spMkLst>
        </pc:spChg>
        <pc:spChg chg="del">
          <ac:chgData name="Franziska Händschel" userId="e2149472-3187-4d00-b16a-a19eff6fc04a" providerId="ADAL" clId="{02B921EB-BB5F-47F0-A022-AD8AB56E9CAE}" dt="2024-02-20T13:32:11.102" v="238" actId="21"/>
          <ac:spMkLst>
            <pc:docMk/>
            <pc:sldMk cId="1130515401" sldId="265"/>
            <ac:spMk id="8" creationId="{4D07477A-AB53-4A18-4A66-CAD32DC56B86}"/>
          </ac:spMkLst>
        </pc:spChg>
        <pc:spChg chg="del">
          <ac:chgData name="Franziska Händschel" userId="e2149472-3187-4d00-b16a-a19eff6fc04a" providerId="ADAL" clId="{02B921EB-BB5F-47F0-A022-AD8AB56E9CAE}" dt="2024-02-20T13:32:11.102" v="238" actId="21"/>
          <ac:spMkLst>
            <pc:docMk/>
            <pc:sldMk cId="1130515401" sldId="265"/>
            <ac:spMk id="9" creationId="{D5FA0DCB-CF0F-EAA3-A788-DE5676A8EA0A}"/>
          </ac:spMkLst>
        </pc:spChg>
        <pc:spChg chg="del">
          <ac:chgData name="Franziska Händschel" userId="e2149472-3187-4d00-b16a-a19eff6fc04a" providerId="ADAL" clId="{02B921EB-BB5F-47F0-A022-AD8AB56E9CAE}" dt="2024-02-20T13:32:11.102" v="238" actId="21"/>
          <ac:spMkLst>
            <pc:docMk/>
            <pc:sldMk cId="1130515401" sldId="265"/>
            <ac:spMk id="10" creationId="{6B565065-54F2-0C33-EA52-411340125996}"/>
          </ac:spMkLst>
        </pc:spChg>
        <pc:spChg chg="del">
          <ac:chgData name="Franziska Händschel" userId="e2149472-3187-4d00-b16a-a19eff6fc04a" providerId="ADAL" clId="{02B921EB-BB5F-47F0-A022-AD8AB56E9CAE}" dt="2024-02-20T13:32:11.102" v="238" actId="21"/>
          <ac:spMkLst>
            <pc:docMk/>
            <pc:sldMk cId="1130515401" sldId="265"/>
            <ac:spMk id="11" creationId="{3CFA96A8-4B7C-F0CA-1173-8FE213168697}"/>
          </ac:spMkLst>
        </pc:spChg>
        <pc:spChg chg="del">
          <ac:chgData name="Franziska Händschel" userId="e2149472-3187-4d00-b16a-a19eff6fc04a" providerId="ADAL" clId="{02B921EB-BB5F-47F0-A022-AD8AB56E9CAE}" dt="2024-02-20T13:32:11.102" v="238" actId="21"/>
          <ac:spMkLst>
            <pc:docMk/>
            <pc:sldMk cId="1130515401" sldId="265"/>
            <ac:spMk id="12" creationId="{F53DC4DC-5CA2-8ED9-2EA5-BE1F0327EA7B}"/>
          </ac:spMkLst>
        </pc:spChg>
        <pc:spChg chg="del">
          <ac:chgData name="Franziska Händschel" userId="e2149472-3187-4d00-b16a-a19eff6fc04a" providerId="ADAL" clId="{02B921EB-BB5F-47F0-A022-AD8AB56E9CAE}" dt="2024-02-20T13:32:11.102" v="238" actId="21"/>
          <ac:spMkLst>
            <pc:docMk/>
            <pc:sldMk cId="1130515401" sldId="265"/>
            <ac:spMk id="13" creationId="{29835423-7070-3D3F-AF71-C1002D841611}"/>
          </ac:spMkLst>
        </pc:spChg>
        <pc:grpChg chg="del">
          <ac:chgData name="Franziska Händschel" userId="e2149472-3187-4d00-b16a-a19eff6fc04a" providerId="ADAL" clId="{02B921EB-BB5F-47F0-A022-AD8AB56E9CAE}" dt="2024-02-20T13:32:11.102" v="238" actId="21"/>
          <ac:grpSpMkLst>
            <pc:docMk/>
            <pc:sldMk cId="1130515401" sldId="265"/>
            <ac:grpSpMk id="4" creationId="{5B06AF52-9B65-A647-905A-6CEAEF6E391E}"/>
          </ac:grpSpMkLst>
        </pc:grpChg>
        <pc:graphicFrameChg chg="del">
          <ac:chgData name="Franziska Händschel" userId="e2149472-3187-4d00-b16a-a19eff6fc04a" providerId="ADAL" clId="{02B921EB-BB5F-47F0-A022-AD8AB56E9CAE}" dt="2024-02-20T13:32:11.102" v="238" actId="21"/>
          <ac:graphicFrameMkLst>
            <pc:docMk/>
            <pc:sldMk cId="1130515401" sldId="265"/>
            <ac:graphicFrameMk id="3" creationId="{CD2C4F6B-9A48-23B5-8FE0-FB6A33727C23}"/>
          </ac:graphicFrameMkLst>
        </pc:graphicFrameChg>
      </pc:sldChg>
      <pc:sldChg chg="delSp add del mod modClrScheme chgLayout">
        <pc:chgData name="Franziska Händschel" userId="e2149472-3187-4d00-b16a-a19eff6fc04a" providerId="ADAL" clId="{02B921EB-BB5F-47F0-A022-AD8AB56E9CAE}" dt="2024-02-20T13:32:27.997" v="242" actId="21"/>
        <pc:sldMkLst>
          <pc:docMk/>
          <pc:sldMk cId="1013761281" sldId="266"/>
        </pc:sldMkLst>
        <pc:spChg chg="del">
          <ac:chgData name="Franziska Händschel" userId="e2149472-3187-4d00-b16a-a19eff6fc04a" providerId="ADAL" clId="{02B921EB-BB5F-47F0-A022-AD8AB56E9CAE}" dt="2024-02-20T13:32:27.997" v="242" actId="21"/>
          <ac:spMkLst>
            <pc:docMk/>
            <pc:sldMk cId="1013761281" sldId="266"/>
            <ac:spMk id="6" creationId="{49D8040A-B509-F75A-024C-1371113DA9C0}"/>
          </ac:spMkLst>
        </pc:spChg>
        <pc:spChg chg="del">
          <ac:chgData name="Franziska Händschel" userId="e2149472-3187-4d00-b16a-a19eff6fc04a" providerId="ADAL" clId="{02B921EB-BB5F-47F0-A022-AD8AB56E9CAE}" dt="2024-02-20T13:32:27.997" v="242" actId="21"/>
          <ac:spMkLst>
            <pc:docMk/>
            <pc:sldMk cId="1013761281" sldId="266"/>
            <ac:spMk id="7" creationId="{01967862-F9BF-F226-156B-A7E1899E7A55}"/>
          </ac:spMkLst>
        </pc:spChg>
        <pc:spChg chg="del">
          <ac:chgData name="Franziska Händschel" userId="e2149472-3187-4d00-b16a-a19eff6fc04a" providerId="ADAL" clId="{02B921EB-BB5F-47F0-A022-AD8AB56E9CAE}" dt="2024-02-20T13:32:27.997" v="242" actId="21"/>
          <ac:spMkLst>
            <pc:docMk/>
            <pc:sldMk cId="1013761281" sldId="266"/>
            <ac:spMk id="9" creationId="{49A6D32D-3780-08E0-EA29-B4E511979A47}"/>
          </ac:spMkLst>
        </pc:spChg>
        <pc:spChg chg="del">
          <ac:chgData name="Franziska Händschel" userId="e2149472-3187-4d00-b16a-a19eff6fc04a" providerId="ADAL" clId="{02B921EB-BB5F-47F0-A022-AD8AB56E9CAE}" dt="2024-02-20T13:32:27.997" v="242" actId="21"/>
          <ac:spMkLst>
            <pc:docMk/>
            <pc:sldMk cId="1013761281" sldId="266"/>
            <ac:spMk id="10" creationId="{2F161D9D-C01D-384E-DE9D-82D155C248DA}"/>
          </ac:spMkLst>
        </pc:spChg>
        <pc:spChg chg="del">
          <ac:chgData name="Franziska Händschel" userId="e2149472-3187-4d00-b16a-a19eff6fc04a" providerId="ADAL" clId="{02B921EB-BB5F-47F0-A022-AD8AB56E9CAE}" dt="2024-02-20T13:32:27.997" v="242" actId="21"/>
          <ac:spMkLst>
            <pc:docMk/>
            <pc:sldMk cId="1013761281" sldId="266"/>
            <ac:spMk id="11" creationId="{44482FCB-5FE2-586E-B463-95C7A04968C8}"/>
          </ac:spMkLst>
        </pc:spChg>
        <pc:spChg chg="del">
          <ac:chgData name="Franziska Händschel" userId="e2149472-3187-4d00-b16a-a19eff6fc04a" providerId="ADAL" clId="{02B921EB-BB5F-47F0-A022-AD8AB56E9CAE}" dt="2024-02-20T13:32:27.997" v="242" actId="21"/>
          <ac:spMkLst>
            <pc:docMk/>
            <pc:sldMk cId="1013761281" sldId="266"/>
            <ac:spMk id="12" creationId="{0EAC4002-0A43-1F85-C099-3748E4EF2F1E}"/>
          </ac:spMkLst>
        </pc:spChg>
        <pc:spChg chg="del">
          <ac:chgData name="Franziska Händschel" userId="e2149472-3187-4d00-b16a-a19eff6fc04a" providerId="ADAL" clId="{02B921EB-BB5F-47F0-A022-AD8AB56E9CAE}" dt="2024-02-20T13:32:27.997" v="242" actId="21"/>
          <ac:spMkLst>
            <pc:docMk/>
            <pc:sldMk cId="1013761281" sldId="266"/>
            <ac:spMk id="13" creationId="{DCE588B1-9212-AE39-5C0D-FC95C7E8F1C9}"/>
          </ac:spMkLst>
        </pc:spChg>
        <pc:spChg chg="del">
          <ac:chgData name="Franziska Händschel" userId="e2149472-3187-4d00-b16a-a19eff6fc04a" providerId="ADAL" clId="{02B921EB-BB5F-47F0-A022-AD8AB56E9CAE}" dt="2024-02-20T13:32:27.997" v="242" actId="21"/>
          <ac:spMkLst>
            <pc:docMk/>
            <pc:sldMk cId="1013761281" sldId="266"/>
            <ac:spMk id="14" creationId="{59E7B533-80BB-B313-5F03-9B461CDAFC6E}"/>
          </ac:spMkLst>
        </pc:spChg>
        <pc:grpChg chg="del">
          <ac:chgData name="Franziska Händschel" userId="e2149472-3187-4d00-b16a-a19eff6fc04a" providerId="ADAL" clId="{02B921EB-BB5F-47F0-A022-AD8AB56E9CAE}" dt="2024-02-20T13:32:27.997" v="242" actId="21"/>
          <ac:grpSpMkLst>
            <pc:docMk/>
            <pc:sldMk cId="1013761281" sldId="266"/>
            <ac:grpSpMk id="3" creationId="{2C4B6761-4D11-EF78-BFC1-BC1C7ED9BE9B}"/>
          </ac:grpSpMkLst>
        </pc:grpChg>
        <pc:graphicFrameChg chg="del">
          <ac:chgData name="Franziska Händschel" userId="e2149472-3187-4d00-b16a-a19eff6fc04a" providerId="ADAL" clId="{02B921EB-BB5F-47F0-A022-AD8AB56E9CAE}" dt="2024-02-20T13:32:27.997" v="242" actId="21"/>
          <ac:graphicFrameMkLst>
            <pc:docMk/>
            <pc:sldMk cId="1013761281" sldId="266"/>
            <ac:graphicFrameMk id="8" creationId="{C0403330-1980-8633-8A7F-FEBD0B5E629C}"/>
          </ac:graphicFrameMkLst>
        </pc:graphicFrameChg>
      </pc:sldChg>
      <pc:sldChg chg="delSp add del mod modClrScheme chgLayout">
        <pc:chgData name="Franziska Händschel" userId="e2149472-3187-4d00-b16a-a19eff6fc04a" providerId="ADAL" clId="{02B921EB-BB5F-47F0-A022-AD8AB56E9CAE}" dt="2024-02-20T13:43:58.777" v="396" actId="21"/>
        <pc:sldMkLst>
          <pc:docMk/>
          <pc:sldMk cId="3643333644" sldId="268"/>
        </pc:sldMkLst>
        <pc:spChg chg="del">
          <ac:chgData name="Franziska Händschel" userId="e2149472-3187-4d00-b16a-a19eff6fc04a" providerId="ADAL" clId="{02B921EB-BB5F-47F0-A022-AD8AB56E9CAE}" dt="2024-02-20T13:43:58.777" v="396" actId="21"/>
          <ac:spMkLst>
            <pc:docMk/>
            <pc:sldMk cId="3643333644" sldId="268"/>
            <ac:spMk id="9" creationId="{668F8FD3-8D10-5D5C-EC27-C6F12C54F327}"/>
          </ac:spMkLst>
        </pc:spChg>
        <pc:spChg chg="del">
          <ac:chgData name="Franziska Händschel" userId="e2149472-3187-4d00-b16a-a19eff6fc04a" providerId="ADAL" clId="{02B921EB-BB5F-47F0-A022-AD8AB56E9CAE}" dt="2024-02-20T13:43:58.777" v="396" actId="21"/>
          <ac:spMkLst>
            <pc:docMk/>
            <pc:sldMk cId="3643333644" sldId="268"/>
            <ac:spMk id="30" creationId="{E9668DC6-AD4B-9478-A58F-56937C096772}"/>
          </ac:spMkLst>
        </pc:spChg>
        <pc:spChg chg="del">
          <ac:chgData name="Franziska Händschel" userId="e2149472-3187-4d00-b16a-a19eff6fc04a" providerId="ADAL" clId="{02B921EB-BB5F-47F0-A022-AD8AB56E9CAE}" dt="2024-02-20T13:43:58.777" v="396" actId="21"/>
          <ac:spMkLst>
            <pc:docMk/>
            <pc:sldMk cId="3643333644" sldId="268"/>
            <ac:spMk id="40" creationId="{CAC665D7-9BE3-5330-8DED-804DA990FF63}"/>
          </ac:spMkLst>
        </pc:spChg>
        <pc:spChg chg="del">
          <ac:chgData name="Franziska Händschel" userId="e2149472-3187-4d00-b16a-a19eff6fc04a" providerId="ADAL" clId="{02B921EB-BB5F-47F0-A022-AD8AB56E9CAE}" dt="2024-02-20T13:43:58.777" v="396" actId="21"/>
          <ac:spMkLst>
            <pc:docMk/>
            <pc:sldMk cId="3643333644" sldId="268"/>
            <ac:spMk id="58" creationId="{3AB87A7E-DA6A-7A9C-3BEC-43C708758B3D}"/>
          </ac:spMkLst>
        </pc:spChg>
      </pc:sldChg>
      <pc:sldChg chg="delSp add del mod modClrScheme chgLayout">
        <pc:chgData name="Franziska Händschel" userId="e2149472-3187-4d00-b16a-a19eff6fc04a" providerId="ADAL" clId="{02B921EB-BB5F-47F0-A022-AD8AB56E9CAE}" dt="2024-02-20T13:44:16.189" v="400" actId="21"/>
        <pc:sldMkLst>
          <pc:docMk/>
          <pc:sldMk cId="3237646804" sldId="269"/>
        </pc:sldMkLst>
        <pc:spChg chg="del">
          <ac:chgData name="Franziska Händschel" userId="e2149472-3187-4d00-b16a-a19eff6fc04a" providerId="ADAL" clId="{02B921EB-BB5F-47F0-A022-AD8AB56E9CAE}" dt="2024-02-20T13:44:11.805" v="398" actId="478"/>
          <ac:spMkLst>
            <pc:docMk/>
            <pc:sldMk cId="3237646804" sldId="269"/>
            <ac:spMk id="6" creationId="{51E1B703-5F3D-59EE-F04D-B1D2BB35CD32}"/>
          </ac:spMkLst>
        </pc:spChg>
        <pc:spChg chg="del">
          <ac:chgData name="Franziska Händschel" userId="e2149472-3187-4d00-b16a-a19eff6fc04a" providerId="ADAL" clId="{02B921EB-BB5F-47F0-A022-AD8AB56E9CAE}" dt="2024-02-20T13:44:16.189" v="400" actId="21"/>
          <ac:spMkLst>
            <pc:docMk/>
            <pc:sldMk cId="3237646804" sldId="269"/>
            <ac:spMk id="7" creationId="{16115BBF-6EEA-C7B1-492C-DDEA9DFB7653}"/>
          </ac:spMkLst>
        </pc:spChg>
        <pc:spChg chg="del">
          <ac:chgData name="Franziska Händschel" userId="e2149472-3187-4d00-b16a-a19eff6fc04a" providerId="ADAL" clId="{02B921EB-BB5F-47F0-A022-AD8AB56E9CAE}" dt="2024-02-20T13:44:16.189" v="400" actId="21"/>
          <ac:spMkLst>
            <pc:docMk/>
            <pc:sldMk cId="3237646804" sldId="269"/>
            <ac:spMk id="9" creationId="{397CA3B5-CF9D-4E41-86A5-6DD6A1D75E20}"/>
          </ac:spMkLst>
        </pc:spChg>
        <pc:spChg chg="del">
          <ac:chgData name="Franziska Händschel" userId="e2149472-3187-4d00-b16a-a19eff6fc04a" providerId="ADAL" clId="{02B921EB-BB5F-47F0-A022-AD8AB56E9CAE}" dt="2024-02-20T13:44:16.189" v="400" actId="21"/>
          <ac:spMkLst>
            <pc:docMk/>
            <pc:sldMk cId="3237646804" sldId="269"/>
            <ac:spMk id="10" creationId="{AA9E4C44-57D5-29DE-DA98-23E32B51B1B8}"/>
          </ac:spMkLst>
        </pc:spChg>
        <pc:spChg chg="del">
          <ac:chgData name="Franziska Händschel" userId="e2149472-3187-4d00-b16a-a19eff6fc04a" providerId="ADAL" clId="{02B921EB-BB5F-47F0-A022-AD8AB56E9CAE}" dt="2024-02-20T13:44:16.189" v="400" actId="21"/>
          <ac:spMkLst>
            <pc:docMk/>
            <pc:sldMk cId="3237646804" sldId="269"/>
            <ac:spMk id="11" creationId="{09F4E022-984A-BD20-1CBE-3CFCCD99CBA7}"/>
          </ac:spMkLst>
        </pc:spChg>
        <pc:spChg chg="del">
          <ac:chgData name="Franziska Händschel" userId="e2149472-3187-4d00-b16a-a19eff6fc04a" providerId="ADAL" clId="{02B921EB-BB5F-47F0-A022-AD8AB56E9CAE}" dt="2024-02-20T13:44:16.189" v="400" actId="21"/>
          <ac:spMkLst>
            <pc:docMk/>
            <pc:sldMk cId="3237646804" sldId="269"/>
            <ac:spMk id="12" creationId="{D70C4771-05C0-3523-0E3C-B8DE9481C74B}"/>
          </ac:spMkLst>
        </pc:spChg>
        <pc:spChg chg="del">
          <ac:chgData name="Franziska Händschel" userId="e2149472-3187-4d00-b16a-a19eff6fc04a" providerId="ADAL" clId="{02B921EB-BB5F-47F0-A022-AD8AB56E9CAE}" dt="2024-02-20T13:44:16.189" v="400" actId="21"/>
          <ac:spMkLst>
            <pc:docMk/>
            <pc:sldMk cId="3237646804" sldId="269"/>
            <ac:spMk id="13" creationId="{6AC570A0-7756-2E4B-61C5-4DD9F0B3CE99}"/>
          </ac:spMkLst>
        </pc:spChg>
        <pc:spChg chg="del">
          <ac:chgData name="Franziska Händschel" userId="e2149472-3187-4d00-b16a-a19eff6fc04a" providerId="ADAL" clId="{02B921EB-BB5F-47F0-A022-AD8AB56E9CAE}" dt="2024-02-20T13:44:16.189" v="400" actId="21"/>
          <ac:spMkLst>
            <pc:docMk/>
            <pc:sldMk cId="3237646804" sldId="269"/>
            <ac:spMk id="14" creationId="{906EA5F3-CC2D-7E65-9569-9CE0E526BF5F}"/>
          </ac:spMkLst>
        </pc:spChg>
        <pc:grpChg chg="del">
          <ac:chgData name="Franziska Händschel" userId="e2149472-3187-4d00-b16a-a19eff6fc04a" providerId="ADAL" clId="{02B921EB-BB5F-47F0-A022-AD8AB56E9CAE}" dt="2024-02-20T13:44:13.800" v="399" actId="478"/>
          <ac:grpSpMkLst>
            <pc:docMk/>
            <pc:sldMk cId="3237646804" sldId="269"/>
            <ac:grpSpMk id="2" creationId="{37497AA8-3D98-7438-8A6E-2F64767A18A3}"/>
          </ac:grpSpMkLst>
        </pc:grpChg>
        <pc:graphicFrameChg chg="del">
          <ac:chgData name="Franziska Händschel" userId="e2149472-3187-4d00-b16a-a19eff6fc04a" providerId="ADAL" clId="{02B921EB-BB5F-47F0-A022-AD8AB56E9CAE}" dt="2024-02-20T13:44:16.189" v="400" actId="21"/>
          <ac:graphicFrameMkLst>
            <pc:docMk/>
            <pc:sldMk cId="3237646804" sldId="269"/>
            <ac:graphicFrameMk id="8" creationId="{BDC9CCB8-18EC-7ECA-EF73-FC8EAA6CEBC3}"/>
          </ac:graphicFrameMkLst>
        </pc:graphicFrameChg>
      </pc:sldChg>
      <pc:sldChg chg="delSp add del mod modClrScheme chgLayout">
        <pc:chgData name="Franziska Händschel" userId="e2149472-3187-4d00-b16a-a19eff6fc04a" providerId="ADAL" clId="{02B921EB-BB5F-47F0-A022-AD8AB56E9CAE}" dt="2024-02-20T13:44:47.306" v="407" actId="21"/>
        <pc:sldMkLst>
          <pc:docMk/>
          <pc:sldMk cId="2246828930" sldId="271"/>
        </pc:sldMkLst>
        <pc:spChg chg="del">
          <ac:chgData name="Franziska Händschel" userId="e2149472-3187-4d00-b16a-a19eff6fc04a" providerId="ADAL" clId="{02B921EB-BB5F-47F0-A022-AD8AB56E9CAE}" dt="2024-02-20T13:44:47.306" v="407" actId="21"/>
          <ac:spMkLst>
            <pc:docMk/>
            <pc:sldMk cId="2246828930" sldId="271"/>
            <ac:spMk id="9" creationId="{668F8FD3-8D10-5D5C-EC27-C6F12C54F327}"/>
          </ac:spMkLst>
        </pc:spChg>
        <pc:spChg chg="del">
          <ac:chgData name="Franziska Händschel" userId="e2149472-3187-4d00-b16a-a19eff6fc04a" providerId="ADAL" clId="{02B921EB-BB5F-47F0-A022-AD8AB56E9CAE}" dt="2024-02-20T13:44:47.306" v="407" actId="21"/>
          <ac:spMkLst>
            <pc:docMk/>
            <pc:sldMk cId="2246828930" sldId="271"/>
            <ac:spMk id="30" creationId="{E9668DC6-AD4B-9478-A58F-56937C096772}"/>
          </ac:spMkLst>
        </pc:spChg>
        <pc:spChg chg="del">
          <ac:chgData name="Franziska Händschel" userId="e2149472-3187-4d00-b16a-a19eff6fc04a" providerId="ADAL" clId="{02B921EB-BB5F-47F0-A022-AD8AB56E9CAE}" dt="2024-02-20T13:44:47.306" v="407" actId="21"/>
          <ac:spMkLst>
            <pc:docMk/>
            <pc:sldMk cId="2246828930" sldId="271"/>
            <ac:spMk id="40" creationId="{CAC665D7-9BE3-5330-8DED-804DA990FF63}"/>
          </ac:spMkLst>
        </pc:spChg>
        <pc:spChg chg="del">
          <ac:chgData name="Franziska Händschel" userId="e2149472-3187-4d00-b16a-a19eff6fc04a" providerId="ADAL" clId="{02B921EB-BB5F-47F0-A022-AD8AB56E9CAE}" dt="2024-02-20T13:44:47.306" v="407" actId="21"/>
          <ac:spMkLst>
            <pc:docMk/>
            <pc:sldMk cId="2246828930" sldId="271"/>
            <ac:spMk id="58" creationId="{3AB87A7E-DA6A-7A9C-3BEC-43C708758B3D}"/>
          </ac:spMkLst>
        </pc:spChg>
      </pc:sldChg>
      <pc:sldChg chg="addSp delSp modSp add del mod modClrScheme chgLayout">
        <pc:chgData name="Franziska Händschel" userId="e2149472-3187-4d00-b16a-a19eff6fc04a" providerId="ADAL" clId="{02B921EB-BB5F-47F0-A022-AD8AB56E9CAE}" dt="2024-02-20T13:59:21.996" v="547" actId="207"/>
        <pc:sldMkLst>
          <pc:docMk/>
          <pc:sldMk cId="1245471484" sldId="272"/>
        </pc:sldMkLst>
        <pc:spChg chg="add del mod">
          <ac:chgData name="Franziska Händschel" userId="e2149472-3187-4d00-b16a-a19eff6fc04a" providerId="ADAL" clId="{02B921EB-BB5F-47F0-A022-AD8AB56E9CAE}" dt="2024-02-20T13:59:21.996" v="547" actId="207"/>
          <ac:spMkLst>
            <pc:docMk/>
            <pc:sldMk cId="1245471484" sldId="272"/>
            <ac:spMk id="5" creationId="{94A27C75-942B-A14E-2B77-EA4CBDF58884}"/>
          </ac:spMkLst>
        </pc:spChg>
      </pc:sldChg>
      <pc:sldChg chg="modSp add del mod modClrScheme chgLayout">
        <pc:chgData name="Franziska Händschel" userId="e2149472-3187-4d00-b16a-a19eff6fc04a" providerId="ADAL" clId="{02B921EB-BB5F-47F0-A022-AD8AB56E9CAE}" dt="2024-02-20T13:59:35.265" v="548" actId="207"/>
        <pc:sldMkLst>
          <pc:docMk/>
          <pc:sldMk cId="3145626035" sldId="273"/>
        </pc:sldMkLst>
        <pc:spChg chg="mod">
          <ac:chgData name="Franziska Händschel" userId="e2149472-3187-4d00-b16a-a19eff6fc04a" providerId="ADAL" clId="{02B921EB-BB5F-47F0-A022-AD8AB56E9CAE}" dt="2024-02-20T13:59:35.265" v="548" actId="207"/>
          <ac:spMkLst>
            <pc:docMk/>
            <pc:sldMk cId="3145626035" sldId="273"/>
            <ac:spMk id="5" creationId="{94A27C75-942B-A14E-2B77-EA4CBDF58884}"/>
          </ac:spMkLst>
        </pc:spChg>
      </pc:sldChg>
      <pc:sldChg chg="modSp add del mod modClrScheme chgLayout">
        <pc:chgData name="Franziska Händschel" userId="e2149472-3187-4d00-b16a-a19eff6fc04a" providerId="ADAL" clId="{02B921EB-BB5F-47F0-A022-AD8AB56E9CAE}" dt="2024-02-20T13:59:44.817" v="549" actId="207"/>
        <pc:sldMkLst>
          <pc:docMk/>
          <pc:sldMk cId="1535094391" sldId="274"/>
        </pc:sldMkLst>
        <pc:spChg chg="mod">
          <ac:chgData name="Franziska Händschel" userId="e2149472-3187-4d00-b16a-a19eff6fc04a" providerId="ADAL" clId="{02B921EB-BB5F-47F0-A022-AD8AB56E9CAE}" dt="2024-02-20T13:59:44.817" v="549" actId="207"/>
          <ac:spMkLst>
            <pc:docMk/>
            <pc:sldMk cId="1535094391" sldId="274"/>
            <ac:spMk id="5" creationId="{94A27C75-942B-A14E-2B77-EA4CBDF58884}"/>
          </ac:spMkLst>
        </pc:spChg>
      </pc:sldChg>
      <pc:sldChg chg="modSp add del mod modClrScheme chgLayout">
        <pc:chgData name="Franziska Händschel" userId="e2149472-3187-4d00-b16a-a19eff6fc04a" providerId="ADAL" clId="{02B921EB-BB5F-47F0-A022-AD8AB56E9CAE}" dt="2024-02-20T13:59:53.626" v="550" actId="207"/>
        <pc:sldMkLst>
          <pc:docMk/>
          <pc:sldMk cId="1534216095" sldId="275"/>
        </pc:sldMkLst>
        <pc:spChg chg="mod">
          <ac:chgData name="Franziska Händschel" userId="e2149472-3187-4d00-b16a-a19eff6fc04a" providerId="ADAL" clId="{02B921EB-BB5F-47F0-A022-AD8AB56E9CAE}" dt="2024-02-20T13:59:53.626" v="550" actId="207"/>
          <ac:spMkLst>
            <pc:docMk/>
            <pc:sldMk cId="1534216095" sldId="275"/>
            <ac:spMk id="5" creationId="{94A27C75-942B-A14E-2B77-EA4CBDF58884}"/>
          </ac:spMkLst>
        </pc:spChg>
      </pc:sldChg>
      <pc:sldChg chg="delSp modSp add del mod modClrScheme chgLayout">
        <pc:chgData name="Franziska Händschel" userId="e2149472-3187-4d00-b16a-a19eff6fc04a" providerId="ADAL" clId="{02B921EB-BB5F-47F0-A022-AD8AB56E9CAE}" dt="2024-02-20T13:43:12.248" v="388" actId="207"/>
        <pc:sldMkLst>
          <pc:docMk/>
          <pc:sldMk cId="457093828" sldId="276"/>
        </pc:sldMkLst>
        <pc:spChg chg="del">
          <ac:chgData name="Franziska Händschel" userId="e2149472-3187-4d00-b16a-a19eff6fc04a" providerId="ADAL" clId="{02B921EB-BB5F-47F0-A022-AD8AB56E9CAE}" dt="2024-02-20T13:42:53.429" v="384" actId="21"/>
          <ac:spMkLst>
            <pc:docMk/>
            <pc:sldMk cId="457093828" sldId="276"/>
            <ac:spMk id="10" creationId="{C7E09CBE-40AF-1683-0107-8ACC9AB04788}"/>
          </ac:spMkLst>
        </pc:spChg>
        <pc:spChg chg="mod">
          <ac:chgData name="Franziska Händschel" userId="e2149472-3187-4d00-b16a-a19eff6fc04a" providerId="ADAL" clId="{02B921EB-BB5F-47F0-A022-AD8AB56E9CAE}" dt="2024-02-20T13:43:12.248" v="388" actId="207"/>
          <ac:spMkLst>
            <pc:docMk/>
            <pc:sldMk cId="457093828" sldId="276"/>
            <ac:spMk id="19" creationId="{CF459E94-6B4D-3047-277F-E5E02FC97D7B}"/>
          </ac:spMkLst>
        </pc:spChg>
        <pc:spChg chg="del">
          <ac:chgData name="Franziska Händschel" userId="e2149472-3187-4d00-b16a-a19eff6fc04a" providerId="ADAL" clId="{02B921EB-BB5F-47F0-A022-AD8AB56E9CAE}" dt="2024-02-20T13:42:53.429" v="384" actId="21"/>
          <ac:spMkLst>
            <pc:docMk/>
            <pc:sldMk cId="457093828" sldId="276"/>
            <ac:spMk id="22" creationId="{1105B80B-C3A2-E48D-21D1-DE56F77461FA}"/>
          </ac:spMkLst>
        </pc:spChg>
        <pc:picChg chg="del">
          <ac:chgData name="Franziska Händschel" userId="e2149472-3187-4d00-b16a-a19eff6fc04a" providerId="ADAL" clId="{02B921EB-BB5F-47F0-A022-AD8AB56E9CAE}" dt="2024-02-20T13:42:53.429" v="384" actId="21"/>
          <ac:picMkLst>
            <pc:docMk/>
            <pc:sldMk cId="457093828" sldId="276"/>
            <ac:picMk id="2" creationId="{21E78575-2892-54A2-03DB-E7D0C64878C0}"/>
          </ac:picMkLst>
        </pc:picChg>
      </pc:sldChg>
      <pc:sldChg chg="delSp modSp add mod modClrScheme chgLayout">
        <pc:chgData name="Franziska Händschel" userId="e2149472-3187-4d00-b16a-a19eff6fc04a" providerId="ADAL" clId="{02B921EB-BB5F-47F0-A022-AD8AB56E9CAE}" dt="2024-02-20T13:43:51.762" v="395" actId="207"/>
        <pc:sldMkLst>
          <pc:docMk/>
          <pc:sldMk cId="1169045140" sldId="277"/>
        </pc:sldMkLst>
        <pc:spChg chg="del">
          <ac:chgData name="Franziska Händschel" userId="e2149472-3187-4d00-b16a-a19eff6fc04a" providerId="ADAL" clId="{02B921EB-BB5F-47F0-A022-AD8AB56E9CAE}" dt="2024-02-20T13:43:34.765" v="391" actId="21"/>
          <ac:spMkLst>
            <pc:docMk/>
            <pc:sldMk cId="1169045140" sldId="277"/>
            <ac:spMk id="10" creationId="{C7E09CBE-40AF-1683-0107-8ACC9AB04788}"/>
          </ac:spMkLst>
        </pc:spChg>
        <pc:spChg chg="mod">
          <ac:chgData name="Franziska Händschel" userId="e2149472-3187-4d00-b16a-a19eff6fc04a" providerId="ADAL" clId="{02B921EB-BB5F-47F0-A022-AD8AB56E9CAE}" dt="2024-02-20T13:43:51.762" v="395" actId="207"/>
          <ac:spMkLst>
            <pc:docMk/>
            <pc:sldMk cId="1169045140" sldId="277"/>
            <ac:spMk id="19" creationId="{CF459E94-6B4D-3047-277F-E5E02FC97D7B}"/>
          </ac:spMkLst>
        </pc:spChg>
        <pc:spChg chg="del">
          <ac:chgData name="Franziska Händschel" userId="e2149472-3187-4d00-b16a-a19eff6fc04a" providerId="ADAL" clId="{02B921EB-BB5F-47F0-A022-AD8AB56E9CAE}" dt="2024-02-20T13:43:34.765" v="391" actId="21"/>
          <ac:spMkLst>
            <pc:docMk/>
            <pc:sldMk cId="1169045140" sldId="277"/>
            <ac:spMk id="22" creationId="{1105B80B-C3A2-E48D-21D1-DE56F77461FA}"/>
          </ac:spMkLst>
        </pc:spChg>
        <pc:picChg chg="del">
          <ac:chgData name="Franziska Händschel" userId="e2149472-3187-4d00-b16a-a19eff6fc04a" providerId="ADAL" clId="{02B921EB-BB5F-47F0-A022-AD8AB56E9CAE}" dt="2024-02-20T13:43:34.765" v="391" actId="21"/>
          <ac:picMkLst>
            <pc:docMk/>
            <pc:sldMk cId="1169045140" sldId="277"/>
            <ac:picMk id="3" creationId="{B375BD13-57B1-B6EB-45D9-D8A9B5EDE151}"/>
          </ac:picMkLst>
        </pc:picChg>
      </pc:sldChg>
      <pc:sldChg chg="add del">
        <pc:chgData name="Franziska Händschel" userId="e2149472-3187-4d00-b16a-a19eff6fc04a" providerId="ADAL" clId="{02B921EB-BB5F-47F0-A022-AD8AB56E9CAE}" dt="2024-02-20T09:15:51.287" v="105" actId="47"/>
        <pc:sldMkLst>
          <pc:docMk/>
          <pc:sldMk cId="2700316687" sldId="277"/>
        </pc:sldMkLst>
      </pc:sldChg>
      <pc:sldChg chg="delSp modSp add del mod modClrScheme chgLayout">
        <pc:chgData name="Franziska Händschel" userId="e2149472-3187-4d00-b16a-a19eff6fc04a" providerId="ADAL" clId="{02B921EB-BB5F-47F0-A022-AD8AB56E9CAE}" dt="2024-02-20T13:44:38.730" v="406" actId="207"/>
        <pc:sldMkLst>
          <pc:docMk/>
          <pc:sldMk cId="2910282304" sldId="278"/>
        </pc:sldMkLst>
        <pc:spChg chg="del">
          <ac:chgData name="Franziska Händschel" userId="e2149472-3187-4d00-b16a-a19eff6fc04a" providerId="ADAL" clId="{02B921EB-BB5F-47F0-A022-AD8AB56E9CAE}" dt="2024-02-20T13:44:24.529" v="402" actId="21"/>
          <ac:spMkLst>
            <pc:docMk/>
            <pc:sldMk cId="2910282304" sldId="278"/>
            <ac:spMk id="10" creationId="{C7E09CBE-40AF-1683-0107-8ACC9AB04788}"/>
          </ac:spMkLst>
        </pc:spChg>
        <pc:spChg chg="mod">
          <ac:chgData name="Franziska Händschel" userId="e2149472-3187-4d00-b16a-a19eff6fc04a" providerId="ADAL" clId="{02B921EB-BB5F-47F0-A022-AD8AB56E9CAE}" dt="2024-02-20T13:44:38.730" v="406" actId="207"/>
          <ac:spMkLst>
            <pc:docMk/>
            <pc:sldMk cId="2910282304" sldId="278"/>
            <ac:spMk id="19" creationId="{CF459E94-6B4D-3047-277F-E5E02FC97D7B}"/>
          </ac:spMkLst>
        </pc:spChg>
        <pc:spChg chg="del">
          <ac:chgData name="Franziska Händschel" userId="e2149472-3187-4d00-b16a-a19eff6fc04a" providerId="ADAL" clId="{02B921EB-BB5F-47F0-A022-AD8AB56E9CAE}" dt="2024-02-20T13:44:24.529" v="402" actId="21"/>
          <ac:spMkLst>
            <pc:docMk/>
            <pc:sldMk cId="2910282304" sldId="278"/>
            <ac:spMk id="22" creationId="{1105B80B-C3A2-E48D-21D1-DE56F77461FA}"/>
          </ac:spMkLst>
        </pc:spChg>
        <pc:picChg chg="del">
          <ac:chgData name="Franziska Händschel" userId="e2149472-3187-4d00-b16a-a19eff6fc04a" providerId="ADAL" clId="{02B921EB-BB5F-47F0-A022-AD8AB56E9CAE}" dt="2024-02-20T13:44:24.529" v="402" actId="21"/>
          <ac:picMkLst>
            <pc:docMk/>
            <pc:sldMk cId="2910282304" sldId="278"/>
            <ac:picMk id="6" creationId="{B024719C-8D2B-9E97-BDF0-8A99866F79F0}"/>
          </ac:picMkLst>
        </pc:picChg>
      </pc:sldChg>
      <pc:sldChg chg="add del">
        <pc:chgData name="Franziska Händschel" userId="e2149472-3187-4d00-b16a-a19eff6fc04a" providerId="ADAL" clId="{02B921EB-BB5F-47F0-A022-AD8AB56E9CAE}" dt="2024-02-20T09:15:51.287" v="105" actId="47"/>
        <pc:sldMkLst>
          <pc:docMk/>
          <pc:sldMk cId="2759524925" sldId="279"/>
        </pc:sldMkLst>
      </pc:sldChg>
      <pc:sldChg chg="delSp modSp add mod modClrScheme chgLayout">
        <pc:chgData name="Franziska Händschel" userId="e2149472-3187-4d00-b16a-a19eff6fc04a" providerId="ADAL" clId="{02B921EB-BB5F-47F0-A022-AD8AB56E9CAE}" dt="2024-02-20T13:48:24.348" v="434" actId="21"/>
        <pc:sldMkLst>
          <pc:docMk/>
          <pc:sldMk cId="3228362388" sldId="279"/>
        </pc:sldMkLst>
        <pc:spChg chg="del">
          <ac:chgData name="Franziska Händschel" userId="e2149472-3187-4d00-b16a-a19eff6fc04a" providerId="ADAL" clId="{02B921EB-BB5F-47F0-A022-AD8AB56E9CAE}" dt="2024-02-20T13:48:24.348" v="434" actId="21"/>
          <ac:spMkLst>
            <pc:docMk/>
            <pc:sldMk cId="3228362388" sldId="279"/>
            <ac:spMk id="10" creationId="{C7E09CBE-40AF-1683-0107-8ACC9AB04788}"/>
          </ac:spMkLst>
        </pc:spChg>
        <pc:spChg chg="mod">
          <ac:chgData name="Franziska Händschel" userId="e2149472-3187-4d00-b16a-a19eff6fc04a" providerId="ADAL" clId="{02B921EB-BB5F-47F0-A022-AD8AB56E9CAE}" dt="2024-02-20T13:48:20.640" v="433" actId="207"/>
          <ac:spMkLst>
            <pc:docMk/>
            <pc:sldMk cId="3228362388" sldId="279"/>
            <ac:spMk id="19" creationId="{CF459E94-6B4D-3047-277F-E5E02FC97D7B}"/>
          </ac:spMkLst>
        </pc:spChg>
        <pc:spChg chg="del">
          <ac:chgData name="Franziska Händschel" userId="e2149472-3187-4d00-b16a-a19eff6fc04a" providerId="ADAL" clId="{02B921EB-BB5F-47F0-A022-AD8AB56E9CAE}" dt="2024-02-20T13:48:24.348" v="434" actId="21"/>
          <ac:spMkLst>
            <pc:docMk/>
            <pc:sldMk cId="3228362388" sldId="279"/>
            <ac:spMk id="22" creationId="{1105B80B-C3A2-E48D-21D1-DE56F77461FA}"/>
          </ac:spMkLst>
        </pc:spChg>
        <pc:picChg chg="del">
          <ac:chgData name="Franziska Händschel" userId="e2149472-3187-4d00-b16a-a19eff6fc04a" providerId="ADAL" clId="{02B921EB-BB5F-47F0-A022-AD8AB56E9CAE}" dt="2024-02-20T13:48:24.348" v="434" actId="21"/>
          <ac:picMkLst>
            <pc:docMk/>
            <pc:sldMk cId="3228362388" sldId="279"/>
            <ac:picMk id="3" creationId="{5D755386-DD1E-EBA2-297D-2226CE707C63}"/>
          </ac:picMkLst>
        </pc:picChg>
      </pc:sldChg>
      <pc:sldChg chg="delSp add del mod modClrScheme chgLayout">
        <pc:chgData name="Franziska Händschel" userId="e2149472-3187-4d00-b16a-a19eff6fc04a" providerId="ADAL" clId="{02B921EB-BB5F-47F0-A022-AD8AB56E9CAE}" dt="2024-02-20T13:49:07.917" v="442" actId="21"/>
        <pc:sldMkLst>
          <pc:docMk/>
          <pc:sldMk cId="3207567720" sldId="280"/>
        </pc:sldMkLst>
        <pc:picChg chg="del">
          <ac:chgData name="Franziska Händschel" userId="e2149472-3187-4d00-b16a-a19eff6fc04a" providerId="ADAL" clId="{02B921EB-BB5F-47F0-A022-AD8AB56E9CAE}" dt="2024-02-20T13:49:07.917" v="442" actId="21"/>
          <ac:picMkLst>
            <pc:docMk/>
            <pc:sldMk cId="3207567720" sldId="280"/>
            <ac:picMk id="3" creationId="{94A1C5D5-AA43-2848-E582-8F61C1A1FB06}"/>
          </ac:picMkLst>
        </pc:picChg>
      </pc:sldChg>
      <pc:sldMasterChg chg="delSldLayout modSldLayout">
        <pc:chgData name="Franziska Händschel" userId="e2149472-3187-4d00-b16a-a19eff6fc04a" providerId="ADAL" clId="{02B921EB-BB5F-47F0-A022-AD8AB56E9CAE}" dt="2024-02-20T13:17:55.612" v="110" actId="21"/>
        <pc:sldMasterMkLst>
          <pc:docMk/>
          <pc:sldMasterMk cId="2011684619" sldId="2147483663"/>
        </pc:sldMasterMkLst>
        <pc:sldLayoutChg chg="delSp modSp mod">
          <pc:chgData name="Franziska Händschel" userId="e2149472-3187-4d00-b16a-a19eff6fc04a" providerId="ADAL" clId="{02B921EB-BB5F-47F0-A022-AD8AB56E9CAE}" dt="2024-02-20T13:17:46.122" v="108" actId="21"/>
          <pc:sldLayoutMkLst>
            <pc:docMk/>
            <pc:sldMasterMk cId="2011684619" sldId="2147483663"/>
            <pc:sldLayoutMk cId="2814127992" sldId="2147483667"/>
          </pc:sldLayoutMkLst>
          <pc:spChg chg="del mod">
            <ac:chgData name="Franziska Händschel" userId="e2149472-3187-4d00-b16a-a19eff6fc04a" providerId="ADAL" clId="{02B921EB-BB5F-47F0-A022-AD8AB56E9CAE}" dt="2024-02-20T13:17:46.122" v="108" actId="21"/>
            <ac:spMkLst>
              <pc:docMk/>
              <pc:sldMasterMk cId="2011684619" sldId="2147483663"/>
              <pc:sldLayoutMk cId="2814127992" sldId="2147483667"/>
              <ac:spMk id="4" creationId="{08B94E9A-7D89-154F-5984-D634B42DFD23}"/>
            </ac:spMkLst>
          </pc:spChg>
          <pc:spChg chg="del">
            <ac:chgData name="Franziska Händschel" userId="e2149472-3187-4d00-b16a-a19eff6fc04a" providerId="ADAL" clId="{02B921EB-BB5F-47F0-A022-AD8AB56E9CAE}" dt="2024-02-20T13:17:46.122" v="108" actId="21"/>
            <ac:spMkLst>
              <pc:docMk/>
              <pc:sldMasterMk cId="2011684619" sldId="2147483663"/>
              <pc:sldLayoutMk cId="2814127992" sldId="2147483667"/>
              <ac:spMk id="6" creationId="{2B9F2CF9-5FC8-3F75-17FD-88ED8AB7A596}"/>
            </ac:spMkLst>
          </pc:spChg>
          <pc:spChg chg="del">
            <ac:chgData name="Franziska Händschel" userId="e2149472-3187-4d00-b16a-a19eff6fc04a" providerId="ADAL" clId="{02B921EB-BB5F-47F0-A022-AD8AB56E9CAE}" dt="2024-02-20T13:17:46.122" v="108" actId="21"/>
            <ac:spMkLst>
              <pc:docMk/>
              <pc:sldMasterMk cId="2011684619" sldId="2147483663"/>
              <pc:sldLayoutMk cId="2814127992" sldId="2147483667"/>
              <ac:spMk id="7" creationId="{D4B5FF55-007E-2218-6892-A5A34EAD1D00}"/>
            </ac:spMkLst>
          </pc:spChg>
          <pc:spChg chg="del">
            <ac:chgData name="Franziska Händschel" userId="e2149472-3187-4d00-b16a-a19eff6fc04a" providerId="ADAL" clId="{02B921EB-BB5F-47F0-A022-AD8AB56E9CAE}" dt="2024-02-20T13:17:46.122" v="108" actId="21"/>
            <ac:spMkLst>
              <pc:docMk/>
              <pc:sldMasterMk cId="2011684619" sldId="2147483663"/>
              <pc:sldLayoutMk cId="2814127992" sldId="2147483667"/>
              <ac:spMk id="8" creationId="{6BD79637-3E83-77DF-0098-BB849A7E5B7D}"/>
            </ac:spMkLst>
          </pc:spChg>
          <pc:spChg chg="del">
            <ac:chgData name="Franziska Händschel" userId="e2149472-3187-4d00-b16a-a19eff6fc04a" providerId="ADAL" clId="{02B921EB-BB5F-47F0-A022-AD8AB56E9CAE}" dt="2024-02-20T13:17:46.122" v="108" actId="21"/>
            <ac:spMkLst>
              <pc:docMk/>
              <pc:sldMasterMk cId="2011684619" sldId="2147483663"/>
              <pc:sldLayoutMk cId="2814127992" sldId="2147483667"/>
              <ac:spMk id="9" creationId="{5A8CBCF9-2676-D8C4-9A07-295F9D4C63D3}"/>
            </ac:spMkLst>
          </pc:spChg>
          <pc:spChg chg="del mod">
            <ac:chgData name="Franziska Händschel" userId="e2149472-3187-4d00-b16a-a19eff6fc04a" providerId="ADAL" clId="{02B921EB-BB5F-47F0-A022-AD8AB56E9CAE}" dt="2024-02-20T13:17:46.122" v="108" actId="21"/>
            <ac:spMkLst>
              <pc:docMk/>
              <pc:sldMasterMk cId="2011684619" sldId="2147483663"/>
              <pc:sldLayoutMk cId="2814127992" sldId="2147483667"/>
              <ac:spMk id="10" creationId="{C3381648-B802-1B34-3B9B-3243ED5ED8AA}"/>
            </ac:spMkLst>
          </pc:spChg>
          <pc:spChg chg="del">
            <ac:chgData name="Franziska Händschel" userId="e2149472-3187-4d00-b16a-a19eff6fc04a" providerId="ADAL" clId="{02B921EB-BB5F-47F0-A022-AD8AB56E9CAE}" dt="2024-02-20T13:17:46.122" v="108" actId="21"/>
            <ac:spMkLst>
              <pc:docMk/>
              <pc:sldMasterMk cId="2011684619" sldId="2147483663"/>
              <pc:sldLayoutMk cId="2814127992" sldId="2147483667"/>
              <ac:spMk id="11" creationId="{D24B96B5-7DD2-3017-E984-0B7C093FE4E3}"/>
            </ac:spMkLst>
          </pc:spChg>
          <pc:spChg chg="del">
            <ac:chgData name="Franziska Händschel" userId="e2149472-3187-4d00-b16a-a19eff6fc04a" providerId="ADAL" clId="{02B921EB-BB5F-47F0-A022-AD8AB56E9CAE}" dt="2024-02-20T13:17:46.122" v="108" actId="21"/>
            <ac:spMkLst>
              <pc:docMk/>
              <pc:sldMasterMk cId="2011684619" sldId="2147483663"/>
              <pc:sldLayoutMk cId="2814127992" sldId="2147483667"/>
              <ac:spMk id="15" creationId="{CEB2BBDF-94E7-1DFC-BFE8-3D882B7F38D1}"/>
            </ac:spMkLst>
          </pc:spChg>
          <pc:grpChg chg="del">
            <ac:chgData name="Franziska Händschel" userId="e2149472-3187-4d00-b16a-a19eff6fc04a" providerId="ADAL" clId="{02B921EB-BB5F-47F0-A022-AD8AB56E9CAE}" dt="2024-02-20T13:17:46.122" v="108" actId="21"/>
            <ac:grpSpMkLst>
              <pc:docMk/>
              <pc:sldMasterMk cId="2011684619" sldId="2147483663"/>
              <pc:sldLayoutMk cId="2814127992" sldId="2147483667"/>
              <ac:grpSpMk id="12" creationId="{B5E5796B-0687-B3B7-2950-2A60248546C7}"/>
            </ac:grpSpMkLst>
          </pc:grpChg>
          <pc:graphicFrameChg chg="del modGraphic">
            <ac:chgData name="Franziska Händschel" userId="e2149472-3187-4d00-b16a-a19eff6fc04a" providerId="ADAL" clId="{02B921EB-BB5F-47F0-A022-AD8AB56E9CAE}" dt="2024-02-20T13:17:46.122" v="108" actId="21"/>
            <ac:graphicFrameMkLst>
              <pc:docMk/>
              <pc:sldMasterMk cId="2011684619" sldId="2147483663"/>
              <pc:sldLayoutMk cId="2814127992" sldId="2147483667"/>
              <ac:graphicFrameMk id="5" creationId="{97B3998F-DCD5-BD8F-E1B3-768098D6DE4E}"/>
            </ac:graphicFrameMkLst>
          </pc:graphicFrameChg>
        </pc:sldLayoutChg>
        <pc:sldLayoutChg chg="delSp modSp mod">
          <pc:chgData name="Franziska Händschel" userId="e2149472-3187-4d00-b16a-a19eff6fc04a" providerId="ADAL" clId="{02B921EB-BB5F-47F0-A022-AD8AB56E9CAE}" dt="2024-02-20T13:17:55.612" v="110" actId="21"/>
          <pc:sldLayoutMkLst>
            <pc:docMk/>
            <pc:sldMasterMk cId="2011684619" sldId="2147483663"/>
            <pc:sldLayoutMk cId="3196072601" sldId="2147483668"/>
          </pc:sldLayoutMkLst>
          <pc:spChg chg="del mod">
            <ac:chgData name="Franziska Händschel" userId="e2149472-3187-4d00-b16a-a19eff6fc04a" providerId="ADAL" clId="{02B921EB-BB5F-47F0-A022-AD8AB56E9CAE}" dt="2024-02-20T13:17:55.612" v="110" actId="21"/>
            <ac:spMkLst>
              <pc:docMk/>
              <pc:sldMasterMk cId="2011684619" sldId="2147483663"/>
              <pc:sldLayoutMk cId="3196072601" sldId="2147483668"/>
              <ac:spMk id="6" creationId="{23329C90-069B-4C62-7275-F2FE06307045}"/>
            </ac:spMkLst>
          </pc:spChg>
          <pc:spChg chg="del">
            <ac:chgData name="Franziska Händschel" userId="e2149472-3187-4d00-b16a-a19eff6fc04a" providerId="ADAL" clId="{02B921EB-BB5F-47F0-A022-AD8AB56E9CAE}" dt="2024-02-20T13:17:55.612" v="110" actId="21"/>
            <ac:spMkLst>
              <pc:docMk/>
              <pc:sldMasterMk cId="2011684619" sldId="2147483663"/>
              <pc:sldLayoutMk cId="3196072601" sldId="2147483668"/>
              <ac:spMk id="7" creationId="{549564C5-ACFF-DD3D-DAE7-E3ECE4BF2E4D}"/>
            </ac:spMkLst>
          </pc:spChg>
          <pc:spChg chg="del mod">
            <ac:chgData name="Franziska Händschel" userId="e2149472-3187-4d00-b16a-a19eff6fc04a" providerId="ADAL" clId="{02B921EB-BB5F-47F0-A022-AD8AB56E9CAE}" dt="2024-02-20T13:17:55.612" v="110" actId="21"/>
            <ac:spMkLst>
              <pc:docMk/>
              <pc:sldMasterMk cId="2011684619" sldId="2147483663"/>
              <pc:sldLayoutMk cId="3196072601" sldId="2147483668"/>
              <ac:spMk id="8" creationId="{6171C532-0583-E5B2-5959-4E5E2E05D914}"/>
            </ac:spMkLst>
          </pc:spChg>
          <pc:spChg chg="del">
            <ac:chgData name="Franziska Händschel" userId="e2149472-3187-4d00-b16a-a19eff6fc04a" providerId="ADAL" clId="{02B921EB-BB5F-47F0-A022-AD8AB56E9CAE}" dt="2024-02-20T13:17:55.612" v="110" actId="21"/>
            <ac:spMkLst>
              <pc:docMk/>
              <pc:sldMasterMk cId="2011684619" sldId="2147483663"/>
              <pc:sldLayoutMk cId="3196072601" sldId="2147483668"/>
              <ac:spMk id="11" creationId="{84D3DEC4-D1AB-5B4D-E58C-A6FA0DF3AF37}"/>
            </ac:spMkLst>
          </pc:spChg>
          <pc:spChg chg="del">
            <ac:chgData name="Franziska Händschel" userId="e2149472-3187-4d00-b16a-a19eff6fc04a" providerId="ADAL" clId="{02B921EB-BB5F-47F0-A022-AD8AB56E9CAE}" dt="2024-02-20T13:17:55.612" v="110" actId="21"/>
            <ac:spMkLst>
              <pc:docMk/>
              <pc:sldMasterMk cId="2011684619" sldId="2147483663"/>
              <pc:sldLayoutMk cId="3196072601" sldId="2147483668"/>
              <ac:spMk id="12" creationId="{D21B387F-218F-B7CB-DECF-EDF57FA689D2}"/>
            </ac:spMkLst>
          </pc:spChg>
          <pc:spChg chg="del">
            <ac:chgData name="Franziska Händschel" userId="e2149472-3187-4d00-b16a-a19eff6fc04a" providerId="ADAL" clId="{02B921EB-BB5F-47F0-A022-AD8AB56E9CAE}" dt="2024-02-20T13:17:55.612" v="110" actId="21"/>
            <ac:spMkLst>
              <pc:docMk/>
              <pc:sldMasterMk cId="2011684619" sldId="2147483663"/>
              <pc:sldLayoutMk cId="3196072601" sldId="2147483668"/>
              <ac:spMk id="35" creationId="{C5D774FA-AF26-F999-3E8A-C42452BCC200}"/>
            </ac:spMkLst>
          </pc:spChg>
          <pc:spChg chg="del">
            <ac:chgData name="Franziska Händschel" userId="e2149472-3187-4d00-b16a-a19eff6fc04a" providerId="ADAL" clId="{02B921EB-BB5F-47F0-A022-AD8AB56E9CAE}" dt="2024-02-20T13:17:55.612" v="110" actId="21"/>
            <ac:spMkLst>
              <pc:docMk/>
              <pc:sldMasterMk cId="2011684619" sldId="2147483663"/>
              <pc:sldLayoutMk cId="3196072601" sldId="2147483668"/>
              <ac:spMk id="36" creationId="{F44100F4-7268-F6BF-678B-88277B445229}"/>
            </ac:spMkLst>
          </pc:spChg>
          <pc:spChg chg="del">
            <ac:chgData name="Franziska Händschel" userId="e2149472-3187-4d00-b16a-a19eff6fc04a" providerId="ADAL" clId="{02B921EB-BB5F-47F0-A022-AD8AB56E9CAE}" dt="2024-02-20T13:17:55.612" v="110" actId="21"/>
            <ac:spMkLst>
              <pc:docMk/>
              <pc:sldMasterMk cId="2011684619" sldId="2147483663"/>
              <pc:sldLayoutMk cId="3196072601" sldId="2147483668"/>
              <ac:spMk id="37" creationId="{6DB88DE3-1E59-7DB0-06BF-FD057A34B4EF}"/>
            </ac:spMkLst>
          </pc:spChg>
          <pc:spChg chg="del">
            <ac:chgData name="Franziska Händschel" userId="e2149472-3187-4d00-b16a-a19eff6fc04a" providerId="ADAL" clId="{02B921EB-BB5F-47F0-A022-AD8AB56E9CAE}" dt="2024-02-20T13:17:55.612" v="110" actId="21"/>
            <ac:spMkLst>
              <pc:docMk/>
              <pc:sldMasterMk cId="2011684619" sldId="2147483663"/>
              <pc:sldLayoutMk cId="3196072601" sldId="2147483668"/>
              <ac:spMk id="41" creationId="{AD3E99AE-66D5-8E7A-7C5D-2699E59E612B}"/>
            </ac:spMkLst>
          </pc:spChg>
          <pc:grpChg chg="del">
            <ac:chgData name="Franziska Händschel" userId="e2149472-3187-4d00-b16a-a19eff6fc04a" providerId="ADAL" clId="{02B921EB-BB5F-47F0-A022-AD8AB56E9CAE}" dt="2024-02-20T13:17:55.612" v="110" actId="21"/>
            <ac:grpSpMkLst>
              <pc:docMk/>
              <pc:sldMasterMk cId="2011684619" sldId="2147483663"/>
              <pc:sldLayoutMk cId="3196072601" sldId="2147483668"/>
              <ac:grpSpMk id="38" creationId="{8C80BE0D-7DCA-62F7-40FE-4D7D9F066340}"/>
            </ac:grpSpMkLst>
          </pc:grpChg>
          <pc:graphicFrameChg chg="del">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3" creationId="{C41570A4-B942-B238-949A-B5F504053159}"/>
            </ac:graphicFrameMkLst>
          </pc:graphicFrameChg>
          <pc:graphicFrameChg chg="del">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4" creationId="{DE35E2BE-98CA-6947-0665-FCF5BF40F494}"/>
            </ac:graphicFrameMkLst>
          </pc:graphicFrameChg>
          <pc:graphicFrameChg chg="del">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5" creationId="{F0945571-C2F2-9A80-CC34-DD1613FDFFF9}"/>
            </ac:graphicFrameMkLst>
          </pc:graphicFrameChg>
          <pc:graphicFrameChg chg="del">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9" creationId="{8A026444-4E85-F73C-1C41-CB247CCA0852}"/>
            </ac:graphicFrameMkLst>
          </pc:graphicFrameChg>
          <pc:graphicFrameChg chg="del">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10" creationId="{229E4A77-1427-B866-639E-4D2511FCD26C}"/>
            </ac:graphicFrameMkLst>
          </pc:graphicFrameChg>
          <pc:graphicFrameChg chg="del">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13" creationId="{03183B94-EA33-582F-9E41-47738CBE4A77}"/>
            </ac:graphicFrameMkLst>
          </pc:graphicFrameChg>
          <pc:graphicFrameChg chg="del modGraphic">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14" creationId="{16F6EEFB-5F25-BC47-0D7F-60FACFC998A4}"/>
            </ac:graphicFrameMkLst>
          </pc:graphicFrameChg>
          <pc:graphicFrameChg chg="del">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15" creationId="{BAB507F0-1386-5F40-C799-6F1D029A31A4}"/>
            </ac:graphicFrameMkLst>
          </pc:graphicFrameChg>
          <pc:graphicFrameChg chg="del">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16" creationId="{1D9E756E-1CAF-2781-AE04-E7495E9C3A25}"/>
            </ac:graphicFrameMkLst>
          </pc:graphicFrameChg>
          <pc:graphicFrameChg chg="del">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17" creationId="{7B2EE7B6-71DE-2806-372D-B81ED4885D16}"/>
            </ac:graphicFrameMkLst>
          </pc:graphicFrameChg>
          <pc:graphicFrameChg chg="del">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18" creationId="{7B06680D-F7B0-5388-FD06-3F506CC13CC4}"/>
            </ac:graphicFrameMkLst>
          </pc:graphicFrameChg>
          <pc:graphicFrameChg chg="del">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19" creationId="{701C3FCA-DDF8-40F7-658F-51BD0681B329}"/>
            </ac:graphicFrameMkLst>
          </pc:graphicFrameChg>
          <pc:graphicFrameChg chg="del modGraphic">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20" creationId="{6BD3C595-DFE7-9DA2-CAB9-A236DF1FA53B}"/>
            </ac:graphicFrameMkLst>
          </pc:graphicFrameChg>
          <pc:graphicFrameChg chg="del modGraphic">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21" creationId="{018F2B3D-5D35-D4EE-781B-36D93F451E73}"/>
            </ac:graphicFrameMkLst>
          </pc:graphicFrameChg>
          <pc:graphicFrameChg chg="del">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22" creationId="{C7E368F1-B8C8-025D-9BD6-A8FE8B926547}"/>
            </ac:graphicFrameMkLst>
          </pc:graphicFrameChg>
          <pc:graphicFrameChg chg="del modGraphic">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23" creationId="{A4E858FD-871F-5A71-A11C-F4AD91586A8C}"/>
            </ac:graphicFrameMkLst>
          </pc:graphicFrameChg>
          <pc:graphicFrameChg chg="del">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24" creationId="{A080E602-0866-0F65-B989-6F20E104A158}"/>
            </ac:graphicFrameMkLst>
          </pc:graphicFrameChg>
          <pc:graphicFrameChg chg="del">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25" creationId="{6D4C4030-E6C4-33F3-CAB0-D02AE12D4833}"/>
            </ac:graphicFrameMkLst>
          </pc:graphicFrameChg>
          <pc:graphicFrameChg chg="del modGraphic">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26" creationId="{5842DD81-439C-4FF9-C5B0-E4D79321E224}"/>
            </ac:graphicFrameMkLst>
          </pc:graphicFrameChg>
          <pc:graphicFrameChg chg="del modGraphic">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27" creationId="{5BA5449B-423A-8DFF-9538-389B5D787B9D}"/>
            </ac:graphicFrameMkLst>
          </pc:graphicFrameChg>
          <pc:graphicFrameChg chg="del">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28" creationId="{53619DF2-0874-C490-8517-6DA41BF82674}"/>
            </ac:graphicFrameMkLst>
          </pc:graphicFrameChg>
          <pc:graphicFrameChg chg="del">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29" creationId="{8AAA7DF7-D481-0D35-CC80-C1F51FAE9BE7}"/>
            </ac:graphicFrameMkLst>
          </pc:graphicFrameChg>
          <pc:graphicFrameChg chg="del modGraphic">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30" creationId="{ECB3386A-2014-C4B2-63C6-A5656AE05EE0}"/>
            </ac:graphicFrameMkLst>
          </pc:graphicFrameChg>
          <pc:graphicFrameChg chg="del modGraphic">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31" creationId="{3ACFED9F-4D92-9199-89D0-5E3632604166}"/>
            </ac:graphicFrameMkLst>
          </pc:graphicFrameChg>
          <pc:graphicFrameChg chg="del">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32" creationId="{638864A9-F865-CF8C-7CFF-13212026FAD3}"/>
            </ac:graphicFrameMkLst>
          </pc:graphicFrameChg>
          <pc:graphicFrameChg chg="del">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33" creationId="{941669DD-DEE0-1EBB-4ED1-ADDADC554B09}"/>
            </ac:graphicFrameMkLst>
          </pc:graphicFrameChg>
          <pc:graphicFrameChg chg="del modGraphic">
            <ac:chgData name="Franziska Händschel" userId="e2149472-3187-4d00-b16a-a19eff6fc04a" providerId="ADAL" clId="{02B921EB-BB5F-47F0-A022-AD8AB56E9CAE}" dt="2024-02-20T13:17:55.612" v="110" actId="21"/>
            <ac:graphicFrameMkLst>
              <pc:docMk/>
              <pc:sldMasterMk cId="2011684619" sldId="2147483663"/>
              <pc:sldLayoutMk cId="3196072601" sldId="2147483668"/>
              <ac:graphicFrameMk id="34" creationId="{EFC64213-08DE-3C6B-C1EB-74A9C71D1C8E}"/>
            </ac:graphicFrameMkLst>
          </pc:graphicFrameChg>
        </pc:sldLayoutChg>
        <pc:sldLayoutChg chg="del">
          <pc:chgData name="Franziska Händschel" userId="e2149472-3187-4d00-b16a-a19eff6fc04a" providerId="ADAL" clId="{02B921EB-BB5F-47F0-A022-AD8AB56E9CAE}" dt="2024-02-20T09:15:51.287" v="105" actId="47"/>
          <pc:sldLayoutMkLst>
            <pc:docMk/>
            <pc:sldMasterMk cId="2011684619" sldId="2147483663"/>
            <pc:sldLayoutMk cId="3574709701" sldId="2147483669"/>
          </pc:sldLayoutMkLst>
        </pc:sldLayoutChg>
      </pc:sldMasterChg>
      <pc:sldMasterChg chg="addSp delSp modSp mod delSldLayout modSldLayout">
        <pc:chgData name="Franziska Händschel" userId="e2149472-3187-4d00-b16a-a19eff6fc04a" providerId="ADAL" clId="{02B921EB-BB5F-47F0-A022-AD8AB56E9CAE}" dt="2024-02-20T17:25:15.535" v="606" actId="20577"/>
        <pc:sldMasterMkLst>
          <pc:docMk/>
          <pc:sldMasterMk cId="1281417366" sldId="2147483670"/>
        </pc:sldMasterMkLst>
        <pc:spChg chg="del">
          <ac:chgData name="Franziska Händschel" userId="e2149472-3187-4d00-b16a-a19eff6fc04a" providerId="ADAL" clId="{02B921EB-BB5F-47F0-A022-AD8AB56E9CAE}" dt="2024-02-20T13:23:10.305" v="127" actId="478"/>
          <ac:spMkLst>
            <pc:docMk/>
            <pc:sldMasterMk cId="1281417366" sldId="2147483670"/>
            <ac:spMk id="2" creationId="{00000000-0000-0000-0000-000000000000}"/>
          </ac:spMkLst>
        </pc:spChg>
        <pc:spChg chg="del">
          <ac:chgData name="Franziska Händschel" userId="e2149472-3187-4d00-b16a-a19eff6fc04a" providerId="ADAL" clId="{02B921EB-BB5F-47F0-A022-AD8AB56E9CAE}" dt="2024-02-20T13:23:10.305" v="127" actId="478"/>
          <ac:spMkLst>
            <pc:docMk/>
            <pc:sldMasterMk cId="1281417366" sldId="2147483670"/>
            <ac:spMk id="3" creationId="{00000000-0000-0000-0000-000000000000}"/>
          </ac:spMkLst>
        </pc:spChg>
        <pc:spChg chg="del">
          <ac:chgData name="Franziska Händschel" userId="e2149472-3187-4d00-b16a-a19eff6fc04a" providerId="ADAL" clId="{02B921EB-BB5F-47F0-A022-AD8AB56E9CAE}" dt="2024-02-20T13:23:10.305" v="127" actId="478"/>
          <ac:spMkLst>
            <pc:docMk/>
            <pc:sldMasterMk cId="1281417366" sldId="2147483670"/>
            <ac:spMk id="4" creationId="{00000000-0000-0000-0000-000000000000}"/>
          </ac:spMkLst>
        </pc:spChg>
        <pc:spChg chg="del">
          <ac:chgData name="Franziska Händschel" userId="e2149472-3187-4d00-b16a-a19eff6fc04a" providerId="ADAL" clId="{02B921EB-BB5F-47F0-A022-AD8AB56E9CAE}" dt="2024-02-20T13:23:10.305" v="127" actId="478"/>
          <ac:spMkLst>
            <pc:docMk/>
            <pc:sldMasterMk cId="1281417366" sldId="2147483670"/>
            <ac:spMk id="5" creationId="{00000000-0000-0000-0000-000000000000}"/>
          </ac:spMkLst>
        </pc:spChg>
        <pc:spChg chg="del">
          <ac:chgData name="Franziska Händschel" userId="e2149472-3187-4d00-b16a-a19eff6fc04a" providerId="ADAL" clId="{02B921EB-BB5F-47F0-A022-AD8AB56E9CAE}" dt="2024-02-20T13:23:10.305" v="127" actId="478"/>
          <ac:spMkLst>
            <pc:docMk/>
            <pc:sldMasterMk cId="1281417366" sldId="2147483670"/>
            <ac:spMk id="6" creationId="{00000000-0000-0000-0000-000000000000}"/>
          </ac:spMkLst>
        </pc:spChg>
        <pc:spChg chg="add del mod">
          <ac:chgData name="Franziska Händschel" userId="e2149472-3187-4d00-b16a-a19eff6fc04a" providerId="ADAL" clId="{02B921EB-BB5F-47F0-A022-AD8AB56E9CAE}" dt="2024-02-20T13:27:11.718" v="157" actId="21"/>
          <ac:spMkLst>
            <pc:docMk/>
            <pc:sldMasterMk cId="1281417366" sldId="2147483670"/>
            <ac:spMk id="7" creationId="{7903EA40-9411-0E1B-BD2F-5341E207E2CD}"/>
          </ac:spMkLst>
        </pc:spChg>
        <pc:spChg chg="mod">
          <ac:chgData name="Franziska Händschel" userId="e2149472-3187-4d00-b16a-a19eff6fc04a" providerId="ADAL" clId="{02B921EB-BB5F-47F0-A022-AD8AB56E9CAE}" dt="2024-02-20T13:23:10.858" v="128"/>
          <ac:spMkLst>
            <pc:docMk/>
            <pc:sldMasterMk cId="1281417366" sldId="2147483670"/>
            <ac:spMk id="10" creationId="{1334FFD2-B5D9-B8E5-2DA4-5204158A4298}"/>
          </ac:spMkLst>
        </pc:spChg>
        <pc:grpChg chg="add del mod">
          <ac:chgData name="Franziska Händschel" userId="e2149472-3187-4d00-b16a-a19eff6fc04a" providerId="ADAL" clId="{02B921EB-BB5F-47F0-A022-AD8AB56E9CAE}" dt="2024-02-20T13:29:52.912" v="199" actId="21"/>
          <ac:grpSpMkLst>
            <pc:docMk/>
            <pc:sldMasterMk cId="1281417366" sldId="2147483670"/>
            <ac:grpSpMk id="8" creationId="{19D6B4BE-96EC-93F4-08EE-1DE5A982560E}"/>
          </ac:grpSpMkLst>
        </pc:grpChg>
        <pc:picChg chg="mod">
          <ac:chgData name="Franziska Händschel" userId="e2149472-3187-4d00-b16a-a19eff6fc04a" providerId="ADAL" clId="{02B921EB-BB5F-47F0-A022-AD8AB56E9CAE}" dt="2024-02-20T13:23:10.858" v="128"/>
          <ac:picMkLst>
            <pc:docMk/>
            <pc:sldMasterMk cId="1281417366" sldId="2147483670"/>
            <ac:picMk id="9" creationId="{6293F8D3-CF6A-90CC-9128-D5C3823ACE9A}"/>
          </ac:picMkLst>
        </pc:picChg>
        <pc:sldLayoutChg chg="del">
          <pc:chgData name="Franziska Händschel" userId="e2149472-3187-4d00-b16a-a19eff6fc04a" providerId="ADAL" clId="{02B921EB-BB5F-47F0-A022-AD8AB56E9CAE}" dt="2024-02-20T13:23:06.620" v="116" actId="2696"/>
          <pc:sldLayoutMkLst>
            <pc:docMk/>
            <pc:sldMasterMk cId="1281417366" sldId="2147483670"/>
            <pc:sldLayoutMk cId="1328520882" sldId="2147483671"/>
          </pc:sldLayoutMkLst>
        </pc:sldLayoutChg>
        <pc:sldLayoutChg chg="del">
          <pc:chgData name="Franziska Händschel" userId="e2149472-3187-4d00-b16a-a19eff6fc04a" providerId="ADAL" clId="{02B921EB-BB5F-47F0-A022-AD8AB56E9CAE}" dt="2024-02-20T13:23:06.635" v="117" actId="2696"/>
          <pc:sldLayoutMkLst>
            <pc:docMk/>
            <pc:sldMasterMk cId="1281417366" sldId="2147483670"/>
            <pc:sldLayoutMk cId="1979423684" sldId="2147483672"/>
          </pc:sldLayoutMkLst>
        </pc:sldLayoutChg>
        <pc:sldLayoutChg chg="del">
          <pc:chgData name="Franziska Händschel" userId="e2149472-3187-4d00-b16a-a19eff6fc04a" providerId="ADAL" clId="{02B921EB-BB5F-47F0-A022-AD8AB56E9CAE}" dt="2024-02-20T13:23:06.651" v="118" actId="2696"/>
          <pc:sldLayoutMkLst>
            <pc:docMk/>
            <pc:sldMasterMk cId="1281417366" sldId="2147483670"/>
            <pc:sldLayoutMk cId="1535474187" sldId="2147483673"/>
          </pc:sldLayoutMkLst>
        </pc:sldLayoutChg>
        <pc:sldLayoutChg chg="del">
          <pc:chgData name="Franziska Händschel" userId="e2149472-3187-4d00-b16a-a19eff6fc04a" providerId="ADAL" clId="{02B921EB-BB5F-47F0-A022-AD8AB56E9CAE}" dt="2024-02-20T13:23:06.667" v="119" actId="2696"/>
          <pc:sldLayoutMkLst>
            <pc:docMk/>
            <pc:sldMasterMk cId="1281417366" sldId="2147483670"/>
            <pc:sldLayoutMk cId="2627823770" sldId="2147483674"/>
          </pc:sldLayoutMkLst>
        </pc:sldLayoutChg>
        <pc:sldLayoutChg chg="del">
          <pc:chgData name="Franziska Händschel" userId="e2149472-3187-4d00-b16a-a19eff6fc04a" providerId="ADAL" clId="{02B921EB-BB5F-47F0-A022-AD8AB56E9CAE}" dt="2024-02-20T13:23:06.683" v="120" actId="2696"/>
          <pc:sldLayoutMkLst>
            <pc:docMk/>
            <pc:sldMasterMk cId="1281417366" sldId="2147483670"/>
            <pc:sldLayoutMk cId="3116489982" sldId="2147483675"/>
          </pc:sldLayoutMkLst>
        </pc:sldLayoutChg>
        <pc:sldLayoutChg chg="del">
          <pc:chgData name="Franziska Händschel" userId="e2149472-3187-4d00-b16a-a19eff6fc04a" providerId="ADAL" clId="{02B921EB-BB5F-47F0-A022-AD8AB56E9CAE}" dt="2024-02-20T13:23:06.683" v="121" actId="2696"/>
          <pc:sldLayoutMkLst>
            <pc:docMk/>
            <pc:sldMasterMk cId="1281417366" sldId="2147483670"/>
            <pc:sldLayoutMk cId="555266506" sldId="2147483676"/>
          </pc:sldLayoutMkLst>
        </pc:sldLayoutChg>
        <pc:sldLayoutChg chg="del">
          <pc:chgData name="Franziska Händschel" userId="e2149472-3187-4d00-b16a-a19eff6fc04a" providerId="ADAL" clId="{02B921EB-BB5F-47F0-A022-AD8AB56E9CAE}" dt="2024-02-20T13:23:06.683" v="122" actId="2696"/>
          <pc:sldLayoutMkLst>
            <pc:docMk/>
            <pc:sldMasterMk cId="1281417366" sldId="2147483670"/>
            <pc:sldLayoutMk cId="2240340693" sldId="2147483677"/>
          </pc:sldLayoutMkLst>
        </pc:sldLayoutChg>
        <pc:sldLayoutChg chg="del">
          <pc:chgData name="Franziska Händschel" userId="e2149472-3187-4d00-b16a-a19eff6fc04a" providerId="ADAL" clId="{02B921EB-BB5F-47F0-A022-AD8AB56E9CAE}" dt="2024-02-20T13:23:06.698" v="123" actId="2696"/>
          <pc:sldLayoutMkLst>
            <pc:docMk/>
            <pc:sldMasterMk cId="1281417366" sldId="2147483670"/>
            <pc:sldLayoutMk cId="773512804" sldId="2147483678"/>
          </pc:sldLayoutMkLst>
        </pc:sldLayoutChg>
        <pc:sldLayoutChg chg="del">
          <pc:chgData name="Franziska Händschel" userId="e2149472-3187-4d00-b16a-a19eff6fc04a" providerId="ADAL" clId="{02B921EB-BB5F-47F0-A022-AD8AB56E9CAE}" dt="2024-02-20T13:23:06.698" v="124" actId="2696"/>
          <pc:sldLayoutMkLst>
            <pc:docMk/>
            <pc:sldMasterMk cId="1281417366" sldId="2147483670"/>
            <pc:sldLayoutMk cId="892499498" sldId="2147483679"/>
          </pc:sldLayoutMkLst>
        </pc:sldLayoutChg>
        <pc:sldLayoutChg chg="del">
          <pc:chgData name="Franziska Händschel" userId="e2149472-3187-4d00-b16a-a19eff6fc04a" providerId="ADAL" clId="{02B921EB-BB5F-47F0-A022-AD8AB56E9CAE}" dt="2024-02-20T13:23:06.714" v="125" actId="2696"/>
          <pc:sldLayoutMkLst>
            <pc:docMk/>
            <pc:sldMasterMk cId="1281417366" sldId="2147483670"/>
            <pc:sldLayoutMk cId="1585501027" sldId="2147483680"/>
          </pc:sldLayoutMkLst>
        </pc:sldLayoutChg>
        <pc:sldLayoutChg chg="del">
          <pc:chgData name="Franziska Händschel" userId="e2149472-3187-4d00-b16a-a19eff6fc04a" providerId="ADAL" clId="{02B921EB-BB5F-47F0-A022-AD8AB56E9CAE}" dt="2024-02-20T13:23:06.714" v="126" actId="2696"/>
          <pc:sldLayoutMkLst>
            <pc:docMk/>
            <pc:sldMasterMk cId="1281417366" sldId="2147483670"/>
            <pc:sldLayoutMk cId="2150690308" sldId="2147483681"/>
          </pc:sldLayoutMkLst>
        </pc:sldLayoutChg>
        <pc:sldLayoutChg chg="addSp delSp modSp mod">
          <pc:chgData name="Franziska Händschel" userId="e2149472-3187-4d00-b16a-a19eff6fc04a" providerId="ADAL" clId="{02B921EB-BB5F-47F0-A022-AD8AB56E9CAE}" dt="2024-02-20T13:49:37.222" v="446" actId="207"/>
          <pc:sldLayoutMkLst>
            <pc:docMk/>
            <pc:sldMasterMk cId="1281417366" sldId="2147483670"/>
            <pc:sldLayoutMk cId="3717387956" sldId="2147483682"/>
          </pc:sldLayoutMkLst>
          <pc:spChg chg="add mod">
            <ac:chgData name="Franziska Händschel" userId="e2149472-3187-4d00-b16a-a19eff6fc04a" providerId="ADAL" clId="{02B921EB-BB5F-47F0-A022-AD8AB56E9CAE}" dt="2024-02-20T13:24:49.375" v="144" actId="207"/>
            <ac:spMkLst>
              <pc:docMk/>
              <pc:sldMasterMk cId="1281417366" sldId="2147483670"/>
              <pc:sldLayoutMk cId="3717387956" sldId="2147483682"/>
              <ac:spMk id="5" creationId="{88D619C0-12DF-2B49-EC32-9DBE531DC7B4}"/>
            </ac:spMkLst>
          </pc:spChg>
          <pc:spChg chg="add del mod">
            <ac:chgData name="Franziska Händschel" userId="e2149472-3187-4d00-b16a-a19eff6fc04a" providerId="ADAL" clId="{02B921EB-BB5F-47F0-A022-AD8AB56E9CAE}" dt="2024-02-20T13:27:17.392" v="164" actId="478"/>
            <ac:spMkLst>
              <pc:docMk/>
              <pc:sldMasterMk cId="1281417366" sldId="2147483670"/>
              <pc:sldLayoutMk cId="3717387956" sldId="2147483682"/>
              <ac:spMk id="6" creationId="{7903EA40-9411-0E1B-BD2F-5341E207E2CD}"/>
            </ac:spMkLst>
          </pc:spChg>
          <pc:spChg chg="del">
            <ac:chgData name="Franziska Händschel" userId="e2149472-3187-4d00-b16a-a19eff6fc04a" providerId="ADAL" clId="{02B921EB-BB5F-47F0-A022-AD8AB56E9CAE}" dt="2024-02-20T13:24:01.907" v="133" actId="478"/>
            <ac:spMkLst>
              <pc:docMk/>
              <pc:sldMasterMk cId="1281417366" sldId="2147483670"/>
              <pc:sldLayoutMk cId="3717387956" sldId="2147483682"/>
              <ac:spMk id="7" creationId="{083151D8-122D-1CAE-2D5B-60C51FD02334}"/>
            </ac:spMkLst>
          </pc:spChg>
          <pc:spChg chg="add mod">
            <ac:chgData name="Franziska Händschel" userId="e2149472-3187-4d00-b16a-a19eff6fc04a" providerId="ADAL" clId="{02B921EB-BB5F-47F0-A022-AD8AB56E9CAE}" dt="2024-02-20T13:49:37.222" v="446" actId="207"/>
            <ac:spMkLst>
              <pc:docMk/>
              <pc:sldMasterMk cId="1281417366" sldId="2147483670"/>
              <pc:sldLayoutMk cId="3717387956" sldId="2147483682"/>
              <ac:spMk id="8" creationId="{43B73A4F-5E1A-6A97-3BEA-DD281FD35758}"/>
            </ac:spMkLst>
          </pc:spChg>
          <pc:spChg chg="mod">
            <ac:chgData name="Franziska Händschel" userId="e2149472-3187-4d00-b16a-a19eff6fc04a" providerId="ADAL" clId="{02B921EB-BB5F-47F0-A022-AD8AB56E9CAE}" dt="2024-02-20T13:29:54.964" v="200"/>
            <ac:spMkLst>
              <pc:docMk/>
              <pc:sldMasterMk cId="1281417366" sldId="2147483670"/>
              <pc:sldLayoutMk cId="3717387956" sldId="2147483682"/>
              <ac:spMk id="11" creationId="{1334FFD2-B5D9-B8E5-2DA4-5204158A4298}"/>
            </ac:spMkLst>
          </pc:spChg>
          <pc:spChg chg="add mod">
            <ac:chgData name="Franziska Händschel" userId="e2149472-3187-4d00-b16a-a19eff6fc04a" providerId="ADAL" clId="{02B921EB-BB5F-47F0-A022-AD8AB56E9CAE}" dt="2024-02-20T13:42:34.278" v="381"/>
            <ac:spMkLst>
              <pc:docMk/>
              <pc:sldMasterMk cId="1281417366" sldId="2147483670"/>
              <pc:sldLayoutMk cId="3717387956" sldId="2147483682"/>
              <ac:spMk id="12" creationId="{C7E09CBE-40AF-1683-0107-8ACC9AB04788}"/>
            </ac:spMkLst>
          </pc:spChg>
          <pc:spChg chg="add mod">
            <ac:chgData name="Franziska Händschel" userId="e2149472-3187-4d00-b16a-a19eff6fc04a" providerId="ADAL" clId="{02B921EB-BB5F-47F0-A022-AD8AB56E9CAE}" dt="2024-02-20T13:49:32.630" v="445" actId="2085"/>
            <ac:spMkLst>
              <pc:docMk/>
              <pc:sldMasterMk cId="1281417366" sldId="2147483670"/>
              <pc:sldLayoutMk cId="3717387956" sldId="2147483682"/>
              <ac:spMk id="22" creationId="{1105B80B-C3A2-E48D-21D1-DE56F77461FA}"/>
            </ac:spMkLst>
          </pc:spChg>
          <pc:grpChg chg="del">
            <ac:chgData name="Franziska Händschel" userId="e2149472-3187-4d00-b16a-a19eff6fc04a" providerId="ADAL" clId="{02B921EB-BB5F-47F0-A022-AD8AB56E9CAE}" dt="2024-02-20T13:24:01.907" v="133" actId="478"/>
            <ac:grpSpMkLst>
              <pc:docMk/>
              <pc:sldMasterMk cId="1281417366" sldId="2147483670"/>
              <pc:sldLayoutMk cId="3717387956" sldId="2147483682"/>
              <ac:grpSpMk id="2" creationId="{4D0955DD-57CF-DFA8-C489-048EB8EC7547}"/>
            </ac:grpSpMkLst>
          </pc:grpChg>
          <pc:grpChg chg="add mod">
            <ac:chgData name="Franziska Händschel" userId="e2149472-3187-4d00-b16a-a19eff6fc04a" providerId="ADAL" clId="{02B921EB-BB5F-47F0-A022-AD8AB56E9CAE}" dt="2024-02-20T13:29:54.964" v="200"/>
            <ac:grpSpMkLst>
              <pc:docMk/>
              <pc:sldMasterMk cId="1281417366" sldId="2147483670"/>
              <pc:sldLayoutMk cId="3717387956" sldId="2147483682"/>
              <ac:grpSpMk id="9" creationId="{19D6B4BE-96EC-93F4-08EE-1DE5A982560E}"/>
            </ac:grpSpMkLst>
          </pc:grpChg>
          <pc:picChg chg="mod">
            <ac:chgData name="Franziska Händschel" userId="e2149472-3187-4d00-b16a-a19eff6fc04a" providerId="ADAL" clId="{02B921EB-BB5F-47F0-A022-AD8AB56E9CAE}" dt="2024-02-20T13:29:54.964" v="200"/>
            <ac:picMkLst>
              <pc:docMk/>
              <pc:sldMasterMk cId="1281417366" sldId="2147483670"/>
              <pc:sldLayoutMk cId="3717387956" sldId="2147483682"/>
              <ac:picMk id="10" creationId="{6293F8D3-CF6A-90CC-9128-D5C3823ACE9A}"/>
            </ac:picMkLst>
          </pc:picChg>
          <pc:picChg chg="add mod">
            <ac:chgData name="Franziska Händschel" userId="e2149472-3187-4d00-b16a-a19eff6fc04a" providerId="ADAL" clId="{02B921EB-BB5F-47F0-A022-AD8AB56E9CAE}" dt="2024-02-20T13:42:34.278" v="381"/>
            <ac:picMkLst>
              <pc:docMk/>
              <pc:sldMasterMk cId="1281417366" sldId="2147483670"/>
              <pc:sldLayoutMk cId="3717387956" sldId="2147483682"/>
              <ac:picMk id="13" creationId="{E9D3C1F9-60FF-A153-7338-BE1F80CDD774}"/>
            </ac:picMkLst>
          </pc:picChg>
        </pc:sldLayoutChg>
        <pc:sldLayoutChg chg="addSp delSp modSp mod">
          <pc:chgData name="Franziska Händschel" userId="e2149472-3187-4d00-b16a-a19eff6fc04a" providerId="ADAL" clId="{02B921EB-BB5F-47F0-A022-AD8AB56E9CAE}" dt="2024-02-20T13:50:05.303" v="447" actId="207"/>
          <pc:sldLayoutMkLst>
            <pc:docMk/>
            <pc:sldMasterMk cId="1281417366" sldId="2147483670"/>
            <pc:sldLayoutMk cId="2478805971" sldId="2147483683"/>
          </pc:sldLayoutMkLst>
          <pc:spChg chg="add mod">
            <ac:chgData name="Franziska Händschel" userId="e2149472-3187-4d00-b16a-a19eff6fc04a" providerId="ADAL" clId="{02B921EB-BB5F-47F0-A022-AD8AB56E9CAE}" dt="2024-02-20T13:50:05.303" v="447" actId="207"/>
            <ac:spMkLst>
              <pc:docMk/>
              <pc:sldMasterMk cId="1281417366" sldId="2147483670"/>
              <pc:sldLayoutMk cId="2478805971" sldId="2147483683"/>
              <ac:spMk id="5" creationId="{4C921D08-711E-59AF-5BA8-71D89404A12E}"/>
            </ac:spMkLst>
          </pc:spChg>
          <pc:spChg chg="add mod">
            <ac:chgData name="Franziska Händschel" userId="e2149472-3187-4d00-b16a-a19eff6fc04a" providerId="ADAL" clId="{02B921EB-BB5F-47F0-A022-AD8AB56E9CAE}" dt="2024-02-20T13:27:42.540" v="172" actId="20577"/>
            <ac:spMkLst>
              <pc:docMk/>
              <pc:sldMasterMk cId="1281417366" sldId="2147483670"/>
              <pc:sldLayoutMk cId="2478805971" sldId="2147483683"/>
              <ac:spMk id="6" creationId="{591C2552-609D-6971-F541-87B96956EFB6}"/>
            </ac:spMkLst>
          </pc:spChg>
          <pc:spChg chg="del">
            <ac:chgData name="Franziska Händschel" userId="e2149472-3187-4d00-b16a-a19eff6fc04a" providerId="ADAL" clId="{02B921EB-BB5F-47F0-A022-AD8AB56E9CAE}" dt="2024-02-20T13:24:05.073" v="134" actId="478"/>
            <ac:spMkLst>
              <pc:docMk/>
              <pc:sldMasterMk cId="1281417366" sldId="2147483670"/>
              <pc:sldLayoutMk cId="2478805971" sldId="2147483683"/>
              <ac:spMk id="7" creationId="{D18FA00E-B66B-6F7B-BA57-84F69FDDC498}"/>
            </ac:spMkLst>
          </pc:spChg>
          <pc:spChg chg="mod">
            <ac:chgData name="Franziska Händschel" userId="e2149472-3187-4d00-b16a-a19eff6fc04a" providerId="ADAL" clId="{02B921EB-BB5F-47F0-A022-AD8AB56E9CAE}" dt="2024-02-20T13:29:56.324" v="201"/>
            <ac:spMkLst>
              <pc:docMk/>
              <pc:sldMasterMk cId="1281417366" sldId="2147483670"/>
              <pc:sldLayoutMk cId="2478805971" sldId="2147483683"/>
              <ac:spMk id="11" creationId="{7E83AB1A-87C4-C7AD-995A-4612D3C1A53A}"/>
            </ac:spMkLst>
          </pc:spChg>
          <pc:spChg chg="add mod">
            <ac:chgData name="Franziska Händschel" userId="e2149472-3187-4d00-b16a-a19eff6fc04a" providerId="ADAL" clId="{02B921EB-BB5F-47F0-A022-AD8AB56E9CAE}" dt="2024-02-20T13:42:44.929" v="383"/>
            <ac:spMkLst>
              <pc:docMk/>
              <pc:sldMasterMk cId="1281417366" sldId="2147483670"/>
              <pc:sldLayoutMk cId="2478805971" sldId="2147483683"/>
              <ac:spMk id="30" creationId="{E9668DC6-AD4B-9478-A58F-56937C096772}"/>
            </ac:spMkLst>
          </pc:spChg>
          <pc:spChg chg="add mod">
            <ac:chgData name="Franziska Händschel" userId="e2149472-3187-4d00-b16a-a19eff6fc04a" providerId="ADAL" clId="{02B921EB-BB5F-47F0-A022-AD8AB56E9CAE}" dt="2024-02-20T13:42:44.929" v="383"/>
            <ac:spMkLst>
              <pc:docMk/>
              <pc:sldMasterMk cId="1281417366" sldId="2147483670"/>
              <pc:sldLayoutMk cId="2478805971" sldId="2147483683"/>
              <ac:spMk id="40" creationId="{CAC665D7-9BE3-5330-8DED-804DA990FF63}"/>
            </ac:spMkLst>
          </pc:spChg>
          <pc:spChg chg="add mod">
            <ac:chgData name="Franziska Händschel" userId="e2149472-3187-4d00-b16a-a19eff6fc04a" providerId="ADAL" clId="{02B921EB-BB5F-47F0-A022-AD8AB56E9CAE}" dt="2024-02-20T13:42:44.929" v="383"/>
            <ac:spMkLst>
              <pc:docMk/>
              <pc:sldMasterMk cId="1281417366" sldId="2147483670"/>
              <pc:sldLayoutMk cId="2478805971" sldId="2147483683"/>
              <ac:spMk id="58" creationId="{3AB87A7E-DA6A-7A9C-3BEC-43C708758B3D}"/>
            </ac:spMkLst>
          </pc:spChg>
          <pc:grpChg chg="del">
            <ac:chgData name="Franziska Händschel" userId="e2149472-3187-4d00-b16a-a19eff6fc04a" providerId="ADAL" clId="{02B921EB-BB5F-47F0-A022-AD8AB56E9CAE}" dt="2024-02-20T13:24:05.073" v="134" actId="478"/>
            <ac:grpSpMkLst>
              <pc:docMk/>
              <pc:sldMasterMk cId="1281417366" sldId="2147483670"/>
              <pc:sldLayoutMk cId="2478805971" sldId="2147483683"/>
              <ac:grpSpMk id="2" creationId="{67E6B806-EA91-2F19-707C-4C24FEC6C3DB}"/>
            </ac:grpSpMkLst>
          </pc:grpChg>
          <pc:grpChg chg="add mod">
            <ac:chgData name="Franziska Händschel" userId="e2149472-3187-4d00-b16a-a19eff6fc04a" providerId="ADAL" clId="{02B921EB-BB5F-47F0-A022-AD8AB56E9CAE}" dt="2024-02-20T13:29:56.324" v="201"/>
            <ac:grpSpMkLst>
              <pc:docMk/>
              <pc:sldMasterMk cId="1281417366" sldId="2147483670"/>
              <pc:sldLayoutMk cId="2478805971" sldId="2147483683"/>
              <ac:grpSpMk id="9" creationId="{FFB17537-EBD5-3189-CED7-8A112BD68D14}"/>
            </ac:grpSpMkLst>
          </pc:grpChg>
          <pc:picChg chg="mod">
            <ac:chgData name="Franziska Händschel" userId="e2149472-3187-4d00-b16a-a19eff6fc04a" providerId="ADAL" clId="{02B921EB-BB5F-47F0-A022-AD8AB56E9CAE}" dt="2024-02-20T13:29:56.324" v="201"/>
            <ac:picMkLst>
              <pc:docMk/>
              <pc:sldMasterMk cId="1281417366" sldId="2147483670"/>
              <pc:sldLayoutMk cId="2478805971" sldId="2147483683"/>
              <ac:picMk id="10" creationId="{E55DD529-2762-FBB3-A2EC-DA14EEF4F0DD}"/>
            </ac:picMkLst>
          </pc:picChg>
        </pc:sldLayoutChg>
        <pc:sldLayoutChg chg="addSp delSp modSp mod">
          <pc:chgData name="Franziska Händschel" userId="e2149472-3187-4d00-b16a-a19eff6fc04a" providerId="ADAL" clId="{02B921EB-BB5F-47F0-A022-AD8AB56E9CAE}" dt="2024-02-20T13:31:43.990" v="227" actId="20577"/>
          <pc:sldLayoutMkLst>
            <pc:docMk/>
            <pc:sldMasterMk cId="1281417366" sldId="2147483670"/>
            <pc:sldLayoutMk cId="1469229420" sldId="2147483684"/>
          </pc:sldLayoutMkLst>
          <pc:spChg chg="add del mod">
            <ac:chgData name="Franziska Händschel" userId="e2149472-3187-4d00-b16a-a19eff6fc04a" providerId="ADAL" clId="{02B921EB-BB5F-47F0-A022-AD8AB56E9CAE}" dt="2024-02-20T13:31:41.107" v="224" actId="478"/>
            <ac:spMkLst>
              <pc:docMk/>
              <pc:sldMasterMk cId="1281417366" sldId="2147483670"/>
              <pc:sldLayoutMk cId="1469229420" sldId="2147483684"/>
              <ac:spMk id="2" creationId="{EA9386E0-D6A3-3C2D-A0ED-4B496FB9F4D0}"/>
            </ac:spMkLst>
          </pc:spChg>
          <pc:spChg chg="add mod">
            <ac:chgData name="Franziska Händschel" userId="e2149472-3187-4d00-b16a-a19eff6fc04a" providerId="ADAL" clId="{02B921EB-BB5F-47F0-A022-AD8AB56E9CAE}" dt="2024-02-20T13:28:38.300" v="193"/>
            <ac:spMkLst>
              <pc:docMk/>
              <pc:sldMasterMk cId="1281417366" sldId="2147483670"/>
              <pc:sldLayoutMk cId="1469229420" sldId="2147483684"/>
              <ac:spMk id="3" creationId="{9CDC0000-D87F-7673-EEF7-563AB0DC6887}"/>
            </ac:spMkLst>
          </pc:spChg>
          <pc:spChg chg="add mod">
            <ac:chgData name="Franziska Händschel" userId="e2149472-3187-4d00-b16a-a19eff6fc04a" providerId="ADAL" clId="{02B921EB-BB5F-47F0-A022-AD8AB56E9CAE}" dt="2024-02-20T13:28:32.993" v="192"/>
            <ac:spMkLst>
              <pc:docMk/>
              <pc:sldMasterMk cId="1281417366" sldId="2147483670"/>
              <pc:sldLayoutMk cId="1469229420" sldId="2147483684"/>
              <ac:spMk id="4" creationId="{08B94E9A-7D89-154F-5984-D634B42DFD23}"/>
            </ac:spMkLst>
          </pc:spChg>
          <pc:spChg chg="add mod">
            <ac:chgData name="Franziska Händschel" userId="e2149472-3187-4d00-b16a-a19eff6fc04a" providerId="ADAL" clId="{02B921EB-BB5F-47F0-A022-AD8AB56E9CAE}" dt="2024-02-20T13:28:32.993" v="192"/>
            <ac:spMkLst>
              <pc:docMk/>
              <pc:sldMasterMk cId="1281417366" sldId="2147483670"/>
              <pc:sldLayoutMk cId="1469229420" sldId="2147483684"/>
              <ac:spMk id="6" creationId="{2B9F2CF9-5FC8-3F75-17FD-88ED8AB7A596}"/>
            </ac:spMkLst>
          </pc:spChg>
          <pc:spChg chg="add mod">
            <ac:chgData name="Franziska Händschel" userId="e2149472-3187-4d00-b16a-a19eff6fc04a" providerId="ADAL" clId="{02B921EB-BB5F-47F0-A022-AD8AB56E9CAE}" dt="2024-02-20T13:28:32.993" v="192"/>
            <ac:spMkLst>
              <pc:docMk/>
              <pc:sldMasterMk cId="1281417366" sldId="2147483670"/>
              <pc:sldLayoutMk cId="1469229420" sldId="2147483684"/>
              <ac:spMk id="7" creationId="{D4B5FF55-007E-2218-6892-A5A34EAD1D00}"/>
            </ac:spMkLst>
          </pc:spChg>
          <pc:spChg chg="add mod">
            <ac:chgData name="Franziska Händschel" userId="e2149472-3187-4d00-b16a-a19eff6fc04a" providerId="ADAL" clId="{02B921EB-BB5F-47F0-A022-AD8AB56E9CAE}" dt="2024-02-20T13:28:32.993" v="192"/>
            <ac:spMkLst>
              <pc:docMk/>
              <pc:sldMasterMk cId="1281417366" sldId="2147483670"/>
              <pc:sldLayoutMk cId="1469229420" sldId="2147483684"/>
              <ac:spMk id="8" creationId="{6BD79637-3E83-77DF-0098-BB849A7E5B7D}"/>
            </ac:spMkLst>
          </pc:spChg>
          <pc:spChg chg="add mod">
            <ac:chgData name="Franziska Händschel" userId="e2149472-3187-4d00-b16a-a19eff6fc04a" providerId="ADAL" clId="{02B921EB-BB5F-47F0-A022-AD8AB56E9CAE}" dt="2024-02-20T13:28:32.993" v="192"/>
            <ac:spMkLst>
              <pc:docMk/>
              <pc:sldMasterMk cId="1281417366" sldId="2147483670"/>
              <pc:sldLayoutMk cId="1469229420" sldId="2147483684"/>
              <ac:spMk id="9" creationId="{5A8CBCF9-2676-D8C4-9A07-295F9D4C63D3}"/>
            </ac:spMkLst>
          </pc:spChg>
          <pc:spChg chg="add mod">
            <ac:chgData name="Franziska Händschel" userId="e2149472-3187-4d00-b16a-a19eff6fc04a" providerId="ADAL" clId="{02B921EB-BB5F-47F0-A022-AD8AB56E9CAE}" dt="2024-02-20T13:28:32.993" v="192"/>
            <ac:spMkLst>
              <pc:docMk/>
              <pc:sldMasterMk cId="1281417366" sldId="2147483670"/>
              <pc:sldLayoutMk cId="1469229420" sldId="2147483684"/>
              <ac:spMk id="10" creationId="{C3381648-B802-1B34-3B9B-3243ED5ED8AA}"/>
            </ac:spMkLst>
          </pc:spChg>
          <pc:spChg chg="add mod">
            <ac:chgData name="Franziska Händschel" userId="e2149472-3187-4d00-b16a-a19eff6fc04a" providerId="ADAL" clId="{02B921EB-BB5F-47F0-A022-AD8AB56E9CAE}" dt="2024-02-20T13:28:32.993" v="192"/>
            <ac:spMkLst>
              <pc:docMk/>
              <pc:sldMasterMk cId="1281417366" sldId="2147483670"/>
              <pc:sldLayoutMk cId="1469229420" sldId="2147483684"/>
              <ac:spMk id="11" creationId="{D24B96B5-7DD2-3017-E984-0B7C093FE4E3}"/>
            </ac:spMkLst>
          </pc:spChg>
          <pc:spChg chg="mod">
            <ac:chgData name="Franziska Händschel" userId="e2149472-3187-4d00-b16a-a19eff6fc04a" providerId="ADAL" clId="{02B921EB-BB5F-47F0-A022-AD8AB56E9CAE}" dt="2024-02-20T13:28:32.993" v="192"/>
            <ac:spMkLst>
              <pc:docMk/>
              <pc:sldMasterMk cId="1281417366" sldId="2147483670"/>
              <pc:sldLayoutMk cId="1469229420" sldId="2147483684"/>
              <ac:spMk id="14" creationId="{6EF3466E-E37A-8045-A56F-D6C2D25562CA}"/>
            </ac:spMkLst>
          </pc:spChg>
          <pc:spChg chg="add mod">
            <ac:chgData name="Franziska Händschel" userId="e2149472-3187-4d00-b16a-a19eff6fc04a" providerId="ADAL" clId="{02B921EB-BB5F-47F0-A022-AD8AB56E9CAE}" dt="2024-02-20T13:28:32.993" v="192"/>
            <ac:spMkLst>
              <pc:docMk/>
              <pc:sldMasterMk cId="1281417366" sldId="2147483670"/>
              <pc:sldLayoutMk cId="1469229420" sldId="2147483684"/>
              <ac:spMk id="15" creationId="{CEB2BBDF-94E7-1DFC-BFE8-3D882B7F38D1}"/>
            </ac:spMkLst>
          </pc:spChg>
          <pc:spChg chg="add mod">
            <ac:chgData name="Franziska Händschel" userId="e2149472-3187-4d00-b16a-a19eff6fc04a" providerId="ADAL" clId="{02B921EB-BB5F-47F0-A022-AD8AB56E9CAE}" dt="2024-02-20T13:28:38.300" v="193"/>
            <ac:spMkLst>
              <pc:docMk/>
              <pc:sldMasterMk cId="1281417366" sldId="2147483670"/>
              <pc:sldLayoutMk cId="1469229420" sldId="2147483684"/>
              <ac:spMk id="17" creationId="{08ADD834-53AC-3B2A-0DFE-0CE3B4EFF4F4}"/>
            </ac:spMkLst>
          </pc:spChg>
          <pc:spChg chg="add mod">
            <ac:chgData name="Franziska Händschel" userId="e2149472-3187-4d00-b16a-a19eff6fc04a" providerId="ADAL" clId="{02B921EB-BB5F-47F0-A022-AD8AB56E9CAE}" dt="2024-02-20T13:28:38.300" v="193"/>
            <ac:spMkLst>
              <pc:docMk/>
              <pc:sldMasterMk cId="1281417366" sldId="2147483670"/>
              <pc:sldLayoutMk cId="1469229420" sldId="2147483684"/>
              <ac:spMk id="18" creationId="{5A2ED37D-8C90-1D75-998B-680139D9431D}"/>
            </ac:spMkLst>
          </pc:spChg>
          <pc:spChg chg="add mod">
            <ac:chgData name="Franziska Händschel" userId="e2149472-3187-4d00-b16a-a19eff6fc04a" providerId="ADAL" clId="{02B921EB-BB5F-47F0-A022-AD8AB56E9CAE}" dt="2024-02-20T13:28:38.300" v="193"/>
            <ac:spMkLst>
              <pc:docMk/>
              <pc:sldMasterMk cId="1281417366" sldId="2147483670"/>
              <pc:sldLayoutMk cId="1469229420" sldId="2147483684"/>
              <ac:spMk id="19" creationId="{C36403A1-64D6-E177-458D-D6AFBCFD0419}"/>
            </ac:spMkLst>
          </pc:spChg>
          <pc:spChg chg="add mod">
            <ac:chgData name="Franziska Händschel" userId="e2149472-3187-4d00-b16a-a19eff6fc04a" providerId="ADAL" clId="{02B921EB-BB5F-47F0-A022-AD8AB56E9CAE}" dt="2024-02-20T13:28:38.300" v="193"/>
            <ac:spMkLst>
              <pc:docMk/>
              <pc:sldMasterMk cId="1281417366" sldId="2147483670"/>
              <pc:sldLayoutMk cId="1469229420" sldId="2147483684"/>
              <ac:spMk id="20" creationId="{CB6C6DDB-D268-40AB-C431-173B26A18CEB}"/>
            </ac:spMkLst>
          </pc:spChg>
          <pc:spChg chg="add mod">
            <ac:chgData name="Franziska Händschel" userId="e2149472-3187-4d00-b16a-a19eff6fc04a" providerId="ADAL" clId="{02B921EB-BB5F-47F0-A022-AD8AB56E9CAE}" dt="2024-02-20T13:28:38.300" v="193"/>
            <ac:spMkLst>
              <pc:docMk/>
              <pc:sldMasterMk cId="1281417366" sldId="2147483670"/>
              <pc:sldLayoutMk cId="1469229420" sldId="2147483684"/>
              <ac:spMk id="21" creationId="{F71A434F-140D-D6EB-6543-7518399E6A18}"/>
            </ac:spMkLst>
          </pc:spChg>
          <pc:spChg chg="add mod">
            <ac:chgData name="Franziska Händschel" userId="e2149472-3187-4d00-b16a-a19eff6fc04a" providerId="ADAL" clId="{02B921EB-BB5F-47F0-A022-AD8AB56E9CAE}" dt="2024-02-20T13:28:38.300" v="193"/>
            <ac:spMkLst>
              <pc:docMk/>
              <pc:sldMasterMk cId="1281417366" sldId="2147483670"/>
              <pc:sldLayoutMk cId="1469229420" sldId="2147483684"/>
              <ac:spMk id="22" creationId="{7CDDB03D-6107-59EC-7655-17B4F6B3EE23}"/>
            </ac:spMkLst>
          </pc:spChg>
          <pc:spChg chg="mod">
            <ac:chgData name="Franziska Händschel" userId="e2149472-3187-4d00-b16a-a19eff6fc04a" providerId="ADAL" clId="{02B921EB-BB5F-47F0-A022-AD8AB56E9CAE}" dt="2024-02-20T13:28:38.300" v="193"/>
            <ac:spMkLst>
              <pc:docMk/>
              <pc:sldMasterMk cId="1281417366" sldId="2147483670"/>
              <pc:sldLayoutMk cId="1469229420" sldId="2147483684"/>
              <ac:spMk id="25" creationId="{0A0BDE57-FB41-C29D-A7D3-F9907605B259}"/>
            </ac:spMkLst>
          </pc:spChg>
          <pc:spChg chg="add del mod">
            <ac:chgData name="Franziska Händschel" userId="e2149472-3187-4d00-b16a-a19eff6fc04a" providerId="ADAL" clId="{02B921EB-BB5F-47F0-A022-AD8AB56E9CAE}" dt="2024-02-20T13:29:43.020" v="198" actId="478"/>
            <ac:spMkLst>
              <pc:docMk/>
              <pc:sldMasterMk cId="1281417366" sldId="2147483670"/>
              <pc:sldLayoutMk cId="1469229420" sldId="2147483684"/>
              <ac:spMk id="26" creationId="{6F4AB524-6269-BE59-1403-8E69F6EAE675}"/>
            </ac:spMkLst>
          </pc:spChg>
          <pc:spChg chg="mod">
            <ac:chgData name="Franziska Händschel" userId="e2149472-3187-4d00-b16a-a19eff6fc04a" providerId="ADAL" clId="{02B921EB-BB5F-47F0-A022-AD8AB56E9CAE}" dt="2024-02-20T13:29:34.195" v="196"/>
            <ac:spMkLst>
              <pc:docMk/>
              <pc:sldMasterMk cId="1281417366" sldId="2147483670"/>
              <pc:sldLayoutMk cId="1469229420" sldId="2147483684"/>
              <ac:spMk id="29" creationId="{463D5FD4-88E6-3D4F-4232-7CEC853C4C37}"/>
            </ac:spMkLst>
          </pc:spChg>
          <pc:spChg chg="add mod">
            <ac:chgData name="Franziska Händschel" userId="e2149472-3187-4d00-b16a-a19eff6fc04a" providerId="ADAL" clId="{02B921EB-BB5F-47F0-A022-AD8AB56E9CAE}" dt="2024-02-20T13:31:43.990" v="227" actId="20577"/>
            <ac:spMkLst>
              <pc:docMk/>
              <pc:sldMasterMk cId="1281417366" sldId="2147483670"/>
              <pc:sldLayoutMk cId="1469229420" sldId="2147483684"/>
              <ac:spMk id="30" creationId="{BE7665A4-E589-F6D7-3BB4-A238579AAAE0}"/>
            </ac:spMkLst>
          </pc:spChg>
          <pc:spChg chg="mod">
            <ac:chgData name="Franziska Händschel" userId="e2149472-3187-4d00-b16a-a19eff6fc04a" providerId="ADAL" clId="{02B921EB-BB5F-47F0-A022-AD8AB56E9CAE}" dt="2024-02-20T13:31:41.449" v="225"/>
            <ac:spMkLst>
              <pc:docMk/>
              <pc:sldMasterMk cId="1281417366" sldId="2147483670"/>
              <pc:sldLayoutMk cId="1469229420" sldId="2147483684"/>
              <ac:spMk id="33" creationId="{2A6AB341-BF0C-BA33-B9AA-E4E31EB12A9D}"/>
            </ac:spMkLst>
          </pc:spChg>
          <pc:grpChg chg="add mod">
            <ac:chgData name="Franziska Händschel" userId="e2149472-3187-4d00-b16a-a19eff6fc04a" providerId="ADAL" clId="{02B921EB-BB5F-47F0-A022-AD8AB56E9CAE}" dt="2024-02-20T13:28:32.993" v="192"/>
            <ac:grpSpMkLst>
              <pc:docMk/>
              <pc:sldMasterMk cId="1281417366" sldId="2147483670"/>
              <pc:sldLayoutMk cId="1469229420" sldId="2147483684"/>
              <ac:grpSpMk id="12" creationId="{B5E5796B-0687-B3B7-2950-2A60248546C7}"/>
            </ac:grpSpMkLst>
          </pc:grpChg>
          <pc:grpChg chg="add del mod">
            <ac:chgData name="Franziska Händschel" userId="e2149472-3187-4d00-b16a-a19eff6fc04a" providerId="ADAL" clId="{02B921EB-BB5F-47F0-A022-AD8AB56E9CAE}" dt="2024-02-20T13:28:54.556" v="195" actId="478"/>
            <ac:grpSpMkLst>
              <pc:docMk/>
              <pc:sldMasterMk cId="1281417366" sldId="2147483670"/>
              <pc:sldLayoutMk cId="1469229420" sldId="2147483684"/>
              <ac:grpSpMk id="23" creationId="{4CABA274-4F74-30CD-D360-8B30BCEC3262}"/>
            </ac:grpSpMkLst>
          </pc:grpChg>
          <pc:grpChg chg="add del mod">
            <ac:chgData name="Franziska Händschel" userId="e2149472-3187-4d00-b16a-a19eff6fc04a" providerId="ADAL" clId="{02B921EB-BB5F-47F0-A022-AD8AB56E9CAE}" dt="2024-02-20T13:31:41.107" v="224" actId="478"/>
            <ac:grpSpMkLst>
              <pc:docMk/>
              <pc:sldMasterMk cId="1281417366" sldId="2147483670"/>
              <pc:sldLayoutMk cId="1469229420" sldId="2147483684"/>
              <ac:grpSpMk id="27" creationId="{0D8F6E53-F20A-2123-5694-35ABCB3B90F9}"/>
            </ac:grpSpMkLst>
          </pc:grpChg>
          <pc:grpChg chg="add mod">
            <ac:chgData name="Franziska Händschel" userId="e2149472-3187-4d00-b16a-a19eff6fc04a" providerId="ADAL" clId="{02B921EB-BB5F-47F0-A022-AD8AB56E9CAE}" dt="2024-02-20T13:31:41.449" v="225"/>
            <ac:grpSpMkLst>
              <pc:docMk/>
              <pc:sldMasterMk cId="1281417366" sldId="2147483670"/>
              <pc:sldLayoutMk cId="1469229420" sldId="2147483684"/>
              <ac:grpSpMk id="31" creationId="{0529BC12-EBF7-349C-C347-1A442A0C5D0A}"/>
            </ac:grpSpMkLst>
          </pc:grpChg>
          <pc:graphicFrameChg chg="add mod">
            <ac:chgData name="Franziska Händschel" userId="e2149472-3187-4d00-b16a-a19eff6fc04a" providerId="ADAL" clId="{02B921EB-BB5F-47F0-A022-AD8AB56E9CAE}" dt="2024-02-20T13:28:32.993" v="192"/>
            <ac:graphicFrameMkLst>
              <pc:docMk/>
              <pc:sldMasterMk cId="1281417366" sldId="2147483670"/>
              <pc:sldLayoutMk cId="1469229420" sldId="2147483684"/>
              <ac:graphicFrameMk id="5" creationId="{97B3998F-DCD5-BD8F-E1B3-768098D6DE4E}"/>
            </ac:graphicFrameMkLst>
          </pc:graphicFrameChg>
          <pc:graphicFrameChg chg="add mod">
            <ac:chgData name="Franziska Händschel" userId="e2149472-3187-4d00-b16a-a19eff6fc04a" providerId="ADAL" clId="{02B921EB-BB5F-47F0-A022-AD8AB56E9CAE}" dt="2024-02-20T13:28:38.300" v="193"/>
            <ac:graphicFrameMkLst>
              <pc:docMk/>
              <pc:sldMasterMk cId="1281417366" sldId="2147483670"/>
              <pc:sldLayoutMk cId="1469229420" sldId="2147483684"/>
              <ac:graphicFrameMk id="16" creationId="{72CA88BB-A969-3B56-1D88-C4352232EF0B}"/>
            </ac:graphicFrameMkLst>
          </pc:graphicFrameChg>
          <pc:picChg chg="mod">
            <ac:chgData name="Franziska Händschel" userId="e2149472-3187-4d00-b16a-a19eff6fc04a" providerId="ADAL" clId="{02B921EB-BB5F-47F0-A022-AD8AB56E9CAE}" dt="2024-02-20T13:28:32.993" v="192"/>
            <ac:picMkLst>
              <pc:docMk/>
              <pc:sldMasterMk cId="1281417366" sldId="2147483670"/>
              <pc:sldLayoutMk cId="1469229420" sldId="2147483684"/>
              <ac:picMk id="13" creationId="{DB056ACF-2A07-1F93-E8DC-9A98130DC6C5}"/>
            </ac:picMkLst>
          </pc:picChg>
          <pc:picChg chg="mod">
            <ac:chgData name="Franziska Händschel" userId="e2149472-3187-4d00-b16a-a19eff6fc04a" providerId="ADAL" clId="{02B921EB-BB5F-47F0-A022-AD8AB56E9CAE}" dt="2024-02-20T13:28:38.300" v="193"/>
            <ac:picMkLst>
              <pc:docMk/>
              <pc:sldMasterMk cId="1281417366" sldId="2147483670"/>
              <pc:sldLayoutMk cId="1469229420" sldId="2147483684"/>
              <ac:picMk id="24" creationId="{96D4DE00-4A63-333E-CEB0-0373EE210E91}"/>
            </ac:picMkLst>
          </pc:picChg>
          <pc:picChg chg="mod">
            <ac:chgData name="Franziska Händschel" userId="e2149472-3187-4d00-b16a-a19eff6fc04a" providerId="ADAL" clId="{02B921EB-BB5F-47F0-A022-AD8AB56E9CAE}" dt="2024-02-20T13:29:34.195" v="196"/>
            <ac:picMkLst>
              <pc:docMk/>
              <pc:sldMasterMk cId="1281417366" sldId="2147483670"/>
              <pc:sldLayoutMk cId="1469229420" sldId="2147483684"/>
              <ac:picMk id="28" creationId="{1B947B30-A28F-1168-868C-2C45E025EA46}"/>
            </ac:picMkLst>
          </pc:picChg>
          <pc:picChg chg="mod">
            <ac:chgData name="Franziska Händschel" userId="e2149472-3187-4d00-b16a-a19eff6fc04a" providerId="ADAL" clId="{02B921EB-BB5F-47F0-A022-AD8AB56E9CAE}" dt="2024-02-20T13:31:41.449" v="225"/>
            <ac:picMkLst>
              <pc:docMk/>
              <pc:sldMasterMk cId="1281417366" sldId="2147483670"/>
              <pc:sldLayoutMk cId="1469229420" sldId="2147483684"/>
              <ac:picMk id="32" creationId="{F9450C7A-8068-2663-3EC9-95B005AA3002}"/>
            </ac:picMkLst>
          </pc:picChg>
        </pc:sldLayoutChg>
        <pc:sldLayoutChg chg="addSp delSp modSp mod">
          <pc:chgData name="Franziska Händschel" userId="e2149472-3187-4d00-b16a-a19eff6fc04a" providerId="ADAL" clId="{02B921EB-BB5F-47F0-A022-AD8AB56E9CAE}" dt="2024-02-20T13:31:34.560" v="223" actId="1076"/>
          <pc:sldLayoutMkLst>
            <pc:docMk/>
            <pc:sldMasterMk cId="1281417366" sldId="2147483670"/>
            <pc:sldLayoutMk cId="2601155567" sldId="2147483685"/>
          </pc:sldLayoutMkLst>
          <pc:spChg chg="add del mod">
            <ac:chgData name="Franziska Händschel" userId="e2149472-3187-4d00-b16a-a19eff6fc04a" providerId="ADAL" clId="{02B921EB-BB5F-47F0-A022-AD8AB56E9CAE}" dt="2024-02-20T13:30:04.747" v="202" actId="478"/>
            <ac:spMkLst>
              <pc:docMk/>
              <pc:sldMasterMk cId="1281417366" sldId="2147483670"/>
              <pc:sldLayoutMk cId="2601155567" sldId="2147483685"/>
              <ac:spMk id="2" creationId="{39203785-C6AF-0EDE-FD73-875DD0D83C2D}"/>
            </ac:spMkLst>
          </pc:spChg>
          <pc:spChg chg="add mod">
            <ac:chgData name="Franziska Händschel" userId="e2149472-3187-4d00-b16a-a19eff6fc04a" providerId="ADAL" clId="{02B921EB-BB5F-47F0-A022-AD8AB56E9CAE}" dt="2024-02-20T13:31:29.767" v="222" actId="1076"/>
            <ac:spMkLst>
              <pc:docMk/>
              <pc:sldMasterMk cId="1281417366" sldId="2147483670"/>
              <pc:sldLayoutMk cId="2601155567" sldId="2147483685"/>
              <ac:spMk id="3" creationId="{E4EAFCAD-BEDA-22BD-CFA0-9F5DDF638A44}"/>
            </ac:spMkLst>
          </pc:spChg>
          <pc:spChg chg="mod">
            <ac:chgData name="Franziska Händschel" userId="e2149472-3187-4d00-b16a-a19eff6fc04a" providerId="ADAL" clId="{02B921EB-BB5F-47F0-A022-AD8AB56E9CAE}" dt="2024-02-20T13:30:05.079" v="203"/>
            <ac:spMkLst>
              <pc:docMk/>
              <pc:sldMasterMk cId="1281417366" sldId="2147483670"/>
              <pc:sldLayoutMk cId="2601155567" sldId="2147483685"/>
              <ac:spMk id="6" creationId="{18CBBBC8-9791-E8A9-CA27-DDDADA45E169}"/>
            </ac:spMkLst>
          </pc:spChg>
          <pc:spChg chg="add mod">
            <ac:chgData name="Franziska Händschel" userId="e2149472-3187-4d00-b16a-a19eff6fc04a" providerId="ADAL" clId="{02B921EB-BB5F-47F0-A022-AD8AB56E9CAE}" dt="2024-02-20T13:30:58.169" v="217"/>
            <ac:spMkLst>
              <pc:docMk/>
              <pc:sldMasterMk cId="1281417366" sldId="2147483670"/>
              <pc:sldLayoutMk cId="2601155567" sldId="2147483685"/>
              <ac:spMk id="10" creationId="{23329C90-069B-4C62-7275-F2FE06307045}"/>
            </ac:spMkLst>
          </pc:spChg>
          <pc:spChg chg="add mod">
            <ac:chgData name="Franziska Händschel" userId="e2149472-3187-4d00-b16a-a19eff6fc04a" providerId="ADAL" clId="{02B921EB-BB5F-47F0-A022-AD8AB56E9CAE}" dt="2024-02-20T13:30:58.169" v="217"/>
            <ac:spMkLst>
              <pc:docMk/>
              <pc:sldMasterMk cId="1281417366" sldId="2147483670"/>
              <pc:sldLayoutMk cId="2601155567" sldId="2147483685"/>
              <ac:spMk id="11" creationId="{549564C5-ACFF-DD3D-DAE7-E3ECE4BF2E4D}"/>
            </ac:spMkLst>
          </pc:spChg>
          <pc:spChg chg="add mod">
            <ac:chgData name="Franziska Händschel" userId="e2149472-3187-4d00-b16a-a19eff6fc04a" providerId="ADAL" clId="{02B921EB-BB5F-47F0-A022-AD8AB56E9CAE}" dt="2024-02-20T13:30:58.169" v="217"/>
            <ac:spMkLst>
              <pc:docMk/>
              <pc:sldMasterMk cId="1281417366" sldId="2147483670"/>
              <pc:sldLayoutMk cId="2601155567" sldId="2147483685"/>
              <ac:spMk id="12" creationId="{6171C532-0583-E5B2-5959-4E5E2E05D914}"/>
            </ac:spMkLst>
          </pc:spChg>
          <pc:spChg chg="add mod">
            <ac:chgData name="Franziska Händschel" userId="e2149472-3187-4d00-b16a-a19eff6fc04a" providerId="ADAL" clId="{02B921EB-BB5F-47F0-A022-AD8AB56E9CAE}" dt="2024-02-20T13:30:58.169" v="217"/>
            <ac:spMkLst>
              <pc:docMk/>
              <pc:sldMasterMk cId="1281417366" sldId="2147483670"/>
              <pc:sldLayoutMk cId="2601155567" sldId="2147483685"/>
              <ac:spMk id="15" creationId="{84D3DEC4-D1AB-5B4D-E58C-A6FA0DF3AF37}"/>
            </ac:spMkLst>
          </pc:spChg>
          <pc:spChg chg="add mod">
            <ac:chgData name="Franziska Händschel" userId="e2149472-3187-4d00-b16a-a19eff6fc04a" providerId="ADAL" clId="{02B921EB-BB5F-47F0-A022-AD8AB56E9CAE}" dt="2024-02-20T13:30:58.169" v="217"/>
            <ac:spMkLst>
              <pc:docMk/>
              <pc:sldMasterMk cId="1281417366" sldId="2147483670"/>
              <pc:sldLayoutMk cId="2601155567" sldId="2147483685"/>
              <ac:spMk id="16" creationId="{D21B387F-218F-B7CB-DECF-EDF57FA689D2}"/>
            </ac:spMkLst>
          </pc:spChg>
          <pc:spChg chg="add mod">
            <ac:chgData name="Franziska Händschel" userId="e2149472-3187-4d00-b16a-a19eff6fc04a" providerId="ADAL" clId="{02B921EB-BB5F-47F0-A022-AD8AB56E9CAE}" dt="2024-02-20T13:30:58.169" v="217"/>
            <ac:spMkLst>
              <pc:docMk/>
              <pc:sldMasterMk cId="1281417366" sldId="2147483670"/>
              <pc:sldLayoutMk cId="2601155567" sldId="2147483685"/>
              <ac:spMk id="39" creationId="{C5D774FA-AF26-F999-3E8A-C42452BCC200}"/>
            </ac:spMkLst>
          </pc:spChg>
          <pc:spChg chg="add mod">
            <ac:chgData name="Franziska Händschel" userId="e2149472-3187-4d00-b16a-a19eff6fc04a" providerId="ADAL" clId="{02B921EB-BB5F-47F0-A022-AD8AB56E9CAE}" dt="2024-02-20T13:30:58.169" v="217"/>
            <ac:spMkLst>
              <pc:docMk/>
              <pc:sldMasterMk cId="1281417366" sldId="2147483670"/>
              <pc:sldLayoutMk cId="2601155567" sldId="2147483685"/>
              <ac:spMk id="40" creationId="{F44100F4-7268-F6BF-678B-88277B445229}"/>
            </ac:spMkLst>
          </pc:spChg>
          <pc:spChg chg="add mod">
            <ac:chgData name="Franziska Händschel" userId="e2149472-3187-4d00-b16a-a19eff6fc04a" providerId="ADAL" clId="{02B921EB-BB5F-47F0-A022-AD8AB56E9CAE}" dt="2024-02-20T13:30:58.169" v="217"/>
            <ac:spMkLst>
              <pc:docMk/>
              <pc:sldMasterMk cId="1281417366" sldId="2147483670"/>
              <pc:sldLayoutMk cId="2601155567" sldId="2147483685"/>
              <ac:spMk id="41" creationId="{6DB88DE3-1E59-7DB0-06BF-FD057A34B4EF}"/>
            </ac:spMkLst>
          </pc:spChg>
          <pc:spChg chg="mod">
            <ac:chgData name="Franziska Händschel" userId="e2149472-3187-4d00-b16a-a19eff6fc04a" providerId="ADAL" clId="{02B921EB-BB5F-47F0-A022-AD8AB56E9CAE}" dt="2024-02-20T13:30:58.169" v="217"/>
            <ac:spMkLst>
              <pc:docMk/>
              <pc:sldMasterMk cId="1281417366" sldId="2147483670"/>
              <pc:sldLayoutMk cId="2601155567" sldId="2147483685"/>
              <ac:spMk id="44" creationId="{0B7B43FD-D1BC-98F5-D40B-12C2FCE7045A}"/>
            </ac:spMkLst>
          </pc:spChg>
          <pc:spChg chg="add del mod">
            <ac:chgData name="Franziska Händschel" userId="e2149472-3187-4d00-b16a-a19eff6fc04a" providerId="ADAL" clId="{02B921EB-BB5F-47F0-A022-AD8AB56E9CAE}" dt="2024-02-20T13:31:08.503" v="220" actId="478"/>
            <ac:spMkLst>
              <pc:docMk/>
              <pc:sldMasterMk cId="1281417366" sldId="2147483670"/>
              <pc:sldLayoutMk cId="2601155567" sldId="2147483685"/>
              <ac:spMk id="45" creationId="{AD3E99AE-66D5-8E7A-7C5D-2699E59E612B}"/>
            </ac:spMkLst>
          </pc:spChg>
          <pc:grpChg chg="add del mod">
            <ac:chgData name="Franziska Händschel" userId="e2149472-3187-4d00-b16a-a19eff6fc04a" providerId="ADAL" clId="{02B921EB-BB5F-47F0-A022-AD8AB56E9CAE}" dt="2024-02-20T13:31:34.560" v="223" actId="1076"/>
            <ac:grpSpMkLst>
              <pc:docMk/>
              <pc:sldMasterMk cId="1281417366" sldId="2147483670"/>
              <pc:sldLayoutMk cId="2601155567" sldId="2147483685"/>
              <ac:grpSpMk id="4" creationId="{18A8837B-0787-DFBF-77C3-131268BE70A5}"/>
            </ac:grpSpMkLst>
          </pc:grpChg>
          <pc:grpChg chg="add del mod">
            <ac:chgData name="Franziska Händschel" userId="e2149472-3187-4d00-b16a-a19eff6fc04a" providerId="ADAL" clId="{02B921EB-BB5F-47F0-A022-AD8AB56E9CAE}" dt="2024-02-20T13:31:10.571" v="221" actId="478"/>
            <ac:grpSpMkLst>
              <pc:docMk/>
              <pc:sldMasterMk cId="1281417366" sldId="2147483670"/>
              <pc:sldLayoutMk cId="2601155567" sldId="2147483685"/>
              <ac:grpSpMk id="42" creationId="{8C80BE0D-7DCA-62F7-40FE-4D7D9F066340}"/>
            </ac:grpSpMkLst>
          </pc:grp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7" creationId="{C41570A4-B942-B238-949A-B5F504053159}"/>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8" creationId="{DE35E2BE-98CA-6947-0665-FCF5BF40F494}"/>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9" creationId="{F0945571-C2F2-9A80-CC34-DD1613FDFFF9}"/>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13" creationId="{8A026444-4E85-F73C-1C41-CB247CCA0852}"/>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14" creationId="{229E4A77-1427-B866-639E-4D2511FCD26C}"/>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17" creationId="{03183B94-EA33-582F-9E41-47738CBE4A77}"/>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18" creationId="{16F6EEFB-5F25-BC47-0D7F-60FACFC998A4}"/>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19" creationId="{BAB507F0-1386-5F40-C799-6F1D029A31A4}"/>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20" creationId="{1D9E756E-1CAF-2781-AE04-E7495E9C3A25}"/>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21" creationId="{7B2EE7B6-71DE-2806-372D-B81ED4885D16}"/>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22" creationId="{7B06680D-F7B0-5388-FD06-3F506CC13CC4}"/>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23" creationId="{701C3FCA-DDF8-40F7-658F-51BD0681B329}"/>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24" creationId="{6BD3C595-DFE7-9DA2-CAB9-A236DF1FA53B}"/>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25" creationId="{018F2B3D-5D35-D4EE-781B-36D93F451E73}"/>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26" creationId="{C7E368F1-B8C8-025D-9BD6-A8FE8B926547}"/>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27" creationId="{A4E858FD-871F-5A71-A11C-F4AD91586A8C}"/>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28" creationId="{A080E602-0866-0F65-B989-6F20E104A158}"/>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29" creationId="{6D4C4030-E6C4-33F3-CAB0-D02AE12D4833}"/>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30" creationId="{5842DD81-439C-4FF9-C5B0-E4D79321E224}"/>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31" creationId="{5BA5449B-423A-8DFF-9538-389B5D787B9D}"/>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32" creationId="{53619DF2-0874-C490-8517-6DA41BF82674}"/>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33" creationId="{8AAA7DF7-D481-0D35-CC80-C1F51FAE9BE7}"/>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34" creationId="{ECB3386A-2014-C4B2-63C6-A5656AE05EE0}"/>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35" creationId="{3ACFED9F-4D92-9199-89D0-5E3632604166}"/>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36" creationId="{638864A9-F865-CF8C-7CFF-13212026FAD3}"/>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37" creationId="{941669DD-DEE0-1EBB-4ED1-ADDADC554B09}"/>
            </ac:graphicFrameMkLst>
          </pc:graphicFrameChg>
          <pc:graphicFrameChg chg="add mod">
            <ac:chgData name="Franziska Händschel" userId="e2149472-3187-4d00-b16a-a19eff6fc04a" providerId="ADAL" clId="{02B921EB-BB5F-47F0-A022-AD8AB56E9CAE}" dt="2024-02-20T13:30:58.169" v="217"/>
            <ac:graphicFrameMkLst>
              <pc:docMk/>
              <pc:sldMasterMk cId="1281417366" sldId="2147483670"/>
              <pc:sldLayoutMk cId="2601155567" sldId="2147483685"/>
              <ac:graphicFrameMk id="38" creationId="{EFC64213-08DE-3C6B-C1EB-74A9C71D1C8E}"/>
            </ac:graphicFrameMkLst>
          </pc:graphicFrameChg>
          <pc:picChg chg="mod">
            <ac:chgData name="Franziska Händschel" userId="e2149472-3187-4d00-b16a-a19eff6fc04a" providerId="ADAL" clId="{02B921EB-BB5F-47F0-A022-AD8AB56E9CAE}" dt="2024-02-20T13:30:05.079" v="203"/>
            <ac:picMkLst>
              <pc:docMk/>
              <pc:sldMasterMk cId="1281417366" sldId="2147483670"/>
              <pc:sldLayoutMk cId="2601155567" sldId="2147483685"/>
              <ac:picMk id="5" creationId="{0241BDF1-514D-2F16-1000-9CC8623D693A}"/>
            </ac:picMkLst>
          </pc:picChg>
          <pc:picChg chg="mod">
            <ac:chgData name="Franziska Händschel" userId="e2149472-3187-4d00-b16a-a19eff6fc04a" providerId="ADAL" clId="{02B921EB-BB5F-47F0-A022-AD8AB56E9CAE}" dt="2024-02-20T13:30:58.169" v="217"/>
            <ac:picMkLst>
              <pc:docMk/>
              <pc:sldMasterMk cId="1281417366" sldId="2147483670"/>
              <pc:sldLayoutMk cId="2601155567" sldId="2147483685"/>
              <ac:picMk id="43" creationId="{F6EB6736-73D6-5C6C-DBB7-CA46F132F595}"/>
            </ac:picMkLst>
          </pc:picChg>
        </pc:sldLayoutChg>
        <pc:sldLayoutChg chg="addSp modSp mod">
          <pc:chgData name="Franziska Händschel" userId="e2149472-3187-4d00-b16a-a19eff6fc04a" providerId="ADAL" clId="{02B921EB-BB5F-47F0-A022-AD8AB56E9CAE}" dt="2024-02-20T14:00:28.576" v="554" actId="2085"/>
          <pc:sldLayoutMkLst>
            <pc:docMk/>
            <pc:sldMasterMk cId="1281417366" sldId="2147483670"/>
            <pc:sldLayoutMk cId="47260399" sldId="2147483686"/>
          </pc:sldLayoutMkLst>
          <pc:spChg chg="add mod">
            <ac:chgData name="Franziska Händschel" userId="e2149472-3187-4d00-b16a-a19eff6fc04a" providerId="ADAL" clId="{02B921EB-BB5F-47F0-A022-AD8AB56E9CAE}" dt="2024-02-20T13:50:12.686" v="448" actId="207"/>
            <ac:spMkLst>
              <pc:docMk/>
              <pc:sldMasterMk cId="1281417366" sldId="2147483670"/>
              <pc:sldLayoutMk cId="47260399" sldId="2147483686"/>
              <ac:spMk id="2" creationId="{3F36BDB2-8881-85DD-4C45-C64439FA288B}"/>
            </ac:spMkLst>
          </pc:spChg>
          <pc:spChg chg="add mod">
            <ac:chgData name="Franziska Händschel" userId="e2149472-3187-4d00-b16a-a19eff6fc04a" providerId="ADAL" clId="{02B921EB-BB5F-47F0-A022-AD8AB56E9CAE}" dt="2024-02-20T13:28:00.442" v="181" actId="20577"/>
            <ac:spMkLst>
              <pc:docMk/>
              <pc:sldMasterMk cId="1281417366" sldId="2147483670"/>
              <pc:sldLayoutMk cId="47260399" sldId="2147483686"/>
              <ac:spMk id="3" creationId="{9543E0F5-6559-E559-6392-5E9FAF1C15EC}"/>
            </ac:spMkLst>
          </pc:spChg>
          <pc:spChg chg="mod">
            <ac:chgData name="Franziska Händschel" userId="e2149472-3187-4d00-b16a-a19eff6fc04a" providerId="ADAL" clId="{02B921EB-BB5F-47F0-A022-AD8AB56E9CAE}" dt="2024-02-20T13:30:33.160" v="214"/>
            <ac:spMkLst>
              <pc:docMk/>
              <pc:sldMasterMk cId="1281417366" sldId="2147483670"/>
              <pc:sldLayoutMk cId="47260399" sldId="2147483686"/>
              <ac:spMk id="6" creationId="{B3AA2099-7865-B9BB-3F71-EF62A272EF0F}"/>
            </ac:spMkLst>
          </pc:spChg>
          <pc:spChg chg="add mod">
            <ac:chgData name="Franziska Händschel" userId="e2149472-3187-4d00-b16a-a19eff6fc04a" providerId="ADAL" clId="{02B921EB-BB5F-47F0-A022-AD8AB56E9CAE}" dt="2024-02-20T13:42:55.214" v="385"/>
            <ac:spMkLst>
              <pc:docMk/>
              <pc:sldMasterMk cId="1281417366" sldId="2147483670"/>
              <pc:sldLayoutMk cId="47260399" sldId="2147483686"/>
              <ac:spMk id="10" creationId="{C7E09CBE-40AF-1683-0107-8ACC9AB04788}"/>
            </ac:spMkLst>
          </pc:spChg>
          <pc:spChg chg="add mod">
            <ac:chgData name="Franziska Händschel" userId="e2149472-3187-4d00-b16a-a19eff6fc04a" providerId="ADAL" clId="{02B921EB-BB5F-47F0-A022-AD8AB56E9CAE}" dt="2024-02-20T14:00:28.576" v="554" actId="2085"/>
            <ac:spMkLst>
              <pc:docMk/>
              <pc:sldMasterMk cId="1281417366" sldId="2147483670"/>
              <pc:sldLayoutMk cId="47260399" sldId="2147483686"/>
              <ac:spMk id="22" creationId="{1105B80B-C3A2-E48D-21D1-DE56F77461FA}"/>
            </ac:spMkLst>
          </pc:spChg>
          <pc:grpChg chg="add mod">
            <ac:chgData name="Franziska Händschel" userId="e2149472-3187-4d00-b16a-a19eff6fc04a" providerId="ADAL" clId="{02B921EB-BB5F-47F0-A022-AD8AB56E9CAE}" dt="2024-02-20T13:30:33.160" v="214"/>
            <ac:grpSpMkLst>
              <pc:docMk/>
              <pc:sldMasterMk cId="1281417366" sldId="2147483670"/>
              <pc:sldLayoutMk cId="47260399" sldId="2147483686"/>
              <ac:grpSpMk id="4" creationId="{5B4D4E33-0C16-310A-1B02-E1369DDE2220}"/>
            </ac:grpSpMkLst>
          </pc:grpChg>
          <pc:picChg chg="mod">
            <ac:chgData name="Franziska Händschel" userId="e2149472-3187-4d00-b16a-a19eff6fc04a" providerId="ADAL" clId="{02B921EB-BB5F-47F0-A022-AD8AB56E9CAE}" dt="2024-02-20T13:30:33.160" v="214"/>
            <ac:picMkLst>
              <pc:docMk/>
              <pc:sldMasterMk cId="1281417366" sldId="2147483670"/>
              <pc:sldLayoutMk cId="47260399" sldId="2147483686"/>
              <ac:picMk id="5" creationId="{2A3609E9-C71F-EACC-D3EB-F7E48BF356E6}"/>
            </ac:picMkLst>
          </pc:picChg>
          <pc:picChg chg="add mod">
            <ac:chgData name="Franziska Händschel" userId="e2149472-3187-4d00-b16a-a19eff6fc04a" providerId="ADAL" clId="{02B921EB-BB5F-47F0-A022-AD8AB56E9CAE}" dt="2024-02-20T13:42:55.214" v="385"/>
            <ac:picMkLst>
              <pc:docMk/>
              <pc:sldMasterMk cId="1281417366" sldId="2147483670"/>
              <pc:sldLayoutMk cId="47260399" sldId="2147483686"/>
              <ac:picMk id="7" creationId="{21E78575-2892-54A2-03DB-E7D0C64878C0}"/>
            </ac:picMkLst>
          </pc:picChg>
        </pc:sldLayoutChg>
        <pc:sldLayoutChg chg="addSp modSp mod">
          <pc:chgData name="Franziska Händschel" userId="e2149472-3187-4d00-b16a-a19eff6fc04a" providerId="ADAL" clId="{02B921EB-BB5F-47F0-A022-AD8AB56E9CAE}" dt="2024-02-20T13:50:15.978" v="449" actId="207"/>
          <pc:sldLayoutMkLst>
            <pc:docMk/>
            <pc:sldMasterMk cId="1281417366" sldId="2147483670"/>
            <pc:sldLayoutMk cId="3542446336" sldId="2147483687"/>
          </pc:sldLayoutMkLst>
          <pc:spChg chg="add mod">
            <ac:chgData name="Franziska Händschel" userId="e2149472-3187-4d00-b16a-a19eff6fc04a" providerId="ADAL" clId="{02B921EB-BB5F-47F0-A022-AD8AB56E9CAE}" dt="2024-02-20T13:50:15.978" v="449" actId="207"/>
            <ac:spMkLst>
              <pc:docMk/>
              <pc:sldMasterMk cId="1281417366" sldId="2147483670"/>
              <pc:sldLayoutMk cId="3542446336" sldId="2147483687"/>
              <ac:spMk id="2" creationId="{0971A72F-808B-6B10-EAA4-AAC9F297C565}"/>
            </ac:spMkLst>
          </pc:spChg>
          <pc:spChg chg="add mod">
            <ac:chgData name="Franziska Händschel" userId="e2149472-3187-4d00-b16a-a19eff6fc04a" providerId="ADAL" clId="{02B921EB-BB5F-47F0-A022-AD8AB56E9CAE}" dt="2024-02-20T13:28:07.880" v="184" actId="20577"/>
            <ac:spMkLst>
              <pc:docMk/>
              <pc:sldMasterMk cId="1281417366" sldId="2147483670"/>
              <pc:sldLayoutMk cId="3542446336" sldId="2147483687"/>
              <ac:spMk id="4" creationId="{30417114-C262-F503-D347-1E8B8C9B871D}"/>
            </ac:spMkLst>
          </pc:spChg>
          <pc:spChg chg="mod">
            <ac:chgData name="Franziska Händschel" userId="e2149472-3187-4d00-b16a-a19eff6fc04a" providerId="ADAL" clId="{02B921EB-BB5F-47F0-A022-AD8AB56E9CAE}" dt="2024-02-20T13:30:35.378" v="215"/>
            <ac:spMkLst>
              <pc:docMk/>
              <pc:sldMasterMk cId="1281417366" sldId="2147483670"/>
              <pc:sldLayoutMk cId="3542446336" sldId="2147483687"/>
              <ac:spMk id="7" creationId="{BB82C150-D6B7-D83D-0E03-817EB8B45E2A}"/>
            </ac:spMkLst>
          </pc:spChg>
          <pc:spChg chg="add mod">
            <ac:chgData name="Franziska Händschel" userId="e2149472-3187-4d00-b16a-a19eff6fc04a" providerId="ADAL" clId="{02B921EB-BB5F-47F0-A022-AD8AB56E9CAE}" dt="2024-02-20T13:43:23.517" v="390"/>
            <ac:spMkLst>
              <pc:docMk/>
              <pc:sldMasterMk cId="1281417366" sldId="2147483670"/>
              <pc:sldLayoutMk cId="3542446336" sldId="2147483687"/>
              <ac:spMk id="9" creationId="{668F8FD3-8D10-5D5C-EC27-C6F12C54F327}"/>
            </ac:spMkLst>
          </pc:spChg>
          <pc:spChg chg="add mod">
            <ac:chgData name="Franziska Händschel" userId="e2149472-3187-4d00-b16a-a19eff6fc04a" providerId="ADAL" clId="{02B921EB-BB5F-47F0-A022-AD8AB56E9CAE}" dt="2024-02-20T13:43:23.517" v="390"/>
            <ac:spMkLst>
              <pc:docMk/>
              <pc:sldMasterMk cId="1281417366" sldId="2147483670"/>
              <pc:sldLayoutMk cId="3542446336" sldId="2147483687"/>
              <ac:spMk id="30" creationId="{E9668DC6-AD4B-9478-A58F-56937C096772}"/>
            </ac:spMkLst>
          </pc:spChg>
          <pc:spChg chg="add mod">
            <ac:chgData name="Franziska Händschel" userId="e2149472-3187-4d00-b16a-a19eff6fc04a" providerId="ADAL" clId="{02B921EB-BB5F-47F0-A022-AD8AB56E9CAE}" dt="2024-02-20T13:43:23.517" v="390"/>
            <ac:spMkLst>
              <pc:docMk/>
              <pc:sldMasterMk cId="1281417366" sldId="2147483670"/>
              <pc:sldLayoutMk cId="3542446336" sldId="2147483687"/>
              <ac:spMk id="40" creationId="{CAC665D7-9BE3-5330-8DED-804DA990FF63}"/>
            </ac:spMkLst>
          </pc:spChg>
          <pc:grpChg chg="add mod">
            <ac:chgData name="Franziska Händschel" userId="e2149472-3187-4d00-b16a-a19eff6fc04a" providerId="ADAL" clId="{02B921EB-BB5F-47F0-A022-AD8AB56E9CAE}" dt="2024-02-20T13:30:35.378" v="215"/>
            <ac:grpSpMkLst>
              <pc:docMk/>
              <pc:sldMasterMk cId="1281417366" sldId="2147483670"/>
              <pc:sldLayoutMk cId="3542446336" sldId="2147483687"/>
              <ac:grpSpMk id="5" creationId="{01BCCF3A-1CAA-B513-5307-82C3B85D69F6}"/>
            </ac:grpSpMkLst>
          </pc:grpChg>
          <pc:picChg chg="add mod">
            <ac:chgData name="Franziska Händschel" userId="e2149472-3187-4d00-b16a-a19eff6fc04a" providerId="ADAL" clId="{02B921EB-BB5F-47F0-A022-AD8AB56E9CAE}" dt="2024-02-20T13:27:29.440" v="169"/>
            <ac:picMkLst>
              <pc:docMk/>
              <pc:sldMasterMk cId="1281417366" sldId="2147483670"/>
              <pc:sldLayoutMk cId="3542446336" sldId="2147483687"/>
              <ac:picMk id="3" creationId="{43E2F391-1804-D45E-EEB3-3F6E1DC01071}"/>
            </ac:picMkLst>
          </pc:picChg>
          <pc:picChg chg="mod">
            <ac:chgData name="Franziska Händschel" userId="e2149472-3187-4d00-b16a-a19eff6fc04a" providerId="ADAL" clId="{02B921EB-BB5F-47F0-A022-AD8AB56E9CAE}" dt="2024-02-20T13:30:35.378" v="215"/>
            <ac:picMkLst>
              <pc:docMk/>
              <pc:sldMasterMk cId="1281417366" sldId="2147483670"/>
              <pc:sldLayoutMk cId="3542446336" sldId="2147483687"/>
              <ac:picMk id="6" creationId="{76CB0700-BA22-9435-1CF2-36D2429E6849}"/>
            </ac:picMkLst>
          </pc:picChg>
        </pc:sldLayoutChg>
        <pc:sldLayoutChg chg="addSp delSp modSp mod">
          <pc:chgData name="Franziska Händschel" userId="e2149472-3187-4d00-b16a-a19eff6fc04a" providerId="ADAL" clId="{02B921EB-BB5F-47F0-A022-AD8AB56E9CAE}" dt="2024-02-20T17:24:30.404" v="584" actId="20577"/>
          <pc:sldLayoutMkLst>
            <pc:docMk/>
            <pc:sldMasterMk cId="1281417366" sldId="2147483670"/>
            <pc:sldLayoutMk cId="302367820" sldId="2147483688"/>
          </pc:sldLayoutMkLst>
          <pc:spChg chg="add del mod">
            <ac:chgData name="Franziska Händschel" userId="e2149472-3187-4d00-b16a-a19eff6fc04a" providerId="ADAL" clId="{02B921EB-BB5F-47F0-A022-AD8AB56E9CAE}" dt="2024-02-20T13:32:48.663" v="247" actId="478"/>
            <ac:spMkLst>
              <pc:docMk/>
              <pc:sldMasterMk cId="1281417366" sldId="2147483670"/>
              <pc:sldLayoutMk cId="302367820" sldId="2147483688"/>
              <ac:spMk id="2" creationId="{010370B3-2BD1-1477-0F13-A2EA20D8BDBB}"/>
            </ac:spMkLst>
          </pc:spChg>
          <pc:spChg chg="add del mod">
            <ac:chgData name="Franziska Händschel" userId="e2149472-3187-4d00-b16a-a19eff6fc04a" providerId="ADAL" clId="{02B921EB-BB5F-47F0-A022-AD8AB56E9CAE}" dt="2024-02-20T13:31:53.805" v="232" actId="478"/>
            <ac:spMkLst>
              <pc:docMk/>
              <pc:sldMasterMk cId="1281417366" sldId="2147483670"/>
              <pc:sldLayoutMk cId="302367820" sldId="2147483688"/>
              <ac:spMk id="3" creationId="{E8E215B9-17B4-FCAD-A3D8-6F3C07D82EDF}"/>
            </ac:spMkLst>
          </pc:spChg>
          <pc:spChg chg="mod">
            <ac:chgData name="Franziska Händschel" userId="e2149472-3187-4d00-b16a-a19eff6fc04a" providerId="ADAL" clId="{02B921EB-BB5F-47F0-A022-AD8AB56E9CAE}" dt="2024-02-20T13:30:22.182" v="209"/>
            <ac:spMkLst>
              <pc:docMk/>
              <pc:sldMasterMk cId="1281417366" sldId="2147483670"/>
              <pc:sldLayoutMk cId="302367820" sldId="2147483688"/>
              <ac:spMk id="6" creationId="{3BBB3E83-0C11-4F32-E5AF-73BAFADBA140}"/>
            </ac:spMkLst>
          </pc:spChg>
          <pc:spChg chg="add mod">
            <ac:chgData name="Franziska Händschel" userId="e2149472-3187-4d00-b16a-a19eff6fc04a" providerId="ADAL" clId="{02B921EB-BB5F-47F0-A022-AD8AB56E9CAE}" dt="2024-02-20T13:31:57.518" v="237" actId="20577"/>
            <ac:spMkLst>
              <pc:docMk/>
              <pc:sldMasterMk cId="1281417366" sldId="2147483670"/>
              <pc:sldLayoutMk cId="302367820" sldId="2147483688"/>
              <ac:spMk id="7" creationId="{AE37A649-816A-07E1-51C1-71A06DADF07A}"/>
            </ac:spMkLst>
          </pc:spChg>
          <pc:spChg chg="mod">
            <ac:chgData name="Franziska Händschel" userId="e2149472-3187-4d00-b16a-a19eff6fc04a" providerId="ADAL" clId="{02B921EB-BB5F-47F0-A022-AD8AB56E9CAE}" dt="2024-02-20T13:31:54.137" v="233"/>
            <ac:spMkLst>
              <pc:docMk/>
              <pc:sldMasterMk cId="1281417366" sldId="2147483670"/>
              <pc:sldLayoutMk cId="302367820" sldId="2147483688"/>
              <ac:spMk id="10" creationId="{C8AF10D0-1BC5-21FB-BF7F-2B223EE70996}"/>
            </ac:spMkLst>
          </pc:spChg>
          <pc:spChg chg="mod">
            <ac:chgData name="Franziska Händschel" userId="e2149472-3187-4d00-b16a-a19eff6fc04a" providerId="ADAL" clId="{02B921EB-BB5F-47F0-A022-AD8AB56E9CAE}" dt="2024-02-20T13:32:13.245" v="239"/>
            <ac:spMkLst>
              <pc:docMk/>
              <pc:sldMasterMk cId="1281417366" sldId="2147483670"/>
              <pc:sldLayoutMk cId="302367820" sldId="2147483688"/>
              <ac:spMk id="13" creationId="{E4681F57-F11B-DF04-96B0-DE3F4AA112F9}"/>
            </ac:spMkLst>
          </pc:spChg>
          <pc:spChg chg="add del mod">
            <ac:chgData name="Franziska Händschel" userId="e2149472-3187-4d00-b16a-a19eff6fc04a" providerId="ADAL" clId="{02B921EB-BB5F-47F0-A022-AD8AB56E9CAE}" dt="2024-02-20T13:32:17.714" v="240" actId="478"/>
            <ac:spMkLst>
              <pc:docMk/>
              <pc:sldMasterMk cId="1281417366" sldId="2147483670"/>
              <pc:sldLayoutMk cId="302367820" sldId="2147483688"/>
              <ac:spMk id="14" creationId="{4D07477A-AB53-4A18-4A66-CAD32DC56B86}"/>
            </ac:spMkLst>
          </pc:spChg>
          <pc:spChg chg="add mod">
            <ac:chgData name="Franziska Händschel" userId="e2149472-3187-4d00-b16a-a19eff6fc04a" providerId="ADAL" clId="{02B921EB-BB5F-47F0-A022-AD8AB56E9CAE}" dt="2024-02-20T13:32:13.245" v="239"/>
            <ac:spMkLst>
              <pc:docMk/>
              <pc:sldMasterMk cId="1281417366" sldId="2147483670"/>
              <pc:sldLayoutMk cId="302367820" sldId="2147483688"/>
              <ac:spMk id="15" creationId="{1369BDC3-4B72-F35E-1AEA-78479B118F0B}"/>
            </ac:spMkLst>
          </pc:spChg>
          <pc:spChg chg="add mod">
            <ac:chgData name="Franziska Händschel" userId="e2149472-3187-4d00-b16a-a19eff6fc04a" providerId="ADAL" clId="{02B921EB-BB5F-47F0-A022-AD8AB56E9CAE}" dt="2024-02-20T13:32:13.245" v="239"/>
            <ac:spMkLst>
              <pc:docMk/>
              <pc:sldMasterMk cId="1281417366" sldId="2147483670"/>
              <pc:sldLayoutMk cId="302367820" sldId="2147483688"/>
              <ac:spMk id="17" creationId="{DE9C0307-9266-522F-6CDB-E9FCD19CEF46}"/>
            </ac:spMkLst>
          </pc:spChg>
          <pc:spChg chg="add mod">
            <ac:chgData name="Franziska Händschel" userId="e2149472-3187-4d00-b16a-a19eff6fc04a" providerId="ADAL" clId="{02B921EB-BB5F-47F0-A022-AD8AB56E9CAE}" dt="2024-02-20T13:32:13.245" v="239"/>
            <ac:spMkLst>
              <pc:docMk/>
              <pc:sldMasterMk cId="1281417366" sldId="2147483670"/>
              <pc:sldLayoutMk cId="302367820" sldId="2147483688"/>
              <ac:spMk id="18" creationId="{D5FA0DCB-CF0F-EAA3-A788-DE5676A8EA0A}"/>
            </ac:spMkLst>
          </pc:spChg>
          <pc:spChg chg="add mod">
            <ac:chgData name="Franziska Händschel" userId="e2149472-3187-4d00-b16a-a19eff6fc04a" providerId="ADAL" clId="{02B921EB-BB5F-47F0-A022-AD8AB56E9CAE}" dt="2024-02-20T13:32:13.245" v="239"/>
            <ac:spMkLst>
              <pc:docMk/>
              <pc:sldMasterMk cId="1281417366" sldId="2147483670"/>
              <pc:sldLayoutMk cId="302367820" sldId="2147483688"/>
              <ac:spMk id="19" creationId="{6B565065-54F2-0C33-EA52-411340125996}"/>
            </ac:spMkLst>
          </pc:spChg>
          <pc:spChg chg="add mod">
            <ac:chgData name="Franziska Händschel" userId="e2149472-3187-4d00-b16a-a19eff6fc04a" providerId="ADAL" clId="{02B921EB-BB5F-47F0-A022-AD8AB56E9CAE}" dt="2024-02-20T13:32:13.245" v="239"/>
            <ac:spMkLst>
              <pc:docMk/>
              <pc:sldMasterMk cId="1281417366" sldId="2147483670"/>
              <pc:sldLayoutMk cId="302367820" sldId="2147483688"/>
              <ac:spMk id="20" creationId="{3CFA96A8-4B7C-F0CA-1173-8FE213168697}"/>
            </ac:spMkLst>
          </pc:spChg>
          <pc:spChg chg="add mod">
            <ac:chgData name="Franziska Händschel" userId="e2149472-3187-4d00-b16a-a19eff6fc04a" providerId="ADAL" clId="{02B921EB-BB5F-47F0-A022-AD8AB56E9CAE}" dt="2024-02-20T13:32:13.245" v="239"/>
            <ac:spMkLst>
              <pc:docMk/>
              <pc:sldMasterMk cId="1281417366" sldId="2147483670"/>
              <pc:sldLayoutMk cId="302367820" sldId="2147483688"/>
              <ac:spMk id="21" creationId="{F53DC4DC-5CA2-8ED9-2EA5-BE1F0327EA7B}"/>
            </ac:spMkLst>
          </pc:spChg>
          <pc:spChg chg="add mod">
            <ac:chgData name="Franziska Händschel" userId="e2149472-3187-4d00-b16a-a19eff6fc04a" providerId="ADAL" clId="{02B921EB-BB5F-47F0-A022-AD8AB56E9CAE}" dt="2024-02-20T13:32:13.245" v="239"/>
            <ac:spMkLst>
              <pc:docMk/>
              <pc:sldMasterMk cId="1281417366" sldId="2147483670"/>
              <pc:sldLayoutMk cId="302367820" sldId="2147483688"/>
              <ac:spMk id="22" creationId="{29835423-7070-3D3F-AF71-C1002D841611}"/>
            </ac:spMkLst>
          </pc:spChg>
          <pc:grpChg chg="add del mod">
            <ac:chgData name="Franziska Händschel" userId="e2149472-3187-4d00-b16a-a19eff6fc04a" providerId="ADAL" clId="{02B921EB-BB5F-47F0-A022-AD8AB56E9CAE}" dt="2024-02-20T13:31:53.805" v="232" actId="478"/>
            <ac:grpSpMkLst>
              <pc:docMk/>
              <pc:sldMasterMk cId="1281417366" sldId="2147483670"/>
              <pc:sldLayoutMk cId="302367820" sldId="2147483688"/>
              <ac:grpSpMk id="4" creationId="{62B93CC6-56D5-BD96-EC84-CDE6BE22F4FF}"/>
            </ac:grpSpMkLst>
          </pc:grpChg>
          <pc:grpChg chg="add mod">
            <ac:chgData name="Franziska Händschel" userId="e2149472-3187-4d00-b16a-a19eff6fc04a" providerId="ADAL" clId="{02B921EB-BB5F-47F0-A022-AD8AB56E9CAE}" dt="2024-02-20T13:31:54.137" v="233"/>
            <ac:grpSpMkLst>
              <pc:docMk/>
              <pc:sldMasterMk cId="1281417366" sldId="2147483670"/>
              <pc:sldLayoutMk cId="302367820" sldId="2147483688"/>
              <ac:grpSpMk id="8" creationId="{A6BC69B6-4FE9-1EE8-9162-41A802C30F90}"/>
            </ac:grpSpMkLst>
          </pc:grpChg>
          <pc:grpChg chg="add del mod">
            <ac:chgData name="Franziska Händschel" userId="e2149472-3187-4d00-b16a-a19eff6fc04a" providerId="ADAL" clId="{02B921EB-BB5F-47F0-A022-AD8AB56E9CAE}" dt="2024-02-20T13:32:21.088" v="241" actId="478"/>
            <ac:grpSpMkLst>
              <pc:docMk/>
              <pc:sldMasterMk cId="1281417366" sldId="2147483670"/>
              <pc:sldLayoutMk cId="302367820" sldId="2147483688"/>
              <ac:grpSpMk id="11" creationId="{5B06AF52-9B65-A647-905A-6CEAEF6E391E}"/>
            </ac:grpSpMkLst>
          </pc:grpChg>
          <pc:graphicFrameChg chg="add mod modGraphic">
            <ac:chgData name="Franziska Händschel" userId="e2149472-3187-4d00-b16a-a19eff6fc04a" providerId="ADAL" clId="{02B921EB-BB5F-47F0-A022-AD8AB56E9CAE}" dt="2024-02-20T17:24:30.404" v="584" actId="20577"/>
            <ac:graphicFrameMkLst>
              <pc:docMk/>
              <pc:sldMasterMk cId="1281417366" sldId="2147483670"/>
              <pc:sldLayoutMk cId="302367820" sldId="2147483688"/>
              <ac:graphicFrameMk id="16" creationId="{CD2C4F6B-9A48-23B5-8FE0-FB6A33727C23}"/>
            </ac:graphicFrameMkLst>
          </pc:graphicFrameChg>
          <pc:picChg chg="mod">
            <ac:chgData name="Franziska Händschel" userId="e2149472-3187-4d00-b16a-a19eff6fc04a" providerId="ADAL" clId="{02B921EB-BB5F-47F0-A022-AD8AB56E9CAE}" dt="2024-02-20T13:30:22.182" v="209"/>
            <ac:picMkLst>
              <pc:docMk/>
              <pc:sldMasterMk cId="1281417366" sldId="2147483670"/>
              <pc:sldLayoutMk cId="302367820" sldId="2147483688"/>
              <ac:picMk id="5" creationId="{64836456-58CB-B6B5-918A-066869919619}"/>
            </ac:picMkLst>
          </pc:picChg>
          <pc:picChg chg="mod">
            <ac:chgData name="Franziska Händschel" userId="e2149472-3187-4d00-b16a-a19eff6fc04a" providerId="ADAL" clId="{02B921EB-BB5F-47F0-A022-AD8AB56E9CAE}" dt="2024-02-20T13:31:54.137" v="233"/>
            <ac:picMkLst>
              <pc:docMk/>
              <pc:sldMasterMk cId="1281417366" sldId="2147483670"/>
              <pc:sldLayoutMk cId="302367820" sldId="2147483688"/>
              <ac:picMk id="9" creationId="{1B5EE9D2-30E3-119E-33BE-80BA9F9660C2}"/>
            </ac:picMkLst>
          </pc:picChg>
          <pc:picChg chg="mod">
            <ac:chgData name="Franziska Händschel" userId="e2149472-3187-4d00-b16a-a19eff6fc04a" providerId="ADAL" clId="{02B921EB-BB5F-47F0-A022-AD8AB56E9CAE}" dt="2024-02-20T13:32:13.245" v="239"/>
            <ac:picMkLst>
              <pc:docMk/>
              <pc:sldMasterMk cId="1281417366" sldId="2147483670"/>
              <pc:sldLayoutMk cId="302367820" sldId="2147483688"/>
              <ac:picMk id="12" creationId="{51E3B268-9E1B-F082-ADAA-BAE65C781226}"/>
            </ac:picMkLst>
          </pc:picChg>
        </pc:sldLayoutChg>
        <pc:sldLayoutChg chg="addSp delSp modSp mod">
          <pc:chgData name="Franziska Händschel" userId="e2149472-3187-4d00-b16a-a19eff6fc04a" providerId="ADAL" clId="{02B921EB-BB5F-47F0-A022-AD8AB56E9CAE}" dt="2024-02-20T17:25:15.535" v="606" actId="20577"/>
          <pc:sldLayoutMkLst>
            <pc:docMk/>
            <pc:sldMasterMk cId="1281417366" sldId="2147483670"/>
            <pc:sldLayoutMk cId="3772390435" sldId="2147483689"/>
          </pc:sldLayoutMkLst>
          <pc:spChg chg="add del mod">
            <ac:chgData name="Franziska Händschel" userId="e2149472-3187-4d00-b16a-a19eff6fc04a" providerId="ADAL" clId="{02B921EB-BB5F-47F0-A022-AD8AB56E9CAE}" dt="2024-02-20T13:32:45.072" v="246" actId="478"/>
            <ac:spMkLst>
              <pc:docMk/>
              <pc:sldMasterMk cId="1281417366" sldId="2147483670"/>
              <pc:sldLayoutMk cId="3772390435" sldId="2147483689"/>
              <ac:spMk id="2" creationId="{10C42C8D-63CF-8187-B1E9-7C50E8A32B40}"/>
            </ac:spMkLst>
          </pc:spChg>
          <pc:spChg chg="add del mod">
            <ac:chgData name="Franziska Händschel" userId="e2149472-3187-4d00-b16a-a19eff6fc04a" providerId="ADAL" clId="{02B921EB-BB5F-47F0-A022-AD8AB56E9CAE}" dt="2024-02-20T13:31:48.076" v="228" actId="478"/>
            <ac:spMkLst>
              <pc:docMk/>
              <pc:sldMasterMk cId="1281417366" sldId="2147483670"/>
              <pc:sldLayoutMk cId="3772390435" sldId="2147483689"/>
              <ac:spMk id="3" creationId="{BE0E3D33-261F-116A-2851-0C9162D0A21F}"/>
            </ac:spMkLst>
          </pc:spChg>
          <pc:spChg chg="mod">
            <ac:chgData name="Franziska Händschel" userId="e2149472-3187-4d00-b16a-a19eff6fc04a" providerId="ADAL" clId="{02B921EB-BB5F-47F0-A022-AD8AB56E9CAE}" dt="2024-02-20T13:30:17.396" v="206"/>
            <ac:spMkLst>
              <pc:docMk/>
              <pc:sldMasterMk cId="1281417366" sldId="2147483670"/>
              <pc:sldLayoutMk cId="3772390435" sldId="2147483689"/>
              <ac:spMk id="6" creationId="{9025A5F8-E75D-F3FA-B93E-6E54AC00AB1B}"/>
            </ac:spMkLst>
          </pc:spChg>
          <pc:spChg chg="add mod">
            <ac:chgData name="Franziska Händschel" userId="e2149472-3187-4d00-b16a-a19eff6fc04a" providerId="ADAL" clId="{02B921EB-BB5F-47F0-A022-AD8AB56E9CAE}" dt="2024-02-20T13:31:50.690" v="231" actId="20577"/>
            <ac:spMkLst>
              <pc:docMk/>
              <pc:sldMasterMk cId="1281417366" sldId="2147483670"/>
              <pc:sldLayoutMk cId="3772390435" sldId="2147483689"/>
              <ac:spMk id="7" creationId="{498587ED-C4E3-FDF2-909B-774DB4677B80}"/>
            </ac:spMkLst>
          </pc:spChg>
          <pc:spChg chg="mod">
            <ac:chgData name="Franziska Händschel" userId="e2149472-3187-4d00-b16a-a19eff6fc04a" providerId="ADAL" clId="{02B921EB-BB5F-47F0-A022-AD8AB56E9CAE}" dt="2024-02-20T13:31:48.363" v="229"/>
            <ac:spMkLst>
              <pc:docMk/>
              <pc:sldMasterMk cId="1281417366" sldId="2147483670"/>
              <pc:sldLayoutMk cId="3772390435" sldId="2147483689"/>
              <ac:spMk id="10" creationId="{E8F50035-26A1-3C8C-E43D-5012D0A68DF4}"/>
            </ac:spMkLst>
          </pc:spChg>
          <pc:spChg chg="mod">
            <ac:chgData name="Franziska Händschel" userId="e2149472-3187-4d00-b16a-a19eff6fc04a" providerId="ADAL" clId="{02B921EB-BB5F-47F0-A022-AD8AB56E9CAE}" dt="2024-02-20T13:32:33.250" v="243"/>
            <ac:spMkLst>
              <pc:docMk/>
              <pc:sldMasterMk cId="1281417366" sldId="2147483670"/>
              <pc:sldLayoutMk cId="3772390435" sldId="2147483689"/>
              <ac:spMk id="13" creationId="{13E05BDD-2422-ABE2-7D66-E10EBF583A40}"/>
            </ac:spMkLst>
          </pc:spChg>
          <pc:spChg chg="add del mod">
            <ac:chgData name="Franziska Händschel" userId="e2149472-3187-4d00-b16a-a19eff6fc04a" providerId="ADAL" clId="{02B921EB-BB5F-47F0-A022-AD8AB56E9CAE}" dt="2024-02-20T13:32:39.304" v="244" actId="478"/>
            <ac:spMkLst>
              <pc:docMk/>
              <pc:sldMasterMk cId="1281417366" sldId="2147483670"/>
              <pc:sldLayoutMk cId="3772390435" sldId="2147483689"/>
              <ac:spMk id="14" creationId="{49D8040A-B509-F75A-024C-1371113DA9C0}"/>
            </ac:spMkLst>
          </pc:spChg>
          <pc:spChg chg="add mod">
            <ac:chgData name="Franziska Händschel" userId="e2149472-3187-4d00-b16a-a19eff6fc04a" providerId="ADAL" clId="{02B921EB-BB5F-47F0-A022-AD8AB56E9CAE}" dt="2024-02-20T13:32:33.250" v="243"/>
            <ac:spMkLst>
              <pc:docMk/>
              <pc:sldMasterMk cId="1281417366" sldId="2147483670"/>
              <pc:sldLayoutMk cId="3772390435" sldId="2147483689"/>
              <ac:spMk id="15" creationId="{01967862-F9BF-F226-156B-A7E1899E7A55}"/>
            </ac:spMkLst>
          </pc:spChg>
          <pc:spChg chg="add mod">
            <ac:chgData name="Franziska Händschel" userId="e2149472-3187-4d00-b16a-a19eff6fc04a" providerId="ADAL" clId="{02B921EB-BB5F-47F0-A022-AD8AB56E9CAE}" dt="2024-02-20T13:32:33.250" v="243"/>
            <ac:spMkLst>
              <pc:docMk/>
              <pc:sldMasterMk cId="1281417366" sldId="2147483670"/>
              <pc:sldLayoutMk cId="3772390435" sldId="2147483689"/>
              <ac:spMk id="17" creationId="{49A6D32D-3780-08E0-EA29-B4E511979A47}"/>
            </ac:spMkLst>
          </pc:spChg>
          <pc:spChg chg="add mod">
            <ac:chgData name="Franziska Händschel" userId="e2149472-3187-4d00-b16a-a19eff6fc04a" providerId="ADAL" clId="{02B921EB-BB5F-47F0-A022-AD8AB56E9CAE}" dt="2024-02-20T13:32:33.250" v="243"/>
            <ac:spMkLst>
              <pc:docMk/>
              <pc:sldMasterMk cId="1281417366" sldId="2147483670"/>
              <pc:sldLayoutMk cId="3772390435" sldId="2147483689"/>
              <ac:spMk id="18" creationId="{2F161D9D-C01D-384E-DE9D-82D155C248DA}"/>
            </ac:spMkLst>
          </pc:spChg>
          <pc:spChg chg="add mod">
            <ac:chgData name="Franziska Händschel" userId="e2149472-3187-4d00-b16a-a19eff6fc04a" providerId="ADAL" clId="{02B921EB-BB5F-47F0-A022-AD8AB56E9CAE}" dt="2024-02-20T13:32:33.250" v="243"/>
            <ac:spMkLst>
              <pc:docMk/>
              <pc:sldMasterMk cId="1281417366" sldId="2147483670"/>
              <pc:sldLayoutMk cId="3772390435" sldId="2147483689"/>
              <ac:spMk id="19" creationId="{44482FCB-5FE2-586E-B463-95C7A04968C8}"/>
            </ac:spMkLst>
          </pc:spChg>
          <pc:spChg chg="add mod">
            <ac:chgData name="Franziska Händschel" userId="e2149472-3187-4d00-b16a-a19eff6fc04a" providerId="ADAL" clId="{02B921EB-BB5F-47F0-A022-AD8AB56E9CAE}" dt="2024-02-20T13:32:33.250" v="243"/>
            <ac:spMkLst>
              <pc:docMk/>
              <pc:sldMasterMk cId="1281417366" sldId="2147483670"/>
              <pc:sldLayoutMk cId="3772390435" sldId="2147483689"/>
              <ac:spMk id="20" creationId="{0EAC4002-0A43-1F85-C099-3748E4EF2F1E}"/>
            </ac:spMkLst>
          </pc:spChg>
          <pc:spChg chg="add mod">
            <ac:chgData name="Franziska Händschel" userId="e2149472-3187-4d00-b16a-a19eff6fc04a" providerId="ADAL" clId="{02B921EB-BB5F-47F0-A022-AD8AB56E9CAE}" dt="2024-02-20T13:32:33.250" v="243"/>
            <ac:spMkLst>
              <pc:docMk/>
              <pc:sldMasterMk cId="1281417366" sldId="2147483670"/>
              <pc:sldLayoutMk cId="3772390435" sldId="2147483689"/>
              <ac:spMk id="21" creationId="{DCE588B1-9212-AE39-5C0D-FC95C7E8F1C9}"/>
            </ac:spMkLst>
          </pc:spChg>
          <pc:spChg chg="add mod">
            <ac:chgData name="Franziska Händschel" userId="e2149472-3187-4d00-b16a-a19eff6fc04a" providerId="ADAL" clId="{02B921EB-BB5F-47F0-A022-AD8AB56E9CAE}" dt="2024-02-20T13:32:33.250" v="243"/>
            <ac:spMkLst>
              <pc:docMk/>
              <pc:sldMasterMk cId="1281417366" sldId="2147483670"/>
              <pc:sldLayoutMk cId="3772390435" sldId="2147483689"/>
              <ac:spMk id="22" creationId="{59E7B533-80BB-B313-5F03-9B461CDAFC6E}"/>
            </ac:spMkLst>
          </pc:spChg>
          <pc:grpChg chg="add del mod">
            <ac:chgData name="Franziska Händschel" userId="e2149472-3187-4d00-b16a-a19eff6fc04a" providerId="ADAL" clId="{02B921EB-BB5F-47F0-A022-AD8AB56E9CAE}" dt="2024-02-20T13:31:48.076" v="228" actId="478"/>
            <ac:grpSpMkLst>
              <pc:docMk/>
              <pc:sldMasterMk cId="1281417366" sldId="2147483670"/>
              <pc:sldLayoutMk cId="3772390435" sldId="2147483689"/>
              <ac:grpSpMk id="4" creationId="{4507B51E-893A-CB21-8925-A0F0520DA9E5}"/>
            </ac:grpSpMkLst>
          </pc:grpChg>
          <pc:grpChg chg="add mod">
            <ac:chgData name="Franziska Händschel" userId="e2149472-3187-4d00-b16a-a19eff6fc04a" providerId="ADAL" clId="{02B921EB-BB5F-47F0-A022-AD8AB56E9CAE}" dt="2024-02-20T13:31:48.363" v="229"/>
            <ac:grpSpMkLst>
              <pc:docMk/>
              <pc:sldMasterMk cId="1281417366" sldId="2147483670"/>
              <pc:sldLayoutMk cId="3772390435" sldId="2147483689"/>
              <ac:grpSpMk id="8" creationId="{A89C43AB-1687-8781-3026-D66343B4853C}"/>
            </ac:grpSpMkLst>
          </pc:grpChg>
          <pc:grpChg chg="add del mod">
            <ac:chgData name="Franziska Händschel" userId="e2149472-3187-4d00-b16a-a19eff6fc04a" providerId="ADAL" clId="{02B921EB-BB5F-47F0-A022-AD8AB56E9CAE}" dt="2024-02-20T13:32:41.379" v="245" actId="478"/>
            <ac:grpSpMkLst>
              <pc:docMk/>
              <pc:sldMasterMk cId="1281417366" sldId="2147483670"/>
              <pc:sldLayoutMk cId="3772390435" sldId="2147483689"/>
              <ac:grpSpMk id="11" creationId="{2C4B6761-4D11-EF78-BFC1-BC1C7ED9BE9B}"/>
            </ac:grpSpMkLst>
          </pc:grpChg>
          <pc:graphicFrameChg chg="add mod modGraphic">
            <ac:chgData name="Franziska Händschel" userId="e2149472-3187-4d00-b16a-a19eff6fc04a" providerId="ADAL" clId="{02B921EB-BB5F-47F0-A022-AD8AB56E9CAE}" dt="2024-02-20T17:25:15.535" v="606" actId="20577"/>
            <ac:graphicFrameMkLst>
              <pc:docMk/>
              <pc:sldMasterMk cId="1281417366" sldId="2147483670"/>
              <pc:sldLayoutMk cId="3772390435" sldId="2147483689"/>
              <ac:graphicFrameMk id="16" creationId="{C0403330-1980-8633-8A7F-FEBD0B5E629C}"/>
            </ac:graphicFrameMkLst>
          </pc:graphicFrameChg>
          <pc:picChg chg="mod">
            <ac:chgData name="Franziska Händschel" userId="e2149472-3187-4d00-b16a-a19eff6fc04a" providerId="ADAL" clId="{02B921EB-BB5F-47F0-A022-AD8AB56E9CAE}" dt="2024-02-20T13:30:17.396" v="206"/>
            <ac:picMkLst>
              <pc:docMk/>
              <pc:sldMasterMk cId="1281417366" sldId="2147483670"/>
              <pc:sldLayoutMk cId="3772390435" sldId="2147483689"/>
              <ac:picMk id="5" creationId="{6B0145EC-9C90-66EE-D8F3-38C1615A96A5}"/>
            </ac:picMkLst>
          </pc:picChg>
          <pc:picChg chg="mod">
            <ac:chgData name="Franziska Händschel" userId="e2149472-3187-4d00-b16a-a19eff6fc04a" providerId="ADAL" clId="{02B921EB-BB5F-47F0-A022-AD8AB56E9CAE}" dt="2024-02-20T13:31:48.363" v="229"/>
            <ac:picMkLst>
              <pc:docMk/>
              <pc:sldMasterMk cId="1281417366" sldId="2147483670"/>
              <pc:sldLayoutMk cId="3772390435" sldId="2147483689"/>
              <ac:picMk id="9" creationId="{EF6474DD-5802-279C-5E6A-A75D630B4D8F}"/>
            </ac:picMkLst>
          </pc:picChg>
          <pc:picChg chg="mod">
            <ac:chgData name="Franziska Händschel" userId="e2149472-3187-4d00-b16a-a19eff6fc04a" providerId="ADAL" clId="{02B921EB-BB5F-47F0-A022-AD8AB56E9CAE}" dt="2024-02-20T13:32:33.250" v="243"/>
            <ac:picMkLst>
              <pc:docMk/>
              <pc:sldMasterMk cId="1281417366" sldId="2147483670"/>
              <pc:sldLayoutMk cId="3772390435" sldId="2147483689"/>
              <ac:picMk id="12" creationId="{ADDE9B71-1BBE-2FC1-A033-4C33B24F25A3}"/>
            </ac:picMkLst>
          </pc:picChg>
        </pc:sldLayoutChg>
        <pc:sldLayoutChg chg="addSp modSp mod">
          <pc:chgData name="Franziska Händschel" userId="e2149472-3187-4d00-b16a-a19eff6fc04a" providerId="ADAL" clId="{02B921EB-BB5F-47F0-A022-AD8AB56E9CAE}" dt="2024-02-20T14:00:23.016" v="553" actId="2085"/>
          <pc:sldLayoutMkLst>
            <pc:docMk/>
            <pc:sldMasterMk cId="1281417366" sldId="2147483670"/>
            <pc:sldLayoutMk cId="4155416961" sldId="2147483690"/>
          </pc:sldLayoutMkLst>
          <pc:spChg chg="mod">
            <ac:chgData name="Franziska Händschel" userId="e2149472-3187-4d00-b16a-a19eff6fc04a" providerId="ADAL" clId="{02B921EB-BB5F-47F0-A022-AD8AB56E9CAE}" dt="2024-02-20T13:50:21.446" v="450" actId="207"/>
            <ac:spMkLst>
              <pc:docMk/>
              <pc:sldMasterMk cId="1281417366" sldId="2147483670"/>
              <pc:sldLayoutMk cId="4155416961" sldId="2147483690"/>
              <ac:spMk id="2" creationId="{3F36BDB2-8881-85DD-4C45-C64439FA288B}"/>
            </ac:spMkLst>
          </pc:spChg>
          <pc:spChg chg="mod">
            <ac:chgData name="Franziska Händschel" userId="e2149472-3187-4d00-b16a-a19eff6fc04a" providerId="ADAL" clId="{02B921EB-BB5F-47F0-A022-AD8AB56E9CAE}" dt="2024-02-20T13:34:20.489" v="259" actId="20577"/>
            <ac:spMkLst>
              <pc:docMk/>
              <pc:sldMasterMk cId="1281417366" sldId="2147483670"/>
              <pc:sldLayoutMk cId="4155416961" sldId="2147483690"/>
              <ac:spMk id="3" creationId="{9543E0F5-6559-E559-6392-5E9FAF1C15EC}"/>
            </ac:spMkLst>
          </pc:spChg>
          <pc:spChg chg="add mod">
            <ac:chgData name="Franziska Händschel" userId="e2149472-3187-4d00-b16a-a19eff6fc04a" providerId="ADAL" clId="{02B921EB-BB5F-47F0-A022-AD8AB56E9CAE}" dt="2024-02-20T13:43:36.615" v="392"/>
            <ac:spMkLst>
              <pc:docMk/>
              <pc:sldMasterMk cId="1281417366" sldId="2147483670"/>
              <pc:sldLayoutMk cId="4155416961" sldId="2147483690"/>
              <ac:spMk id="10" creationId="{C7E09CBE-40AF-1683-0107-8ACC9AB04788}"/>
            </ac:spMkLst>
          </pc:spChg>
          <pc:spChg chg="add mod">
            <ac:chgData name="Franziska Händschel" userId="e2149472-3187-4d00-b16a-a19eff6fc04a" providerId="ADAL" clId="{02B921EB-BB5F-47F0-A022-AD8AB56E9CAE}" dt="2024-02-20T14:00:23.016" v="553" actId="2085"/>
            <ac:spMkLst>
              <pc:docMk/>
              <pc:sldMasterMk cId="1281417366" sldId="2147483670"/>
              <pc:sldLayoutMk cId="4155416961" sldId="2147483690"/>
              <ac:spMk id="22" creationId="{1105B80B-C3A2-E48D-21D1-DE56F77461FA}"/>
            </ac:spMkLst>
          </pc:spChg>
          <pc:picChg chg="add mod">
            <ac:chgData name="Franziska Händschel" userId="e2149472-3187-4d00-b16a-a19eff6fc04a" providerId="ADAL" clId="{02B921EB-BB5F-47F0-A022-AD8AB56E9CAE}" dt="2024-02-20T13:43:36.615" v="392"/>
            <ac:picMkLst>
              <pc:docMk/>
              <pc:sldMasterMk cId="1281417366" sldId="2147483670"/>
              <pc:sldLayoutMk cId="4155416961" sldId="2147483690"/>
              <ac:picMk id="7" creationId="{B375BD13-57B1-B6EB-45D9-D8A9B5EDE151}"/>
            </ac:picMkLst>
          </pc:picChg>
        </pc:sldLayoutChg>
        <pc:sldLayoutChg chg="addSp modSp mod">
          <pc:chgData name="Franziska Händschel" userId="e2149472-3187-4d00-b16a-a19eff6fc04a" providerId="ADAL" clId="{02B921EB-BB5F-47F0-A022-AD8AB56E9CAE}" dt="2024-02-20T13:50:26.601" v="451" actId="207"/>
          <pc:sldLayoutMkLst>
            <pc:docMk/>
            <pc:sldMasterMk cId="1281417366" sldId="2147483670"/>
            <pc:sldLayoutMk cId="3042475773" sldId="2147483691"/>
          </pc:sldLayoutMkLst>
          <pc:spChg chg="mod">
            <ac:chgData name="Franziska Händschel" userId="e2149472-3187-4d00-b16a-a19eff6fc04a" providerId="ADAL" clId="{02B921EB-BB5F-47F0-A022-AD8AB56E9CAE}" dt="2024-02-20T13:50:26.601" v="451" actId="207"/>
            <ac:spMkLst>
              <pc:docMk/>
              <pc:sldMasterMk cId="1281417366" sldId="2147483670"/>
              <pc:sldLayoutMk cId="3042475773" sldId="2147483691"/>
              <ac:spMk id="2" creationId="{0971A72F-808B-6B10-EAA4-AAC9F297C565}"/>
            </ac:spMkLst>
          </pc:spChg>
          <pc:spChg chg="mod">
            <ac:chgData name="Franziska Händschel" userId="e2149472-3187-4d00-b16a-a19eff6fc04a" providerId="ADAL" clId="{02B921EB-BB5F-47F0-A022-AD8AB56E9CAE}" dt="2024-02-20T13:34:28.971" v="263" actId="20577"/>
            <ac:spMkLst>
              <pc:docMk/>
              <pc:sldMasterMk cId="1281417366" sldId="2147483670"/>
              <pc:sldLayoutMk cId="3042475773" sldId="2147483691"/>
              <ac:spMk id="4" creationId="{30417114-C262-F503-D347-1E8B8C9B871D}"/>
            </ac:spMkLst>
          </pc:spChg>
          <pc:spChg chg="add mod">
            <ac:chgData name="Franziska Händschel" userId="e2149472-3187-4d00-b16a-a19eff6fc04a" providerId="ADAL" clId="{02B921EB-BB5F-47F0-A022-AD8AB56E9CAE}" dt="2024-02-20T13:44:01.305" v="397"/>
            <ac:spMkLst>
              <pc:docMk/>
              <pc:sldMasterMk cId="1281417366" sldId="2147483670"/>
              <pc:sldLayoutMk cId="3042475773" sldId="2147483691"/>
              <ac:spMk id="9" creationId="{668F8FD3-8D10-5D5C-EC27-C6F12C54F327}"/>
            </ac:spMkLst>
          </pc:spChg>
          <pc:spChg chg="add mod">
            <ac:chgData name="Franziska Händschel" userId="e2149472-3187-4d00-b16a-a19eff6fc04a" providerId="ADAL" clId="{02B921EB-BB5F-47F0-A022-AD8AB56E9CAE}" dt="2024-02-20T13:44:01.305" v="397"/>
            <ac:spMkLst>
              <pc:docMk/>
              <pc:sldMasterMk cId="1281417366" sldId="2147483670"/>
              <pc:sldLayoutMk cId="3042475773" sldId="2147483691"/>
              <ac:spMk id="30" creationId="{E9668DC6-AD4B-9478-A58F-56937C096772}"/>
            </ac:spMkLst>
          </pc:spChg>
          <pc:spChg chg="add mod">
            <ac:chgData name="Franziska Händschel" userId="e2149472-3187-4d00-b16a-a19eff6fc04a" providerId="ADAL" clId="{02B921EB-BB5F-47F0-A022-AD8AB56E9CAE}" dt="2024-02-20T13:44:01.305" v="397"/>
            <ac:spMkLst>
              <pc:docMk/>
              <pc:sldMasterMk cId="1281417366" sldId="2147483670"/>
              <pc:sldLayoutMk cId="3042475773" sldId="2147483691"/>
              <ac:spMk id="40" creationId="{CAC665D7-9BE3-5330-8DED-804DA990FF63}"/>
            </ac:spMkLst>
          </pc:spChg>
          <pc:spChg chg="add mod">
            <ac:chgData name="Franziska Händschel" userId="e2149472-3187-4d00-b16a-a19eff6fc04a" providerId="ADAL" clId="{02B921EB-BB5F-47F0-A022-AD8AB56E9CAE}" dt="2024-02-20T13:44:01.305" v="397"/>
            <ac:spMkLst>
              <pc:docMk/>
              <pc:sldMasterMk cId="1281417366" sldId="2147483670"/>
              <pc:sldLayoutMk cId="3042475773" sldId="2147483691"/>
              <ac:spMk id="58" creationId="{3AB87A7E-DA6A-7A9C-3BEC-43C708758B3D}"/>
            </ac:spMkLst>
          </pc:spChg>
        </pc:sldLayoutChg>
        <pc:sldLayoutChg chg="addSp delSp modSp mod">
          <pc:chgData name="Franziska Händschel" userId="e2149472-3187-4d00-b16a-a19eff6fc04a" providerId="ADAL" clId="{02B921EB-BB5F-47F0-A022-AD8AB56E9CAE}" dt="2024-02-20T13:44:18.530" v="401"/>
          <pc:sldLayoutMkLst>
            <pc:docMk/>
            <pc:sldMasterMk cId="1281417366" sldId="2147483670"/>
            <pc:sldLayoutMk cId="1230818202" sldId="2147483692"/>
          </pc:sldLayoutMkLst>
          <pc:spChg chg="add mod">
            <ac:chgData name="Franziska Händschel" userId="e2149472-3187-4d00-b16a-a19eff6fc04a" providerId="ADAL" clId="{02B921EB-BB5F-47F0-A022-AD8AB56E9CAE}" dt="2024-02-20T13:44:18.530" v="401"/>
            <ac:spMkLst>
              <pc:docMk/>
              <pc:sldMasterMk cId="1281417366" sldId="2147483670"/>
              <pc:sldLayoutMk cId="1230818202" sldId="2147483692"/>
              <ac:spMk id="2" creationId="{16115BBF-6EEA-C7B1-492C-DDEA9DFB7653}"/>
            </ac:spMkLst>
          </pc:spChg>
          <pc:spChg chg="add mod">
            <ac:chgData name="Franziska Händschel" userId="e2149472-3187-4d00-b16a-a19eff6fc04a" providerId="ADAL" clId="{02B921EB-BB5F-47F0-A022-AD8AB56E9CAE}" dt="2024-02-20T13:44:18.530" v="401"/>
            <ac:spMkLst>
              <pc:docMk/>
              <pc:sldMasterMk cId="1281417366" sldId="2147483670"/>
              <pc:sldLayoutMk cId="1230818202" sldId="2147483692"/>
              <ac:spMk id="4" creationId="{397CA3B5-CF9D-4E41-86A5-6DD6A1D75E20}"/>
            </ac:spMkLst>
          </pc:spChg>
          <pc:spChg chg="add mod">
            <ac:chgData name="Franziska Händschel" userId="e2149472-3187-4d00-b16a-a19eff6fc04a" providerId="ADAL" clId="{02B921EB-BB5F-47F0-A022-AD8AB56E9CAE}" dt="2024-02-20T13:44:18.530" v="401"/>
            <ac:spMkLst>
              <pc:docMk/>
              <pc:sldMasterMk cId="1281417366" sldId="2147483670"/>
              <pc:sldLayoutMk cId="1230818202" sldId="2147483692"/>
              <ac:spMk id="5" creationId="{AA9E4C44-57D5-29DE-DA98-23E32B51B1B8}"/>
            </ac:spMkLst>
          </pc:spChg>
          <pc:spChg chg="mod">
            <ac:chgData name="Franziska Händschel" userId="e2149472-3187-4d00-b16a-a19eff6fc04a" providerId="ADAL" clId="{02B921EB-BB5F-47F0-A022-AD8AB56E9CAE}" dt="2024-02-20T13:34:40.330" v="267" actId="20577"/>
            <ac:spMkLst>
              <pc:docMk/>
              <pc:sldMasterMk cId="1281417366" sldId="2147483670"/>
              <pc:sldLayoutMk cId="1230818202" sldId="2147483692"/>
              <ac:spMk id="7" creationId="{AE37A649-816A-07E1-51C1-71A06DADF07A}"/>
            </ac:spMkLst>
          </pc:spChg>
          <pc:spChg chg="add mod">
            <ac:chgData name="Franziska Händschel" userId="e2149472-3187-4d00-b16a-a19eff6fc04a" providerId="ADAL" clId="{02B921EB-BB5F-47F0-A022-AD8AB56E9CAE}" dt="2024-02-20T13:44:18.530" v="401"/>
            <ac:spMkLst>
              <pc:docMk/>
              <pc:sldMasterMk cId="1281417366" sldId="2147483670"/>
              <pc:sldLayoutMk cId="1230818202" sldId="2147483692"/>
              <ac:spMk id="11" creationId="{09F4E022-984A-BD20-1CBE-3CFCCD99CBA7}"/>
            </ac:spMkLst>
          </pc:spChg>
          <pc:spChg chg="add mod">
            <ac:chgData name="Franziska Händschel" userId="e2149472-3187-4d00-b16a-a19eff6fc04a" providerId="ADAL" clId="{02B921EB-BB5F-47F0-A022-AD8AB56E9CAE}" dt="2024-02-20T13:44:18.530" v="401"/>
            <ac:spMkLst>
              <pc:docMk/>
              <pc:sldMasterMk cId="1281417366" sldId="2147483670"/>
              <pc:sldLayoutMk cId="1230818202" sldId="2147483692"/>
              <ac:spMk id="12" creationId="{D70C4771-05C0-3523-0E3C-B8DE9481C74B}"/>
            </ac:spMkLst>
          </pc:spChg>
          <pc:spChg chg="add mod">
            <ac:chgData name="Franziska Händschel" userId="e2149472-3187-4d00-b16a-a19eff6fc04a" providerId="ADAL" clId="{02B921EB-BB5F-47F0-A022-AD8AB56E9CAE}" dt="2024-02-20T13:44:18.530" v="401"/>
            <ac:spMkLst>
              <pc:docMk/>
              <pc:sldMasterMk cId="1281417366" sldId="2147483670"/>
              <pc:sldLayoutMk cId="1230818202" sldId="2147483692"/>
              <ac:spMk id="13" creationId="{6AC570A0-7756-2E4B-61C5-4DD9F0B3CE99}"/>
            </ac:spMkLst>
          </pc:spChg>
          <pc:spChg chg="add mod">
            <ac:chgData name="Franziska Händschel" userId="e2149472-3187-4d00-b16a-a19eff6fc04a" providerId="ADAL" clId="{02B921EB-BB5F-47F0-A022-AD8AB56E9CAE}" dt="2024-02-20T13:44:18.530" v="401"/>
            <ac:spMkLst>
              <pc:docMk/>
              <pc:sldMasterMk cId="1281417366" sldId="2147483670"/>
              <pc:sldLayoutMk cId="1230818202" sldId="2147483692"/>
              <ac:spMk id="14" creationId="{906EA5F3-CC2D-7E65-9569-9CE0E526BF5F}"/>
            </ac:spMkLst>
          </pc:spChg>
          <pc:spChg chg="del">
            <ac:chgData name="Franziska Händschel" userId="e2149472-3187-4d00-b16a-a19eff6fc04a" providerId="ADAL" clId="{02B921EB-BB5F-47F0-A022-AD8AB56E9CAE}" dt="2024-02-20T13:33:39.424" v="251" actId="478"/>
            <ac:spMkLst>
              <pc:docMk/>
              <pc:sldMasterMk cId="1281417366" sldId="2147483670"/>
              <pc:sldLayoutMk cId="1230818202" sldId="2147483692"/>
              <ac:spMk id="15" creationId="{1369BDC3-4B72-F35E-1AEA-78479B118F0B}"/>
            </ac:spMkLst>
          </pc:spChg>
          <pc:spChg chg="del">
            <ac:chgData name="Franziska Händschel" userId="e2149472-3187-4d00-b16a-a19eff6fc04a" providerId="ADAL" clId="{02B921EB-BB5F-47F0-A022-AD8AB56E9CAE}" dt="2024-02-20T13:33:39.424" v="251" actId="478"/>
            <ac:spMkLst>
              <pc:docMk/>
              <pc:sldMasterMk cId="1281417366" sldId="2147483670"/>
              <pc:sldLayoutMk cId="1230818202" sldId="2147483692"/>
              <ac:spMk id="17" creationId="{DE9C0307-9266-522F-6CDB-E9FCD19CEF46}"/>
            </ac:spMkLst>
          </pc:spChg>
          <pc:spChg chg="del">
            <ac:chgData name="Franziska Händschel" userId="e2149472-3187-4d00-b16a-a19eff6fc04a" providerId="ADAL" clId="{02B921EB-BB5F-47F0-A022-AD8AB56E9CAE}" dt="2024-02-20T13:33:39.424" v="251" actId="478"/>
            <ac:spMkLst>
              <pc:docMk/>
              <pc:sldMasterMk cId="1281417366" sldId="2147483670"/>
              <pc:sldLayoutMk cId="1230818202" sldId="2147483692"/>
              <ac:spMk id="18" creationId="{D5FA0DCB-CF0F-EAA3-A788-DE5676A8EA0A}"/>
            </ac:spMkLst>
          </pc:spChg>
          <pc:spChg chg="del">
            <ac:chgData name="Franziska Händschel" userId="e2149472-3187-4d00-b16a-a19eff6fc04a" providerId="ADAL" clId="{02B921EB-BB5F-47F0-A022-AD8AB56E9CAE}" dt="2024-02-20T13:33:39.424" v="251" actId="478"/>
            <ac:spMkLst>
              <pc:docMk/>
              <pc:sldMasterMk cId="1281417366" sldId="2147483670"/>
              <pc:sldLayoutMk cId="1230818202" sldId="2147483692"/>
              <ac:spMk id="19" creationId="{6B565065-54F2-0C33-EA52-411340125996}"/>
            </ac:spMkLst>
          </pc:spChg>
          <pc:spChg chg="del">
            <ac:chgData name="Franziska Händschel" userId="e2149472-3187-4d00-b16a-a19eff6fc04a" providerId="ADAL" clId="{02B921EB-BB5F-47F0-A022-AD8AB56E9CAE}" dt="2024-02-20T13:33:39.424" v="251" actId="478"/>
            <ac:spMkLst>
              <pc:docMk/>
              <pc:sldMasterMk cId="1281417366" sldId="2147483670"/>
              <pc:sldLayoutMk cId="1230818202" sldId="2147483692"/>
              <ac:spMk id="20" creationId="{3CFA96A8-4B7C-F0CA-1173-8FE213168697}"/>
            </ac:spMkLst>
          </pc:spChg>
          <pc:spChg chg="del">
            <ac:chgData name="Franziska Händschel" userId="e2149472-3187-4d00-b16a-a19eff6fc04a" providerId="ADAL" clId="{02B921EB-BB5F-47F0-A022-AD8AB56E9CAE}" dt="2024-02-20T13:33:39.424" v="251" actId="478"/>
            <ac:spMkLst>
              <pc:docMk/>
              <pc:sldMasterMk cId="1281417366" sldId="2147483670"/>
              <pc:sldLayoutMk cId="1230818202" sldId="2147483692"/>
              <ac:spMk id="21" creationId="{F53DC4DC-5CA2-8ED9-2EA5-BE1F0327EA7B}"/>
            </ac:spMkLst>
          </pc:spChg>
          <pc:spChg chg="del">
            <ac:chgData name="Franziska Händschel" userId="e2149472-3187-4d00-b16a-a19eff6fc04a" providerId="ADAL" clId="{02B921EB-BB5F-47F0-A022-AD8AB56E9CAE}" dt="2024-02-20T13:33:39.424" v="251" actId="478"/>
            <ac:spMkLst>
              <pc:docMk/>
              <pc:sldMasterMk cId="1281417366" sldId="2147483670"/>
              <pc:sldLayoutMk cId="1230818202" sldId="2147483692"/>
              <ac:spMk id="22" creationId="{29835423-7070-3D3F-AF71-C1002D841611}"/>
            </ac:spMkLst>
          </pc:spChg>
          <pc:graphicFrameChg chg="add mod">
            <ac:chgData name="Franziska Händschel" userId="e2149472-3187-4d00-b16a-a19eff6fc04a" providerId="ADAL" clId="{02B921EB-BB5F-47F0-A022-AD8AB56E9CAE}" dt="2024-02-20T13:44:18.530" v="401"/>
            <ac:graphicFrameMkLst>
              <pc:docMk/>
              <pc:sldMasterMk cId="1281417366" sldId="2147483670"/>
              <pc:sldLayoutMk cId="1230818202" sldId="2147483692"/>
              <ac:graphicFrameMk id="3" creationId="{BDC9CCB8-18EC-7ECA-EF73-FC8EAA6CEBC3}"/>
            </ac:graphicFrameMkLst>
          </pc:graphicFrameChg>
          <pc:graphicFrameChg chg="del">
            <ac:chgData name="Franziska Händschel" userId="e2149472-3187-4d00-b16a-a19eff6fc04a" providerId="ADAL" clId="{02B921EB-BB5F-47F0-A022-AD8AB56E9CAE}" dt="2024-02-20T13:33:39.424" v="251" actId="478"/>
            <ac:graphicFrameMkLst>
              <pc:docMk/>
              <pc:sldMasterMk cId="1281417366" sldId="2147483670"/>
              <pc:sldLayoutMk cId="1230818202" sldId="2147483692"/>
              <ac:graphicFrameMk id="16" creationId="{CD2C4F6B-9A48-23B5-8FE0-FB6A33727C23}"/>
            </ac:graphicFrameMkLst>
          </pc:graphicFrameChg>
        </pc:sldLayoutChg>
        <pc:sldLayoutChg chg="addSp modSp mod">
          <pc:chgData name="Franziska Händschel" userId="e2149472-3187-4d00-b16a-a19eff6fc04a" providerId="ADAL" clId="{02B921EB-BB5F-47F0-A022-AD8AB56E9CAE}" dt="2024-02-20T14:00:35.914" v="556" actId="2085"/>
          <pc:sldLayoutMkLst>
            <pc:docMk/>
            <pc:sldMasterMk cId="1281417366" sldId="2147483670"/>
            <pc:sldLayoutMk cId="222136865" sldId="2147483693"/>
          </pc:sldLayoutMkLst>
          <pc:spChg chg="mod">
            <ac:chgData name="Franziska Händschel" userId="e2149472-3187-4d00-b16a-a19eff6fc04a" providerId="ADAL" clId="{02B921EB-BB5F-47F0-A022-AD8AB56E9CAE}" dt="2024-02-20T13:50:30.431" v="452" actId="207"/>
            <ac:spMkLst>
              <pc:docMk/>
              <pc:sldMasterMk cId="1281417366" sldId="2147483670"/>
              <pc:sldLayoutMk cId="222136865" sldId="2147483693"/>
              <ac:spMk id="2" creationId="{3F36BDB2-8881-85DD-4C45-C64439FA288B}"/>
            </ac:spMkLst>
          </pc:spChg>
          <pc:spChg chg="mod">
            <ac:chgData name="Franziska Händschel" userId="e2149472-3187-4d00-b16a-a19eff6fc04a" providerId="ADAL" clId="{02B921EB-BB5F-47F0-A022-AD8AB56E9CAE}" dt="2024-02-20T13:37:17.406" v="291" actId="20577"/>
            <ac:spMkLst>
              <pc:docMk/>
              <pc:sldMasterMk cId="1281417366" sldId="2147483670"/>
              <pc:sldLayoutMk cId="222136865" sldId="2147483693"/>
              <ac:spMk id="3" creationId="{9543E0F5-6559-E559-6392-5E9FAF1C15EC}"/>
            </ac:spMkLst>
          </pc:spChg>
          <pc:spChg chg="add mod">
            <ac:chgData name="Franziska Händschel" userId="e2149472-3187-4d00-b16a-a19eff6fc04a" providerId="ADAL" clId="{02B921EB-BB5F-47F0-A022-AD8AB56E9CAE}" dt="2024-02-20T13:44:26.667" v="403"/>
            <ac:spMkLst>
              <pc:docMk/>
              <pc:sldMasterMk cId="1281417366" sldId="2147483670"/>
              <pc:sldLayoutMk cId="222136865" sldId="2147483693"/>
              <ac:spMk id="10" creationId="{C7E09CBE-40AF-1683-0107-8ACC9AB04788}"/>
            </ac:spMkLst>
          </pc:spChg>
          <pc:spChg chg="add mod">
            <ac:chgData name="Franziska Händschel" userId="e2149472-3187-4d00-b16a-a19eff6fc04a" providerId="ADAL" clId="{02B921EB-BB5F-47F0-A022-AD8AB56E9CAE}" dt="2024-02-20T14:00:35.914" v="556" actId="2085"/>
            <ac:spMkLst>
              <pc:docMk/>
              <pc:sldMasterMk cId="1281417366" sldId="2147483670"/>
              <pc:sldLayoutMk cId="222136865" sldId="2147483693"/>
              <ac:spMk id="22" creationId="{1105B80B-C3A2-E48D-21D1-DE56F77461FA}"/>
            </ac:spMkLst>
          </pc:spChg>
          <pc:picChg chg="add mod">
            <ac:chgData name="Franziska Händschel" userId="e2149472-3187-4d00-b16a-a19eff6fc04a" providerId="ADAL" clId="{02B921EB-BB5F-47F0-A022-AD8AB56E9CAE}" dt="2024-02-20T13:44:26.667" v="403"/>
            <ac:picMkLst>
              <pc:docMk/>
              <pc:sldMasterMk cId="1281417366" sldId="2147483670"/>
              <pc:sldLayoutMk cId="222136865" sldId="2147483693"/>
              <ac:picMk id="7" creationId="{B024719C-8D2B-9E97-BDF0-8A99866F79F0}"/>
            </ac:picMkLst>
          </pc:picChg>
        </pc:sldLayoutChg>
        <pc:sldLayoutChg chg="del">
          <pc:chgData name="Franziska Händschel" userId="e2149472-3187-4d00-b16a-a19eff6fc04a" providerId="ADAL" clId="{02B921EB-BB5F-47F0-A022-AD8AB56E9CAE}" dt="2024-02-20T13:33:16.456" v="248" actId="2696"/>
          <pc:sldLayoutMkLst>
            <pc:docMk/>
            <pc:sldMasterMk cId="1281417366" sldId="2147483670"/>
            <pc:sldLayoutMk cId="1127072285" sldId="2147483693"/>
          </pc:sldLayoutMkLst>
        </pc:sldLayoutChg>
        <pc:sldLayoutChg chg="addSp modSp mod">
          <pc:chgData name="Franziska Händschel" userId="e2149472-3187-4d00-b16a-a19eff6fc04a" providerId="ADAL" clId="{02B921EB-BB5F-47F0-A022-AD8AB56E9CAE}" dt="2024-02-20T13:50:34.916" v="453" actId="207"/>
          <pc:sldLayoutMkLst>
            <pc:docMk/>
            <pc:sldMasterMk cId="1281417366" sldId="2147483670"/>
            <pc:sldLayoutMk cId="2536800760" sldId="2147483694"/>
          </pc:sldLayoutMkLst>
          <pc:spChg chg="mod">
            <ac:chgData name="Franziska Händschel" userId="e2149472-3187-4d00-b16a-a19eff6fc04a" providerId="ADAL" clId="{02B921EB-BB5F-47F0-A022-AD8AB56E9CAE}" dt="2024-02-20T13:50:34.916" v="453" actId="207"/>
            <ac:spMkLst>
              <pc:docMk/>
              <pc:sldMasterMk cId="1281417366" sldId="2147483670"/>
              <pc:sldLayoutMk cId="2536800760" sldId="2147483694"/>
              <ac:spMk id="2" creationId="{0971A72F-808B-6B10-EAA4-AAC9F297C565}"/>
            </ac:spMkLst>
          </pc:spChg>
          <pc:spChg chg="mod">
            <ac:chgData name="Franziska Händschel" userId="e2149472-3187-4d00-b16a-a19eff6fc04a" providerId="ADAL" clId="{02B921EB-BB5F-47F0-A022-AD8AB56E9CAE}" dt="2024-02-20T13:37:23.025" v="295" actId="20577"/>
            <ac:spMkLst>
              <pc:docMk/>
              <pc:sldMasterMk cId="1281417366" sldId="2147483670"/>
              <pc:sldLayoutMk cId="2536800760" sldId="2147483694"/>
              <ac:spMk id="4" creationId="{30417114-C262-F503-D347-1E8B8C9B871D}"/>
            </ac:spMkLst>
          </pc:spChg>
          <pc:spChg chg="add mod">
            <ac:chgData name="Franziska Händschel" userId="e2149472-3187-4d00-b16a-a19eff6fc04a" providerId="ADAL" clId="{02B921EB-BB5F-47F0-A022-AD8AB56E9CAE}" dt="2024-02-20T13:44:49.682" v="408"/>
            <ac:spMkLst>
              <pc:docMk/>
              <pc:sldMasterMk cId="1281417366" sldId="2147483670"/>
              <pc:sldLayoutMk cId="2536800760" sldId="2147483694"/>
              <ac:spMk id="9" creationId="{668F8FD3-8D10-5D5C-EC27-C6F12C54F327}"/>
            </ac:spMkLst>
          </pc:spChg>
          <pc:spChg chg="add mod">
            <ac:chgData name="Franziska Händschel" userId="e2149472-3187-4d00-b16a-a19eff6fc04a" providerId="ADAL" clId="{02B921EB-BB5F-47F0-A022-AD8AB56E9CAE}" dt="2024-02-20T13:44:49.682" v="408"/>
            <ac:spMkLst>
              <pc:docMk/>
              <pc:sldMasterMk cId="1281417366" sldId="2147483670"/>
              <pc:sldLayoutMk cId="2536800760" sldId="2147483694"/>
              <ac:spMk id="30" creationId="{E9668DC6-AD4B-9478-A58F-56937C096772}"/>
            </ac:spMkLst>
          </pc:spChg>
          <pc:spChg chg="add mod">
            <ac:chgData name="Franziska Händschel" userId="e2149472-3187-4d00-b16a-a19eff6fc04a" providerId="ADAL" clId="{02B921EB-BB5F-47F0-A022-AD8AB56E9CAE}" dt="2024-02-20T13:44:49.682" v="408"/>
            <ac:spMkLst>
              <pc:docMk/>
              <pc:sldMasterMk cId="1281417366" sldId="2147483670"/>
              <pc:sldLayoutMk cId="2536800760" sldId="2147483694"/>
              <ac:spMk id="40" creationId="{CAC665D7-9BE3-5330-8DED-804DA990FF63}"/>
            </ac:spMkLst>
          </pc:spChg>
          <pc:spChg chg="add mod">
            <ac:chgData name="Franziska Händschel" userId="e2149472-3187-4d00-b16a-a19eff6fc04a" providerId="ADAL" clId="{02B921EB-BB5F-47F0-A022-AD8AB56E9CAE}" dt="2024-02-20T13:44:49.682" v="408"/>
            <ac:spMkLst>
              <pc:docMk/>
              <pc:sldMasterMk cId="1281417366" sldId="2147483670"/>
              <pc:sldLayoutMk cId="2536800760" sldId="2147483694"/>
              <ac:spMk id="58" creationId="{3AB87A7E-DA6A-7A9C-3BEC-43C708758B3D}"/>
            </ac:spMkLst>
          </pc:spChg>
        </pc:sldLayoutChg>
        <pc:sldLayoutChg chg="addSp delSp modSp mod">
          <pc:chgData name="Franziska Händschel" userId="e2149472-3187-4d00-b16a-a19eff6fc04a" providerId="ADAL" clId="{02B921EB-BB5F-47F0-A022-AD8AB56E9CAE}" dt="2024-02-20T13:59:04.435" v="546"/>
          <pc:sldLayoutMkLst>
            <pc:docMk/>
            <pc:sldMasterMk cId="1281417366" sldId="2147483670"/>
            <pc:sldLayoutMk cId="2909008318" sldId="2147483695"/>
          </pc:sldLayoutMkLst>
          <pc:spChg chg="add del mod">
            <ac:chgData name="Franziska Händschel" userId="e2149472-3187-4d00-b16a-a19eff6fc04a" providerId="ADAL" clId="{02B921EB-BB5F-47F0-A022-AD8AB56E9CAE}" dt="2024-02-20T13:59:04.130" v="545" actId="478"/>
            <ac:spMkLst>
              <pc:docMk/>
              <pc:sldMasterMk cId="1281417366" sldId="2147483670"/>
              <pc:sldLayoutMk cId="2909008318" sldId="2147483695"/>
              <ac:spMk id="2" creationId="{35B0D9F0-1B21-E0B1-8367-76285C030248}"/>
            </ac:spMkLst>
          </pc:spChg>
          <pc:spChg chg="add mod">
            <ac:chgData name="Franziska Händschel" userId="e2149472-3187-4d00-b16a-a19eff6fc04a" providerId="ADAL" clId="{02B921EB-BB5F-47F0-A022-AD8AB56E9CAE}" dt="2024-02-20T13:37:31.311" v="301" actId="20577"/>
            <ac:spMkLst>
              <pc:docMk/>
              <pc:sldMasterMk cId="1281417366" sldId="2147483670"/>
              <pc:sldLayoutMk cId="2909008318" sldId="2147483695"/>
              <ac:spMk id="3" creationId="{E489F59F-C804-1D0D-D90E-8B405B0AADCB}"/>
            </ac:spMkLst>
          </pc:spChg>
          <pc:spChg chg="mod">
            <ac:chgData name="Franziska Händschel" userId="e2149472-3187-4d00-b16a-a19eff6fc04a" providerId="ADAL" clId="{02B921EB-BB5F-47F0-A022-AD8AB56E9CAE}" dt="2024-02-20T13:36:51.521" v="281"/>
            <ac:spMkLst>
              <pc:docMk/>
              <pc:sldMasterMk cId="1281417366" sldId="2147483670"/>
              <pc:sldLayoutMk cId="2909008318" sldId="2147483695"/>
              <ac:spMk id="6" creationId="{F06FFC6A-4AA0-D4C0-7491-542E2E773507}"/>
            </ac:spMkLst>
          </pc:spChg>
          <pc:spChg chg="del">
            <ac:chgData name="Franziska Händschel" userId="e2149472-3187-4d00-b16a-a19eff6fc04a" providerId="ADAL" clId="{02B921EB-BB5F-47F0-A022-AD8AB56E9CAE}" dt="2024-02-20T13:36:51.196" v="280" actId="478"/>
            <ac:spMkLst>
              <pc:docMk/>
              <pc:sldMasterMk cId="1281417366" sldId="2147483670"/>
              <pc:sldLayoutMk cId="2909008318" sldId="2147483695"/>
              <ac:spMk id="7" creationId="{AE37A649-816A-07E1-51C1-71A06DADF07A}"/>
            </ac:spMkLst>
          </pc:spChg>
          <pc:spChg chg="add del mod">
            <ac:chgData name="Franziska Händschel" userId="e2149472-3187-4d00-b16a-a19eff6fc04a" providerId="ADAL" clId="{02B921EB-BB5F-47F0-A022-AD8AB56E9CAE}" dt="2024-02-20T13:57:43.730" v="521" actId="478"/>
            <ac:spMkLst>
              <pc:docMk/>
              <pc:sldMasterMk cId="1281417366" sldId="2147483670"/>
              <pc:sldLayoutMk cId="2909008318" sldId="2147483695"/>
              <ac:spMk id="11" creationId="{D7A36EAA-BB51-3658-D773-B757CEECE6DE}"/>
            </ac:spMkLst>
          </pc:spChg>
          <pc:spChg chg="add mod">
            <ac:chgData name="Franziska Händschel" userId="e2149472-3187-4d00-b16a-a19eff6fc04a" providerId="ADAL" clId="{02B921EB-BB5F-47F0-A022-AD8AB56E9CAE}" dt="2024-02-20T13:59:04.435" v="546"/>
            <ac:spMkLst>
              <pc:docMk/>
              <pc:sldMasterMk cId="1281417366" sldId="2147483670"/>
              <pc:sldLayoutMk cId="2909008318" sldId="2147483695"/>
              <ac:spMk id="12" creationId="{C94B71C5-78F3-A90F-6937-BA82F8532DA1}"/>
            </ac:spMkLst>
          </pc:spChg>
          <pc:grpChg chg="add mod">
            <ac:chgData name="Franziska Händschel" userId="e2149472-3187-4d00-b16a-a19eff6fc04a" providerId="ADAL" clId="{02B921EB-BB5F-47F0-A022-AD8AB56E9CAE}" dt="2024-02-20T13:36:51.521" v="281"/>
            <ac:grpSpMkLst>
              <pc:docMk/>
              <pc:sldMasterMk cId="1281417366" sldId="2147483670"/>
              <pc:sldLayoutMk cId="2909008318" sldId="2147483695"/>
              <ac:grpSpMk id="4" creationId="{485D7040-0E4D-A7F3-F60C-A7BF7D08C6ED}"/>
            </ac:grpSpMkLst>
          </pc:grpChg>
          <pc:grpChg chg="del">
            <ac:chgData name="Franziska Händschel" userId="e2149472-3187-4d00-b16a-a19eff6fc04a" providerId="ADAL" clId="{02B921EB-BB5F-47F0-A022-AD8AB56E9CAE}" dt="2024-02-20T13:36:51.196" v="280" actId="478"/>
            <ac:grpSpMkLst>
              <pc:docMk/>
              <pc:sldMasterMk cId="1281417366" sldId="2147483670"/>
              <pc:sldLayoutMk cId="2909008318" sldId="2147483695"/>
              <ac:grpSpMk id="8" creationId="{A6BC69B6-4FE9-1EE8-9162-41A802C30F90}"/>
            </ac:grpSpMkLst>
          </pc:grpChg>
          <pc:picChg chg="mod">
            <ac:chgData name="Franziska Händschel" userId="e2149472-3187-4d00-b16a-a19eff6fc04a" providerId="ADAL" clId="{02B921EB-BB5F-47F0-A022-AD8AB56E9CAE}" dt="2024-02-20T13:36:51.521" v="281"/>
            <ac:picMkLst>
              <pc:docMk/>
              <pc:sldMasterMk cId="1281417366" sldId="2147483670"/>
              <pc:sldLayoutMk cId="2909008318" sldId="2147483695"/>
              <ac:picMk id="5" creationId="{D7A443D7-768C-BBE2-4727-8FE8A491B5DD}"/>
            </ac:picMkLst>
          </pc:picChg>
        </pc:sldLayoutChg>
        <pc:sldLayoutChg chg="addSp delSp modSp mod">
          <pc:chgData name="Franziska Händschel" userId="e2149472-3187-4d00-b16a-a19eff6fc04a" providerId="ADAL" clId="{02B921EB-BB5F-47F0-A022-AD8AB56E9CAE}" dt="2024-02-20T13:59:00.489" v="544"/>
          <pc:sldLayoutMkLst>
            <pc:docMk/>
            <pc:sldMasterMk cId="1281417366" sldId="2147483670"/>
            <pc:sldLayoutMk cId="1437116305" sldId="2147483696"/>
          </pc:sldLayoutMkLst>
          <pc:spChg chg="add del mod">
            <ac:chgData name="Franziska Händschel" userId="e2149472-3187-4d00-b16a-a19eff6fc04a" providerId="ADAL" clId="{02B921EB-BB5F-47F0-A022-AD8AB56E9CAE}" dt="2024-02-20T13:59:00.106" v="543" actId="478"/>
            <ac:spMkLst>
              <pc:docMk/>
              <pc:sldMasterMk cId="1281417366" sldId="2147483670"/>
              <pc:sldLayoutMk cId="1437116305" sldId="2147483696"/>
              <ac:spMk id="2" creationId="{E014C2E6-8511-8976-138F-D8BC2CD67015}"/>
            </ac:spMkLst>
          </pc:spChg>
          <pc:spChg chg="add mod">
            <ac:chgData name="Franziska Händschel" userId="e2149472-3187-4d00-b16a-a19eff6fc04a" providerId="ADAL" clId="{02B921EB-BB5F-47F0-A022-AD8AB56E9CAE}" dt="2024-02-20T13:37:38.256" v="307" actId="20577"/>
            <ac:spMkLst>
              <pc:docMk/>
              <pc:sldMasterMk cId="1281417366" sldId="2147483670"/>
              <pc:sldLayoutMk cId="1437116305" sldId="2147483696"/>
              <ac:spMk id="3" creationId="{A4D2FA4B-CD17-DB5C-29CA-989765A98BE4}"/>
            </ac:spMkLst>
          </pc:spChg>
          <pc:spChg chg="mod">
            <ac:chgData name="Franziska Händschel" userId="e2149472-3187-4d00-b16a-a19eff6fc04a" providerId="ADAL" clId="{02B921EB-BB5F-47F0-A022-AD8AB56E9CAE}" dt="2024-02-20T13:36:54.927" v="283"/>
            <ac:spMkLst>
              <pc:docMk/>
              <pc:sldMasterMk cId="1281417366" sldId="2147483670"/>
              <pc:sldLayoutMk cId="1437116305" sldId="2147483696"/>
              <ac:spMk id="6" creationId="{5D6B935F-8674-5A7B-C6C0-A1FF9E330DAC}"/>
            </ac:spMkLst>
          </pc:spChg>
          <pc:spChg chg="del">
            <ac:chgData name="Franziska Händschel" userId="e2149472-3187-4d00-b16a-a19eff6fc04a" providerId="ADAL" clId="{02B921EB-BB5F-47F0-A022-AD8AB56E9CAE}" dt="2024-02-20T13:36:54.535" v="282" actId="478"/>
            <ac:spMkLst>
              <pc:docMk/>
              <pc:sldMasterMk cId="1281417366" sldId="2147483670"/>
              <pc:sldLayoutMk cId="1437116305" sldId="2147483696"/>
              <ac:spMk id="7" creationId="{AE37A649-816A-07E1-51C1-71A06DADF07A}"/>
            </ac:spMkLst>
          </pc:spChg>
          <pc:spChg chg="add del mod">
            <ac:chgData name="Franziska Händschel" userId="e2149472-3187-4d00-b16a-a19eff6fc04a" providerId="ADAL" clId="{02B921EB-BB5F-47F0-A022-AD8AB56E9CAE}" dt="2024-02-20T13:57:54.105" v="522" actId="478"/>
            <ac:spMkLst>
              <pc:docMk/>
              <pc:sldMasterMk cId="1281417366" sldId="2147483670"/>
              <pc:sldLayoutMk cId="1437116305" sldId="2147483696"/>
              <ac:spMk id="11" creationId="{B556442D-A288-C87E-B67B-039268EE37BE}"/>
            </ac:spMkLst>
          </pc:spChg>
          <pc:spChg chg="add mod">
            <ac:chgData name="Franziska Händschel" userId="e2149472-3187-4d00-b16a-a19eff6fc04a" providerId="ADAL" clId="{02B921EB-BB5F-47F0-A022-AD8AB56E9CAE}" dt="2024-02-20T13:59:00.489" v="544"/>
            <ac:spMkLst>
              <pc:docMk/>
              <pc:sldMasterMk cId="1281417366" sldId="2147483670"/>
              <pc:sldLayoutMk cId="1437116305" sldId="2147483696"/>
              <ac:spMk id="12" creationId="{FF239666-044F-C165-DED5-C59658FBE706}"/>
            </ac:spMkLst>
          </pc:spChg>
          <pc:grpChg chg="add mod">
            <ac:chgData name="Franziska Händschel" userId="e2149472-3187-4d00-b16a-a19eff6fc04a" providerId="ADAL" clId="{02B921EB-BB5F-47F0-A022-AD8AB56E9CAE}" dt="2024-02-20T13:36:54.927" v="283"/>
            <ac:grpSpMkLst>
              <pc:docMk/>
              <pc:sldMasterMk cId="1281417366" sldId="2147483670"/>
              <pc:sldLayoutMk cId="1437116305" sldId="2147483696"/>
              <ac:grpSpMk id="4" creationId="{69EB5218-46C8-04D2-AC68-F394E5278541}"/>
            </ac:grpSpMkLst>
          </pc:grpChg>
          <pc:grpChg chg="del">
            <ac:chgData name="Franziska Händschel" userId="e2149472-3187-4d00-b16a-a19eff6fc04a" providerId="ADAL" clId="{02B921EB-BB5F-47F0-A022-AD8AB56E9CAE}" dt="2024-02-20T13:36:54.535" v="282" actId="478"/>
            <ac:grpSpMkLst>
              <pc:docMk/>
              <pc:sldMasterMk cId="1281417366" sldId="2147483670"/>
              <pc:sldLayoutMk cId="1437116305" sldId="2147483696"/>
              <ac:grpSpMk id="8" creationId="{A6BC69B6-4FE9-1EE8-9162-41A802C30F90}"/>
            </ac:grpSpMkLst>
          </pc:grpChg>
          <pc:picChg chg="mod">
            <ac:chgData name="Franziska Händschel" userId="e2149472-3187-4d00-b16a-a19eff6fc04a" providerId="ADAL" clId="{02B921EB-BB5F-47F0-A022-AD8AB56E9CAE}" dt="2024-02-20T13:36:54.927" v="283"/>
            <ac:picMkLst>
              <pc:docMk/>
              <pc:sldMasterMk cId="1281417366" sldId="2147483670"/>
              <pc:sldLayoutMk cId="1437116305" sldId="2147483696"/>
              <ac:picMk id="5" creationId="{1F893A59-E56A-8181-EB5B-495E3B00CAE6}"/>
            </ac:picMkLst>
          </pc:picChg>
        </pc:sldLayoutChg>
        <pc:sldLayoutChg chg="addSp delSp modSp mod">
          <pc:chgData name="Franziska Händschel" userId="e2149472-3187-4d00-b16a-a19eff6fc04a" providerId="ADAL" clId="{02B921EB-BB5F-47F0-A022-AD8AB56E9CAE}" dt="2024-02-20T13:58:51.984" v="540" actId="1076"/>
          <pc:sldLayoutMkLst>
            <pc:docMk/>
            <pc:sldMasterMk cId="1281417366" sldId="2147483670"/>
            <pc:sldLayoutMk cId="2295133636" sldId="2147483697"/>
          </pc:sldLayoutMkLst>
          <pc:spChg chg="add del mod">
            <ac:chgData name="Franziska Händschel" userId="e2149472-3187-4d00-b16a-a19eff6fc04a" providerId="ADAL" clId="{02B921EB-BB5F-47F0-A022-AD8AB56E9CAE}" dt="2024-02-20T13:58:27.639" v="538" actId="478"/>
            <ac:spMkLst>
              <pc:docMk/>
              <pc:sldMasterMk cId="1281417366" sldId="2147483670"/>
              <pc:sldLayoutMk cId="2295133636" sldId="2147483697"/>
              <ac:spMk id="2" creationId="{55173BAD-2970-0E09-ABBA-5D79A5164898}"/>
            </ac:spMkLst>
          </pc:spChg>
          <pc:spChg chg="add mod">
            <ac:chgData name="Franziska Händschel" userId="e2149472-3187-4d00-b16a-a19eff6fc04a" providerId="ADAL" clId="{02B921EB-BB5F-47F0-A022-AD8AB56E9CAE}" dt="2024-02-20T13:37:45.331" v="313" actId="20577"/>
            <ac:spMkLst>
              <pc:docMk/>
              <pc:sldMasterMk cId="1281417366" sldId="2147483670"/>
              <pc:sldLayoutMk cId="2295133636" sldId="2147483697"/>
              <ac:spMk id="3" creationId="{A5B1A661-95EB-8DBE-5E23-8A0B77441DFC}"/>
            </ac:spMkLst>
          </pc:spChg>
          <pc:spChg chg="mod">
            <ac:chgData name="Franziska Händschel" userId="e2149472-3187-4d00-b16a-a19eff6fc04a" providerId="ADAL" clId="{02B921EB-BB5F-47F0-A022-AD8AB56E9CAE}" dt="2024-02-20T13:36:58.633" v="285"/>
            <ac:spMkLst>
              <pc:docMk/>
              <pc:sldMasterMk cId="1281417366" sldId="2147483670"/>
              <pc:sldLayoutMk cId="2295133636" sldId="2147483697"/>
              <ac:spMk id="6" creationId="{18B742AA-FDE4-80B4-4F57-D9C7D811C56D}"/>
            </ac:spMkLst>
          </pc:spChg>
          <pc:spChg chg="del">
            <ac:chgData name="Franziska Händschel" userId="e2149472-3187-4d00-b16a-a19eff6fc04a" providerId="ADAL" clId="{02B921EB-BB5F-47F0-A022-AD8AB56E9CAE}" dt="2024-02-20T13:36:58.076" v="284" actId="478"/>
            <ac:spMkLst>
              <pc:docMk/>
              <pc:sldMasterMk cId="1281417366" sldId="2147483670"/>
              <pc:sldLayoutMk cId="2295133636" sldId="2147483697"/>
              <ac:spMk id="7" creationId="{AE37A649-816A-07E1-51C1-71A06DADF07A}"/>
            </ac:spMkLst>
          </pc:spChg>
          <pc:spChg chg="add mod">
            <ac:chgData name="Franziska Händschel" userId="e2149472-3187-4d00-b16a-a19eff6fc04a" providerId="ADAL" clId="{02B921EB-BB5F-47F0-A022-AD8AB56E9CAE}" dt="2024-02-20T13:58:51.984" v="540" actId="1076"/>
            <ac:spMkLst>
              <pc:docMk/>
              <pc:sldMasterMk cId="1281417366" sldId="2147483670"/>
              <pc:sldLayoutMk cId="2295133636" sldId="2147483697"/>
              <ac:spMk id="11" creationId="{F3087ADA-A35B-E2F4-345F-5C596D48C6AC}"/>
            </ac:spMkLst>
          </pc:spChg>
          <pc:grpChg chg="add mod">
            <ac:chgData name="Franziska Händschel" userId="e2149472-3187-4d00-b16a-a19eff6fc04a" providerId="ADAL" clId="{02B921EB-BB5F-47F0-A022-AD8AB56E9CAE}" dt="2024-02-20T13:36:58.633" v="285"/>
            <ac:grpSpMkLst>
              <pc:docMk/>
              <pc:sldMasterMk cId="1281417366" sldId="2147483670"/>
              <pc:sldLayoutMk cId="2295133636" sldId="2147483697"/>
              <ac:grpSpMk id="4" creationId="{757E4636-20EF-53B9-45C3-5A9079443FE1}"/>
            </ac:grpSpMkLst>
          </pc:grpChg>
          <pc:grpChg chg="del">
            <ac:chgData name="Franziska Händschel" userId="e2149472-3187-4d00-b16a-a19eff6fc04a" providerId="ADAL" clId="{02B921EB-BB5F-47F0-A022-AD8AB56E9CAE}" dt="2024-02-20T13:36:58.076" v="284" actId="478"/>
            <ac:grpSpMkLst>
              <pc:docMk/>
              <pc:sldMasterMk cId="1281417366" sldId="2147483670"/>
              <pc:sldLayoutMk cId="2295133636" sldId="2147483697"/>
              <ac:grpSpMk id="8" creationId="{A6BC69B6-4FE9-1EE8-9162-41A802C30F90}"/>
            </ac:grpSpMkLst>
          </pc:grpChg>
          <pc:picChg chg="mod">
            <ac:chgData name="Franziska Händschel" userId="e2149472-3187-4d00-b16a-a19eff6fc04a" providerId="ADAL" clId="{02B921EB-BB5F-47F0-A022-AD8AB56E9CAE}" dt="2024-02-20T13:36:58.633" v="285"/>
            <ac:picMkLst>
              <pc:docMk/>
              <pc:sldMasterMk cId="1281417366" sldId="2147483670"/>
              <pc:sldLayoutMk cId="2295133636" sldId="2147483697"/>
              <ac:picMk id="5" creationId="{30FC9EF9-73AA-7ABF-1EAE-8153C065AD17}"/>
            </ac:picMkLst>
          </pc:picChg>
        </pc:sldLayoutChg>
        <pc:sldLayoutChg chg="addSp delSp modSp mod">
          <pc:chgData name="Franziska Händschel" userId="e2149472-3187-4d00-b16a-a19eff6fc04a" providerId="ADAL" clId="{02B921EB-BB5F-47F0-A022-AD8AB56E9CAE}" dt="2024-02-20T13:58:56.413" v="542"/>
          <pc:sldLayoutMkLst>
            <pc:docMk/>
            <pc:sldMasterMk cId="1281417366" sldId="2147483670"/>
            <pc:sldLayoutMk cId="3339601023" sldId="2147483698"/>
          </pc:sldLayoutMkLst>
          <pc:spChg chg="add del mod">
            <ac:chgData name="Franziska Händschel" userId="e2149472-3187-4d00-b16a-a19eff6fc04a" providerId="ADAL" clId="{02B921EB-BB5F-47F0-A022-AD8AB56E9CAE}" dt="2024-02-20T13:58:55.957" v="541" actId="478"/>
            <ac:spMkLst>
              <pc:docMk/>
              <pc:sldMasterMk cId="1281417366" sldId="2147483670"/>
              <pc:sldLayoutMk cId="3339601023" sldId="2147483698"/>
              <ac:spMk id="2" creationId="{47585003-98BC-852E-D5A2-B82327F1BAA5}"/>
            </ac:spMkLst>
          </pc:spChg>
          <pc:spChg chg="add mod">
            <ac:chgData name="Franziska Händschel" userId="e2149472-3187-4d00-b16a-a19eff6fc04a" providerId="ADAL" clId="{02B921EB-BB5F-47F0-A022-AD8AB56E9CAE}" dt="2024-02-20T13:37:51.373" v="319" actId="20577"/>
            <ac:spMkLst>
              <pc:docMk/>
              <pc:sldMasterMk cId="1281417366" sldId="2147483670"/>
              <pc:sldLayoutMk cId="3339601023" sldId="2147483698"/>
              <ac:spMk id="3" creationId="{7B11A258-2176-279A-B742-5D696238D048}"/>
            </ac:spMkLst>
          </pc:spChg>
          <pc:spChg chg="mod">
            <ac:chgData name="Franziska Händschel" userId="e2149472-3187-4d00-b16a-a19eff6fc04a" providerId="ADAL" clId="{02B921EB-BB5F-47F0-A022-AD8AB56E9CAE}" dt="2024-02-20T13:37:02.602" v="287"/>
            <ac:spMkLst>
              <pc:docMk/>
              <pc:sldMasterMk cId="1281417366" sldId="2147483670"/>
              <pc:sldLayoutMk cId="3339601023" sldId="2147483698"/>
              <ac:spMk id="6" creationId="{F883D68D-72E9-2A1A-01AD-6C5D14417577}"/>
            </ac:spMkLst>
          </pc:spChg>
          <pc:spChg chg="del">
            <ac:chgData name="Franziska Händschel" userId="e2149472-3187-4d00-b16a-a19eff6fc04a" providerId="ADAL" clId="{02B921EB-BB5F-47F0-A022-AD8AB56E9CAE}" dt="2024-02-20T13:37:02.256" v="286" actId="478"/>
            <ac:spMkLst>
              <pc:docMk/>
              <pc:sldMasterMk cId="1281417366" sldId="2147483670"/>
              <pc:sldLayoutMk cId="3339601023" sldId="2147483698"/>
              <ac:spMk id="7" creationId="{AE37A649-816A-07E1-51C1-71A06DADF07A}"/>
            </ac:spMkLst>
          </pc:spChg>
          <pc:spChg chg="add del mod">
            <ac:chgData name="Franziska Händschel" userId="e2149472-3187-4d00-b16a-a19eff6fc04a" providerId="ADAL" clId="{02B921EB-BB5F-47F0-A022-AD8AB56E9CAE}" dt="2024-02-20T13:58:55.957" v="541" actId="478"/>
            <ac:spMkLst>
              <pc:docMk/>
              <pc:sldMasterMk cId="1281417366" sldId="2147483670"/>
              <pc:sldLayoutMk cId="3339601023" sldId="2147483698"/>
              <ac:spMk id="11" creationId="{90FDF73D-B04D-B8D9-6AD3-DE3F64B95DF1}"/>
            </ac:spMkLst>
          </pc:spChg>
          <pc:spChg chg="add mod">
            <ac:chgData name="Franziska Händschel" userId="e2149472-3187-4d00-b16a-a19eff6fc04a" providerId="ADAL" clId="{02B921EB-BB5F-47F0-A022-AD8AB56E9CAE}" dt="2024-02-20T13:58:56.413" v="542"/>
            <ac:spMkLst>
              <pc:docMk/>
              <pc:sldMasterMk cId="1281417366" sldId="2147483670"/>
              <pc:sldLayoutMk cId="3339601023" sldId="2147483698"/>
              <ac:spMk id="12" creationId="{7E495AD4-70B9-F3AA-D9B8-7A35C9003539}"/>
            </ac:spMkLst>
          </pc:spChg>
          <pc:grpChg chg="add mod">
            <ac:chgData name="Franziska Händschel" userId="e2149472-3187-4d00-b16a-a19eff6fc04a" providerId="ADAL" clId="{02B921EB-BB5F-47F0-A022-AD8AB56E9CAE}" dt="2024-02-20T13:37:02.602" v="287"/>
            <ac:grpSpMkLst>
              <pc:docMk/>
              <pc:sldMasterMk cId="1281417366" sldId="2147483670"/>
              <pc:sldLayoutMk cId="3339601023" sldId="2147483698"/>
              <ac:grpSpMk id="4" creationId="{D9B6A5D2-C303-70B4-D9DE-D94FAB9CE564}"/>
            </ac:grpSpMkLst>
          </pc:grpChg>
          <pc:grpChg chg="del">
            <ac:chgData name="Franziska Händschel" userId="e2149472-3187-4d00-b16a-a19eff6fc04a" providerId="ADAL" clId="{02B921EB-BB5F-47F0-A022-AD8AB56E9CAE}" dt="2024-02-20T13:37:02.256" v="286" actId="478"/>
            <ac:grpSpMkLst>
              <pc:docMk/>
              <pc:sldMasterMk cId="1281417366" sldId="2147483670"/>
              <pc:sldLayoutMk cId="3339601023" sldId="2147483698"/>
              <ac:grpSpMk id="8" creationId="{A6BC69B6-4FE9-1EE8-9162-41A802C30F90}"/>
            </ac:grpSpMkLst>
          </pc:grpChg>
          <pc:picChg chg="mod">
            <ac:chgData name="Franziska Händschel" userId="e2149472-3187-4d00-b16a-a19eff6fc04a" providerId="ADAL" clId="{02B921EB-BB5F-47F0-A022-AD8AB56E9CAE}" dt="2024-02-20T13:37:02.602" v="287"/>
            <ac:picMkLst>
              <pc:docMk/>
              <pc:sldMasterMk cId="1281417366" sldId="2147483670"/>
              <pc:sldLayoutMk cId="3339601023" sldId="2147483698"/>
              <ac:picMk id="5" creationId="{A0793113-3745-1130-4924-AC48D9541F51}"/>
            </ac:picMkLst>
          </pc:picChg>
        </pc:sldLayoutChg>
        <pc:sldLayoutChg chg="addSp delSp modSp mod">
          <pc:chgData name="Franziska Händschel" userId="e2149472-3187-4d00-b16a-a19eff6fc04a" providerId="ADAL" clId="{02B921EB-BB5F-47F0-A022-AD8AB56E9CAE}" dt="2024-02-20T14:00:41.865" v="558" actId="2085"/>
          <pc:sldLayoutMkLst>
            <pc:docMk/>
            <pc:sldMasterMk cId="1281417366" sldId="2147483670"/>
            <pc:sldLayoutMk cId="221056297" sldId="2147483699"/>
          </pc:sldLayoutMkLst>
          <pc:spChg chg="mod">
            <ac:chgData name="Franziska Händschel" userId="e2149472-3187-4d00-b16a-a19eff6fc04a" providerId="ADAL" clId="{02B921EB-BB5F-47F0-A022-AD8AB56E9CAE}" dt="2024-02-20T13:50:55.965" v="458" actId="207"/>
            <ac:spMkLst>
              <pc:docMk/>
              <pc:sldMasterMk cId="1281417366" sldId="2147483670"/>
              <pc:sldLayoutMk cId="221056297" sldId="2147483699"/>
              <ac:spMk id="2" creationId="{3F36BDB2-8881-85DD-4C45-C64439FA288B}"/>
            </ac:spMkLst>
          </pc:spChg>
          <pc:spChg chg="mod">
            <ac:chgData name="Franziska Händschel" userId="e2149472-3187-4d00-b16a-a19eff6fc04a" providerId="ADAL" clId="{02B921EB-BB5F-47F0-A022-AD8AB56E9CAE}" dt="2024-02-20T13:46:05.607" v="417" actId="20577"/>
            <ac:spMkLst>
              <pc:docMk/>
              <pc:sldMasterMk cId="1281417366" sldId="2147483670"/>
              <pc:sldLayoutMk cId="221056297" sldId="2147483699"/>
              <ac:spMk id="3" creationId="{9543E0F5-6559-E559-6392-5E9FAF1C15EC}"/>
            </ac:spMkLst>
          </pc:spChg>
          <pc:spChg chg="add mod">
            <ac:chgData name="Franziska Händschel" userId="e2149472-3187-4d00-b16a-a19eff6fc04a" providerId="ADAL" clId="{02B921EB-BB5F-47F0-A022-AD8AB56E9CAE}" dt="2024-02-20T14:00:41.865" v="558" actId="2085"/>
            <ac:spMkLst>
              <pc:docMk/>
              <pc:sldMasterMk cId="1281417366" sldId="2147483670"/>
              <pc:sldLayoutMk cId="221056297" sldId="2147483699"/>
              <ac:spMk id="8" creationId="{1105B80B-C3A2-E48D-21D1-DE56F77461FA}"/>
            </ac:spMkLst>
          </pc:spChg>
          <pc:spChg chg="add mod">
            <ac:chgData name="Franziska Händschel" userId="e2149472-3187-4d00-b16a-a19eff6fc04a" providerId="ADAL" clId="{02B921EB-BB5F-47F0-A022-AD8AB56E9CAE}" dt="2024-02-20T13:48:26.005" v="435"/>
            <ac:spMkLst>
              <pc:docMk/>
              <pc:sldMasterMk cId="1281417366" sldId="2147483670"/>
              <pc:sldLayoutMk cId="221056297" sldId="2147483699"/>
              <ac:spMk id="9" creationId="{C7E09CBE-40AF-1683-0107-8ACC9AB04788}"/>
            </ac:spMkLst>
          </pc:spChg>
          <pc:spChg chg="del">
            <ac:chgData name="Franziska Händschel" userId="e2149472-3187-4d00-b16a-a19eff6fc04a" providerId="ADAL" clId="{02B921EB-BB5F-47F0-A022-AD8AB56E9CAE}" dt="2024-02-20T13:45:19.046" v="409" actId="478"/>
            <ac:spMkLst>
              <pc:docMk/>
              <pc:sldMasterMk cId="1281417366" sldId="2147483670"/>
              <pc:sldLayoutMk cId="221056297" sldId="2147483699"/>
              <ac:spMk id="10" creationId="{C7E09CBE-40AF-1683-0107-8ACC9AB04788}"/>
            </ac:spMkLst>
          </pc:spChg>
          <pc:spChg chg="del">
            <ac:chgData name="Franziska Händschel" userId="e2149472-3187-4d00-b16a-a19eff6fc04a" providerId="ADAL" clId="{02B921EB-BB5F-47F0-A022-AD8AB56E9CAE}" dt="2024-02-20T13:45:19.046" v="409" actId="478"/>
            <ac:spMkLst>
              <pc:docMk/>
              <pc:sldMasterMk cId="1281417366" sldId="2147483670"/>
              <pc:sldLayoutMk cId="221056297" sldId="2147483699"/>
              <ac:spMk id="22" creationId="{1105B80B-C3A2-E48D-21D1-DE56F77461FA}"/>
            </ac:spMkLst>
          </pc:spChg>
          <pc:picChg chg="del">
            <ac:chgData name="Franziska Händschel" userId="e2149472-3187-4d00-b16a-a19eff6fc04a" providerId="ADAL" clId="{02B921EB-BB5F-47F0-A022-AD8AB56E9CAE}" dt="2024-02-20T13:45:19.046" v="409" actId="478"/>
            <ac:picMkLst>
              <pc:docMk/>
              <pc:sldMasterMk cId="1281417366" sldId="2147483670"/>
              <pc:sldLayoutMk cId="221056297" sldId="2147483699"/>
              <ac:picMk id="7" creationId="{B375BD13-57B1-B6EB-45D9-D8A9B5EDE151}"/>
            </ac:picMkLst>
          </pc:picChg>
          <pc:picChg chg="add mod">
            <ac:chgData name="Franziska Händschel" userId="e2149472-3187-4d00-b16a-a19eff6fc04a" providerId="ADAL" clId="{02B921EB-BB5F-47F0-A022-AD8AB56E9CAE}" dt="2024-02-20T13:48:26.005" v="435"/>
            <ac:picMkLst>
              <pc:docMk/>
              <pc:sldMasterMk cId="1281417366" sldId="2147483670"/>
              <pc:sldLayoutMk cId="221056297" sldId="2147483699"/>
              <ac:picMk id="11" creationId="{5D755386-DD1E-EBA2-297D-2226CE707C63}"/>
            </ac:picMkLst>
          </pc:picChg>
        </pc:sldLayoutChg>
        <pc:sldLayoutChg chg="addSp delSp modSp mod">
          <pc:chgData name="Franziska Händschel" userId="e2149472-3187-4d00-b16a-a19eff6fc04a" providerId="ADAL" clId="{02B921EB-BB5F-47F0-A022-AD8AB56E9CAE}" dt="2024-02-20T13:51:00.202" v="459" actId="207"/>
          <pc:sldLayoutMkLst>
            <pc:docMk/>
            <pc:sldMasterMk cId="1281417366" sldId="2147483670"/>
            <pc:sldLayoutMk cId="1414140026" sldId="2147483700"/>
          </pc:sldLayoutMkLst>
          <pc:spChg chg="mod">
            <ac:chgData name="Franziska Händschel" userId="e2149472-3187-4d00-b16a-a19eff6fc04a" providerId="ADAL" clId="{02B921EB-BB5F-47F0-A022-AD8AB56E9CAE}" dt="2024-02-20T13:51:00.202" v="459" actId="207"/>
            <ac:spMkLst>
              <pc:docMk/>
              <pc:sldMasterMk cId="1281417366" sldId="2147483670"/>
              <pc:sldLayoutMk cId="1414140026" sldId="2147483700"/>
              <ac:spMk id="2" creationId="{0971A72F-808B-6B10-EAA4-AAC9F297C565}"/>
            </ac:spMkLst>
          </pc:spChg>
          <pc:spChg chg="mod">
            <ac:chgData name="Franziska Händschel" userId="e2149472-3187-4d00-b16a-a19eff6fc04a" providerId="ADAL" clId="{02B921EB-BB5F-47F0-A022-AD8AB56E9CAE}" dt="2024-02-20T13:46:09.034" v="419" actId="20577"/>
            <ac:spMkLst>
              <pc:docMk/>
              <pc:sldMasterMk cId="1281417366" sldId="2147483670"/>
              <pc:sldLayoutMk cId="1414140026" sldId="2147483700"/>
              <ac:spMk id="4" creationId="{30417114-C262-F503-D347-1E8B8C9B871D}"/>
            </ac:spMkLst>
          </pc:spChg>
          <pc:spChg chg="add mod">
            <ac:chgData name="Franziska Händschel" userId="e2149472-3187-4d00-b16a-a19eff6fc04a" providerId="ADAL" clId="{02B921EB-BB5F-47F0-A022-AD8AB56E9CAE}" dt="2024-02-20T13:48:34.970" v="437"/>
            <ac:spMkLst>
              <pc:docMk/>
              <pc:sldMasterMk cId="1281417366" sldId="2147483670"/>
              <pc:sldLayoutMk cId="1414140026" sldId="2147483700"/>
              <ac:spMk id="8" creationId="{E9668DC6-AD4B-9478-A58F-56937C096772}"/>
            </ac:spMkLst>
          </pc:spChg>
          <pc:spChg chg="del">
            <ac:chgData name="Franziska Händschel" userId="e2149472-3187-4d00-b16a-a19eff6fc04a" providerId="ADAL" clId="{02B921EB-BB5F-47F0-A022-AD8AB56E9CAE}" dt="2024-02-20T13:45:24.059" v="410" actId="478"/>
            <ac:spMkLst>
              <pc:docMk/>
              <pc:sldMasterMk cId="1281417366" sldId="2147483670"/>
              <pc:sldLayoutMk cId="1414140026" sldId="2147483700"/>
              <ac:spMk id="9" creationId="{668F8FD3-8D10-5D5C-EC27-C6F12C54F327}"/>
            </ac:spMkLst>
          </pc:spChg>
          <pc:spChg chg="add mod">
            <ac:chgData name="Franziska Händschel" userId="e2149472-3187-4d00-b16a-a19eff6fc04a" providerId="ADAL" clId="{02B921EB-BB5F-47F0-A022-AD8AB56E9CAE}" dt="2024-02-20T13:48:34.970" v="437"/>
            <ac:spMkLst>
              <pc:docMk/>
              <pc:sldMasterMk cId="1281417366" sldId="2147483670"/>
              <pc:sldLayoutMk cId="1414140026" sldId="2147483700"/>
              <ac:spMk id="10" creationId="{CAC665D7-9BE3-5330-8DED-804DA990FF63}"/>
            </ac:spMkLst>
          </pc:spChg>
          <pc:spChg chg="add mod">
            <ac:chgData name="Franziska Händschel" userId="e2149472-3187-4d00-b16a-a19eff6fc04a" providerId="ADAL" clId="{02B921EB-BB5F-47F0-A022-AD8AB56E9CAE}" dt="2024-02-20T13:48:34.970" v="437"/>
            <ac:spMkLst>
              <pc:docMk/>
              <pc:sldMasterMk cId="1281417366" sldId="2147483670"/>
              <pc:sldLayoutMk cId="1414140026" sldId="2147483700"/>
              <ac:spMk id="11" creationId="{3AB87A7E-DA6A-7A9C-3BEC-43C708758B3D}"/>
            </ac:spMkLst>
          </pc:spChg>
          <pc:spChg chg="add mod">
            <ac:chgData name="Franziska Händschel" userId="e2149472-3187-4d00-b16a-a19eff6fc04a" providerId="ADAL" clId="{02B921EB-BB5F-47F0-A022-AD8AB56E9CAE}" dt="2024-02-20T13:48:34.970" v="437"/>
            <ac:spMkLst>
              <pc:docMk/>
              <pc:sldMasterMk cId="1281417366" sldId="2147483670"/>
              <pc:sldLayoutMk cId="1414140026" sldId="2147483700"/>
              <ac:spMk id="12" creationId="{668F8FD3-8D10-5D5C-EC27-C6F12C54F327}"/>
            </ac:spMkLst>
          </pc:spChg>
          <pc:spChg chg="del">
            <ac:chgData name="Franziska Händschel" userId="e2149472-3187-4d00-b16a-a19eff6fc04a" providerId="ADAL" clId="{02B921EB-BB5F-47F0-A022-AD8AB56E9CAE}" dt="2024-02-20T13:45:24.059" v="410" actId="478"/>
            <ac:spMkLst>
              <pc:docMk/>
              <pc:sldMasterMk cId="1281417366" sldId="2147483670"/>
              <pc:sldLayoutMk cId="1414140026" sldId="2147483700"/>
              <ac:spMk id="30" creationId="{E9668DC6-AD4B-9478-A58F-56937C096772}"/>
            </ac:spMkLst>
          </pc:spChg>
          <pc:spChg chg="del">
            <ac:chgData name="Franziska Händschel" userId="e2149472-3187-4d00-b16a-a19eff6fc04a" providerId="ADAL" clId="{02B921EB-BB5F-47F0-A022-AD8AB56E9CAE}" dt="2024-02-20T13:45:24.059" v="410" actId="478"/>
            <ac:spMkLst>
              <pc:docMk/>
              <pc:sldMasterMk cId="1281417366" sldId="2147483670"/>
              <pc:sldLayoutMk cId="1414140026" sldId="2147483700"/>
              <ac:spMk id="40" creationId="{CAC665D7-9BE3-5330-8DED-804DA990FF63}"/>
            </ac:spMkLst>
          </pc:spChg>
          <pc:spChg chg="del">
            <ac:chgData name="Franziska Händschel" userId="e2149472-3187-4d00-b16a-a19eff6fc04a" providerId="ADAL" clId="{02B921EB-BB5F-47F0-A022-AD8AB56E9CAE}" dt="2024-02-20T13:45:24.059" v="410" actId="478"/>
            <ac:spMkLst>
              <pc:docMk/>
              <pc:sldMasterMk cId="1281417366" sldId="2147483670"/>
              <pc:sldLayoutMk cId="1414140026" sldId="2147483700"/>
              <ac:spMk id="58" creationId="{3AB87A7E-DA6A-7A9C-3BEC-43C708758B3D}"/>
            </ac:spMkLst>
          </pc:spChg>
        </pc:sldLayoutChg>
        <pc:sldLayoutChg chg="addSp delSp modSp mod">
          <pc:chgData name="Franziska Händschel" userId="e2149472-3187-4d00-b16a-a19eff6fc04a" providerId="ADAL" clId="{02B921EB-BB5F-47F0-A022-AD8AB56E9CAE}" dt="2024-02-20T13:51:10.948" v="462" actId="167"/>
          <pc:sldLayoutMkLst>
            <pc:docMk/>
            <pc:sldMasterMk cId="1281417366" sldId="2147483670"/>
            <pc:sldLayoutMk cId="78658458" sldId="2147483701"/>
          </pc:sldLayoutMkLst>
          <pc:spChg chg="del">
            <ac:chgData name="Franziska Händschel" userId="e2149472-3187-4d00-b16a-a19eff6fc04a" providerId="ADAL" clId="{02B921EB-BB5F-47F0-A022-AD8AB56E9CAE}" dt="2024-02-20T13:45:29.626" v="411" actId="478"/>
            <ac:spMkLst>
              <pc:docMk/>
              <pc:sldMasterMk cId="1281417366" sldId="2147483670"/>
              <pc:sldLayoutMk cId="78658458" sldId="2147483701"/>
              <ac:spMk id="2" creationId="{16115BBF-6EEA-C7B1-492C-DDEA9DFB7653}"/>
            </ac:spMkLst>
          </pc:spChg>
          <pc:spChg chg="del">
            <ac:chgData name="Franziska Händschel" userId="e2149472-3187-4d00-b16a-a19eff6fc04a" providerId="ADAL" clId="{02B921EB-BB5F-47F0-A022-AD8AB56E9CAE}" dt="2024-02-20T13:45:29.626" v="411" actId="478"/>
            <ac:spMkLst>
              <pc:docMk/>
              <pc:sldMasterMk cId="1281417366" sldId="2147483670"/>
              <pc:sldLayoutMk cId="78658458" sldId="2147483701"/>
              <ac:spMk id="4" creationId="{397CA3B5-CF9D-4E41-86A5-6DD6A1D75E20}"/>
            </ac:spMkLst>
          </pc:spChg>
          <pc:spChg chg="del">
            <ac:chgData name="Franziska Händschel" userId="e2149472-3187-4d00-b16a-a19eff6fc04a" providerId="ADAL" clId="{02B921EB-BB5F-47F0-A022-AD8AB56E9CAE}" dt="2024-02-20T13:45:29.626" v="411" actId="478"/>
            <ac:spMkLst>
              <pc:docMk/>
              <pc:sldMasterMk cId="1281417366" sldId="2147483670"/>
              <pc:sldLayoutMk cId="78658458" sldId="2147483701"/>
              <ac:spMk id="5" creationId="{AA9E4C44-57D5-29DE-DA98-23E32B51B1B8}"/>
            </ac:spMkLst>
          </pc:spChg>
          <pc:spChg chg="add mod">
            <ac:chgData name="Franziska Händschel" userId="e2149472-3187-4d00-b16a-a19eff6fc04a" providerId="ADAL" clId="{02B921EB-BB5F-47F0-A022-AD8AB56E9CAE}" dt="2024-02-20T13:48:57.746" v="441" actId="20577"/>
            <ac:spMkLst>
              <pc:docMk/>
              <pc:sldMasterMk cId="1281417366" sldId="2147483670"/>
              <pc:sldLayoutMk cId="78658458" sldId="2147483701"/>
              <ac:spMk id="6" creationId="{019B420C-E4BB-2E32-2C1B-9847EA3E608F}"/>
            </ac:spMkLst>
          </pc:spChg>
          <pc:spChg chg="del mod">
            <ac:chgData name="Franziska Händschel" userId="e2149472-3187-4d00-b16a-a19eff6fc04a" providerId="ADAL" clId="{02B921EB-BB5F-47F0-A022-AD8AB56E9CAE}" dt="2024-02-20T13:48:52.281" v="438" actId="478"/>
            <ac:spMkLst>
              <pc:docMk/>
              <pc:sldMasterMk cId="1281417366" sldId="2147483670"/>
              <pc:sldLayoutMk cId="78658458" sldId="2147483701"/>
              <ac:spMk id="7" creationId="{AE37A649-816A-07E1-51C1-71A06DADF07A}"/>
            </ac:spMkLst>
          </pc:spChg>
          <pc:spChg chg="del">
            <ac:chgData name="Franziska Händschel" userId="e2149472-3187-4d00-b16a-a19eff6fc04a" providerId="ADAL" clId="{02B921EB-BB5F-47F0-A022-AD8AB56E9CAE}" dt="2024-02-20T13:45:29.626" v="411" actId="478"/>
            <ac:spMkLst>
              <pc:docMk/>
              <pc:sldMasterMk cId="1281417366" sldId="2147483670"/>
              <pc:sldLayoutMk cId="78658458" sldId="2147483701"/>
              <ac:spMk id="11" creationId="{09F4E022-984A-BD20-1CBE-3CFCCD99CBA7}"/>
            </ac:spMkLst>
          </pc:spChg>
          <pc:spChg chg="del">
            <ac:chgData name="Franziska Händschel" userId="e2149472-3187-4d00-b16a-a19eff6fc04a" providerId="ADAL" clId="{02B921EB-BB5F-47F0-A022-AD8AB56E9CAE}" dt="2024-02-20T13:45:29.626" v="411" actId="478"/>
            <ac:spMkLst>
              <pc:docMk/>
              <pc:sldMasterMk cId="1281417366" sldId="2147483670"/>
              <pc:sldLayoutMk cId="78658458" sldId="2147483701"/>
              <ac:spMk id="12" creationId="{D70C4771-05C0-3523-0E3C-B8DE9481C74B}"/>
            </ac:spMkLst>
          </pc:spChg>
          <pc:spChg chg="del">
            <ac:chgData name="Franziska Händschel" userId="e2149472-3187-4d00-b16a-a19eff6fc04a" providerId="ADAL" clId="{02B921EB-BB5F-47F0-A022-AD8AB56E9CAE}" dt="2024-02-20T13:45:29.626" v="411" actId="478"/>
            <ac:spMkLst>
              <pc:docMk/>
              <pc:sldMasterMk cId="1281417366" sldId="2147483670"/>
              <pc:sldLayoutMk cId="78658458" sldId="2147483701"/>
              <ac:spMk id="13" creationId="{6AC570A0-7756-2E4B-61C5-4DD9F0B3CE99}"/>
            </ac:spMkLst>
          </pc:spChg>
          <pc:spChg chg="del">
            <ac:chgData name="Franziska Händschel" userId="e2149472-3187-4d00-b16a-a19eff6fc04a" providerId="ADAL" clId="{02B921EB-BB5F-47F0-A022-AD8AB56E9CAE}" dt="2024-02-20T13:45:29.626" v="411" actId="478"/>
            <ac:spMkLst>
              <pc:docMk/>
              <pc:sldMasterMk cId="1281417366" sldId="2147483670"/>
              <pc:sldLayoutMk cId="78658458" sldId="2147483701"/>
              <ac:spMk id="14" creationId="{906EA5F3-CC2D-7E65-9569-9CE0E526BF5F}"/>
            </ac:spMkLst>
          </pc:spChg>
          <pc:spChg chg="mod">
            <ac:chgData name="Franziska Händschel" userId="e2149472-3187-4d00-b16a-a19eff6fc04a" providerId="ADAL" clId="{02B921EB-BB5F-47F0-A022-AD8AB56E9CAE}" dt="2024-02-20T13:48:52.659" v="439"/>
            <ac:spMkLst>
              <pc:docMk/>
              <pc:sldMasterMk cId="1281417366" sldId="2147483670"/>
              <pc:sldLayoutMk cId="78658458" sldId="2147483701"/>
              <ac:spMk id="17" creationId="{234827E5-2E17-523D-D735-FBD159DBCD30}"/>
            </ac:spMkLst>
          </pc:spChg>
          <pc:spChg chg="add mod ord">
            <ac:chgData name="Franziska Händschel" userId="e2149472-3187-4d00-b16a-a19eff6fc04a" providerId="ADAL" clId="{02B921EB-BB5F-47F0-A022-AD8AB56E9CAE}" dt="2024-02-20T13:51:10.948" v="462" actId="167"/>
            <ac:spMkLst>
              <pc:docMk/>
              <pc:sldMasterMk cId="1281417366" sldId="2147483670"/>
              <pc:sldLayoutMk cId="78658458" sldId="2147483701"/>
              <ac:spMk id="20" creationId="{4756314F-498E-9371-BBBC-29EF7F4E6D69}"/>
            </ac:spMkLst>
          </pc:spChg>
          <pc:grpChg chg="del">
            <ac:chgData name="Franziska Händschel" userId="e2149472-3187-4d00-b16a-a19eff6fc04a" providerId="ADAL" clId="{02B921EB-BB5F-47F0-A022-AD8AB56E9CAE}" dt="2024-02-20T13:48:52.281" v="438" actId="478"/>
            <ac:grpSpMkLst>
              <pc:docMk/>
              <pc:sldMasterMk cId="1281417366" sldId="2147483670"/>
              <pc:sldLayoutMk cId="78658458" sldId="2147483701"/>
              <ac:grpSpMk id="8" creationId="{A6BC69B6-4FE9-1EE8-9162-41A802C30F90}"/>
            </ac:grpSpMkLst>
          </pc:grpChg>
          <pc:grpChg chg="add mod">
            <ac:chgData name="Franziska Händschel" userId="e2149472-3187-4d00-b16a-a19eff6fc04a" providerId="ADAL" clId="{02B921EB-BB5F-47F0-A022-AD8AB56E9CAE}" dt="2024-02-20T13:48:52.659" v="439"/>
            <ac:grpSpMkLst>
              <pc:docMk/>
              <pc:sldMasterMk cId="1281417366" sldId="2147483670"/>
              <pc:sldLayoutMk cId="78658458" sldId="2147483701"/>
              <ac:grpSpMk id="15" creationId="{8C6D13C5-6B0F-9B59-5078-95B95E225172}"/>
            </ac:grpSpMkLst>
          </pc:grpChg>
          <pc:graphicFrameChg chg="del">
            <ac:chgData name="Franziska Händschel" userId="e2149472-3187-4d00-b16a-a19eff6fc04a" providerId="ADAL" clId="{02B921EB-BB5F-47F0-A022-AD8AB56E9CAE}" dt="2024-02-20T13:45:32.765" v="412" actId="478"/>
            <ac:graphicFrameMkLst>
              <pc:docMk/>
              <pc:sldMasterMk cId="1281417366" sldId="2147483670"/>
              <pc:sldLayoutMk cId="78658458" sldId="2147483701"/>
              <ac:graphicFrameMk id="3" creationId="{BDC9CCB8-18EC-7ECA-EF73-FC8EAA6CEBC3}"/>
            </ac:graphicFrameMkLst>
          </pc:graphicFrameChg>
          <pc:picChg chg="mod">
            <ac:chgData name="Franziska Händschel" userId="e2149472-3187-4d00-b16a-a19eff6fc04a" providerId="ADAL" clId="{02B921EB-BB5F-47F0-A022-AD8AB56E9CAE}" dt="2024-02-20T13:48:52.659" v="439"/>
            <ac:picMkLst>
              <pc:docMk/>
              <pc:sldMasterMk cId="1281417366" sldId="2147483670"/>
              <pc:sldLayoutMk cId="78658458" sldId="2147483701"/>
              <ac:picMk id="16" creationId="{52F00573-4A51-6105-E83A-E4CC97AC25CA}"/>
            </ac:picMkLst>
          </pc:picChg>
          <pc:picChg chg="add mod">
            <ac:chgData name="Franziska Händschel" userId="e2149472-3187-4d00-b16a-a19eff6fc04a" providerId="ADAL" clId="{02B921EB-BB5F-47F0-A022-AD8AB56E9CAE}" dt="2024-02-20T13:49:09.663" v="443"/>
            <ac:picMkLst>
              <pc:docMk/>
              <pc:sldMasterMk cId="1281417366" sldId="2147483670"/>
              <pc:sldLayoutMk cId="78658458" sldId="2147483701"/>
              <ac:picMk id="18" creationId="{94A1C5D5-AA43-2848-E582-8F61C1A1FB06}"/>
            </ac:picMkLst>
          </pc:picChg>
          <pc:picChg chg="add mod">
            <ac:chgData name="Franziska Händschel" userId="e2149472-3187-4d00-b16a-a19eff6fc04a" providerId="ADAL" clId="{02B921EB-BB5F-47F0-A022-AD8AB56E9CAE}" dt="2024-02-20T13:51:03.050" v="460"/>
            <ac:picMkLst>
              <pc:docMk/>
              <pc:sldMasterMk cId="1281417366" sldId="2147483670"/>
              <pc:sldLayoutMk cId="78658458" sldId="2147483701"/>
              <ac:picMk id="19" creationId="{5A1E8F28-A675-41A6-6620-49E3681D48E3}"/>
            </ac:picMkLst>
          </pc:picChg>
        </pc:sldLayoutChg>
      </pc:sldMaster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SE-2.1 1/4">
    <p:spTree>
      <p:nvGrpSpPr>
        <p:cNvPr id="1" name=""/>
        <p:cNvGrpSpPr/>
        <p:nvPr/>
      </p:nvGrpSpPr>
      <p:grpSpPr>
        <a:xfrm>
          <a:off x="0" y="0"/>
          <a:ext cx="0" cy="0"/>
          <a:chOff x="0" y="0"/>
          <a:chExt cx="0" cy="0"/>
        </a:xfrm>
      </p:grpSpPr>
      <p:sp>
        <p:nvSpPr>
          <p:cNvPr id="5" name="Rechteck: abgerundete Ecken 4">
            <a:extLst>
              <a:ext uri="{FF2B5EF4-FFF2-40B4-BE49-F238E27FC236}">
                <a16:creationId xmlns:a16="http://schemas.microsoft.com/office/drawing/2014/main" id="{88D619C0-12DF-2B49-EC32-9DBE531DC7B4}"/>
              </a:ext>
            </a:extLst>
          </p:cNvPr>
          <p:cNvSpPr/>
          <p:nvPr userDrawn="1"/>
        </p:nvSpPr>
        <p:spPr>
          <a:xfrm>
            <a:off x="5772523" y="389629"/>
            <a:ext cx="990000" cy="355969"/>
          </a:xfrm>
          <a:prstGeom prst="roundRect">
            <a:avLst>
              <a:gd name="adj" fmla="val 50000"/>
            </a:avLst>
          </a:prstGeom>
          <a:solidFill>
            <a:srgbClr val="05C9D3"/>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SE-2.1 1/4</a:t>
            </a:r>
          </a:p>
        </p:txBody>
      </p:sp>
      <p:sp>
        <p:nvSpPr>
          <p:cNvPr id="8" name="Freihandform: Form 7">
            <a:extLst>
              <a:ext uri="{FF2B5EF4-FFF2-40B4-BE49-F238E27FC236}">
                <a16:creationId xmlns:a16="http://schemas.microsoft.com/office/drawing/2014/main" id="{43B73A4F-5E1A-6A97-3BEA-DD281FD35758}"/>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05C9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grpSp>
        <p:nvGrpSpPr>
          <p:cNvPr id="9" name="Gruppieren 8">
            <a:extLst>
              <a:ext uri="{FF2B5EF4-FFF2-40B4-BE49-F238E27FC236}">
                <a16:creationId xmlns:a16="http://schemas.microsoft.com/office/drawing/2014/main" id="{19D6B4BE-96EC-93F4-08EE-1DE5A982560E}"/>
              </a:ext>
            </a:extLst>
          </p:cNvPr>
          <p:cNvGrpSpPr>
            <a:grpSpLocks/>
          </p:cNvGrpSpPr>
          <p:nvPr userDrawn="1"/>
        </p:nvGrpSpPr>
        <p:grpSpPr>
          <a:xfrm rot="16200000">
            <a:off x="6498246" y="9411823"/>
            <a:ext cx="1069511" cy="253546"/>
            <a:chOff x="4740892" y="3380559"/>
            <a:chExt cx="716795" cy="169928"/>
          </a:xfrm>
        </p:grpSpPr>
        <p:pic>
          <p:nvPicPr>
            <p:cNvPr id="10" name="Grafik 9">
              <a:extLst>
                <a:ext uri="{FF2B5EF4-FFF2-40B4-BE49-F238E27FC236}">
                  <a16:creationId xmlns:a16="http://schemas.microsoft.com/office/drawing/2014/main" id="{6293F8D3-CF6A-90CC-9128-D5C3823ACE9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42151" y="3420042"/>
              <a:ext cx="615536" cy="90000"/>
            </a:xfrm>
            <a:prstGeom prst="rect">
              <a:avLst/>
            </a:prstGeom>
          </p:spPr>
        </p:pic>
        <p:sp>
          <p:nvSpPr>
            <p:cNvPr id="11" name="Textfeld 10">
              <a:extLst>
                <a:ext uri="{FF2B5EF4-FFF2-40B4-BE49-F238E27FC236}">
                  <a16:creationId xmlns:a16="http://schemas.microsoft.com/office/drawing/2014/main" id="{1334FFD2-B5D9-B8E5-2DA4-5204158A4298}"/>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
        <p:nvSpPr>
          <p:cNvPr id="22" name="Rechteck 21">
            <a:extLst>
              <a:ext uri="{FF2B5EF4-FFF2-40B4-BE49-F238E27FC236}">
                <a16:creationId xmlns:a16="http://schemas.microsoft.com/office/drawing/2014/main" id="{1105B80B-C3A2-E48D-21D1-DE56F77461FA}"/>
              </a:ext>
            </a:extLst>
          </p:cNvPr>
          <p:cNvSpPr/>
          <p:nvPr userDrawn="1"/>
        </p:nvSpPr>
        <p:spPr>
          <a:xfrm>
            <a:off x="795437" y="1069182"/>
            <a:ext cx="5951355" cy="4276725"/>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de-DE" sz="1511" b="1" dirty="0">
                <a:solidFill>
                  <a:schemeClr val="tx1"/>
                </a:solidFill>
                <a:latin typeface="helvetica"/>
                <a:ea typeface="Inter" panose="020B0502030000000004" pitchFamily="34" charset="0"/>
                <a:cs typeface="Inter" panose="020B0502030000000004" pitchFamily="34" charset="0"/>
              </a:rPr>
              <a:t>Mareikes Einstieg in den Job</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Mareike hat im April 2023 ihren ersten </a:t>
            </a:r>
            <a:br>
              <a:rPr lang="de-DE" sz="1511" dirty="0">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Job angefangen, direkt nach ihrem Studium. </a:t>
            </a:r>
            <a:br>
              <a:rPr lang="de-DE" sz="1511" dirty="0">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Ihre Freundin Anh rät ihr, für 2023 eine </a:t>
            </a:r>
            <a:br>
              <a:rPr lang="de-DE" sz="1511" dirty="0">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Steuererklärung zu machen. Das würde sich </a:t>
            </a:r>
            <a:br>
              <a:rPr lang="de-DE" sz="1511" dirty="0">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für sie richtig lohnen.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Mareike hat da so ihre Zweifel. Denn ihrer Einschätzung nach hat sie keine besonderen Ausgaben, die sie von der Steuer absetzen kann. Und überhaupt: Wenn sie einmal damit anfängt, eine Steuererklärung zu erstellen, dann muss sie das ab sofort ja jedes Jahr tun. Oder?</a:t>
            </a:r>
          </a:p>
        </p:txBody>
      </p:sp>
      <p:sp>
        <p:nvSpPr>
          <p:cNvPr id="12" name="Freihandform: Form 11">
            <a:extLst>
              <a:ext uri="{FF2B5EF4-FFF2-40B4-BE49-F238E27FC236}">
                <a16:creationId xmlns:a16="http://schemas.microsoft.com/office/drawing/2014/main" id="{C7E09CBE-40AF-1683-0107-8ACC9AB04788}"/>
              </a:ext>
            </a:extLst>
          </p:cNvPr>
          <p:cNvSpPr/>
          <p:nvPr userDrawn="1"/>
        </p:nvSpPr>
        <p:spPr>
          <a:xfrm rot="10800000" flipH="1">
            <a:off x="4557008" y="1069180"/>
            <a:ext cx="2189784" cy="176582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05C9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13" name="Grafik 12" descr="Ein Bild, das Text, iPod enthält.&#10;&#10;Automatisch generierte Beschreibung">
            <a:extLst>
              <a:ext uri="{FF2B5EF4-FFF2-40B4-BE49-F238E27FC236}">
                <a16:creationId xmlns:a16="http://schemas.microsoft.com/office/drawing/2014/main" id="{E9D3C1F9-60FF-A153-7338-BE1F80CDD774}"/>
              </a:ext>
            </a:extLst>
          </p:cNvPr>
          <p:cNvPicPr/>
          <p:nvPr userDrawn="1"/>
        </p:nvPicPr>
        <p:blipFill>
          <a:blip r:embed="rId4">
            <a:extLst>
              <a:ext uri="{28A0092B-C50C-407E-A947-70E740481C1C}">
                <a14:useLocalDpi xmlns:a14="http://schemas.microsoft.com/office/drawing/2010/main" val="0"/>
              </a:ext>
            </a:extLst>
          </a:blip>
          <a:stretch>
            <a:fillRect/>
          </a:stretch>
        </p:blipFill>
        <p:spPr>
          <a:xfrm>
            <a:off x="5159144" y="1485893"/>
            <a:ext cx="1436581" cy="664365"/>
          </a:xfrm>
          <a:prstGeom prst="rect">
            <a:avLst/>
          </a:prstGeom>
        </p:spPr>
      </p:pic>
    </p:spTree>
    <p:extLst>
      <p:ext uri="{BB962C8B-B14F-4D97-AF65-F5344CB8AC3E}">
        <p14:creationId xmlns:p14="http://schemas.microsoft.com/office/powerpoint/2010/main" val="3717387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2.3 2/3">
    <p:spTree>
      <p:nvGrpSpPr>
        <p:cNvPr id="1" name=""/>
        <p:cNvGrpSpPr/>
        <p:nvPr/>
      </p:nvGrpSpPr>
      <p:grpSpPr>
        <a:xfrm>
          <a:off x="0" y="0"/>
          <a:ext cx="0" cy="0"/>
          <a:chOff x="0" y="0"/>
          <a:chExt cx="0" cy="0"/>
        </a:xfrm>
      </p:grpSpPr>
      <p:sp>
        <p:nvSpPr>
          <p:cNvPr id="2" name="Freihandform: Form 1">
            <a:extLst>
              <a:ext uri="{FF2B5EF4-FFF2-40B4-BE49-F238E27FC236}">
                <a16:creationId xmlns:a16="http://schemas.microsoft.com/office/drawing/2014/main" id="{0971A72F-808B-6B10-EAA4-AAC9F297C565}"/>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05C9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pic>
        <p:nvPicPr>
          <p:cNvPr id="3" name="Grafik 2" descr="Ein Bild, das Licht enthält.&#10;&#10;Automatisch generierte Beschreibung">
            <a:extLst>
              <a:ext uri="{FF2B5EF4-FFF2-40B4-BE49-F238E27FC236}">
                <a16:creationId xmlns:a16="http://schemas.microsoft.com/office/drawing/2014/main" id="{43E2F391-1804-D45E-EEB3-3F6E1DC01071}"/>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sp>
        <p:nvSpPr>
          <p:cNvPr id="4" name="Rechteck: abgerundete Ecken 3">
            <a:extLst>
              <a:ext uri="{FF2B5EF4-FFF2-40B4-BE49-F238E27FC236}">
                <a16:creationId xmlns:a16="http://schemas.microsoft.com/office/drawing/2014/main" id="{30417114-C262-F503-D347-1E8B8C9B871D}"/>
              </a:ext>
            </a:extLst>
          </p:cNvPr>
          <p:cNvSpPr/>
          <p:nvPr userDrawn="1"/>
        </p:nvSpPr>
        <p:spPr>
          <a:xfrm>
            <a:off x="5772523" y="389629"/>
            <a:ext cx="990000" cy="355969"/>
          </a:xfrm>
          <a:prstGeom prst="roundRect">
            <a:avLst>
              <a:gd name="adj" fmla="val 50000"/>
            </a:avLst>
          </a:prstGeom>
          <a:solidFill>
            <a:srgbClr val="05C9D3"/>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SE-2.3 2/3</a:t>
            </a:r>
          </a:p>
        </p:txBody>
      </p:sp>
      <p:grpSp>
        <p:nvGrpSpPr>
          <p:cNvPr id="5" name="Gruppieren 4">
            <a:extLst>
              <a:ext uri="{FF2B5EF4-FFF2-40B4-BE49-F238E27FC236}">
                <a16:creationId xmlns:a16="http://schemas.microsoft.com/office/drawing/2014/main" id="{01BCCF3A-1CAA-B513-5307-82C3B85D69F6}"/>
              </a:ext>
            </a:extLst>
          </p:cNvPr>
          <p:cNvGrpSpPr>
            <a:grpSpLocks/>
          </p:cNvGrpSpPr>
          <p:nvPr userDrawn="1"/>
        </p:nvGrpSpPr>
        <p:grpSpPr>
          <a:xfrm rot="16200000">
            <a:off x="6498246" y="9411823"/>
            <a:ext cx="1069511" cy="253546"/>
            <a:chOff x="4740892" y="3380559"/>
            <a:chExt cx="716795" cy="169928"/>
          </a:xfrm>
        </p:grpSpPr>
        <p:pic>
          <p:nvPicPr>
            <p:cNvPr id="6" name="Grafik 5">
              <a:extLst>
                <a:ext uri="{FF2B5EF4-FFF2-40B4-BE49-F238E27FC236}">
                  <a16:creationId xmlns:a16="http://schemas.microsoft.com/office/drawing/2014/main" id="{76CB0700-BA22-9435-1CF2-36D2429E684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42151" y="3420042"/>
              <a:ext cx="615536" cy="90000"/>
            </a:xfrm>
            <a:prstGeom prst="rect">
              <a:avLst/>
            </a:prstGeom>
          </p:spPr>
        </p:pic>
        <p:sp>
          <p:nvSpPr>
            <p:cNvPr id="7" name="Textfeld 6">
              <a:extLst>
                <a:ext uri="{FF2B5EF4-FFF2-40B4-BE49-F238E27FC236}">
                  <a16:creationId xmlns:a16="http://schemas.microsoft.com/office/drawing/2014/main" id="{BB82C150-D6B7-D83D-0E03-817EB8B45E2A}"/>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
        <p:nvSpPr>
          <p:cNvPr id="30" name="Textfeld 29">
            <a:extLst>
              <a:ext uri="{FF2B5EF4-FFF2-40B4-BE49-F238E27FC236}">
                <a16:creationId xmlns:a16="http://schemas.microsoft.com/office/drawing/2014/main" id="{E9668DC6-AD4B-9478-A58F-56937C096772}"/>
              </a:ext>
            </a:extLst>
          </p:cNvPr>
          <p:cNvSpPr txBox="1"/>
          <p:nvPr userDrawn="1"/>
        </p:nvSpPr>
        <p:spPr>
          <a:xfrm>
            <a:off x="780147" y="1082857"/>
            <a:ext cx="5951355" cy="7898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Berechnet den Geldbetrag, den Anh über die Pendlerpauschale in ihrer Steuererklärung geltend machen könnte. Erläutert euren Rechenweg.</a:t>
            </a:r>
          </a:p>
        </p:txBody>
      </p:sp>
      <p:sp>
        <p:nvSpPr>
          <p:cNvPr id="40" name="Textfeld 39">
            <a:extLst>
              <a:ext uri="{FF2B5EF4-FFF2-40B4-BE49-F238E27FC236}">
                <a16:creationId xmlns:a16="http://schemas.microsoft.com/office/drawing/2014/main" id="{CAC665D7-9BE3-5330-8DED-804DA990FF63}"/>
              </a:ext>
            </a:extLst>
          </p:cNvPr>
          <p:cNvSpPr txBox="1"/>
          <p:nvPr userDrawn="1"/>
        </p:nvSpPr>
        <p:spPr>
          <a:xfrm>
            <a:off x="780143" y="3549422"/>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Beurteilt, ob sich eine Steuererklärung für Anh lohnen würde, wenn sie nur die Fahrtkosten abzusetzen hätte.</a:t>
            </a:r>
          </a:p>
        </p:txBody>
      </p:sp>
      <p:sp>
        <p:nvSpPr>
          <p:cNvPr id="58" name="Textfeld 57">
            <a:extLst>
              <a:ext uri="{FF2B5EF4-FFF2-40B4-BE49-F238E27FC236}">
                <a16:creationId xmlns:a16="http://schemas.microsoft.com/office/drawing/2014/main" id="{3AB87A7E-DA6A-7A9C-3BEC-43C708758B3D}"/>
              </a:ext>
            </a:extLst>
          </p:cNvPr>
          <p:cNvSpPr txBox="1"/>
          <p:nvPr userDrawn="1"/>
        </p:nvSpPr>
        <p:spPr>
          <a:xfrm>
            <a:off x="766586" y="7787811"/>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Zusatzaufgabe: Prüft, ob für Anh die Mobilitätsprämie infrage kommt. Begründet eure Antwort.</a:t>
            </a:r>
            <a:endParaRPr lang="de-DE" sz="1511" i="1" dirty="0">
              <a:latin typeface="helvetica"/>
              <a:ea typeface="Inter" panose="020B0502030000000004" pitchFamily="34" charset="0"/>
              <a:cs typeface="Inter" panose="020B0502030000000004" pitchFamily="34" charset="0"/>
            </a:endParaRPr>
          </a:p>
        </p:txBody>
      </p:sp>
      <p:sp>
        <p:nvSpPr>
          <p:cNvPr id="9" name="Textfeld 8">
            <a:extLst>
              <a:ext uri="{FF2B5EF4-FFF2-40B4-BE49-F238E27FC236}">
                <a16:creationId xmlns:a16="http://schemas.microsoft.com/office/drawing/2014/main" id="{668F8FD3-8D10-5D5C-EC27-C6F12C54F327}"/>
              </a:ext>
            </a:extLst>
          </p:cNvPr>
          <p:cNvSpPr txBox="1"/>
          <p:nvPr userDrawn="1"/>
        </p:nvSpPr>
        <p:spPr>
          <a:xfrm>
            <a:off x="766586" y="5788827"/>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Überprüft </a:t>
            </a:r>
            <a:r>
              <a:rPr lang="de-DE" sz="1511" b="1" dirty="0" err="1">
                <a:latin typeface="helvetica"/>
                <a:ea typeface="Inter" panose="020B0502030000000004" pitchFamily="34" charset="0"/>
                <a:cs typeface="Inter" panose="020B0502030000000004" pitchFamily="34" charset="0"/>
              </a:rPr>
              <a:t>Anhs</a:t>
            </a:r>
            <a:r>
              <a:rPr lang="de-DE" sz="1511" b="1" dirty="0">
                <a:latin typeface="helvetica"/>
                <a:ea typeface="Inter" panose="020B0502030000000004" pitchFamily="34" charset="0"/>
                <a:cs typeface="Inter" panose="020B0502030000000004" pitchFamily="34" charset="0"/>
              </a:rPr>
              <a:t> Vermutung, nur bei Fahrten mit dem Auto von der Pendlerpauschale profitieren zu können.</a:t>
            </a:r>
          </a:p>
        </p:txBody>
      </p:sp>
    </p:spTree>
    <p:extLst>
      <p:ext uri="{BB962C8B-B14F-4D97-AF65-F5344CB8AC3E}">
        <p14:creationId xmlns:p14="http://schemas.microsoft.com/office/powerpoint/2010/main" val="30424757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2.3 3/3">
    <p:spTree>
      <p:nvGrpSpPr>
        <p:cNvPr id="1" name=""/>
        <p:cNvGrpSpPr/>
        <p:nvPr/>
      </p:nvGrpSpPr>
      <p:grpSpPr>
        <a:xfrm>
          <a:off x="0" y="0"/>
          <a:ext cx="0" cy="0"/>
          <a:chOff x="0" y="0"/>
          <a:chExt cx="0" cy="0"/>
        </a:xfrm>
      </p:grpSpPr>
      <p:sp>
        <p:nvSpPr>
          <p:cNvPr id="7" name="Rechteck: abgerundete Ecken 6">
            <a:extLst>
              <a:ext uri="{FF2B5EF4-FFF2-40B4-BE49-F238E27FC236}">
                <a16:creationId xmlns:a16="http://schemas.microsoft.com/office/drawing/2014/main" id="{AE37A649-816A-07E1-51C1-71A06DADF07A}"/>
              </a:ext>
            </a:extLst>
          </p:cNvPr>
          <p:cNvSpPr/>
          <p:nvPr userDrawn="1"/>
        </p:nvSpPr>
        <p:spPr>
          <a:xfrm>
            <a:off x="634556" y="10018149"/>
            <a:ext cx="990000" cy="355969"/>
          </a:xfrm>
          <a:prstGeom prst="roundRect">
            <a:avLst>
              <a:gd name="adj" fmla="val 50000"/>
            </a:avLst>
          </a:prstGeom>
          <a:solidFill>
            <a:srgbClr val="05C9D3"/>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SE-2.3 3/3</a:t>
            </a:r>
          </a:p>
        </p:txBody>
      </p:sp>
      <p:grpSp>
        <p:nvGrpSpPr>
          <p:cNvPr id="8" name="Gruppieren 7">
            <a:extLst>
              <a:ext uri="{FF2B5EF4-FFF2-40B4-BE49-F238E27FC236}">
                <a16:creationId xmlns:a16="http://schemas.microsoft.com/office/drawing/2014/main" id="{A6BC69B6-4FE9-1EE8-9162-41A802C30F90}"/>
              </a:ext>
            </a:extLst>
          </p:cNvPr>
          <p:cNvGrpSpPr>
            <a:grpSpLocks/>
          </p:cNvGrpSpPr>
          <p:nvPr userDrawn="1"/>
        </p:nvGrpSpPr>
        <p:grpSpPr>
          <a:xfrm>
            <a:off x="1709850" y="10063692"/>
            <a:ext cx="1069511" cy="253546"/>
            <a:chOff x="4740892" y="3380559"/>
            <a:chExt cx="716795" cy="169928"/>
          </a:xfrm>
        </p:grpSpPr>
        <p:pic>
          <p:nvPicPr>
            <p:cNvPr id="9" name="Grafik 8">
              <a:extLst>
                <a:ext uri="{FF2B5EF4-FFF2-40B4-BE49-F238E27FC236}">
                  <a16:creationId xmlns:a16="http://schemas.microsoft.com/office/drawing/2014/main" id="{1B5EE9D2-30E3-119E-33BE-80BA9F9660C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42151" y="3420042"/>
              <a:ext cx="615536" cy="90000"/>
            </a:xfrm>
            <a:prstGeom prst="rect">
              <a:avLst/>
            </a:prstGeom>
          </p:spPr>
        </p:pic>
        <p:sp>
          <p:nvSpPr>
            <p:cNvPr id="10" name="Textfeld 9">
              <a:extLst>
                <a:ext uri="{FF2B5EF4-FFF2-40B4-BE49-F238E27FC236}">
                  <a16:creationId xmlns:a16="http://schemas.microsoft.com/office/drawing/2014/main" id="{C8AF10D0-1BC5-21FB-BF7F-2B223EE70996}"/>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
        <p:nvSpPr>
          <p:cNvPr id="2" name="Textfeld 1">
            <a:extLst>
              <a:ext uri="{FF2B5EF4-FFF2-40B4-BE49-F238E27FC236}">
                <a16:creationId xmlns:a16="http://schemas.microsoft.com/office/drawing/2014/main" id="{16115BBF-6EEA-C7B1-492C-DDEA9DFB7653}"/>
              </a:ext>
            </a:extLst>
          </p:cNvPr>
          <p:cNvSpPr txBox="1"/>
          <p:nvPr userDrawn="1"/>
        </p:nvSpPr>
        <p:spPr>
          <a:xfrm>
            <a:off x="350730" y="280549"/>
            <a:ext cx="7026433" cy="515847"/>
          </a:xfrm>
          <a:prstGeom prst="rect">
            <a:avLst/>
          </a:prstGeom>
          <a:noFill/>
        </p:spPr>
        <p:txBody>
          <a:bodyPr wrap="square" rtlCol="0">
            <a:spAutoFit/>
          </a:bodyPr>
          <a:lstStyle/>
          <a:p>
            <a:r>
              <a:rPr lang="de-DE" sz="1619" b="1" spc="22" dirty="0">
                <a:latin typeface="Arial" panose="020B0604020202020204" pitchFamily="34" charset="0"/>
                <a:ea typeface="Cambria" panose="02040503050406030204" pitchFamily="18" charset="0"/>
                <a:cs typeface="Arial" panose="020B0604020202020204" pitchFamily="34" charset="0"/>
              </a:rPr>
              <a:t>Ausdruck der elektronischen Lohnsteuerbescheinigung für 2023</a:t>
            </a:r>
            <a:br>
              <a:rPr lang="de-DE" sz="1133" b="1" spc="22" dirty="0">
                <a:latin typeface="Arial" panose="020B0604020202020204" pitchFamily="34" charset="0"/>
                <a:ea typeface="Cambria" panose="02040503050406030204" pitchFamily="18" charset="0"/>
                <a:cs typeface="Arial" panose="020B0604020202020204" pitchFamily="34" charset="0"/>
              </a:rPr>
            </a:br>
            <a:r>
              <a:rPr lang="de-DE" sz="1133" spc="22" dirty="0">
                <a:latin typeface="Arial" panose="020B0604020202020204" pitchFamily="34" charset="0"/>
                <a:ea typeface="Cambria" panose="02040503050406030204" pitchFamily="18" charset="0"/>
                <a:cs typeface="Arial" panose="020B0604020202020204" pitchFamily="34" charset="0"/>
              </a:rPr>
              <a:t>Nachstehende Daten wurden maschinell an die Finanzverwaltung übertragen.</a:t>
            </a:r>
            <a:endParaRPr lang="de-DE" sz="863" spc="22" dirty="0">
              <a:latin typeface="Arial" panose="020B0604020202020204" pitchFamily="34" charset="0"/>
              <a:ea typeface="Cambria" panose="02040503050406030204" pitchFamily="18" charset="0"/>
              <a:cs typeface="Arial" panose="020B0604020202020204" pitchFamily="34" charset="0"/>
            </a:endParaRPr>
          </a:p>
        </p:txBody>
      </p:sp>
      <p:graphicFrame>
        <p:nvGraphicFramePr>
          <p:cNvPr id="3" name="Tabelle 6">
            <a:extLst>
              <a:ext uri="{FF2B5EF4-FFF2-40B4-BE49-F238E27FC236}">
                <a16:creationId xmlns:a16="http://schemas.microsoft.com/office/drawing/2014/main" id="{BDC9CCB8-18EC-7ECA-EF73-FC8EAA6CEBC3}"/>
              </a:ext>
            </a:extLst>
          </p:cNvPr>
          <p:cNvGraphicFramePr>
            <a:graphicFrameLocks noGrp="1"/>
          </p:cNvGraphicFramePr>
          <p:nvPr userDrawn="1"/>
        </p:nvGraphicFramePr>
        <p:xfrm>
          <a:off x="3694014" y="1086855"/>
          <a:ext cx="3474797" cy="8995748"/>
        </p:xfrm>
        <a:graphic>
          <a:graphicData uri="http://schemas.openxmlformats.org/drawingml/2006/table">
            <a:tbl>
              <a:tblPr bandRow="1">
                <a:tableStyleId>{5C22544A-7EE6-4342-B048-85BDC9FD1C3A}</a:tableStyleId>
              </a:tblPr>
              <a:tblGrid>
                <a:gridCol w="623229">
                  <a:extLst>
                    <a:ext uri="{9D8B030D-6E8A-4147-A177-3AD203B41FA5}">
                      <a16:colId xmlns:a16="http://schemas.microsoft.com/office/drawing/2014/main" val="1460911609"/>
                    </a:ext>
                  </a:extLst>
                </a:gridCol>
                <a:gridCol w="1647573">
                  <a:extLst>
                    <a:ext uri="{9D8B030D-6E8A-4147-A177-3AD203B41FA5}">
                      <a16:colId xmlns:a16="http://schemas.microsoft.com/office/drawing/2014/main" val="3018081702"/>
                    </a:ext>
                  </a:extLst>
                </a:gridCol>
                <a:gridCol w="941455">
                  <a:extLst>
                    <a:ext uri="{9D8B030D-6E8A-4147-A177-3AD203B41FA5}">
                      <a16:colId xmlns:a16="http://schemas.microsoft.com/office/drawing/2014/main" val="4265076038"/>
                    </a:ext>
                  </a:extLst>
                </a:gridCol>
                <a:gridCol w="262540">
                  <a:extLst>
                    <a:ext uri="{9D8B030D-6E8A-4147-A177-3AD203B41FA5}">
                      <a16:colId xmlns:a16="http://schemas.microsoft.com/office/drawing/2014/main" val="484315755"/>
                    </a:ext>
                  </a:extLst>
                </a:gridCol>
              </a:tblGrid>
              <a:tr h="180938">
                <a:tc gridSpan="2">
                  <a:txBody>
                    <a:bodyPr/>
                    <a:lstStyle/>
                    <a:p>
                      <a:r>
                        <a:rPr lang="de-DE" sz="500" dirty="0">
                          <a:latin typeface="Arial" panose="020B0604020202020204" pitchFamily="34" charset="0"/>
                          <a:cs typeface="Arial" panose="020B0604020202020204" pitchFamily="34" charset="0"/>
                        </a:rPr>
                        <a:t>1. Bescheinigungszeitraum</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gridSpan="2">
                  <a:txBody>
                    <a:bodyPr/>
                    <a:lstStyle/>
                    <a:p>
                      <a:r>
                        <a:rPr lang="de-DE" sz="500" dirty="0">
                          <a:latin typeface="Arial" panose="020B0604020202020204" pitchFamily="34" charset="0"/>
                          <a:cs typeface="Arial" panose="020B0604020202020204" pitchFamily="34" charset="0"/>
                        </a:rPr>
                        <a:t>01.01. – 31.12.</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sz="500" dirty="0">
                        <a:latin typeface="Arial" panose="020B0604020202020204" pitchFamily="34" charset="0"/>
                        <a:cs typeface="Arial" panose="020B0604020202020204" pitchFamily="34" charset="0"/>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18651566"/>
                  </a:ext>
                </a:extLst>
              </a:tr>
              <a:tr h="180938">
                <a:tc gridSpan="2">
                  <a:txBody>
                    <a:bodyPr/>
                    <a:lstStyle/>
                    <a:p>
                      <a:r>
                        <a:rPr lang="de-DE" sz="500" dirty="0">
                          <a:latin typeface="Arial" panose="020B0604020202020204" pitchFamily="34" charset="0"/>
                          <a:cs typeface="Arial" panose="020B0604020202020204" pitchFamily="34" charset="0"/>
                        </a:rPr>
                        <a:t>2. Zeiträume ohne Anspruch auf Arbeitslohn</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gridSpan="2">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sz="500" dirty="0">
                        <a:latin typeface="Arial" panose="020B0604020202020204" pitchFamily="34" charset="0"/>
                        <a:cs typeface="Arial" panose="020B0604020202020204" pitchFamily="34" charset="0"/>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64590234"/>
                  </a:ext>
                </a:extLst>
              </a:tr>
              <a:tr h="180938">
                <a:tc gridSpan="2">
                  <a:txBody>
                    <a:bodyPr/>
                    <a:lstStyle/>
                    <a:p>
                      <a:r>
                        <a:rPr lang="de-DE" sz="500" dirty="0">
                          <a:latin typeface="Arial" panose="020B0604020202020204" pitchFamily="34" charset="0"/>
                          <a:cs typeface="Arial" panose="020B0604020202020204" pitchFamily="34" charset="0"/>
                        </a:rPr>
                        <a:t>Großbuchstaben (S, M, F, FR)</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gridSpan="2">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sz="500" dirty="0">
                        <a:latin typeface="Arial" panose="020B0604020202020204" pitchFamily="34" charset="0"/>
                        <a:cs typeface="Arial" panose="020B0604020202020204" pitchFamily="34" charset="0"/>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5845033"/>
                  </a:ext>
                </a:extLst>
              </a:tr>
              <a:tr h="180938">
                <a:tc gridSpan="2">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sz="500" dirty="0">
                        <a:latin typeface="Arial" panose="020B0604020202020204" pitchFamily="34" charset="0"/>
                        <a:cs typeface="Arial" panose="020B0604020202020204" pitchFamily="34" charset="0"/>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a:r>
                        <a:rPr lang="de-DE" sz="500" dirty="0">
                          <a:latin typeface="Arial" panose="020B0604020202020204" pitchFamily="34" charset="0"/>
                          <a:cs typeface="Arial" panose="020B0604020202020204" pitchFamily="34" charset="0"/>
                        </a:rPr>
                        <a:t>EUR</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r>
                        <a:rPr lang="de-DE" sz="500" dirty="0">
                          <a:latin typeface="Arial" panose="020B0604020202020204" pitchFamily="34" charset="0"/>
                          <a:cs typeface="Arial" panose="020B0604020202020204" pitchFamily="34" charset="0"/>
                        </a:rPr>
                        <a:t>Ct</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457253"/>
                  </a:ext>
                </a:extLst>
              </a:tr>
              <a:tr h="180938">
                <a:tc gridSpan="2">
                  <a:txBody>
                    <a:bodyPr/>
                    <a:lstStyle/>
                    <a:p>
                      <a:r>
                        <a:rPr lang="de-DE" sz="500" dirty="0">
                          <a:latin typeface="Arial" panose="020B0604020202020204" pitchFamily="34" charset="0"/>
                          <a:cs typeface="Arial" panose="020B0604020202020204" pitchFamily="34" charset="0"/>
                        </a:rPr>
                        <a:t>3. Bruttolohn einschl. Sachbezüge ohne 9. und 10.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r>
                        <a:rPr lang="de-DE" sz="500" dirty="0">
                          <a:latin typeface="Arial" panose="020B0604020202020204" pitchFamily="34" charset="0"/>
                          <a:cs typeface="Arial" panose="020B0604020202020204" pitchFamily="34" charset="0"/>
                        </a:rPr>
                        <a:t>24.000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00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5514629"/>
                  </a:ext>
                </a:extLst>
              </a:tr>
              <a:tr h="180938">
                <a:tc gridSpan="2">
                  <a:txBody>
                    <a:bodyPr/>
                    <a:lstStyle/>
                    <a:p>
                      <a:r>
                        <a:rPr lang="de-DE" sz="500" dirty="0">
                          <a:latin typeface="Arial" panose="020B0604020202020204" pitchFamily="34" charset="0"/>
                          <a:cs typeface="Arial" panose="020B0604020202020204" pitchFamily="34" charset="0"/>
                        </a:rPr>
                        <a:t>4. Einbehaltene Lohnsteuer von 3.</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r>
                        <a:rPr lang="de-DE" sz="500" dirty="0">
                          <a:latin typeface="Arial" panose="020B0604020202020204" pitchFamily="34" charset="0"/>
                          <a:cs typeface="Arial" panose="020B0604020202020204" pitchFamily="34" charset="0"/>
                        </a:rPr>
                        <a:t>1.473</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00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58347293"/>
                  </a:ext>
                </a:extLst>
              </a:tr>
              <a:tr h="180938">
                <a:tc gridSpan="2">
                  <a:txBody>
                    <a:bodyPr/>
                    <a:lstStyle/>
                    <a:p>
                      <a:r>
                        <a:rPr lang="de-DE" sz="500" dirty="0">
                          <a:latin typeface="Arial" panose="020B0604020202020204" pitchFamily="34" charset="0"/>
                          <a:cs typeface="Arial" panose="020B0604020202020204" pitchFamily="34" charset="0"/>
                        </a:rPr>
                        <a:t>5. Einbehaltener Solidaritätszuschlag von 3.</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36233538"/>
                  </a:ext>
                </a:extLst>
              </a:tr>
              <a:tr h="180938">
                <a:tc gridSpan="2">
                  <a:txBody>
                    <a:bodyPr/>
                    <a:lstStyle/>
                    <a:p>
                      <a:r>
                        <a:rPr lang="de-DE" sz="500" dirty="0">
                          <a:latin typeface="Arial" panose="020B0604020202020204" pitchFamily="34" charset="0"/>
                          <a:cs typeface="Arial" panose="020B0604020202020204" pitchFamily="34" charset="0"/>
                        </a:rPr>
                        <a:t>6. Einbehaltene Kirchensteuer des Arbeitnehmers von 3.</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96687855"/>
                  </a:ext>
                </a:extLst>
              </a:tr>
              <a:tr h="268412">
                <a:tc gridSpan="2">
                  <a:txBody>
                    <a:bodyPr/>
                    <a:lstStyle/>
                    <a:p>
                      <a:r>
                        <a:rPr lang="de-DE" sz="500" dirty="0">
                          <a:latin typeface="Arial" panose="020B0604020202020204" pitchFamily="34" charset="0"/>
                          <a:cs typeface="Arial" panose="020B0604020202020204" pitchFamily="34" charset="0"/>
                        </a:rPr>
                        <a:t>7. Einbehaltene Kirchensteuer des Ehegatten/Lebenspartners von 3. (nur bei Konfessionsverschiedenheit)</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03396516"/>
                  </a:ext>
                </a:extLst>
              </a:tr>
              <a:tr h="180938">
                <a:tc gridSpan="2">
                  <a:txBody>
                    <a:bodyPr/>
                    <a:lstStyle/>
                    <a:p>
                      <a:r>
                        <a:rPr lang="de-DE" sz="500" dirty="0">
                          <a:latin typeface="Arial" panose="020B0604020202020204" pitchFamily="34" charset="0"/>
                          <a:cs typeface="Arial" panose="020B0604020202020204" pitchFamily="34" charset="0"/>
                        </a:rPr>
                        <a:t>8. In 3. enthaltene Versorgungsbezüge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49323363"/>
                  </a:ext>
                </a:extLst>
              </a:tr>
              <a:tr h="180938">
                <a:tc gridSpan="2">
                  <a:txBody>
                    <a:bodyPr/>
                    <a:lstStyle/>
                    <a:p>
                      <a:r>
                        <a:rPr lang="de-DE" sz="500" dirty="0">
                          <a:latin typeface="Arial" panose="020B0604020202020204" pitchFamily="34" charset="0"/>
                          <a:cs typeface="Arial" panose="020B0604020202020204" pitchFamily="34" charset="0"/>
                        </a:rPr>
                        <a:t>9. Ermäßigt besteuerter Arbeitslohn für mehrere Kalenderjahre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56729165"/>
                  </a:ext>
                </a:extLst>
              </a:tr>
              <a:tr h="180938">
                <a:tc gridSpan="2">
                  <a:txBody>
                    <a:bodyPr/>
                    <a:lstStyle/>
                    <a:p>
                      <a:r>
                        <a:rPr lang="de-DE" sz="500" dirty="0">
                          <a:latin typeface="Arial" panose="020B0604020202020204" pitchFamily="34" charset="0"/>
                          <a:cs typeface="Arial" panose="020B0604020202020204" pitchFamily="34" charset="0"/>
                        </a:rPr>
                        <a:t>10. Ermäßigt besteuerte Versorgungsbezüge für mehrere Kalenderjahre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93508758"/>
                  </a:ext>
                </a:extLst>
              </a:tr>
              <a:tr h="180938">
                <a:tc gridSpan="2">
                  <a:txBody>
                    <a:bodyPr/>
                    <a:lstStyle/>
                    <a:p>
                      <a:r>
                        <a:rPr lang="de-DE" sz="500" dirty="0">
                          <a:latin typeface="Arial" panose="020B0604020202020204" pitchFamily="34" charset="0"/>
                          <a:cs typeface="Arial" panose="020B0604020202020204" pitchFamily="34" charset="0"/>
                        </a:rPr>
                        <a:t>11. Einbehaltene Lohnsteuer von 9. und 10.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1195445"/>
                  </a:ext>
                </a:extLst>
              </a:tr>
              <a:tr h="180938">
                <a:tc gridSpan="2">
                  <a:txBody>
                    <a:bodyPr/>
                    <a:lstStyle/>
                    <a:p>
                      <a:r>
                        <a:rPr lang="de-DE" sz="500" dirty="0">
                          <a:latin typeface="Arial" panose="020B0604020202020204" pitchFamily="34" charset="0"/>
                          <a:cs typeface="Arial" panose="020B0604020202020204" pitchFamily="34" charset="0"/>
                        </a:rPr>
                        <a:t>12. Einbehaltener Solidaritätszuschlag von 9. und 10.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47904248"/>
                  </a:ext>
                </a:extLst>
              </a:tr>
              <a:tr h="180938">
                <a:tc gridSpan="2">
                  <a:txBody>
                    <a:bodyPr/>
                    <a:lstStyle/>
                    <a:p>
                      <a:r>
                        <a:rPr lang="de-DE" sz="500" dirty="0">
                          <a:latin typeface="Arial" panose="020B0604020202020204" pitchFamily="34" charset="0"/>
                          <a:cs typeface="Arial" panose="020B0604020202020204" pitchFamily="34" charset="0"/>
                        </a:rPr>
                        <a:t>13. Einbehaltene Kirchensteuer des Arbeitnehmers von 9. und 10.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78525292"/>
                  </a:ext>
                </a:extLst>
              </a:tr>
              <a:tr h="268412">
                <a:tc gridSpan="2">
                  <a:txBody>
                    <a:bodyPr/>
                    <a:lstStyle/>
                    <a:p>
                      <a:r>
                        <a:rPr lang="de-DE" sz="500" dirty="0">
                          <a:latin typeface="Arial" panose="020B0604020202020204" pitchFamily="34" charset="0"/>
                          <a:cs typeface="Arial" panose="020B0604020202020204" pitchFamily="34" charset="0"/>
                        </a:rPr>
                        <a:t>14. Einbehaltene Kirchensteuer des Ehegatten/Lebenspartners von 9. und 10. (nur bei Konfessionsverschiedenheit)</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820458"/>
                  </a:ext>
                </a:extLst>
              </a:tr>
              <a:tr h="357883">
                <a:tc gridSpan="2">
                  <a:txBody>
                    <a:bodyPr/>
                    <a:lstStyle/>
                    <a:p>
                      <a:r>
                        <a:rPr lang="de-DE" sz="500" dirty="0">
                          <a:latin typeface="Arial" panose="020B0604020202020204" pitchFamily="34" charset="0"/>
                          <a:cs typeface="Arial" panose="020B0604020202020204" pitchFamily="34" charset="0"/>
                        </a:rPr>
                        <a:t>15. (Saison-)Kurzarbeitergeld, Zuschuss zum Mutterschaftsgeld, Verdienstausfallentschädigung (Infektionsschutzgesetz), Aufstockungsbetrag und Altersteilzeitzuschlag</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4899380"/>
                  </a:ext>
                </a:extLst>
              </a:tr>
              <a:tr h="268412">
                <a:tc rowSpan="2">
                  <a:txBody>
                    <a:bodyPr/>
                    <a:lstStyle/>
                    <a:p>
                      <a:r>
                        <a:rPr lang="de-DE" sz="500" dirty="0">
                          <a:latin typeface="Arial" panose="020B0604020202020204" pitchFamily="34" charset="0"/>
                          <a:cs typeface="Arial" panose="020B0604020202020204" pitchFamily="34" charset="0"/>
                        </a:rPr>
                        <a:t>16. Steuerfreier Arbeitslohn nach</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a:latin typeface="Arial" panose="020B0604020202020204" pitchFamily="34" charset="0"/>
                          <a:cs typeface="Arial" panose="020B0604020202020204" pitchFamily="34" charset="0"/>
                        </a:rPr>
                        <a:t>a) Doppelbesteuerungsabkommen (DBA)</a:t>
                      </a:r>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79571390"/>
                  </a:ext>
                </a:extLst>
              </a:tr>
              <a:tr h="180938">
                <a:tc vMerge="1">
                  <a:txBody>
                    <a:bodyPr/>
                    <a:lstStyle/>
                    <a:p>
                      <a:endParaRPr lang="de-DE" sz="500" dirty="0">
                        <a:latin typeface="Arial" panose="020B0604020202020204" pitchFamily="34" charset="0"/>
                        <a:cs typeface="Arial" panose="020B0604020202020204" pitchFamily="34" charset="0"/>
                      </a:endParaRPr>
                    </a:p>
                  </a:txBody>
                  <a:tcPr marL="45720" marR="45720"/>
                </a:tc>
                <a:tc>
                  <a:txBody>
                    <a:bodyPr/>
                    <a:lstStyle/>
                    <a:p>
                      <a:r>
                        <a:rPr lang="de-DE" sz="500" dirty="0">
                          <a:latin typeface="Arial" panose="020B0604020202020204" pitchFamily="34" charset="0"/>
                          <a:cs typeface="Arial" panose="020B0604020202020204" pitchFamily="34" charset="0"/>
                        </a:rPr>
                        <a:t>b) Auslangstätigkeitserlass</a:t>
                      </a:r>
                      <a:endParaRPr lang="de-DE" sz="1600" dirty="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87548081"/>
                  </a:ext>
                </a:extLst>
              </a:tr>
              <a:tr h="268412">
                <a:tc gridSpan="2">
                  <a:txBody>
                    <a:bodyPr/>
                    <a:lstStyle/>
                    <a:p>
                      <a:r>
                        <a:rPr lang="de-DE" sz="500" dirty="0">
                          <a:latin typeface="Arial" panose="020B0604020202020204" pitchFamily="34" charset="0"/>
                          <a:cs typeface="Arial" panose="020B0604020202020204" pitchFamily="34" charset="0"/>
                        </a:rPr>
                        <a:t>17. Steuerfreie Arbeitgeberleistungen, die auf die Entfernungspauschale anzurechnen sind</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67826298"/>
                  </a:ext>
                </a:extLst>
              </a:tr>
              <a:tr h="268412">
                <a:tc gridSpan="2">
                  <a:txBody>
                    <a:bodyPr/>
                    <a:lstStyle/>
                    <a:p>
                      <a:r>
                        <a:rPr lang="de-DE" sz="500" dirty="0">
                          <a:latin typeface="Arial" panose="020B0604020202020204" pitchFamily="34" charset="0"/>
                          <a:cs typeface="Arial" panose="020B0604020202020204" pitchFamily="34" charset="0"/>
                        </a:rPr>
                        <a:t>18. Pauschal mit 15 % besteuerte Arbeitgeberleistungen für Fahrten zwischen Wohnung und erster Tätigkeitsstätte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39869784"/>
                  </a:ext>
                </a:extLst>
              </a:tr>
              <a:tr h="268412">
                <a:tc gridSpan="2">
                  <a:txBody>
                    <a:bodyPr/>
                    <a:lstStyle/>
                    <a:p>
                      <a:r>
                        <a:rPr lang="de-DE" sz="500" dirty="0">
                          <a:latin typeface="Arial" panose="020B0604020202020204" pitchFamily="34" charset="0"/>
                          <a:cs typeface="Arial" panose="020B0604020202020204" pitchFamily="34" charset="0"/>
                        </a:rPr>
                        <a:t>19. Steuerpflichtige Entschädigungen und Arbeitslohn für mehrere Kalenderjahre, die nicht ermäßigt besteuert wurden – in 3. enthalten</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45174638"/>
                  </a:ext>
                </a:extLst>
              </a:tr>
              <a:tr h="180938">
                <a:tc gridSpan="2">
                  <a:txBody>
                    <a:bodyPr/>
                    <a:lstStyle/>
                    <a:p>
                      <a:r>
                        <a:rPr lang="de-DE" sz="500" dirty="0">
                          <a:latin typeface="Arial" panose="020B0604020202020204" pitchFamily="34" charset="0"/>
                          <a:cs typeface="Arial" panose="020B0604020202020204" pitchFamily="34" charset="0"/>
                        </a:rPr>
                        <a:t>20. Steuerfreie Verpflegungszuschüsse bei Auswärtstätigkeit</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71615513"/>
                  </a:ext>
                </a:extLst>
              </a:tr>
              <a:tr h="180938">
                <a:tc gridSpan="2">
                  <a:txBody>
                    <a:bodyPr/>
                    <a:lstStyle/>
                    <a:p>
                      <a:r>
                        <a:rPr lang="de-DE" sz="500" dirty="0">
                          <a:latin typeface="Arial" panose="020B0604020202020204" pitchFamily="34" charset="0"/>
                          <a:cs typeface="Arial" panose="020B0604020202020204" pitchFamily="34" charset="0"/>
                        </a:rPr>
                        <a:t>21. Steuerfreie Arbeitgeberleistungen bei doppelter Haushaltsführung</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33404859"/>
                  </a:ext>
                </a:extLst>
              </a:tr>
              <a:tr h="268412">
                <a:tc rowSpan="2">
                  <a:txBody>
                    <a:bodyPr/>
                    <a:lstStyle/>
                    <a:p>
                      <a:r>
                        <a:rPr lang="de-DE" sz="500" dirty="0">
                          <a:latin typeface="Arial" panose="020B0604020202020204" pitchFamily="34" charset="0"/>
                          <a:cs typeface="Arial" panose="020B0604020202020204" pitchFamily="34" charset="0"/>
                        </a:rPr>
                        <a:t>22. Arbeitgeber-anteil/-zuschuss</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a:latin typeface="Arial" panose="020B0604020202020204" pitchFamily="34" charset="0"/>
                          <a:cs typeface="Arial" panose="020B0604020202020204" pitchFamily="34" charset="0"/>
                        </a:rPr>
                        <a:t>a) zur gesetzlichen Rentenversicherung</a:t>
                      </a:r>
                      <a:endParaRPr lang="de-DE" sz="16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2.232</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00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67028269"/>
                  </a:ext>
                </a:extLst>
              </a:tr>
              <a:tr h="268412">
                <a:tc vMerge="1">
                  <a:txBody>
                    <a:bodyPr/>
                    <a:lstStyle/>
                    <a:p>
                      <a:endParaRPr lang="de-DE" sz="500" dirty="0">
                        <a:latin typeface="Arial" panose="020B0604020202020204" pitchFamily="34" charset="0"/>
                        <a:cs typeface="Arial" panose="020B0604020202020204" pitchFamily="34" charset="0"/>
                      </a:endParaRPr>
                    </a:p>
                  </a:txBody>
                  <a:tcPr marL="45720" marR="45720"/>
                </a:tc>
                <a:tc>
                  <a:txBody>
                    <a:bodyPr/>
                    <a:lstStyle/>
                    <a:p>
                      <a:r>
                        <a:rPr lang="de-DE" sz="500">
                          <a:latin typeface="Arial" panose="020B0604020202020204" pitchFamily="34" charset="0"/>
                          <a:cs typeface="Arial" panose="020B0604020202020204" pitchFamily="34" charset="0"/>
                        </a:rPr>
                        <a:t>b) an berufsständische Versorgungseinrichtungen</a:t>
                      </a:r>
                      <a:endParaRPr lang="de-DE" sz="16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36775726"/>
                  </a:ext>
                </a:extLst>
              </a:tr>
              <a:tr h="180938">
                <a:tc rowSpan="2">
                  <a:txBody>
                    <a:bodyPr/>
                    <a:lstStyle/>
                    <a:p>
                      <a:r>
                        <a:rPr lang="de-DE" sz="500" dirty="0">
                          <a:latin typeface="Arial" panose="020B0604020202020204" pitchFamily="34" charset="0"/>
                          <a:cs typeface="Arial" panose="020B0604020202020204" pitchFamily="34" charset="0"/>
                        </a:rPr>
                        <a:t>23. Arbeitnehmer-anteil</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a:latin typeface="Arial" panose="020B0604020202020204" pitchFamily="34" charset="0"/>
                          <a:cs typeface="Arial" panose="020B0604020202020204" pitchFamily="34" charset="0"/>
                        </a:rPr>
                        <a:t>a) zur gesetzlichen Rentenversicherung</a:t>
                      </a:r>
                      <a:endParaRPr lang="de-DE" sz="16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2.232</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00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97357704"/>
                  </a:ext>
                </a:extLst>
              </a:tr>
              <a:tr h="268412">
                <a:tc vMerge="1">
                  <a:txBody>
                    <a:bodyPr/>
                    <a:lstStyle/>
                    <a:p>
                      <a:endParaRPr lang="de-DE" sz="500" dirty="0">
                        <a:latin typeface="Arial" panose="020B0604020202020204" pitchFamily="34" charset="0"/>
                        <a:cs typeface="Arial" panose="020B0604020202020204" pitchFamily="34" charset="0"/>
                      </a:endParaRPr>
                    </a:p>
                  </a:txBody>
                  <a:tcPr marL="45720" marR="45720"/>
                </a:tc>
                <a:tc>
                  <a:txBody>
                    <a:bodyPr/>
                    <a:lstStyle/>
                    <a:p>
                      <a:r>
                        <a:rPr lang="de-DE" sz="500">
                          <a:latin typeface="Arial" panose="020B0604020202020204" pitchFamily="34" charset="0"/>
                          <a:cs typeface="Arial" panose="020B0604020202020204" pitchFamily="34" charset="0"/>
                        </a:rPr>
                        <a:t>b) an berufsständische Versorgungseinrichtungen</a:t>
                      </a:r>
                      <a:endParaRPr lang="de-DE" sz="16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6252"/>
                  </a:ext>
                </a:extLst>
              </a:tr>
              <a:tr h="268412">
                <a:tc rowSpan="3">
                  <a:txBody>
                    <a:bodyPr/>
                    <a:lstStyle/>
                    <a:p>
                      <a:r>
                        <a:rPr lang="de-DE" sz="500" dirty="0">
                          <a:latin typeface="Arial" panose="020B0604020202020204" pitchFamily="34" charset="0"/>
                          <a:cs typeface="Arial" panose="020B0604020202020204" pitchFamily="34" charset="0"/>
                        </a:rPr>
                        <a:t>24. Steuerfreie Arbeitgeber-zuschüsse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a:latin typeface="Arial" panose="020B0604020202020204" pitchFamily="34" charset="0"/>
                          <a:cs typeface="Arial" panose="020B0604020202020204" pitchFamily="34" charset="0"/>
                        </a:rPr>
                        <a:t>a) zur gesetzlichen Krankenversicherung</a:t>
                      </a:r>
                      <a:endParaRPr lang="de-DE" sz="16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30479967"/>
                  </a:ext>
                </a:extLst>
              </a:tr>
              <a:tr h="180938">
                <a:tc vMerge="1">
                  <a:txBody>
                    <a:bodyPr/>
                    <a:lstStyle/>
                    <a:p>
                      <a:endParaRPr lang="de-DE" sz="500" dirty="0">
                        <a:latin typeface="Arial" panose="020B0604020202020204" pitchFamily="34" charset="0"/>
                        <a:cs typeface="Arial" panose="020B0604020202020204" pitchFamily="34" charset="0"/>
                      </a:endParaRPr>
                    </a:p>
                  </a:txBody>
                  <a:tcPr marL="45720" marR="45720"/>
                </a:tc>
                <a:tc>
                  <a:txBody>
                    <a:bodyPr/>
                    <a:lstStyle/>
                    <a:p>
                      <a:r>
                        <a:rPr lang="de-DE" sz="500">
                          <a:latin typeface="Arial" panose="020B0604020202020204" pitchFamily="34" charset="0"/>
                          <a:cs typeface="Arial" panose="020B0604020202020204" pitchFamily="34" charset="0"/>
                        </a:rPr>
                        <a:t>b) zur privaten Krankenversicherung</a:t>
                      </a:r>
                      <a:endParaRPr lang="de-DE" sz="16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77780635"/>
                  </a:ext>
                </a:extLst>
              </a:tr>
              <a:tr h="180938">
                <a:tc vMerge="1">
                  <a:txBody>
                    <a:bodyPr/>
                    <a:lstStyle/>
                    <a:p>
                      <a:endParaRPr lang="de-DE" sz="500" dirty="0">
                        <a:latin typeface="Arial" panose="020B0604020202020204" pitchFamily="34" charset="0"/>
                        <a:cs typeface="Arial" panose="020B0604020202020204" pitchFamily="34" charset="0"/>
                      </a:endParaRPr>
                    </a:p>
                  </a:txBody>
                  <a:tcPr marL="45720" marR="45720"/>
                </a:tc>
                <a:tc>
                  <a:txBody>
                    <a:bodyPr/>
                    <a:lstStyle/>
                    <a:p>
                      <a:r>
                        <a:rPr lang="de-DE" sz="500" dirty="0">
                          <a:latin typeface="Arial" panose="020B0604020202020204" pitchFamily="34" charset="0"/>
                          <a:cs typeface="Arial" panose="020B0604020202020204" pitchFamily="34" charset="0"/>
                        </a:rPr>
                        <a:t>c) zur gesetzlichen Pflegeversicherung</a:t>
                      </a:r>
                      <a:endParaRPr lang="de-DE" sz="1600" dirty="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96005485"/>
                  </a:ext>
                </a:extLst>
              </a:tr>
              <a:tr h="180938">
                <a:tc gridSpan="2">
                  <a:txBody>
                    <a:bodyPr/>
                    <a:lstStyle/>
                    <a:p>
                      <a:r>
                        <a:rPr lang="de-DE" sz="500" dirty="0">
                          <a:latin typeface="Arial" panose="020B0604020202020204" pitchFamily="34" charset="0"/>
                          <a:cs typeface="Arial" panose="020B0604020202020204" pitchFamily="34" charset="0"/>
                        </a:rPr>
                        <a:t>25. Arbeitnehmerbeiträge zur gesetzlichen Krankenversicherung</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r>
                        <a:rPr lang="de-DE" sz="500" dirty="0">
                          <a:latin typeface="Arial" panose="020B0604020202020204" pitchFamily="34" charset="0"/>
                          <a:cs typeface="Arial" panose="020B0604020202020204" pitchFamily="34" charset="0"/>
                        </a:rPr>
                        <a:t>1.944</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00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36569231"/>
                  </a:ext>
                </a:extLst>
              </a:tr>
              <a:tr h="180938">
                <a:tc gridSpan="2">
                  <a:txBody>
                    <a:bodyPr/>
                    <a:lstStyle/>
                    <a:p>
                      <a:r>
                        <a:rPr lang="de-DE" sz="500" dirty="0">
                          <a:latin typeface="Arial" panose="020B0604020202020204" pitchFamily="34" charset="0"/>
                          <a:cs typeface="Arial" panose="020B0604020202020204" pitchFamily="34" charset="0"/>
                        </a:rPr>
                        <a:t>26. Arbeitnehmerbeiträge zur sozialen Pflegeversicherung</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r>
                        <a:rPr lang="de-DE" sz="500" dirty="0">
                          <a:latin typeface="Arial" panose="020B0604020202020204" pitchFamily="34" charset="0"/>
                          <a:cs typeface="Arial" panose="020B0604020202020204" pitchFamily="34" charset="0"/>
                        </a:rPr>
                        <a:t>552</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00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28470245"/>
                  </a:ext>
                </a:extLst>
              </a:tr>
              <a:tr h="180938">
                <a:tc gridSpan="2">
                  <a:txBody>
                    <a:bodyPr/>
                    <a:lstStyle/>
                    <a:p>
                      <a:r>
                        <a:rPr lang="de-DE" sz="500" dirty="0">
                          <a:latin typeface="Arial" panose="020B0604020202020204" pitchFamily="34" charset="0"/>
                          <a:cs typeface="Arial" panose="020B0604020202020204" pitchFamily="34" charset="0"/>
                        </a:rPr>
                        <a:t>27. Arbeitnehmerbeiträge zur Arbeitslosenversicherung</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r>
                        <a:rPr lang="de-DE" sz="500" dirty="0">
                          <a:latin typeface="Arial" panose="020B0604020202020204" pitchFamily="34" charset="0"/>
                          <a:cs typeface="Arial" panose="020B0604020202020204" pitchFamily="34" charset="0"/>
                        </a:rPr>
                        <a:t>312</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00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5548546"/>
                  </a:ext>
                </a:extLst>
              </a:tr>
              <a:tr h="268412">
                <a:tc gridSpan="2">
                  <a:txBody>
                    <a:bodyPr/>
                    <a:lstStyle/>
                    <a:p>
                      <a:r>
                        <a:rPr lang="de-DE" sz="500" dirty="0">
                          <a:latin typeface="Arial" panose="020B0604020202020204" pitchFamily="34" charset="0"/>
                          <a:cs typeface="Arial" panose="020B0604020202020204" pitchFamily="34" charset="0"/>
                        </a:rPr>
                        <a:t>28. Beiträge zur privaten Kranken- und Pflege-Pflichtversicherung oder Mindestvorsorgepauschale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55476657"/>
                  </a:ext>
                </a:extLst>
              </a:tr>
              <a:tr h="180938">
                <a:tc gridSpan="2">
                  <a:txBody>
                    <a:bodyPr/>
                    <a:lstStyle/>
                    <a:p>
                      <a:r>
                        <a:rPr lang="de-DE" sz="500" dirty="0">
                          <a:latin typeface="Arial" panose="020B0604020202020204" pitchFamily="34" charset="0"/>
                          <a:cs typeface="Arial" panose="020B0604020202020204" pitchFamily="34" charset="0"/>
                        </a:rPr>
                        <a:t>29. Bemessungsgrundlage für den Versorgungsfreibetrag zu 8.</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42361929"/>
                  </a:ext>
                </a:extLst>
              </a:tr>
              <a:tr h="263183">
                <a:tc gridSpan="2">
                  <a:txBody>
                    <a:bodyPr/>
                    <a:lstStyle/>
                    <a:p>
                      <a:r>
                        <a:rPr lang="de-DE" sz="500" dirty="0">
                          <a:latin typeface="Arial" panose="020B0604020202020204" pitchFamily="34" charset="0"/>
                          <a:cs typeface="Arial" panose="020B0604020202020204" pitchFamily="34" charset="0"/>
                        </a:rPr>
                        <a:t>30. Maßgebendes Kalenderjahr des Versorgungsbeginns zu 8. und/oder 9.</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1134443"/>
                  </a:ext>
                </a:extLst>
              </a:tr>
              <a:tr h="268412">
                <a:tc gridSpan="2">
                  <a:txBody>
                    <a:bodyPr/>
                    <a:lstStyle/>
                    <a:p>
                      <a:r>
                        <a:rPr lang="de-DE" sz="500" dirty="0">
                          <a:latin typeface="Arial" panose="020B0604020202020204" pitchFamily="34" charset="0"/>
                          <a:cs typeface="Arial" panose="020B0604020202020204" pitchFamily="34" charset="0"/>
                        </a:rPr>
                        <a:t>31. Zu 8. bei unterjähriger Zahlung: Erster und letzter Monat, für de Versorgungsbezüge gezahlt wurden</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9917751"/>
                  </a:ext>
                </a:extLst>
              </a:tr>
              <a:tr h="268412">
                <a:tc gridSpan="2">
                  <a:txBody>
                    <a:bodyPr/>
                    <a:lstStyle/>
                    <a:p>
                      <a:r>
                        <a:rPr lang="de-DE" sz="500" dirty="0">
                          <a:latin typeface="Arial" panose="020B0604020202020204" pitchFamily="34" charset="0"/>
                          <a:cs typeface="Arial" panose="020B0604020202020204" pitchFamily="34" charset="0"/>
                        </a:rPr>
                        <a:t>32. Sterbegeld; Kapitalauszahlungen/Abfindungen und Nach-zahlungen von Versorgungsbezügen – in 3. und 8. enthalten</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44235921"/>
                  </a:ext>
                </a:extLst>
              </a:tr>
              <a:tr h="180938">
                <a:tc gridSpan="2">
                  <a:txBody>
                    <a:bodyPr/>
                    <a:lstStyle/>
                    <a:p>
                      <a:r>
                        <a:rPr lang="de-DE" sz="500" dirty="0">
                          <a:latin typeface="Arial" panose="020B0604020202020204" pitchFamily="34" charset="0"/>
                          <a:cs typeface="Arial" panose="020B0604020202020204" pitchFamily="34" charset="0"/>
                        </a:rPr>
                        <a:t>33. Ausgezahltes Kindergeld</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7142688"/>
                  </a:ext>
                </a:extLst>
              </a:tr>
              <a:tr h="180938">
                <a:tc gridSpan="2">
                  <a:txBody>
                    <a:bodyPr/>
                    <a:lstStyle/>
                    <a:p>
                      <a:r>
                        <a:rPr lang="de-DE" sz="500" dirty="0">
                          <a:latin typeface="Arial" panose="020B0604020202020204" pitchFamily="34" charset="0"/>
                          <a:cs typeface="Arial" panose="020B0604020202020204" pitchFamily="34" charset="0"/>
                        </a:rPr>
                        <a:t>34. Freibetrag DBA Türkei</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76026862"/>
                  </a:ext>
                </a:extLst>
              </a:tr>
              <a:tr h="180938">
                <a:tc gridSpan="4">
                  <a:txBody>
                    <a:bodyPr/>
                    <a:lstStyle/>
                    <a:p>
                      <a:r>
                        <a:rPr lang="de-DE" sz="500" dirty="0">
                          <a:latin typeface="Arial" panose="020B0604020202020204" pitchFamily="34" charset="0"/>
                          <a:cs typeface="Arial" panose="020B0604020202020204" pitchFamily="34" charset="0"/>
                        </a:rPr>
                        <a:t>Finanzamt Kleinstadt 1234</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hMerge="1">
                  <a:txBody>
                    <a:bodyPr/>
                    <a:lstStyle/>
                    <a:p>
                      <a:endParaRPr lang="de-DE" sz="900" dirty="0"/>
                    </a:p>
                  </a:txBody>
                  <a:tcPr/>
                </a:tc>
                <a:tc hMerge="1">
                  <a:txBody>
                    <a:bodyPr/>
                    <a:lstStyle/>
                    <a:p>
                      <a:endParaRPr lang="de-DE" sz="900" dirty="0"/>
                    </a:p>
                  </a:txBody>
                  <a:tcPr/>
                </a:tc>
                <a:extLst>
                  <a:ext uri="{0D108BD9-81ED-4DB2-BD59-A6C34878D82A}">
                    <a16:rowId xmlns:a16="http://schemas.microsoft.com/office/drawing/2014/main" val="3813346057"/>
                  </a:ext>
                </a:extLst>
              </a:tr>
            </a:tbl>
          </a:graphicData>
        </a:graphic>
      </p:graphicFrame>
      <p:sp>
        <p:nvSpPr>
          <p:cNvPr id="4" name="Textfeld 3">
            <a:extLst>
              <a:ext uri="{FF2B5EF4-FFF2-40B4-BE49-F238E27FC236}">
                <a16:creationId xmlns:a16="http://schemas.microsoft.com/office/drawing/2014/main" id="{397CA3B5-CF9D-4E41-86A5-6DD6A1D75E20}"/>
              </a:ext>
            </a:extLst>
          </p:cNvPr>
          <p:cNvSpPr txBox="1"/>
          <p:nvPr userDrawn="1"/>
        </p:nvSpPr>
        <p:spPr>
          <a:xfrm>
            <a:off x="804475" y="1518164"/>
            <a:ext cx="2143845" cy="623504"/>
          </a:xfrm>
          <a:prstGeom prst="rect">
            <a:avLst/>
          </a:prstGeom>
          <a:noFill/>
        </p:spPr>
        <p:txBody>
          <a:bodyPr wrap="square" rtlCol="0">
            <a:spAutoFit/>
          </a:bodyPr>
          <a:lstStyle/>
          <a:p>
            <a:r>
              <a:rPr lang="de-DE" sz="863" dirty="0">
                <a:latin typeface="Arial" panose="020B0604020202020204" pitchFamily="34" charset="0"/>
                <a:ea typeface="Cambria" panose="02040503050406030204" pitchFamily="18" charset="0"/>
                <a:cs typeface="Arial" panose="020B0604020202020204" pitchFamily="34" charset="0"/>
              </a:rPr>
              <a:t>Frau</a:t>
            </a:r>
            <a:br>
              <a:rPr lang="de-DE" sz="863" b="1" dirty="0">
                <a:latin typeface="Arial" panose="020B0604020202020204" pitchFamily="34" charset="0"/>
                <a:ea typeface="Cambria" panose="02040503050406030204" pitchFamily="18" charset="0"/>
                <a:cs typeface="Arial" panose="020B0604020202020204" pitchFamily="34" charset="0"/>
              </a:rPr>
            </a:br>
            <a:r>
              <a:rPr lang="de-DE" sz="863" b="1" dirty="0">
                <a:latin typeface="Arial" panose="020B0604020202020204" pitchFamily="34" charset="0"/>
                <a:ea typeface="Cambria" panose="02040503050406030204" pitchFamily="18" charset="0"/>
                <a:cs typeface="Arial" panose="020B0604020202020204" pitchFamily="34" charset="0"/>
              </a:rPr>
              <a:t>Anh Zwei</a:t>
            </a:r>
          </a:p>
          <a:p>
            <a:r>
              <a:rPr lang="de-DE" sz="863" b="1" dirty="0">
                <a:latin typeface="Arial" panose="020B0604020202020204" pitchFamily="34" charset="0"/>
                <a:ea typeface="Cambria" panose="02040503050406030204" pitchFamily="18" charset="0"/>
                <a:cs typeface="Arial" panose="020B0604020202020204" pitchFamily="34" charset="0"/>
              </a:rPr>
              <a:t>Am Bach 5</a:t>
            </a:r>
          </a:p>
          <a:p>
            <a:r>
              <a:rPr lang="de-DE" sz="863" b="1">
                <a:latin typeface="Arial" panose="020B0604020202020204" pitchFamily="34" charset="0"/>
                <a:ea typeface="Cambria" panose="02040503050406030204" pitchFamily="18" charset="0"/>
                <a:cs typeface="Arial" panose="020B0604020202020204" pitchFamily="34" charset="0"/>
              </a:rPr>
              <a:t>98764 Dorf (Thür.)</a:t>
            </a:r>
            <a:endParaRPr lang="de-DE" sz="863" b="1" dirty="0">
              <a:latin typeface="Arial" panose="020B0604020202020204" pitchFamily="34" charset="0"/>
              <a:ea typeface="Cambria" panose="02040503050406030204" pitchFamily="18" charset="0"/>
              <a:cs typeface="Arial" panose="020B0604020202020204" pitchFamily="34" charset="0"/>
            </a:endParaRPr>
          </a:p>
        </p:txBody>
      </p:sp>
      <p:sp>
        <p:nvSpPr>
          <p:cNvPr id="5" name="Textfeld 4">
            <a:extLst>
              <a:ext uri="{FF2B5EF4-FFF2-40B4-BE49-F238E27FC236}">
                <a16:creationId xmlns:a16="http://schemas.microsoft.com/office/drawing/2014/main" id="{AA9E4C44-57D5-29DE-DA98-23E32B51B1B8}"/>
              </a:ext>
            </a:extLst>
          </p:cNvPr>
          <p:cNvSpPr txBox="1"/>
          <p:nvPr userDrawn="1"/>
        </p:nvSpPr>
        <p:spPr>
          <a:xfrm>
            <a:off x="435218" y="3249871"/>
            <a:ext cx="3258795" cy="889090"/>
          </a:xfrm>
          <a:prstGeom prst="rect">
            <a:avLst/>
          </a:prstGeom>
          <a:noFill/>
        </p:spPr>
        <p:txBody>
          <a:bodyPr wrap="square" rtlCol="0">
            <a:spAutoFit/>
          </a:bodyPr>
          <a:lstStyle/>
          <a:p>
            <a:pPr algn="just"/>
            <a:r>
              <a:rPr lang="de-DE" sz="863" dirty="0">
                <a:latin typeface="Arial" panose="020B0604020202020204" pitchFamily="34" charset="0"/>
                <a:ea typeface="Cambria" panose="02040503050406030204" pitchFamily="18" charset="0"/>
                <a:cs typeface="Arial" panose="020B0604020202020204" pitchFamily="34" charset="0"/>
              </a:rPr>
              <a:t>Datum		</a:t>
            </a:r>
          </a:p>
          <a:p>
            <a:pPr algn="just"/>
            <a:r>
              <a:rPr lang="de-DE" sz="863" dirty="0" err="1">
                <a:latin typeface="Arial" panose="020B0604020202020204" pitchFamily="34" charset="0"/>
                <a:ea typeface="Cambria" panose="02040503050406030204" pitchFamily="18" charset="0"/>
                <a:cs typeface="Arial" panose="020B0604020202020204" pitchFamily="34" charset="0"/>
              </a:rPr>
              <a:t>eTIN</a:t>
            </a:r>
            <a:endParaRPr lang="de-DE" sz="863" dirty="0">
              <a:latin typeface="Arial" panose="020B0604020202020204" pitchFamily="34" charset="0"/>
              <a:ea typeface="Cambria" panose="02040503050406030204" pitchFamily="18" charset="0"/>
              <a:cs typeface="Arial" panose="020B0604020202020204" pitchFamily="34" charset="0"/>
            </a:endParaRPr>
          </a:p>
          <a:p>
            <a:pPr algn="just"/>
            <a:r>
              <a:rPr lang="de-DE" sz="863" dirty="0">
                <a:latin typeface="Arial" panose="020B0604020202020204" pitchFamily="34" charset="0"/>
                <a:ea typeface="Cambria" panose="02040503050406030204" pitchFamily="18" charset="0"/>
                <a:cs typeface="Arial" panose="020B0604020202020204" pitchFamily="34" charset="0"/>
              </a:rPr>
              <a:t>Identifikationsnummer		</a:t>
            </a:r>
          </a:p>
          <a:p>
            <a:pPr algn="just"/>
            <a:r>
              <a:rPr lang="de-DE" sz="863" dirty="0">
                <a:latin typeface="Arial" panose="020B0604020202020204" pitchFamily="34" charset="0"/>
                <a:ea typeface="Cambria" panose="02040503050406030204" pitchFamily="18" charset="0"/>
                <a:cs typeface="Arial" panose="020B0604020202020204" pitchFamily="34" charset="0"/>
              </a:rPr>
              <a:t>Personalnummer		</a:t>
            </a:r>
          </a:p>
          <a:p>
            <a:pPr algn="just"/>
            <a:r>
              <a:rPr lang="de-DE" sz="863" dirty="0">
                <a:latin typeface="Arial" panose="020B0604020202020204" pitchFamily="34" charset="0"/>
                <a:ea typeface="Cambria" panose="02040503050406030204" pitchFamily="18" charset="0"/>
                <a:cs typeface="Arial" panose="020B0604020202020204" pitchFamily="34" charset="0"/>
              </a:rPr>
              <a:t>Geburtsdatum		</a:t>
            </a:r>
          </a:p>
          <a:p>
            <a:pPr algn="just"/>
            <a:r>
              <a:rPr lang="de-DE" sz="863" dirty="0">
                <a:latin typeface="Arial" panose="020B0604020202020204" pitchFamily="34" charset="0"/>
                <a:ea typeface="Cambria" panose="02040503050406030204" pitchFamily="18" charset="0"/>
                <a:cs typeface="Arial" panose="020B0604020202020204" pitchFamily="34" charset="0"/>
              </a:rPr>
              <a:t>Transferticket		</a:t>
            </a:r>
          </a:p>
        </p:txBody>
      </p:sp>
      <p:sp>
        <p:nvSpPr>
          <p:cNvPr id="11" name="Textfeld 10">
            <a:extLst>
              <a:ext uri="{FF2B5EF4-FFF2-40B4-BE49-F238E27FC236}">
                <a16:creationId xmlns:a16="http://schemas.microsoft.com/office/drawing/2014/main" id="{09F4E022-984A-BD20-1CBE-3CFCCD99CBA7}"/>
              </a:ext>
            </a:extLst>
          </p:cNvPr>
          <p:cNvSpPr txBox="1"/>
          <p:nvPr userDrawn="1"/>
        </p:nvSpPr>
        <p:spPr>
          <a:xfrm>
            <a:off x="435218" y="4554943"/>
            <a:ext cx="3258795" cy="1021883"/>
          </a:xfrm>
          <a:prstGeom prst="rect">
            <a:avLst/>
          </a:prstGeom>
          <a:noFill/>
        </p:spPr>
        <p:txBody>
          <a:bodyPr wrap="square" rtlCol="0">
            <a:spAutoFit/>
          </a:bodyPr>
          <a:lstStyle/>
          <a:p>
            <a:r>
              <a:rPr lang="de-DE" sz="863" b="1" dirty="0">
                <a:latin typeface="Arial" panose="020B0604020202020204" pitchFamily="34" charset="0"/>
                <a:ea typeface="Cambria" panose="02040503050406030204" pitchFamily="18" charset="0"/>
                <a:cs typeface="Arial" panose="020B0604020202020204" pitchFamily="34" charset="0"/>
              </a:rPr>
              <a:t>Dem Lohnsteuerabzug wurden im letzten Lohnzahlungszeitraum zugrunde gelegt:</a:t>
            </a:r>
          </a:p>
          <a:p>
            <a:r>
              <a:rPr lang="de-DE" sz="863" dirty="0">
                <a:latin typeface="Arial" panose="020B0604020202020204" pitchFamily="34" charset="0"/>
                <a:ea typeface="Cambria" panose="02040503050406030204" pitchFamily="18" charset="0"/>
                <a:cs typeface="Arial" panose="020B0604020202020204" pitchFamily="34" charset="0"/>
              </a:rPr>
              <a:t>Steuerklasse / Faktor	</a:t>
            </a:r>
          </a:p>
          <a:p>
            <a:r>
              <a:rPr lang="de-DE" sz="863" dirty="0">
                <a:latin typeface="Arial" panose="020B0604020202020204" pitchFamily="34" charset="0"/>
                <a:ea typeface="Cambria" panose="02040503050406030204" pitchFamily="18" charset="0"/>
                <a:cs typeface="Arial" panose="020B0604020202020204" pitchFamily="34" charset="0"/>
              </a:rPr>
              <a:t>Zahl der Kinderfreibeträge</a:t>
            </a:r>
          </a:p>
          <a:p>
            <a:r>
              <a:rPr lang="de-DE" sz="863" dirty="0">
                <a:latin typeface="Arial" panose="020B0604020202020204" pitchFamily="34" charset="0"/>
                <a:ea typeface="Cambria" panose="02040503050406030204" pitchFamily="18" charset="0"/>
                <a:cs typeface="Arial" panose="020B0604020202020204" pitchFamily="34" charset="0"/>
              </a:rPr>
              <a:t>Steuerfreier Jahresbetrag</a:t>
            </a:r>
          </a:p>
          <a:p>
            <a:r>
              <a:rPr lang="de-DE" sz="863" dirty="0">
                <a:latin typeface="Arial" panose="020B0604020202020204" pitchFamily="34" charset="0"/>
                <a:ea typeface="Cambria" panose="02040503050406030204" pitchFamily="18" charset="0"/>
                <a:cs typeface="Arial" panose="020B0604020202020204" pitchFamily="34" charset="0"/>
              </a:rPr>
              <a:t>Jahreshinzurechnungsbetrag	</a:t>
            </a:r>
          </a:p>
          <a:p>
            <a:r>
              <a:rPr lang="de-DE" sz="863" dirty="0">
                <a:latin typeface="Arial" panose="020B0604020202020204" pitchFamily="34" charset="0"/>
                <a:ea typeface="Cambria" panose="02040503050406030204" pitchFamily="18" charset="0"/>
                <a:cs typeface="Arial" panose="020B0604020202020204" pitchFamily="34" charset="0"/>
              </a:rPr>
              <a:t>Kirchensteuermerkmale	</a:t>
            </a:r>
          </a:p>
        </p:txBody>
      </p:sp>
      <p:sp>
        <p:nvSpPr>
          <p:cNvPr id="12" name="Textfeld 11">
            <a:extLst>
              <a:ext uri="{FF2B5EF4-FFF2-40B4-BE49-F238E27FC236}">
                <a16:creationId xmlns:a16="http://schemas.microsoft.com/office/drawing/2014/main" id="{D70C4771-05C0-3523-0E3C-B8DE9481C74B}"/>
              </a:ext>
            </a:extLst>
          </p:cNvPr>
          <p:cNvSpPr txBox="1"/>
          <p:nvPr userDrawn="1"/>
        </p:nvSpPr>
        <p:spPr>
          <a:xfrm>
            <a:off x="435218" y="5992891"/>
            <a:ext cx="3258795" cy="1021883"/>
          </a:xfrm>
          <a:prstGeom prst="rect">
            <a:avLst/>
          </a:prstGeom>
          <a:noFill/>
        </p:spPr>
        <p:txBody>
          <a:bodyPr wrap="square" rtlCol="0">
            <a:spAutoFit/>
          </a:bodyPr>
          <a:lstStyle/>
          <a:p>
            <a:r>
              <a:rPr lang="de-DE" sz="863" b="1" dirty="0">
                <a:latin typeface="Arial" panose="020B0604020202020204" pitchFamily="34" charset="0"/>
                <a:ea typeface="Cambria" panose="02040503050406030204" pitchFamily="18" charset="0"/>
                <a:cs typeface="Arial" panose="020B0604020202020204" pitchFamily="34" charset="0"/>
              </a:rPr>
              <a:t>Anschrift und Steuernummer des Arbeitgebers:</a:t>
            </a:r>
          </a:p>
          <a:p>
            <a:r>
              <a:rPr lang="de-DE" sz="863" dirty="0">
                <a:latin typeface="Arial" panose="020B0604020202020204" pitchFamily="34" charset="0"/>
                <a:ea typeface="Cambria" panose="02040503050406030204" pitchFamily="18" charset="0"/>
                <a:cs typeface="Arial" panose="020B0604020202020204" pitchFamily="34" charset="0"/>
              </a:rPr>
              <a:t>Steuernummer: 9876543210</a:t>
            </a:r>
          </a:p>
          <a:p>
            <a:endParaRPr lang="de-DE" sz="863" dirty="0">
              <a:latin typeface="Arial" panose="020B0604020202020204" pitchFamily="34" charset="0"/>
              <a:ea typeface="Cambria" panose="02040503050406030204" pitchFamily="18" charset="0"/>
              <a:cs typeface="Arial" panose="020B0604020202020204" pitchFamily="34" charset="0"/>
            </a:endParaRPr>
          </a:p>
          <a:p>
            <a:r>
              <a:rPr lang="de-DE" sz="863" dirty="0">
                <a:latin typeface="Arial" panose="020B0604020202020204" pitchFamily="34" charset="0"/>
                <a:ea typeface="Cambria" panose="02040503050406030204" pitchFamily="18" charset="0"/>
                <a:cs typeface="Arial" panose="020B0604020202020204" pitchFamily="34" charset="0"/>
              </a:rPr>
              <a:t>KiTa Kleinstadt GmbH</a:t>
            </a:r>
            <a:br>
              <a:rPr lang="de-DE" sz="863" dirty="0">
                <a:latin typeface="Arial" panose="020B0604020202020204" pitchFamily="34" charset="0"/>
                <a:ea typeface="Cambria" panose="02040503050406030204" pitchFamily="18" charset="0"/>
                <a:cs typeface="Arial" panose="020B0604020202020204" pitchFamily="34" charset="0"/>
              </a:rPr>
            </a:br>
            <a:r>
              <a:rPr lang="de-DE" sz="863" dirty="0">
                <a:latin typeface="Arial" panose="020B0604020202020204" pitchFamily="34" charset="0"/>
                <a:ea typeface="Cambria" panose="02040503050406030204" pitchFamily="18" charset="0"/>
                <a:cs typeface="Arial" panose="020B0604020202020204" pitchFamily="34" charset="0"/>
              </a:rPr>
              <a:t>Marktstraße 15</a:t>
            </a:r>
            <a:br>
              <a:rPr lang="de-DE" sz="863" dirty="0">
                <a:latin typeface="Arial" panose="020B0604020202020204" pitchFamily="34" charset="0"/>
                <a:ea typeface="Cambria" panose="02040503050406030204" pitchFamily="18" charset="0"/>
                <a:cs typeface="Arial" panose="020B0604020202020204" pitchFamily="34" charset="0"/>
              </a:rPr>
            </a:br>
            <a:r>
              <a:rPr lang="de-DE" sz="863" dirty="0">
                <a:latin typeface="Arial" panose="020B0604020202020204" pitchFamily="34" charset="0"/>
                <a:ea typeface="Cambria" panose="02040503050406030204" pitchFamily="18" charset="0"/>
                <a:cs typeface="Arial" panose="020B0604020202020204" pitchFamily="34" charset="0"/>
              </a:rPr>
              <a:t>98765 Kleinstadt (Thür.)</a:t>
            </a:r>
          </a:p>
          <a:p>
            <a:endParaRPr lang="de-DE" sz="863" dirty="0">
              <a:latin typeface="Arial" panose="020B0604020202020204" pitchFamily="34" charset="0"/>
              <a:ea typeface="Cambria" panose="02040503050406030204" pitchFamily="18" charset="0"/>
              <a:cs typeface="Arial" panose="020B0604020202020204" pitchFamily="34" charset="0"/>
            </a:endParaRPr>
          </a:p>
        </p:txBody>
      </p:sp>
      <p:sp>
        <p:nvSpPr>
          <p:cNvPr id="13" name="Textfeld 12">
            <a:extLst>
              <a:ext uri="{FF2B5EF4-FFF2-40B4-BE49-F238E27FC236}">
                <a16:creationId xmlns:a16="http://schemas.microsoft.com/office/drawing/2014/main" id="{6AC570A0-7756-2E4B-61C5-4DD9F0B3CE99}"/>
              </a:ext>
            </a:extLst>
          </p:cNvPr>
          <p:cNvSpPr txBox="1"/>
          <p:nvPr userDrawn="1"/>
        </p:nvSpPr>
        <p:spPr>
          <a:xfrm>
            <a:off x="247000" y="3249871"/>
            <a:ext cx="3258795" cy="889090"/>
          </a:xfrm>
          <a:prstGeom prst="rect">
            <a:avLst/>
          </a:prstGeom>
          <a:noFill/>
        </p:spPr>
        <p:txBody>
          <a:bodyPr wrap="square" rtlCol="0">
            <a:spAutoFit/>
          </a:bodyPr>
          <a:lstStyle/>
          <a:p>
            <a:pPr algn="r"/>
            <a:r>
              <a:rPr lang="de-DE" sz="863" dirty="0">
                <a:latin typeface="Arial" panose="020B0604020202020204" pitchFamily="34" charset="0"/>
                <a:ea typeface="Cambria" panose="02040503050406030204" pitchFamily="18" charset="0"/>
                <a:cs typeface="Arial" panose="020B0604020202020204" pitchFamily="34" charset="0"/>
              </a:rPr>
              <a:t>28.01.2024</a:t>
            </a:r>
          </a:p>
          <a:p>
            <a:pPr algn="r"/>
            <a:endParaRPr lang="de-DE" sz="863" dirty="0">
              <a:latin typeface="Arial" panose="020B0604020202020204" pitchFamily="34" charset="0"/>
              <a:ea typeface="Cambria" panose="02040503050406030204" pitchFamily="18" charset="0"/>
              <a:cs typeface="Arial" panose="020B0604020202020204" pitchFamily="34" charset="0"/>
            </a:endParaRPr>
          </a:p>
          <a:p>
            <a:pPr algn="r"/>
            <a:r>
              <a:rPr lang="de-DE" sz="863" dirty="0">
                <a:latin typeface="Arial" panose="020B0604020202020204" pitchFamily="34" charset="0"/>
                <a:ea typeface="Cambria" panose="02040503050406030204" pitchFamily="18" charset="0"/>
                <a:cs typeface="Arial" panose="020B0604020202020204" pitchFamily="34" charset="0"/>
              </a:rPr>
              <a:t>12345678902</a:t>
            </a:r>
          </a:p>
          <a:p>
            <a:pPr algn="r"/>
            <a:r>
              <a:rPr lang="de-DE" sz="863" dirty="0">
                <a:latin typeface="Arial" panose="020B0604020202020204" pitchFamily="34" charset="0"/>
                <a:ea typeface="Cambria" panose="02040503050406030204" pitchFamily="18" charset="0"/>
                <a:cs typeface="Arial" panose="020B0604020202020204" pitchFamily="34" charset="0"/>
              </a:rPr>
              <a:t>0011</a:t>
            </a:r>
          </a:p>
          <a:p>
            <a:pPr algn="r"/>
            <a:r>
              <a:rPr lang="de-DE" sz="863" dirty="0">
                <a:latin typeface="Arial" panose="020B0604020202020204" pitchFamily="34" charset="0"/>
                <a:ea typeface="Cambria" panose="02040503050406030204" pitchFamily="18" charset="0"/>
                <a:cs typeface="Arial" panose="020B0604020202020204" pitchFamily="34" charset="0"/>
              </a:rPr>
              <a:t>11.02.1994</a:t>
            </a:r>
          </a:p>
          <a:p>
            <a:pPr algn="r"/>
            <a:r>
              <a:rPr lang="de-DE" sz="863" dirty="0">
                <a:latin typeface="Arial" panose="020B0604020202020204" pitchFamily="34" charset="0"/>
                <a:ea typeface="Cambria" panose="02040503050406030204" pitchFamily="18" charset="0"/>
                <a:cs typeface="Arial" panose="020B0604020202020204" pitchFamily="34" charset="0"/>
              </a:rPr>
              <a:t>TRA-XX1769e072243_456</a:t>
            </a:r>
          </a:p>
        </p:txBody>
      </p:sp>
      <p:sp>
        <p:nvSpPr>
          <p:cNvPr id="14" name="Textfeld 13">
            <a:extLst>
              <a:ext uri="{FF2B5EF4-FFF2-40B4-BE49-F238E27FC236}">
                <a16:creationId xmlns:a16="http://schemas.microsoft.com/office/drawing/2014/main" id="{906EA5F3-CC2D-7E65-9569-9CE0E526BF5F}"/>
              </a:ext>
            </a:extLst>
          </p:cNvPr>
          <p:cNvSpPr txBox="1"/>
          <p:nvPr userDrawn="1"/>
        </p:nvSpPr>
        <p:spPr>
          <a:xfrm>
            <a:off x="247000" y="4554942"/>
            <a:ext cx="3258795" cy="1021883"/>
          </a:xfrm>
          <a:prstGeom prst="rect">
            <a:avLst/>
          </a:prstGeom>
          <a:noFill/>
        </p:spPr>
        <p:txBody>
          <a:bodyPr wrap="square" rtlCol="0">
            <a:spAutoFit/>
          </a:bodyPr>
          <a:lstStyle/>
          <a:p>
            <a:pPr algn="r"/>
            <a:endParaRPr lang="de-DE" sz="863" dirty="0">
              <a:latin typeface="Arial" panose="020B0604020202020204" pitchFamily="34" charset="0"/>
              <a:ea typeface="Cambria" panose="02040503050406030204" pitchFamily="18" charset="0"/>
              <a:cs typeface="Arial" panose="020B0604020202020204" pitchFamily="34" charset="0"/>
            </a:endParaRPr>
          </a:p>
          <a:p>
            <a:pPr algn="r"/>
            <a:endParaRPr lang="de-DE" sz="863" dirty="0">
              <a:latin typeface="Arial" panose="020B0604020202020204" pitchFamily="34" charset="0"/>
              <a:ea typeface="Cambria" panose="02040503050406030204" pitchFamily="18" charset="0"/>
              <a:cs typeface="Arial" panose="020B0604020202020204" pitchFamily="34" charset="0"/>
            </a:endParaRPr>
          </a:p>
          <a:p>
            <a:pPr algn="r"/>
            <a:r>
              <a:rPr lang="de-DE" sz="863" dirty="0">
                <a:latin typeface="Arial" panose="020B0604020202020204" pitchFamily="34" charset="0"/>
                <a:ea typeface="Cambria" panose="02040503050406030204" pitchFamily="18" charset="0"/>
                <a:cs typeface="Arial" panose="020B0604020202020204" pitchFamily="34" charset="0"/>
              </a:rPr>
              <a:t>1 / -</a:t>
            </a:r>
          </a:p>
          <a:p>
            <a:pPr algn="r"/>
            <a:r>
              <a:rPr lang="de-DE" sz="863" dirty="0">
                <a:latin typeface="Arial" panose="020B0604020202020204" pitchFamily="34" charset="0"/>
                <a:ea typeface="Cambria" panose="02040503050406030204" pitchFamily="18" charset="0"/>
                <a:cs typeface="Arial" panose="020B0604020202020204" pitchFamily="34" charset="0"/>
              </a:rPr>
              <a:t>0,0</a:t>
            </a:r>
          </a:p>
          <a:p>
            <a:pPr algn="r"/>
            <a:r>
              <a:rPr lang="de-DE" sz="863" dirty="0">
                <a:latin typeface="Arial" panose="020B0604020202020204" pitchFamily="34" charset="0"/>
                <a:ea typeface="Cambria" panose="02040503050406030204" pitchFamily="18" charset="0"/>
                <a:cs typeface="Arial" panose="020B0604020202020204" pitchFamily="34" charset="0"/>
              </a:rPr>
              <a:t>-</a:t>
            </a:r>
          </a:p>
          <a:p>
            <a:pPr algn="r"/>
            <a:r>
              <a:rPr lang="de-DE" sz="863" dirty="0">
                <a:latin typeface="Arial" panose="020B0604020202020204" pitchFamily="34" charset="0"/>
                <a:ea typeface="Cambria" panose="02040503050406030204" pitchFamily="18" charset="0"/>
                <a:cs typeface="Arial" panose="020B0604020202020204" pitchFamily="34" charset="0"/>
              </a:rPr>
              <a:t>-</a:t>
            </a:r>
          </a:p>
          <a:p>
            <a:pPr algn="r"/>
            <a:r>
              <a:rPr lang="de-DE" sz="863" dirty="0">
                <a:latin typeface="Arial" panose="020B0604020202020204" pitchFamily="34" charset="0"/>
                <a:ea typeface="Cambria" panose="02040503050406030204" pitchFamily="18" charset="0"/>
                <a:cs typeface="Arial" panose="020B0604020202020204" pitchFamily="34" charset="0"/>
              </a:rPr>
              <a:t>ohne</a:t>
            </a:r>
          </a:p>
        </p:txBody>
      </p:sp>
    </p:spTree>
    <p:extLst>
      <p:ext uri="{BB962C8B-B14F-4D97-AF65-F5344CB8AC3E}">
        <p14:creationId xmlns:p14="http://schemas.microsoft.com/office/powerpoint/2010/main" val="12308182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2.4 1/6">
    <p:spTree>
      <p:nvGrpSpPr>
        <p:cNvPr id="1" name=""/>
        <p:cNvGrpSpPr/>
        <p:nvPr/>
      </p:nvGrpSpPr>
      <p:grpSpPr>
        <a:xfrm>
          <a:off x="0" y="0"/>
          <a:ext cx="0" cy="0"/>
          <a:chOff x="0" y="0"/>
          <a:chExt cx="0" cy="0"/>
        </a:xfrm>
      </p:grpSpPr>
      <p:sp>
        <p:nvSpPr>
          <p:cNvPr id="2" name="Freihandform: Form 1">
            <a:extLst>
              <a:ext uri="{FF2B5EF4-FFF2-40B4-BE49-F238E27FC236}">
                <a16:creationId xmlns:a16="http://schemas.microsoft.com/office/drawing/2014/main" id="{3F36BDB2-8881-85DD-4C45-C64439FA288B}"/>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05C9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sp>
        <p:nvSpPr>
          <p:cNvPr id="3" name="Rechteck: abgerundete Ecken 2">
            <a:extLst>
              <a:ext uri="{FF2B5EF4-FFF2-40B4-BE49-F238E27FC236}">
                <a16:creationId xmlns:a16="http://schemas.microsoft.com/office/drawing/2014/main" id="{9543E0F5-6559-E559-6392-5E9FAF1C15EC}"/>
              </a:ext>
            </a:extLst>
          </p:cNvPr>
          <p:cNvSpPr/>
          <p:nvPr userDrawn="1"/>
        </p:nvSpPr>
        <p:spPr>
          <a:xfrm>
            <a:off x="5772523" y="389629"/>
            <a:ext cx="990000" cy="355969"/>
          </a:xfrm>
          <a:prstGeom prst="roundRect">
            <a:avLst>
              <a:gd name="adj" fmla="val 50000"/>
            </a:avLst>
          </a:prstGeom>
          <a:solidFill>
            <a:srgbClr val="05C9D3"/>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SE-2.4 1/6</a:t>
            </a:r>
          </a:p>
        </p:txBody>
      </p:sp>
      <p:grpSp>
        <p:nvGrpSpPr>
          <p:cNvPr id="4" name="Gruppieren 3">
            <a:extLst>
              <a:ext uri="{FF2B5EF4-FFF2-40B4-BE49-F238E27FC236}">
                <a16:creationId xmlns:a16="http://schemas.microsoft.com/office/drawing/2014/main" id="{5B4D4E33-0C16-310A-1B02-E1369DDE2220}"/>
              </a:ext>
            </a:extLst>
          </p:cNvPr>
          <p:cNvGrpSpPr>
            <a:grpSpLocks/>
          </p:cNvGrpSpPr>
          <p:nvPr userDrawn="1"/>
        </p:nvGrpSpPr>
        <p:grpSpPr>
          <a:xfrm rot="16200000">
            <a:off x="6498246" y="9411823"/>
            <a:ext cx="1069511" cy="253546"/>
            <a:chOff x="4740892" y="3380559"/>
            <a:chExt cx="716795" cy="169928"/>
          </a:xfrm>
        </p:grpSpPr>
        <p:pic>
          <p:nvPicPr>
            <p:cNvPr id="5" name="Grafik 4">
              <a:extLst>
                <a:ext uri="{FF2B5EF4-FFF2-40B4-BE49-F238E27FC236}">
                  <a16:creationId xmlns:a16="http://schemas.microsoft.com/office/drawing/2014/main" id="{2A3609E9-C71F-EACC-D3EB-F7E48BF356E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42151" y="3420042"/>
              <a:ext cx="615536" cy="90000"/>
            </a:xfrm>
            <a:prstGeom prst="rect">
              <a:avLst/>
            </a:prstGeom>
          </p:spPr>
        </p:pic>
        <p:sp>
          <p:nvSpPr>
            <p:cNvPr id="6" name="Textfeld 5">
              <a:extLst>
                <a:ext uri="{FF2B5EF4-FFF2-40B4-BE49-F238E27FC236}">
                  <a16:creationId xmlns:a16="http://schemas.microsoft.com/office/drawing/2014/main" id="{B3AA2099-7865-B9BB-3F71-EF62A272EF0F}"/>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
        <p:nvSpPr>
          <p:cNvPr id="22" name="Rechteck 21">
            <a:extLst>
              <a:ext uri="{FF2B5EF4-FFF2-40B4-BE49-F238E27FC236}">
                <a16:creationId xmlns:a16="http://schemas.microsoft.com/office/drawing/2014/main" id="{1105B80B-C3A2-E48D-21D1-DE56F77461FA}"/>
              </a:ext>
            </a:extLst>
          </p:cNvPr>
          <p:cNvSpPr/>
          <p:nvPr userDrawn="1"/>
        </p:nvSpPr>
        <p:spPr>
          <a:xfrm>
            <a:off x="795437" y="1069182"/>
            <a:ext cx="5951355" cy="4276725"/>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de-DE" sz="1511" b="1" dirty="0">
                <a:solidFill>
                  <a:schemeClr val="tx1"/>
                </a:solidFill>
                <a:latin typeface="helvetica"/>
                <a:ea typeface="Inter" panose="020B0502030000000004" pitchFamily="34" charset="0"/>
                <a:cs typeface="Inter" panose="020B0502030000000004" pitchFamily="34" charset="0"/>
              </a:rPr>
              <a:t>Mareikes und Anhs Freundin Indira</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Blick in die Zukunft: Es ist Mitte Juli.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Mareike und Anh haben beschlossen,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ihre Steuererklärung für 2023 zu machen –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müssten sie nicht, aber die Hoffnung auf eine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Rückerstattung ist groß. Doch nun ist Eile geboten, denn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die Frist läuft ja bekanntlich am 31. Juli ab. Mit ihren Unterlagen gehen die beiden zu ihrer Bekannten Indira, die sich privat viel mit dem Thema Steuern beschäftigt hat, und bitten sie um Hilfe beim Ausfüllen ihrer Steuererklärungen. Doch Indira reagiert abweisend: „Also, erstens habt ihr noch mehr als genug Zeit, die Steuererklärung zu machen. Zweitens hab ich mit meinen beiden Jobs überhaupt keine Zeit dafür. Und drittens darf ich euch beim Ausfüllen gar nicht helfen, selbst wenn ich Zeit dafür hätte.“ Stimmt es, was Indira sagt? Oder sind das nur faule Ausreden?</a:t>
            </a:r>
          </a:p>
        </p:txBody>
      </p:sp>
      <p:sp>
        <p:nvSpPr>
          <p:cNvPr id="10" name="Freihandform: Form 9">
            <a:extLst>
              <a:ext uri="{FF2B5EF4-FFF2-40B4-BE49-F238E27FC236}">
                <a16:creationId xmlns:a16="http://schemas.microsoft.com/office/drawing/2014/main" id="{C7E09CBE-40AF-1683-0107-8ACC9AB04788}"/>
              </a:ext>
            </a:extLst>
          </p:cNvPr>
          <p:cNvSpPr/>
          <p:nvPr userDrawn="1"/>
        </p:nvSpPr>
        <p:spPr>
          <a:xfrm rot="10800000" flipH="1">
            <a:off x="4557008" y="1069180"/>
            <a:ext cx="2189784" cy="176582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05C9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7" name="Grafik 6">
            <a:extLst>
              <a:ext uri="{FF2B5EF4-FFF2-40B4-BE49-F238E27FC236}">
                <a16:creationId xmlns:a16="http://schemas.microsoft.com/office/drawing/2014/main" id="{B024719C-8D2B-9E97-BDF0-8A99866F79F0}"/>
              </a:ext>
            </a:extLst>
          </p:cNvPr>
          <p:cNvPicPr/>
          <p:nvPr userDrawn="1"/>
        </p:nvPicPr>
        <p:blipFill>
          <a:blip r:embed="rId4">
            <a:extLst>
              <a:ext uri="{28A0092B-C50C-407E-A947-70E740481C1C}">
                <a14:useLocalDpi xmlns:a14="http://schemas.microsoft.com/office/drawing/2010/main" val="0"/>
              </a:ext>
            </a:extLst>
          </a:blip>
          <a:stretch>
            <a:fillRect/>
          </a:stretch>
        </p:blipFill>
        <p:spPr>
          <a:xfrm>
            <a:off x="5405588" y="1327809"/>
            <a:ext cx="977736" cy="1082615"/>
          </a:xfrm>
          <a:prstGeom prst="rect">
            <a:avLst/>
          </a:prstGeom>
        </p:spPr>
      </p:pic>
    </p:spTree>
    <p:extLst>
      <p:ext uri="{BB962C8B-B14F-4D97-AF65-F5344CB8AC3E}">
        <p14:creationId xmlns:p14="http://schemas.microsoft.com/office/powerpoint/2010/main" val="2221368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2.4 2/6">
    <p:spTree>
      <p:nvGrpSpPr>
        <p:cNvPr id="1" name=""/>
        <p:cNvGrpSpPr/>
        <p:nvPr/>
      </p:nvGrpSpPr>
      <p:grpSpPr>
        <a:xfrm>
          <a:off x="0" y="0"/>
          <a:ext cx="0" cy="0"/>
          <a:chOff x="0" y="0"/>
          <a:chExt cx="0" cy="0"/>
        </a:xfrm>
      </p:grpSpPr>
      <p:sp>
        <p:nvSpPr>
          <p:cNvPr id="2" name="Freihandform: Form 1">
            <a:extLst>
              <a:ext uri="{FF2B5EF4-FFF2-40B4-BE49-F238E27FC236}">
                <a16:creationId xmlns:a16="http://schemas.microsoft.com/office/drawing/2014/main" id="{0971A72F-808B-6B10-EAA4-AAC9F297C565}"/>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05C9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pic>
        <p:nvPicPr>
          <p:cNvPr id="3" name="Grafik 2" descr="Ein Bild, das Licht enthält.&#10;&#10;Automatisch generierte Beschreibung">
            <a:extLst>
              <a:ext uri="{FF2B5EF4-FFF2-40B4-BE49-F238E27FC236}">
                <a16:creationId xmlns:a16="http://schemas.microsoft.com/office/drawing/2014/main" id="{43E2F391-1804-D45E-EEB3-3F6E1DC01071}"/>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sp>
        <p:nvSpPr>
          <p:cNvPr id="4" name="Rechteck: abgerundete Ecken 3">
            <a:extLst>
              <a:ext uri="{FF2B5EF4-FFF2-40B4-BE49-F238E27FC236}">
                <a16:creationId xmlns:a16="http://schemas.microsoft.com/office/drawing/2014/main" id="{30417114-C262-F503-D347-1E8B8C9B871D}"/>
              </a:ext>
            </a:extLst>
          </p:cNvPr>
          <p:cNvSpPr/>
          <p:nvPr userDrawn="1"/>
        </p:nvSpPr>
        <p:spPr>
          <a:xfrm>
            <a:off x="5772523" y="389629"/>
            <a:ext cx="990000" cy="355969"/>
          </a:xfrm>
          <a:prstGeom prst="roundRect">
            <a:avLst>
              <a:gd name="adj" fmla="val 50000"/>
            </a:avLst>
          </a:prstGeom>
          <a:solidFill>
            <a:srgbClr val="05C9D3"/>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SE-2.4 2/6</a:t>
            </a:r>
          </a:p>
        </p:txBody>
      </p:sp>
      <p:grpSp>
        <p:nvGrpSpPr>
          <p:cNvPr id="5" name="Gruppieren 4">
            <a:extLst>
              <a:ext uri="{FF2B5EF4-FFF2-40B4-BE49-F238E27FC236}">
                <a16:creationId xmlns:a16="http://schemas.microsoft.com/office/drawing/2014/main" id="{01BCCF3A-1CAA-B513-5307-82C3B85D69F6}"/>
              </a:ext>
            </a:extLst>
          </p:cNvPr>
          <p:cNvGrpSpPr>
            <a:grpSpLocks/>
          </p:cNvGrpSpPr>
          <p:nvPr userDrawn="1"/>
        </p:nvGrpSpPr>
        <p:grpSpPr>
          <a:xfrm rot="16200000">
            <a:off x="6498246" y="9411823"/>
            <a:ext cx="1069511" cy="253546"/>
            <a:chOff x="4740892" y="3380559"/>
            <a:chExt cx="716795" cy="169928"/>
          </a:xfrm>
        </p:grpSpPr>
        <p:pic>
          <p:nvPicPr>
            <p:cNvPr id="6" name="Grafik 5">
              <a:extLst>
                <a:ext uri="{FF2B5EF4-FFF2-40B4-BE49-F238E27FC236}">
                  <a16:creationId xmlns:a16="http://schemas.microsoft.com/office/drawing/2014/main" id="{76CB0700-BA22-9435-1CF2-36D2429E684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42151" y="3420042"/>
              <a:ext cx="615536" cy="90000"/>
            </a:xfrm>
            <a:prstGeom prst="rect">
              <a:avLst/>
            </a:prstGeom>
          </p:spPr>
        </p:pic>
        <p:sp>
          <p:nvSpPr>
            <p:cNvPr id="7" name="Textfeld 6">
              <a:extLst>
                <a:ext uri="{FF2B5EF4-FFF2-40B4-BE49-F238E27FC236}">
                  <a16:creationId xmlns:a16="http://schemas.microsoft.com/office/drawing/2014/main" id="{BB82C150-D6B7-D83D-0E03-817EB8B45E2A}"/>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
        <p:nvSpPr>
          <p:cNvPr id="30" name="Textfeld 29">
            <a:extLst>
              <a:ext uri="{FF2B5EF4-FFF2-40B4-BE49-F238E27FC236}">
                <a16:creationId xmlns:a16="http://schemas.microsoft.com/office/drawing/2014/main" id="{E9668DC6-AD4B-9478-A58F-56937C096772}"/>
              </a:ext>
            </a:extLst>
          </p:cNvPr>
          <p:cNvSpPr txBox="1"/>
          <p:nvPr userDrawn="1"/>
        </p:nvSpPr>
        <p:spPr>
          <a:xfrm>
            <a:off x="780147" y="1082857"/>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Gebt das Datum an, bis zu dem Mareike und Anh ihre Steuererklärung abgeben müssen. Begründet eure Antwort.</a:t>
            </a:r>
          </a:p>
        </p:txBody>
      </p:sp>
      <p:sp>
        <p:nvSpPr>
          <p:cNvPr id="40" name="Textfeld 39">
            <a:extLst>
              <a:ext uri="{FF2B5EF4-FFF2-40B4-BE49-F238E27FC236}">
                <a16:creationId xmlns:a16="http://schemas.microsoft.com/office/drawing/2014/main" id="{CAC665D7-9BE3-5330-8DED-804DA990FF63}"/>
              </a:ext>
            </a:extLst>
          </p:cNvPr>
          <p:cNvSpPr txBox="1"/>
          <p:nvPr userDrawn="1"/>
        </p:nvSpPr>
        <p:spPr>
          <a:xfrm>
            <a:off x="780143" y="3549422"/>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Benennt die weiteren Fristen, die bei der Abgabe der Steuer-erklärung gelten – allgemein und speziell für das Jahr 2023.</a:t>
            </a:r>
          </a:p>
        </p:txBody>
      </p:sp>
      <p:sp>
        <p:nvSpPr>
          <p:cNvPr id="58" name="Textfeld 57">
            <a:extLst>
              <a:ext uri="{FF2B5EF4-FFF2-40B4-BE49-F238E27FC236}">
                <a16:creationId xmlns:a16="http://schemas.microsoft.com/office/drawing/2014/main" id="{3AB87A7E-DA6A-7A9C-3BEC-43C708758B3D}"/>
              </a:ext>
            </a:extLst>
          </p:cNvPr>
          <p:cNvSpPr txBox="1"/>
          <p:nvPr userDrawn="1"/>
        </p:nvSpPr>
        <p:spPr>
          <a:xfrm>
            <a:off x="766586" y="7688089"/>
            <a:ext cx="5951355" cy="1254831"/>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Zusatzaufgabe: Beurteilt, ob Indira eine Steuererklärung einreichen muss.</a:t>
            </a:r>
          </a:p>
          <a:p>
            <a:endParaRPr lang="de-DE" sz="1511" b="1" i="1" dirty="0">
              <a:latin typeface="helvetica"/>
              <a:ea typeface="Inter" panose="020B0502030000000004" pitchFamily="34" charset="0"/>
              <a:cs typeface="Inter" panose="020B0502030000000004" pitchFamily="34" charset="0"/>
            </a:endParaRPr>
          </a:p>
          <a:p>
            <a:r>
              <a:rPr lang="de-DE" sz="1511" i="1" dirty="0">
                <a:latin typeface="helvetica"/>
                <a:ea typeface="Inter" panose="020B0502030000000004" pitchFamily="34" charset="0"/>
                <a:cs typeface="Inter" panose="020B0502030000000004" pitchFamily="34" charset="0"/>
              </a:rPr>
              <a:t>Wichtig zu wissen: Indira hat 2023 in beiden Jobs jeweils </a:t>
            </a:r>
            <a:br>
              <a:rPr lang="de-DE" sz="1511" i="1" dirty="0">
                <a:latin typeface="helvetica"/>
                <a:ea typeface="Inter" panose="020B0502030000000004" pitchFamily="34" charset="0"/>
                <a:cs typeface="Inter" panose="020B0502030000000004" pitchFamily="34" charset="0"/>
              </a:rPr>
            </a:br>
            <a:r>
              <a:rPr lang="de-DE" sz="1511" i="1" dirty="0">
                <a:latin typeface="helvetica"/>
                <a:ea typeface="Inter" panose="020B0502030000000004" pitchFamily="34" charset="0"/>
                <a:cs typeface="Inter" panose="020B0502030000000004" pitchFamily="34" charset="0"/>
              </a:rPr>
              <a:t>über 520 Euro brutto pro Monat verdient.</a:t>
            </a:r>
          </a:p>
        </p:txBody>
      </p:sp>
      <p:sp>
        <p:nvSpPr>
          <p:cNvPr id="9" name="Textfeld 8">
            <a:extLst>
              <a:ext uri="{FF2B5EF4-FFF2-40B4-BE49-F238E27FC236}">
                <a16:creationId xmlns:a16="http://schemas.microsoft.com/office/drawing/2014/main" id="{668F8FD3-8D10-5D5C-EC27-C6F12C54F327}"/>
              </a:ext>
            </a:extLst>
          </p:cNvPr>
          <p:cNvSpPr txBox="1"/>
          <p:nvPr userDrawn="1"/>
        </p:nvSpPr>
        <p:spPr>
          <a:xfrm>
            <a:off x="766586" y="5788827"/>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Überprüft Indiras Aussage, Mareike und Anh nicht beim Ausfüllen der Steuererklärung helfen zu dürfen.</a:t>
            </a:r>
          </a:p>
        </p:txBody>
      </p:sp>
    </p:spTree>
    <p:extLst>
      <p:ext uri="{BB962C8B-B14F-4D97-AF65-F5344CB8AC3E}">
        <p14:creationId xmlns:p14="http://schemas.microsoft.com/office/powerpoint/2010/main" val="25368007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2.4 3/6">
    <p:spTree>
      <p:nvGrpSpPr>
        <p:cNvPr id="1" name=""/>
        <p:cNvGrpSpPr/>
        <p:nvPr/>
      </p:nvGrpSpPr>
      <p:grpSpPr>
        <a:xfrm>
          <a:off x="0" y="0"/>
          <a:ext cx="0" cy="0"/>
          <a:chOff x="0" y="0"/>
          <a:chExt cx="0" cy="0"/>
        </a:xfrm>
      </p:grpSpPr>
      <p:sp>
        <p:nvSpPr>
          <p:cNvPr id="3" name="Rechteck: abgerundete Ecken 2">
            <a:extLst>
              <a:ext uri="{FF2B5EF4-FFF2-40B4-BE49-F238E27FC236}">
                <a16:creationId xmlns:a16="http://schemas.microsoft.com/office/drawing/2014/main" id="{E489F59F-C804-1D0D-D90E-8B405B0AADCB}"/>
              </a:ext>
            </a:extLst>
          </p:cNvPr>
          <p:cNvSpPr/>
          <p:nvPr userDrawn="1"/>
        </p:nvSpPr>
        <p:spPr>
          <a:xfrm>
            <a:off x="5772523" y="389629"/>
            <a:ext cx="990000" cy="355969"/>
          </a:xfrm>
          <a:prstGeom prst="roundRect">
            <a:avLst>
              <a:gd name="adj" fmla="val 50000"/>
            </a:avLst>
          </a:prstGeom>
          <a:solidFill>
            <a:srgbClr val="05C9D3"/>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SE-2.4 3/6</a:t>
            </a:r>
          </a:p>
        </p:txBody>
      </p:sp>
      <p:grpSp>
        <p:nvGrpSpPr>
          <p:cNvPr id="4" name="Gruppieren 3">
            <a:extLst>
              <a:ext uri="{FF2B5EF4-FFF2-40B4-BE49-F238E27FC236}">
                <a16:creationId xmlns:a16="http://schemas.microsoft.com/office/drawing/2014/main" id="{485D7040-0E4D-A7F3-F60C-A7BF7D08C6ED}"/>
              </a:ext>
            </a:extLst>
          </p:cNvPr>
          <p:cNvGrpSpPr>
            <a:grpSpLocks/>
          </p:cNvGrpSpPr>
          <p:nvPr userDrawn="1"/>
        </p:nvGrpSpPr>
        <p:grpSpPr>
          <a:xfrm rot="16200000">
            <a:off x="6498246" y="9411823"/>
            <a:ext cx="1069511" cy="253546"/>
            <a:chOff x="4740892" y="3380559"/>
            <a:chExt cx="716795" cy="169928"/>
          </a:xfrm>
        </p:grpSpPr>
        <p:pic>
          <p:nvPicPr>
            <p:cNvPr id="5" name="Grafik 4">
              <a:extLst>
                <a:ext uri="{FF2B5EF4-FFF2-40B4-BE49-F238E27FC236}">
                  <a16:creationId xmlns:a16="http://schemas.microsoft.com/office/drawing/2014/main" id="{D7A443D7-768C-BBE2-4727-8FE8A491B5D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42151" y="3420042"/>
              <a:ext cx="615536" cy="90000"/>
            </a:xfrm>
            <a:prstGeom prst="rect">
              <a:avLst/>
            </a:prstGeom>
          </p:spPr>
        </p:pic>
        <p:sp>
          <p:nvSpPr>
            <p:cNvPr id="6" name="Textfeld 5">
              <a:extLst>
                <a:ext uri="{FF2B5EF4-FFF2-40B4-BE49-F238E27FC236}">
                  <a16:creationId xmlns:a16="http://schemas.microsoft.com/office/drawing/2014/main" id="{F06FFC6A-4AA0-D4C0-7491-542E2E773507}"/>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
        <p:nvSpPr>
          <p:cNvPr id="12" name="Textfeld 11">
            <a:extLst>
              <a:ext uri="{FF2B5EF4-FFF2-40B4-BE49-F238E27FC236}">
                <a16:creationId xmlns:a16="http://schemas.microsoft.com/office/drawing/2014/main" id="{C94B71C5-78F3-A90F-6937-BA82F8532DA1}"/>
              </a:ext>
            </a:extLst>
          </p:cNvPr>
          <p:cNvSpPr txBox="1"/>
          <p:nvPr userDrawn="1"/>
        </p:nvSpPr>
        <p:spPr>
          <a:xfrm>
            <a:off x="3322637" y="214366"/>
            <a:ext cx="914400" cy="9248686"/>
          </a:xfrm>
          <a:prstGeom prst="rect">
            <a:avLst/>
          </a:prstGeom>
          <a:noFill/>
        </p:spPr>
        <p:txBody>
          <a:bodyPr wrap="square" rtlCol="0" anchor="t">
            <a:spAutoFit/>
          </a:bodyPr>
          <a:lstStyle/>
          <a:p>
            <a:pPr algn="ctr"/>
            <a:r>
              <a:rPr lang="de-DE" sz="59500" b="1" dirty="0">
                <a:solidFill>
                  <a:srgbClr val="05C9D3"/>
                </a:solidFill>
                <a:latin typeface="helvetica" panose="020B0604020202020204" pitchFamily="34" charset="0"/>
                <a:cs typeface="helvetica" panose="020B0604020202020204" pitchFamily="34" charset="0"/>
              </a:rPr>
              <a:t>§</a:t>
            </a:r>
          </a:p>
        </p:txBody>
      </p:sp>
    </p:spTree>
    <p:extLst>
      <p:ext uri="{BB962C8B-B14F-4D97-AF65-F5344CB8AC3E}">
        <p14:creationId xmlns:p14="http://schemas.microsoft.com/office/powerpoint/2010/main" val="29090083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2.4 4/6">
    <p:spTree>
      <p:nvGrpSpPr>
        <p:cNvPr id="1" name=""/>
        <p:cNvGrpSpPr/>
        <p:nvPr/>
      </p:nvGrpSpPr>
      <p:grpSpPr>
        <a:xfrm>
          <a:off x="0" y="0"/>
          <a:ext cx="0" cy="0"/>
          <a:chOff x="0" y="0"/>
          <a:chExt cx="0" cy="0"/>
        </a:xfrm>
      </p:grpSpPr>
      <p:sp>
        <p:nvSpPr>
          <p:cNvPr id="3" name="Rechteck: abgerundete Ecken 2">
            <a:extLst>
              <a:ext uri="{FF2B5EF4-FFF2-40B4-BE49-F238E27FC236}">
                <a16:creationId xmlns:a16="http://schemas.microsoft.com/office/drawing/2014/main" id="{A4D2FA4B-CD17-DB5C-29CA-989765A98BE4}"/>
              </a:ext>
            </a:extLst>
          </p:cNvPr>
          <p:cNvSpPr/>
          <p:nvPr userDrawn="1"/>
        </p:nvSpPr>
        <p:spPr>
          <a:xfrm>
            <a:off x="5772523" y="389629"/>
            <a:ext cx="990000" cy="355969"/>
          </a:xfrm>
          <a:prstGeom prst="roundRect">
            <a:avLst>
              <a:gd name="adj" fmla="val 50000"/>
            </a:avLst>
          </a:prstGeom>
          <a:solidFill>
            <a:srgbClr val="05C9D3"/>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SE-2.4 4/6</a:t>
            </a:r>
          </a:p>
        </p:txBody>
      </p:sp>
      <p:grpSp>
        <p:nvGrpSpPr>
          <p:cNvPr id="4" name="Gruppieren 3">
            <a:extLst>
              <a:ext uri="{FF2B5EF4-FFF2-40B4-BE49-F238E27FC236}">
                <a16:creationId xmlns:a16="http://schemas.microsoft.com/office/drawing/2014/main" id="{69EB5218-46C8-04D2-AC68-F394E5278541}"/>
              </a:ext>
            </a:extLst>
          </p:cNvPr>
          <p:cNvGrpSpPr>
            <a:grpSpLocks/>
          </p:cNvGrpSpPr>
          <p:nvPr userDrawn="1"/>
        </p:nvGrpSpPr>
        <p:grpSpPr>
          <a:xfrm rot="16200000">
            <a:off x="6498246" y="9411823"/>
            <a:ext cx="1069511" cy="253546"/>
            <a:chOff x="4740892" y="3380559"/>
            <a:chExt cx="716795" cy="169928"/>
          </a:xfrm>
        </p:grpSpPr>
        <p:pic>
          <p:nvPicPr>
            <p:cNvPr id="5" name="Grafik 4">
              <a:extLst>
                <a:ext uri="{FF2B5EF4-FFF2-40B4-BE49-F238E27FC236}">
                  <a16:creationId xmlns:a16="http://schemas.microsoft.com/office/drawing/2014/main" id="{1F893A59-E56A-8181-EB5B-495E3B00CAE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42151" y="3420042"/>
              <a:ext cx="615536" cy="90000"/>
            </a:xfrm>
            <a:prstGeom prst="rect">
              <a:avLst/>
            </a:prstGeom>
          </p:spPr>
        </p:pic>
        <p:sp>
          <p:nvSpPr>
            <p:cNvPr id="6" name="Textfeld 5">
              <a:extLst>
                <a:ext uri="{FF2B5EF4-FFF2-40B4-BE49-F238E27FC236}">
                  <a16:creationId xmlns:a16="http://schemas.microsoft.com/office/drawing/2014/main" id="{5D6B935F-8674-5A7B-C6C0-A1FF9E330DAC}"/>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
        <p:nvSpPr>
          <p:cNvPr id="12" name="Textfeld 11">
            <a:extLst>
              <a:ext uri="{FF2B5EF4-FFF2-40B4-BE49-F238E27FC236}">
                <a16:creationId xmlns:a16="http://schemas.microsoft.com/office/drawing/2014/main" id="{FF239666-044F-C165-DED5-C59658FBE706}"/>
              </a:ext>
            </a:extLst>
          </p:cNvPr>
          <p:cNvSpPr txBox="1"/>
          <p:nvPr userDrawn="1"/>
        </p:nvSpPr>
        <p:spPr>
          <a:xfrm>
            <a:off x="3322637" y="214366"/>
            <a:ext cx="914400" cy="9248686"/>
          </a:xfrm>
          <a:prstGeom prst="rect">
            <a:avLst/>
          </a:prstGeom>
          <a:noFill/>
        </p:spPr>
        <p:txBody>
          <a:bodyPr wrap="square" rtlCol="0" anchor="t">
            <a:spAutoFit/>
          </a:bodyPr>
          <a:lstStyle/>
          <a:p>
            <a:pPr algn="ctr"/>
            <a:r>
              <a:rPr lang="de-DE" sz="59500" b="1" dirty="0">
                <a:solidFill>
                  <a:srgbClr val="05C9D3"/>
                </a:solidFill>
                <a:latin typeface="helvetica" panose="020B0604020202020204" pitchFamily="34" charset="0"/>
                <a:cs typeface="helvetica" panose="020B0604020202020204" pitchFamily="34" charset="0"/>
              </a:rPr>
              <a:t>§</a:t>
            </a:r>
          </a:p>
        </p:txBody>
      </p:sp>
    </p:spTree>
    <p:extLst>
      <p:ext uri="{BB962C8B-B14F-4D97-AF65-F5344CB8AC3E}">
        <p14:creationId xmlns:p14="http://schemas.microsoft.com/office/powerpoint/2010/main" val="14371163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2.4 5/6">
    <p:spTree>
      <p:nvGrpSpPr>
        <p:cNvPr id="1" name=""/>
        <p:cNvGrpSpPr/>
        <p:nvPr/>
      </p:nvGrpSpPr>
      <p:grpSpPr>
        <a:xfrm>
          <a:off x="0" y="0"/>
          <a:ext cx="0" cy="0"/>
          <a:chOff x="0" y="0"/>
          <a:chExt cx="0" cy="0"/>
        </a:xfrm>
      </p:grpSpPr>
      <p:sp>
        <p:nvSpPr>
          <p:cNvPr id="3" name="Rechteck: abgerundete Ecken 2">
            <a:extLst>
              <a:ext uri="{FF2B5EF4-FFF2-40B4-BE49-F238E27FC236}">
                <a16:creationId xmlns:a16="http://schemas.microsoft.com/office/drawing/2014/main" id="{A5B1A661-95EB-8DBE-5E23-8A0B77441DFC}"/>
              </a:ext>
            </a:extLst>
          </p:cNvPr>
          <p:cNvSpPr/>
          <p:nvPr userDrawn="1"/>
        </p:nvSpPr>
        <p:spPr>
          <a:xfrm>
            <a:off x="5772523" y="389629"/>
            <a:ext cx="990000" cy="355969"/>
          </a:xfrm>
          <a:prstGeom prst="roundRect">
            <a:avLst>
              <a:gd name="adj" fmla="val 50000"/>
            </a:avLst>
          </a:prstGeom>
          <a:solidFill>
            <a:srgbClr val="05C9D3"/>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SE-2.4 5/6</a:t>
            </a:r>
          </a:p>
        </p:txBody>
      </p:sp>
      <p:grpSp>
        <p:nvGrpSpPr>
          <p:cNvPr id="4" name="Gruppieren 3">
            <a:extLst>
              <a:ext uri="{FF2B5EF4-FFF2-40B4-BE49-F238E27FC236}">
                <a16:creationId xmlns:a16="http://schemas.microsoft.com/office/drawing/2014/main" id="{757E4636-20EF-53B9-45C3-5A9079443FE1}"/>
              </a:ext>
            </a:extLst>
          </p:cNvPr>
          <p:cNvGrpSpPr>
            <a:grpSpLocks/>
          </p:cNvGrpSpPr>
          <p:nvPr userDrawn="1"/>
        </p:nvGrpSpPr>
        <p:grpSpPr>
          <a:xfrm rot="16200000">
            <a:off x="6498246" y="9411823"/>
            <a:ext cx="1069511" cy="253546"/>
            <a:chOff x="4740892" y="3380559"/>
            <a:chExt cx="716795" cy="169928"/>
          </a:xfrm>
        </p:grpSpPr>
        <p:pic>
          <p:nvPicPr>
            <p:cNvPr id="5" name="Grafik 4">
              <a:extLst>
                <a:ext uri="{FF2B5EF4-FFF2-40B4-BE49-F238E27FC236}">
                  <a16:creationId xmlns:a16="http://schemas.microsoft.com/office/drawing/2014/main" id="{30FC9EF9-73AA-7ABF-1EAE-8153C065AD1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42151" y="3420042"/>
              <a:ext cx="615536" cy="90000"/>
            </a:xfrm>
            <a:prstGeom prst="rect">
              <a:avLst/>
            </a:prstGeom>
          </p:spPr>
        </p:pic>
        <p:sp>
          <p:nvSpPr>
            <p:cNvPr id="6" name="Textfeld 5">
              <a:extLst>
                <a:ext uri="{FF2B5EF4-FFF2-40B4-BE49-F238E27FC236}">
                  <a16:creationId xmlns:a16="http://schemas.microsoft.com/office/drawing/2014/main" id="{18B742AA-FDE4-80B4-4F57-D9C7D811C56D}"/>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
        <p:nvSpPr>
          <p:cNvPr id="11" name="Textfeld 10">
            <a:extLst>
              <a:ext uri="{FF2B5EF4-FFF2-40B4-BE49-F238E27FC236}">
                <a16:creationId xmlns:a16="http://schemas.microsoft.com/office/drawing/2014/main" id="{F3087ADA-A35B-E2F4-345F-5C596D48C6AC}"/>
              </a:ext>
            </a:extLst>
          </p:cNvPr>
          <p:cNvSpPr txBox="1"/>
          <p:nvPr userDrawn="1"/>
        </p:nvSpPr>
        <p:spPr>
          <a:xfrm>
            <a:off x="3322637" y="214366"/>
            <a:ext cx="914400" cy="9248686"/>
          </a:xfrm>
          <a:prstGeom prst="rect">
            <a:avLst/>
          </a:prstGeom>
          <a:noFill/>
        </p:spPr>
        <p:txBody>
          <a:bodyPr wrap="square" rtlCol="0" anchor="t">
            <a:spAutoFit/>
          </a:bodyPr>
          <a:lstStyle/>
          <a:p>
            <a:pPr algn="ctr"/>
            <a:r>
              <a:rPr lang="de-DE" sz="59500" b="1" dirty="0">
                <a:solidFill>
                  <a:srgbClr val="05C9D3"/>
                </a:solidFill>
                <a:latin typeface="helvetica" panose="020B0604020202020204" pitchFamily="34" charset="0"/>
                <a:cs typeface="helvetica" panose="020B0604020202020204" pitchFamily="34" charset="0"/>
              </a:rPr>
              <a:t>§</a:t>
            </a:r>
          </a:p>
        </p:txBody>
      </p:sp>
    </p:spTree>
    <p:extLst>
      <p:ext uri="{BB962C8B-B14F-4D97-AF65-F5344CB8AC3E}">
        <p14:creationId xmlns:p14="http://schemas.microsoft.com/office/powerpoint/2010/main" val="22951336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2.4 6/6">
    <p:spTree>
      <p:nvGrpSpPr>
        <p:cNvPr id="1" name=""/>
        <p:cNvGrpSpPr/>
        <p:nvPr/>
      </p:nvGrpSpPr>
      <p:grpSpPr>
        <a:xfrm>
          <a:off x="0" y="0"/>
          <a:ext cx="0" cy="0"/>
          <a:chOff x="0" y="0"/>
          <a:chExt cx="0" cy="0"/>
        </a:xfrm>
      </p:grpSpPr>
      <p:sp>
        <p:nvSpPr>
          <p:cNvPr id="3" name="Rechteck: abgerundete Ecken 2">
            <a:extLst>
              <a:ext uri="{FF2B5EF4-FFF2-40B4-BE49-F238E27FC236}">
                <a16:creationId xmlns:a16="http://schemas.microsoft.com/office/drawing/2014/main" id="{7B11A258-2176-279A-B742-5D696238D048}"/>
              </a:ext>
            </a:extLst>
          </p:cNvPr>
          <p:cNvSpPr/>
          <p:nvPr userDrawn="1"/>
        </p:nvSpPr>
        <p:spPr>
          <a:xfrm>
            <a:off x="5772523" y="389629"/>
            <a:ext cx="990000" cy="355969"/>
          </a:xfrm>
          <a:prstGeom prst="roundRect">
            <a:avLst>
              <a:gd name="adj" fmla="val 50000"/>
            </a:avLst>
          </a:prstGeom>
          <a:solidFill>
            <a:srgbClr val="05C9D3"/>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SE-2.4 6/6</a:t>
            </a:r>
          </a:p>
        </p:txBody>
      </p:sp>
      <p:grpSp>
        <p:nvGrpSpPr>
          <p:cNvPr id="4" name="Gruppieren 3">
            <a:extLst>
              <a:ext uri="{FF2B5EF4-FFF2-40B4-BE49-F238E27FC236}">
                <a16:creationId xmlns:a16="http://schemas.microsoft.com/office/drawing/2014/main" id="{D9B6A5D2-C303-70B4-D9DE-D94FAB9CE564}"/>
              </a:ext>
            </a:extLst>
          </p:cNvPr>
          <p:cNvGrpSpPr>
            <a:grpSpLocks/>
          </p:cNvGrpSpPr>
          <p:nvPr userDrawn="1"/>
        </p:nvGrpSpPr>
        <p:grpSpPr>
          <a:xfrm rot="16200000">
            <a:off x="6498246" y="9411823"/>
            <a:ext cx="1069511" cy="253546"/>
            <a:chOff x="4740892" y="3380559"/>
            <a:chExt cx="716795" cy="169928"/>
          </a:xfrm>
        </p:grpSpPr>
        <p:pic>
          <p:nvPicPr>
            <p:cNvPr id="5" name="Grafik 4">
              <a:extLst>
                <a:ext uri="{FF2B5EF4-FFF2-40B4-BE49-F238E27FC236}">
                  <a16:creationId xmlns:a16="http://schemas.microsoft.com/office/drawing/2014/main" id="{A0793113-3745-1130-4924-AC48D9541F5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42151" y="3420042"/>
              <a:ext cx="615536" cy="90000"/>
            </a:xfrm>
            <a:prstGeom prst="rect">
              <a:avLst/>
            </a:prstGeom>
          </p:spPr>
        </p:pic>
        <p:sp>
          <p:nvSpPr>
            <p:cNvPr id="6" name="Textfeld 5">
              <a:extLst>
                <a:ext uri="{FF2B5EF4-FFF2-40B4-BE49-F238E27FC236}">
                  <a16:creationId xmlns:a16="http://schemas.microsoft.com/office/drawing/2014/main" id="{F883D68D-72E9-2A1A-01AD-6C5D14417577}"/>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
        <p:nvSpPr>
          <p:cNvPr id="12" name="Textfeld 11">
            <a:extLst>
              <a:ext uri="{FF2B5EF4-FFF2-40B4-BE49-F238E27FC236}">
                <a16:creationId xmlns:a16="http://schemas.microsoft.com/office/drawing/2014/main" id="{7E495AD4-70B9-F3AA-D9B8-7A35C9003539}"/>
              </a:ext>
            </a:extLst>
          </p:cNvPr>
          <p:cNvSpPr txBox="1"/>
          <p:nvPr userDrawn="1"/>
        </p:nvSpPr>
        <p:spPr>
          <a:xfrm>
            <a:off x="3322637" y="214366"/>
            <a:ext cx="914400" cy="9248686"/>
          </a:xfrm>
          <a:prstGeom prst="rect">
            <a:avLst/>
          </a:prstGeom>
          <a:noFill/>
        </p:spPr>
        <p:txBody>
          <a:bodyPr wrap="square" rtlCol="0" anchor="t">
            <a:spAutoFit/>
          </a:bodyPr>
          <a:lstStyle/>
          <a:p>
            <a:pPr algn="ctr"/>
            <a:r>
              <a:rPr lang="de-DE" sz="59500" b="1" dirty="0">
                <a:solidFill>
                  <a:srgbClr val="05C9D3"/>
                </a:solidFill>
                <a:latin typeface="helvetica" panose="020B0604020202020204" pitchFamily="34" charset="0"/>
                <a:cs typeface="helvetica" panose="020B0604020202020204" pitchFamily="34" charset="0"/>
              </a:rPr>
              <a:t>§</a:t>
            </a:r>
          </a:p>
        </p:txBody>
      </p:sp>
    </p:spTree>
    <p:extLst>
      <p:ext uri="{BB962C8B-B14F-4D97-AF65-F5344CB8AC3E}">
        <p14:creationId xmlns:p14="http://schemas.microsoft.com/office/powerpoint/2010/main" val="33396010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2.5 1/3">
    <p:spTree>
      <p:nvGrpSpPr>
        <p:cNvPr id="1" name=""/>
        <p:cNvGrpSpPr/>
        <p:nvPr/>
      </p:nvGrpSpPr>
      <p:grpSpPr>
        <a:xfrm>
          <a:off x="0" y="0"/>
          <a:ext cx="0" cy="0"/>
          <a:chOff x="0" y="0"/>
          <a:chExt cx="0" cy="0"/>
        </a:xfrm>
      </p:grpSpPr>
      <p:sp>
        <p:nvSpPr>
          <p:cNvPr id="2" name="Freihandform: Form 1">
            <a:extLst>
              <a:ext uri="{FF2B5EF4-FFF2-40B4-BE49-F238E27FC236}">
                <a16:creationId xmlns:a16="http://schemas.microsoft.com/office/drawing/2014/main" id="{3F36BDB2-8881-85DD-4C45-C64439FA288B}"/>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05C9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sp>
        <p:nvSpPr>
          <p:cNvPr id="3" name="Rechteck: abgerundete Ecken 2">
            <a:extLst>
              <a:ext uri="{FF2B5EF4-FFF2-40B4-BE49-F238E27FC236}">
                <a16:creationId xmlns:a16="http://schemas.microsoft.com/office/drawing/2014/main" id="{9543E0F5-6559-E559-6392-5E9FAF1C15EC}"/>
              </a:ext>
            </a:extLst>
          </p:cNvPr>
          <p:cNvSpPr/>
          <p:nvPr userDrawn="1"/>
        </p:nvSpPr>
        <p:spPr>
          <a:xfrm>
            <a:off x="5772523" y="389629"/>
            <a:ext cx="990000" cy="355969"/>
          </a:xfrm>
          <a:prstGeom prst="roundRect">
            <a:avLst>
              <a:gd name="adj" fmla="val 50000"/>
            </a:avLst>
          </a:prstGeom>
          <a:solidFill>
            <a:srgbClr val="05C9D3"/>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SE-2.5 1/3</a:t>
            </a:r>
          </a:p>
        </p:txBody>
      </p:sp>
      <p:grpSp>
        <p:nvGrpSpPr>
          <p:cNvPr id="4" name="Gruppieren 3">
            <a:extLst>
              <a:ext uri="{FF2B5EF4-FFF2-40B4-BE49-F238E27FC236}">
                <a16:creationId xmlns:a16="http://schemas.microsoft.com/office/drawing/2014/main" id="{5B4D4E33-0C16-310A-1B02-E1369DDE2220}"/>
              </a:ext>
            </a:extLst>
          </p:cNvPr>
          <p:cNvGrpSpPr>
            <a:grpSpLocks/>
          </p:cNvGrpSpPr>
          <p:nvPr userDrawn="1"/>
        </p:nvGrpSpPr>
        <p:grpSpPr>
          <a:xfrm rot="16200000">
            <a:off x="6498246" y="9411823"/>
            <a:ext cx="1069511" cy="253546"/>
            <a:chOff x="4740892" y="3380559"/>
            <a:chExt cx="716795" cy="169928"/>
          </a:xfrm>
        </p:grpSpPr>
        <p:pic>
          <p:nvPicPr>
            <p:cNvPr id="5" name="Grafik 4">
              <a:extLst>
                <a:ext uri="{FF2B5EF4-FFF2-40B4-BE49-F238E27FC236}">
                  <a16:creationId xmlns:a16="http://schemas.microsoft.com/office/drawing/2014/main" id="{2A3609E9-C71F-EACC-D3EB-F7E48BF356E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42151" y="3420042"/>
              <a:ext cx="615536" cy="90000"/>
            </a:xfrm>
            <a:prstGeom prst="rect">
              <a:avLst/>
            </a:prstGeom>
          </p:spPr>
        </p:pic>
        <p:sp>
          <p:nvSpPr>
            <p:cNvPr id="6" name="Textfeld 5">
              <a:extLst>
                <a:ext uri="{FF2B5EF4-FFF2-40B4-BE49-F238E27FC236}">
                  <a16:creationId xmlns:a16="http://schemas.microsoft.com/office/drawing/2014/main" id="{B3AA2099-7865-B9BB-3F71-EF62A272EF0F}"/>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
        <p:nvSpPr>
          <p:cNvPr id="8" name="Rechteck 7">
            <a:extLst>
              <a:ext uri="{FF2B5EF4-FFF2-40B4-BE49-F238E27FC236}">
                <a16:creationId xmlns:a16="http://schemas.microsoft.com/office/drawing/2014/main" id="{1105B80B-C3A2-E48D-21D1-DE56F77461FA}"/>
              </a:ext>
            </a:extLst>
          </p:cNvPr>
          <p:cNvSpPr/>
          <p:nvPr userDrawn="1"/>
        </p:nvSpPr>
        <p:spPr>
          <a:xfrm>
            <a:off x="795437" y="1069182"/>
            <a:ext cx="5951355" cy="4276725"/>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de-DE" sz="1511" b="1">
                <a:solidFill>
                  <a:schemeClr val="tx1"/>
                </a:solidFill>
                <a:latin typeface="helvetica"/>
                <a:ea typeface="Inter" panose="020B0502030000000004" pitchFamily="34" charset="0"/>
                <a:cs typeface="Inter" panose="020B0502030000000004" pitchFamily="34" charset="0"/>
              </a:rPr>
              <a:t>Mareike </a:t>
            </a:r>
            <a:r>
              <a:rPr lang="de-DE" sz="1511" b="1" dirty="0">
                <a:solidFill>
                  <a:schemeClr val="tx1"/>
                </a:solidFill>
                <a:latin typeface="helvetica"/>
                <a:ea typeface="Inter" panose="020B0502030000000004" pitchFamily="34" charset="0"/>
                <a:cs typeface="Inter" panose="020B0502030000000004" pitchFamily="34" charset="0"/>
              </a:rPr>
              <a:t>und die Steuerapp</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Mareike bereitet sich mental auf ihre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erste Steuererklärung vor und macht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sich schon auf riesige Papierberge gefasst</a:t>
            </a:r>
          </a:p>
          <a:p>
            <a:r>
              <a:rPr lang="de-DE" sz="1511" dirty="0">
                <a:solidFill>
                  <a:schemeClr val="tx1"/>
                </a:solidFill>
                <a:latin typeface="helvetica"/>
                <a:ea typeface="Inter" panose="020B0502030000000004" pitchFamily="34" charset="0"/>
                <a:cs typeface="Inter" panose="020B0502030000000004" pitchFamily="34" charset="0"/>
              </a:rPr>
              <a:t> – da stößt sie bei ihrer Recherche im Netz auf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eine Anzeige für eine Steuerapp. Komplett papierlos und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in unter 30 Minuten soll die Steuererklärung machbar sein. Und dafür winken im Schnitt sogar über 1.000 Euro.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„Das klingt ein bisschen zu gut, um wahr zu sein“, denkt Mareike. Sind ihre Zweifel berechtigt?</a:t>
            </a:r>
          </a:p>
        </p:txBody>
      </p:sp>
      <p:sp>
        <p:nvSpPr>
          <p:cNvPr id="9" name="Freihandform: Form 8">
            <a:extLst>
              <a:ext uri="{FF2B5EF4-FFF2-40B4-BE49-F238E27FC236}">
                <a16:creationId xmlns:a16="http://schemas.microsoft.com/office/drawing/2014/main" id="{C7E09CBE-40AF-1683-0107-8ACC9AB04788}"/>
              </a:ext>
            </a:extLst>
          </p:cNvPr>
          <p:cNvSpPr/>
          <p:nvPr userDrawn="1"/>
        </p:nvSpPr>
        <p:spPr>
          <a:xfrm rot="10800000" flipH="1">
            <a:off x="4557008" y="1069180"/>
            <a:ext cx="2189784" cy="176582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05C9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11" name="Grafik 10">
            <a:extLst>
              <a:ext uri="{FF2B5EF4-FFF2-40B4-BE49-F238E27FC236}">
                <a16:creationId xmlns:a16="http://schemas.microsoft.com/office/drawing/2014/main" id="{5D755386-DD1E-EBA2-297D-2226CE707C63}"/>
              </a:ext>
            </a:extLst>
          </p:cNvPr>
          <p:cNvPicPr/>
          <p:nvPr userDrawn="1"/>
        </p:nvPicPr>
        <p:blipFill>
          <a:blip r:embed="rId4">
            <a:extLst>
              <a:ext uri="{28A0092B-C50C-407E-A947-70E740481C1C}">
                <a14:useLocalDpi xmlns:a14="http://schemas.microsoft.com/office/drawing/2010/main" val="0"/>
              </a:ext>
            </a:extLst>
          </a:blip>
          <a:stretch>
            <a:fillRect/>
          </a:stretch>
        </p:blipFill>
        <p:spPr>
          <a:xfrm>
            <a:off x="5331614" y="1239857"/>
            <a:ext cx="1069314" cy="1424465"/>
          </a:xfrm>
          <a:prstGeom prst="rect">
            <a:avLst/>
          </a:prstGeom>
        </p:spPr>
      </p:pic>
    </p:spTree>
    <p:extLst>
      <p:ext uri="{BB962C8B-B14F-4D97-AF65-F5344CB8AC3E}">
        <p14:creationId xmlns:p14="http://schemas.microsoft.com/office/powerpoint/2010/main" val="2210562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2.5 2/3">
    <p:spTree>
      <p:nvGrpSpPr>
        <p:cNvPr id="1" name=""/>
        <p:cNvGrpSpPr/>
        <p:nvPr/>
      </p:nvGrpSpPr>
      <p:grpSpPr>
        <a:xfrm>
          <a:off x="0" y="0"/>
          <a:ext cx="0" cy="0"/>
          <a:chOff x="0" y="0"/>
          <a:chExt cx="0" cy="0"/>
        </a:xfrm>
      </p:grpSpPr>
      <p:sp>
        <p:nvSpPr>
          <p:cNvPr id="2" name="Freihandform: Form 1">
            <a:extLst>
              <a:ext uri="{FF2B5EF4-FFF2-40B4-BE49-F238E27FC236}">
                <a16:creationId xmlns:a16="http://schemas.microsoft.com/office/drawing/2014/main" id="{0971A72F-808B-6B10-EAA4-AAC9F297C565}"/>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05C9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pic>
        <p:nvPicPr>
          <p:cNvPr id="3" name="Grafik 2" descr="Ein Bild, das Licht enthält.&#10;&#10;Automatisch generierte Beschreibung">
            <a:extLst>
              <a:ext uri="{FF2B5EF4-FFF2-40B4-BE49-F238E27FC236}">
                <a16:creationId xmlns:a16="http://schemas.microsoft.com/office/drawing/2014/main" id="{43E2F391-1804-D45E-EEB3-3F6E1DC01071}"/>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sp>
        <p:nvSpPr>
          <p:cNvPr id="4" name="Rechteck: abgerundete Ecken 3">
            <a:extLst>
              <a:ext uri="{FF2B5EF4-FFF2-40B4-BE49-F238E27FC236}">
                <a16:creationId xmlns:a16="http://schemas.microsoft.com/office/drawing/2014/main" id="{30417114-C262-F503-D347-1E8B8C9B871D}"/>
              </a:ext>
            </a:extLst>
          </p:cNvPr>
          <p:cNvSpPr/>
          <p:nvPr userDrawn="1"/>
        </p:nvSpPr>
        <p:spPr>
          <a:xfrm>
            <a:off x="5772523" y="389629"/>
            <a:ext cx="990000" cy="355969"/>
          </a:xfrm>
          <a:prstGeom prst="roundRect">
            <a:avLst>
              <a:gd name="adj" fmla="val 50000"/>
            </a:avLst>
          </a:prstGeom>
          <a:solidFill>
            <a:srgbClr val="05C9D3"/>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SE-2.5 2/3</a:t>
            </a:r>
          </a:p>
        </p:txBody>
      </p:sp>
      <p:grpSp>
        <p:nvGrpSpPr>
          <p:cNvPr id="5" name="Gruppieren 4">
            <a:extLst>
              <a:ext uri="{FF2B5EF4-FFF2-40B4-BE49-F238E27FC236}">
                <a16:creationId xmlns:a16="http://schemas.microsoft.com/office/drawing/2014/main" id="{01BCCF3A-1CAA-B513-5307-82C3B85D69F6}"/>
              </a:ext>
            </a:extLst>
          </p:cNvPr>
          <p:cNvGrpSpPr>
            <a:grpSpLocks/>
          </p:cNvGrpSpPr>
          <p:nvPr userDrawn="1"/>
        </p:nvGrpSpPr>
        <p:grpSpPr>
          <a:xfrm rot="16200000">
            <a:off x="6498246" y="9411823"/>
            <a:ext cx="1069511" cy="253546"/>
            <a:chOff x="4740892" y="3380559"/>
            <a:chExt cx="716795" cy="169928"/>
          </a:xfrm>
        </p:grpSpPr>
        <p:pic>
          <p:nvPicPr>
            <p:cNvPr id="6" name="Grafik 5">
              <a:extLst>
                <a:ext uri="{FF2B5EF4-FFF2-40B4-BE49-F238E27FC236}">
                  <a16:creationId xmlns:a16="http://schemas.microsoft.com/office/drawing/2014/main" id="{76CB0700-BA22-9435-1CF2-36D2429E684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42151" y="3420042"/>
              <a:ext cx="615536" cy="90000"/>
            </a:xfrm>
            <a:prstGeom prst="rect">
              <a:avLst/>
            </a:prstGeom>
          </p:spPr>
        </p:pic>
        <p:sp>
          <p:nvSpPr>
            <p:cNvPr id="7" name="Textfeld 6">
              <a:extLst>
                <a:ext uri="{FF2B5EF4-FFF2-40B4-BE49-F238E27FC236}">
                  <a16:creationId xmlns:a16="http://schemas.microsoft.com/office/drawing/2014/main" id="{BB82C150-D6B7-D83D-0E03-817EB8B45E2A}"/>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
        <p:nvSpPr>
          <p:cNvPr id="8" name="Textfeld 7">
            <a:extLst>
              <a:ext uri="{FF2B5EF4-FFF2-40B4-BE49-F238E27FC236}">
                <a16:creationId xmlns:a16="http://schemas.microsoft.com/office/drawing/2014/main" id="{E9668DC6-AD4B-9478-A58F-56937C096772}"/>
              </a:ext>
            </a:extLst>
          </p:cNvPr>
          <p:cNvSpPr txBox="1"/>
          <p:nvPr userDrawn="1"/>
        </p:nvSpPr>
        <p:spPr>
          <a:xfrm>
            <a:off x="780147" y="1082857"/>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Nennt Möglichkeiten, wie Mareike ihre Steuererklärung erstellen und abgeben kann.</a:t>
            </a:r>
          </a:p>
        </p:txBody>
      </p:sp>
      <p:sp>
        <p:nvSpPr>
          <p:cNvPr id="10" name="Textfeld 9">
            <a:extLst>
              <a:ext uri="{FF2B5EF4-FFF2-40B4-BE49-F238E27FC236}">
                <a16:creationId xmlns:a16="http://schemas.microsoft.com/office/drawing/2014/main" id="{CAC665D7-9BE3-5330-8DED-804DA990FF63}"/>
              </a:ext>
            </a:extLst>
          </p:cNvPr>
          <p:cNvSpPr txBox="1"/>
          <p:nvPr userDrawn="1"/>
        </p:nvSpPr>
        <p:spPr>
          <a:xfrm>
            <a:off x="804160" y="3355952"/>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Beurteilt, wie realistisch eine Steuererstattung von 1.000 Euro ist. Begründet eure Antwort.</a:t>
            </a:r>
          </a:p>
        </p:txBody>
      </p:sp>
      <p:sp>
        <p:nvSpPr>
          <p:cNvPr id="11" name="Textfeld 10">
            <a:extLst>
              <a:ext uri="{FF2B5EF4-FFF2-40B4-BE49-F238E27FC236}">
                <a16:creationId xmlns:a16="http://schemas.microsoft.com/office/drawing/2014/main" id="{3AB87A7E-DA6A-7A9C-3BEC-43C708758B3D}"/>
              </a:ext>
            </a:extLst>
          </p:cNvPr>
          <p:cNvSpPr txBox="1"/>
          <p:nvPr userDrawn="1"/>
        </p:nvSpPr>
        <p:spPr>
          <a:xfrm>
            <a:off x="790602" y="7552401"/>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Zusatzaufgabe: Erklärt den Begriff „vorausgefüllte Steuererklärung“.</a:t>
            </a:r>
            <a:endParaRPr lang="de-DE" sz="1511" i="1" dirty="0">
              <a:latin typeface="helvetica"/>
              <a:ea typeface="Inter" panose="020B0502030000000004" pitchFamily="34" charset="0"/>
              <a:cs typeface="Inter" panose="020B0502030000000004" pitchFamily="34" charset="0"/>
            </a:endParaRPr>
          </a:p>
        </p:txBody>
      </p:sp>
      <p:sp>
        <p:nvSpPr>
          <p:cNvPr id="12" name="Textfeld 11">
            <a:extLst>
              <a:ext uri="{FF2B5EF4-FFF2-40B4-BE49-F238E27FC236}">
                <a16:creationId xmlns:a16="http://schemas.microsoft.com/office/drawing/2014/main" id="{668F8FD3-8D10-5D5C-EC27-C6F12C54F327}"/>
              </a:ext>
            </a:extLst>
          </p:cNvPr>
          <p:cNvSpPr txBox="1"/>
          <p:nvPr userDrawn="1"/>
        </p:nvSpPr>
        <p:spPr>
          <a:xfrm>
            <a:off x="790602" y="5595358"/>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Erläutert, welche Belege Mareike zusammen mit ihrer Steuererklärung abgeben muss.</a:t>
            </a:r>
          </a:p>
        </p:txBody>
      </p:sp>
    </p:spTree>
    <p:extLst>
      <p:ext uri="{BB962C8B-B14F-4D97-AF65-F5344CB8AC3E}">
        <p14:creationId xmlns:p14="http://schemas.microsoft.com/office/powerpoint/2010/main" val="1414140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E-2.1 2/4">
    <p:spTree>
      <p:nvGrpSpPr>
        <p:cNvPr id="1" name=""/>
        <p:cNvGrpSpPr/>
        <p:nvPr/>
      </p:nvGrpSpPr>
      <p:grpSpPr>
        <a:xfrm>
          <a:off x="0" y="0"/>
          <a:ext cx="0" cy="0"/>
          <a:chOff x="0" y="0"/>
          <a:chExt cx="0" cy="0"/>
        </a:xfrm>
      </p:grpSpPr>
      <p:pic>
        <p:nvPicPr>
          <p:cNvPr id="8" name="Grafik 7" descr="Ein Bild, das Licht enthält.&#10;&#10;Automatisch generierte Beschreibung">
            <a:extLst>
              <a:ext uri="{FF2B5EF4-FFF2-40B4-BE49-F238E27FC236}">
                <a16:creationId xmlns:a16="http://schemas.microsoft.com/office/drawing/2014/main" id="{C0B3DC9A-B1DB-D4C3-DAD1-06160FD96B77}"/>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sp>
        <p:nvSpPr>
          <p:cNvPr id="5" name="Freihandform: Form 4">
            <a:extLst>
              <a:ext uri="{FF2B5EF4-FFF2-40B4-BE49-F238E27FC236}">
                <a16:creationId xmlns:a16="http://schemas.microsoft.com/office/drawing/2014/main" id="{4C921D08-711E-59AF-5BA8-71D89404A12E}"/>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05C9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sp>
        <p:nvSpPr>
          <p:cNvPr id="6" name="Rechteck: abgerundete Ecken 5">
            <a:extLst>
              <a:ext uri="{FF2B5EF4-FFF2-40B4-BE49-F238E27FC236}">
                <a16:creationId xmlns:a16="http://schemas.microsoft.com/office/drawing/2014/main" id="{591C2552-609D-6971-F541-87B96956EFB6}"/>
              </a:ext>
            </a:extLst>
          </p:cNvPr>
          <p:cNvSpPr/>
          <p:nvPr userDrawn="1"/>
        </p:nvSpPr>
        <p:spPr>
          <a:xfrm>
            <a:off x="5772523" y="389629"/>
            <a:ext cx="990000" cy="355969"/>
          </a:xfrm>
          <a:prstGeom prst="roundRect">
            <a:avLst>
              <a:gd name="adj" fmla="val 50000"/>
            </a:avLst>
          </a:prstGeom>
          <a:solidFill>
            <a:srgbClr val="05C9D3"/>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SE-2.1 2/4</a:t>
            </a:r>
          </a:p>
        </p:txBody>
      </p:sp>
      <p:grpSp>
        <p:nvGrpSpPr>
          <p:cNvPr id="9" name="Gruppieren 8">
            <a:extLst>
              <a:ext uri="{FF2B5EF4-FFF2-40B4-BE49-F238E27FC236}">
                <a16:creationId xmlns:a16="http://schemas.microsoft.com/office/drawing/2014/main" id="{FFB17537-EBD5-3189-CED7-8A112BD68D14}"/>
              </a:ext>
            </a:extLst>
          </p:cNvPr>
          <p:cNvGrpSpPr>
            <a:grpSpLocks/>
          </p:cNvGrpSpPr>
          <p:nvPr userDrawn="1"/>
        </p:nvGrpSpPr>
        <p:grpSpPr>
          <a:xfrm rot="16200000">
            <a:off x="6498246" y="9411823"/>
            <a:ext cx="1069511" cy="253546"/>
            <a:chOff x="4740892" y="3380559"/>
            <a:chExt cx="716795" cy="169928"/>
          </a:xfrm>
        </p:grpSpPr>
        <p:pic>
          <p:nvPicPr>
            <p:cNvPr id="10" name="Grafik 9">
              <a:extLst>
                <a:ext uri="{FF2B5EF4-FFF2-40B4-BE49-F238E27FC236}">
                  <a16:creationId xmlns:a16="http://schemas.microsoft.com/office/drawing/2014/main" id="{E55DD529-2762-FBB3-A2EC-DA14EEF4F0D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42151" y="3420042"/>
              <a:ext cx="615536" cy="90000"/>
            </a:xfrm>
            <a:prstGeom prst="rect">
              <a:avLst/>
            </a:prstGeom>
          </p:spPr>
        </p:pic>
        <p:sp>
          <p:nvSpPr>
            <p:cNvPr id="11" name="Textfeld 10">
              <a:extLst>
                <a:ext uri="{FF2B5EF4-FFF2-40B4-BE49-F238E27FC236}">
                  <a16:creationId xmlns:a16="http://schemas.microsoft.com/office/drawing/2014/main" id="{7E83AB1A-87C4-C7AD-995A-4612D3C1A53A}"/>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
        <p:nvSpPr>
          <p:cNvPr id="30" name="Textfeld 29">
            <a:extLst>
              <a:ext uri="{FF2B5EF4-FFF2-40B4-BE49-F238E27FC236}">
                <a16:creationId xmlns:a16="http://schemas.microsoft.com/office/drawing/2014/main" id="{E9668DC6-AD4B-9478-A58F-56937C096772}"/>
              </a:ext>
            </a:extLst>
          </p:cNvPr>
          <p:cNvSpPr txBox="1"/>
          <p:nvPr userDrawn="1"/>
        </p:nvSpPr>
        <p:spPr>
          <a:xfrm>
            <a:off x="780147" y="1082857"/>
            <a:ext cx="5951355" cy="7898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Beurteilt, ob sich eine Steuererklärung für Mareike lohnt, selbst wenn sie keine besonderen Ausgaben hat, die sie absetzen kann. Begründet eure Antwort.</a:t>
            </a:r>
          </a:p>
        </p:txBody>
      </p:sp>
      <p:sp>
        <p:nvSpPr>
          <p:cNvPr id="40" name="Textfeld 39">
            <a:extLst>
              <a:ext uri="{FF2B5EF4-FFF2-40B4-BE49-F238E27FC236}">
                <a16:creationId xmlns:a16="http://schemas.microsoft.com/office/drawing/2014/main" id="{CAC665D7-9BE3-5330-8DED-804DA990FF63}"/>
              </a:ext>
            </a:extLst>
          </p:cNvPr>
          <p:cNvSpPr txBox="1"/>
          <p:nvPr userDrawn="1"/>
        </p:nvSpPr>
        <p:spPr>
          <a:xfrm>
            <a:off x="780143" y="3905429"/>
            <a:ext cx="5951355" cy="7898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Einmal Steuererklärung, immer Steuererklärung? Überprüft Mareikes Annahme, bei Abgabe einer Steuererklärung auch in den Folgejahren zur Abgabe verpflichtet zu sein. </a:t>
            </a:r>
          </a:p>
        </p:txBody>
      </p:sp>
      <p:sp>
        <p:nvSpPr>
          <p:cNvPr id="58" name="Textfeld 57">
            <a:extLst>
              <a:ext uri="{FF2B5EF4-FFF2-40B4-BE49-F238E27FC236}">
                <a16:creationId xmlns:a16="http://schemas.microsoft.com/office/drawing/2014/main" id="{3AB87A7E-DA6A-7A9C-3BEC-43C708758B3D}"/>
              </a:ext>
            </a:extLst>
          </p:cNvPr>
          <p:cNvSpPr txBox="1"/>
          <p:nvPr userDrawn="1"/>
        </p:nvSpPr>
        <p:spPr>
          <a:xfrm>
            <a:off x="780142" y="6708723"/>
            <a:ext cx="5951355" cy="1254831"/>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Zusatzaufgabe: Nennt Kosten, die Mareike womöglich übersehen hat. Was könnte sie von der Steuer umsetzen?</a:t>
            </a:r>
            <a:br>
              <a:rPr lang="de-DE" sz="1511" b="1" dirty="0">
                <a:latin typeface="helvetica"/>
                <a:ea typeface="Inter" panose="020B0502030000000004" pitchFamily="34" charset="0"/>
                <a:cs typeface="Inter" panose="020B0502030000000004" pitchFamily="34" charset="0"/>
              </a:rPr>
            </a:br>
            <a:br>
              <a:rPr lang="de-DE" sz="1511" b="1" dirty="0">
                <a:latin typeface="helvetica"/>
                <a:ea typeface="Inter" panose="020B0502030000000004" pitchFamily="34" charset="0"/>
                <a:cs typeface="Inter" panose="020B0502030000000004" pitchFamily="34" charset="0"/>
              </a:rPr>
            </a:br>
            <a:r>
              <a:rPr lang="de-DE" sz="1511" i="1" dirty="0">
                <a:latin typeface="helvetica"/>
                <a:ea typeface="Inter" panose="020B0502030000000004" pitchFamily="34" charset="0"/>
                <a:cs typeface="Inter" panose="020B0502030000000004" pitchFamily="34" charset="0"/>
              </a:rPr>
              <a:t>Wichtig zu wissen: In Kleinstadt gibt es keine Hochschule und ihre Bachelorarbeit hat Mareike Ende Januar 2023 abgegeben.</a:t>
            </a:r>
          </a:p>
        </p:txBody>
      </p:sp>
    </p:spTree>
    <p:extLst>
      <p:ext uri="{BB962C8B-B14F-4D97-AF65-F5344CB8AC3E}">
        <p14:creationId xmlns:p14="http://schemas.microsoft.com/office/powerpoint/2010/main" val="24788059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2.5 3/3">
    <p:spTree>
      <p:nvGrpSpPr>
        <p:cNvPr id="1" name=""/>
        <p:cNvGrpSpPr/>
        <p:nvPr/>
      </p:nvGrpSpPr>
      <p:grpSpPr>
        <a:xfrm>
          <a:off x="0" y="0"/>
          <a:ext cx="0" cy="0"/>
          <a:chOff x="0" y="0"/>
          <a:chExt cx="0" cy="0"/>
        </a:xfrm>
      </p:grpSpPr>
      <p:sp>
        <p:nvSpPr>
          <p:cNvPr id="20" name="Freihandform: Form 19">
            <a:extLst>
              <a:ext uri="{FF2B5EF4-FFF2-40B4-BE49-F238E27FC236}">
                <a16:creationId xmlns:a16="http://schemas.microsoft.com/office/drawing/2014/main" id="{4756314F-498E-9371-BBBC-29EF7F4E6D69}"/>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05C9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sp>
        <p:nvSpPr>
          <p:cNvPr id="6" name="Rechteck: abgerundete Ecken 5">
            <a:extLst>
              <a:ext uri="{FF2B5EF4-FFF2-40B4-BE49-F238E27FC236}">
                <a16:creationId xmlns:a16="http://schemas.microsoft.com/office/drawing/2014/main" id="{019B420C-E4BB-2E32-2C1B-9847EA3E608F}"/>
              </a:ext>
            </a:extLst>
          </p:cNvPr>
          <p:cNvSpPr/>
          <p:nvPr userDrawn="1"/>
        </p:nvSpPr>
        <p:spPr>
          <a:xfrm>
            <a:off x="5772523" y="389629"/>
            <a:ext cx="990000" cy="355969"/>
          </a:xfrm>
          <a:prstGeom prst="roundRect">
            <a:avLst>
              <a:gd name="adj" fmla="val 50000"/>
            </a:avLst>
          </a:prstGeom>
          <a:solidFill>
            <a:srgbClr val="05C9D3"/>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SE-2.5 3/3</a:t>
            </a:r>
          </a:p>
        </p:txBody>
      </p:sp>
      <p:grpSp>
        <p:nvGrpSpPr>
          <p:cNvPr id="15" name="Gruppieren 14">
            <a:extLst>
              <a:ext uri="{FF2B5EF4-FFF2-40B4-BE49-F238E27FC236}">
                <a16:creationId xmlns:a16="http://schemas.microsoft.com/office/drawing/2014/main" id="{8C6D13C5-6B0F-9B59-5078-95B95E225172}"/>
              </a:ext>
            </a:extLst>
          </p:cNvPr>
          <p:cNvGrpSpPr>
            <a:grpSpLocks/>
          </p:cNvGrpSpPr>
          <p:nvPr userDrawn="1"/>
        </p:nvGrpSpPr>
        <p:grpSpPr>
          <a:xfrm rot="16200000">
            <a:off x="6498246" y="9411823"/>
            <a:ext cx="1069511" cy="253546"/>
            <a:chOff x="4740892" y="3380559"/>
            <a:chExt cx="716795" cy="169928"/>
          </a:xfrm>
        </p:grpSpPr>
        <p:pic>
          <p:nvPicPr>
            <p:cNvPr id="16" name="Grafik 15">
              <a:extLst>
                <a:ext uri="{FF2B5EF4-FFF2-40B4-BE49-F238E27FC236}">
                  <a16:creationId xmlns:a16="http://schemas.microsoft.com/office/drawing/2014/main" id="{52F00573-4A51-6105-E83A-E4CC97AC25C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42151" y="3420042"/>
              <a:ext cx="615536" cy="90000"/>
            </a:xfrm>
            <a:prstGeom prst="rect">
              <a:avLst/>
            </a:prstGeom>
          </p:spPr>
        </p:pic>
        <p:sp>
          <p:nvSpPr>
            <p:cNvPr id="17" name="Textfeld 16">
              <a:extLst>
                <a:ext uri="{FF2B5EF4-FFF2-40B4-BE49-F238E27FC236}">
                  <a16:creationId xmlns:a16="http://schemas.microsoft.com/office/drawing/2014/main" id="{234827E5-2E17-523D-D735-FBD159DBCD30}"/>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pic>
        <p:nvPicPr>
          <p:cNvPr id="18" name="Grafik 17">
            <a:extLst>
              <a:ext uri="{FF2B5EF4-FFF2-40B4-BE49-F238E27FC236}">
                <a16:creationId xmlns:a16="http://schemas.microsoft.com/office/drawing/2014/main" id="{94A1C5D5-AA43-2848-E582-8F61C1A1FB06}"/>
              </a:ext>
            </a:extLst>
          </p:cNvPr>
          <p:cNvPicPr>
            <a:picLocks noChangeAspect="1"/>
          </p:cNvPicPr>
          <p:nvPr userDrawn="1"/>
        </p:nvPicPr>
        <p:blipFill>
          <a:blip r:embed="rId4"/>
          <a:stretch>
            <a:fillRect/>
          </a:stretch>
        </p:blipFill>
        <p:spPr>
          <a:xfrm rot="16200000">
            <a:off x="-692545" y="3139886"/>
            <a:ext cx="8944766" cy="5031431"/>
          </a:xfrm>
          <a:prstGeom prst="rect">
            <a:avLst/>
          </a:prstGeom>
        </p:spPr>
      </p:pic>
    </p:spTree>
    <p:extLst>
      <p:ext uri="{BB962C8B-B14F-4D97-AF65-F5344CB8AC3E}">
        <p14:creationId xmlns:p14="http://schemas.microsoft.com/office/powerpoint/2010/main" val="78658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E-2.1 3/4">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9CDC0000-D87F-7673-EEF7-563AB0DC6887}"/>
              </a:ext>
            </a:extLst>
          </p:cNvPr>
          <p:cNvSpPr txBox="1"/>
          <p:nvPr userDrawn="1"/>
        </p:nvSpPr>
        <p:spPr>
          <a:xfrm>
            <a:off x="350730" y="280549"/>
            <a:ext cx="7026433" cy="515847"/>
          </a:xfrm>
          <a:prstGeom prst="rect">
            <a:avLst/>
          </a:prstGeom>
          <a:noFill/>
        </p:spPr>
        <p:txBody>
          <a:bodyPr wrap="square" rtlCol="0">
            <a:spAutoFit/>
          </a:bodyPr>
          <a:lstStyle/>
          <a:p>
            <a:r>
              <a:rPr lang="de-DE" sz="1619" b="1" spc="22" dirty="0">
                <a:latin typeface="Arial" panose="020B0604020202020204" pitchFamily="34" charset="0"/>
                <a:ea typeface="Cambria" panose="02040503050406030204" pitchFamily="18" charset="0"/>
                <a:cs typeface="Arial" panose="020B0604020202020204" pitchFamily="34" charset="0"/>
              </a:rPr>
              <a:t>Ausdruck der elektronischen Lohnsteuerbescheinigung für 2023</a:t>
            </a:r>
            <a:br>
              <a:rPr lang="de-DE" sz="1133" b="1" spc="22" dirty="0">
                <a:latin typeface="Arial" panose="020B0604020202020204" pitchFamily="34" charset="0"/>
                <a:ea typeface="Cambria" panose="02040503050406030204" pitchFamily="18" charset="0"/>
                <a:cs typeface="Arial" panose="020B0604020202020204" pitchFamily="34" charset="0"/>
              </a:rPr>
            </a:br>
            <a:r>
              <a:rPr lang="de-DE" sz="1133" spc="22" dirty="0">
                <a:latin typeface="Arial" panose="020B0604020202020204" pitchFamily="34" charset="0"/>
                <a:ea typeface="Cambria" panose="02040503050406030204" pitchFamily="18" charset="0"/>
                <a:cs typeface="Arial" panose="020B0604020202020204" pitchFamily="34" charset="0"/>
              </a:rPr>
              <a:t>Nachstehende Daten wurden maschinell an die Finanzverwaltung übertragen.</a:t>
            </a:r>
            <a:endParaRPr lang="de-DE" sz="863" spc="22" dirty="0">
              <a:latin typeface="Arial" panose="020B0604020202020204" pitchFamily="34" charset="0"/>
              <a:ea typeface="Cambria" panose="02040503050406030204" pitchFamily="18" charset="0"/>
              <a:cs typeface="Arial" panose="020B0604020202020204" pitchFamily="34" charset="0"/>
            </a:endParaRPr>
          </a:p>
        </p:txBody>
      </p:sp>
      <p:graphicFrame>
        <p:nvGraphicFramePr>
          <p:cNvPr id="16" name="Tabelle 6">
            <a:extLst>
              <a:ext uri="{FF2B5EF4-FFF2-40B4-BE49-F238E27FC236}">
                <a16:creationId xmlns:a16="http://schemas.microsoft.com/office/drawing/2014/main" id="{72CA88BB-A969-3B56-1D88-C4352232EF0B}"/>
              </a:ext>
            </a:extLst>
          </p:cNvPr>
          <p:cNvGraphicFramePr/>
          <p:nvPr userDrawn="1">
            <p:extLst>
              <p:ext uri="{D42A27DB-BD31-4B8C-83A1-F6EECF244321}">
                <p14:modId xmlns:p14="http://schemas.microsoft.com/office/powerpoint/2010/main" val="3357841031"/>
              </p:ext>
            </p:extLst>
          </p:nvPr>
        </p:nvGraphicFramePr>
        <p:xfrm>
          <a:off x="3694014" y="1086855"/>
          <a:ext cx="3474797" cy="8995748"/>
        </p:xfrm>
        <a:graphic>
          <a:graphicData uri="http://schemas.openxmlformats.org/drawingml/2006/table">
            <a:tbl>
              <a:tblPr bandRow="1">
                <a:tableStyleId>{5C22544A-7EE6-4342-B048-85BDC9FD1C3A}</a:tableStyleId>
              </a:tblPr>
              <a:tblGrid>
                <a:gridCol w="623229">
                  <a:extLst>
                    <a:ext uri="{9D8B030D-6E8A-4147-A177-3AD203B41FA5}">
                      <a16:colId xmlns:a16="http://schemas.microsoft.com/office/drawing/2014/main" val="1460911609"/>
                    </a:ext>
                  </a:extLst>
                </a:gridCol>
                <a:gridCol w="1647573">
                  <a:extLst>
                    <a:ext uri="{9D8B030D-6E8A-4147-A177-3AD203B41FA5}">
                      <a16:colId xmlns:a16="http://schemas.microsoft.com/office/drawing/2014/main" val="3018081702"/>
                    </a:ext>
                  </a:extLst>
                </a:gridCol>
                <a:gridCol w="941455">
                  <a:extLst>
                    <a:ext uri="{9D8B030D-6E8A-4147-A177-3AD203B41FA5}">
                      <a16:colId xmlns:a16="http://schemas.microsoft.com/office/drawing/2014/main" val="4265076038"/>
                    </a:ext>
                  </a:extLst>
                </a:gridCol>
                <a:gridCol w="262540">
                  <a:extLst>
                    <a:ext uri="{9D8B030D-6E8A-4147-A177-3AD203B41FA5}">
                      <a16:colId xmlns:a16="http://schemas.microsoft.com/office/drawing/2014/main" val="484315755"/>
                    </a:ext>
                  </a:extLst>
                </a:gridCol>
              </a:tblGrid>
              <a:tr h="180938">
                <a:tc gridSpan="2">
                  <a:txBody>
                    <a:bodyPr/>
                    <a:lstStyle/>
                    <a:p>
                      <a:r>
                        <a:rPr lang="de-DE" sz="500" dirty="0">
                          <a:latin typeface="Arial" panose="020B0604020202020204" pitchFamily="34" charset="0"/>
                          <a:cs typeface="Arial" panose="020B0604020202020204" pitchFamily="34" charset="0"/>
                        </a:rPr>
                        <a:t>1. Bescheinigungszeitraum</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gridSpan="2">
                  <a:txBody>
                    <a:bodyPr/>
                    <a:lstStyle/>
                    <a:p>
                      <a:r>
                        <a:rPr lang="de-DE" sz="500" dirty="0">
                          <a:latin typeface="Arial" panose="020B0604020202020204" pitchFamily="34" charset="0"/>
                          <a:cs typeface="Arial" panose="020B0604020202020204" pitchFamily="34" charset="0"/>
                        </a:rPr>
                        <a:t>01.04. – 31.12.</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sz="500" dirty="0">
                        <a:latin typeface="Arial" panose="020B0604020202020204" pitchFamily="34" charset="0"/>
                        <a:cs typeface="Arial" panose="020B0604020202020204" pitchFamily="34" charset="0"/>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18651566"/>
                  </a:ext>
                </a:extLst>
              </a:tr>
              <a:tr h="180938">
                <a:tc gridSpan="2">
                  <a:txBody>
                    <a:bodyPr/>
                    <a:lstStyle/>
                    <a:p>
                      <a:r>
                        <a:rPr lang="de-DE" sz="500" dirty="0">
                          <a:latin typeface="Arial" panose="020B0604020202020204" pitchFamily="34" charset="0"/>
                          <a:cs typeface="Arial" panose="020B0604020202020204" pitchFamily="34" charset="0"/>
                        </a:rPr>
                        <a:t>2. Zeiträume ohne Anspruch auf Arbeitslohn</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gridSpan="2">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sz="500" dirty="0">
                        <a:latin typeface="Arial" panose="020B0604020202020204" pitchFamily="34" charset="0"/>
                        <a:cs typeface="Arial" panose="020B0604020202020204" pitchFamily="34" charset="0"/>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64590234"/>
                  </a:ext>
                </a:extLst>
              </a:tr>
              <a:tr h="180938">
                <a:tc gridSpan="2">
                  <a:txBody>
                    <a:bodyPr/>
                    <a:lstStyle/>
                    <a:p>
                      <a:r>
                        <a:rPr lang="de-DE" sz="500" dirty="0">
                          <a:latin typeface="Arial" panose="020B0604020202020204" pitchFamily="34" charset="0"/>
                          <a:cs typeface="Arial" panose="020B0604020202020204" pitchFamily="34" charset="0"/>
                        </a:rPr>
                        <a:t>Großbuchstaben (S, M, F, FR)</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gridSpan="2">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sz="500" dirty="0">
                        <a:latin typeface="Arial" panose="020B0604020202020204" pitchFamily="34" charset="0"/>
                        <a:cs typeface="Arial" panose="020B0604020202020204" pitchFamily="34" charset="0"/>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5845033"/>
                  </a:ext>
                </a:extLst>
              </a:tr>
              <a:tr h="180938">
                <a:tc gridSpan="2">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sz="500" dirty="0">
                        <a:latin typeface="Arial" panose="020B0604020202020204" pitchFamily="34" charset="0"/>
                        <a:cs typeface="Arial" panose="020B0604020202020204" pitchFamily="34" charset="0"/>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a:r>
                        <a:rPr lang="de-DE" sz="500" dirty="0">
                          <a:latin typeface="Arial" panose="020B0604020202020204" pitchFamily="34" charset="0"/>
                          <a:cs typeface="Arial" panose="020B0604020202020204" pitchFamily="34" charset="0"/>
                        </a:rPr>
                        <a:t>EUR</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r>
                        <a:rPr lang="de-DE" sz="500" dirty="0">
                          <a:latin typeface="Arial" panose="020B0604020202020204" pitchFamily="34" charset="0"/>
                          <a:cs typeface="Arial" panose="020B0604020202020204" pitchFamily="34" charset="0"/>
                        </a:rPr>
                        <a:t>Ct</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457253"/>
                  </a:ext>
                </a:extLst>
              </a:tr>
              <a:tr h="180938">
                <a:tc gridSpan="2">
                  <a:txBody>
                    <a:bodyPr/>
                    <a:lstStyle/>
                    <a:p>
                      <a:r>
                        <a:rPr lang="de-DE" sz="500" dirty="0">
                          <a:latin typeface="Arial" panose="020B0604020202020204" pitchFamily="34" charset="0"/>
                          <a:cs typeface="Arial" panose="020B0604020202020204" pitchFamily="34" charset="0"/>
                        </a:rPr>
                        <a:t>3. Bruttolohn einschl. Sachbezüge ohne 9. und 10.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r>
                        <a:rPr lang="de-DE" sz="500" dirty="0">
                          <a:latin typeface="Arial" panose="020B0604020202020204" pitchFamily="34" charset="0"/>
                          <a:cs typeface="Arial" panose="020B0604020202020204" pitchFamily="34" charset="0"/>
                        </a:rPr>
                        <a:t>22.500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00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5514629"/>
                  </a:ext>
                </a:extLst>
              </a:tr>
              <a:tr h="180938">
                <a:tc gridSpan="2">
                  <a:txBody>
                    <a:bodyPr/>
                    <a:lstStyle/>
                    <a:p>
                      <a:r>
                        <a:rPr lang="de-DE" sz="500" dirty="0">
                          <a:latin typeface="Arial" panose="020B0604020202020204" pitchFamily="34" charset="0"/>
                          <a:cs typeface="Arial" panose="020B0604020202020204" pitchFamily="34" charset="0"/>
                        </a:rPr>
                        <a:t>4. Einbehaltene Lohnsteuer von 3.</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r>
                        <a:rPr lang="de-DE" sz="500" dirty="0">
                          <a:latin typeface="Arial" panose="020B0604020202020204" pitchFamily="34" charset="0"/>
                          <a:cs typeface="Arial" panose="020B0604020202020204" pitchFamily="34" charset="0"/>
                        </a:rPr>
                        <a:t>2.045</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46</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58347293"/>
                  </a:ext>
                </a:extLst>
              </a:tr>
              <a:tr h="180938">
                <a:tc gridSpan="2">
                  <a:txBody>
                    <a:bodyPr/>
                    <a:lstStyle/>
                    <a:p>
                      <a:r>
                        <a:rPr lang="de-DE" sz="500" dirty="0">
                          <a:latin typeface="Arial" panose="020B0604020202020204" pitchFamily="34" charset="0"/>
                          <a:cs typeface="Arial" panose="020B0604020202020204" pitchFamily="34" charset="0"/>
                        </a:rPr>
                        <a:t>5. Einbehaltener Solidaritätszuschlag von 3.</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36233538"/>
                  </a:ext>
                </a:extLst>
              </a:tr>
              <a:tr h="180938">
                <a:tc gridSpan="2">
                  <a:txBody>
                    <a:bodyPr/>
                    <a:lstStyle/>
                    <a:p>
                      <a:r>
                        <a:rPr lang="de-DE" sz="500" dirty="0">
                          <a:latin typeface="Arial" panose="020B0604020202020204" pitchFamily="34" charset="0"/>
                          <a:cs typeface="Arial" panose="020B0604020202020204" pitchFamily="34" charset="0"/>
                        </a:rPr>
                        <a:t>6. Einbehaltene Kirchensteuer des Arbeitnehmers von 3.</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96687855"/>
                  </a:ext>
                </a:extLst>
              </a:tr>
              <a:tr h="268412">
                <a:tc gridSpan="2">
                  <a:txBody>
                    <a:bodyPr/>
                    <a:lstStyle/>
                    <a:p>
                      <a:r>
                        <a:rPr lang="de-DE" sz="500" dirty="0">
                          <a:latin typeface="Arial" panose="020B0604020202020204" pitchFamily="34" charset="0"/>
                          <a:cs typeface="Arial" panose="020B0604020202020204" pitchFamily="34" charset="0"/>
                        </a:rPr>
                        <a:t>7. Einbehaltene Kirchensteuer des Ehegatten/Lebenspartners von 3. (nur bei Konfessionsverschiedenheit)</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03396516"/>
                  </a:ext>
                </a:extLst>
              </a:tr>
              <a:tr h="180938">
                <a:tc gridSpan="2">
                  <a:txBody>
                    <a:bodyPr/>
                    <a:lstStyle/>
                    <a:p>
                      <a:r>
                        <a:rPr lang="de-DE" sz="500" dirty="0">
                          <a:latin typeface="Arial" panose="020B0604020202020204" pitchFamily="34" charset="0"/>
                          <a:cs typeface="Arial" panose="020B0604020202020204" pitchFamily="34" charset="0"/>
                        </a:rPr>
                        <a:t>8. In 3. enthaltene Versorgungsbezüge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49323363"/>
                  </a:ext>
                </a:extLst>
              </a:tr>
              <a:tr h="180938">
                <a:tc gridSpan="2">
                  <a:txBody>
                    <a:bodyPr/>
                    <a:lstStyle/>
                    <a:p>
                      <a:r>
                        <a:rPr lang="de-DE" sz="500" dirty="0">
                          <a:latin typeface="Arial" panose="020B0604020202020204" pitchFamily="34" charset="0"/>
                          <a:cs typeface="Arial" panose="020B0604020202020204" pitchFamily="34" charset="0"/>
                        </a:rPr>
                        <a:t>9. Ermäßigt besteuerter Arbeitslohn für mehrere Kalenderjahre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56729165"/>
                  </a:ext>
                </a:extLst>
              </a:tr>
              <a:tr h="180938">
                <a:tc gridSpan="2">
                  <a:txBody>
                    <a:bodyPr/>
                    <a:lstStyle/>
                    <a:p>
                      <a:r>
                        <a:rPr lang="de-DE" sz="500" dirty="0">
                          <a:latin typeface="Arial" panose="020B0604020202020204" pitchFamily="34" charset="0"/>
                          <a:cs typeface="Arial" panose="020B0604020202020204" pitchFamily="34" charset="0"/>
                        </a:rPr>
                        <a:t>10. Ermäßigt besteuerte Versorgungsbezüge für mehrere Kalenderjahre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93508758"/>
                  </a:ext>
                </a:extLst>
              </a:tr>
              <a:tr h="180938">
                <a:tc gridSpan="2">
                  <a:txBody>
                    <a:bodyPr/>
                    <a:lstStyle/>
                    <a:p>
                      <a:r>
                        <a:rPr lang="de-DE" sz="500" dirty="0">
                          <a:latin typeface="Arial" panose="020B0604020202020204" pitchFamily="34" charset="0"/>
                          <a:cs typeface="Arial" panose="020B0604020202020204" pitchFamily="34" charset="0"/>
                        </a:rPr>
                        <a:t>11. Einbehaltene Lohnsteuer von 9. und 10.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1195445"/>
                  </a:ext>
                </a:extLst>
              </a:tr>
              <a:tr h="180938">
                <a:tc gridSpan="2">
                  <a:txBody>
                    <a:bodyPr/>
                    <a:lstStyle/>
                    <a:p>
                      <a:r>
                        <a:rPr lang="de-DE" sz="500" dirty="0">
                          <a:latin typeface="Arial" panose="020B0604020202020204" pitchFamily="34" charset="0"/>
                          <a:cs typeface="Arial" panose="020B0604020202020204" pitchFamily="34" charset="0"/>
                        </a:rPr>
                        <a:t>12. Einbehaltener Solidaritätszuschlag von 9. und 10.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47904248"/>
                  </a:ext>
                </a:extLst>
              </a:tr>
              <a:tr h="180938">
                <a:tc gridSpan="2">
                  <a:txBody>
                    <a:bodyPr/>
                    <a:lstStyle/>
                    <a:p>
                      <a:r>
                        <a:rPr lang="de-DE" sz="500" dirty="0">
                          <a:latin typeface="Arial" panose="020B0604020202020204" pitchFamily="34" charset="0"/>
                          <a:cs typeface="Arial" panose="020B0604020202020204" pitchFamily="34" charset="0"/>
                        </a:rPr>
                        <a:t>13. Einbehaltene Kirchensteuer des Arbeitnehmers von 9. und 10.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78525292"/>
                  </a:ext>
                </a:extLst>
              </a:tr>
              <a:tr h="268412">
                <a:tc gridSpan="2">
                  <a:txBody>
                    <a:bodyPr/>
                    <a:lstStyle/>
                    <a:p>
                      <a:r>
                        <a:rPr lang="de-DE" sz="500" dirty="0">
                          <a:latin typeface="Arial" panose="020B0604020202020204" pitchFamily="34" charset="0"/>
                          <a:cs typeface="Arial" panose="020B0604020202020204" pitchFamily="34" charset="0"/>
                        </a:rPr>
                        <a:t>14. Einbehaltene Kirchensteuer des Ehegatten/Lebenspartners von 9. und 10. (nur bei Konfessionsverschiedenheit)</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820458"/>
                  </a:ext>
                </a:extLst>
              </a:tr>
              <a:tr h="357883">
                <a:tc gridSpan="2">
                  <a:txBody>
                    <a:bodyPr/>
                    <a:lstStyle/>
                    <a:p>
                      <a:r>
                        <a:rPr lang="de-DE" sz="500" dirty="0">
                          <a:latin typeface="Arial" panose="020B0604020202020204" pitchFamily="34" charset="0"/>
                          <a:cs typeface="Arial" panose="020B0604020202020204" pitchFamily="34" charset="0"/>
                        </a:rPr>
                        <a:t>15. (Saison-)Kurzarbeitergeld, Zuschuss zum Mutterschaftsgeld, Verdienstausfallentschädigung (Infektionsschutzgesetz), Aufstockungsbetrag und Altersteilzeitzuschlag</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4899380"/>
                  </a:ext>
                </a:extLst>
              </a:tr>
              <a:tr h="268412">
                <a:tc rowSpan="2">
                  <a:txBody>
                    <a:bodyPr/>
                    <a:lstStyle/>
                    <a:p>
                      <a:r>
                        <a:rPr lang="de-DE" sz="500" dirty="0">
                          <a:latin typeface="Arial" panose="020B0604020202020204" pitchFamily="34" charset="0"/>
                          <a:cs typeface="Arial" panose="020B0604020202020204" pitchFamily="34" charset="0"/>
                        </a:rPr>
                        <a:t>16. Steuerfreier Arbeitslohn nach</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a:latin typeface="Arial" panose="020B0604020202020204" pitchFamily="34" charset="0"/>
                          <a:cs typeface="Arial" panose="020B0604020202020204" pitchFamily="34" charset="0"/>
                        </a:rPr>
                        <a:t>a) Doppelbesteuerungsabkommen (DBA)</a:t>
                      </a:r>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79571390"/>
                  </a:ext>
                </a:extLst>
              </a:tr>
              <a:tr h="180938">
                <a:tc vMerge="1">
                  <a:txBody>
                    <a:bodyPr/>
                    <a:lstStyle/>
                    <a:p>
                      <a:endParaRPr lang="de-DE" sz="500" dirty="0">
                        <a:latin typeface="Arial" panose="020B0604020202020204" pitchFamily="34" charset="0"/>
                        <a:cs typeface="Arial" panose="020B0604020202020204" pitchFamily="34" charset="0"/>
                      </a:endParaRPr>
                    </a:p>
                  </a:txBody>
                  <a:tcPr marL="45720" marR="45720"/>
                </a:tc>
                <a:tc>
                  <a:txBody>
                    <a:bodyPr/>
                    <a:lstStyle/>
                    <a:p>
                      <a:r>
                        <a:rPr lang="de-DE" sz="500" dirty="0">
                          <a:latin typeface="Arial" panose="020B0604020202020204" pitchFamily="34" charset="0"/>
                          <a:cs typeface="Arial" panose="020B0604020202020204" pitchFamily="34" charset="0"/>
                        </a:rPr>
                        <a:t>b) Auslangstätigkeitserlass</a:t>
                      </a:r>
                      <a:endParaRPr lang="de-DE" sz="1600" dirty="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87548081"/>
                  </a:ext>
                </a:extLst>
              </a:tr>
              <a:tr h="268412">
                <a:tc gridSpan="2">
                  <a:txBody>
                    <a:bodyPr/>
                    <a:lstStyle/>
                    <a:p>
                      <a:r>
                        <a:rPr lang="de-DE" sz="500" dirty="0">
                          <a:latin typeface="Arial" panose="020B0604020202020204" pitchFamily="34" charset="0"/>
                          <a:cs typeface="Arial" panose="020B0604020202020204" pitchFamily="34" charset="0"/>
                        </a:rPr>
                        <a:t>17. Steuerfreie Arbeitgeberleistungen, die auf die Entfernungspauschale anzurechnen sind</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67826298"/>
                  </a:ext>
                </a:extLst>
              </a:tr>
              <a:tr h="268412">
                <a:tc gridSpan="2">
                  <a:txBody>
                    <a:bodyPr/>
                    <a:lstStyle/>
                    <a:p>
                      <a:r>
                        <a:rPr lang="de-DE" sz="500" dirty="0">
                          <a:latin typeface="Arial" panose="020B0604020202020204" pitchFamily="34" charset="0"/>
                          <a:cs typeface="Arial" panose="020B0604020202020204" pitchFamily="34" charset="0"/>
                        </a:rPr>
                        <a:t>18. Pauschal mit 15 % besteuerte Arbeitgeberleistungen für Fahrten zwischen Wohnung und erster Tätigkeitsstätte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39869784"/>
                  </a:ext>
                </a:extLst>
              </a:tr>
              <a:tr h="268412">
                <a:tc gridSpan="2">
                  <a:txBody>
                    <a:bodyPr/>
                    <a:lstStyle/>
                    <a:p>
                      <a:r>
                        <a:rPr lang="de-DE" sz="500" dirty="0">
                          <a:latin typeface="Arial" panose="020B0604020202020204" pitchFamily="34" charset="0"/>
                          <a:cs typeface="Arial" panose="020B0604020202020204" pitchFamily="34" charset="0"/>
                        </a:rPr>
                        <a:t>19. Steuerpflichtige Entschädigungen und Arbeitslohn für mehrere Kalenderjahre, die nicht ermäßigt besteuert wurden – in 3. enthalten</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45174638"/>
                  </a:ext>
                </a:extLst>
              </a:tr>
              <a:tr h="180938">
                <a:tc gridSpan="2">
                  <a:txBody>
                    <a:bodyPr/>
                    <a:lstStyle/>
                    <a:p>
                      <a:r>
                        <a:rPr lang="de-DE" sz="500" dirty="0">
                          <a:latin typeface="Arial" panose="020B0604020202020204" pitchFamily="34" charset="0"/>
                          <a:cs typeface="Arial" panose="020B0604020202020204" pitchFamily="34" charset="0"/>
                        </a:rPr>
                        <a:t>20. Steuerfreie Verpflegungszuschüsse bei Auswärtstätigkeit</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71615513"/>
                  </a:ext>
                </a:extLst>
              </a:tr>
              <a:tr h="180938">
                <a:tc gridSpan="2">
                  <a:txBody>
                    <a:bodyPr/>
                    <a:lstStyle/>
                    <a:p>
                      <a:r>
                        <a:rPr lang="de-DE" sz="500" dirty="0">
                          <a:latin typeface="Arial" panose="020B0604020202020204" pitchFamily="34" charset="0"/>
                          <a:cs typeface="Arial" panose="020B0604020202020204" pitchFamily="34" charset="0"/>
                        </a:rPr>
                        <a:t>21. Steuerfreie Arbeitgeberleistungen bei doppelter Haushaltsführung</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33404859"/>
                  </a:ext>
                </a:extLst>
              </a:tr>
              <a:tr h="268412">
                <a:tc rowSpan="2">
                  <a:txBody>
                    <a:bodyPr/>
                    <a:lstStyle/>
                    <a:p>
                      <a:r>
                        <a:rPr lang="de-DE" sz="500" dirty="0">
                          <a:latin typeface="Arial" panose="020B0604020202020204" pitchFamily="34" charset="0"/>
                          <a:cs typeface="Arial" panose="020B0604020202020204" pitchFamily="34" charset="0"/>
                        </a:rPr>
                        <a:t>22. Arbeitgeber-anteil/-zuschuss</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a:latin typeface="Arial" panose="020B0604020202020204" pitchFamily="34" charset="0"/>
                          <a:cs typeface="Arial" panose="020B0604020202020204" pitchFamily="34" charset="0"/>
                        </a:rPr>
                        <a:t>a) zur gesetzlichen Rentenversicherung</a:t>
                      </a:r>
                      <a:endParaRPr lang="de-DE" sz="16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2.092</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50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67028269"/>
                  </a:ext>
                </a:extLst>
              </a:tr>
              <a:tr h="268412">
                <a:tc vMerge="1">
                  <a:txBody>
                    <a:bodyPr/>
                    <a:lstStyle/>
                    <a:p>
                      <a:endParaRPr lang="de-DE" sz="500" dirty="0">
                        <a:latin typeface="Arial" panose="020B0604020202020204" pitchFamily="34" charset="0"/>
                        <a:cs typeface="Arial" panose="020B0604020202020204" pitchFamily="34" charset="0"/>
                      </a:endParaRPr>
                    </a:p>
                  </a:txBody>
                  <a:tcPr marL="45720" marR="45720"/>
                </a:tc>
                <a:tc>
                  <a:txBody>
                    <a:bodyPr/>
                    <a:lstStyle/>
                    <a:p>
                      <a:r>
                        <a:rPr lang="de-DE" sz="500">
                          <a:latin typeface="Arial" panose="020B0604020202020204" pitchFamily="34" charset="0"/>
                          <a:cs typeface="Arial" panose="020B0604020202020204" pitchFamily="34" charset="0"/>
                        </a:rPr>
                        <a:t>b) an berufsständische Versorgungseinrichtungen</a:t>
                      </a:r>
                      <a:endParaRPr lang="de-DE" sz="16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36775726"/>
                  </a:ext>
                </a:extLst>
              </a:tr>
              <a:tr h="180938">
                <a:tc rowSpan="2">
                  <a:txBody>
                    <a:bodyPr/>
                    <a:lstStyle/>
                    <a:p>
                      <a:r>
                        <a:rPr lang="de-DE" sz="500" dirty="0">
                          <a:latin typeface="Arial" panose="020B0604020202020204" pitchFamily="34" charset="0"/>
                          <a:cs typeface="Arial" panose="020B0604020202020204" pitchFamily="34" charset="0"/>
                        </a:rPr>
                        <a:t>23. Arbeitnehmer-anteil</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a:latin typeface="Arial" panose="020B0604020202020204" pitchFamily="34" charset="0"/>
                          <a:cs typeface="Arial" panose="020B0604020202020204" pitchFamily="34" charset="0"/>
                        </a:rPr>
                        <a:t>a) zur gesetzlichen Rentenversicherung</a:t>
                      </a:r>
                      <a:endParaRPr lang="de-DE" sz="16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2.092</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50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97357704"/>
                  </a:ext>
                </a:extLst>
              </a:tr>
              <a:tr h="268412">
                <a:tc vMerge="1">
                  <a:txBody>
                    <a:bodyPr/>
                    <a:lstStyle/>
                    <a:p>
                      <a:endParaRPr lang="de-DE" sz="500" dirty="0">
                        <a:latin typeface="Arial" panose="020B0604020202020204" pitchFamily="34" charset="0"/>
                        <a:cs typeface="Arial" panose="020B0604020202020204" pitchFamily="34" charset="0"/>
                      </a:endParaRPr>
                    </a:p>
                  </a:txBody>
                  <a:tcPr marL="45720" marR="45720"/>
                </a:tc>
                <a:tc>
                  <a:txBody>
                    <a:bodyPr/>
                    <a:lstStyle/>
                    <a:p>
                      <a:r>
                        <a:rPr lang="de-DE" sz="500">
                          <a:latin typeface="Arial" panose="020B0604020202020204" pitchFamily="34" charset="0"/>
                          <a:cs typeface="Arial" panose="020B0604020202020204" pitchFamily="34" charset="0"/>
                        </a:rPr>
                        <a:t>b) an berufsständische Versorgungseinrichtungen</a:t>
                      </a:r>
                      <a:endParaRPr lang="de-DE" sz="16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6252"/>
                  </a:ext>
                </a:extLst>
              </a:tr>
              <a:tr h="268412">
                <a:tc rowSpan="3">
                  <a:txBody>
                    <a:bodyPr/>
                    <a:lstStyle/>
                    <a:p>
                      <a:r>
                        <a:rPr lang="de-DE" sz="500" dirty="0">
                          <a:latin typeface="Arial" panose="020B0604020202020204" pitchFamily="34" charset="0"/>
                          <a:cs typeface="Arial" panose="020B0604020202020204" pitchFamily="34" charset="0"/>
                        </a:rPr>
                        <a:t>24. Steuerfreie Arbeitgeber-zuschüsse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a:latin typeface="Arial" panose="020B0604020202020204" pitchFamily="34" charset="0"/>
                          <a:cs typeface="Arial" panose="020B0604020202020204" pitchFamily="34" charset="0"/>
                        </a:rPr>
                        <a:t>a) zur gesetzlichen Krankenversicherung</a:t>
                      </a:r>
                      <a:endParaRPr lang="de-DE" sz="16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30479967"/>
                  </a:ext>
                </a:extLst>
              </a:tr>
              <a:tr h="180938">
                <a:tc vMerge="1">
                  <a:txBody>
                    <a:bodyPr/>
                    <a:lstStyle/>
                    <a:p>
                      <a:endParaRPr lang="de-DE" sz="500" dirty="0">
                        <a:latin typeface="Arial" panose="020B0604020202020204" pitchFamily="34" charset="0"/>
                        <a:cs typeface="Arial" panose="020B0604020202020204" pitchFamily="34" charset="0"/>
                      </a:endParaRPr>
                    </a:p>
                  </a:txBody>
                  <a:tcPr marL="45720" marR="45720"/>
                </a:tc>
                <a:tc>
                  <a:txBody>
                    <a:bodyPr/>
                    <a:lstStyle/>
                    <a:p>
                      <a:r>
                        <a:rPr lang="de-DE" sz="500">
                          <a:latin typeface="Arial" panose="020B0604020202020204" pitchFamily="34" charset="0"/>
                          <a:cs typeface="Arial" panose="020B0604020202020204" pitchFamily="34" charset="0"/>
                        </a:rPr>
                        <a:t>b) zur privaten Krankenversicherung</a:t>
                      </a:r>
                      <a:endParaRPr lang="de-DE" sz="16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77780635"/>
                  </a:ext>
                </a:extLst>
              </a:tr>
              <a:tr h="180938">
                <a:tc vMerge="1">
                  <a:txBody>
                    <a:bodyPr/>
                    <a:lstStyle/>
                    <a:p>
                      <a:endParaRPr lang="de-DE" sz="500" dirty="0">
                        <a:latin typeface="Arial" panose="020B0604020202020204" pitchFamily="34" charset="0"/>
                        <a:cs typeface="Arial" panose="020B0604020202020204" pitchFamily="34" charset="0"/>
                      </a:endParaRPr>
                    </a:p>
                  </a:txBody>
                  <a:tcPr marL="45720" marR="45720"/>
                </a:tc>
                <a:tc>
                  <a:txBody>
                    <a:bodyPr/>
                    <a:lstStyle/>
                    <a:p>
                      <a:r>
                        <a:rPr lang="de-DE" sz="500" dirty="0">
                          <a:latin typeface="Arial" panose="020B0604020202020204" pitchFamily="34" charset="0"/>
                          <a:cs typeface="Arial" panose="020B0604020202020204" pitchFamily="34" charset="0"/>
                        </a:rPr>
                        <a:t>c) zur gesetzlichen Pflegeversicherung</a:t>
                      </a:r>
                      <a:endParaRPr lang="de-DE" sz="1600" dirty="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96005485"/>
                  </a:ext>
                </a:extLst>
              </a:tr>
              <a:tr h="180938">
                <a:tc gridSpan="2">
                  <a:txBody>
                    <a:bodyPr/>
                    <a:lstStyle/>
                    <a:p>
                      <a:r>
                        <a:rPr lang="de-DE" sz="500" dirty="0">
                          <a:latin typeface="Arial" panose="020B0604020202020204" pitchFamily="34" charset="0"/>
                          <a:cs typeface="Arial" panose="020B0604020202020204" pitchFamily="34" charset="0"/>
                        </a:rPr>
                        <a:t>25. Arbeitnehmerbeiträge zur gesetzlichen Krankenversicherung</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r>
                        <a:rPr lang="de-DE" sz="500" dirty="0">
                          <a:latin typeface="Arial" panose="020B0604020202020204" pitchFamily="34" charset="0"/>
                          <a:cs typeface="Arial" panose="020B0604020202020204" pitchFamily="34" charset="0"/>
                        </a:rPr>
                        <a:t>1.822</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50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36569231"/>
                  </a:ext>
                </a:extLst>
              </a:tr>
              <a:tr h="180938">
                <a:tc gridSpan="2">
                  <a:txBody>
                    <a:bodyPr/>
                    <a:lstStyle/>
                    <a:p>
                      <a:r>
                        <a:rPr lang="de-DE" sz="500" dirty="0">
                          <a:latin typeface="Arial" panose="020B0604020202020204" pitchFamily="34" charset="0"/>
                          <a:cs typeface="Arial" panose="020B0604020202020204" pitchFamily="34" charset="0"/>
                        </a:rPr>
                        <a:t>26. Arbeitnehmerbeiträge zur sozialen Pflegeversicherung</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r>
                        <a:rPr lang="de-DE" sz="500" dirty="0">
                          <a:latin typeface="Arial" panose="020B0604020202020204" pitchFamily="34" charset="0"/>
                          <a:cs typeface="Arial" panose="020B0604020202020204" pitchFamily="34" charset="0"/>
                        </a:rPr>
                        <a:t>485</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64</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28470245"/>
                  </a:ext>
                </a:extLst>
              </a:tr>
              <a:tr h="180938">
                <a:tc gridSpan="2">
                  <a:txBody>
                    <a:bodyPr/>
                    <a:lstStyle/>
                    <a:p>
                      <a:r>
                        <a:rPr lang="de-DE" sz="500" dirty="0">
                          <a:latin typeface="Arial" panose="020B0604020202020204" pitchFamily="34" charset="0"/>
                          <a:cs typeface="Arial" panose="020B0604020202020204" pitchFamily="34" charset="0"/>
                        </a:rPr>
                        <a:t>27. Arbeitnehmerbeiträge zur Arbeitslosenversicherung</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r>
                        <a:rPr lang="de-DE" sz="500" dirty="0">
                          <a:latin typeface="Arial" panose="020B0604020202020204" pitchFamily="34" charset="0"/>
                          <a:cs typeface="Arial" panose="020B0604020202020204" pitchFamily="34" charset="0"/>
                        </a:rPr>
                        <a:t>292,50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00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5548546"/>
                  </a:ext>
                </a:extLst>
              </a:tr>
              <a:tr h="268412">
                <a:tc gridSpan="2">
                  <a:txBody>
                    <a:bodyPr/>
                    <a:lstStyle/>
                    <a:p>
                      <a:r>
                        <a:rPr lang="de-DE" sz="500" dirty="0">
                          <a:latin typeface="Arial" panose="020B0604020202020204" pitchFamily="34" charset="0"/>
                          <a:cs typeface="Arial" panose="020B0604020202020204" pitchFamily="34" charset="0"/>
                        </a:rPr>
                        <a:t>28. Beiträge zur privaten Kranken- und Pflege-Pflichtversicherung oder Mindestvorsorgepauschale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55476657"/>
                  </a:ext>
                </a:extLst>
              </a:tr>
              <a:tr h="180938">
                <a:tc gridSpan="2">
                  <a:txBody>
                    <a:bodyPr/>
                    <a:lstStyle/>
                    <a:p>
                      <a:r>
                        <a:rPr lang="de-DE" sz="500" dirty="0">
                          <a:latin typeface="Arial" panose="020B0604020202020204" pitchFamily="34" charset="0"/>
                          <a:cs typeface="Arial" panose="020B0604020202020204" pitchFamily="34" charset="0"/>
                        </a:rPr>
                        <a:t>29. Bemessungsgrundlage für den Versorgungsfreibetrag zu 8.</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42361929"/>
                  </a:ext>
                </a:extLst>
              </a:tr>
              <a:tr h="263183">
                <a:tc gridSpan="2">
                  <a:txBody>
                    <a:bodyPr/>
                    <a:lstStyle/>
                    <a:p>
                      <a:r>
                        <a:rPr lang="de-DE" sz="500" dirty="0">
                          <a:latin typeface="Arial" panose="020B0604020202020204" pitchFamily="34" charset="0"/>
                          <a:cs typeface="Arial" panose="020B0604020202020204" pitchFamily="34" charset="0"/>
                        </a:rPr>
                        <a:t>30. Maßgebendes Kalenderjahr des Versorgungsbeginns zu 8. und/oder 9.</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1134443"/>
                  </a:ext>
                </a:extLst>
              </a:tr>
              <a:tr h="268412">
                <a:tc gridSpan="2">
                  <a:txBody>
                    <a:bodyPr/>
                    <a:lstStyle/>
                    <a:p>
                      <a:r>
                        <a:rPr lang="de-DE" sz="500" dirty="0">
                          <a:latin typeface="Arial" panose="020B0604020202020204" pitchFamily="34" charset="0"/>
                          <a:cs typeface="Arial" panose="020B0604020202020204" pitchFamily="34" charset="0"/>
                        </a:rPr>
                        <a:t>31. Zu 8. bei unterjähriger Zahlung: Erster und letzter Monat, für de Versorgungsbezüge gezahlt wurden</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9917751"/>
                  </a:ext>
                </a:extLst>
              </a:tr>
              <a:tr h="268412">
                <a:tc gridSpan="2">
                  <a:txBody>
                    <a:bodyPr/>
                    <a:lstStyle/>
                    <a:p>
                      <a:r>
                        <a:rPr lang="de-DE" sz="500" dirty="0">
                          <a:latin typeface="Arial" panose="020B0604020202020204" pitchFamily="34" charset="0"/>
                          <a:cs typeface="Arial" panose="020B0604020202020204" pitchFamily="34" charset="0"/>
                        </a:rPr>
                        <a:t>32. Sterbegeld; Kapitalauszahlungen/Abfindungen und Nach-zahlungen von Versorgungsbezügen – in 3. und 8. enthalten</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44235921"/>
                  </a:ext>
                </a:extLst>
              </a:tr>
              <a:tr h="180938">
                <a:tc gridSpan="2">
                  <a:txBody>
                    <a:bodyPr/>
                    <a:lstStyle/>
                    <a:p>
                      <a:r>
                        <a:rPr lang="de-DE" sz="500" dirty="0">
                          <a:latin typeface="Arial" panose="020B0604020202020204" pitchFamily="34" charset="0"/>
                          <a:cs typeface="Arial" panose="020B0604020202020204" pitchFamily="34" charset="0"/>
                        </a:rPr>
                        <a:t>33. Ausgezahltes Kindergeld</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7142688"/>
                  </a:ext>
                </a:extLst>
              </a:tr>
              <a:tr h="180938">
                <a:tc gridSpan="2">
                  <a:txBody>
                    <a:bodyPr/>
                    <a:lstStyle/>
                    <a:p>
                      <a:r>
                        <a:rPr lang="de-DE" sz="500" dirty="0">
                          <a:latin typeface="Arial" panose="020B0604020202020204" pitchFamily="34" charset="0"/>
                          <a:cs typeface="Arial" panose="020B0604020202020204" pitchFamily="34" charset="0"/>
                        </a:rPr>
                        <a:t>34. Freibetrag DBA Türkei</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76026862"/>
                  </a:ext>
                </a:extLst>
              </a:tr>
              <a:tr h="180938">
                <a:tc gridSpan="4">
                  <a:txBody>
                    <a:bodyPr/>
                    <a:lstStyle/>
                    <a:p>
                      <a:r>
                        <a:rPr lang="de-DE" sz="500" dirty="0">
                          <a:latin typeface="Arial" panose="020B0604020202020204" pitchFamily="34" charset="0"/>
                          <a:cs typeface="Arial" panose="020B0604020202020204" pitchFamily="34" charset="0"/>
                        </a:rPr>
                        <a:t>Finanzamt Kleinstadt 1234</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hMerge="1">
                  <a:txBody>
                    <a:bodyPr/>
                    <a:lstStyle/>
                    <a:p>
                      <a:endParaRPr lang="de-DE" sz="900" dirty="0"/>
                    </a:p>
                  </a:txBody>
                  <a:tcPr/>
                </a:tc>
                <a:tc hMerge="1">
                  <a:txBody>
                    <a:bodyPr/>
                    <a:lstStyle/>
                    <a:p>
                      <a:endParaRPr lang="de-DE" sz="900" dirty="0"/>
                    </a:p>
                  </a:txBody>
                  <a:tcPr/>
                </a:tc>
                <a:extLst>
                  <a:ext uri="{0D108BD9-81ED-4DB2-BD59-A6C34878D82A}">
                    <a16:rowId xmlns:a16="http://schemas.microsoft.com/office/drawing/2014/main" val="3813346057"/>
                  </a:ext>
                </a:extLst>
              </a:tr>
            </a:tbl>
          </a:graphicData>
        </a:graphic>
      </p:graphicFrame>
      <p:sp>
        <p:nvSpPr>
          <p:cNvPr id="17" name="Textfeld 16">
            <a:extLst>
              <a:ext uri="{FF2B5EF4-FFF2-40B4-BE49-F238E27FC236}">
                <a16:creationId xmlns:a16="http://schemas.microsoft.com/office/drawing/2014/main" id="{08ADD834-53AC-3B2A-0DFE-0CE3B4EFF4F4}"/>
              </a:ext>
            </a:extLst>
          </p:cNvPr>
          <p:cNvSpPr txBox="1"/>
          <p:nvPr userDrawn="1"/>
        </p:nvSpPr>
        <p:spPr>
          <a:xfrm>
            <a:off x="804475" y="1518164"/>
            <a:ext cx="2143845" cy="623504"/>
          </a:xfrm>
          <a:prstGeom prst="rect">
            <a:avLst/>
          </a:prstGeom>
          <a:noFill/>
        </p:spPr>
        <p:txBody>
          <a:bodyPr wrap="square" rtlCol="0">
            <a:spAutoFit/>
          </a:bodyPr>
          <a:lstStyle/>
          <a:p>
            <a:r>
              <a:rPr lang="de-DE" sz="863" dirty="0">
                <a:latin typeface="Arial" panose="020B0604020202020204" pitchFamily="34" charset="0"/>
                <a:ea typeface="Cambria" panose="02040503050406030204" pitchFamily="18" charset="0"/>
                <a:cs typeface="Arial" panose="020B0604020202020204" pitchFamily="34" charset="0"/>
              </a:rPr>
              <a:t>Frau</a:t>
            </a:r>
            <a:br>
              <a:rPr lang="de-DE" sz="863" b="1" dirty="0">
                <a:latin typeface="Arial" panose="020B0604020202020204" pitchFamily="34" charset="0"/>
                <a:ea typeface="Cambria" panose="02040503050406030204" pitchFamily="18" charset="0"/>
                <a:cs typeface="Arial" panose="020B0604020202020204" pitchFamily="34" charset="0"/>
              </a:rPr>
            </a:br>
            <a:r>
              <a:rPr lang="de-DE" sz="863" b="1" dirty="0">
                <a:latin typeface="Arial" panose="020B0604020202020204" pitchFamily="34" charset="0"/>
                <a:ea typeface="Cambria" panose="02040503050406030204" pitchFamily="18" charset="0"/>
                <a:cs typeface="Arial" panose="020B0604020202020204" pitchFamily="34" charset="0"/>
              </a:rPr>
              <a:t>Mareike Eins</a:t>
            </a:r>
          </a:p>
          <a:p>
            <a:r>
              <a:rPr lang="de-DE" sz="863" b="1" dirty="0">
                <a:latin typeface="Arial" panose="020B0604020202020204" pitchFamily="34" charset="0"/>
                <a:ea typeface="Cambria" panose="02040503050406030204" pitchFamily="18" charset="0"/>
                <a:cs typeface="Arial" panose="020B0604020202020204" pitchFamily="34" charset="0"/>
              </a:rPr>
              <a:t>Am Hügel 3</a:t>
            </a:r>
          </a:p>
          <a:p>
            <a:r>
              <a:rPr lang="de-DE" sz="863" b="1" dirty="0">
                <a:latin typeface="Arial" panose="020B0604020202020204" pitchFamily="34" charset="0"/>
                <a:ea typeface="Cambria" panose="02040503050406030204" pitchFamily="18" charset="0"/>
                <a:cs typeface="Arial" panose="020B0604020202020204" pitchFamily="34" charset="0"/>
              </a:rPr>
              <a:t>98765 Kleinstadt</a:t>
            </a:r>
          </a:p>
        </p:txBody>
      </p:sp>
      <p:sp>
        <p:nvSpPr>
          <p:cNvPr id="18" name="Textfeld 17">
            <a:extLst>
              <a:ext uri="{FF2B5EF4-FFF2-40B4-BE49-F238E27FC236}">
                <a16:creationId xmlns:a16="http://schemas.microsoft.com/office/drawing/2014/main" id="{5A2ED37D-8C90-1D75-998B-680139D9431D}"/>
              </a:ext>
            </a:extLst>
          </p:cNvPr>
          <p:cNvSpPr txBox="1"/>
          <p:nvPr userDrawn="1"/>
        </p:nvSpPr>
        <p:spPr>
          <a:xfrm>
            <a:off x="435218" y="3249871"/>
            <a:ext cx="3258795" cy="889090"/>
          </a:xfrm>
          <a:prstGeom prst="rect">
            <a:avLst/>
          </a:prstGeom>
          <a:noFill/>
        </p:spPr>
        <p:txBody>
          <a:bodyPr wrap="square" rtlCol="0">
            <a:spAutoFit/>
          </a:bodyPr>
          <a:lstStyle/>
          <a:p>
            <a:pPr algn="just"/>
            <a:r>
              <a:rPr lang="de-DE" sz="863" dirty="0">
                <a:latin typeface="Arial" panose="020B0604020202020204" pitchFamily="34" charset="0"/>
                <a:ea typeface="Cambria" panose="02040503050406030204" pitchFamily="18" charset="0"/>
                <a:cs typeface="Arial" panose="020B0604020202020204" pitchFamily="34" charset="0"/>
              </a:rPr>
              <a:t>Datum		</a:t>
            </a:r>
          </a:p>
          <a:p>
            <a:pPr algn="just"/>
            <a:r>
              <a:rPr lang="de-DE" sz="863" dirty="0" err="1">
                <a:latin typeface="Arial" panose="020B0604020202020204" pitchFamily="34" charset="0"/>
                <a:ea typeface="Cambria" panose="02040503050406030204" pitchFamily="18" charset="0"/>
                <a:cs typeface="Arial" panose="020B0604020202020204" pitchFamily="34" charset="0"/>
              </a:rPr>
              <a:t>eTIN</a:t>
            </a:r>
            <a:endParaRPr lang="de-DE" sz="863" dirty="0">
              <a:latin typeface="Arial" panose="020B0604020202020204" pitchFamily="34" charset="0"/>
              <a:ea typeface="Cambria" panose="02040503050406030204" pitchFamily="18" charset="0"/>
              <a:cs typeface="Arial" panose="020B0604020202020204" pitchFamily="34" charset="0"/>
            </a:endParaRPr>
          </a:p>
          <a:p>
            <a:pPr algn="just"/>
            <a:r>
              <a:rPr lang="de-DE" sz="863" dirty="0">
                <a:latin typeface="Arial" panose="020B0604020202020204" pitchFamily="34" charset="0"/>
                <a:ea typeface="Cambria" panose="02040503050406030204" pitchFamily="18" charset="0"/>
                <a:cs typeface="Arial" panose="020B0604020202020204" pitchFamily="34" charset="0"/>
              </a:rPr>
              <a:t>Identifikationsnummer		</a:t>
            </a:r>
          </a:p>
          <a:p>
            <a:pPr algn="just"/>
            <a:r>
              <a:rPr lang="de-DE" sz="863" dirty="0">
                <a:latin typeface="Arial" panose="020B0604020202020204" pitchFamily="34" charset="0"/>
                <a:ea typeface="Cambria" panose="02040503050406030204" pitchFamily="18" charset="0"/>
                <a:cs typeface="Arial" panose="020B0604020202020204" pitchFamily="34" charset="0"/>
              </a:rPr>
              <a:t>Personalnummer		</a:t>
            </a:r>
          </a:p>
          <a:p>
            <a:pPr algn="just"/>
            <a:r>
              <a:rPr lang="de-DE" sz="863" dirty="0">
                <a:latin typeface="Arial" panose="020B0604020202020204" pitchFamily="34" charset="0"/>
                <a:ea typeface="Cambria" panose="02040503050406030204" pitchFamily="18" charset="0"/>
                <a:cs typeface="Arial" panose="020B0604020202020204" pitchFamily="34" charset="0"/>
              </a:rPr>
              <a:t>Geburtsdatum		</a:t>
            </a:r>
          </a:p>
          <a:p>
            <a:pPr algn="just"/>
            <a:r>
              <a:rPr lang="de-DE" sz="863" dirty="0">
                <a:latin typeface="Arial" panose="020B0604020202020204" pitchFamily="34" charset="0"/>
                <a:ea typeface="Cambria" panose="02040503050406030204" pitchFamily="18" charset="0"/>
                <a:cs typeface="Arial" panose="020B0604020202020204" pitchFamily="34" charset="0"/>
              </a:rPr>
              <a:t>Transferticket		</a:t>
            </a:r>
          </a:p>
        </p:txBody>
      </p:sp>
      <p:sp>
        <p:nvSpPr>
          <p:cNvPr id="19" name="Textfeld 18">
            <a:extLst>
              <a:ext uri="{FF2B5EF4-FFF2-40B4-BE49-F238E27FC236}">
                <a16:creationId xmlns:a16="http://schemas.microsoft.com/office/drawing/2014/main" id="{C36403A1-64D6-E177-458D-D6AFBCFD0419}"/>
              </a:ext>
            </a:extLst>
          </p:cNvPr>
          <p:cNvSpPr txBox="1"/>
          <p:nvPr userDrawn="1"/>
        </p:nvSpPr>
        <p:spPr>
          <a:xfrm>
            <a:off x="435218" y="4554943"/>
            <a:ext cx="3258795" cy="1021883"/>
          </a:xfrm>
          <a:prstGeom prst="rect">
            <a:avLst/>
          </a:prstGeom>
          <a:noFill/>
        </p:spPr>
        <p:txBody>
          <a:bodyPr wrap="square" rtlCol="0">
            <a:spAutoFit/>
          </a:bodyPr>
          <a:lstStyle/>
          <a:p>
            <a:r>
              <a:rPr lang="de-DE" sz="863" b="1" dirty="0">
                <a:latin typeface="Arial" panose="020B0604020202020204" pitchFamily="34" charset="0"/>
                <a:ea typeface="Cambria" panose="02040503050406030204" pitchFamily="18" charset="0"/>
                <a:cs typeface="Arial" panose="020B0604020202020204" pitchFamily="34" charset="0"/>
              </a:rPr>
              <a:t>Dem Lohnsteuerabzug wurden im letzten Lohnzahlungszeitraum zugrunde gelegt:</a:t>
            </a:r>
          </a:p>
          <a:p>
            <a:r>
              <a:rPr lang="de-DE" sz="863" dirty="0">
                <a:latin typeface="Arial" panose="020B0604020202020204" pitchFamily="34" charset="0"/>
                <a:ea typeface="Cambria" panose="02040503050406030204" pitchFamily="18" charset="0"/>
                <a:cs typeface="Arial" panose="020B0604020202020204" pitchFamily="34" charset="0"/>
              </a:rPr>
              <a:t>Steuerklasse / Faktor	</a:t>
            </a:r>
          </a:p>
          <a:p>
            <a:r>
              <a:rPr lang="de-DE" sz="863" dirty="0">
                <a:latin typeface="Arial" panose="020B0604020202020204" pitchFamily="34" charset="0"/>
                <a:ea typeface="Cambria" panose="02040503050406030204" pitchFamily="18" charset="0"/>
                <a:cs typeface="Arial" panose="020B0604020202020204" pitchFamily="34" charset="0"/>
              </a:rPr>
              <a:t>Zahl der Kinderfreibeträge</a:t>
            </a:r>
          </a:p>
          <a:p>
            <a:r>
              <a:rPr lang="de-DE" sz="863" dirty="0">
                <a:latin typeface="Arial" panose="020B0604020202020204" pitchFamily="34" charset="0"/>
                <a:ea typeface="Cambria" panose="02040503050406030204" pitchFamily="18" charset="0"/>
                <a:cs typeface="Arial" panose="020B0604020202020204" pitchFamily="34" charset="0"/>
              </a:rPr>
              <a:t>Steuerfreier Jahresbetrag</a:t>
            </a:r>
          </a:p>
          <a:p>
            <a:r>
              <a:rPr lang="de-DE" sz="863" dirty="0">
                <a:latin typeface="Arial" panose="020B0604020202020204" pitchFamily="34" charset="0"/>
                <a:ea typeface="Cambria" panose="02040503050406030204" pitchFamily="18" charset="0"/>
                <a:cs typeface="Arial" panose="020B0604020202020204" pitchFamily="34" charset="0"/>
              </a:rPr>
              <a:t>Jahreshinzurechnungsbetrag	</a:t>
            </a:r>
          </a:p>
          <a:p>
            <a:r>
              <a:rPr lang="de-DE" sz="863" dirty="0">
                <a:latin typeface="Arial" panose="020B0604020202020204" pitchFamily="34" charset="0"/>
                <a:ea typeface="Cambria" panose="02040503050406030204" pitchFamily="18" charset="0"/>
                <a:cs typeface="Arial" panose="020B0604020202020204" pitchFamily="34" charset="0"/>
              </a:rPr>
              <a:t>Kirchensteuermerkmale	</a:t>
            </a:r>
          </a:p>
        </p:txBody>
      </p:sp>
      <p:sp>
        <p:nvSpPr>
          <p:cNvPr id="20" name="Textfeld 19">
            <a:extLst>
              <a:ext uri="{FF2B5EF4-FFF2-40B4-BE49-F238E27FC236}">
                <a16:creationId xmlns:a16="http://schemas.microsoft.com/office/drawing/2014/main" id="{CB6C6DDB-D268-40AB-C431-173B26A18CEB}"/>
              </a:ext>
            </a:extLst>
          </p:cNvPr>
          <p:cNvSpPr txBox="1"/>
          <p:nvPr userDrawn="1"/>
        </p:nvSpPr>
        <p:spPr>
          <a:xfrm>
            <a:off x="435218" y="5992891"/>
            <a:ext cx="3258795" cy="1021883"/>
          </a:xfrm>
          <a:prstGeom prst="rect">
            <a:avLst/>
          </a:prstGeom>
          <a:noFill/>
        </p:spPr>
        <p:txBody>
          <a:bodyPr wrap="square" rtlCol="0">
            <a:spAutoFit/>
          </a:bodyPr>
          <a:lstStyle/>
          <a:p>
            <a:r>
              <a:rPr lang="de-DE" sz="863" b="1" dirty="0">
                <a:latin typeface="Arial" panose="020B0604020202020204" pitchFamily="34" charset="0"/>
                <a:ea typeface="Cambria" panose="02040503050406030204" pitchFamily="18" charset="0"/>
                <a:cs typeface="Arial" panose="020B0604020202020204" pitchFamily="34" charset="0"/>
              </a:rPr>
              <a:t>Anschrift und Steuernummer des Arbeitgebers:</a:t>
            </a:r>
          </a:p>
          <a:p>
            <a:r>
              <a:rPr lang="de-DE" sz="863" dirty="0">
                <a:latin typeface="Arial" panose="020B0604020202020204" pitchFamily="34" charset="0"/>
                <a:ea typeface="Cambria" panose="02040503050406030204" pitchFamily="18" charset="0"/>
                <a:cs typeface="Arial" panose="020B0604020202020204" pitchFamily="34" charset="0"/>
              </a:rPr>
              <a:t>Steuernummer: 0987654321</a:t>
            </a:r>
          </a:p>
          <a:p>
            <a:endParaRPr lang="de-DE" sz="863" dirty="0">
              <a:latin typeface="Arial" panose="020B0604020202020204" pitchFamily="34" charset="0"/>
              <a:ea typeface="Cambria" panose="02040503050406030204" pitchFamily="18" charset="0"/>
              <a:cs typeface="Arial" panose="020B0604020202020204" pitchFamily="34" charset="0"/>
            </a:endParaRPr>
          </a:p>
          <a:p>
            <a:r>
              <a:rPr lang="de-DE" sz="863" dirty="0">
                <a:latin typeface="Arial" panose="020B0604020202020204" pitchFamily="34" charset="0"/>
                <a:ea typeface="Cambria" panose="02040503050406030204" pitchFamily="18" charset="0"/>
                <a:cs typeface="Arial" panose="020B0604020202020204" pitchFamily="34" charset="0"/>
              </a:rPr>
              <a:t>Marketing GmbH</a:t>
            </a:r>
          </a:p>
          <a:p>
            <a:r>
              <a:rPr lang="de-DE" sz="863" dirty="0">
                <a:latin typeface="Arial" panose="020B0604020202020204" pitchFamily="34" charset="0"/>
                <a:ea typeface="Cambria" panose="02040503050406030204" pitchFamily="18" charset="0"/>
                <a:cs typeface="Arial" panose="020B0604020202020204" pitchFamily="34" charset="0"/>
              </a:rPr>
              <a:t>Marktstraße 12</a:t>
            </a:r>
          </a:p>
          <a:p>
            <a:r>
              <a:rPr lang="de-DE" sz="863" dirty="0">
                <a:latin typeface="Arial" panose="020B0604020202020204" pitchFamily="34" charset="0"/>
                <a:ea typeface="Cambria" panose="02040503050406030204" pitchFamily="18" charset="0"/>
                <a:cs typeface="Arial" panose="020B0604020202020204" pitchFamily="34" charset="0"/>
              </a:rPr>
              <a:t>98765 Kleinstadt (Thür.)</a:t>
            </a:r>
          </a:p>
          <a:p>
            <a:endParaRPr lang="de-DE" sz="863" dirty="0">
              <a:latin typeface="Arial" panose="020B0604020202020204" pitchFamily="34" charset="0"/>
              <a:ea typeface="Cambria" panose="02040503050406030204" pitchFamily="18" charset="0"/>
              <a:cs typeface="Arial" panose="020B0604020202020204" pitchFamily="34" charset="0"/>
            </a:endParaRPr>
          </a:p>
        </p:txBody>
      </p:sp>
      <p:sp>
        <p:nvSpPr>
          <p:cNvPr id="21" name="Textfeld 20">
            <a:extLst>
              <a:ext uri="{FF2B5EF4-FFF2-40B4-BE49-F238E27FC236}">
                <a16:creationId xmlns:a16="http://schemas.microsoft.com/office/drawing/2014/main" id="{F71A434F-140D-D6EB-6543-7518399E6A18}"/>
              </a:ext>
            </a:extLst>
          </p:cNvPr>
          <p:cNvSpPr txBox="1"/>
          <p:nvPr userDrawn="1"/>
        </p:nvSpPr>
        <p:spPr>
          <a:xfrm>
            <a:off x="247000" y="3249871"/>
            <a:ext cx="3258795" cy="889090"/>
          </a:xfrm>
          <a:prstGeom prst="rect">
            <a:avLst/>
          </a:prstGeom>
          <a:noFill/>
        </p:spPr>
        <p:txBody>
          <a:bodyPr wrap="square" rtlCol="0">
            <a:spAutoFit/>
          </a:bodyPr>
          <a:lstStyle/>
          <a:p>
            <a:pPr algn="r"/>
            <a:r>
              <a:rPr lang="de-DE" sz="863" dirty="0">
                <a:latin typeface="Arial" panose="020B0604020202020204" pitchFamily="34" charset="0"/>
                <a:ea typeface="Cambria" panose="02040503050406030204" pitchFamily="18" charset="0"/>
                <a:cs typeface="Arial" panose="020B0604020202020204" pitchFamily="34" charset="0"/>
              </a:rPr>
              <a:t>28.01.2024</a:t>
            </a:r>
          </a:p>
          <a:p>
            <a:pPr algn="r"/>
            <a:endParaRPr lang="de-DE" sz="863" dirty="0">
              <a:latin typeface="Arial" panose="020B0604020202020204" pitchFamily="34" charset="0"/>
              <a:ea typeface="Cambria" panose="02040503050406030204" pitchFamily="18" charset="0"/>
              <a:cs typeface="Arial" panose="020B0604020202020204" pitchFamily="34" charset="0"/>
            </a:endParaRPr>
          </a:p>
          <a:p>
            <a:pPr algn="r"/>
            <a:r>
              <a:rPr lang="de-DE" sz="863" dirty="0">
                <a:latin typeface="Arial" panose="020B0604020202020204" pitchFamily="34" charset="0"/>
                <a:ea typeface="Cambria" panose="02040503050406030204" pitchFamily="18" charset="0"/>
                <a:cs typeface="Arial" panose="020B0604020202020204" pitchFamily="34" charset="0"/>
              </a:rPr>
              <a:t>12345678901</a:t>
            </a:r>
          </a:p>
          <a:p>
            <a:pPr algn="r"/>
            <a:r>
              <a:rPr lang="de-DE" sz="863" dirty="0">
                <a:latin typeface="Arial" panose="020B0604020202020204" pitchFamily="34" charset="0"/>
                <a:ea typeface="Cambria" panose="02040503050406030204" pitchFamily="18" charset="0"/>
                <a:cs typeface="Arial" panose="020B0604020202020204" pitchFamily="34" charset="0"/>
              </a:rPr>
              <a:t>0001</a:t>
            </a:r>
          </a:p>
          <a:p>
            <a:pPr algn="r"/>
            <a:r>
              <a:rPr lang="de-DE" sz="863" dirty="0">
                <a:latin typeface="Arial" panose="020B0604020202020204" pitchFamily="34" charset="0"/>
                <a:ea typeface="Cambria" panose="02040503050406030204" pitchFamily="18" charset="0"/>
                <a:cs typeface="Arial" panose="020B0604020202020204" pitchFamily="34" charset="0"/>
              </a:rPr>
              <a:t>01.01.1996</a:t>
            </a:r>
          </a:p>
          <a:p>
            <a:pPr algn="r"/>
            <a:r>
              <a:rPr lang="de-DE" sz="863" dirty="0">
                <a:latin typeface="Arial" panose="020B0604020202020204" pitchFamily="34" charset="0"/>
                <a:ea typeface="Cambria" panose="02040503050406030204" pitchFamily="18" charset="0"/>
                <a:cs typeface="Arial" panose="020B0604020202020204" pitchFamily="34" charset="0"/>
              </a:rPr>
              <a:t>TRA-XX1769e072243_123</a:t>
            </a:r>
          </a:p>
        </p:txBody>
      </p:sp>
      <p:sp>
        <p:nvSpPr>
          <p:cNvPr id="22" name="Textfeld 21">
            <a:extLst>
              <a:ext uri="{FF2B5EF4-FFF2-40B4-BE49-F238E27FC236}">
                <a16:creationId xmlns:a16="http://schemas.microsoft.com/office/drawing/2014/main" id="{7CDDB03D-6107-59EC-7655-17B4F6B3EE23}"/>
              </a:ext>
            </a:extLst>
          </p:cNvPr>
          <p:cNvSpPr txBox="1"/>
          <p:nvPr userDrawn="1"/>
        </p:nvSpPr>
        <p:spPr>
          <a:xfrm>
            <a:off x="247000" y="4554942"/>
            <a:ext cx="3258795" cy="1021883"/>
          </a:xfrm>
          <a:prstGeom prst="rect">
            <a:avLst/>
          </a:prstGeom>
          <a:noFill/>
        </p:spPr>
        <p:txBody>
          <a:bodyPr wrap="square" rtlCol="0">
            <a:spAutoFit/>
          </a:bodyPr>
          <a:lstStyle/>
          <a:p>
            <a:pPr algn="r"/>
            <a:endParaRPr lang="de-DE" sz="863" dirty="0">
              <a:latin typeface="Arial" panose="020B0604020202020204" pitchFamily="34" charset="0"/>
              <a:ea typeface="Cambria" panose="02040503050406030204" pitchFamily="18" charset="0"/>
              <a:cs typeface="Arial" panose="020B0604020202020204" pitchFamily="34" charset="0"/>
            </a:endParaRPr>
          </a:p>
          <a:p>
            <a:pPr algn="r"/>
            <a:endParaRPr lang="de-DE" sz="863" dirty="0">
              <a:latin typeface="Arial" panose="020B0604020202020204" pitchFamily="34" charset="0"/>
              <a:ea typeface="Cambria" panose="02040503050406030204" pitchFamily="18" charset="0"/>
              <a:cs typeface="Arial" panose="020B0604020202020204" pitchFamily="34" charset="0"/>
            </a:endParaRPr>
          </a:p>
          <a:p>
            <a:pPr algn="r"/>
            <a:r>
              <a:rPr lang="de-DE" sz="863" dirty="0">
                <a:latin typeface="Arial" panose="020B0604020202020204" pitchFamily="34" charset="0"/>
                <a:ea typeface="Cambria" panose="02040503050406030204" pitchFamily="18" charset="0"/>
                <a:cs typeface="Arial" panose="020B0604020202020204" pitchFamily="34" charset="0"/>
              </a:rPr>
              <a:t>1 / -</a:t>
            </a:r>
          </a:p>
          <a:p>
            <a:pPr algn="r"/>
            <a:r>
              <a:rPr lang="de-DE" sz="863" dirty="0">
                <a:latin typeface="Arial" panose="020B0604020202020204" pitchFamily="34" charset="0"/>
                <a:ea typeface="Cambria" panose="02040503050406030204" pitchFamily="18" charset="0"/>
                <a:cs typeface="Arial" panose="020B0604020202020204" pitchFamily="34" charset="0"/>
              </a:rPr>
              <a:t>0,0</a:t>
            </a:r>
          </a:p>
          <a:p>
            <a:pPr algn="r"/>
            <a:r>
              <a:rPr lang="de-DE" sz="863" dirty="0">
                <a:latin typeface="Arial" panose="020B0604020202020204" pitchFamily="34" charset="0"/>
                <a:ea typeface="Cambria" panose="02040503050406030204" pitchFamily="18" charset="0"/>
                <a:cs typeface="Arial" panose="020B0604020202020204" pitchFamily="34" charset="0"/>
              </a:rPr>
              <a:t>-</a:t>
            </a:r>
          </a:p>
          <a:p>
            <a:pPr algn="r"/>
            <a:r>
              <a:rPr lang="de-DE" sz="863" dirty="0">
                <a:latin typeface="Arial" panose="020B0604020202020204" pitchFamily="34" charset="0"/>
                <a:ea typeface="Cambria" panose="02040503050406030204" pitchFamily="18" charset="0"/>
                <a:cs typeface="Arial" panose="020B0604020202020204" pitchFamily="34" charset="0"/>
              </a:rPr>
              <a:t>-</a:t>
            </a:r>
          </a:p>
          <a:p>
            <a:pPr algn="r"/>
            <a:r>
              <a:rPr lang="de-DE" sz="863" dirty="0">
                <a:latin typeface="Arial" panose="020B0604020202020204" pitchFamily="34" charset="0"/>
                <a:ea typeface="Cambria" panose="02040503050406030204" pitchFamily="18" charset="0"/>
                <a:cs typeface="Arial" panose="020B0604020202020204" pitchFamily="34" charset="0"/>
              </a:rPr>
              <a:t>ohne</a:t>
            </a:r>
          </a:p>
        </p:txBody>
      </p:sp>
      <p:sp>
        <p:nvSpPr>
          <p:cNvPr id="30" name="Rechteck: abgerundete Ecken 29">
            <a:extLst>
              <a:ext uri="{FF2B5EF4-FFF2-40B4-BE49-F238E27FC236}">
                <a16:creationId xmlns:a16="http://schemas.microsoft.com/office/drawing/2014/main" id="{BE7665A4-E589-F6D7-3BB4-A238579AAAE0}"/>
              </a:ext>
            </a:extLst>
          </p:cNvPr>
          <p:cNvSpPr/>
          <p:nvPr userDrawn="1"/>
        </p:nvSpPr>
        <p:spPr>
          <a:xfrm>
            <a:off x="634556" y="10018149"/>
            <a:ext cx="990000" cy="355969"/>
          </a:xfrm>
          <a:prstGeom prst="roundRect">
            <a:avLst>
              <a:gd name="adj" fmla="val 50000"/>
            </a:avLst>
          </a:prstGeom>
          <a:solidFill>
            <a:srgbClr val="05C9D3"/>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SE-2.1 3/4</a:t>
            </a:r>
          </a:p>
        </p:txBody>
      </p:sp>
      <p:grpSp>
        <p:nvGrpSpPr>
          <p:cNvPr id="31" name="Gruppieren 30">
            <a:extLst>
              <a:ext uri="{FF2B5EF4-FFF2-40B4-BE49-F238E27FC236}">
                <a16:creationId xmlns:a16="http://schemas.microsoft.com/office/drawing/2014/main" id="{0529BC12-EBF7-349C-C347-1A442A0C5D0A}"/>
              </a:ext>
            </a:extLst>
          </p:cNvPr>
          <p:cNvGrpSpPr>
            <a:grpSpLocks/>
          </p:cNvGrpSpPr>
          <p:nvPr userDrawn="1"/>
        </p:nvGrpSpPr>
        <p:grpSpPr>
          <a:xfrm>
            <a:off x="1709850" y="10063692"/>
            <a:ext cx="1069511" cy="253546"/>
            <a:chOff x="4740892" y="3380559"/>
            <a:chExt cx="716795" cy="169928"/>
          </a:xfrm>
        </p:grpSpPr>
        <p:pic>
          <p:nvPicPr>
            <p:cNvPr id="32" name="Grafik 31">
              <a:extLst>
                <a:ext uri="{FF2B5EF4-FFF2-40B4-BE49-F238E27FC236}">
                  <a16:creationId xmlns:a16="http://schemas.microsoft.com/office/drawing/2014/main" id="{F9450C7A-8068-2663-3EC9-95B005AA300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42151" y="3420042"/>
              <a:ext cx="615536" cy="90000"/>
            </a:xfrm>
            <a:prstGeom prst="rect">
              <a:avLst/>
            </a:prstGeom>
          </p:spPr>
        </p:pic>
        <p:sp>
          <p:nvSpPr>
            <p:cNvPr id="33" name="Textfeld 32">
              <a:extLst>
                <a:ext uri="{FF2B5EF4-FFF2-40B4-BE49-F238E27FC236}">
                  <a16:creationId xmlns:a16="http://schemas.microsoft.com/office/drawing/2014/main" id="{2A6AB341-BF0C-BA33-B9AA-E4E31EB12A9D}"/>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Tree>
    <p:extLst>
      <p:ext uri="{BB962C8B-B14F-4D97-AF65-F5344CB8AC3E}">
        <p14:creationId xmlns:p14="http://schemas.microsoft.com/office/powerpoint/2010/main" val="14692294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E-2.1 4/4">
    <p:spTree>
      <p:nvGrpSpPr>
        <p:cNvPr id="1" name=""/>
        <p:cNvGrpSpPr/>
        <p:nvPr/>
      </p:nvGrpSpPr>
      <p:grpSpPr>
        <a:xfrm>
          <a:off x="0" y="0"/>
          <a:ext cx="0" cy="0"/>
          <a:chOff x="0" y="0"/>
          <a:chExt cx="0" cy="0"/>
        </a:xfrm>
      </p:grpSpPr>
      <p:sp>
        <p:nvSpPr>
          <p:cNvPr id="3" name="Rechteck: abgerundete Ecken 2">
            <a:extLst>
              <a:ext uri="{FF2B5EF4-FFF2-40B4-BE49-F238E27FC236}">
                <a16:creationId xmlns:a16="http://schemas.microsoft.com/office/drawing/2014/main" id="{E4EAFCAD-BEDA-22BD-CFA0-9F5DDF638A44}"/>
              </a:ext>
            </a:extLst>
          </p:cNvPr>
          <p:cNvSpPr/>
          <p:nvPr userDrawn="1"/>
        </p:nvSpPr>
        <p:spPr>
          <a:xfrm>
            <a:off x="634556" y="10018149"/>
            <a:ext cx="990000" cy="355969"/>
          </a:xfrm>
          <a:prstGeom prst="roundRect">
            <a:avLst>
              <a:gd name="adj" fmla="val 50000"/>
            </a:avLst>
          </a:prstGeom>
          <a:solidFill>
            <a:srgbClr val="05C9D3"/>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SE-2.1 4/4</a:t>
            </a:r>
          </a:p>
        </p:txBody>
      </p:sp>
      <p:grpSp>
        <p:nvGrpSpPr>
          <p:cNvPr id="4" name="Gruppieren 3">
            <a:extLst>
              <a:ext uri="{FF2B5EF4-FFF2-40B4-BE49-F238E27FC236}">
                <a16:creationId xmlns:a16="http://schemas.microsoft.com/office/drawing/2014/main" id="{18A8837B-0787-DFBF-77C3-131268BE70A5}"/>
              </a:ext>
            </a:extLst>
          </p:cNvPr>
          <p:cNvGrpSpPr>
            <a:grpSpLocks/>
          </p:cNvGrpSpPr>
          <p:nvPr userDrawn="1"/>
        </p:nvGrpSpPr>
        <p:grpSpPr>
          <a:xfrm>
            <a:off x="1709850" y="10063692"/>
            <a:ext cx="1069511" cy="253546"/>
            <a:chOff x="4740892" y="3380559"/>
            <a:chExt cx="716795" cy="169928"/>
          </a:xfrm>
        </p:grpSpPr>
        <p:pic>
          <p:nvPicPr>
            <p:cNvPr id="5" name="Grafik 4">
              <a:extLst>
                <a:ext uri="{FF2B5EF4-FFF2-40B4-BE49-F238E27FC236}">
                  <a16:creationId xmlns:a16="http://schemas.microsoft.com/office/drawing/2014/main" id="{0241BDF1-514D-2F16-1000-9CC8623D693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42151" y="3420042"/>
              <a:ext cx="615536" cy="90000"/>
            </a:xfrm>
            <a:prstGeom prst="rect">
              <a:avLst/>
            </a:prstGeom>
          </p:spPr>
        </p:pic>
        <p:sp>
          <p:nvSpPr>
            <p:cNvPr id="6" name="Textfeld 5">
              <a:extLst>
                <a:ext uri="{FF2B5EF4-FFF2-40B4-BE49-F238E27FC236}">
                  <a16:creationId xmlns:a16="http://schemas.microsoft.com/office/drawing/2014/main" id="{18CBBBC8-9791-E8A9-CA27-DDDADA45E169}"/>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graphicFrame>
        <p:nvGraphicFramePr>
          <p:cNvPr id="7" name="Tabelle 6">
            <a:extLst>
              <a:ext uri="{FF2B5EF4-FFF2-40B4-BE49-F238E27FC236}">
                <a16:creationId xmlns:a16="http://schemas.microsoft.com/office/drawing/2014/main" id="{C41570A4-B942-B238-949A-B5F504053159}"/>
              </a:ext>
            </a:extLst>
          </p:cNvPr>
          <p:cNvGraphicFramePr>
            <a:graphicFrameLocks/>
          </p:cNvGraphicFramePr>
          <p:nvPr userDrawn="1"/>
        </p:nvGraphicFramePr>
        <p:xfrm>
          <a:off x="5866896" y="9209320"/>
          <a:ext cx="908147" cy="266403"/>
        </p:xfrm>
        <a:graphic>
          <a:graphicData uri="http://schemas.openxmlformats.org/drawingml/2006/table">
            <a:tbl>
              <a:tblPr bandRow="1">
                <a:tableStyleId>{5C22544A-7EE6-4342-B048-85BDC9FD1C3A}</a:tableStyleId>
              </a:tblPr>
              <a:tblGrid>
                <a:gridCol w="105126">
                  <a:extLst>
                    <a:ext uri="{9D8B030D-6E8A-4147-A177-3AD203B41FA5}">
                      <a16:colId xmlns:a16="http://schemas.microsoft.com/office/drawing/2014/main" val="3477894444"/>
                    </a:ext>
                  </a:extLst>
                </a:gridCol>
                <a:gridCol w="115607">
                  <a:extLst>
                    <a:ext uri="{9D8B030D-6E8A-4147-A177-3AD203B41FA5}">
                      <a16:colId xmlns:a16="http://schemas.microsoft.com/office/drawing/2014/main" val="753577518"/>
                    </a:ext>
                  </a:extLst>
                </a:gridCol>
                <a:gridCol w="115284">
                  <a:extLst>
                    <a:ext uri="{9D8B030D-6E8A-4147-A177-3AD203B41FA5}">
                      <a16:colId xmlns:a16="http://schemas.microsoft.com/office/drawing/2014/main" val="3859799681"/>
                    </a:ext>
                  </a:extLst>
                </a:gridCol>
                <a:gridCol w="115284">
                  <a:extLst>
                    <a:ext uri="{9D8B030D-6E8A-4147-A177-3AD203B41FA5}">
                      <a16:colId xmlns:a16="http://schemas.microsoft.com/office/drawing/2014/main" val="1759908521"/>
                    </a:ext>
                  </a:extLst>
                </a:gridCol>
                <a:gridCol w="118416">
                  <a:extLst>
                    <a:ext uri="{9D8B030D-6E8A-4147-A177-3AD203B41FA5}">
                      <a16:colId xmlns:a16="http://schemas.microsoft.com/office/drawing/2014/main" val="1889152553"/>
                    </a:ext>
                  </a:extLst>
                </a:gridCol>
                <a:gridCol w="105126">
                  <a:extLst>
                    <a:ext uri="{9D8B030D-6E8A-4147-A177-3AD203B41FA5}">
                      <a16:colId xmlns:a16="http://schemas.microsoft.com/office/drawing/2014/main" val="1296873018"/>
                    </a:ext>
                  </a:extLst>
                </a:gridCol>
                <a:gridCol w="115910">
                  <a:extLst>
                    <a:ext uri="{9D8B030D-6E8A-4147-A177-3AD203B41FA5}">
                      <a16:colId xmlns:a16="http://schemas.microsoft.com/office/drawing/2014/main" val="2800389556"/>
                    </a:ext>
                  </a:extLst>
                </a:gridCol>
                <a:gridCol w="117394">
                  <a:extLst>
                    <a:ext uri="{9D8B030D-6E8A-4147-A177-3AD203B41FA5}">
                      <a16:colId xmlns:a16="http://schemas.microsoft.com/office/drawing/2014/main" val="213393704"/>
                    </a:ext>
                  </a:extLst>
                </a:gridCol>
              </a:tblGrid>
              <a:tr h="144483">
                <a:tc>
                  <a:txBody>
                    <a:bodyPr/>
                    <a:lstStyle/>
                    <a:p>
                      <a:pPr algn="l"/>
                      <a:endParaRPr lang="de-DE" sz="500" b="0" spc="0" baseline="0" dirty="0">
                        <a:latin typeface="Arial Narrow" panose="020B0606020202030204" pitchFamily="34" charset="0"/>
                        <a:ea typeface="Cambria" panose="02040503050406030204" pitchFamily="18" charset="0"/>
                      </a:endParaRPr>
                    </a:p>
                  </a:txBody>
                  <a:tcPr marL="38856" marR="0" marT="0" marB="0" anchor="ctr">
                    <a:lnL w="12700" cmpd="sng">
                      <a:noFill/>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12700" cmpd="sng">
                      <a:noFill/>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695455"/>
                  </a:ext>
                </a:extLst>
              </a:tr>
              <a:tr h="115143">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07053882"/>
                  </a:ext>
                </a:extLst>
              </a:tr>
            </a:tbl>
          </a:graphicData>
        </a:graphic>
      </p:graphicFrame>
      <p:graphicFrame>
        <p:nvGraphicFramePr>
          <p:cNvPr id="8" name="Tabelle 7">
            <a:extLst>
              <a:ext uri="{FF2B5EF4-FFF2-40B4-BE49-F238E27FC236}">
                <a16:creationId xmlns:a16="http://schemas.microsoft.com/office/drawing/2014/main" id="{DE35E2BE-98CA-6947-0665-FCF5BF40F494}"/>
              </a:ext>
            </a:extLst>
          </p:cNvPr>
          <p:cNvGraphicFramePr>
            <a:graphicFrameLocks/>
          </p:cNvGraphicFramePr>
          <p:nvPr userDrawn="1"/>
        </p:nvGraphicFramePr>
        <p:xfrm>
          <a:off x="627071" y="9208882"/>
          <a:ext cx="5158113" cy="266403"/>
        </p:xfrm>
        <a:graphic>
          <a:graphicData uri="http://schemas.openxmlformats.org/drawingml/2006/table">
            <a:tbl>
              <a:tblPr bandRow="1">
                <a:tableStyleId>{5C22544A-7EE6-4342-B048-85BDC9FD1C3A}</a:tableStyleId>
              </a:tblPr>
              <a:tblGrid>
                <a:gridCol w="127874">
                  <a:extLst>
                    <a:ext uri="{9D8B030D-6E8A-4147-A177-3AD203B41FA5}">
                      <a16:colId xmlns:a16="http://schemas.microsoft.com/office/drawing/2014/main" val="3477894444"/>
                    </a:ext>
                  </a:extLst>
                </a:gridCol>
                <a:gridCol w="632311">
                  <a:extLst>
                    <a:ext uri="{9D8B030D-6E8A-4147-A177-3AD203B41FA5}">
                      <a16:colId xmlns:a16="http://schemas.microsoft.com/office/drawing/2014/main" val="753577518"/>
                    </a:ext>
                  </a:extLst>
                </a:gridCol>
                <a:gridCol w="630543">
                  <a:extLst>
                    <a:ext uri="{9D8B030D-6E8A-4147-A177-3AD203B41FA5}">
                      <a16:colId xmlns:a16="http://schemas.microsoft.com/office/drawing/2014/main" val="3859799681"/>
                    </a:ext>
                  </a:extLst>
                </a:gridCol>
                <a:gridCol w="644250">
                  <a:extLst>
                    <a:ext uri="{9D8B030D-6E8A-4147-A177-3AD203B41FA5}">
                      <a16:colId xmlns:a16="http://schemas.microsoft.com/office/drawing/2014/main" val="3694592253"/>
                    </a:ext>
                  </a:extLst>
                </a:gridCol>
                <a:gridCol w="630543">
                  <a:extLst>
                    <a:ext uri="{9D8B030D-6E8A-4147-A177-3AD203B41FA5}">
                      <a16:colId xmlns:a16="http://schemas.microsoft.com/office/drawing/2014/main" val="1759908521"/>
                    </a:ext>
                  </a:extLst>
                </a:gridCol>
                <a:gridCol w="647677">
                  <a:extLst>
                    <a:ext uri="{9D8B030D-6E8A-4147-A177-3AD203B41FA5}">
                      <a16:colId xmlns:a16="http://schemas.microsoft.com/office/drawing/2014/main" val="1889152553"/>
                    </a:ext>
                  </a:extLst>
                </a:gridCol>
                <a:gridCol w="633970">
                  <a:extLst>
                    <a:ext uri="{9D8B030D-6E8A-4147-A177-3AD203B41FA5}">
                      <a16:colId xmlns:a16="http://schemas.microsoft.com/office/drawing/2014/main" val="1296873018"/>
                    </a:ext>
                  </a:extLst>
                </a:gridCol>
                <a:gridCol w="568859">
                  <a:extLst>
                    <a:ext uri="{9D8B030D-6E8A-4147-A177-3AD203B41FA5}">
                      <a16:colId xmlns:a16="http://schemas.microsoft.com/office/drawing/2014/main" val="2800389556"/>
                    </a:ext>
                  </a:extLst>
                </a:gridCol>
                <a:gridCol w="642086">
                  <a:extLst>
                    <a:ext uri="{9D8B030D-6E8A-4147-A177-3AD203B41FA5}">
                      <a16:colId xmlns:a16="http://schemas.microsoft.com/office/drawing/2014/main" val="213393704"/>
                    </a:ext>
                  </a:extLst>
                </a:gridCol>
              </a:tblGrid>
              <a:tr h="144483">
                <a:tc>
                  <a:txBody>
                    <a:bodyPr/>
                    <a:lstStyle/>
                    <a:p>
                      <a:pPr algn="l"/>
                      <a:endParaRPr lang="de-DE" sz="500" b="0" spc="0" baseline="0" dirty="0">
                        <a:latin typeface="Arial Narrow" panose="020B0606020202030204" pitchFamily="34" charset="0"/>
                        <a:ea typeface="Cambria" panose="02040503050406030204" pitchFamily="18" charset="0"/>
                      </a:endParaRPr>
                    </a:p>
                  </a:txBody>
                  <a:tcPr marL="38856" marR="0" marT="0" marB="0" anchor="ctr">
                    <a:lnL w="12700" cmpd="sng">
                      <a:noFill/>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12700" cmpd="sng">
                      <a:noFill/>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695455"/>
                  </a:ext>
                </a:extLst>
              </a:tr>
              <a:tr h="115143">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07053882"/>
                  </a:ext>
                </a:extLst>
              </a:tr>
            </a:tbl>
          </a:graphicData>
        </a:graphic>
      </p:graphicFrame>
      <p:graphicFrame>
        <p:nvGraphicFramePr>
          <p:cNvPr id="9" name="Tabelle 8">
            <a:extLst>
              <a:ext uri="{FF2B5EF4-FFF2-40B4-BE49-F238E27FC236}">
                <a16:creationId xmlns:a16="http://schemas.microsoft.com/office/drawing/2014/main" id="{F0945571-C2F2-9A80-CC34-DD1613FDFFF9}"/>
              </a:ext>
            </a:extLst>
          </p:cNvPr>
          <p:cNvGraphicFramePr>
            <a:graphicFrameLocks/>
          </p:cNvGraphicFramePr>
          <p:nvPr userDrawn="1"/>
        </p:nvGraphicFramePr>
        <p:xfrm>
          <a:off x="5144146" y="3806461"/>
          <a:ext cx="638082" cy="5664702"/>
        </p:xfrm>
        <a:graphic>
          <a:graphicData uri="http://schemas.openxmlformats.org/drawingml/2006/table">
            <a:tbl>
              <a:tblPr bandRow="1">
                <a:tableStyleId>{5C22544A-7EE6-4342-B048-85BDC9FD1C3A}</a:tableStyleId>
              </a:tblPr>
              <a:tblGrid>
                <a:gridCol w="638082">
                  <a:extLst>
                    <a:ext uri="{9D8B030D-6E8A-4147-A177-3AD203B41FA5}">
                      <a16:colId xmlns:a16="http://schemas.microsoft.com/office/drawing/2014/main" val="3477894444"/>
                    </a:ext>
                  </a:extLst>
                </a:gridCol>
              </a:tblGrid>
              <a:tr h="3152437">
                <a:tc>
                  <a:txBody>
                    <a:bodyPr/>
                    <a:lstStyle/>
                    <a:p>
                      <a:pPr algn="r"/>
                      <a:endParaRPr lang="de-DE" sz="500" b="0" spc="0" baseline="0" dirty="0">
                        <a:latin typeface="Arial Narrow" panose="020B0606020202030204" pitchFamily="34" charset="0"/>
                        <a:ea typeface="Cambria" panose="02040503050406030204" pitchFamily="18" charset="0"/>
                      </a:endParaRPr>
                    </a:p>
                  </a:txBody>
                  <a:tcPr marL="38856" marR="38856" marT="0" marB="0" anchor="ctr">
                    <a:lnL w="12700" cmpd="sng">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695455"/>
                  </a:ext>
                </a:extLst>
              </a:tr>
              <a:tr h="2512265">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ap="flat" cmpd="sng" algn="ctr">
                      <a:solidFill>
                        <a:schemeClr val="tx1"/>
                      </a:solid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07053882"/>
                  </a:ext>
                </a:extLst>
              </a:tr>
            </a:tbl>
          </a:graphicData>
        </a:graphic>
      </p:graphicFrame>
      <p:sp>
        <p:nvSpPr>
          <p:cNvPr id="10" name="Textfeld 9">
            <a:extLst>
              <a:ext uri="{FF2B5EF4-FFF2-40B4-BE49-F238E27FC236}">
                <a16:creationId xmlns:a16="http://schemas.microsoft.com/office/drawing/2014/main" id="{23329C90-069B-4C62-7275-F2FE06307045}"/>
              </a:ext>
            </a:extLst>
          </p:cNvPr>
          <p:cNvSpPr txBox="1">
            <a:spLocks/>
          </p:cNvSpPr>
          <p:nvPr userDrawn="1"/>
        </p:nvSpPr>
        <p:spPr>
          <a:xfrm>
            <a:off x="531178" y="757569"/>
            <a:ext cx="4315106" cy="258404"/>
          </a:xfrm>
          <a:prstGeom prst="rect">
            <a:avLst/>
          </a:prstGeom>
          <a:noFill/>
        </p:spPr>
        <p:txBody>
          <a:bodyPr wrap="square" rtlCol="0">
            <a:spAutoFit/>
          </a:bodyPr>
          <a:lstStyle/>
          <a:p>
            <a:r>
              <a:rPr lang="de-DE" sz="1079" b="1" dirty="0">
                <a:latin typeface="Arial Narrow" panose="020B0606020202030204" pitchFamily="34" charset="0"/>
                <a:ea typeface="Cambria" panose="02040503050406030204" pitchFamily="18" charset="0"/>
                <a:cs typeface="Courier New" panose="02070309020205020404" pitchFamily="49" charset="0"/>
              </a:rPr>
              <a:t>Abrechnung der Brutto/Netto-Bezüge	</a:t>
            </a:r>
            <a:r>
              <a:rPr lang="de-DE" sz="756" dirty="0">
                <a:latin typeface="Courier New" panose="02070309020205020404" pitchFamily="49" charset="0"/>
                <a:ea typeface="Cambria" panose="02040503050406030204" pitchFamily="18" charset="0"/>
                <a:cs typeface="Courier New" panose="02070309020205020404" pitchFamily="49" charset="0"/>
              </a:rPr>
              <a:t>für Dezember 2023</a:t>
            </a:r>
            <a:endParaRPr lang="de-DE" sz="756" b="1" dirty="0">
              <a:latin typeface="Courier New" panose="02070309020205020404" pitchFamily="49" charset="0"/>
              <a:ea typeface="Cambria" panose="02040503050406030204" pitchFamily="18" charset="0"/>
              <a:cs typeface="Courier New" panose="02070309020205020404" pitchFamily="49" charset="0"/>
            </a:endParaRPr>
          </a:p>
        </p:txBody>
      </p:sp>
      <p:sp>
        <p:nvSpPr>
          <p:cNvPr id="11" name="Textfeld 10">
            <a:extLst>
              <a:ext uri="{FF2B5EF4-FFF2-40B4-BE49-F238E27FC236}">
                <a16:creationId xmlns:a16="http://schemas.microsoft.com/office/drawing/2014/main" id="{549564C5-ACFF-DD3D-DAE7-E3ECE4BF2E4D}"/>
              </a:ext>
            </a:extLst>
          </p:cNvPr>
          <p:cNvSpPr txBox="1">
            <a:spLocks/>
          </p:cNvSpPr>
          <p:nvPr userDrawn="1"/>
        </p:nvSpPr>
        <p:spPr>
          <a:xfrm>
            <a:off x="4646148" y="670622"/>
            <a:ext cx="2143845" cy="208647"/>
          </a:xfrm>
          <a:prstGeom prst="rect">
            <a:avLst/>
          </a:prstGeom>
          <a:noFill/>
        </p:spPr>
        <p:txBody>
          <a:bodyPr wrap="square" rtlCol="0">
            <a:spAutoFit/>
          </a:bodyPr>
          <a:lstStyle/>
          <a:p>
            <a:pPr algn="r"/>
            <a:r>
              <a:rPr lang="de-DE" sz="756" dirty="0">
                <a:latin typeface="Courier New" panose="02070309020205020404" pitchFamily="49" charset="0"/>
                <a:ea typeface="Cambria" panose="02040503050406030204" pitchFamily="18" charset="0"/>
                <a:cs typeface="Courier New" panose="02070309020205020404" pitchFamily="49" charset="0"/>
              </a:rPr>
              <a:t>1AB/1A		123456/12345/1</a:t>
            </a:r>
          </a:p>
        </p:txBody>
      </p:sp>
      <p:sp>
        <p:nvSpPr>
          <p:cNvPr id="12" name="Textfeld 11">
            <a:extLst>
              <a:ext uri="{FF2B5EF4-FFF2-40B4-BE49-F238E27FC236}">
                <a16:creationId xmlns:a16="http://schemas.microsoft.com/office/drawing/2014/main" id="{6171C532-0583-E5B2-5959-4E5E2E05D914}"/>
              </a:ext>
            </a:extLst>
          </p:cNvPr>
          <p:cNvSpPr txBox="1">
            <a:spLocks/>
          </p:cNvSpPr>
          <p:nvPr userDrawn="1"/>
        </p:nvSpPr>
        <p:spPr>
          <a:xfrm>
            <a:off x="4646148" y="795193"/>
            <a:ext cx="2143845" cy="225126"/>
          </a:xfrm>
          <a:prstGeom prst="rect">
            <a:avLst/>
          </a:prstGeom>
          <a:noFill/>
        </p:spPr>
        <p:txBody>
          <a:bodyPr wrap="square" rtlCol="0">
            <a:spAutoFit/>
          </a:bodyPr>
          <a:lstStyle/>
          <a:p>
            <a:pPr algn="r"/>
            <a:r>
              <a:rPr lang="de-DE" sz="756" dirty="0">
                <a:latin typeface="Courier New" panose="02070309020205020404" pitchFamily="49" charset="0"/>
                <a:ea typeface="Cambria" panose="02040503050406030204" pitchFamily="18" charset="0"/>
                <a:cs typeface="Courier New" panose="02070309020205020404" pitchFamily="49" charset="0"/>
              </a:rPr>
              <a:t>29.12.2023</a:t>
            </a:r>
            <a:r>
              <a:rPr lang="de-DE" sz="863" b="1" dirty="0">
                <a:latin typeface="Arial Narrow" panose="020B0606020202030204" pitchFamily="34" charset="0"/>
                <a:ea typeface="Cambria" panose="02040503050406030204" pitchFamily="18" charset="0"/>
                <a:cs typeface="Courier New" panose="02070309020205020404" pitchFamily="49" charset="0"/>
              </a:rPr>
              <a:t>   </a:t>
            </a:r>
            <a:r>
              <a:rPr lang="de-DE" sz="540" dirty="0">
                <a:latin typeface="Arial Narrow" panose="020B0606020202030204" pitchFamily="34" charset="0"/>
                <a:ea typeface="Cambria" panose="02040503050406030204" pitchFamily="18" charset="0"/>
                <a:cs typeface="Courier New" panose="02070309020205020404" pitchFamily="49" charset="0"/>
              </a:rPr>
              <a:t>Blatt</a:t>
            </a:r>
            <a:r>
              <a:rPr lang="de-DE" sz="863" b="1" dirty="0">
                <a:latin typeface="Arial Narrow" panose="020B0606020202030204" pitchFamily="34" charset="0"/>
                <a:ea typeface="Cambria" panose="02040503050406030204" pitchFamily="18" charset="0"/>
                <a:cs typeface="Courier New" panose="02070309020205020404" pitchFamily="49" charset="0"/>
              </a:rPr>
              <a:t> </a:t>
            </a:r>
            <a:r>
              <a:rPr lang="de-DE" sz="756" dirty="0">
                <a:latin typeface="Courier New" panose="02070309020205020404" pitchFamily="49" charset="0"/>
                <a:ea typeface="Cambria" panose="02040503050406030204" pitchFamily="18" charset="0"/>
                <a:cs typeface="Courier New" panose="02070309020205020404" pitchFamily="49" charset="0"/>
              </a:rPr>
              <a:t>1</a:t>
            </a:r>
          </a:p>
        </p:txBody>
      </p:sp>
      <p:graphicFrame>
        <p:nvGraphicFramePr>
          <p:cNvPr id="13" name="Tabelle 10">
            <a:extLst>
              <a:ext uri="{FF2B5EF4-FFF2-40B4-BE49-F238E27FC236}">
                <a16:creationId xmlns:a16="http://schemas.microsoft.com/office/drawing/2014/main" id="{8A026444-4E85-F73C-1C41-CB247CCA0852}"/>
              </a:ext>
            </a:extLst>
          </p:cNvPr>
          <p:cNvGraphicFramePr>
            <a:graphicFrameLocks/>
          </p:cNvGraphicFramePr>
          <p:nvPr userDrawn="1"/>
        </p:nvGraphicFramePr>
        <p:xfrm>
          <a:off x="5057371" y="965921"/>
          <a:ext cx="1732620" cy="1139372"/>
        </p:xfrm>
        <a:graphic>
          <a:graphicData uri="http://schemas.openxmlformats.org/drawingml/2006/table">
            <a:tbl>
              <a:tblPr bandRow="1">
                <a:tableStyleId>{5C22544A-7EE6-4342-B048-85BDC9FD1C3A}</a:tableStyleId>
              </a:tblPr>
              <a:tblGrid>
                <a:gridCol w="433155">
                  <a:extLst>
                    <a:ext uri="{9D8B030D-6E8A-4147-A177-3AD203B41FA5}">
                      <a16:colId xmlns:a16="http://schemas.microsoft.com/office/drawing/2014/main" val="3477894444"/>
                    </a:ext>
                  </a:extLst>
                </a:gridCol>
                <a:gridCol w="433155">
                  <a:extLst>
                    <a:ext uri="{9D8B030D-6E8A-4147-A177-3AD203B41FA5}">
                      <a16:colId xmlns:a16="http://schemas.microsoft.com/office/drawing/2014/main" val="3859799681"/>
                    </a:ext>
                  </a:extLst>
                </a:gridCol>
                <a:gridCol w="433155">
                  <a:extLst>
                    <a:ext uri="{9D8B030D-6E8A-4147-A177-3AD203B41FA5}">
                      <a16:colId xmlns:a16="http://schemas.microsoft.com/office/drawing/2014/main" val="3694592253"/>
                    </a:ext>
                  </a:extLst>
                </a:gridCol>
                <a:gridCol w="433155">
                  <a:extLst>
                    <a:ext uri="{9D8B030D-6E8A-4147-A177-3AD203B41FA5}">
                      <a16:colId xmlns:a16="http://schemas.microsoft.com/office/drawing/2014/main" val="1759908521"/>
                    </a:ext>
                  </a:extLst>
                </a:gridCol>
              </a:tblGrid>
              <a:tr h="170336">
                <a:tc>
                  <a:txBody>
                    <a:bodyPr/>
                    <a:lstStyle/>
                    <a:p>
                      <a:r>
                        <a:rPr lang="de-DE" sz="500" spc="0" baseline="0" dirty="0">
                          <a:latin typeface="Arial Narrow" panose="020B0606020202030204" pitchFamily="34" charset="0"/>
                          <a:ea typeface="Cambria" panose="02040503050406030204" pitchFamily="18" charset="0"/>
                        </a:rPr>
                        <a:t>VJ </a:t>
                      </a:r>
                      <a:r>
                        <a:rPr lang="de-DE" sz="500" spc="0" baseline="0" dirty="0" err="1">
                          <a:latin typeface="Arial Narrow" panose="020B0606020202030204" pitchFamily="34" charset="0"/>
                          <a:ea typeface="Cambria" panose="02040503050406030204" pitchFamily="18" charset="0"/>
                        </a:rPr>
                        <a:t>Url</a:t>
                      </a:r>
                      <a:r>
                        <a:rPr lang="de-DE" sz="500" spc="0" baseline="0" dirty="0">
                          <a:latin typeface="Arial Narrow" panose="020B0606020202030204" pitchFamily="34" charset="0"/>
                          <a:ea typeface="Cambria" panose="02040503050406030204" pitchFamily="18" charset="0"/>
                        </a:rPr>
                        <a:t>. üb</a:t>
                      </a:r>
                    </a:p>
                  </a:txBody>
                  <a:tcPr marL="38856" marR="0" marT="0" marB="0" anchor="ctr">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de-DE" sz="500" spc="0" baseline="0" dirty="0" err="1">
                          <a:latin typeface="Arial Narrow" panose="020B0606020202030204" pitchFamily="34" charset="0"/>
                          <a:ea typeface="Cambria" panose="02040503050406030204" pitchFamily="18" charset="0"/>
                        </a:rPr>
                        <a:t>Url</a:t>
                      </a:r>
                      <a:r>
                        <a:rPr lang="de-DE" sz="500" spc="0" baseline="0" dirty="0">
                          <a:latin typeface="Arial Narrow" panose="020B0606020202030204" pitchFamily="34" charset="0"/>
                          <a:ea typeface="Cambria" panose="02040503050406030204" pitchFamily="18" charset="0"/>
                        </a:rPr>
                        <a:t>. </a:t>
                      </a:r>
                      <a:r>
                        <a:rPr lang="de-DE" sz="500" spc="0" baseline="0" dirty="0" err="1">
                          <a:latin typeface="Arial Narrow" panose="020B0606020202030204" pitchFamily="34" charset="0"/>
                          <a:ea typeface="Cambria" panose="02040503050406030204" pitchFamily="18" charset="0"/>
                        </a:rPr>
                        <a:t>Anspr</a:t>
                      </a:r>
                      <a:r>
                        <a:rPr lang="de-DE" sz="500" spc="0" baseline="0" dirty="0">
                          <a:latin typeface="Arial Narrow" panose="020B0606020202030204" pitchFamily="34" charset="0"/>
                          <a:ea typeface="Cambria" panose="02040503050406030204" pitchFamily="18" charset="0"/>
                        </a:rPr>
                        <a:t>.</a:t>
                      </a: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de-DE" sz="500" spc="0" baseline="0" dirty="0" err="1">
                          <a:latin typeface="Arial Narrow" panose="020B0606020202030204" pitchFamily="34" charset="0"/>
                          <a:ea typeface="Cambria" panose="02040503050406030204" pitchFamily="18" charset="0"/>
                        </a:rPr>
                        <a:t>Url</a:t>
                      </a:r>
                      <a:r>
                        <a:rPr lang="de-DE" sz="500" spc="0" baseline="0" dirty="0">
                          <a:latin typeface="Arial Narrow" panose="020B0606020202030204" pitchFamily="34" charset="0"/>
                          <a:ea typeface="Cambria" panose="02040503050406030204" pitchFamily="18" charset="0"/>
                        </a:rPr>
                        <a:t>. </a:t>
                      </a:r>
                      <a:r>
                        <a:rPr lang="de-DE" sz="500" spc="0" baseline="0" dirty="0" err="1">
                          <a:latin typeface="Arial Narrow" panose="020B0606020202030204" pitchFamily="34" charset="0"/>
                          <a:ea typeface="Cambria" panose="02040503050406030204" pitchFamily="18" charset="0"/>
                        </a:rPr>
                        <a:t>Tg</a:t>
                      </a:r>
                      <a:r>
                        <a:rPr lang="de-DE" sz="500" spc="0" baseline="0" dirty="0">
                          <a:latin typeface="Arial Narrow" panose="020B0606020202030204" pitchFamily="34" charset="0"/>
                          <a:ea typeface="Cambria" panose="02040503050406030204" pitchFamily="18" charset="0"/>
                        </a:rPr>
                        <a:t>. Gen.</a:t>
                      </a: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de-DE" sz="500" spc="0" baseline="0" dirty="0">
                          <a:latin typeface="Arial Narrow" panose="020B0606020202030204" pitchFamily="34" charset="0"/>
                          <a:ea typeface="Cambria" panose="02040503050406030204" pitchFamily="18" charset="0"/>
                        </a:rPr>
                        <a:t>Resturlaub</a:t>
                      </a:r>
                    </a:p>
                  </a:txBody>
                  <a:tcPr marL="38856" marR="0" marT="0" marB="0" anchor="ctr">
                    <a:lnL w="3175"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0695455"/>
                  </a:ext>
                </a:extLst>
              </a:tr>
              <a:tr h="115143">
                <a:tc>
                  <a:txBody>
                    <a:bodyPr/>
                    <a:lstStyle/>
                    <a:p>
                      <a:endParaRPr lang="de-DE" sz="800" spc="0" baseline="0" dirty="0">
                        <a:latin typeface="Arial Narrow" panose="020B0606020202030204" pitchFamily="34" charset="0"/>
                        <a:ea typeface="Cambria" panose="02040503050406030204" pitchFamily="18" charset="0"/>
                      </a:endParaRPr>
                    </a:p>
                  </a:txBody>
                  <a:tcPr marL="38856" marR="0" marT="0" marB="0">
                    <a:lnB w="3175" cap="flat" cmpd="sng" algn="ctr">
                      <a:solidFill>
                        <a:schemeClr val="tx1"/>
                      </a:solidFill>
                      <a:prstDash val="solid"/>
                      <a:round/>
                      <a:headEnd type="none" w="med" len="med"/>
                      <a:tailEnd type="none" w="med" len="med"/>
                    </a:lnB>
                    <a:noFill/>
                  </a:tcPr>
                </a:tc>
                <a:tc>
                  <a:txBody>
                    <a:bodyPr/>
                    <a:lstStyle/>
                    <a:p>
                      <a:pPr algn="ctr"/>
                      <a:r>
                        <a:rPr lang="de-DE" sz="800" spc="0" baseline="0" dirty="0">
                          <a:latin typeface="Courier New" panose="02070309020205020404" pitchFamily="49" charset="0"/>
                          <a:ea typeface="Cambria" panose="02040503050406030204" pitchFamily="18" charset="0"/>
                          <a:cs typeface="Courier New" panose="02070309020205020404" pitchFamily="49" charset="0"/>
                        </a:rPr>
                        <a:t>30,0</a:t>
                      </a:r>
                    </a:p>
                  </a:txBody>
                  <a:tcPr marL="38856" marR="0" marT="0" marB="0">
                    <a:lnB w="3175" cap="flat" cmpd="sng" algn="ctr">
                      <a:solidFill>
                        <a:schemeClr val="tx1"/>
                      </a:solidFill>
                      <a:prstDash val="solid"/>
                      <a:round/>
                      <a:headEnd type="none" w="med" len="med"/>
                      <a:tailEnd type="none" w="med" len="med"/>
                    </a:lnB>
                    <a:noFill/>
                  </a:tcPr>
                </a:tc>
                <a:tc>
                  <a:txBody>
                    <a:bodyPr/>
                    <a:lstStyle/>
                    <a:p>
                      <a:pPr algn="ctr"/>
                      <a:r>
                        <a:rPr lang="de-DE" sz="800" spc="0" baseline="0" dirty="0">
                          <a:latin typeface="Courier New" panose="02070309020205020404" pitchFamily="49" charset="0"/>
                          <a:ea typeface="Cambria" panose="02040503050406030204" pitchFamily="18" charset="0"/>
                          <a:cs typeface="Courier New" panose="02070309020205020404" pitchFamily="49" charset="0"/>
                        </a:rPr>
                        <a:t>28,0</a:t>
                      </a:r>
                    </a:p>
                  </a:txBody>
                  <a:tcPr marL="38856" marR="0" marT="0" marB="0">
                    <a:lnB w="3175" cap="flat" cmpd="sng" algn="ctr">
                      <a:solidFill>
                        <a:schemeClr val="tx1"/>
                      </a:solidFill>
                      <a:prstDash val="solid"/>
                      <a:round/>
                      <a:headEnd type="none" w="med" len="med"/>
                      <a:tailEnd type="none" w="med" len="med"/>
                    </a:lnB>
                    <a:noFill/>
                  </a:tcPr>
                </a:tc>
                <a:tc>
                  <a:txBody>
                    <a:bodyPr/>
                    <a:lstStyle/>
                    <a:p>
                      <a:pPr algn="ctr"/>
                      <a:r>
                        <a:rPr lang="de-DE" sz="800" spc="0" baseline="0" dirty="0">
                          <a:latin typeface="Courier New" panose="02070309020205020404" pitchFamily="49" charset="0"/>
                          <a:ea typeface="Cambria" panose="02040503050406030204" pitchFamily="18" charset="0"/>
                          <a:cs typeface="Courier New" panose="02070309020205020404" pitchFamily="49" charset="0"/>
                        </a:rPr>
                        <a:t>2,0</a:t>
                      </a:r>
                    </a:p>
                  </a:txBody>
                  <a:tcPr marL="38856" marR="0" marT="0" marB="0">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07053882"/>
                  </a:ext>
                </a:extLst>
              </a:tr>
              <a:tr h="170336">
                <a:tc>
                  <a:txBody>
                    <a:bodyPr/>
                    <a:lstStyle/>
                    <a:p>
                      <a:r>
                        <a:rPr lang="de-DE" sz="500" spc="0" baseline="0" dirty="0" err="1">
                          <a:latin typeface="Arial Narrow" panose="020B0606020202030204" pitchFamily="34" charset="0"/>
                          <a:ea typeface="Cambria" panose="02040503050406030204" pitchFamily="18" charset="0"/>
                        </a:rPr>
                        <a:t>Anw</a:t>
                      </a:r>
                      <a:r>
                        <a:rPr lang="de-DE" sz="500" spc="0" baseline="0" dirty="0">
                          <a:latin typeface="Arial Narrow" panose="020B0606020202030204" pitchFamily="34" charset="0"/>
                          <a:ea typeface="Cambria" panose="02040503050406030204" pitchFamily="18" charset="0"/>
                        </a:rPr>
                        <a:t>. Tage</a:t>
                      </a:r>
                    </a:p>
                  </a:txBody>
                  <a:tcPr marL="38856" marR="0" marT="0" marB="0"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noFill/>
                  </a:tcPr>
                </a:tc>
                <a:tc>
                  <a:txBody>
                    <a:bodyPr/>
                    <a:lstStyle/>
                    <a:p>
                      <a:r>
                        <a:rPr lang="de-DE" sz="500" spc="0" baseline="0" dirty="0">
                          <a:latin typeface="Arial Narrow" panose="020B0606020202030204" pitchFamily="34" charset="0"/>
                          <a:ea typeface="Cambria" panose="02040503050406030204" pitchFamily="18" charset="0"/>
                        </a:rPr>
                        <a:t>Urlaub Tage</a:t>
                      </a: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noFill/>
                  </a:tcPr>
                </a:tc>
                <a:tc>
                  <a:txBody>
                    <a:bodyPr/>
                    <a:lstStyle/>
                    <a:p>
                      <a:r>
                        <a:rPr lang="de-DE" sz="500" spc="0" baseline="0" dirty="0" err="1">
                          <a:latin typeface="Arial Narrow" panose="020B0606020202030204" pitchFamily="34" charset="0"/>
                          <a:ea typeface="Cambria" panose="02040503050406030204" pitchFamily="18" charset="0"/>
                        </a:rPr>
                        <a:t>Krankh</a:t>
                      </a:r>
                      <a:r>
                        <a:rPr lang="de-DE" sz="500" spc="0" baseline="0" dirty="0">
                          <a:latin typeface="Arial Narrow" panose="020B0606020202030204" pitchFamily="34" charset="0"/>
                          <a:ea typeface="Cambria" panose="02040503050406030204" pitchFamily="18" charset="0"/>
                        </a:rPr>
                        <a:t>. Tage</a:t>
                      </a: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noFill/>
                  </a:tcPr>
                </a:tc>
                <a:tc>
                  <a:txBody>
                    <a:bodyPr/>
                    <a:lstStyle/>
                    <a:p>
                      <a:r>
                        <a:rPr lang="de-DE" sz="500" spc="0" baseline="0" dirty="0" err="1">
                          <a:latin typeface="Arial Narrow" panose="020B0606020202030204" pitchFamily="34" charset="0"/>
                          <a:ea typeface="Cambria" panose="02040503050406030204" pitchFamily="18" charset="0"/>
                        </a:rPr>
                        <a:t>Fehlz</a:t>
                      </a:r>
                      <a:r>
                        <a:rPr lang="de-DE" sz="500" spc="0" baseline="0" dirty="0">
                          <a:latin typeface="Arial Narrow" panose="020B0606020202030204" pitchFamily="34" charset="0"/>
                          <a:ea typeface="Cambria" panose="02040503050406030204" pitchFamily="18" charset="0"/>
                        </a:rPr>
                        <a:t>. Tage</a:t>
                      </a:r>
                    </a:p>
                  </a:txBody>
                  <a:tcPr marL="38856" marR="0" marT="0" marB="0" anchor="ct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1363876"/>
                  </a:ext>
                </a:extLst>
              </a:tr>
              <a:tr h="112036">
                <a:tc>
                  <a:txBody>
                    <a:bodyPr/>
                    <a:lstStyle/>
                    <a:p>
                      <a:endParaRPr lang="de-DE" sz="500" spc="0" baseline="0">
                        <a:latin typeface="Arial Narrow" panose="020B0606020202030204" pitchFamily="34" charset="0"/>
                        <a:ea typeface="Cambria" panose="02040503050406030204" pitchFamily="18" charset="0"/>
                      </a:endParaRPr>
                    </a:p>
                  </a:txBody>
                  <a:tcPr marL="38856" marR="0" marT="0" marB="0">
                    <a:lnB w="3175" cap="flat" cmpd="sng" algn="ctr">
                      <a:solidFill>
                        <a:schemeClr val="tx1"/>
                      </a:solidFill>
                      <a:prstDash val="solid"/>
                      <a:round/>
                      <a:headEnd type="none" w="med" len="med"/>
                      <a:tailEnd type="none" w="med" len="med"/>
                    </a:lnB>
                    <a:noFill/>
                  </a:tcPr>
                </a:tc>
                <a:tc>
                  <a:txBody>
                    <a:bodyPr/>
                    <a:lstStyle/>
                    <a:p>
                      <a:endParaRPr lang="de-DE" sz="500" spc="0" baseline="0">
                        <a:latin typeface="Arial Narrow" panose="020B0606020202030204" pitchFamily="34" charset="0"/>
                        <a:ea typeface="Cambria" panose="02040503050406030204" pitchFamily="18" charset="0"/>
                      </a:endParaRPr>
                    </a:p>
                  </a:txBody>
                  <a:tcPr marL="38856" marR="0" marT="0" marB="0">
                    <a:lnB w="3175" cap="flat" cmpd="sng" algn="ctr">
                      <a:solidFill>
                        <a:schemeClr val="tx1"/>
                      </a:solidFill>
                      <a:prstDash val="solid"/>
                      <a:round/>
                      <a:headEnd type="none" w="med" len="med"/>
                      <a:tailEnd type="none" w="med" len="med"/>
                    </a:lnB>
                    <a:noFill/>
                  </a:tcPr>
                </a:tc>
                <a:tc>
                  <a:txBody>
                    <a:bodyPr/>
                    <a:lstStyle/>
                    <a:p>
                      <a:endParaRPr lang="de-DE" sz="500" spc="0" baseline="0">
                        <a:latin typeface="Arial Narrow" panose="020B0606020202030204" pitchFamily="34" charset="0"/>
                        <a:ea typeface="Cambria" panose="02040503050406030204" pitchFamily="18" charset="0"/>
                      </a:endParaRPr>
                    </a:p>
                  </a:txBody>
                  <a:tcPr marL="38856" marR="0" marT="0" marB="0">
                    <a:lnB w="3175" cap="flat" cmpd="sng" algn="ctr">
                      <a:solidFill>
                        <a:schemeClr val="tx1"/>
                      </a:solidFill>
                      <a:prstDash val="solid"/>
                      <a:round/>
                      <a:headEnd type="none" w="med" len="med"/>
                      <a:tailEnd type="none" w="med" len="med"/>
                    </a:lnB>
                    <a:noFill/>
                  </a:tcPr>
                </a:tc>
                <a:tc>
                  <a:txBody>
                    <a:bodyPr/>
                    <a:lstStyle/>
                    <a:p>
                      <a:endParaRPr lang="de-DE" sz="500" spc="0" baseline="0" dirty="0">
                        <a:latin typeface="Arial Narrow" panose="020B0606020202030204" pitchFamily="34" charset="0"/>
                        <a:ea typeface="Cambria" panose="02040503050406030204" pitchFamily="18" charset="0"/>
                      </a:endParaRPr>
                    </a:p>
                  </a:txBody>
                  <a:tcPr marL="38856" marR="0" marT="0" marB="0">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25862753"/>
                  </a:ext>
                </a:extLst>
              </a:tr>
              <a:tr h="170336">
                <a:tc>
                  <a:txBody>
                    <a:bodyPr/>
                    <a:lstStyle/>
                    <a:p>
                      <a:r>
                        <a:rPr lang="de-DE" sz="500" spc="0" baseline="0" dirty="0" err="1">
                          <a:latin typeface="Arial Narrow" panose="020B0606020202030204" pitchFamily="34" charset="0"/>
                          <a:ea typeface="Cambria" panose="02040503050406030204" pitchFamily="18" charset="0"/>
                        </a:rPr>
                        <a:t>Anw</a:t>
                      </a:r>
                      <a:r>
                        <a:rPr lang="de-DE" sz="500" spc="0" baseline="0" dirty="0">
                          <a:latin typeface="Arial Narrow" panose="020B0606020202030204" pitchFamily="34" charset="0"/>
                          <a:ea typeface="Cambria" panose="02040503050406030204" pitchFamily="18" charset="0"/>
                        </a:rPr>
                        <a:t>. Std.</a:t>
                      </a:r>
                    </a:p>
                  </a:txBody>
                  <a:tcPr marL="38856" marR="0" marT="0" marB="0"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noFill/>
                  </a:tcPr>
                </a:tc>
                <a:tc>
                  <a:txBody>
                    <a:bodyPr/>
                    <a:lstStyle/>
                    <a:p>
                      <a:r>
                        <a:rPr lang="de-DE" sz="500" spc="0" baseline="0" dirty="0">
                          <a:latin typeface="Arial Narrow" panose="020B0606020202030204" pitchFamily="34" charset="0"/>
                          <a:ea typeface="Cambria" panose="02040503050406030204" pitchFamily="18" charset="0"/>
                        </a:rPr>
                        <a:t>Urlaub Std.</a:t>
                      </a: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noFill/>
                  </a:tcPr>
                </a:tc>
                <a:tc>
                  <a:txBody>
                    <a:bodyPr/>
                    <a:lstStyle/>
                    <a:p>
                      <a:r>
                        <a:rPr lang="de-DE" sz="500" spc="0" baseline="0" dirty="0" err="1">
                          <a:latin typeface="Arial Narrow" panose="020B0606020202030204" pitchFamily="34" charset="0"/>
                          <a:ea typeface="Cambria" panose="02040503050406030204" pitchFamily="18" charset="0"/>
                        </a:rPr>
                        <a:t>Krankh</a:t>
                      </a:r>
                      <a:r>
                        <a:rPr lang="de-DE" sz="500" spc="0" baseline="0" dirty="0">
                          <a:latin typeface="Arial Narrow" panose="020B0606020202030204" pitchFamily="34" charset="0"/>
                          <a:ea typeface="Cambria" panose="02040503050406030204" pitchFamily="18" charset="0"/>
                        </a:rPr>
                        <a:t>. Std.</a:t>
                      </a: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noFill/>
                  </a:tcPr>
                </a:tc>
                <a:tc>
                  <a:txBody>
                    <a:bodyPr/>
                    <a:lstStyle/>
                    <a:p>
                      <a:r>
                        <a:rPr lang="de-DE" sz="500" spc="0" baseline="0" dirty="0" err="1">
                          <a:latin typeface="Arial Narrow" panose="020B0606020202030204" pitchFamily="34" charset="0"/>
                          <a:ea typeface="Cambria" panose="02040503050406030204" pitchFamily="18" charset="0"/>
                        </a:rPr>
                        <a:t>Fehlz</a:t>
                      </a:r>
                      <a:r>
                        <a:rPr lang="de-DE" sz="500" spc="0" baseline="0" dirty="0">
                          <a:latin typeface="Arial Narrow" panose="020B0606020202030204" pitchFamily="34" charset="0"/>
                          <a:ea typeface="Cambria" panose="02040503050406030204" pitchFamily="18" charset="0"/>
                        </a:rPr>
                        <a:t>- Std.</a:t>
                      </a:r>
                    </a:p>
                  </a:txBody>
                  <a:tcPr marL="38856" marR="0" marT="0" marB="0" anchor="ct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284723879"/>
                  </a:ext>
                </a:extLst>
              </a:tr>
              <a:tr h="112036">
                <a:tc>
                  <a:txBody>
                    <a:bodyPr/>
                    <a:lstStyle/>
                    <a:p>
                      <a:endParaRPr lang="de-DE" sz="500" spc="0" baseline="0" dirty="0">
                        <a:latin typeface="Arial Narrow" panose="020B0606020202030204" pitchFamily="34" charset="0"/>
                        <a:ea typeface="Cambria" panose="02040503050406030204" pitchFamily="18" charset="0"/>
                      </a:endParaRPr>
                    </a:p>
                  </a:txBody>
                  <a:tcPr marL="38856" marR="0" marT="0" marB="0">
                    <a:lnB w="3175" cap="flat" cmpd="sng" algn="ctr">
                      <a:solidFill>
                        <a:schemeClr val="tx1"/>
                      </a:solidFill>
                      <a:prstDash val="solid"/>
                      <a:round/>
                      <a:headEnd type="none" w="med" len="med"/>
                      <a:tailEnd type="none" w="med" len="med"/>
                    </a:lnB>
                    <a:noFill/>
                  </a:tcPr>
                </a:tc>
                <a:tc>
                  <a:txBody>
                    <a:bodyPr/>
                    <a:lstStyle/>
                    <a:p>
                      <a:endParaRPr lang="de-DE" sz="500" spc="0" baseline="0" dirty="0">
                        <a:latin typeface="Arial Narrow" panose="020B0606020202030204" pitchFamily="34" charset="0"/>
                        <a:ea typeface="Cambria" panose="02040503050406030204" pitchFamily="18" charset="0"/>
                      </a:endParaRPr>
                    </a:p>
                  </a:txBody>
                  <a:tcPr marL="38856" marR="0" marT="0" marB="0">
                    <a:lnB w="3175" cap="flat" cmpd="sng" algn="ctr">
                      <a:solidFill>
                        <a:schemeClr val="tx1"/>
                      </a:solidFill>
                      <a:prstDash val="solid"/>
                      <a:round/>
                      <a:headEnd type="none" w="med" len="med"/>
                      <a:tailEnd type="none" w="med" len="med"/>
                    </a:lnB>
                    <a:noFill/>
                  </a:tcPr>
                </a:tc>
                <a:tc>
                  <a:txBody>
                    <a:bodyPr/>
                    <a:lstStyle/>
                    <a:p>
                      <a:endParaRPr lang="de-DE" sz="500" spc="0" baseline="0" dirty="0">
                        <a:latin typeface="Arial Narrow" panose="020B0606020202030204" pitchFamily="34" charset="0"/>
                        <a:ea typeface="Cambria" panose="02040503050406030204" pitchFamily="18" charset="0"/>
                      </a:endParaRPr>
                    </a:p>
                  </a:txBody>
                  <a:tcPr marL="38856" marR="0" marT="0" marB="0">
                    <a:lnB w="3175" cap="flat" cmpd="sng" algn="ctr">
                      <a:solidFill>
                        <a:schemeClr val="tx1"/>
                      </a:solidFill>
                      <a:prstDash val="solid"/>
                      <a:round/>
                      <a:headEnd type="none" w="med" len="med"/>
                      <a:tailEnd type="none" w="med" len="med"/>
                    </a:lnB>
                    <a:noFill/>
                  </a:tcPr>
                </a:tc>
                <a:tc>
                  <a:txBody>
                    <a:bodyPr/>
                    <a:lstStyle/>
                    <a:p>
                      <a:endParaRPr lang="de-DE" sz="500" spc="0" baseline="0" dirty="0">
                        <a:latin typeface="Arial Narrow" panose="020B0606020202030204" pitchFamily="34" charset="0"/>
                        <a:ea typeface="Cambria" panose="02040503050406030204" pitchFamily="18" charset="0"/>
                      </a:endParaRPr>
                    </a:p>
                  </a:txBody>
                  <a:tcPr marL="38856" marR="0" marT="0" marB="0">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24808963"/>
                  </a:ext>
                </a:extLst>
              </a:tr>
              <a:tr h="170336">
                <a:tc>
                  <a:txBody>
                    <a:bodyPr/>
                    <a:lstStyle/>
                    <a:p>
                      <a:endParaRPr lang="de-DE" sz="500" spc="0" baseline="0" dirty="0">
                        <a:latin typeface="Arial Narrow" panose="020B0606020202030204" pitchFamily="34" charset="0"/>
                        <a:ea typeface="Cambria" panose="02040503050406030204" pitchFamily="18" charset="0"/>
                      </a:endParaRPr>
                    </a:p>
                  </a:txBody>
                  <a:tcPr marL="38856" marR="0" marT="0" marB="0"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noFill/>
                  </a:tcPr>
                </a:tc>
                <a:tc>
                  <a:txBody>
                    <a:bodyPr/>
                    <a:lstStyle/>
                    <a:p>
                      <a:r>
                        <a:rPr lang="de-DE" sz="500" spc="0" baseline="0" dirty="0">
                          <a:latin typeface="Arial Narrow" panose="020B0606020202030204" pitchFamily="34" charset="0"/>
                          <a:ea typeface="Cambria" panose="02040503050406030204" pitchFamily="18" charset="0"/>
                        </a:rPr>
                        <a:t>Zeitlohn Std.</a:t>
                      </a: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noFill/>
                  </a:tcPr>
                </a:tc>
                <a:tc>
                  <a:txBody>
                    <a:bodyPr/>
                    <a:lstStyle/>
                    <a:p>
                      <a:r>
                        <a:rPr lang="de-DE" sz="500" spc="0" baseline="0" dirty="0" err="1">
                          <a:latin typeface="Arial Narrow" panose="020B0606020202030204" pitchFamily="34" charset="0"/>
                          <a:ea typeface="Cambria" panose="02040503050406030204" pitchFamily="18" charset="0"/>
                        </a:rPr>
                        <a:t>Überstd</a:t>
                      </a:r>
                      <a:r>
                        <a:rPr lang="de-DE" sz="500" spc="0" baseline="0" dirty="0">
                          <a:latin typeface="Arial Narrow" panose="020B0606020202030204" pitchFamily="34" charset="0"/>
                          <a:ea typeface="Cambria" panose="02040503050406030204" pitchFamily="18" charset="0"/>
                        </a:rPr>
                        <a:t>.</a:t>
                      </a: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noFill/>
                  </a:tcPr>
                </a:tc>
                <a:tc>
                  <a:txBody>
                    <a:bodyPr/>
                    <a:lstStyle/>
                    <a:p>
                      <a:r>
                        <a:rPr lang="de-DE" sz="500" spc="0" baseline="0" dirty="0">
                          <a:latin typeface="Arial Narrow" panose="020B0606020202030204" pitchFamily="34" charset="0"/>
                          <a:ea typeface="Cambria" panose="02040503050406030204" pitchFamily="18" charset="0"/>
                        </a:rPr>
                        <a:t>Bez. Std.</a:t>
                      </a:r>
                    </a:p>
                  </a:txBody>
                  <a:tcPr marL="38856" marR="0" marT="0" marB="0" anchor="ct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667839977"/>
                  </a:ext>
                </a:extLst>
              </a:tr>
              <a:tr h="112036">
                <a:tc>
                  <a:txBody>
                    <a:bodyPr/>
                    <a:lstStyle/>
                    <a:p>
                      <a:endParaRPr lang="de-DE" sz="500" spc="0" baseline="0" dirty="0">
                        <a:latin typeface="Arial Narrow" panose="020B0606020202030204" pitchFamily="34" charset="0"/>
                        <a:ea typeface="Cambria" panose="02040503050406030204" pitchFamily="18" charset="0"/>
                      </a:endParaRPr>
                    </a:p>
                  </a:txBody>
                  <a:tcPr marL="0" marR="0" marT="0" marB="0">
                    <a:lnB w="3175" cap="flat" cmpd="sng" algn="ctr">
                      <a:solidFill>
                        <a:schemeClr val="tx1"/>
                      </a:solidFill>
                      <a:prstDash val="solid"/>
                      <a:round/>
                      <a:headEnd type="none" w="med" len="med"/>
                      <a:tailEnd type="none" w="med" len="med"/>
                    </a:lnB>
                    <a:noFill/>
                  </a:tcPr>
                </a:tc>
                <a:tc>
                  <a:txBody>
                    <a:bodyPr/>
                    <a:lstStyle/>
                    <a:p>
                      <a:endParaRPr lang="de-DE" sz="500" spc="0" baseline="0" dirty="0">
                        <a:latin typeface="Arial Narrow" panose="020B0606020202030204" pitchFamily="34" charset="0"/>
                        <a:ea typeface="Cambria" panose="02040503050406030204" pitchFamily="18" charset="0"/>
                      </a:endParaRPr>
                    </a:p>
                  </a:txBody>
                  <a:tcPr marL="0" marR="0" marT="0" marB="0">
                    <a:lnB w="3175" cap="flat" cmpd="sng" algn="ctr">
                      <a:solidFill>
                        <a:schemeClr val="tx1"/>
                      </a:solidFill>
                      <a:prstDash val="solid"/>
                      <a:round/>
                      <a:headEnd type="none" w="med" len="med"/>
                      <a:tailEnd type="none" w="med" len="med"/>
                    </a:lnB>
                    <a:noFill/>
                  </a:tcPr>
                </a:tc>
                <a:tc>
                  <a:txBody>
                    <a:bodyPr/>
                    <a:lstStyle/>
                    <a:p>
                      <a:endParaRPr lang="de-DE" sz="500" spc="0" baseline="0" dirty="0">
                        <a:latin typeface="Arial Narrow" panose="020B0606020202030204" pitchFamily="34" charset="0"/>
                        <a:ea typeface="Cambria" panose="02040503050406030204" pitchFamily="18" charset="0"/>
                      </a:endParaRPr>
                    </a:p>
                  </a:txBody>
                  <a:tcPr marL="0" marR="0" marT="0" marB="0">
                    <a:lnB w="3175" cap="flat" cmpd="sng" algn="ctr">
                      <a:solidFill>
                        <a:schemeClr val="tx1"/>
                      </a:solidFill>
                      <a:prstDash val="solid"/>
                      <a:round/>
                      <a:headEnd type="none" w="med" len="med"/>
                      <a:tailEnd type="none" w="med" len="med"/>
                    </a:lnB>
                    <a:noFill/>
                  </a:tcPr>
                </a:tc>
                <a:tc>
                  <a:txBody>
                    <a:bodyPr/>
                    <a:lstStyle/>
                    <a:p>
                      <a:endParaRPr lang="de-DE" sz="500" spc="0" baseline="0" dirty="0">
                        <a:latin typeface="Arial Narrow" panose="020B0606020202030204" pitchFamily="34" charset="0"/>
                        <a:ea typeface="Cambria" panose="02040503050406030204" pitchFamily="18" charset="0"/>
                      </a:endParaRPr>
                    </a:p>
                  </a:txBody>
                  <a:tcPr marL="0" marR="0" marT="0" marB="0">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26341555"/>
                  </a:ext>
                </a:extLst>
              </a:tr>
            </a:tbl>
          </a:graphicData>
        </a:graphic>
      </p:graphicFrame>
      <p:graphicFrame>
        <p:nvGraphicFramePr>
          <p:cNvPr id="14" name="Tabelle 13">
            <a:extLst>
              <a:ext uri="{FF2B5EF4-FFF2-40B4-BE49-F238E27FC236}">
                <a16:creationId xmlns:a16="http://schemas.microsoft.com/office/drawing/2014/main" id="{229E4A77-1427-B866-639E-4D2511FCD26C}"/>
              </a:ext>
            </a:extLst>
          </p:cNvPr>
          <p:cNvGraphicFramePr>
            <a:graphicFrameLocks/>
          </p:cNvGraphicFramePr>
          <p:nvPr userDrawn="1"/>
        </p:nvGraphicFramePr>
        <p:xfrm>
          <a:off x="616161" y="964368"/>
          <a:ext cx="4315105" cy="584512"/>
        </p:xfrm>
        <a:graphic>
          <a:graphicData uri="http://schemas.openxmlformats.org/drawingml/2006/table">
            <a:tbl>
              <a:tblPr bandRow="1">
                <a:tableStyleId>{5C22544A-7EE6-4342-B048-85BDC9FD1C3A}</a:tableStyleId>
              </a:tblPr>
              <a:tblGrid>
                <a:gridCol w="392282">
                  <a:extLst>
                    <a:ext uri="{9D8B030D-6E8A-4147-A177-3AD203B41FA5}">
                      <a16:colId xmlns:a16="http://schemas.microsoft.com/office/drawing/2014/main" val="3477894444"/>
                    </a:ext>
                  </a:extLst>
                </a:gridCol>
                <a:gridCol w="532511">
                  <a:extLst>
                    <a:ext uri="{9D8B030D-6E8A-4147-A177-3AD203B41FA5}">
                      <a16:colId xmlns:a16="http://schemas.microsoft.com/office/drawing/2014/main" val="753577518"/>
                    </a:ext>
                  </a:extLst>
                </a:gridCol>
                <a:gridCol w="252054">
                  <a:extLst>
                    <a:ext uri="{9D8B030D-6E8A-4147-A177-3AD203B41FA5}">
                      <a16:colId xmlns:a16="http://schemas.microsoft.com/office/drawing/2014/main" val="1514989703"/>
                    </a:ext>
                  </a:extLst>
                </a:gridCol>
                <a:gridCol w="392282">
                  <a:extLst>
                    <a:ext uri="{9D8B030D-6E8A-4147-A177-3AD203B41FA5}">
                      <a16:colId xmlns:a16="http://schemas.microsoft.com/office/drawing/2014/main" val="2594695681"/>
                    </a:ext>
                  </a:extLst>
                </a:gridCol>
                <a:gridCol w="392282">
                  <a:extLst>
                    <a:ext uri="{9D8B030D-6E8A-4147-A177-3AD203B41FA5}">
                      <a16:colId xmlns:a16="http://schemas.microsoft.com/office/drawing/2014/main" val="3859799681"/>
                    </a:ext>
                  </a:extLst>
                </a:gridCol>
                <a:gridCol w="392282">
                  <a:extLst>
                    <a:ext uri="{9D8B030D-6E8A-4147-A177-3AD203B41FA5}">
                      <a16:colId xmlns:a16="http://schemas.microsoft.com/office/drawing/2014/main" val="3694592253"/>
                    </a:ext>
                  </a:extLst>
                </a:gridCol>
                <a:gridCol w="515272">
                  <a:extLst>
                    <a:ext uri="{9D8B030D-6E8A-4147-A177-3AD203B41FA5}">
                      <a16:colId xmlns:a16="http://schemas.microsoft.com/office/drawing/2014/main" val="1759908521"/>
                    </a:ext>
                  </a:extLst>
                </a:gridCol>
                <a:gridCol w="445492">
                  <a:extLst>
                    <a:ext uri="{9D8B030D-6E8A-4147-A177-3AD203B41FA5}">
                      <a16:colId xmlns:a16="http://schemas.microsoft.com/office/drawing/2014/main" val="1889152553"/>
                    </a:ext>
                  </a:extLst>
                </a:gridCol>
                <a:gridCol w="328979">
                  <a:extLst>
                    <a:ext uri="{9D8B030D-6E8A-4147-A177-3AD203B41FA5}">
                      <a16:colId xmlns:a16="http://schemas.microsoft.com/office/drawing/2014/main" val="1296873018"/>
                    </a:ext>
                  </a:extLst>
                </a:gridCol>
                <a:gridCol w="366674">
                  <a:extLst>
                    <a:ext uri="{9D8B030D-6E8A-4147-A177-3AD203B41FA5}">
                      <a16:colId xmlns:a16="http://schemas.microsoft.com/office/drawing/2014/main" val="2800389556"/>
                    </a:ext>
                  </a:extLst>
                </a:gridCol>
                <a:gridCol w="304995">
                  <a:extLst>
                    <a:ext uri="{9D8B030D-6E8A-4147-A177-3AD203B41FA5}">
                      <a16:colId xmlns:a16="http://schemas.microsoft.com/office/drawing/2014/main" val="213393704"/>
                    </a:ext>
                  </a:extLst>
                </a:gridCol>
              </a:tblGrid>
              <a:tr h="170336">
                <a:tc>
                  <a:txBody>
                    <a:bodyPr/>
                    <a:lstStyle/>
                    <a:p>
                      <a:r>
                        <a:rPr lang="de-DE" sz="500" b="0" spc="0" baseline="0" dirty="0">
                          <a:latin typeface="Arial Narrow" panose="020B0606020202030204" pitchFamily="34" charset="0"/>
                          <a:ea typeface="Cambria" panose="02040503050406030204" pitchFamily="18" charset="0"/>
                        </a:rPr>
                        <a:t>Personal-Nr.</a:t>
                      </a:r>
                    </a:p>
                  </a:txBody>
                  <a:tcPr marL="38856" marR="0" marT="0" marB="0" anchor="ctr">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de-DE" sz="500" b="0" spc="0" baseline="0" dirty="0">
                          <a:latin typeface="Arial Narrow" panose="020B0606020202030204" pitchFamily="34" charset="0"/>
                          <a:ea typeface="Cambria" panose="02040503050406030204" pitchFamily="18" charset="0"/>
                        </a:rPr>
                        <a:t>Geburtsdatum</a:t>
                      </a: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de-DE" sz="500" b="0" spc="0" baseline="0" dirty="0" err="1">
                          <a:latin typeface="Arial Narrow" panose="020B0606020202030204" pitchFamily="34" charset="0"/>
                          <a:ea typeface="Cambria" panose="02040503050406030204" pitchFamily="18" charset="0"/>
                        </a:rPr>
                        <a:t>StKl</a:t>
                      </a:r>
                      <a:r>
                        <a:rPr lang="de-DE" sz="500" b="0" spc="0" baseline="0" dirty="0">
                          <a:latin typeface="Arial Narrow" panose="020B0606020202030204" pitchFamily="34" charset="0"/>
                          <a:ea typeface="Cambria" panose="02040503050406030204" pitchFamily="18" charset="0"/>
                        </a:rPr>
                        <a:t>.</a:t>
                      </a: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de-DE" sz="500" b="0" spc="0" baseline="0" dirty="0">
                          <a:latin typeface="Arial Narrow" panose="020B0606020202030204" pitchFamily="34" charset="0"/>
                          <a:ea typeface="Cambria" panose="02040503050406030204" pitchFamily="18" charset="0"/>
                        </a:rPr>
                        <a:t>Faktor</a:t>
                      </a: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de-DE" sz="500" b="0" spc="0" baseline="0" dirty="0" err="1">
                          <a:latin typeface="Arial Narrow" panose="020B0606020202030204" pitchFamily="34" charset="0"/>
                          <a:ea typeface="Cambria" panose="02040503050406030204" pitchFamily="18" charset="0"/>
                        </a:rPr>
                        <a:t>Kdr.Frbtr</a:t>
                      </a:r>
                      <a:r>
                        <a:rPr lang="de-DE" sz="500" b="0" spc="0" baseline="0" dirty="0">
                          <a:latin typeface="Arial Narrow" panose="020B0606020202030204" pitchFamily="34" charset="0"/>
                          <a:ea typeface="Cambria" panose="02040503050406030204" pitchFamily="18" charset="0"/>
                        </a:rPr>
                        <a:t>.</a:t>
                      </a: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de-DE" sz="500" b="0" spc="0" baseline="0" dirty="0">
                          <a:latin typeface="Arial Narrow" panose="020B0606020202030204" pitchFamily="34" charset="0"/>
                          <a:ea typeface="Cambria" panose="02040503050406030204" pitchFamily="18" charset="0"/>
                        </a:rPr>
                        <a:t>Konfession</a:t>
                      </a: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de-DE" sz="500" b="0" spc="0" baseline="0" dirty="0">
                          <a:latin typeface="Arial Narrow" panose="020B0606020202030204" pitchFamily="34" charset="0"/>
                          <a:ea typeface="Cambria" panose="02040503050406030204" pitchFamily="18" charset="0"/>
                        </a:rPr>
                        <a:t>Freibetrag jährl.</a:t>
                      </a:r>
                      <a:r>
                        <a:rPr lang="de-DE" sz="500" b="0" spc="0" baseline="30000" dirty="0">
                          <a:latin typeface="Arial Narrow" panose="020B0606020202030204" pitchFamily="34" charset="0"/>
                          <a:ea typeface="Cambria" panose="02040503050406030204" pitchFamily="18" charset="0"/>
                        </a:rPr>
                        <a:t>1</a:t>
                      </a: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de-DE" sz="500" b="0" spc="0" baseline="0" dirty="0">
                          <a:latin typeface="Arial Narrow" panose="020B0606020202030204" pitchFamily="34" charset="0"/>
                          <a:ea typeface="Cambria" panose="02040503050406030204" pitchFamily="18" charset="0"/>
                        </a:rPr>
                        <a:t>Freibetrag mtl.</a:t>
                      </a:r>
                      <a:r>
                        <a:rPr lang="de-DE" sz="500" b="0" spc="0" baseline="30000" dirty="0">
                          <a:latin typeface="Arial Narrow" panose="020B0606020202030204" pitchFamily="34" charset="0"/>
                          <a:ea typeface="Cambria" panose="02040503050406030204" pitchFamily="18" charset="0"/>
                        </a:rPr>
                        <a:t>1</a:t>
                      </a:r>
                      <a:endParaRPr lang="de-DE" sz="500" b="0" spc="0" baseline="0" dirty="0">
                        <a:latin typeface="Arial Narrow" panose="020B0606020202030204" pitchFamily="34" charset="0"/>
                        <a:ea typeface="Cambria" panose="02040503050406030204" pitchFamily="18" charset="0"/>
                      </a:endParaRP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de-DE" sz="500" b="0" spc="0" baseline="0" dirty="0">
                          <a:latin typeface="Arial Narrow" panose="020B0606020202030204" pitchFamily="34" charset="0"/>
                          <a:ea typeface="Cambria" panose="02040503050406030204" pitchFamily="18" charset="0"/>
                        </a:rPr>
                        <a:t>DBA</a:t>
                      </a: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de-DE" sz="500" b="0" spc="0" baseline="0" dirty="0">
                          <a:latin typeface="Arial Narrow" panose="020B0606020202030204" pitchFamily="34" charset="0"/>
                          <a:ea typeface="Cambria" panose="02040503050406030204" pitchFamily="18" charset="0"/>
                        </a:rPr>
                        <a:t>Gleitzone</a:t>
                      </a: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tc>
                  <a:txBody>
                    <a:bodyPr/>
                    <a:lstStyle/>
                    <a:p>
                      <a:r>
                        <a:rPr lang="de-DE" sz="500" b="0" spc="0" baseline="0" dirty="0">
                          <a:latin typeface="Arial Narrow" panose="020B0606020202030204" pitchFamily="34" charset="0"/>
                          <a:ea typeface="Cambria" panose="02040503050406030204" pitchFamily="18" charset="0"/>
                        </a:rPr>
                        <a:t>St-</a:t>
                      </a:r>
                      <a:r>
                        <a:rPr lang="de-DE" sz="500" b="0" spc="0" baseline="0" dirty="0" err="1">
                          <a:latin typeface="Arial Narrow" panose="020B0606020202030204" pitchFamily="34" charset="0"/>
                          <a:ea typeface="Cambria" panose="02040503050406030204" pitchFamily="18" charset="0"/>
                        </a:rPr>
                        <a:t>Tg</a:t>
                      </a:r>
                      <a:r>
                        <a:rPr lang="de-DE" sz="500" b="0" spc="0" baseline="0" dirty="0">
                          <a:latin typeface="Arial Narrow" panose="020B0606020202030204" pitchFamily="34" charset="0"/>
                          <a:ea typeface="Cambria" panose="02040503050406030204" pitchFamily="18" charset="0"/>
                        </a:rPr>
                        <a:t>.</a:t>
                      </a:r>
                    </a:p>
                  </a:txBody>
                  <a:tcPr marL="38856" marR="0" marT="0" marB="0" anchor="ctr">
                    <a:lnL w="3175"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0695455"/>
                  </a:ext>
                </a:extLst>
              </a:tr>
              <a:tr h="115143">
                <a:tc>
                  <a:txBody>
                    <a:bodyPr/>
                    <a:lstStyle/>
                    <a:p>
                      <a:r>
                        <a:rPr lang="de-DE" sz="800" b="0" spc="0" baseline="0" dirty="0">
                          <a:latin typeface="Courier New" panose="02070309020205020404" pitchFamily="49" charset="0"/>
                          <a:ea typeface="Cambria" panose="02040503050406030204" pitchFamily="18" charset="0"/>
                          <a:cs typeface="Courier New" panose="02070309020205020404" pitchFamily="49" charset="0"/>
                        </a:rPr>
                        <a:t>0001</a:t>
                      </a:r>
                    </a:p>
                  </a:txBody>
                  <a:tcPr marL="38856" marR="0" marT="0" marB="0">
                    <a:lnB w="3175" cap="flat" cmpd="sng" algn="ctr">
                      <a:solidFill>
                        <a:schemeClr val="tx1"/>
                      </a:solidFill>
                      <a:prstDash val="solid"/>
                      <a:round/>
                      <a:headEnd type="none" w="med" len="med"/>
                      <a:tailEnd type="none" w="med" len="med"/>
                    </a:lnB>
                    <a:noFill/>
                  </a:tcPr>
                </a:tc>
                <a:tc>
                  <a:txBody>
                    <a:bodyPr/>
                    <a:lstStyle/>
                    <a:p>
                      <a:r>
                        <a:rPr lang="de-DE" sz="800" b="0" spc="0" baseline="0" dirty="0">
                          <a:latin typeface="Courier New" panose="02070309020205020404" pitchFamily="49" charset="0"/>
                          <a:ea typeface="Cambria" panose="02040503050406030204" pitchFamily="18" charset="0"/>
                          <a:cs typeface="Courier New" panose="02070309020205020404" pitchFamily="49" charset="0"/>
                        </a:rPr>
                        <a:t>01.01.96</a:t>
                      </a:r>
                    </a:p>
                  </a:txBody>
                  <a:tcPr marL="38856" marR="0" marT="0" marB="0">
                    <a:lnB w="3175" cap="flat" cmpd="sng" algn="ctr">
                      <a:solidFill>
                        <a:schemeClr val="tx1"/>
                      </a:solidFill>
                      <a:prstDash val="solid"/>
                      <a:round/>
                      <a:headEnd type="none" w="med" len="med"/>
                      <a:tailEnd type="none" w="med" len="med"/>
                    </a:lnB>
                    <a:noFill/>
                  </a:tcPr>
                </a:tc>
                <a:tc>
                  <a:txBody>
                    <a:bodyPr/>
                    <a:lstStyle/>
                    <a:p>
                      <a:r>
                        <a:rPr lang="de-DE" sz="800" b="0" spc="0" baseline="0" dirty="0">
                          <a:latin typeface="Courier New" panose="02070309020205020404" pitchFamily="49" charset="0"/>
                          <a:ea typeface="Cambria" panose="02040503050406030204" pitchFamily="18" charset="0"/>
                          <a:cs typeface="Courier New" panose="02070309020205020404" pitchFamily="49" charset="0"/>
                        </a:rPr>
                        <a:t>1</a:t>
                      </a:r>
                    </a:p>
                  </a:txBody>
                  <a:tcPr marL="38856" marR="0" marT="0" marB="0">
                    <a:lnB w="3175" cap="flat" cmpd="sng" algn="ctr">
                      <a:solidFill>
                        <a:schemeClr val="tx1"/>
                      </a:solidFill>
                      <a:prstDash val="solid"/>
                      <a:round/>
                      <a:headEnd type="none" w="med" len="med"/>
                      <a:tailEnd type="none" w="med" len="med"/>
                    </a:lnB>
                    <a:noFill/>
                  </a:tcPr>
                </a:tc>
                <a:tc>
                  <a:txBody>
                    <a:bodyPr/>
                    <a:lstStyle/>
                    <a:p>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0" marT="0" marB="0">
                    <a:lnB w="3175" cap="flat" cmpd="sng" algn="ctr">
                      <a:solidFill>
                        <a:schemeClr val="tx1"/>
                      </a:solidFill>
                      <a:prstDash val="solid"/>
                      <a:round/>
                      <a:headEnd type="none" w="med" len="med"/>
                      <a:tailEnd type="none" w="med" len="med"/>
                    </a:lnB>
                    <a:noFill/>
                  </a:tcPr>
                </a:tc>
                <a:tc>
                  <a:txBody>
                    <a:bodyPr/>
                    <a:lstStyle/>
                    <a:p>
                      <a:pPr algn="ct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0" marT="0" marB="0">
                    <a:lnB w="3175" cap="flat" cmpd="sng" algn="ctr">
                      <a:solidFill>
                        <a:schemeClr val="tx1"/>
                      </a:solidFill>
                      <a:prstDash val="solid"/>
                      <a:round/>
                      <a:headEnd type="none" w="med" len="med"/>
                      <a:tailEnd type="none" w="med" len="med"/>
                    </a:lnB>
                    <a:noFill/>
                  </a:tcPr>
                </a:tc>
                <a:tc>
                  <a:txBody>
                    <a:bodyPr/>
                    <a:lstStyle/>
                    <a:p>
                      <a:pPr algn="ct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0" marT="0" marB="0">
                    <a:lnB w="3175" cap="flat" cmpd="sng" algn="ctr">
                      <a:solidFill>
                        <a:schemeClr val="tx1"/>
                      </a:solidFill>
                      <a:prstDash val="solid"/>
                      <a:round/>
                      <a:headEnd type="none" w="med" len="med"/>
                      <a:tailEnd type="none" w="med" len="med"/>
                    </a:lnB>
                    <a:noFill/>
                  </a:tcPr>
                </a:tc>
                <a:tc>
                  <a:txBody>
                    <a:bodyPr/>
                    <a:lstStyle/>
                    <a:p>
                      <a:pPr algn="ct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0" marT="0" marB="0">
                    <a:lnB w="3175" cap="flat" cmpd="sng" algn="ctr">
                      <a:solidFill>
                        <a:schemeClr val="tx1"/>
                      </a:solidFill>
                      <a:prstDash val="solid"/>
                      <a:round/>
                      <a:headEnd type="none" w="med" len="med"/>
                      <a:tailEnd type="none" w="med" len="med"/>
                    </a:lnB>
                    <a:noFill/>
                  </a:tcPr>
                </a:tc>
                <a:tc>
                  <a:txBody>
                    <a:bodyPr/>
                    <a:lstStyle/>
                    <a:p>
                      <a:pPr algn="ct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0" marT="0" marB="0">
                    <a:lnB w="3175" cap="flat" cmpd="sng" algn="ctr">
                      <a:solidFill>
                        <a:schemeClr val="tx1"/>
                      </a:solidFill>
                      <a:prstDash val="solid"/>
                      <a:round/>
                      <a:headEnd type="none" w="med" len="med"/>
                      <a:tailEnd type="none" w="med" len="med"/>
                    </a:lnB>
                    <a:noFill/>
                  </a:tcPr>
                </a:tc>
                <a:tc>
                  <a:txBody>
                    <a:bodyPr/>
                    <a:lstStyle/>
                    <a:p>
                      <a:pPr algn="ct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0" marT="0" marB="0">
                    <a:lnB w="3175" cap="flat" cmpd="sng" algn="ctr">
                      <a:solidFill>
                        <a:schemeClr val="tx1"/>
                      </a:solidFill>
                      <a:prstDash val="solid"/>
                      <a:round/>
                      <a:headEnd type="none" w="med" len="med"/>
                      <a:tailEnd type="none" w="med" len="med"/>
                    </a:lnB>
                    <a:noFill/>
                  </a:tcPr>
                </a:tc>
                <a:tc>
                  <a:txBody>
                    <a:bodyPr/>
                    <a:lstStyle/>
                    <a:p>
                      <a:pPr algn="ct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0" marT="0" marB="0">
                    <a:lnB w="3175" cap="flat" cmpd="sng" algn="ctr">
                      <a:solidFill>
                        <a:schemeClr val="tx1"/>
                      </a:solidFill>
                      <a:prstDash val="solid"/>
                      <a:round/>
                      <a:headEnd type="none" w="med" len="med"/>
                      <a:tailEnd type="none" w="med" len="med"/>
                    </a:lnB>
                    <a:noFill/>
                  </a:tcPr>
                </a:tc>
                <a:tc>
                  <a:txBody>
                    <a:bodyPr/>
                    <a:lstStyle/>
                    <a:p>
                      <a:pPr algn="l"/>
                      <a:r>
                        <a:rPr lang="de-DE" sz="800" b="0" spc="0" baseline="0" dirty="0">
                          <a:latin typeface="Courier New" panose="02070309020205020404" pitchFamily="49" charset="0"/>
                          <a:ea typeface="Cambria" panose="02040503050406030204" pitchFamily="18" charset="0"/>
                          <a:cs typeface="Courier New" panose="02070309020205020404" pitchFamily="49" charset="0"/>
                        </a:rPr>
                        <a:t>30</a:t>
                      </a:r>
                    </a:p>
                  </a:txBody>
                  <a:tcPr marL="38856" marR="0" marT="0" marB="0">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07053882"/>
                  </a:ext>
                </a:extLst>
              </a:tr>
              <a:tr h="170336">
                <a:tc gridSpan="2">
                  <a:txBody>
                    <a:bodyPr/>
                    <a:lstStyle/>
                    <a:p>
                      <a:r>
                        <a:rPr lang="de-DE" sz="500" b="0" spc="0" baseline="0" dirty="0">
                          <a:latin typeface="Arial Narrow" panose="020B0606020202030204" pitchFamily="34" charset="0"/>
                          <a:ea typeface="Cambria" panose="02040503050406030204" pitchFamily="18" charset="0"/>
                        </a:rPr>
                        <a:t>SV-Nummer</a:t>
                      </a:r>
                    </a:p>
                  </a:txBody>
                  <a:tcPr marL="38856" marR="0" marT="0" marB="0"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noFill/>
                  </a:tcPr>
                </a:tc>
                <a:tc hMerge="1">
                  <a:txBody>
                    <a:bodyPr/>
                    <a:lstStyle/>
                    <a:p>
                      <a:endParaRPr lang="de-DE" sz="500" dirty="0">
                        <a:latin typeface="Cambria" panose="02040503050406030204" pitchFamily="18" charset="0"/>
                        <a:ea typeface="Cambria" panose="02040503050406030204" pitchFamily="18" charset="0"/>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noFill/>
                  </a:tcPr>
                </a:tc>
                <a:tc gridSpan="4">
                  <a:txBody>
                    <a:bodyPr/>
                    <a:lstStyle/>
                    <a:p>
                      <a:r>
                        <a:rPr lang="de-DE" sz="500" b="0" spc="0" baseline="0" dirty="0">
                          <a:latin typeface="Arial Narrow" panose="020B0606020202030204" pitchFamily="34" charset="0"/>
                          <a:ea typeface="Cambria" panose="02040503050406030204" pitchFamily="18" charset="0"/>
                        </a:rPr>
                        <a:t>Krankenkasse</a:t>
                      </a: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noFill/>
                  </a:tcPr>
                </a:tc>
                <a:tc hMerge="1">
                  <a:txBody>
                    <a:bodyPr/>
                    <a:lstStyle/>
                    <a:p>
                      <a:endParaRPr lang="de-DE" sz="500" dirty="0">
                        <a:latin typeface="Cambria" panose="02040503050406030204" pitchFamily="18" charset="0"/>
                        <a:ea typeface="Cambria" panose="02040503050406030204" pitchFamily="18" charset="0"/>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noFill/>
                  </a:tcPr>
                </a:tc>
                <a:tc hMerge="1">
                  <a:txBody>
                    <a:bodyPr/>
                    <a:lstStyle/>
                    <a:p>
                      <a:r>
                        <a:rPr lang="de-DE" sz="500" dirty="0">
                          <a:latin typeface="Cambria" panose="02040503050406030204" pitchFamily="18" charset="0"/>
                          <a:ea typeface="Cambria" panose="02040503050406030204" pitchFamily="18" charset="0"/>
                        </a:rPr>
                        <a:t>Urlaub Tage</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noFill/>
                  </a:tcPr>
                </a:tc>
                <a:tc hMerge="1">
                  <a:txBody>
                    <a:bodyPr/>
                    <a:lstStyle/>
                    <a:p>
                      <a:r>
                        <a:rPr lang="de-DE" sz="500" dirty="0" err="1">
                          <a:latin typeface="Cambria" panose="02040503050406030204" pitchFamily="18" charset="0"/>
                          <a:ea typeface="Cambria" panose="02040503050406030204" pitchFamily="18" charset="0"/>
                        </a:rPr>
                        <a:t>Krankh</a:t>
                      </a:r>
                      <a:r>
                        <a:rPr lang="de-DE" sz="500" dirty="0">
                          <a:latin typeface="Cambria" panose="02040503050406030204" pitchFamily="18" charset="0"/>
                          <a:ea typeface="Cambria" panose="02040503050406030204" pitchFamily="18" charset="0"/>
                        </a:rPr>
                        <a:t>. Tage</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noFill/>
                  </a:tcPr>
                </a:tc>
                <a:tc>
                  <a:txBody>
                    <a:bodyPr/>
                    <a:lstStyle/>
                    <a:p>
                      <a:r>
                        <a:rPr lang="de-DE" sz="500" b="0" spc="0" baseline="0" dirty="0">
                          <a:latin typeface="Arial Narrow" panose="020B0606020202030204" pitchFamily="34" charset="0"/>
                          <a:ea typeface="Cambria" panose="02040503050406030204" pitchFamily="18" charset="0"/>
                        </a:rPr>
                        <a:t>KK %</a:t>
                      </a:r>
                      <a:r>
                        <a:rPr lang="de-DE" sz="500" b="0" spc="0" baseline="30000" dirty="0">
                          <a:latin typeface="Arial Narrow" panose="020B0606020202030204" pitchFamily="34" charset="0"/>
                          <a:ea typeface="Cambria" panose="02040503050406030204" pitchFamily="18" charset="0"/>
                        </a:rPr>
                        <a:t>8</a:t>
                      </a:r>
                      <a:endParaRPr lang="de-DE" sz="500" b="0" spc="0" baseline="0" dirty="0">
                        <a:latin typeface="Arial Narrow" panose="020B0606020202030204" pitchFamily="34" charset="0"/>
                        <a:ea typeface="Cambria" panose="02040503050406030204" pitchFamily="18" charset="0"/>
                      </a:endParaRP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noFill/>
                  </a:tcPr>
                </a:tc>
                <a:tc>
                  <a:txBody>
                    <a:bodyPr/>
                    <a:lstStyle/>
                    <a:p>
                      <a:r>
                        <a:rPr lang="de-DE" sz="500" b="0" spc="0" baseline="0" dirty="0">
                          <a:latin typeface="Arial Narrow" panose="020B0606020202030204" pitchFamily="34" charset="0"/>
                          <a:ea typeface="Cambria" panose="02040503050406030204" pitchFamily="18" charset="0"/>
                        </a:rPr>
                        <a:t>PGRS</a:t>
                      </a: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noFill/>
                  </a:tcPr>
                </a:tc>
                <a:tc>
                  <a:txBody>
                    <a:bodyPr/>
                    <a:lstStyle/>
                    <a:p>
                      <a:r>
                        <a:rPr lang="de-DE" sz="500" b="0" spc="0" baseline="0" dirty="0">
                          <a:latin typeface="Arial Narrow" panose="020B0606020202030204" pitchFamily="34" charset="0"/>
                          <a:ea typeface="Cambria" panose="02040503050406030204" pitchFamily="18" charset="0"/>
                        </a:rPr>
                        <a:t>BGRS</a:t>
                      </a: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noFill/>
                  </a:tcPr>
                </a:tc>
                <a:tc>
                  <a:txBody>
                    <a:bodyPr/>
                    <a:lstStyle/>
                    <a:p>
                      <a:r>
                        <a:rPr lang="de-DE" sz="500" b="0" spc="0" baseline="0" dirty="0">
                          <a:latin typeface="Arial Narrow" panose="020B0606020202030204" pitchFamily="34" charset="0"/>
                          <a:ea typeface="Cambria" panose="02040503050406030204" pitchFamily="18" charset="0"/>
                        </a:rPr>
                        <a:t>Um.</a:t>
                      </a: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noFill/>
                  </a:tcPr>
                </a:tc>
                <a:tc>
                  <a:txBody>
                    <a:bodyPr/>
                    <a:lstStyle/>
                    <a:p>
                      <a:r>
                        <a:rPr lang="de-DE" sz="500" b="0" spc="0" baseline="0" dirty="0">
                          <a:latin typeface="Arial Narrow" panose="020B0606020202030204" pitchFamily="34" charset="0"/>
                          <a:ea typeface="Cambria" panose="02040503050406030204" pitchFamily="18" charset="0"/>
                        </a:rPr>
                        <a:t>SV-</a:t>
                      </a:r>
                      <a:r>
                        <a:rPr lang="de-DE" sz="500" b="0" spc="0" baseline="0" dirty="0" err="1">
                          <a:latin typeface="Arial Narrow" panose="020B0606020202030204" pitchFamily="34" charset="0"/>
                          <a:ea typeface="Cambria" panose="02040503050406030204" pitchFamily="18" charset="0"/>
                        </a:rPr>
                        <a:t>Tg</a:t>
                      </a:r>
                      <a:r>
                        <a:rPr lang="de-DE" sz="500" b="0" spc="0" baseline="0" dirty="0">
                          <a:latin typeface="Arial Narrow" panose="020B0606020202030204" pitchFamily="34" charset="0"/>
                          <a:ea typeface="Cambria" panose="02040503050406030204" pitchFamily="18" charset="0"/>
                        </a:rPr>
                        <a:t>.</a:t>
                      </a:r>
                    </a:p>
                  </a:txBody>
                  <a:tcPr marL="38856" marR="0" marT="0" marB="0" anchor="ct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1363876"/>
                  </a:ext>
                </a:extLst>
              </a:tr>
              <a:tr h="115143">
                <a:tc gridSpan="2">
                  <a:txBody>
                    <a:bodyPr/>
                    <a:lstStyle/>
                    <a:p>
                      <a:r>
                        <a:rPr lang="de-DE" sz="800" b="0" spc="0" baseline="0" dirty="0">
                          <a:latin typeface="Courier New" panose="02070309020205020404" pitchFamily="49" charset="0"/>
                          <a:ea typeface="Cambria" panose="02040503050406030204" pitchFamily="18" charset="0"/>
                          <a:cs typeface="Courier New" panose="02070309020205020404" pitchFamily="49" charset="0"/>
                        </a:rPr>
                        <a:t>12010190X123</a:t>
                      </a:r>
                    </a:p>
                  </a:txBody>
                  <a:tcPr marL="38856" marR="0" marT="0" marB="0">
                    <a:lnB w="3175" cap="flat" cmpd="sng" algn="ctr">
                      <a:solidFill>
                        <a:schemeClr val="tx1"/>
                      </a:solidFill>
                      <a:prstDash val="solid"/>
                      <a:round/>
                      <a:headEnd type="none" w="med" len="med"/>
                      <a:tailEnd type="none" w="med" len="med"/>
                    </a:lnB>
                    <a:noFill/>
                  </a:tcPr>
                </a:tc>
                <a:tc hMerge="1">
                  <a:txBody>
                    <a:bodyPr/>
                    <a:lstStyle/>
                    <a:p>
                      <a:endParaRPr lang="de-DE" sz="500" b="0" spc="0" baseline="0" dirty="0">
                        <a:latin typeface="Cambria" panose="02040503050406030204" pitchFamily="18" charset="0"/>
                        <a:ea typeface="Cambria" panose="02040503050406030204" pitchFamily="18" charset="0"/>
                      </a:endParaRPr>
                    </a:p>
                  </a:txBody>
                  <a:tcPr marL="0" marR="0" marT="0" marB="0">
                    <a:lnB w="3175" cap="flat" cmpd="sng" algn="ctr">
                      <a:solidFill>
                        <a:schemeClr val="tx1"/>
                      </a:solidFill>
                      <a:prstDash val="solid"/>
                      <a:round/>
                      <a:headEnd type="none" w="med" len="med"/>
                      <a:tailEnd type="none" w="med" len="med"/>
                    </a:lnB>
                    <a:noFill/>
                  </a:tcPr>
                </a:tc>
                <a:tc gridSpan="4">
                  <a:txBody>
                    <a:bodyPr/>
                    <a:lstStyle/>
                    <a:p>
                      <a:r>
                        <a:rPr lang="de-DE" sz="800" b="0" spc="0" baseline="0">
                          <a:latin typeface="Courier New" panose="02070309020205020404" pitchFamily="49" charset="0"/>
                          <a:ea typeface="Cambria" panose="02040503050406030204" pitchFamily="18" charset="0"/>
                          <a:cs typeface="Courier New" panose="02070309020205020404" pitchFamily="49" charset="0"/>
                        </a:rPr>
                        <a:t>Krankenkasse Großstadt</a:t>
                      </a: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0" marT="0" marB="0">
                    <a:lnB w="3175" cap="flat" cmpd="sng" algn="ctr">
                      <a:solidFill>
                        <a:schemeClr val="tx1"/>
                      </a:solidFill>
                      <a:prstDash val="solid"/>
                      <a:round/>
                      <a:headEnd type="none" w="med" len="med"/>
                      <a:tailEnd type="none" w="med" len="med"/>
                    </a:lnB>
                    <a:noFill/>
                  </a:tcPr>
                </a:tc>
                <a:tc hMerge="1">
                  <a:txBody>
                    <a:bodyPr/>
                    <a:lstStyle/>
                    <a:p>
                      <a:endParaRPr lang="de-DE" sz="500" b="0" spc="0" baseline="0">
                        <a:latin typeface="Cambria" panose="02040503050406030204" pitchFamily="18" charset="0"/>
                        <a:ea typeface="Cambria" panose="02040503050406030204" pitchFamily="18" charset="0"/>
                      </a:endParaRPr>
                    </a:p>
                  </a:txBody>
                  <a:tcPr marL="0" marR="0" marT="0" marB="0">
                    <a:lnB w="3175" cap="flat" cmpd="sng" algn="ctr">
                      <a:solidFill>
                        <a:schemeClr val="tx1"/>
                      </a:solidFill>
                      <a:prstDash val="solid"/>
                      <a:round/>
                      <a:headEnd type="none" w="med" len="med"/>
                      <a:tailEnd type="none" w="med" len="med"/>
                    </a:lnB>
                    <a:noFill/>
                  </a:tcPr>
                </a:tc>
                <a:tc hMerge="1">
                  <a:txBody>
                    <a:bodyPr/>
                    <a:lstStyle/>
                    <a:p>
                      <a:endParaRPr lang="de-DE" sz="500" b="0" spc="0" baseline="0" dirty="0">
                        <a:latin typeface="Cambria" panose="02040503050406030204" pitchFamily="18" charset="0"/>
                        <a:ea typeface="Cambria" panose="02040503050406030204" pitchFamily="18" charset="0"/>
                      </a:endParaRPr>
                    </a:p>
                  </a:txBody>
                  <a:tcPr marL="0" marR="0" marT="0" marB="0">
                    <a:lnB w="3175" cap="flat" cmpd="sng" algn="ctr">
                      <a:solidFill>
                        <a:schemeClr val="tx1"/>
                      </a:solidFill>
                      <a:prstDash val="solid"/>
                      <a:round/>
                      <a:headEnd type="none" w="med" len="med"/>
                      <a:tailEnd type="none" w="med" len="med"/>
                    </a:lnB>
                    <a:noFill/>
                  </a:tcPr>
                </a:tc>
                <a:tc hMerge="1">
                  <a:txBody>
                    <a:bodyPr/>
                    <a:lstStyle/>
                    <a:p>
                      <a:endParaRPr lang="de-DE" sz="500" b="0" spc="0" baseline="0" dirty="0">
                        <a:latin typeface="Cambria" panose="02040503050406030204" pitchFamily="18" charset="0"/>
                        <a:ea typeface="Cambria" panose="02040503050406030204" pitchFamily="18" charset="0"/>
                      </a:endParaRPr>
                    </a:p>
                  </a:txBody>
                  <a:tcPr marL="0" marR="0" marT="0" marB="0">
                    <a:lnB w="3175" cap="flat" cmpd="sng" algn="ctr">
                      <a:solidFill>
                        <a:schemeClr val="tx1"/>
                      </a:solidFill>
                      <a:prstDash val="solid"/>
                      <a:round/>
                      <a:headEnd type="none" w="med" len="med"/>
                      <a:tailEnd type="none" w="med" len="med"/>
                    </a:lnB>
                    <a:noFill/>
                  </a:tcPr>
                </a:tc>
                <a:tc>
                  <a:txBody>
                    <a:bodyPr/>
                    <a:lstStyle/>
                    <a:p>
                      <a:r>
                        <a:rPr lang="de-DE" sz="800" b="0" spc="0" baseline="0" dirty="0">
                          <a:latin typeface="Courier New" panose="02070309020205020404" pitchFamily="49" charset="0"/>
                          <a:ea typeface="Cambria" panose="02040503050406030204" pitchFamily="18" charset="0"/>
                          <a:cs typeface="Courier New" panose="02070309020205020404" pitchFamily="49" charset="0"/>
                        </a:rPr>
                        <a:t>16,20</a:t>
                      </a:r>
                    </a:p>
                  </a:txBody>
                  <a:tcPr marL="38856" marR="0" marT="0" marB="0">
                    <a:lnB w="3175" cap="flat" cmpd="sng" algn="ctr">
                      <a:solidFill>
                        <a:schemeClr val="tx1"/>
                      </a:solidFill>
                      <a:prstDash val="solid"/>
                      <a:round/>
                      <a:headEnd type="none" w="med" len="med"/>
                      <a:tailEnd type="none" w="med" len="med"/>
                    </a:lnB>
                    <a:noFill/>
                  </a:tcPr>
                </a:tc>
                <a:tc>
                  <a:txBody>
                    <a:bodyPr/>
                    <a:lstStyle/>
                    <a:p>
                      <a:r>
                        <a:rPr lang="de-DE" sz="800" b="0" spc="0" baseline="0" dirty="0">
                          <a:latin typeface="Courier New" panose="02070309020205020404" pitchFamily="49" charset="0"/>
                          <a:ea typeface="Cambria" panose="02040503050406030204" pitchFamily="18" charset="0"/>
                          <a:cs typeface="Courier New" panose="02070309020205020404" pitchFamily="49" charset="0"/>
                        </a:rPr>
                        <a:t>101</a:t>
                      </a:r>
                    </a:p>
                  </a:txBody>
                  <a:tcPr marL="38856" marR="0" marT="0" marB="0">
                    <a:lnB w="3175" cap="flat" cmpd="sng" algn="ctr">
                      <a:solidFill>
                        <a:schemeClr val="tx1"/>
                      </a:solidFill>
                      <a:prstDash val="solid"/>
                      <a:round/>
                      <a:headEnd type="none" w="med" len="med"/>
                      <a:tailEnd type="none" w="med" len="med"/>
                    </a:lnB>
                    <a:noFill/>
                  </a:tcPr>
                </a:tc>
                <a:tc>
                  <a:txBody>
                    <a:bodyPr/>
                    <a:lstStyle/>
                    <a:p>
                      <a:r>
                        <a:rPr lang="de-DE" sz="800" b="0" spc="0" baseline="0" dirty="0">
                          <a:latin typeface="Courier New" panose="02070309020205020404" pitchFamily="49" charset="0"/>
                          <a:ea typeface="Cambria" panose="02040503050406030204" pitchFamily="18" charset="0"/>
                          <a:cs typeface="Courier New" panose="02070309020205020404" pitchFamily="49" charset="0"/>
                        </a:rPr>
                        <a:t>1111</a:t>
                      </a:r>
                    </a:p>
                  </a:txBody>
                  <a:tcPr marL="38856" marR="0" marT="0" marB="0">
                    <a:lnB w="3175" cap="flat" cmpd="sng" algn="ctr">
                      <a:solidFill>
                        <a:schemeClr val="tx1"/>
                      </a:solidFill>
                      <a:prstDash val="solid"/>
                      <a:round/>
                      <a:headEnd type="none" w="med" len="med"/>
                      <a:tailEnd type="none" w="med" len="med"/>
                    </a:lnB>
                    <a:noFill/>
                  </a:tcPr>
                </a:tc>
                <a:tc>
                  <a:txBody>
                    <a:bodyPr/>
                    <a:lstStyle/>
                    <a:p>
                      <a:r>
                        <a:rPr lang="de-DE" sz="800" b="0" spc="0" baseline="0" dirty="0">
                          <a:latin typeface="Courier New" panose="02070309020205020404" pitchFamily="49" charset="0"/>
                          <a:ea typeface="Cambria" panose="02040503050406030204" pitchFamily="18" charset="0"/>
                          <a:cs typeface="Courier New" panose="02070309020205020404" pitchFamily="49" charset="0"/>
                        </a:rPr>
                        <a:t>1</a:t>
                      </a:r>
                    </a:p>
                  </a:txBody>
                  <a:tcPr marL="38856" marR="0" marT="0" marB="0">
                    <a:lnB w="3175" cap="flat" cmpd="sng" algn="ctr">
                      <a:solidFill>
                        <a:schemeClr val="tx1"/>
                      </a:solidFill>
                      <a:prstDash val="solid"/>
                      <a:round/>
                      <a:headEnd type="none" w="med" len="med"/>
                      <a:tailEnd type="none" w="med" len="med"/>
                    </a:lnB>
                    <a:noFill/>
                  </a:tcPr>
                </a:tc>
                <a:tc>
                  <a:txBody>
                    <a:bodyPr/>
                    <a:lstStyle/>
                    <a:p>
                      <a:r>
                        <a:rPr lang="de-DE" sz="800" b="0" spc="0" baseline="0" dirty="0">
                          <a:latin typeface="Courier New" panose="02070309020205020404" pitchFamily="49" charset="0"/>
                          <a:ea typeface="Cambria" panose="02040503050406030204" pitchFamily="18" charset="0"/>
                          <a:cs typeface="Courier New" panose="02070309020205020404" pitchFamily="49" charset="0"/>
                        </a:rPr>
                        <a:t>30</a:t>
                      </a:r>
                    </a:p>
                  </a:txBody>
                  <a:tcPr marL="38856" marR="0" marT="0" marB="0">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25862753"/>
                  </a:ext>
                </a:extLst>
              </a:tr>
            </a:tbl>
          </a:graphicData>
        </a:graphic>
      </p:graphicFrame>
      <p:sp>
        <p:nvSpPr>
          <p:cNvPr id="15" name="Textfeld 14">
            <a:extLst>
              <a:ext uri="{FF2B5EF4-FFF2-40B4-BE49-F238E27FC236}">
                <a16:creationId xmlns:a16="http://schemas.microsoft.com/office/drawing/2014/main" id="{84D3DEC4-D1AB-5B4D-E58C-A6FA0DF3AF37}"/>
              </a:ext>
            </a:extLst>
          </p:cNvPr>
          <p:cNvSpPr txBox="1">
            <a:spLocks/>
          </p:cNvSpPr>
          <p:nvPr userDrawn="1"/>
        </p:nvSpPr>
        <p:spPr>
          <a:xfrm>
            <a:off x="1819673" y="2222305"/>
            <a:ext cx="1960165" cy="208647"/>
          </a:xfrm>
          <a:prstGeom prst="rect">
            <a:avLst/>
          </a:prstGeom>
          <a:noFill/>
        </p:spPr>
        <p:txBody>
          <a:bodyPr wrap="square" rtlCol="0">
            <a:spAutoFit/>
          </a:bodyPr>
          <a:lstStyle/>
          <a:p>
            <a:r>
              <a:rPr lang="de-DE" sz="756" dirty="0">
                <a:latin typeface="Courier New" panose="02070309020205020404" pitchFamily="49" charset="0"/>
                <a:ea typeface="Cambria" panose="02040503050406030204" pitchFamily="18" charset="0"/>
                <a:cs typeface="Courier New" panose="02070309020205020404" pitchFamily="49" charset="0"/>
              </a:rPr>
              <a:t>Personal-Nr. 0001</a:t>
            </a:r>
          </a:p>
        </p:txBody>
      </p:sp>
      <p:sp>
        <p:nvSpPr>
          <p:cNvPr id="16" name="Textfeld 15">
            <a:extLst>
              <a:ext uri="{FF2B5EF4-FFF2-40B4-BE49-F238E27FC236}">
                <a16:creationId xmlns:a16="http://schemas.microsoft.com/office/drawing/2014/main" id="{D21B387F-218F-B7CB-DECF-EDF57FA689D2}"/>
              </a:ext>
            </a:extLst>
          </p:cNvPr>
          <p:cNvSpPr txBox="1">
            <a:spLocks/>
          </p:cNvSpPr>
          <p:nvPr userDrawn="1"/>
        </p:nvSpPr>
        <p:spPr>
          <a:xfrm>
            <a:off x="720334" y="2454839"/>
            <a:ext cx="2143845" cy="673902"/>
          </a:xfrm>
          <a:prstGeom prst="rect">
            <a:avLst/>
          </a:prstGeom>
          <a:noFill/>
        </p:spPr>
        <p:txBody>
          <a:bodyPr wrap="square" rtlCol="0">
            <a:spAutoFit/>
          </a:bodyPr>
          <a:lstStyle/>
          <a:p>
            <a:r>
              <a:rPr lang="de-DE" sz="756" dirty="0">
                <a:latin typeface="Courier New" panose="02070309020205020404" pitchFamily="49" charset="0"/>
                <a:ea typeface="Cambria" panose="02040503050406030204" pitchFamily="18" charset="0"/>
                <a:cs typeface="Courier New" panose="02070309020205020404" pitchFamily="49" charset="0"/>
              </a:rPr>
              <a:t>Frau</a:t>
            </a:r>
          </a:p>
          <a:p>
            <a:br>
              <a:rPr lang="de-DE" sz="756" b="1" dirty="0">
                <a:latin typeface="Courier New" panose="02070309020205020404" pitchFamily="49" charset="0"/>
                <a:ea typeface="Cambria" panose="02040503050406030204" pitchFamily="18" charset="0"/>
                <a:cs typeface="Courier New" panose="02070309020205020404" pitchFamily="49" charset="0"/>
              </a:rPr>
            </a:br>
            <a:r>
              <a:rPr lang="de-DE" sz="756" b="1" dirty="0">
                <a:latin typeface="Courier New" panose="02070309020205020404" pitchFamily="49" charset="0"/>
                <a:ea typeface="Cambria" panose="02040503050406030204" pitchFamily="18" charset="0"/>
                <a:cs typeface="Courier New" panose="02070309020205020404" pitchFamily="49" charset="0"/>
              </a:rPr>
              <a:t>Mareike Eins</a:t>
            </a:r>
          </a:p>
          <a:p>
            <a:r>
              <a:rPr lang="de-DE" sz="756" b="1" dirty="0">
                <a:latin typeface="Courier New" panose="02070309020205020404" pitchFamily="49" charset="0"/>
                <a:ea typeface="Cambria" panose="02040503050406030204" pitchFamily="18" charset="0"/>
                <a:cs typeface="Courier New" panose="02070309020205020404" pitchFamily="49" charset="0"/>
              </a:rPr>
              <a:t>Am Hügel 3</a:t>
            </a:r>
          </a:p>
          <a:p>
            <a:r>
              <a:rPr lang="de-DE" sz="756" b="1" dirty="0">
                <a:latin typeface="Courier New" panose="02070309020205020404" pitchFamily="49" charset="0"/>
                <a:ea typeface="Cambria" panose="02040503050406030204" pitchFamily="18" charset="0"/>
                <a:cs typeface="Courier New" panose="02070309020205020404" pitchFamily="49" charset="0"/>
              </a:rPr>
              <a:t>98765 Kleinstadt</a:t>
            </a:r>
          </a:p>
        </p:txBody>
      </p:sp>
      <p:graphicFrame>
        <p:nvGraphicFramePr>
          <p:cNvPr id="17" name="Tabelle 10">
            <a:extLst>
              <a:ext uri="{FF2B5EF4-FFF2-40B4-BE49-F238E27FC236}">
                <a16:creationId xmlns:a16="http://schemas.microsoft.com/office/drawing/2014/main" id="{03183B94-EA33-582F-9E41-47738CBE4A77}"/>
              </a:ext>
            </a:extLst>
          </p:cNvPr>
          <p:cNvGraphicFramePr>
            <a:graphicFrameLocks/>
          </p:cNvGraphicFramePr>
          <p:nvPr userDrawn="1"/>
        </p:nvGraphicFramePr>
        <p:xfrm>
          <a:off x="3843806" y="2281000"/>
          <a:ext cx="2946188" cy="137160"/>
        </p:xfrm>
        <a:graphic>
          <a:graphicData uri="http://schemas.openxmlformats.org/drawingml/2006/table">
            <a:tbl>
              <a:tblPr bandRow="1">
                <a:tableStyleId>{5C22544A-7EE6-4342-B048-85BDC9FD1C3A}</a:tableStyleId>
              </a:tblPr>
              <a:tblGrid>
                <a:gridCol w="2946188">
                  <a:extLst>
                    <a:ext uri="{9D8B030D-6E8A-4147-A177-3AD203B41FA5}">
                      <a16:colId xmlns:a16="http://schemas.microsoft.com/office/drawing/2014/main" val="3477894444"/>
                    </a:ext>
                  </a:extLst>
                </a:gridCol>
              </a:tblGrid>
              <a:tr h="131592">
                <a:tc>
                  <a:txBody>
                    <a:bodyPr/>
                    <a:lstStyle/>
                    <a:p>
                      <a:r>
                        <a:rPr lang="de-DE" sz="900" b="1" spc="0" baseline="0" dirty="0">
                          <a:latin typeface="Arial Narrow" panose="020B0606020202030204" pitchFamily="34" charset="0"/>
                          <a:ea typeface="Cambria" panose="02040503050406030204" pitchFamily="18" charset="0"/>
                          <a:cs typeface="Courier New" panose="02070309020205020404" pitchFamily="49" charset="0"/>
                        </a:rPr>
                        <a:t>Hinweise zur Abrechnung</a:t>
                      </a:r>
                    </a:p>
                  </a:txBody>
                  <a:tcPr marL="0" marR="0" marT="0" marB="0">
                    <a:lnL w="12700" cmpd="sng">
                      <a:noFill/>
                    </a:lnL>
                    <a:lnR w="12700" cmpd="sng">
                      <a:noFill/>
                    </a:lnR>
                    <a:lnT w="3175"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26341555"/>
                  </a:ext>
                </a:extLst>
              </a:tr>
            </a:tbl>
          </a:graphicData>
        </a:graphic>
      </p:graphicFrame>
      <p:graphicFrame>
        <p:nvGraphicFramePr>
          <p:cNvPr id="18" name="Tabelle 10">
            <a:extLst>
              <a:ext uri="{FF2B5EF4-FFF2-40B4-BE49-F238E27FC236}">
                <a16:creationId xmlns:a16="http://schemas.microsoft.com/office/drawing/2014/main" id="{16F6EEFB-5F25-BC47-0D7F-60FACFC998A4}"/>
              </a:ext>
            </a:extLst>
          </p:cNvPr>
          <p:cNvGraphicFramePr>
            <a:graphicFrameLocks/>
          </p:cNvGraphicFramePr>
          <p:nvPr userDrawn="1">
            <p:extLst>
              <p:ext uri="{D42A27DB-BD31-4B8C-83A1-F6EECF244321}">
                <p14:modId xmlns:p14="http://schemas.microsoft.com/office/powerpoint/2010/main" val="1763173861"/>
              </p:ext>
            </p:extLst>
          </p:nvPr>
        </p:nvGraphicFramePr>
        <p:xfrm>
          <a:off x="3843806" y="1529132"/>
          <a:ext cx="1087464" cy="564744"/>
        </p:xfrm>
        <a:graphic>
          <a:graphicData uri="http://schemas.openxmlformats.org/drawingml/2006/table">
            <a:tbl>
              <a:tblPr bandRow="1">
                <a:tableStyleId>{5C22544A-7EE6-4342-B048-85BDC9FD1C3A}</a:tableStyleId>
              </a:tblPr>
              <a:tblGrid>
                <a:gridCol w="543733">
                  <a:extLst>
                    <a:ext uri="{9D8B030D-6E8A-4147-A177-3AD203B41FA5}">
                      <a16:colId xmlns:a16="http://schemas.microsoft.com/office/drawing/2014/main" val="3477894444"/>
                    </a:ext>
                  </a:extLst>
                </a:gridCol>
                <a:gridCol w="325390">
                  <a:extLst>
                    <a:ext uri="{9D8B030D-6E8A-4147-A177-3AD203B41FA5}">
                      <a16:colId xmlns:a16="http://schemas.microsoft.com/office/drawing/2014/main" val="3694592253"/>
                    </a:ext>
                  </a:extLst>
                </a:gridCol>
                <a:gridCol w="218341">
                  <a:extLst>
                    <a:ext uri="{9D8B030D-6E8A-4147-A177-3AD203B41FA5}">
                      <a16:colId xmlns:a16="http://schemas.microsoft.com/office/drawing/2014/main" val="1759908521"/>
                    </a:ext>
                  </a:extLst>
                </a:gridCol>
              </a:tblGrid>
              <a:tr h="170336">
                <a:tc>
                  <a:txBody>
                    <a:bodyPr/>
                    <a:lstStyle/>
                    <a:p>
                      <a:r>
                        <a:rPr lang="de-DE" sz="500" spc="0" baseline="0" dirty="0">
                          <a:latin typeface="Arial Narrow" panose="020B0606020202030204" pitchFamily="34" charset="0"/>
                          <a:ea typeface="Cambria" panose="02040503050406030204" pitchFamily="18" charset="0"/>
                        </a:rPr>
                        <a:t>Eintritt</a:t>
                      </a:r>
                    </a:p>
                  </a:txBody>
                  <a:tcPr marL="38856" marR="0" marT="0" marB="0" anchor="ctr">
                    <a:lnL w="12700" cmpd="sng">
                      <a:noFill/>
                    </a:lnL>
                    <a:lnR w="3175" cap="flat" cmpd="sng" algn="ctr">
                      <a:solidFill>
                        <a:schemeClr val="tx1"/>
                      </a:solidFill>
                      <a:prstDash val="solid"/>
                      <a:round/>
                      <a:headEnd type="none" w="med" len="med"/>
                      <a:tailEnd type="none" w="med" len="med"/>
                    </a:lnR>
                    <a:lnT w="31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gridSpan="2">
                  <a:txBody>
                    <a:bodyPr/>
                    <a:lstStyle/>
                    <a:p>
                      <a:r>
                        <a:rPr lang="de-DE" sz="500" spc="0" baseline="0" dirty="0">
                          <a:latin typeface="Arial Narrow" panose="020B0606020202030204" pitchFamily="34" charset="0"/>
                          <a:ea typeface="Cambria" panose="02040503050406030204" pitchFamily="18" charset="0"/>
                        </a:rPr>
                        <a:t>Austritt</a:t>
                      </a:r>
                    </a:p>
                  </a:txBody>
                  <a:tcPr marL="38856" marR="0" marT="0" marB="0" anchor="ctr">
                    <a:lnL w="3175" cap="flat" cmpd="sng" algn="ctr">
                      <a:solidFill>
                        <a:schemeClr val="tx1"/>
                      </a:solidFill>
                      <a:prstDash val="solid"/>
                      <a:round/>
                      <a:headEnd type="none" w="med" len="med"/>
                      <a:tailEnd type="none" w="med" len="med"/>
                    </a:lnL>
                    <a:lnR w="12700" cmpd="sng">
                      <a:noFill/>
                    </a:lnR>
                    <a:lnT w="3175"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hMerge="1">
                  <a:txBody>
                    <a:bodyPr/>
                    <a:lstStyle/>
                    <a:p>
                      <a:r>
                        <a:rPr lang="de-DE" sz="500" spc="0" baseline="0" dirty="0" err="1">
                          <a:latin typeface="Cambria" panose="02040503050406030204" pitchFamily="18" charset="0"/>
                          <a:ea typeface="Cambria" panose="02040503050406030204" pitchFamily="18" charset="0"/>
                        </a:rPr>
                        <a:t>Fehlz</a:t>
                      </a:r>
                      <a:r>
                        <a:rPr lang="de-DE" sz="500" spc="0" baseline="0" dirty="0">
                          <a:latin typeface="Cambria" panose="02040503050406030204" pitchFamily="18" charset="0"/>
                          <a:ea typeface="Cambria" panose="02040503050406030204" pitchFamily="18" charset="0"/>
                        </a:rPr>
                        <a:t>- Std.</a:t>
                      </a:r>
                    </a:p>
                  </a:txBody>
                  <a:tcPr marL="0" marR="0" marT="0" marB="0" anchor="ct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284723879"/>
                  </a:ext>
                </a:extLst>
              </a:tr>
              <a:tr h="112036">
                <a:tc>
                  <a:txBody>
                    <a:bodyPr/>
                    <a:lstStyle/>
                    <a:p>
                      <a:r>
                        <a:rPr lang="de-DE" sz="600" spc="0" baseline="0" dirty="0">
                          <a:latin typeface="Courier New" panose="02070309020205020404" pitchFamily="49" charset="0"/>
                          <a:ea typeface="Cambria" panose="02040503050406030204" pitchFamily="18" charset="0"/>
                          <a:cs typeface="Courier New" panose="02070309020205020404" pitchFamily="49" charset="0"/>
                        </a:rPr>
                        <a:t>01.04.23</a:t>
                      </a:r>
                    </a:p>
                  </a:txBody>
                  <a:tcPr marL="38856" marR="0" marT="0" marB="0">
                    <a:lnT w="12700" cmpd="sng">
                      <a:noFill/>
                    </a:lnT>
                    <a:lnB w="3175" cap="flat" cmpd="sng" algn="ctr">
                      <a:solidFill>
                        <a:schemeClr val="tx1"/>
                      </a:solidFill>
                      <a:prstDash val="solid"/>
                      <a:round/>
                      <a:headEnd type="none" w="med" len="med"/>
                      <a:tailEnd type="none" w="med" len="med"/>
                    </a:lnB>
                    <a:noFill/>
                  </a:tcPr>
                </a:tc>
                <a:tc>
                  <a:txBody>
                    <a:bodyPr/>
                    <a:lstStyle/>
                    <a:p>
                      <a:endParaRPr lang="de-DE" sz="60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0" marT="0" marB="0">
                    <a:lnT w="12700" cmpd="sng">
                      <a:noFill/>
                    </a:lnT>
                    <a:lnB w="3175" cap="flat" cmpd="sng" algn="ctr">
                      <a:solidFill>
                        <a:schemeClr val="tx1"/>
                      </a:solidFill>
                      <a:prstDash val="solid"/>
                      <a:round/>
                      <a:headEnd type="none" w="med" len="med"/>
                      <a:tailEnd type="none" w="med" len="med"/>
                    </a:lnB>
                    <a:noFill/>
                  </a:tcPr>
                </a:tc>
                <a:tc>
                  <a:txBody>
                    <a:bodyPr/>
                    <a:lstStyle/>
                    <a:p>
                      <a:endParaRPr lang="de-DE" sz="60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0" marT="0" marB="0">
                    <a:lnT w="12700" cmpd="sng">
                      <a:noFill/>
                    </a:lnT>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24808963"/>
                  </a:ext>
                </a:extLst>
              </a:tr>
              <a:tr h="170336">
                <a:tc gridSpan="2">
                  <a:txBody>
                    <a:bodyPr/>
                    <a:lstStyle/>
                    <a:p>
                      <a:r>
                        <a:rPr lang="de-DE" sz="500" spc="0" baseline="0" dirty="0">
                          <a:latin typeface="Arial Narrow" panose="020B0606020202030204" pitchFamily="34" charset="0"/>
                          <a:ea typeface="Cambria" panose="02040503050406030204" pitchFamily="18" charset="0"/>
                        </a:rPr>
                        <a:t>Steuer-ID</a:t>
                      </a:r>
                    </a:p>
                  </a:txBody>
                  <a:tcPr marL="38856" marR="0" marT="0" marB="0" anchor="ctr">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noFill/>
                  </a:tcPr>
                </a:tc>
                <a:tc hMerge="1">
                  <a:txBody>
                    <a:bodyPr/>
                    <a:lstStyle/>
                    <a:p>
                      <a:r>
                        <a:rPr lang="de-DE" sz="500" spc="0" baseline="0" dirty="0" err="1">
                          <a:latin typeface="Cambria" panose="02040503050406030204" pitchFamily="18" charset="0"/>
                          <a:ea typeface="Cambria" panose="02040503050406030204" pitchFamily="18" charset="0"/>
                        </a:rPr>
                        <a:t>Überstd</a:t>
                      </a:r>
                      <a:r>
                        <a:rPr lang="de-DE" sz="500" spc="0" baseline="0" dirty="0">
                          <a:latin typeface="Cambria" panose="02040503050406030204" pitchFamily="18" charset="0"/>
                          <a:ea typeface="Cambria" panose="02040503050406030204" pitchFamily="18" charset="0"/>
                        </a:rPr>
                        <a:t>.</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noFill/>
                  </a:tcPr>
                </a:tc>
                <a:tc>
                  <a:txBody>
                    <a:bodyPr/>
                    <a:lstStyle/>
                    <a:p>
                      <a:r>
                        <a:rPr lang="de-DE" sz="500" spc="0" baseline="0" dirty="0">
                          <a:latin typeface="Arial Narrow" panose="020B0606020202030204" pitchFamily="34" charset="0"/>
                          <a:ea typeface="Cambria" panose="02040503050406030204" pitchFamily="18" charset="0"/>
                        </a:rPr>
                        <a:t>MFB</a:t>
                      </a:r>
                      <a:r>
                        <a:rPr lang="de-DE" sz="500" b="0" spc="0" baseline="30000" dirty="0">
                          <a:latin typeface="Arial Narrow" panose="020B0606020202030204" pitchFamily="34" charset="0"/>
                          <a:ea typeface="Cambria" panose="02040503050406030204" pitchFamily="18" charset="0"/>
                        </a:rPr>
                        <a:t>7</a:t>
                      </a:r>
                      <a:endParaRPr lang="de-DE" sz="500" spc="0" baseline="0" dirty="0">
                        <a:latin typeface="Arial Narrow" panose="020B0606020202030204" pitchFamily="34" charset="0"/>
                        <a:ea typeface="Cambria" panose="02040503050406030204" pitchFamily="18" charset="0"/>
                      </a:endParaRPr>
                    </a:p>
                  </a:txBody>
                  <a:tcPr marL="38856" marR="0" marT="0" marB="0" anchor="ctr">
                    <a:lnL w="3175" cap="flat" cmpd="sng" algn="ctr">
                      <a:solidFill>
                        <a:schemeClr val="tx1"/>
                      </a:solidFill>
                      <a:prstDash val="solid"/>
                      <a:round/>
                      <a:headEnd type="none" w="med" len="med"/>
                      <a:tailEnd type="none" w="med" len="med"/>
                    </a:lnL>
                    <a:lnT w="3175"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667839977"/>
                  </a:ext>
                </a:extLst>
              </a:tr>
              <a:tr h="112036">
                <a:tc gridSpan="2">
                  <a:txBody>
                    <a:bodyPr/>
                    <a:lstStyle/>
                    <a:p>
                      <a:r>
                        <a:rPr lang="de-DE" sz="600" spc="0" baseline="0" dirty="0">
                          <a:latin typeface="Courier New" panose="02070309020205020404" pitchFamily="49" charset="0"/>
                          <a:ea typeface="Cambria" panose="02040503050406030204" pitchFamily="18" charset="0"/>
                          <a:cs typeface="Courier New" panose="02070309020205020404" pitchFamily="49" charset="0"/>
                        </a:rPr>
                        <a:t>12345678901</a:t>
                      </a:r>
                    </a:p>
                  </a:txBody>
                  <a:tcPr marL="38856" marR="0" marT="0" marB="0">
                    <a:lnB w="3175" cap="flat" cmpd="sng" algn="ctr">
                      <a:solidFill>
                        <a:schemeClr val="tx1"/>
                      </a:solidFill>
                      <a:prstDash val="solid"/>
                      <a:round/>
                      <a:headEnd type="none" w="med" len="med"/>
                      <a:tailEnd type="none" w="med" len="med"/>
                    </a:lnB>
                    <a:noFill/>
                  </a:tcPr>
                </a:tc>
                <a:tc hMerge="1">
                  <a:txBody>
                    <a:bodyPr/>
                    <a:lstStyle/>
                    <a:p>
                      <a:endParaRPr lang="de-DE" sz="500" spc="0" baseline="0" dirty="0">
                        <a:latin typeface="Arial Narrow" panose="020B0606020202030204" pitchFamily="34" charset="0"/>
                        <a:ea typeface="Cambria" panose="02040503050406030204" pitchFamily="18" charset="0"/>
                      </a:endParaRPr>
                    </a:p>
                  </a:txBody>
                  <a:tcPr marL="36000" marR="0" marT="0" marB="0">
                    <a:lnB w="3175" cap="flat" cmpd="sng" algn="ctr">
                      <a:solidFill>
                        <a:schemeClr val="tx1"/>
                      </a:solidFill>
                      <a:prstDash val="solid"/>
                      <a:round/>
                      <a:headEnd type="none" w="med" len="med"/>
                      <a:tailEnd type="none" w="med" len="med"/>
                    </a:lnB>
                    <a:noFill/>
                  </a:tcPr>
                </a:tc>
                <a:tc>
                  <a:txBody>
                    <a:bodyPr/>
                    <a:lstStyle/>
                    <a:p>
                      <a:endParaRPr lang="de-DE" sz="500" spc="0" baseline="0" dirty="0">
                        <a:latin typeface="Arial Narrow" panose="020B0606020202030204" pitchFamily="34" charset="0"/>
                        <a:ea typeface="Cambria" panose="02040503050406030204" pitchFamily="18" charset="0"/>
                      </a:endParaRPr>
                    </a:p>
                  </a:txBody>
                  <a:tcPr marL="38856" marR="0" marT="0" marB="0">
                    <a:lnB w="317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26341555"/>
                  </a:ext>
                </a:extLst>
              </a:tr>
            </a:tbl>
          </a:graphicData>
        </a:graphic>
      </p:graphicFrame>
      <p:graphicFrame>
        <p:nvGraphicFramePr>
          <p:cNvPr id="19" name="Tabelle 10">
            <a:extLst>
              <a:ext uri="{FF2B5EF4-FFF2-40B4-BE49-F238E27FC236}">
                <a16:creationId xmlns:a16="http://schemas.microsoft.com/office/drawing/2014/main" id="{BAB507F0-1386-5F40-C799-6F1D029A31A4}"/>
              </a:ext>
            </a:extLst>
          </p:cNvPr>
          <p:cNvGraphicFramePr>
            <a:graphicFrameLocks/>
          </p:cNvGraphicFramePr>
          <p:nvPr userDrawn="1"/>
        </p:nvGraphicFramePr>
        <p:xfrm>
          <a:off x="798872" y="1755983"/>
          <a:ext cx="2891468" cy="365760"/>
        </p:xfrm>
        <a:graphic>
          <a:graphicData uri="http://schemas.openxmlformats.org/drawingml/2006/table">
            <a:tbl>
              <a:tblPr bandRow="1">
                <a:tableStyleId>{5C22544A-7EE6-4342-B048-85BDC9FD1C3A}</a:tableStyleId>
              </a:tblPr>
              <a:tblGrid>
                <a:gridCol w="2891468">
                  <a:extLst>
                    <a:ext uri="{9D8B030D-6E8A-4147-A177-3AD203B41FA5}">
                      <a16:colId xmlns:a16="http://schemas.microsoft.com/office/drawing/2014/main" val="3477894444"/>
                    </a:ext>
                  </a:extLst>
                </a:gridCol>
              </a:tblGrid>
              <a:tr h="345428">
                <a:tc>
                  <a:txBody>
                    <a:bodyPr/>
                    <a:lstStyle/>
                    <a:p>
                      <a:r>
                        <a:rPr lang="de-DE" sz="800" b="1" dirty="0">
                          <a:latin typeface="Courier New" panose="02070309020205020404" pitchFamily="49" charset="0"/>
                          <a:ea typeface="Cambria" panose="02040503050406030204" pitchFamily="18" charset="0"/>
                          <a:cs typeface="Courier New" panose="02070309020205020404" pitchFamily="49" charset="0"/>
                        </a:rPr>
                        <a:t>Marketing GmbH</a:t>
                      </a:r>
                      <a:br>
                        <a:rPr lang="de-DE" sz="800" b="1" dirty="0">
                          <a:latin typeface="Courier New" panose="02070309020205020404" pitchFamily="49" charset="0"/>
                          <a:ea typeface="Cambria" panose="02040503050406030204" pitchFamily="18" charset="0"/>
                          <a:cs typeface="Courier New" panose="02070309020205020404" pitchFamily="49" charset="0"/>
                        </a:rPr>
                      </a:br>
                      <a:r>
                        <a:rPr lang="de-DE" sz="800" b="1" dirty="0">
                          <a:latin typeface="Courier New" panose="02070309020205020404" pitchFamily="49" charset="0"/>
                          <a:ea typeface="Cambria" panose="02040503050406030204" pitchFamily="18" charset="0"/>
                          <a:cs typeface="Courier New" panose="02070309020205020404" pitchFamily="49" charset="0"/>
                        </a:rPr>
                        <a:t>Marktstraße 12</a:t>
                      </a:r>
                      <a:br>
                        <a:rPr lang="de-DE" sz="800" b="1" dirty="0">
                          <a:latin typeface="Courier New" panose="02070309020205020404" pitchFamily="49" charset="0"/>
                          <a:ea typeface="Cambria" panose="02040503050406030204" pitchFamily="18" charset="0"/>
                          <a:cs typeface="Courier New" panose="02070309020205020404" pitchFamily="49" charset="0"/>
                        </a:rPr>
                      </a:br>
                      <a:r>
                        <a:rPr lang="de-DE" sz="800" b="1" dirty="0">
                          <a:latin typeface="Courier New" panose="02070309020205020404" pitchFamily="49" charset="0"/>
                          <a:ea typeface="Cambria" panose="02040503050406030204" pitchFamily="18" charset="0"/>
                          <a:cs typeface="Courier New" panose="02070309020205020404" pitchFamily="49" charset="0"/>
                        </a:rPr>
                        <a:t>98765 Kleinstadt (Thür.)</a:t>
                      </a:r>
                    </a:p>
                  </a:txBody>
                  <a:tcPr marL="0" marR="0" marT="0" marB="0">
                    <a:lnL w="12700" cmpd="sng">
                      <a:noFill/>
                    </a:lnL>
                    <a:lnR w="12700" cmpd="sng">
                      <a:noFill/>
                    </a:lnR>
                    <a:lnT w="3175" cap="flat" cmpd="sng" algn="ctr">
                      <a:no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26341555"/>
                  </a:ext>
                </a:extLst>
              </a:tr>
            </a:tbl>
          </a:graphicData>
        </a:graphic>
      </p:graphicFrame>
      <p:graphicFrame>
        <p:nvGraphicFramePr>
          <p:cNvPr id="20" name="Tabelle 10">
            <a:extLst>
              <a:ext uri="{FF2B5EF4-FFF2-40B4-BE49-F238E27FC236}">
                <a16:creationId xmlns:a16="http://schemas.microsoft.com/office/drawing/2014/main" id="{1D9E756E-1CAF-2781-AE04-E7495E9C3A25}"/>
              </a:ext>
            </a:extLst>
          </p:cNvPr>
          <p:cNvGraphicFramePr>
            <a:graphicFrameLocks/>
          </p:cNvGraphicFramePr>
          <p:nvPr userDrawn="1"/>
        </p:nvGraphicFramePr>
        <p:xfrm>
          <a:off x="616160" y="3665495"/>
          <a:ext cx="5176508" cy="137160"/>
        </p:xfrm>
        <a:graphic>
          <a:graphicData uri="http://schemas.openxmlformats.org/drawingml/2006/table">
            <a:tbl>
              <a:tblPr bandRow="1">
                <a:tableStyleId>{5C22544A-7EE6-4342-B048-85BDC9FD1C3A}</a:tableStyleId>
              </a:tblPr>
              <a:tblGrid>
                <a:gridCol w="5176508">
                  <a:extLst>
                    <a:ext uri="{9D8B030D-6E8A-4147-A177-3AD203B41FA5}">
                      <a16:colId xmlns:a16="http://schemas.microsoft.com/office/drawing/2014/main" val="3477894444"/>
                    </a:ext>
                  </a:extLst>
                </a:gridCol>
              </a:tblGrid>
              <a:tr h="131592">
                <a:tc>
                  <a:txBody>
                    <a:bodyPr/>
                    <a:lstStyle/>
                    <a:p>
                      <a:r>
                        <a:rPr lang="de-DE" sz="900" b="1" spc="0" baseline="0" dirty="0">
                          <a:latin typeface="Arial Narrow" panose="020B0606020202030204" pitchFamily="34" charset="0"/>
                          <a:ea typeface="Cambria" panose="02040503050406030204" pitchFamily="18" charset="0"/>
                          <a:cs typeface="Courier New" panose="02070309020205020404" pitchFamily="49" charset="0"/>
                        </a:rPr>
                        <a:t>Brutto-Bezüge</a:t>
                      </a:r>
                    </a:p>
                  </a:txBody>
                  <a:tcPr marL="0" marR="0" marT="0" marB="0">
                    <a:lnL w="12700" cmpd="sng">
                      <a:noFill/>
                    </a:lnL>
                    <a:lnR w="12700" cmpd="sng">
                      <a:noFill/>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26341555"/>
                  </a:ext>
                </a:extLst>
              </a:tr>
            </a:tbl>
          </a:graphicData>
        </a:graphic>
      </p:graphicFrame>
      <p:graphicFrame>
        <p:nvGraphicFramePr>
          <p:cNvPr id="21" name="Tabelle 20">
            <a:extLst>
              <a:ext uri="{FF2B5EF4-FFF2-40B4-BE49-F238E27FC236}">
                <a16:creationId xmlns:a16="http://schemas.microsoft.com/office/drawing/2014/main" id="{7B2EE7B6-71DE-2806-372D-B81ED4885D16}"/>
              </a:ext>
            </a:extLst>
          </p:cNvPr>
          <p:cNvGraphicFramePr>
            <a:graphicFrameLocks/>
          </p:cNvGraphicFramePr>
          <p:nvPr userDrawn="1"/>
        </p:nvGraphicFramePr>
        <p:xfrm>
          <a:off x="625359" y="3812761"/>
          <a:ext cx="5143777" cy="266403"/>
        </p:xfrm>
        <a:graphic>
          <a:graphicData uri="http://schemas.openxmlformats.org/drawingml/2006/table">
            <a:tbl>
              <a:tblPr bandRow="1">
                <a:tableStyleId>{5C22544A-7EE6-4342-B048-85BDC9FD1C3A}</a:tableStyleId>
              </a:tblPr>
              <a:tblGrid>
                <a:gridCol w="467615">
                  <a:extLst>
                    <a:ext uri="{9D8B030D-6E8A-4147-A177-3AD203B41FA5}">
                      <a16:colId xmlns:a16="http://schemas.microsoft.com/office/drawing/2014/main" val="3477894444"/>
                    </a:ext>
                  </a:extLst>
                </a:gridCol>
                <a:gridCol w="2125776">
                  <a:extLst>
                    <a:ext uri="{9D8B030D-6E8A-4147-A177-3AD203B41FA5}">
                      <a16:colId xmlns:a16="http://schemas.microsoft.com/office/drawing/2014/main" val="753577518"/>
                    </a:ext>
                  </a:extLst>
                </a:gridCol>
                <a:gridCol w="642901">
                  <a:extLst>
                    <a:ext uri="{9D8B030D-6E8A-4147-A177-3AD203B41FA5}">
                      <a16:colId xmlns:a16="http://schemas.microsoft.com/office/drawing/2014/main" val="3859799681"/>
                    </a:ext>
                  </a:extLst>
                </a:gridCol>
                <a:gridCol w="277863">
                  <a:extLst>
                    <a:ext uri="{9D8B030D-6E8A-4147-A177-3AD203B41FA5}">
                      <a16:colId xmlns:a16="http://schemas.microsoft.com/office/drawing/2014/main" val="3694592253"/>
                    </a:ext>
                  </a:extLst>
                </a:gridCol>
                <a:gridCol w="708280">
                  <a:extLst>
                    <a:ext uri="{9D8B030D-6E8A-4147-A177-3AD203B41FA5}">
                      <a16:colId xmlns:a16="http://schemas.microsoft.com/office/drawing/2014/main" val="1759908521"/>
                    </a:ext>
                  </a:extLst>
                </a:gridCol>
                <a:gridCol w="357618">
                  <a:extLst>
                    <a:ext uri="{9D8B030D-6E8A-4147-A177-3AD203B41FA5}">
                      <a16:colId xmlns:a16="http://schemas.microsoft.com/office/drawing/2014/main" val="1889152553"/>
                    </a:ext>
                  </a:extLst>
                </a:gridCol>
                <a:gridCol w="187908">
                  <a:extLst>
                    <a:ext uri="{9D8B030D-6E8A-4147-A177-3AD203B41FA5}">
                      <a16:colId xmlns:a16="http://schemas.microsoft.com/office/drawing/2014/main" val="1296873018"/>
                    </a:ext>
                  </a:extLst>
                </a:gridCol>
                <a:gridCol w="187908">
                  <a:extLst>
                    <a:ext uri="{9D8B030D-6E8A-4147-A177-3AD203B41FA5}">
                      <a16:colId xmlns:a16="http://schemas.microsoft.com/office/drawing/2014/main" val="2800389556"/>
                    </a:ext>
                  </a:extLst>
                </a:gridCol>
                <a:gridCol w="187908">
                  <a:extLst>
                    <a:ext uri="{9D8B030D-6E8A-4147-A177-3AD203B41FA5}">
                      <a16:colId xmlns:a16="http://schemas.microsoft.com/office/drawing/2014/main" val="213393704"/>
                    </a:ext>
                  </a:extLst>
                </a:gridCol>
              </a:tblGrid>
              <a:tr h="144483">
                <a:tc>
                  <a:txBody>
                    <a:bodyPr/>
                    <a:lstStyle/>
                    <a:p>
                      <a:r>
                        <a:rPr lang="de-DE" sz="500" b="0" spc="0" baseline="0" dirty="0">
                          <a:latin typeface="Arial Narrow" panose="020B0606020202030204" pitchFamily="34" charset="0"/>
                          <a:ea typeface="Cambria" panose="02040503050406030204" pitchFamily="18" charset="0"/>
                        </a:rPr>
                        <a:t>Lohnart</a:t>
                      </a:r>
                    </a:p>
                  </a:txBody>
                  <a:tcPr marL="38856" marR="0" marT="0" marB="0" anchor="ctr">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noFill/>
                  </a:tcPr>
                </a:tc>
                <a:tc>
                  <a:txBody>
                    <a:bodyPr/>
                    <a:lstStyle/>
                    <a:p>
                      <a:r>
                        <a:rPr lang="de-DE" sz="500" b="0" spc="0" baseline="0" dirty="0">
                          <a:latin typeface="Arial Narrow" panose="020B0606020202030204" pitchFamily="34" charset="0"/>
                          <a:ea typeface="Cambria" panose="02040503050406030204" pitchFamily="18" charset="0"/>
                        </a:rPr>
                        <a:t>Bezeichnung</a:t>
                      </a: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noFill/>
                  </a:tcPr>
                </a:tc>
                <a:tc>
                  <a:txBody>
                    <a:bodyPr/>
                    <a:lstStyle/>
                    <a:p>
                      <a:r>
                        <a:rPr lang="de-DE" sz="500" b="0" spc="0" baseline="0" dirty="0">
                          <a:latin typeface="Arial Narrow" panose="020B0606020202030204" pitchFamily="34" charset="0"/>
                          <a:ea typeface="Cambria" panose="02040503050406030204" pitchFamily="18" charset="0"/>
                        </a:rPr>
                        <a:t>Einheit</a:t>
                      </a:r>
                      <a:r>
                        <a:rPr lang="de-DE" sz="500" b="0" spc="0" baseline="30000" dirty="0">
                          <a:latin typeface="Arial Narrow" panose="020B0606020202030204" pitchFamily="34" charset="0"/>
                          <a:ea typeface="Cambria" panose="02040503050406030204" pitchFamily="18" charset="0"/>
                        </a:rPr>
                        <a:t>2</a:t>
                      </a:r>
                      <a:endParaRPr lang="de-DE" sz="500" b="0" spc="0" baseline="0" dirty="0">
                        <a:latin typeface="Arial Narrow" panose="020B0606020202030204" pitchFamily="34" charset="0"/>
                        <a:ea typeface="Cambria" panose="02040503050406030204" pitchFamily="18" charset="0"/>
                      </a:endParaRP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noFill/>
                  </a:tcPr>
                </a:tc>
                <a:tc>
                  <a:txBody>
                    <a:bodyPr/>
                    <a:lstStyle/>
                    <a:p>
                      <a:r>
                        <a:rPr lang="de-DE" sz="500" b="0" spc="0" baseline="0" dirty="0">
                          <a:latin typeface="Arial Narrow" panose="020B0606020202030204" pitchFamily="34" charset="0"/>
                          <a:ea typeface="Cambria" panose="02040503050406030204" pitchFamily="18" charset="0"/>
                        </a:rPr>
                        <a:t>Menge</a:t>
                      </a:r>
                      <a:r>
                        <a:rPr lang="de-DE" sz="500" b="0" spc="0" baseline="30000" dirty="0">
                          <a:latin typeface="Arial Narrow" panose="020B0606020202030204" pitchFamily="34" charset="0"/>
                          <a:ea typeface="Cambria" panose="02040503050406030204" pitchFamily="18" charset="0"/>
                        </a:rPr>
                        <a:t>3</a:t>
                      </a:r>
                      <a:endParaRPr lang="de-DE" sz="500" b="0" spc="0" baseline="0" dirty="0">
                        <a:latin typeface="Arial Narrow" panose="020B0606020202030204" pitchFamily="34" charset="0"/>
                        <a:ea typeface="Cambria" panose="02040503050406030204" pitchFamily="18" charset="0"/>
                      </a:endParaRP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noFill/>
                  </a:tcPr>
                </a:tc>
                <a:tc>
                  <a:txBody>
                    <a:bodyPr/>
                    <a:lstStyle/>
                    <a:p>
                      <a:pPr algn="r"/>
                      <a:r>
                        <a:rPr lang="de-DE" sz="500" b="0" spc="0" baseline="0" dirty="0">
                          <a:latin typeface="Arial Narrow" panose="020B0606020202030204" pitchFamily="34" charset="0"/>
                          <a:ea typeface="Cambria" panose="02040503050406030204" pitchFamily="18" charset="0"/>
                        </a:rPr>
                        <a:t>Faktor</a:t>
                      </a:r>
                      <a:r>
                        <a:rPr lang="de-DE" sz="500" b="0" spc="0" baseline="30000" dirty="0">
                          <a:latin typeface="Arial Narrow" panose="020B0606020202030204" pitchFamily="34" charset="0"/>
                          <a:ea typeface="Cambria" panose="02040503050406030204" pitchFamily="18" charset="0"/>
                        </a:rPr>
                        <a:t>3</a:t>
                      </a: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noFill/>
                  </a:tcPr>
                </a:tc>
                <a:tc>
                  <a:txBody>
                    <a:bodyPr/>
                    <a:lstStyle/>
                    <a:p>
                      <a:r>
                        <a:rPr lang="de-DE" sz="500" b="0" spc="0" baseline="0" dirty="0">
                          <a:latin typeface="Arial Narrow" panose="020B0606020202030204" pitchFamily="34" charset="0"/>
                          <a:ea typeface="Cambria" panose="02040503050406030204" pitchFamily="18" charset="0"/>
                        </a:rPr>
                        <a:t>Prozentsatz</a:t>
                      </a:r>
                    </a:p>
                  </a:txBody>
                  <a:tcPr marL="38856"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noFill/>
                  </a:tcPr>
                </a:tc>
                <a:tc>
                  <a:txBody>
                    <a:bodyPr/>
                    <a:lstStyle/>
                    <a:p>
                      <a:pPr algn="r"/>
                      <a:r>
                        <a:rPr lang="de-DE" sz="500" b="0" spc="0" baseline="0" dirty="0">
                          <a:latin typeface="Arial Narrow" panose="020B0606020202030204" pitchFamily="34" charset="0"/>
                          <a:ea typeface="Cambria" panose="02040503050406030204" pitchFamily="18" charset="0"/>
                        </a:rPr>
                        <a:t>St</a:t>
                      </a:r>
                      <a:r>
                        <a:rPr lang="de-DE" sz="500" b="0" spc="0" baseline="30000" dirty="0">
                          <a:latin typeface="Arial Narrow" panose="020B0606020202030204" pitchFamily="34" charset="0"/>
                          <a:ea typeface="Cambria" panose="02040503050406030204" pitchFamily="18" charset="0"/>
                        </a:rPr>
                        <a:t>4</a:t>
                      </a: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noFill/>
                  </a:tcPr>
                </a:tc>
                <a:tc>
                  <a:txBody>
                    <a:bodyPr/>
                    <a:lstStyle/>
                    <a:p>
                      <a:pPr algn="r"/>
                      <a:r>
                        <a:rPr lang="de-DE" sz="500" b="0" spc="0" baseline="0" dirty="0">
                          <a:latin typeface="Arial Narrow" panose="020B0606020202030204" pitchFamily="34" charset="0"/>
                          <a:ea typeface="Cambria" panose="02040503050406030204" pitchFamily="18" charset="0"/>
                        </a:rPr>
                        <a:t>SV</a:t>
                      </a:r>
                      <a:r>
                        <a:rPr lang="de-DE" sz="500" b="0" spc="0" baseline="30000" dirty="0">
                          <a:latin typeface="Arial Narrow" panose="020B0606020202030204" pitchFamily="34" charset="0"/>
                          <a:ea typeface="Cambria" panose="02040503050406030204" pitchFamily="18" charset="0"/>
                        </a:rPr>
                        <a:t>4</a:t>
                      </a: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noFill/>
                  </a:tcPr>
                </a:tc>
                <a:tc>
                  <a:txBody>
                    <a:bodyPr/>
                    <a:lstStyle/>
                    <a:p>
                      <a:pPr algn="r"/>
                      <a:r>
                        <a:rPr lang="de-DE" sz="500" b="0" spc="0" baseline="0" dirty="0">
                          <a:latin typeface="Arial Narrow" panose="020B0606020202030204" pitchFamily="34" charset="0"/>
                          <a:ea typeface="Cambria" panose="02040503050406030204" pitchFamily="18" charset="0"/>
                        </a:rPr>
                        <a:t>GB</a:t>
                      </a:r>
                      <a:r>
                        <a:rPr lang="de-DE" sz="500" b="0" spc="0" baseline="30000" dirty="0">
                          <a:latin typeface="Arial Narrow" panose="020B0606020202030204" pitchFamily="34" charset="0"/>
                          <a:ea typeface="Cambria" panose="02040503050406030204" pitchFamily="18" charset="0"/>
                        </a:rPr>
                        <a:t>5</a:t>
                      </a: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mpd="sng">
                      <a:noFill/>
                    </a:lnB>
                    <a:noFill/>
                  </a:tcPr>
                </a:tc>
                <a:extLst>
                  <a:ext uri="{0D108BD9-81ED-4DB2-BD59-A6C34878D82A}">
                    <a16:rowId xmlns:a16="http://schemas.microsoft.com/office/drawing/2014/main" val="20695455"/>
                  </a:ext>
                </a:extLst>
              </a:tr>
              <a:tr h="115143">
                <a:tc>
                  <a:txBody>
                    <a:bodyPr/>
                    <a:lstStyle/>
                    <a:p>
                      <a:pPr algn="ctr"/>
                      <a:r>
                        <a:rPr lang="de-DE" sz="800" b="0" spc="0" baseline="0" dirty="0">
                          <a:latin typeface="Courier New" panose="02070309020205020404" pitchFamily="49" charset="0"/>
                          <a:ea typeface="Cambria" panose="02040503050406030204" pitchFamily="18" charset="0"/>
                          <a:cs typeface="Courier New" panose="02070309020205020404" pitchFamily="49" charset="0"/>
                        </a:rPr>
                        <a:t>100</a:t>
                      </a:r>
                    </a:p>
                  </a:txBody>
                  <a:tcPr marL="38856" marR="0"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800" b="0" spc="0" baseline="0" dirty="0">
                          <a:latin typeface="Courier New" panose="02070309020205020404" pitchFamily="49" charset="0"/>
                          <a:ea typeface="Cambria" panose="02040503050406030204" pitchFamily="18" charset="0"/>
                          <a:cs typeface="Courier New" panose="02070309020205020404" pitchFamily="49" charset="0"/>
                        </a:rPr>
                        <a:t>Gehalt</a:t>
                      </a:r>
                    </a:p>
                  </a:txBody>
                  <a:tcPr marL="38856" marR="0"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0"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0"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0"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0"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L</a:t>
                      </a: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L</a:t>
                      </a: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J</a:t>
                      </a: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07053882"/>
                  </a:ext>
                </a:extLst>
              </a:tr>
            </a:tbl>
          </a:graphicData>
        </a:graphic>
      </p:graphicFrame>
      <p:graphicFrame>
        <p:nvGraphicFramePr>
          <p:cNvPr id="22" name="Tabelle 21">
            <a:extLst>
              <a:ext uri="{FF2B5EF4-FFF2-40B4-BE49-F238E27FC236}">
                <a16:creationId xmlns:a16="http://schemas.microsoft.com/office/drawing/2014/main" id="{7B06680D-F7B0-5388-FD06-3F506CC13CC4}"/>
              </a:ext>
            </a:extLst>
          </p:cNvPr>
          <p:cNvGraphicFramePr>
            <a:graphicFrameLocks/>
          </p:cNvGraphicFramePr>
          <p:nvPr userDrawn="1"/>
        </p:nvGraphicFramePr>
        <p:xfrm>
          <a:off x="5846921" y="3809889"/>
          <a:ext cx="943072" cy="266403"/>
        </p:xfrm>
        <a:graphic>
          <a:graphicData uri="http://schemas.openxmlformats.org/drawingml/2006/table">
            <a:tbl>
              <a:tblPr bandRow="1">
                <a:tableStyleId>{5C22544A-7EE6-4342-B048-85BDC9FD1C3A}</a:tableStyleId>
              </a:tblPr>
              <a:tblGrid>
                <a:gridCol w="943072">
                  <a:extLst>
                    <a:ext uri="{9D8B030D-6E8A-4147-A177-3AD203B41FA5}">
                      <a16:colId xmlns:a16="http://schemas.microsoft.com/office/drawing/2014/main" val="3477894444"/>
                    </a:ext>
                  </a:extLst>
                </a:gridCol>
              </a:tblGrid>
              <a:tr h="144483">
                <a:tc>
                  <a:txBody>
                    <a:bodyPr/>
                    <a:lstStyle/>
                    <a:p>
                      <a:pPr algn="r"/>
                      <a:r>
                        <a:rPr lang="de-DE" sz="500" b="0" spc="0" baseline="0" dirty="0">
                          <a:latin typeface="Arial Narrow" panose="020B0606020202030204" pitchFamily="34" charset="0"/>
                          <a:ea typeface="Cambria" panose="02040503050406030204" pitchFamily="18" charset="0"/>
                        </a:rPr>
                        <a:t>Betrag</a:t>
                      </a:r>
                    </a:p>
                  </a:txBody>
                  <a:tcPr marL="38856" marR="38856" marT="0" marB="0" anchor="ctr">
                    <a:lnL w="12700" cmpd="sng">
                      <a:noFill/>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695455"/>
                  </a:ext>
                </a:extLst>
              </a:tr>
              <a:tr h="115143">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2.500,00</a:t>
                      </a: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07053882"/>
                  </a:ext>
                </a:extLst>
              </a:tr>
            </a:tbl>
          </a:graphicData>
        </a:graphic>
      </p:graphicFrame>
      <p:graphicFrame>
        <p:nvGraphicFramePr>
          <p:cNvPr id="23" name="Tabelle 22">
            <a:extLst>
              <a:ext uri="{FF2B5EF4-FFF2-40B4-BE49-F238E27FC236}">
                <a16:creationId xmlns:a16="http://schemas.microsoft.com/office/drawing/2014/main" id="{701C3FCA-DDF8-40F7-658F-51BD0681B329}"/>
              </a:ext>
            </a:extLst>
          </p:cNvPr>
          <p:cNvGraphicFramePr>
            <a:graphicFrameLocks/>
          </p:cNvGraphicFramePr>
          <p:nvPr userDrawn="1"/>
        </p:nvGraphicFramePr>
        <p:xfrm>
          <a:off x="5846920" y="5783762"/>
          <a:ext cx="943072" cy="266403"/>
        </p:xfrm>
        <a:graphic>
          <a:graphicData uri="http://schemas.openxmlformats.org/drawingml/2006/table">
            <a:tbl>
              <a:tblPr bandRow="1">
                <a:tableStyleId>{5C22544A-7EE6-4342-B048-85BDC9FD1C3A}</a:tableStyleId>
              </a:tblPr>
              <a:tblGrid>
                <a:gridCol w="943072">
                  <a:extLst>
                    <a:ext uri="{9D8B030D-6E8A-4147-A177-3AD203B41FA5}">
                      <a16:colId xmlns:a16="http://schemas.microsoft.com/office/drawing/2014/main" val="3477894444"/>
                    </a:ext>
                  </a:extLst>
                </a:gridCol>
              </a:tblGrid>
              <a:tr h="144483">
                <a:tc>
                  <a:txBody>
                    <a:bodyPr/>
                    <a:lstStyle/>
                    <a:p>
                      <a:pPr algn="r"/>
                      <a:r>
                        <a:rPr lang="de-DE" sz="500" b="0" spc="0" baseline="0" dirty="0">
                          <a:latin typeface="Arial Narrow" panose="020B0606020202030204" pitchFamily="34" charset="0"/>
                          <a:ea typeface="Cambria" panose="02040503050406030204" pitchFamily="18" charset="0"/>
                        </a:rPr>
                        <a:t>Gesamt-Brutto</a:t>
                      </a:r>
                    </a:p>
                  </a:txBody>
                  <a:tcPr marL="38856" marR="38856" marT="0" marB="0" anchor="ctr">
                    <a:lnL w="12700" cmpd="sng">
                      <a:noFill/>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695455"/>
                  </a:ext>
                </a:extLst>
              </a:tr>
              <a:tr h="115143">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2.500,00</a:t>
                      </a: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07053882"/>
                  </a:ext>
                </a:extLst>
              </a:tr>
            </a:tbl>
          </a:graphicData>
        </a:graphic>
      </p:graphicFrame>
      <p:graphicFrame>
        <p:nvGraphicFramePr>
          <p:cNvPr id="24" name="Tabelle 23">
            <a:extLst>
              <a:ext uri="{FF2B5EF4-FFF2-40B4-BE49-F238E27FC236}">
                <a16:creationId xmlns:a16="http://schemas.microsoft.com/office/drawing/2014/main" id="{6BD3C595-DFE7-9DA2-CAB9-A236DF1FA53B}"/>
              </a:ext>
            </a:extLst>
          </p:cNvPr>
          <p:cNvGraphicFramePr>
            <a:graphicFrameLocks/>
          </p:cNvGraphicFramePr>
          <p:nvPr userDrawn="1">
            <p:extLst>
              <p:ext uri="{D42A27DB-BD31-4B8C-83A1-F6EECF244321}">
                <p14:modId xmlns:p14="http://schemas.microsoft.com/office/powerpoint/2010/main" val="1371557904"/>
              </p:ext>
            </p:extLst>
          </p:nvPr>
        </p:nvGraphicFramePr>
        <p:xfrm>
          <a:off x="5846920" y="6064449"/>
          <a:ext cx="943072" cy="266403"/>
        </p:xfrm>
        <a:graphic>
          <a:graphicData uri="http://schemas.openxmlformats.org/drawingml/2006/table">
            <a:tbl>
              <a:tblPr bandRow="1">
                <a:tableStyleId>{5C22544A-7EE6-4342-B048-85BDC9FD1C3A}</a:tableStyleId>
              </a:tblPr>
              <a:tblGrid>
                <a:gridCol w="943072">
                  <a:extLst>
                    <a:ext uri="{9D8B030D-6E8A-4147-A177-3AD203B41FA5}">
                      <a16:colId xmlns:a16="http://schemas.microsoft.com/office/drawing/2014/main" val="3477894444"/>
                    </a:ext>
                  </a:extLst>
                </a:gridCol>
              </a:tblGrid>
              <a:tr h="144483">
                <a:tc>
                  <a:txBody>
                    <a:bodyPr/>
                    <a:lstStyle/>
                    <a:p>
                      <a:pPr algn="r"/>
                      <a:r>
                        <a:rPr lang="de-DE" sz="500" b="0" spc="0" baseline="0" dirty="0">
                          <a:latin typeface="Arial Narrow" panose="020B0606020202030204" pitchFamily="34" charset="0"/>
                          <a:ea typeface="Cambria" panose="02040503050406030204" pitchFamily="18" charset="0"/>
                        </a:rPr>
                        <a:t>Steuerrechtliche Abzüge</a:t>
                      </a:r>
                    </a:p>
                  </a:txBody>
                  <a:tcPr marL="38856" marR="38856" marT="0" marB="0" anchor="ctr">
                    <a:lnL w="12700" cmpd="sng">
                      <a:noFill/>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695455"/>
                  </a:ext>
                </a:extLst>
              </a:tr>
              <a:tr h="115143">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226,33</a:t>
                      </a: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07053882"/>
                  </a:ext>
                </a:extLst>
              </a:tr>
            </a:tbl>
          </a:graphicData>
        </a:graphic>
      </p:graphicFrame>
      <p:graphicFrame>
        <p:nvGraphicFramePr>
          <p:cNvPr id="25" name="Tabelle 24">
            <a:extLst>
              <a:ext uri="{FF2B5EF4-FFF2-40B4-BE49-F238E27FC236}">
                <a16:creationId xmlns:a16="http://schemas.microsoft.com/office/drawing/2014/main" id="{018F2B3D-5D35-D4EE-781B-36D93F451E73}"/>
              </a:ext>
            </a:extLst>
          </p:cNvPr>
          <p:cNvGraphicFramePr>
            <a:graphicFrameLocks/>
          </p:cNvGraphicFramePr>
          <p:nvPr userDrawn="1">
            <p:extLst>
              <p:ext uri="{D42A27DB-BD31-4B8C-83A1-F6EECF244321}">
                <p14:modId xmlns:p14="http://schemas.microsoft.com/office/powerpoint/2010/main" val="793531907"/>
              </p:ext>
            </p:extLst>
          </p:nvPr>
        </p:nvGraphicFramePr>
        <p:xfrm>
          <a:off x="625358" y="6065572"/>
          <a:ext cx="5158112" cy="266403"/>
        </p:xfrm>
        <a:graphic>
          <a:graphicData uri="http://schemas.openxmlformats.org/drawingml/2006/table">
            <a:tbl>
              <a:tblPr bandRow="1">
                <a:tableStyleId>{5C22544A-7EE6-4342-B048-85BDC9FD1C3A}</a:tableStyleId>
              </a:tblPr>
              <a:tblGrid>
                <a:gridCol w="127874">
                  <a:extLst>
                    <a:ext uri="{9D8B030D-6E8A-4147-A177-3AD203B41FA5}">
                      <a16:colId xmlns:a16="http://schemas.microsoft.com/office/drawing/2014/main" val="3477894444"/>
                    </a:ext>
                  </a:extLst>
                </a:gridCol>
                <a:gridCol w="917372">
                  <a:extLst>
                    <a:ext uri="{9D8B030D-6E8A-4147-A177-3AD203B41FA5}">
                      <a16:colId xmlns:a16="http://schemas.microsoft.com/office/drawing/2014/main" val="753577518"/>
                    </a:ext>
                  </a:extLst>
                </a:gridCol>
                <a:gridCol w="926966">
                  <a:extLst>
                    <a:ext uri="{9D8B030D-6E8A-4147-A177-3AD203B41FA5}">
                      <a16:colId xmlns:a16="http://schemas.microsoft.com/office/drawing/2014/main" val="3859799681"/>
                    </a:ext>
                  </a:extLst>
                </a:gridCol>
                <a:gridCol w="849862">
                  <a:extLst>
                    <a:ext uri="{9D8B030D-6E8A-4147-A177-3AD203B41FA5}">
                      <a16:colId xmlns:a16="http://schemas.microsoft.com/office/drawing/2014/main" val="3694592253"/>
                    </a:ext>
                  </a:extLst>
                </a:gridCol>
                <a:gridCol w="848149">
                  <a:extLst>
                    <a:ext uri="{9D8B030D-6E8A-4147-A177-3AD203B41FA5}">
                      <a16:colId xmlns:a16="http://schemas.microsoft.com/office/drawing/2014/main" val="1759908521"/>
                    </a:ext>
                  </a:extLst>
                </a:gridCol>
                <a:gridCol w="1066624">
                  <a:extLst>
                    <a:ext uri="{9D8B030D-6E8A-4147-A177-3AD203B41FA5}">
                      <a16:colId xmlns:a16="http://schemas.microsoft.com/office/drawing/2014/main" val="1889152553"/>
                    </a:ext>
                  </a:extLst>
                </a:gridCol>
                <a:gridCol w="142051">
                  <a:extLst>
                    <a:ext uri="{9D8B030D-6E8A-4147-A177-3AD203B41FA5}">
                      <a16:colId xmlns:a16="http://schemas.microsoft.com/office/drawing/2014/main" val="1296873018"/>
                    </a:ext>
                  </a:extLst>
                </a:gridCol>
                <a:gridCol w="120197">
                  <a:extLst>
                    <a:ext uri="{9D8B030D-6E8A-4147-A177-3AD203B41FA5}">
                      <a16:colId xmlns:a16="http://schemas.microsoft.com/office/drawing/2014/main" val="2800389556"/>
                    </a:ext>
                  </a:extLst>
                </a:gridCol>
                <a:gridCol w="159017">
                  <a:extLst>
                    <a:ext uri="{9D8B030D-6E8A-4147-A177-3AD203B41FA5}">
                      <a16:colId xmlns:a16="http://schemas.microsoft.com/office/drawing/2014/main" val="213393704"/>
                    </a:ext>
                  </a:extLst>
                </a:gridCol>
              </a:tblGrid>
              <a:tr h="144483">
                <a:tc>
                  <a:txBody>
                    <a:bodyPr/>
                    <a:lstStyle/>
                    <a:p>
                      <a:pPr algn="l"/>
                      <a:r>
                        <a:rPr lang="de-DE" sz="500" b="0" spc="0" baseline="0" dirty="0">
                          <a:latin typeface="Arial Narrow" panose="020B0606020202030204" pitchFamily="34" charset="0"/>
                          <a:ea typeface="Cambria" panose="02040503050406030204" pitchFamily="18" charset="0"/>
                        </a:rPr>
                        <a:t>St</a:t>
                      </a:r>
                      <a:r>
                        <a:rPr lang="de-DE" sz="500" b="0" spc="0" baseline="30000" dirty="0">
                          <a:latin typeface="Arial Narrow" panose="020B0606020202030204" pitchFamily="34" charset="0"/>
                          <a:ea typeface="Cambria" panose="02040503050406030204" pitchFamily="18" charset="0"/>
                        </a:rPr>
                        <a:t>4</a:t>
                      </a:r>
                      <a:endParaRPr lang="de-DE" sz="500" b="0" spc="0" baseline="0" dirty="0">
                        <a:latin typeface="Arial Narrow" panose="020B0606020202030204" pitchFamily="34" charset="0"/>
                        <a:ea typeface="Cambria" panose="02040503050406030204" pitchFamily="18" charset="0"/>
                      </a:endParaRPr>
                    </a:p>
                  </a:txBody>
                  <a:tcPr marL="0" marR="0" marT="0" marB="0" anchor="ctr">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noFill/>
                  </a:tcPr>
                </a:tc>
                <a:tc>
                  <a:txBody>
                    <a:bodyPr/>
                    <a:lstStyle/>
                    <a:p>
                      <a:pPr algn="r"/>
                      <a:r>
                        <a:rPr lang="de-DE" sz="500" b="0" spc="0" baseline="0" dirty="0">
                          <a:latin typeface="Arial Narrow" panose="020B0606020202030204" pitchFamily="34" charset="0"/>
                          <a:ea typeface="Cambria" panose="02040503050406030204" pitchFamily="18" charset="0"/>
                        </a:rPr>
                        <a:t>Steuer-Brutto</a:t>
                      </a:r>
                    </a:p>
                  </a:txBody>
                  <a:tcPr marL="38856" marR="38856"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noFill/>
                  </a:tcPr>
                </a:tc>
                <a:tc>
                  <a:txBody>
                    <a:bodyPr/>
                    <a:lstStyle/>
                    <a:p>
                      <a:pPr algn="r"/>
                      <a:r>
                        <a:rPr lang="de-DE" sz="500" b="0" spc="0" baseline="0" dirty="0">
                          <a:latin typeface="Arial Narrow" panose="020B0606020202030204" pitchFamily="34" charset="0"/>
                          <a:ea typeface="Cambria" panose="02040503050406030204" pitchFamily="18" charset="0"/>
                        </a:rPr>
                        <a:t>Lohnsteuer</a:t>
                      </a:r>
                    </a:p>
                  </a:txBody>
                  <a:tcPr marL="38856" marR="38856"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noFill/>
                  </a:tcPr>
                </a:tc>
                <a:tc>
                  <a:txBody>
                    <a:bodyPr/>
                    <a:lstStyle/>
                    <a:p>
                      <a:pPr algn="r"/>
                      <a:r>
                        <a:rPr lang="de-DE" sz="500" b="0" spc="0" baseline="0" dirty="0">
                          <a:latin typeface="Arial Narrow" panose="020B0606020202030204" pitchFamily="34" charset="0"/>
                          <a:ea typeface="Cambria" panose="02040503050406030204" pitchFamily="18" charset="0"/>
                        </a:rPr>
                        <a:t>Kirchensteuer</a:t>
                      </a:r>
                    </a:p>
                  </a:txBody>
                  <a:tcPr marL="38856" marR="38856"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noFill/>
                  </a:tcPr>
                </a:tc>
                <a:tc>
                  <a:txBody>
                    <a:bodyPr/>
                    <a:lstStyle/>
                    <a:p>
                      <a:pPr algn="r"/>
                      <a:r>
                        <a:rPr lang="de-DE" sz="500" b="0" spc="0" baseline="0" dirty="0">
                          <a:latin typeface="Arial Narrow" panose="020B0606020202030204" pitchFamily="34" charset="0"/>
                          <a:ea typeface="Cambria" panose="02040503050406030204" pitchFamily="18" charset="0"/>
                        </a:rPr>
                        <a:t>Solidaritätszuschlag</a:t>
                      </a:r>
                    </a:p>
                  </a:txBody>
                  <a:tcPr marL="38856" marR="38856"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noFill/>
                  </a:tcPr>
                </a:tc>
                <a:tc>
                  <a:txBody>
                    <a:bodyPr/>
                    <a:lstStyle/>
                    <a:p>
                      <a:endParaRPr lang="de-DE" sz="500" b="0" spc="0" baseline="0" dirty="0">
                        <a:latin typeface="Arial Narrow" panose="020B0606020202030204" pitchFamily="34" charset="0"/>
                        <a:ea typeface="Cambria" panose="02040503050406030204" pitchFamily="18" charset="0"/>
                      </a:endParaRPr>
                    </a:p>
                  </a:txBody>
                  <a:tcPr marL="38856" marR="0" marT="0" marB="0" anchor="ctr">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de-DE" sz="500" b="0" spc="0" baseline="0" dirty="0">
                        <a:latin typeface="Arial Narrow" panose="020B0606020202030204" pitchFamily="34" charset="0"/>
                        <a:ea typeface="Cambria" panose="02040503050406030204" pitchFamily="18" charset="0"/>
                      </a:endParaRPr>
                    </a:p>
                  </a:txBody>
                  <a:tcPr marL="38856"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de-DE" sz="500" b="0" spc="0" baseline="0" dirty="0">
                        <a:latin typeface="Arial Narrow" panose="020B0606020202030204" pitchFamily="34" charset="0"/>
                        <a:ea typeface="Cambria" panose="02040503050406030204" pitchFamily="18" charset="0"/>
                      </a:endParaRPr>
                    </a:p>
                  </a:txBody>
                  <a:tcPr marL="38856" marR="0"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endParaRPr lang="de-DE" sz="500" b="0" spc="0" baseline="0" dirty="0">
                        <a:latin typeface="Arial Narrow" panose="020B0606020202030204" pitchFamily="34" charset="0"/>
                        <a:ea typeface="Cambria" panose="02040503050406030204" pitchFamily="18" charset="0"/>
                      </a:endParaRPr>
                    </a:p>
                  </a:txBody>
                  <a:tcPr marL="38856" marR="0" marT="0" marB="0" anchor="ctr">
                    <a:lnL w="3175" cap="flat" cmpd="sng" algn="ctr">
                      <a:no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695455"/>
                  </a:ext>
                </a:extLst>
              </a:tr>
              <a:tr h="115143">
                <a:tc>
                  <a:txBody>
                    <a:bodyPr/>
                    <a:lstStyle/>
                    <a:p>
                      <a:pPr algn="l"/>
                      <a:r>
                        <a:rPr lang="de-DE" sz="800" b="0" spc="0" baseline="0" dirty="0">
                          <a:latin typeface="Courier New" panose="02070309020205020404" pitchFamily="49" charset="0"/>
                          <a:ea typeface="Cambria" panose="02040503050406030204" pitchFamily="18" charset="0"/>
                          <a:cs typeface="Courier New" panose="02070309020205020404" pitchFamily="49" charset="0"/>
                        </a:rPr>
                        <a:t>L</a:t>
                      </a:r>
                    </a:p>
                  </a:txBody>
                  <a:tcPr marL="0" marR="0"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2.500,00</a:t>
                      </a: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226,33</a:t>
                      </a: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0"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0"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0"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0"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07053882"/>
                  </a:ext>
                </a:extLst>
              </a:tr>
            </a:tbl>
          </a:graphicData>
        </a:graphic>
      </p:graphicFrame>
      <p:graphicFrame>
        <p:nvGraphicFramePr>
          <p:cNvPr id="26" name="Tabelle 10">
            <a:extLst>
              <a:ext uri="{FF2B5EF4-FFF2-40B4-BE49-F238E27FC236}">
                <a16:creationId xmlns:a16="http://schemas.microsoft.com/office/drawing/2014/main" id="{C7E368F1-B8C8-025D-9BD6-A8FE8B926547}"/>
              </a:ext>
            </a:extLst>
          </p:cNvPr>
          <p:cNvGraphicFramePr>
            <a:graphicFrameLocks/>
          </p:cNvGraphicFramePr>
          <p:nvPr userDrawn="1"/>
        </p:nvGraphicFramePr>
        <p:xfrm>
          <a:off x="616160" y="5932858"/>
          <a:ext cx="5176508" cy="137160"/>
        </p:xfrm>
        <a:graphic>
          <a:graphicData uri="http://schemas.openxmlformats.org/drawingml/2006/table">
            <a:tbl>
              <a:tblPr bandRow="1">
                <a:tableStyleId>{5C22544A-7EE6-4342-B048-85BDC9FD1C3A}</a:tableStyleId>
              </a:tblPr>
              <a:tblGrid>
                <a:gridCol w="5176508">
                  <a:extLst>
                    <a:ext uri="{9D8B030D-6E8A-4147-A177-3AD203B41FA5}">
                      <a16:colId xmlns:a16="http://schemas.microsoft.com/office/drawing/2014/main" val="3477894444"/>
                    </a:ext>
                  </a:extLst>
                </a:gridCol>
              </a:tblGrid>
              <a:tr h="131592">
                <a:tc>
                  <a:txBody>
                    <a:bodyPr/>
                    <a:lstStyle/>
                    <a:p>
                      <a:r>
                        <a:rPr lang="de-DE" sz="900" b="1" spc="0" baseline="0" dirty="0">
                          <a:latin typeface="Arial Narrow" panose="020B0606020202030204" pitchFamily="34" charset="0"/>
                          <a:ea typeface="Cambria" panose="02040503050406030204" pitchFamily="18" charset="0"/>
                          <a:cs typeface="Courier New" panose="02070309020205020404" pitchFamily="49" charset="0"/>
                        </a:rPr>
                        <a:t>Steuer/Sozialversicherung</a:t>
                      </a:r>
                    </a:p>
                  </a:txBody>
                  <a:tcPr marL="0" marR="0" marT="0" marB="0">
                    <a:lnL w="12700" cmpd="sng">
                      <a:noFill/>
                    </a:lnL>
                    <a:lnR w="12700" cmpd="sng">
                      <a:noFill/>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26341555"/>
                  </a:ext>
                </a:extLst>
              </a:tr>
            </a:tbl>
          </a:graphicData>
        </a:graphic>
      </p:graphicFrame>
      <p:graphicFrame>
        <p:nvGraphicFramePr>
          <p:cNvPr id="27" name="Tabelle 26">
            <a:extLst>
              <a:ext uri="{FF2B5EF4-FFF2-40B4-BE49-F238E27FC236}">
                <a16:creationId xmlns:a16="http://schemas.microsoft.com/office/drawing/2014/main" id="{A4E858FD-871F-5A71-A11C-F4AD91586A8C}"/>
              </a:ext>
            </a:extLst>
          </p:cNvPr>
          <p:cNvGraphicFramePr>
            <a:graphicFrameLocks/>
          </p:cNvGraphicFramePr>
          <p:nvPr userDrawn="1">
            <p:extLst>
              <p:ext uri="{D42A27DB-BD31-4B8C-83A1-F6EECF244321}">
                <p14:modId xmlns:p14="http://schemas.microsoft.com/office/powerpoint/2010/main" val="3284261555"/>
              </p:ext>
            </p:extLst>
          </p:nvPr>
        </p:nvGraphicFramePr>
        <p:xfrm>
          <a:off x="634556" y="6642238"/>
          <a:ext cx="5147670" cy="388323"/>
        </p:xfrm>
        <a:graphic>
          <a:graphicData uri="http://schemas.openxmlformats.org/drawingml/2006/table">
            <a:tbl>
              <a:tblPr bandRow="1">
                <a:tableStyleId>{5C22544A-7EE6-4342-B048-85BDC9FD1C3A}</a:tableStyleId>
              </a:tblPr>
              <a:tblGrid>
                <a:gridCol w="127615">
                  <a:extLst>
                    <a:ext uri="{9D8B030D-6E8A-4147-A177-3AD203B41FA5}">
                      <a16:colId xmlns:a16="http://schemas.microsoft.com/office/drawing/2014/main" val="3477894444"/>
                    </a:ext>
                  </a:extLst>
                </a:gridCol>
                <a:gridCol w="631031">
                  <a:extLst>
                    <a:ext uri="{9D8B030D-6E8A-4147-A177-3AD203B41FA5}">
                      <a16:colId xmlns:a16="http://schemas.microsoft.com/office/drawing/2014/main" val="753577518"/>
                    </a:ext>
                  </a:extLst>
                </a:gridCol>
                <a:gridCol w="629266">
                  <a:extLst>
                    <a:ext uri="{9D8B030D-6E8A-4147-A177-3AD203B41FA5}">
                      <a16:colId xmlns:a16="http://schemas.microsoft.com/office/drawing/2014/main" val="3859799681"/>
                    </a:ext>
                  </a:extLst>
                </a:gridCol>
                <a:gridCol w="642945">
                  <a:extLst>
                    <a:ext uri="{9D8B030D-6E8A-4147-A177-3AD203B41FA5}">
                      <a16:colId xmlns:a16="http://schemas.microsoft.com/office/drawing/2014/main" val="3694592253"/>
                    </a:ext>
                  </a:extLst>
                </a:gridCol>
                <a:gridCol w="629266">
                  <a:extLst>
                    <a:ext uri="{9D8B030D-6E8A-4147-A177-3AD203B41FA5}">
                      <a16:colId xmlns:a16="http://schemas.microsoft.com/office/drawing/2014/main" val="1759908521"/>
                    </a:ext>
                  </a:extLst>
                </a:gridCol>
                <a:gridCol w="646366">
                  <a:extLst>
                    <a:ext uri="{9D8B030D-6E8A-4147-A177-3AD203B41FA5}">
                      <a16:colId xmlns:a16="http://schemas.microsoft.com/office/drawing/2014/main" val="1889152553"/>
                    </a:ext>
                  </a:extLst>
                </a:gridCol>
                <a:gridCol w="632686">
                  <a:extLst>
                    <a:ext uri="{9D8B030D-6E8A-4147-A177-3AD203B41FA5}">
                      <a16:colId xmlns:a16="http://schemas.microsoft.com/office/drawing/2014/main" val="1296873018"/>
                    </a:ext>
                  </a:extLst>
                </a:gridCol>
                <a:gridCol w="567708">
                  <a:extLst>
                    <a:ext uri="{9D8B030D-6E8A-4147-A177-3AD203B41FA5}">
                      <a16:colId xmlns:a16="http://schemas.microsoft.com/office/drawing/2014/main" val="2800389556"/>
                    </a:ext>
                  </a:extLst>
                </a:gridCol>
                <a:gridCol w="640787">
                  <a:extLst>
                    <a:ext uri="{9D8B030D-6E8A-4147-A177-3AD203B41FA5}">
                      <a16:colId xmlns:a16="http://schemas.microsoft.com/office/drawing/2014/main" val="213393704"/>
                    </a:ext>
                  </a:extLst>
                </a:gridCol>
              </a:tblGrid>
              <a:tr h="144483">
                <a:tc>
                  <a:txBody>
                    <a:bodyPr/>
                    <a:lstStyle/>
                    <a:p>
                      <a:pPr algn="l"/>
                      <a:r>
                        <a:rPr lang="de-DE" sz="500" b="0" spc="0" baseline="0" dirty="0">
                          <a:latin typeface="Arial Narrow" panose="020B0606020202030204" pitchFamily="34" charset="0"/>
                          <a:ea typeface="Cambria" panose="02040503050406030204" pitchFamily="18" charset="0"/>
                        </a:rPr>
                        <a:t>SV</a:t>
                      </a:r>
                      <a:r>
                        <a:rPr lang="de-DE" sz="500" b="0" spc="0" baseline="30000" dirty="0">
                          <a:latin typeface="Arial Narrow" panose="020B0606020202030204" pitchFamily="34" charset="0"/>
                          <a:ea typeface="Cambria" panose="02040503050406030204" pitchFamily="18" charset="0"/>
                        </a:rPr>
                        <a:t>4</a:t>
                      </a:r>
                      <a:endParaRPr lang="de-DE" sz="500" b="0" spc="0" baseline="0" dirty="0">
                        <a:latin typeface="Arial Narrow" panose="020B0606020202030204" pitchFamily="34" charset="0"/>
                        <a:ea typeface="Cambria" panose="02040503050406030204" pitchFamily="18" charset="0"/>
                      </a:endParaRPr>
                    </a:p>
                  </a:txBody>
                  <a:tcPr marL="0" marR="0" marT="0" marB="0" anchor="ctr">
                    <a:lnR w="31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mpd="sng">
                      <a:noFill/>
                    </a:lnB>
                    <a:noFill/>
                  </a:tcPr>
                </a:tc>
                <a:tc>
                  <a:txBody>
                    <a:bodyPr/>
                    <a:lstStyle/>
                    <a:p>
                      <a:pPr algn="r"/>
                      <a:r>
                        <a:rPr lang="de-DE" sz="500" b="0" spc="0" baseline="0" dirty="0">
                          <a:latin typeface="Arial Narrow" panose="020B0606020202030204" pitchFamily="34" charset="0"/>
                          <a:ea typeface="Cambria" panose="02040503050406030204" pitchFamily="18" charset="0"/>
                        </a:rPr>
                        <a:t>KV-Brutto</a:t>
                      </a:r>
                    </a:p>
                  </a:txBody>
                  <a:tcPr marL="38856" marR="38856"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mpd="sng">
                      <a:noFill/>
                    </a:lnB>
                    <a:noFill/>
                  </a:tcPr>
                </a:tc>
                <a:tc>
                  <a:txBody>
                    <a:bodyPr/>
                    <a:lstStyle/>
                    <a:p>
                      <a:pPr algn="r"/>
                      <a:r>
                        <a:rPr lang="de-DE" sz="500" b="0" spc="0" baseline="0" dirty="0">
                          <a:latin typeface="Arial Narrow" panose="020B0606020202030204" pitchFamily="34" charset="0"/>
                          <a:ea typeface="Cambria" panose="02040503050406030204" pitchFamily="18" charset="0"/>
                        </a:rPr>
                        <a:t>RV-Rente</a:t>
                      </a:r>
                    </a:p>
                  </a:txBody>
                  <a:tcPr marL="38856" marR="38856"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mpd="sng">
                      <a:noFill/>
                    </a:lnB>
                    <a:noFill/>
                  </a:tcPr>
                </a:tc>
                <a:tc>
                  <a:txBody>
                    <a:bodyPr/>
                    <a:lstStyle/>
                    <a:p>
                      <a:pPr algn="r"/>
                      <a:r>
                        <a:rPr lang="de-DE" sz="500" b="0" spc="0" baseline="0" dirty="0">
                          <a:latin typeface="Arial Narrow" panose="020B0606020202030204" pitchFamily="34" charset="0"/>
                          <a:ea typeface="Cambria" panose="02040503050406030204" pitchFamily="18" charset="0"/>
                        </a:rPr>
                        <a:t>AV-Brutto</a:t>
                      </a:r>
                    </a:p>
                  </a:txBody>
                  <a:tcPr marL="38856" marR="38856"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mpd="sng">
                      <a:noFill/>
                    </a:lnB>
                    <a:noFill/>
                  </a:tcPr>
                </a:tc>
                <a:tc>
                  <a:txBody>
                    <a:bodyPr/>
                    <a:lstStyle/>
                    <a:p>
                      <a:pPr algn="r"/>
                      <a:r>
                        <a:rPr lang="de-DE" sz="500" b="0" spc="0" baseline="0" dirty="0">
                          <a:latin typeface="Arial Narrow" panose="020B0606020202030204" pitchFamily="34" charset="0"/>
                          <a:ea typeface="Cambria" panose="02040503050406030204" pitchFamily="18" charset="0"/>
                        </a:rPr>
                        <a:t>PV-Brutto</a:t>
                      </a:r>
                    </a:p>
                  </a:txBody>
                  <a:tcPr marL="38856" marR="38856"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mpd="sng">
                      <a:noFill/>
                    </a:lnB>
                    <a:noFill/>
                  </a:tcPr>
                </a:tc>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de-DE" sz="500" b="0" spc="0" baseline="0" dirty="0">
                          <a:latin typeface="Arial Narrow" panose="020B0606020202030204" pitchFamily="34" charset="0"/>
                          <a:ea typeface="Cambria" panose="02040503050406030204" pitchFamily="18" charset="0"/>
                        </a:rPr>
                        <a:t>KV-Beitrag</a:t>
                      </a:r>
                    </a:p>
                  </a:txBody>
                  <a:tcPr marL="38856" marR="38856"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de-DE" sz="500" b="0" spc="0" baseline="0" dirty="0">
                          <a:latin typeface="Arial Narrow" panose="020B0606020202030204" pitchFamily="34" charset="0"/>
                          <a:ea typeface="Cambria" panose="02040503050406030204" pitchFamily="18" charset="0"/>
                        </a:rPr>
                        <a:t>RV-Beitrag</a:t>
                      </a:r>
                    </a:p>
                  </a:txBody>
                  <a:tcPr marL="38856" marR="38856"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de-DE" sz="500" b="0" spc="0" baseline="0" dirty="0">
                          <a:latin typeface="Arial Narrow" panose="020B0606020202030204" pitchFamily="34" charset="0"/>
                          <a:ea typeface="Cambria" panose="02040503050406030204" pitchFamily="18" charset="0"/>
                        </a:rPr>
                        <a:t>AV-Beitrag</a:t>
                      </a:r>
                    </a:p>
                  </a:txBody>
                  <a:tcPr marL="38856" marR="38856"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de-DE" sz="500" b="0" spc="0" baseline="0" dirty="0">
                          <a:latin typeface="Arial Narrow" panose="020B0606020202030204" pitchFamily="34" charset="0"/>
                          <a:ea typeface="Cambria" panose="02040503050406030204" pitchFamily="18" charset="0"/>
                        </a:rPr>
                        <a:t>PV-Beitrag</a:t>
                      </a:r>
                      <a:r>
                        <a:rPr lang="de-DE" sz="500" b="0" spc="0" baseline="30000" dirty="0">
                          <a:latin typeface="Arial Narrow" panose="020B0606020202030204" pitchFamily="34" charset="0"/>
                          <a:ea typeface="Cambria" panose="02040503050406030204" pitchFamily="18" charset="0"/>
                        </a:rPr>
                        <a:t>5</a:t>
                      </a: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solidFill>
                        <a:schemeClr val="tx1"/>
                      </a:solidFill>
                      <a:prstDash val="solid"/>
                      <a:round/>
                      <a:headEnd type="none" w="med" len="med"/>
                      <a:tailEnd type="none" w="med" len="med"/>
                    </a:lnL>
                    <a:lnR w="12700" cmpd="sng">
                      <a:noFill/>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695455"/>
                  </a:ext>
                </a:extLst>
              </a:tr>
              <a:tr h="115143">
                <a:tc>
                  <a:txBody>
                    <a:bodyPr/>
                    <a:lstStyle/>
                    <a:p>
                      <a:pPr algn="l"/>
                      <a:r>
                        <a:rPr lang="de-DE" sz="800" b="0" spc="0" baseline="0" dirty="0">
                          <a:latin typeface="Courier New" panose="02070309020205020404" pitchFamily="49" charset="0"/>
                          <a:ea typeface="Cambria" panose="02040503050406030204" pitchFamily="18" charset="0"/>
                          <a:cs typeface="Courier New" panose="02070309020205020404" pitchFamily="49" charset="0"/>
                        </a:rPr>
                        <a:t>L</a:t>
                      </a:r>
                    </a:p>
                  </a:txBody>
                  <a:tcPr marL="0"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2.500,00</a:t>
                      </a: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2.500,00</a:t>
                      </a: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2.500,00</a:t>
                      </a: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2.500,00</a:t>
                      </a: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202,50</a:t>
                      </a: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232,50</a:t>
                      </a: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32,50</a:t>
                      </a: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Z    67,50</a:t>
                      </a:r>
                    </a:p>
                  </a:txBody>
                  <a:tcPr marL="0"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07053882"/>
                  </a:ext>
                </a:extLst>
              </a:tr>
            </a:tbl>
          </a:graphicData>
        </a:graphic>
      </p:graphicFrame>
      <p:graphicFrame>
        <p:nvGraphicFramePr>
          <p:cNvPr id="28" name="Tabelle 10">
            <a:extLst>
              <a:ext uri="{FF2B5EF4-FFF2-40B4-BE49-F238E27FC236}">
                <a16:creationId xmlns:a16="http://schemas.microsoft.com/office/drawing/2014/main" id="{A080E602-0866-0F65-B989-6F20E104A158}"/>
              </a:ext>
            </a:extLst>
          </p:cNvPr>
          <p:cNvGraphicFramePr>
            <a:graphicFrameLocks/>
          </p:cNvGraphicFramePr>
          <p:nvPr userDrawn="1"/>
        </p:nvGraphicFramePr>
        <p:xfrm>
          <a:off x="625358" y="7348060"/>
          <a:ext cx="2833873" cy="137160"/>
        </p:xfrm>
        <a:graphic>
          <a:graphicData uri="http://schemas.openxmlformats.org/drawingml/2006/table">
            <a:tbl>
              <a:tblPr bandRow="1">
                <a:tableStyleId>{5C22544A-7EE6-4342-B048-85BDC9FD1C3A}</a:tableStyleId>
              </a:tblPr>
              <a:tblGrid>
                <a:gridCol w="2833873">
                  <a:extLst>
                    <a:ext uri="{9D8B030D-6E8A-4147-A177-3AD203B41FA5}">
                      <a16:colId xmlns:a16="http://schemas.microsoft.com/office/drawing/2014/main" val="3477894444"/>
                    </a:ext>
                  </a:extLst>
                </a:gridCol>
              </a:tblGrid>
              <a:tr h="131592">
                <a:tc>
                  <a:txBody>
                    <a:bodyPr/>
                    <a:lstStyle/>
                    <a:p>
                      <a:r>
                        <a:rPr lang="de-DE" sz="900" b="1" spc="0" baseline="0" dirty="0">
                          <a:latin typeface="Arial Narrow" panose="020B0606020202030204" pitchFamily="34" charset="0"/>
                          <a:ea typeface="Cambria" panose="02040503050406030204" pitchFamily="18" charset="0"/>
                          <a:cs typeface="Courier New" panose="02070309020205020404" pitchFamily="49" charset="0"/>
                        </a:rPr>
                        <a:t>Steuer/Sozialversicherung</a:t>
                      </a:r>
                    </a:p>
                  </a:txBody>
                  <a:tcPr marL="0" marR="0" marT="0" marB="0">
                    <a:lnL w="12700" cmpd="sng">
                      <a:noFill/>
                    </a:lnL>
                    <a:lnR w="12700" cmpd="sng">
                      <a:noFill/>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26341555"/>
                  </a:ext>
                </a:extLst>
              </a:tr>
            </a:tbl>
          </a:graphicData>
        </a:graphic>
      </p:graphicFrame>
      <p:graphicFrame>
        <p:nvGraphicFramePr>
          <p:cNvPr id="29" name="Tabelle 10">
            <a:extLst>
              <a:ext uri="{FF2B5EF4-FFF2-40B4-BE49-F238E27FC236}">
                <a16:creationId xmlns:a16="http://schemas.microsoft.com/office/drawing/2014/main" id="{6D4C4030-E6C4-33F3-CAB0-D02AE12D4833}"/>
              </a:ext>
            </a:extLst>
          </p:cNvPr>
          <p:cNvGraphicFramePr>
            <a:graphicFrameLocks/>
          </p:cNvGraphicFramePr>
          <p:nvPr userDrawn="1"/>
        </p:nvGraphicFramePr>
        <p:xfrm>
          <a:off x="3582741" y="7348060"/>
          <a:ext cx="2186395" cy="137160"/>
        </p:xfrm>
        <a:graphic>
          <a:graphicData uri="http://schemas.openxmlformats.org/drawingml/2006/table">
            <a:tbl>
              <a:tblPr bandRow="1">
                <a:tableStyleId>{5C22544A-7EE6-4342-B048-85BDC9FD1C3A}</a:tableStyleId>
              </a:tblPr>
              <a:tblGrid>
                <a:gridCol w="2186395">
                  <a:extLst>
                    <a:ext uri="{9D8B030D-6E8A-4147-A177-3AD203B41FA5}">
                      <a16:colId xmlns:a16="http://schemas.microsoft.com/office/drawing/2014/main" val="3477894444"/>
                    </a:ext>
                  </a:extLst>
                </a:gridCol>
              </a:tblGrid>
              <a:tr h="131592">
                <a:tc>
                  <a:txBody>
                    <a:bodyPr/>
                    <a:lstStyle/>
                    <a:p>
                      <a:r>
                        <a:rPr lang="de-DE" sz="900" b="1" spc="0" baseline="0" dirty="0">
                          <a:latin typeface="Arial Narrow" panose="020B0606020202030204" pitchFamily="34" charset="0"/>
                          <a:ea typeface="Cambria" panose="02040503050406030204" pitchFamily="18" charset="0"/>
                          <a:cs typeface="Courier New" panose="02070309020205020404" pitchFamily="49" charset="0"/>
                        </a:rPr>
                        <a:t>Netto-Bezüge/Netto-Abzüge</a:t>
                      </a:r>
                    </a:p>
                  </a:txBody>
                  <a:tcPr marL="0" marR="0" marT="0" marB="0">
                    <a:lnL w="12700" cmpd="sng">
                      <a:noFill/>
                    </a:lnL>
                    <a:lnR w="12700" cmpd="sng">
                      <a:noFill/>
                    </a:lnR>
                    <a:lnT w="31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26341555"/>
                  </a:ext>
                </a:extLst>
              </a:tr>
            </a:tbl>
          </a:graphicData>
        </a:graphic>
      </p:graphicFrame>
      <p:graphicFrame>
        <p:nvGraphicFramePr>
          <p:cNvPr id="30" name="Tabelle 29">
            <a:extLst>
              <a:ext uri="{FF2B5EF4-FFF2-40B4-BE49-F238E27FC236}">
                <a16:creationId xmlns:a16="http://schemas.microsoft.com/office/drawing/2014/main" id="{5842DD81-439C-4FF9-C5B0-E4D79321E224}"/>
              </a:ext>
            </a:extLst>
          </p:cNvPr>
          <p:cNvGraphicFramePr>
            <a:graphicFrameLocks/>
          </p:cNvGraphicFramePr>
          <p:nvPr userDrawn="1">
            <p:extLst>
              <p:ext uri="{D42A27DB-BD31-4B8C-83A1-F6EECF244321}">
                <p14:modId xmlns:p14="http://schemas.microsoft.com/office/powerpoint/2010/main" val="609042355"/>
              </p:ext>
            </p:extLst>
          </p:nvPr>
        </p:nvGraphicFramePr>
        <p:xfrm>
          <a:off x="5846919" y="6642238"/>
          <a:ext cx="943072" cy="266403"/>
        </p:xfrm>
        <a:graphic>
          <a:graphicData uri="http://schemas.openxmlformats.org/drawingml/2006/table">
            <a:tbl>
              <a:tblPr bandRow="1">
                <a:tableStyleId>{5C22544A-7EE6-4342-B048-85BDC9FD1C3A}</a:tableStyleId>
              </a:tblPr>
              <a:tblGrid>
                <a:gridCol w="943072">
                  <a:extLst>
                    <a:ext uri="{9D8B030D-6E8A-4147-A177-3AD203B41FA5}">
                      <a16:colId xmlns:a16="http://schemas.microsoft.com/office/drawing/2014/main" val="3477894444"/>
                    </a:ext>
                  </a:extLst>
                </a:gridCol>
              </a:tblGrid>
              <a:tr h="144483">
                <a:tc>
                  <a:txBody>
                    <a:bodyPr/>
                    <a:lstStyle/>
                    <a:p>
                      <a:pPr algn="r"/>
                      <a:r>
                        <a:rPr lang="de-DE" sz="500" b="0" spc="0" baseline="0" dirty="0">
                          <a:latin typeface="Arial Narrow" panose="020B0606020202030204" pitchFamily="34" charset="0"/>
                          <a:ea typeface="Cambria" panose="02040503050406030204" pitchFamily="18" charset="0"/>
                        </a:rPr>
                        <a:t>SV-rechtliche Abzüge</a:t>
                      </a:r>
                    </a:p>
                  </a:txBody>
                  <a:tcPr marL="38856" marR="38856" marT="0" marB="0" anchor="ctr">
                    <a:lnL w="12700" cmpd="sng">
                      <a:noFill/>
                    </a:lnL>
                    <a:lnR w="3175"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695455"/>
                  </a:ext>
                </a:extLst>
              </a:tr>
              <a:tr h="115143">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525,00</a:t>
                      </a: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07053882"/>
                  </a:ext>
                </a:extLst>
              </a:tr>
            </a:tbl>
          </a:graphicData>
        </a:graphic>
      </p:graphicFrame>
      <p:graphicFrame>
        <p:nvGraphicFramePr>
          <p:cNvPr id="31" name="Tabelle 30">
            <a:extLst>
              <a:ext uri="{FF2B5EF4-FFF2-40B4-BE49-F238E27FC236}">
                <a16:creationId xmlns:a16="http://schemas.microsoft.com/office/drawing/2014/main" id="{5BA5449B-423A-8DFF-9538-389B5D787B9D}"/>
              </a:ext>
            </a:extLst>
          </p:cNvPr>
          <p:cNvGraphicFramePr>
            <a:graphicFrameLocks/>
          </p:cNvGraphicFramePr>
          <p:nvPr userDrawn="1">
            <p:extLst>
              <p:ext uri="{D42A27DB-BD31-4B8C-83A1-F6EECF244321}">
                <p14:modId xmlns:p14="http://schemas.microsoft.com/office/powerpoint/2010/main" val="2687815631"/>
              </p:ext>
            </p:extLst>
          </p:nvPr>
        </p:nvGraphicFramePr>
        <p:xfrm>
          <a:off x="5842120" y="7204540"/>
          <a:ext cx="943072" cy="266403"/>
        </p:xfrm>
        <a:graphic>
          <a:graphicData uri="http://schemas.openxmlformats.org/drawingml/2006/table">
            <a:tbl>
              <a:tblPr bandRow="1">
                <a:tableStyleId>{5C22544A-7EE6-4342-B048-85BDC9FD1C3A}</a:tableStyleId>
              </a:tblPr>
              <a:tblGrid>
                <a:gridCol w="943072">
                  <a:extLst>
                    <a:ext uri="{9D8B030D-6E8A-4147-A177-3AD203B41FA5}">
                      <a16:colId xmlns:a16="http://schemas.microsoft.com/office/drawing/2014/main" val="3477894444"/>
                    </a:ext>
                  </a:extLst>
                </a:gridCol>
              </a:tblGrid>
              <a:tr h="144483">
                <a:tc>
                  <a:txBody>
                    <a:bodyPr/>
                    <a:lstStyle/>
                    <a:p>
                      <a:pPr algn="r"/>
                      <a:r>
                        <a:rPr lang="de-DE" sz="500" b="0" spc="0" baseline="0" dirty="0">
                          <a:latin typeface="Arial Narrow" panose="020B0606020202030204" pitchFamily="34" charset="0"/>
                          <a:ea typeface="Cambria" panose="02040503050406030204" pitchFamily="18" charset="0"/>
                        </a:rPr>
                        <a:t>Netto-Verdienst</a:t>
                      </a:r>
                    </a:p>
                  </a:txBody>
                  <a:tcPr marL="38856" marR="38856" marT="0" marB="0" anchor="ctr">
                    <a:lnL w="12700" cmpd="sng">
                      <a:noFill/>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695455"/>
                  </a:ext>
                </a:extLst>
              </a:tr>
              <a:tr h="115143">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1.748,67</a:t>
                      </a: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07053882"/>
                  </a:ext>
                </a:extLst>
              </a:tr>
            </a:tbl>
          </a:graphicData>
        </a:graphic>
      </p:graphicFrame>
      <p:graphicFrame>
        <p:nvGraphicFramePr>
          <p:cNvPr id="32" name="Tabelle 31">
            <a:extLst>
              <a:ext uri="{FF2B5EF4-FFF2-40B4-BE49-F238E27FC236}">
                <a16:creationId xmlns:a16="http://schemas.microsoft.com/office/drawing/2014/main" id="{53619DF2-0874-C490-8517-6DA41BF82674}"/>
              </a:ext>
            </a:extLst>
          </p:cNvPr>
          <p:cNvGraphicFramePr>
            <a:graphicFrameLocks/>
          </p:cNvGraphicFramePr>
          <p:nvPr userDrawn="1"/>
        </p:nvGraphicFramePr>
        <p:xfrm>
          <a:off x="616161" y="6944915"/>
          <a:ext cx="5158113" cy="266403"/>
        </p:xfrm>
        <a:graphic>
          <a:graphicData uri="http://schemas.openxmlformats.org/drawingml/2006/table">
            <a:tbl>
              <a:tblPr bandRow="1">
                <a:tableStyleId>{5C22544A-7EE6-4342-B048-85BDC9FD1C3A}</a:tableStyleId>
              </a:tblPr>
              <a:tblGrid>
                <a:gridCol w="127874">
                  <a:extLst>
                    <a:ext uri="{9D8B030D-6E8A-4147-A177-3AD203B41FA5}">
                      <a16:colId xmlns:a16="http://schemas.microsoft.com/office/drawing/2014/main" val="3477894444"/>
                    </a:ext>
                  </a:extLst>
                </a:gridCol>
                <a:gridCol w="632311">
                  <a:extLst>
                    <a:ext uri="{9D8B030D-6E8A-4147-A177-3AD203B41FA5}">
                      <a16:colId xmlns:a16="http://schemas.microsoft.com/office/drawing/2014/main" val="753577518"/>
                    </a:ext>
                  </a:extLst>
                </a:gridCol>
                <a:gridCol w="630543">
                  <a:extLst>
                    <a:ext uri="{9D8B030D-6E8A-4147-A177-3AD203B41FA5}">
                      <a16:colId xmlns:a16="http://schemas.microsoft.com/office/drawing/2014/main" val="3859799681"/>
                    </a:ext>
                  </a:extLst>
                </a:gridCol>
                <a:gridCol w="644250">
                  <a:extLst>
                    <a:ext uri="{9D8B030D-6E8A-4147-A177-3AD203B41FA5}">
                      <a16:colId xmlns:a16="http://schemas.microsoft.com/office/drawing/2014/main" val="3694592253"/>
                    </a:ext>
                  </a:extLst>
                </a:gridCol>
                <a:gridCol w="630543">
                  <a:extLst>
                    <a:ext uri="{9D8B030D-6E8A-4147-A177-3AD203B41FA5}">
                      <a16:colId xmlns:a16="http://schemas.microsoft.com/office/drawing/2014/main" val="1759908521"/>
                    </a:ext>
                  </a:extLst>
                </a:gridCol>
                <a:gridCol w="647677">
                  <a:extLst>
                    <a:ext uri="{9D8B030D-6E8A-4147-A177-3AD203B41FA5}">
                      <a16:colId xmlns:a16="http://schemas.microsoft.com/office/drawing/2014/main" val="1889152553"/>
                    </a:ext>
                  </a:extLst>
                </a:gridCol>
                <a:gridCol w="633970">
                  <a:extLst>
                    <a:ext uri="{9D8B030D-6E8A-4147-A177-3AD203B41FA5}">
                      <a16:colId xmlns:a16="http://schemas.microsoft.com/office/drawing/2014/main" val="1296873018"/>
                    </a:ext>
                  </a:extLst>
                </a:gridCol>
                <a:gridCol w="568859">
                  <a:extLst>
                    <a:ext uri="{9D8B030D-6E8A-4147-A177-3AD203B41FA5}">
                      <a16:colId xmlns:a16="http://schemas.microsoft.com/office/drawing/2014/main" val="2800389556"/>
                    </a:ext>
                  </a:extLst>
                </a:gridCol>
                <a:gridCol w="642086">
                  <a:extLst>
                    <a:ext uri="{9D8B030D-6E8A-4147-A177-3AD203B41FA5}">
                      <a16:colId xmlns:a16="http://schemas.microsoft.com/office/drawing/2014/main" val="213393704"/>
                    </a:ext>
                  </a:extLst>
                </a:gridCol>
              </a:tblGrid>
              <a:tr h="144483">
                <a:tc>
                  <a:txBody>
                    <a:bodyPr/>
                    <a:lstStyle/>
                    <a:p>
                      <a:pPr algn="l"/>
                      <a:endParaRPr lang="de-DE" sz="500" b="0" spc="0" baseline="0" dirty="0">
                        <a:latin typeface="Arial Narrow" panose="020B0606020202030204" pitchFamily="34" charset="0"/>
                        <a:ea typeface="Cambria" panose="02040503050406030204" pitchFamily="18" charset="0"/>
                      </a:endParaRPr>
                    </a:p>
                  </a:txBody>
                  <a:tcPr marL="38856" marR="0" marT="0" marB="0" anchor="ctr">
                    <a:lnL w="12700" cmpd="sng">
                      <a:noFill/>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endParaRPr lang="de-DE" sz="500" b="0" spc="0" baseline="0" dirty="0">
                        <a:latin typeface="Arial Narrow" panose="020B0606020202030204" pitchFamily="34" charset="0"/>
                        <a:ea typeface="Cambria" panose="02040503050406030204" pitchFamily="18" charset="0"/>
                      </a:endParaRPr>
                    </a:p>
                  </a:txBody>
                  <a:tcPr marL="38856" marR="38856" marT="0" marB="0" anchor="ctr">
                    <a:lnL w="3175" cap="flat" cmpd="sng" algn="ctr">
                      <a:noFill/>
                      <a:prstDash val="solid"/>
                      <a:round/>
                      <a:headEnd type="none" w="med" len="med"/>
                      <a:tailEnd type="none" w="med" len="med"/>
                    </a:lnL>
                    <a:lnR w="12700" cmpd="sng">
                      <a:noFill/>
                    </a:lnR>
                    <a:lnT w="63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695455"/>
                  </a:ext>
                </a:extLst>
              </a:tr>
              <a:tr h="115143">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07053882"/>
                  </a:ext>
                </a:extLst>
              </a:tr>
            </a:tbl>
          </a:graphicData>
        </a:graphic>
      </p:graphicFrame>
      <p:graphicFrame>
        <p:nvGraphicFramePr>
          <p:cNvPr id="33" name="Tabelle 32">
            <a:extLst>
              <a:ext uri="{FF2B5EF4-FFF2-40B4-BE49-F238E27FC236}">
                <a16:creationId xmlns:a16="http://schemas.microsoft.com/office/drawing/2014/main" id="{8AAA7DF7-D481-0D35-CC80-C1F51FAE9BE7}"/>
              </a:ext>
            </a:extLst>
          </p:cNvPr>
          <p:cNvGraphicFramePr>
            <a:graphicFrameLocks/>
          </p:cNvGraphicFramePr>
          <p:nvPr userDrawn="1"/>
        </p:nvGraphicFramePr>
        <p:xfrm>
          <a:off x="5842120" y="7488828"/>
          <a:ext cx="943072" cy="266403"/>
        </p:xfrm>
        <a:graphic>
          <a:graphicData uri="http://schemas.openxmlformats.org/drawingml/2006/table">
            <a:tbl>
              <a:tblPr bandRow="1">
                <a:tableStyleId>{5C22544A-7EE6-4342-B048-85BDC9FD1C3A}</a:tableStyleId>
              </a:tblPr>
              <a:tblGrid>
                <a:gridCol w="943072">
                  <a:extLst>
                    <a:ext uri="{9D8B030D-6E8A-4147-A177-3AD203B41FA5}">
                      <a16:colId xmlns:a16="http://schemas.microsoft.com/office/drawing/2014/main" val="3477894444"/>
                    </a:ext>
                  </a:extLst>
                </a:gridCol>
              </a:tblGrid>
              <a:tr h="144483">
                <a:tc>
                  <a:txBody>
                    <a:bodyPr/>
                    <a:lstStyle/>
                    <a:p>
                      <a:pPr algn="r"/>
                      <a:r>
                        <a:rPr lang="de-DE" sz="500" b="0" spc="0" baseline="0" dirty="0">
                          <a:latin typeface="Arial Narrow" panose="020B0606020202030204" pitchFamily="34" charset="0"/>
                          <a:ea typeface="Cambria" panose="02040503050406030204" pitchFamily="18" charset="0"/>
                        </a:rPr>
                        <a:t>Betrag</a:t>
                      </a:r>
                    </a:p>
                  </a:txBody>
                  <a:tcPr marL="38856" marR="38856" marT="0" marB="0" anchor="ctr">
                    <a:lnL w="12700" cmpd="sng">
                      <a:noFill/>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695455"/>
                  </a:ext>
                </a:extLst>
              </a:tr>
              <a:tr h="115143">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07053882"/>
                  </a:ext>
                </a:extLst>
              </a:tr>
            </a:tbl>
          </a:graphicData>
        </a:graphic>
      </p:graphicFrame>
      <p:graphicFrame>
        <p:nvGraphicFramePr>
          <p:cNvPr id="34" name="Tabelle 33">
            <a:extLst>
              <a:ext uri="{FF2B5EF4-FFF2-40B4-BE49-F238E27FC236}">
                <a16:creationId xmlns:a16="http://schemas.microsoft.com/office/drawing/2014/main" id="{ECB3386A-2014-C4B2-63C6-A5656AE05EE0}"/>
              </a:ext>
            </a:extLst>
          </p:cNvPr>
          <p:cNvGraphicFramePr>
            <a:graphicFrameLocks/>
          </p:cNvGraphicFramePr>
          <p:nvPr userDrawn="1">
            <p:extLst>
              <p:ext uri="{D42A27DB-BD31-4B8C-83A1-F6EECF244321}">
                <p14:modId xmlns:p14="http://schemas.microsoft.com/office/powerpoint/2010/main" val="447531104"/>
              </p:ext>
            </p:extLst>
          </p:nvPr>
        </p:nvGraphicFramePr>
        <p:xfrm>
          <a:off x="5842120" y="9179730"/>
          <a:ext cx="943072" cy="266403"/>
        </p:xfrm>
        <a:graphic>
          <a:graphicData uri="http://schemas.openxmlformats.org/drawingml/2006/table">
            <a:tbl>
              <a:tblPr bandRow="1">
                <a:tableStyleId>{5C22544A-7EE6-4342-B048-85BDC9FD1C3A}</a:tableStyleId>
              </a:tblPr>
              <a:tblGrid>
                <a:gridCol w="943072">
                  <a:extLst>
                    <a:ext uri="{9D8B030D-6E8A-4147-A177-3AD203B41FA5}">
                      <a16:colId xmlns:a16="http://schemas.microsoft.com/office/drawing/2014/main" val="3477894444"/>
                    </a:ext>
                  </a:extLst>
                </a:gridCol>
              </a:tblGrid>
              <a:tr h="144483">
                <a:tc>
                  <a:txBody>
                    <a:bodyPr/>
                    <a:lstStyle/>
                    <a:p>
                      <a:pPr algn="r"/>
                      <a:r>
                        <a:rPr lang="de-DE" sz="500" b="0" spc="0" baseline="0" dirty="0">
                          <a:latin typeface="Arial Narrow" panose="020B0606020202030204" pitchFamily="34" charset="0"/>
                          <a:ea typeface="Cambria" panose="02040503050406030204" pitchFamily="18" charset="0"/>
                        </a:rPr>
                        <a:t>Auszahlungsbetrag</a:t>
                      </a:r>
                    </a:p>
                  </a:txBody>
                  <a:tcPr marL="38856" marR="38856" marT="0" marB="0" anchor="ctr">
                    <a:lnL w="12700" cmpd="sng">
                      <a:noFill/>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695455"/>
                  </a:ext>
                </a:extLst>
              </a:tr>
              <a:tr h="115143">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1.748,67</a:t>
                      </a: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07053882"/>
                  </a:ext>
                </a:extLst>
              </a:tr>
            </a:tbl>
          </a:graphicData>
        </a:graphic>
      </p:graphicFrame>
      <p:graphicFrame>
        <p:nvGraphicFramePr>
          <p:cNvPr id="35" name="Tabelle 34">
            <a:extLst>
              <a:ext uri="{FF2B5EF4-FFF2-40B4-BE49-F238E27FC236}">
                <a16:creationId xmlns:a16="http://schemas.microsoft.com/office/drawing/2014/main" id="{3ACFED9F-4D92-9199-89D0-5E3632604166}"/>
              </a:ext>
            </a:extLst>
          </p:cNvPr>
          <p:cNvGraphicFramePr>
            <a:graphicFrameLocks/>
          </p:cNvGraphicFramePr>
          <p:nvPr userDrawn="1">
            <p:extLst>
              <p:ext uri="{D42A27DB-BD31-4B8C-83A1-F6EECF244321}">
                <p14:modId xmlns:p14="http://schemas.microsoft.com/office/powerpoint/2010/main" val="2878557933"/>
              </p:ext>
            </p:extLst>
          </p:nvPr>
        </p:nvGraphicFramePr>
        <p:xfrm>
          <a:off x="616158" y="7488829"/>
          <a:ext cx="2829365" cy="1409598"/>
        </p:xfrm>
        <a:graphic>
          <a:graphicData uri="http://schemas.openxmlformats.org/drawingml/2006/table">
            <a:tbl>
              <a:tblPr bandRow="1">
                <a:tableStyleId>{5C22544A-7EE6-4342-B048-85BDC9FD1C3A}</a:tableStyleId>
              </a:tblPr>
              <a:tblGrid>
                <a:gridCol w="732728">
                  <a:extLst>
                    <a:ext uri="{9D8B030D-6E8A-4147-A177-3AD203B41FA5}">
                      <a16:colId xmlns:a16="http://schemas.microsoft.com/office/drawing/2014/main" val="753577518"/>
                    </a:ext>
                  </a:extLst>
                </a:gridCol>
                <a:gridCol w="754073">
                  <a:extLst>
                    <a:ext uri="{9D8B030D-6E8A-4147-A177-3AD203B41FA5}">
                      <a16:colId xmlns:a16="http://schemas.microsoft.com/office/drawing/2014/main" val="3859799681"/>
                    </a:ext>
                  </a:extLst>
                </a:gridCol>
                <a:gridCol w="665126">
                  <a:extLst>
                    <a:ext uri="{9D8B030D-6E8A-4147-A177-3AD203B41FA5}">
                      <a16:colId xmlns:a16="http://schemas.microsoft.com/office/drawing/2014/main" val="3694592253"/>
                    </a:ext>
                  </a:extLst>
                </a:gridCol>
                <a:gridCol w="677438">
                  <a:extLst>
                    <a:ext uri="{9D8B030D-6E8A-4147-A177-3AD203B41FA5}">
                      <a16:colId xmlns:a16="http://schemas.microsoft.com/office/drawing/2014/main" val="1759908521"/>
                    </a:ext>
                  </a:extLst>
                </a:gridCol>
              </a:tblGrid>
              <a:tr h="197208">
                <a:tc>
                  <a:txBody>
                    <a:bodyPr/>
                    <a:lstStyle/>
                    <a:p>
                      <a:pPr algn="l"/>
                      <a:r>
                        <a:rPr lang="de-DE" sz="500" b="0" spc="0" baseline="0" dirty="0">
                          <a:latin typeface="Arial Narrow" panose="020B0606020202030204" pitchFamily="34" charset="0"/>
                          <a:ea typeface="Cambria" panose="02040503050406030204" pitchFamily="18" charset="0"/>
                        </a:rPr>
                        <a:t>Gesamt-Brutto</a:t>
                      </a:r>
                    </a:p>
                  </a:txBody>
                  <a:tcPr marL="0"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22.500,00</a:t>
                      </a:r>
                    </a:p>
                  </a:txBody>
                  <a:tcPr marL="38856" marR="38856" marT="0" marB="0" anchor="ctr">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a:r>
                        <a:rPr lang="de-DE" sz="500" b="0" spc="0" baseline="0" dirty="0">
                          <a:latin typeface="Arial Narrow" panose="020B0606020202030204" pitchFamily="34" charset="0"/>
                          <a:ea typeface="Cambria" panose="02040503050406030204" pitchFamily="18" charset="0"/>
                        </a:rPr>
                        <a:t>SV-Brutto</a:t>
                      </a:r>
                    </a:p>
                  </a:txBody>
                  <a:tcPr marL="38856" marR="38856" marT="0" marB="0" anchor="ctr">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lang="de-DE" sz="800" b="0" spc="0" baseline="0" dirty="0">
                          <a:latin typeface="Courier New" panose="02070309020205020404" pitchFamily="49" charset="0"/>
                          <a:ea typeface="Cambria" panose="02040503050406030204" pitchFamily="18" charset="0"/>
                          <a:cs typeface="Courier New" panose="02070309020205020404" pitchFamily="49" charset="0"/>
                        </a:rPr>
                        <a:t>22.500,00</a:t>
                      </a:r>
                    </a:p>
                  </a:txBody>
                  <a:tcPr marL="38856"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0695455"/>
                  </a:ext>
                </a:extLst>
              </a:tr>
              <a:tr h="134710">
                <a:tc>
                  <a:txBody>
                    <a:bodyPr/>
                    <a:lstStyle/>
                    <a:p>
                      <a:pPr algn="l"/>
                      <a:r>
                        <a:rPr lang="de-DE" sz="500" b="0" spc="0" baseline="0" dirty="0">
                          <a:latin typeface="Arial Narrow" panose="020B0606020202030204" pitchFamily="34" charset="0"/>
                          <a:ea typeface="Cambria" panose="02040503050406030204" pitchFamily="18" charset="0"/>
                          <a:cs typeface="Courier New" panose="02070309020205020404" pitchFamily="49" charset="0"/>
                        </a:rPr>
                        <a:t>Steuer-Brutto</a:t>
                      </a:r>
                    </a:p>
                  </a:txBody>
                  <a:tcPr marL="0" marR="38856" marT="0" marB="0" anchor="ctr">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22.500,00</a:t>
                      </a:r>
                    </a:p>
                  </a:txBody>
                  <a:tcPr marL="38856" marR="38856" marT="0" marB="0" anchor="ctr">
                    <a:lnL w="12700" cmpd="sng">
                      <a:noFill/>
                    </a:lnL>
                    <a:lnR w="3175" cap="flat" cmpd="sng" algn="ctr">
                      <a:solidFill>
                        <a:schemeClr val="tx1"/>
                      </a:solid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500" b="0" spc="0" baseline="0" dirty="0">
                          <a:latin typeface="Arial Narrow" panose="020B0606020202030204" pitchFamily="34" charset="0"/>
                          <a:ea typeface="Cambria" panose="02040503050406030204" pitchFamily="18" charset="0"/>
                          <a:cs typeface="Courier New" panose="02070309020205020404" pitchFamily="49" charset="0"/>
                        </a:rPr>
                        <a:t>KV-Beitrag</a:t>
                      </a:r>
                    </a:p>
                  </a:txBody>
                  <a:tcPr marL="38856" marR="38856" marT="0" marB="0" anchor="ctr">
                    <a:lnL w="3175" cap="flat" cmpd="sng" algn="ctr">
                      <a:solidFill>
                        <a:schemeClr val="tx1"/>
                      </a:solidFill>
                      <a:prstDash val="solid"/>
                      <a:round/>
                      <a:headEnd type="none" w="med" len="med"/>
                      <a:tailEnd type="none" w="med" len="med"/>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1.822,50</a:t>
                      </a:r>
                    </a:p>
                  </a:txBody>
                  <a:tcPr marL="38856" marR="38856" marT="0" marB="0" anchor="ctr">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07053882"/>
                  </a:ext>
                </a:extLst>
              </a:tr>
              <a:tr h="134710">
                <a:tc>
                  <a:txBody>
                    <a:bodyPr/>
                    <a:lstStyle/>
                    <a:p>
                      <a:pPr algn="l"/>
                      <a:r>
                        <a:rPr lang="de-DE" sz="500" b="0" spc="0" baseline="0" dirty="0">
                          <a:latin typeface="Arial Narrow" panose="020B0606020202030204" pitchFamily="34" charset="0"/>
                          <a:ea typeface="Cambria" panose="02040503050406030204" pitchFamily="18" charset="0"/>
                          <a:cs typeface="Courier New" panose="02070309020205020404" pitchFamily="49" charset="0"/>
                        </a:rPr>
                        <a:t>Lohnsteuer</a:t>
                      </a:r>
                    </a:p>
                  </a:txBody>
                  <a:tcPr marL="0" marR="38856" marT="0" marB="0" anchor="ctr">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2.045,46</a:t>
                      </a:r>
                    </a:p>
                  </a:txBody>
                  <a:tcPr marL="38856" marR="38856" marT="0" marB="0" anchor="ctr">
                    <a:lnL w="12700" cmpd="sng">
                      <a:noFill/>
                    </a:lnL>
                    <a:lnR w="3175" cap="flat" cmpd="sng" algn="ctr">
                      <a:solidFill>
                        <a:schemeClr val="tx1"/>
                      </a:solid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500" b="0" spc="0" baseline="0" dirty="0">
                          <a:latin typeface="Arial Narrow" panose="020B0606020202030204" pitchFamily="34" charset="0"/>
                          <a:ea typeface="Cambria" panose="02040503050406030204" pitchFamily="18" charset="0"/>
                          <a:cs typeface="Courier New" panose="02070309020205020404" pitchFamily="49" charset="0"/>
                        </a:rPr>
                        <a:t>RV-Beitrag</a:t>
                      </a:r>
                    </a:p>
                  </a:txBody>
                  <a:tcPr marL="38856" marR="38856" marT="0" marB="0" anchor="ctr">
                    <a:lnL w="3175" cap="flat" cmpd="sng" algn="ctr">
                      <a:solidFill>
                        <a:schemeClr val="tx1"/>
                      </a:solidFill>
                      <a:prstDash val="solid"/>
                      <a:round/>
                      <a:headEnd type="none" w="med" len="med"/>
                      <a:tailEnd type="none" w="med" len="med"/>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2.092,50</a:t>
                      </a:r>
                    </a:p>
                  </a:txBody>
                  <a:tcPr marL="38856" marR="38856" marT="0" marB="0" anchor="ctr">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92937805"/>
                  </a:ext>
                </a:extLst>
              </a:tr>
              <a:tr h="134710">
                <a:tc>
                  <a:txBody>
                    <a:bodyPr/>
                    <a:lstStyle/>
                    <a:p>
                      <a:pPr algn="l"/>
                      <a:r>
                        <a:rPr lang="de-DE" sz="500" b="0" spc="0" baseline="0" dirty="0">
                          <a:latin typeface="Arial Narrow" panose="020B0606020202030204" pitchFamily="34" charset="0"/>
                          <a:ea typeface="Cambria" panose="02040503050406030204" pitchFamily="18" charset="0"/>
                          <a:cs typeface="Courier New" panose="02070309020205020404" pitchFamily="49" charset="0"/>
                        </a:rPr>
                        <a:t>Kirchensteuer</a:t>
                      </a:r>
                    </a:p>
                  </a:txBody>
                  <a:tcPr marL="0" marR="38856" marT="0" marB="0" anchor="ctr">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nchor="ctr">
                    <a:lnL w="12700" cmpd="sng">
                      <a:noFill/>
                    </a:lnL>
                    <a:lnR w="3175" cap="flat" cmpd="sng" algn="ctr">
                      <a:solidFill>
                        <a:schemeClr val="tx1"/>
                      </a:solid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500" b="0" spc="0" baseline="0" dirty="0">
                          <a:latin typeface="Arial Narrow" panose="020B0606020202030204" pitchFamily="34" charset="0"/>
                          <a:ea typeface="Cambria" panose="02040503050406030204" pitchFamily="18" charset="0"/>
                          <a:cs typeface="Courier New" panose="02070309020205020404" pitchFamily="49" charset="0"/>
                        </a:rPr>
                        <a:t>AV-Beitrag</a:t>
                      </a:r>
                    </a:p>
                  </a:txBody>
                  <a:tcPr marL="38856" marR="38856" marT="0" marB="0" anchor="ctr">
                    <a:lnL w="3175" cap="flat" cmpd="sng" algn="ctr">
                      <a:solidFill>
                        <a:schemeClr val="tx1"/>
                      </a:solidFill>
                      <a:prstDash val="solid"/>
                      <a:round/>
                      <a:headEnd type="none" w="med" len="med"/>
                      <a:tailEnd type="none" w="med" len="med"/>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292,50</a:t>
                      </a:r>
                    </a:p>
                  </a:txBody>
                  <a:tcPr marL="38856" marR="38856" marT="0" marB="0" anchor="ctr">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81244443"/>
                  </a:ext>
                </a:extLst>
              </a:tr>
              <a:tr h="134710">
                <a:tc>
                  <a:txBody>
                    <a:bodyPr/>
                    <a:lstStyle/>
                    <a:p>
                      <a:pPr algn="l"/>
                      <a:r>
                        <a:rPr lang="de-DE" sz="500" b="0" spc="0" baseline="0" dirty="0">
                          <a:latin typeface="Arial Narrow" panose="020B0606020202030204" pitchFamily="34" charset="0"/>
                          <a:ea typeface="Cambria" panose="02040503050406030204" pitchFamily="18" charset="0"/>
                          <a:cs typeface="Courier New" panose="02070309020205020404" pitchFamily="49" charset="0"/>
                        </a:rPr>
                        <a:t>Solidaritätszuschlag</a:t>
                      </a:r>
                    </a:p>
                  </a:txBody>
                  <a:tcPr marL="0" marR="38856" marT="0" marB="0" anchor="ctr">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nchor="ctr">
                    <a:lnL w="12700" cmpd="sng">
                      <a:noFill/>
                    </a:lnL>
                    <a:lnR w="3175" cap="flat" cmpd="sng" algn="ctr">
                      <a:solidFill>
                        <a:schemeClr val="tx1"/>
                      </a:solid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500" b="0" spc="0" baseline="0" dirty="0">
                          <a:latin typeface="Arial Narrow" panose="020B0606020202030204" pitchFamily="34" charset="0"/>
                          <a:ea typeface="Cambria" panose="02040503050406030204" pitchFamily="18" charset="0"/>
                          <a:cs typeface="Courier New" panose="02070309020205020404" pitchFamily="49" charset="0"/>
                        </a:rPr>
                        <a:t>PV-Beitrag</a:t>
                      </a:r>
                    </a:p>
                  </a:txBody>
                  <a:tcPr marL="38856" marR="38856" marT="0" marB="0" anchor="ctr">
                    <a:lnL w="3175" cap="flat" cmpd="sng" algn="ctr">
                      <a:solidFill>
                        <a:schemeClr val="tx1"/>
                      </a:solidFill>
                      <a:prstDash val="solid"/>
                      <a:round/>
                      <a:headEnd type="none" w="med" len="med"/>
                      <a:tailEnd type="none" w="med" len="med"/>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485,64</a:t>
                      </a:r>
                    </a:p>
                  </a:txBody>
                  <a:tcPr marL="38856" marR="38856" marT="0" marB="0" anchor="ctr">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95411183"/>
                  </a:ext>
                </a:extLst>
              </a:tr>
              <a:tr h="134710">
                <a:tc>
                  <a:txBody>
                    <a:bodyPr/>
                    <a:lstStyle/>
                    <a:p>
                      <a:pPr algn="l"/>
                      <a:r>
                        <a:rPr lang="de-DE" sz="500" b="0" spc="0" baseline="0" dirty="0">
                          <a:latin typeface="Arial Narrow" panose="020B0606020202030204" pitchFamily="34" charset="0"/>
                          <a:ea typeface="Cambria" panose="02040503050406030204" pitchFamily="18" charset="0"/>
                          <a:cs typeface="Courier New" panose="02070309020205020404" pitchFamily="49" charset="0"/>
                        </a:rPr>
                        <a:t>Steuerfreie Bezüge</a:t>
                      </a:r>
                    </a:p>
                  </a:txBody>
                  <a:tcPr marL="0" marR="38856" marT="0" marB="0" anchor="ctr">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nchor="ctr">
                    <a:lnL w="12700" cmpd="sng">
                      <a:noFill/>
                    </a:lnL>
                    <a:lnR w="3175" cap="flat" cmpd="sng" algn="ctr">
                      <a:solidFill>
                        <a:schemeClr val="tx1"/>
                      </a:solid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500" b="0" spc="0" baseline="0" dirty="0">
                          <a:latin typeface="Arial Narrow" panose="020B0606020202030204" pitchFamily="34" charset="0"/>
                          <a:ea typeface="Cambria" panose="02040503050406030204" pitchFamily="18" charset="0"/>
                          <a:cs typeface="Courier New" panose="02070309020205020404" pitchFamily="49" charset="0"/>
                        </a:rPr>
                        <a:t>VWL gesamt</a:t>
                      </a:r>
                    </a:p>
                  </a:txBody>
                  <a:tcPr marL="38856" marR="38856" marT="0" marB="0" anchor="ctr">
                    <a:lnL w="3175" cap="flat" cmpd="sng" algn="ctr">
                      <a:solidFill>
                        <a:schemeClr val="tx1"/>
                      </a:solidFill>
                      <a:prstDash val="solid"/>
                      <a:round/>
                      <a:headEnd type="none" w="med" len="med"/>
                      <a:tailEnd type="none" w="med" len="med"/>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nchor="ctr">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7498642"/>
                  </a:ext>
                </a:extLst>
              </a:tr>
              <a:tr h="134710">
                <a:tc>
                  <a:txBody>
                    <a:bodyPr/>
                    <a:lstStyle/>
                    <a:p>
                      <a:pPr algn="l"/>
                      <a:r>
                        <a:rPr lang="de-DE" sz="500" b="0" spc="0" baseline="0" dirty="0">
                          <a:latin typeface="Arial Narrow" panose="020B0606020202030204" pitchFamily="34" charset="0"/>
                          <a:ea typeface="Cambria" panose="02040503050406030204" pitchFamily="18" charset="0"/>
                          <a:cs typeface="Courier New" panose="02070309020205020404" pitchFamily="49" charset="0"/>
                        </a:rPr>
                        <a:t>P. vers. </a:t>
                      </a:r>
                      <a:r>
                        <a:rPr lang="de-DE" sz="500" b="0" spc="0" baseline="0" dirty="0" err="1">
                          <a:latin typeface="Arial Narrow" panose="020B0606020202030204" pitchFamily="34" charset="0"/>
                          <a:ea typeface="Cambria" panose="02040503050406030204" pitchFamily="18" charset="0"/>
                          <a:cs typeface="Courier New" panose="02070309020205020404" pitchFamily="49" charset="0"/>
                        </a:rPr>
                        <a:t>Zusk.sich</a:t>
                      </a:r>
                      <a:r>
                        <a:rPr lang="de-DE" sz="500" b="0" spc="0" baseline="0" dirty="0">
                          <a:latin typeface="Arial Narrow" panose="020B0606020202030204" pitchFamily="34" charset="0"/>
                          <a:ea typeface="Cambria" panose="02040503050406030204" pitchFamily="18" charset="0"/>
                          <a:cs typeface="Courier New" panose="02070309020205020404" pitchFamily="49" charset="0"/>
                        </a:rPr>
                        <a:t>.</a:t>
                      </a:r>
                    </a:p>
                  </a:txBody>
                  <a:tcPr marL="0" marR="38856" marT="0" marB="0" anchor="ctr">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nchor="ctr">
                    <a:lnL w="12700" cmpd="sng">
                      <a:noFill/>
                    </a:lnL>
                    <a:lnR w="3175" cap="flat" cmpd="sng" algn="ctr">
                      <a:solidFill>
                        <a:schemeClr val="tx1"/>
                      </a:solid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500" b="0" spc="0" baseline="0" dirty="0" err="1">
                          <a:latin typeface="Arial Narrow" panose="020B0606020202030204" pitchFamily="34" charset="0"/>
                          <a:ea typeface="Cambria" panose="02040503050406030204" pitchFamily="18" charset="0"/>
                          <a:cs typeface="Courier New" panose="02070309020205020404" pitchFamily="49" charset="0"/>
                        </a:rPr>
                        <a:t>Kug</a:t>
                      </a:r>
                      <a:r>
                        <a:rPr lang="de-DE" sz="500" b="0" spc="0" baseline="0" dirty="0">
                          <a:latin typeface="Arial Narrow" panose="020B0606020202030204" pitchFamily="34" charset="0"/>
                          <a:ea typeface="Cambria" panose="02040503050406030204" pitchFamily="18" charset="0"/>
                          <a:cs typeface="Courier New" panose="02070309020205020404" pitchFamily="49" charset="0"/>
                        </a:rPr>
                        <a:t>-Auszahlung</a:t>
                      </a:r>
                    </a:p>
                  </a:txBody>
                  <a:tcPr marL="38856" marR="38856" marT="0" marB="0" anchor="ctr">
                    <a:lnL w="3175" cap="flat" cmpd="sng" algn="ctr">
                      <a:solidFill>
                        <a:schemeClr val="tx1"/>
                      </a:solidFill>
                      <a:prstDash val="solid"/>
                      <a:round/>
                      <a:headEnd type="none" w="med" len="med"/>
                      <a:tailEnd type="none" w="med" len="med"/>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nchor="ctr">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65447104"/>
                  </a:ext>
                </a:extLst>
              </a:tr>
              <a:tr h="134710">
                <a:tc>
                  <a:txBody>
                    <a:bodyPr/>
                    <a:lstStyle/>
                    <a:p>
                      <a:pPr algn="l"/>
                      <a:endParaRPr lang="de-DE" sz="500" b="0" spc="0" baseline="0" dirty="0">
                        <a:latin typeface="Arial Narrow" panose="020B0606020202030204" pitchFamily="34" charset="0"/>
                        <a:ea typeface="Cambria" panose="02040503050406030204" pitchFamily="18" charset="0"/>
                        <a:cs typeface="Courier New" panose="02070309020205020404" pitchFamily="49" charset="0"/>
                      </a:endParaRPr>
                    </a:p>
                  </a:txBody>
                  <a:tcPr marL="0" marR="38856" marT="0" marB="0" anchor="ctr">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nchor="ctr">
                    <a:lnL w="12700" cmpd="sng">
                      <a:noFill/>
                    </a:lnL>
                    <a:lnR w="3175" cap="flat" cmpd="sng" algn="ctr">
                      <a:solidFill>
                        <a:schemeClr val="tx1"/>
                      </a:solid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de-DE" sz="500" b="0" spc="0" baseline="0" dirty="0">
                        <a:latin typeface="Arial Narrow" panose="020B0606020202030204" pitchFamily="34" charset="0"/>
                        <a:ea typeface="Cambria" panose="02040503050406030204" pitchFamily="18" charset="0"/>
                        <a:cs typeface="Courier New" panose="02070309020205020404" pitchFamily="49" charset="0"/>
                      </a:endParaRPr>
                    </a:p>
                  </a:txBody>
                  <a:tcPr marL="38856" marR="38856" marT="0" marB="0" anchor="ctr">
                    <a:lnL w="3175" cap="flat" cmpd="sng" algn="ctr">
                      <a:solidFill>
                        <a:schemeClr val="tx1"/>
                      </a:solidFill>
                      <a:prstDash val="solid"/>
                      <a:round/>
                      <a:headEnd type="none" w="med" len="med"/>
                      <a:tailEnd type="none" w="med" len="med"/>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nchor="ctr">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65729221"/>
                  </a:ext>
                </a:extLst>
              </a:tr>
              <a:tr h="134710">
                <a:tc>
                  <a:txBody>
                    <a:bodyPr/>
                    <a:lstStyle/>
                    <a:p>
                      <a:pPr algn="l"/>
                      <a:r>
                        <a:rPr lang="de-DE" sz="500" b="0" spc="0" baseline="0" dirty="0">
                          <a:latin typeface="Arial Narrow" panose="020B0606020202030204" pitchFamily="34" charset="0"/>
                          <a:ea typeface="Cambria" panose="02040503050406030204" pitchFamily="18" charset="0"/>
                          <a:cs typeface="Courier New" panose="02070309020205020404" pitchFamily="49" charset="0"/>
                        </a:rPr>
                        <a:t>Pfändung Rest</a:t>
                      </a:r>
                    </a:p>
                  </a:txBody>
                  <a:tcPr marL="0" marR="38856" marT="0" marB="0" anchor="ctr">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nchor="ctr">
                    <a:lnL w="12700" cmpd="sng">
                      <a:noFill/>
                    </a:lnL>
                    <a:lnR w="3175" cap="flat" cmpd="sng" algn="ctr">
                      <a:solidFill>
                        <a:schemeClr val="tx1"/>
                      </a:solid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de-DE" sz="500" b="0" spc="0" baseline="0" dirty="0">
                        <a:latin typeface="Arial Narrow" panose="020B0606020202030204" pitchFamily="34" charset="0"/>
                        <a:ea typeface="Cambria" panose="02040503050406030204" pitchFamily="18" charset="0"/>
                        <a:cs typeface="Courier New" panose="02070309020205020404" pitchFamily="49" charset="0"/>
                      </a:endParaRPr>
                    </a:p>
                  </a:txBody>
                  <a:tcPr marL="38856" marR="38856" marT="0" marB="0" anchor="ctr">
                    <a:lnL w="3175" cap="flat" cmpd="sng" algn="ctr">
                      <a:solidFill>
                        <a:schemeClr val="tx1"/>
                      </a:solidFill>
                      <a:prstDash val="solid"/>
                      <a:round/>
                      <a:headEnd type="none" w="med" len="med"/>
                      <a:tailEnd type="none" w="med" len="med"/>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nchor="ctr">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08227403"/>
                  </a:ext>
                </a:extLst>
              </a:tr>
              <a:tr h="134710">
                <a:tc>
                  <a:txBody>
                    <a:bodyPr/>
                    <a:lstStyle/>
                    <a:p>
                      <a:pPr algn="l"/>
                      <a:r>
                        <a:rPr lang="de-DE" sz="500" b="0" spc="0" baseline="0" dirty="0">
                          <a:latin typeface="Arial Narrow" panose="020B0606020202030204" pitchFamily="34" charset="0"/>
                          <a:ea typeface="Cambria" panose="02040503050406030204" pitchFamily="18" charset="0"/>
                          <a:cs typeface="Courier New" panose="02070309020205020404" pitchFamily="49" charset="0"/>
                        </a:rPr>
                        <a:t>Darlehen Rest</a:t>
                      </a:r>
                    </a:p>
                  </a:txBody>
                  <a:tcPr marL="0" marR="38856"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nchor="ctr">
                    <a:lnL w="12700" cmpd="sng">
                      <a:noFill/>
                    </a:lnL>
                    <a:lnR w="3175" cap="flat" cmpd="sng" algn="ctr">
                      <a:solidFill>
                        <a:schemeClr val="tx1"/>
                      </a:solidFill>
                      <a:prstDash val="solid"/>
                      <a:round/>
                      <a:headEnd type="none" w="med" len="med"/>
                      <a:tailEnd type="none" w="med" len="med"/>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lang="de-DE" sz="500" b="0" spc="0" baseline="0" dirty="0">
                        <a:latin typeface="Arial Narrow" panose="020B0606020202030204" pitchFamily="34" charset="0"/>
                        <a:ea typeface="Cambria" panose="02040503050406030204" pitchFamily="18" charset="0"/>
                        <a:cs typeface="Courier New" panose="02070309020205020404" pitchFamily="49" charset="0"/>
                      </a:endParaRPr>
                    </a:p>
                  </a:txBody>
                  <a:tcPr marL="38856" marR="38856" marT="0" marB="0" anchor="ctr">
                    <a:lnL w="3175" cap="flat" cmpd="sng" algn="ctr">
                      <a:solidFill>
                        <a:schemeClr val="tx1"/>
                      </a:solidFill>
                      <a:prstDash val="solid"/>
                      <a:round/>
                      <a:headEnd type="none" w="med" len="med"/>
                      <a:tailEnd type="none" w="med" len="med"/>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nchor="ctr">
                    <a:lnL w="12700" cmpd="sng">
                      <a:noFill/>
                    </a:lnL>
                    <a:lnR w="12700" cmpd="sng">
                      <a:noFill/>
                    </a:lnR>
                    <a:lnT w="12700" cmpd="sng">
                      <a:noFill/>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80881892"/>
                  </a:ext>
                </a:extLst>
              </a:tr>
            </a:tbl>
          </a:graphicData>
        </a:graphic>
      </p:graphicFrame>
      <p:graphicFrame>
        <p:nvGraphicFramePr>
          <p:cNvPr id="36" name="Tabelle 10">
            <a:extLst>
              <a:ext uri="{FF2B5EF4-FFF2-40B4-BE49-F238E27FC236}">
                <a16:creationId xmlns:a16="http://schemas.microsoft.com/office/drawing/2014/main" id="{638864A9-F865-CF8C-7CFF-13212026FAD3}"/>
              </a:ext>
            </a:extLst>
          </p:cNvPr>
          <p:cNvGraphicFramePr>
            <a:graphicFrameLocks/>
          </p:cNvGraphicFramePr>
          <p:nvPr userDrawn="1"/>
        </p:nvGraphicFramePr>
        <p:xfrm>
          <a:off x="3582742" y="7479653"/>
          <a:ext cx="2199486" cy="170336"/>
        </p:xfrm>
        <a:graphic>
          <a:graphicData uri="http://schemas.openxmlformats.org/drawingml/2006/table">
            <a:tbl>
              <a:tblPr bandRow="1">
                <a:tableStyleId>{5C22544A-7EE6-4342-B048-85BDC9FD1C3A}</a:tableStyleId>
              </a:tblPr>
              <a:tblGrid>
                <a:gridCol w="361585">
                  <a:extLst>
                    <a:ext uri="{9D8B030D-6E8A-4147-A177-3AD203B41FA5}">
                      <a16:colId xmlns:a16="http://schemas.microsoft.com/office/drawing/2014/main" val="3477894444"/>
                    </a:ext>
                  </a:extLst>
                </a:gridCol>
                <a:gridCol w="1837901">
                  <a:extLst>
                    <a:ext uri="{9D8B030D-6E8A-4147-A177-3AD203B41FA5}">
                      <a16:colId xmlns:a16="http://schemas.microsoft.com/office/drawing/2014/main" val="3694592253"/>
                    </a:ext>
                  </a:extLst>
                </a:gridCol>
              </a:tblGrid>
              <a:tr h="170336">
                <a:tc>
                  <a:txBody>
                    <a:bodyPr/>
                    <a:lstStyle/>
                    <a:p>
                      <a:r>
                        <a:rPr lang="de-DE" sz="500" spc="0" baseline="0" dirty="0">
                          <a:latin typeface="Arial Narrow" panose="020B0606020202030204" pitchFamily="34" charset="0"/>
                          <a:ea typeface="Cambria" panose="02040503050406030204" pitchFamily="18" charset="0"/>
                        </a:rPr>
                        <a:t>Nr.</a:t>
                      </a:r>
                    </a:p>
                  </a:txBody>
                  <a:tcPr marL="38856" marR="0" marT="0" marB="0" anchor="ctr">
                    <a:lnL w="12700" cmpd="sng">
                      <a:noFill/>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r>
                        <a:rPr lang="de-DE" sz="500" spc="0" baseline="0" dirty="0">
                          <a:latin typeface="Arial Narrow" panose="020B0606020202030204" pitchFamily="34" charset="0"/>
                          <a:ea typeface="Cambria" panose="02040503050406030204" pitchFamily="18" charset="0"/>
                        </a:rPr>
                        <a:t>Bezeichnung</a:t>
                      </a:r>
                    </a:p>
                  </a:txBody>
                  <a:tcPr marL="38856" marR="0" marT="0" marB="0" anchor="ctr">
                    <a:lnL w="3175"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284723879"/>
                  </a:ext>
                </a:extLst>
              </a:tr>
            </a:tbl>
          </a:graphicData>
        </a:graphic>
      </p:graphicFrame>
      <p:graphicFrame>
        <p:nvGraphicFramePr>
          <p:cNvPr id="37" name="Tabelle 36">
            <a:extLst>
              <a:ext uri="{FF2B5EF4-FFF2-40B4-BE49-F238E27FC236}">
                <a16:creationId xmlns:a16="http://schemas.microsoft.com/office/drawing/2014/main" id="{941669DD-DEE0-1EBB-4ED1-ADDADC554B09}"/>
              </a:ext>
            </a:extLst>
          </p:cNvPr>
          <p:cNvGraphicFramePr>
            <a:graphicFrameLocks/>
          </p:cNvGraphicFramePr>
          <p:nvPr userDrawn="1">
            <p:extLst>
              <p:ext uri="{D42A27DB-BD31-4B8C-83A1-F6EECF244321}">
                <p14:modId xmlns:p14="http://schemas.microsoft.com/office/powerpoint/2010/main" val="308812132"/>
              </p:ext>
            </p:extLst>
          </p:nvPr>
        </p:nvGraphicFramePr>
        <p:xfrm>
          <a:off x="616158" y="9177512"/>
          <a:ext cx="2829365" cy="295074"/>
        </p:xfrm>
        <a:graphic>
          <a:graphicData uri="http://schemas.openxmlformats.org/drawingml/2006/table">
            <a:tbl>
              <a:tblPr bandRow="1">
                <a:tableStyleId>{5C22544A-7EE6-4342-B048-85BDC9FD1C3A}</a:tableStyleId>
              </a:tblPr>
              <a:tblGrid>
                <a:gridCol w="431707">
                  <a:extLst>
                    <a:ext uri="{9D8B030D-6E8A-4147-A177-3AD203B41FA5}">
                      <a16:colId xmlns:a16="http://schemas.microsoft.com/office/drawing/2014/main" val="994145375"/>
                    </a:ext>
                  </a:extLst>
                </a:gridCol>
                <a:gridCol w="2397658">
                  <a:extLst>
                    <a:ext uri="{9D8B030D-6E8A-4147-A177-3AD203B41FA5}">
                      <a16:colId xmlns:a16="http://schemas.microsoft.com/office/drawing/2014/main" val="3753077531"/>
                    </a:ext>
                  </a:extLst>
                </a:gridCol>
              </a:tblGrid>
              <a:tr h="173154">
                <a:tc>
                  <a:txBody>
                    <a:bodyPr/>
                    <a:lstStyle/>
                    <a:p>
                      <a:pPr algn="l"/>
                      <a:r>
                        <a:rPr lang="de-DE" sz="500" b="0" spc="0" baseline="0" dirty="0">
                          <a:latin typeface="Arial Narrow" panose="020B0606020202030204" pitchFamily="34" charset="0"/>
                          <a:ea typeface="Cambria" panose="02040503050406030204" pitchFamily="18" charset="0"/>
                        </a:rPr>
                        <a:t>Bank</a:t>
                      </a:r>
                    </a:p>
                  </a:txBody>
                  <a:tcPr marL="0"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l"/>
                      <a:r>
                        <a:rPr lang="de-DE" sz="800" b="0" spc="0" baseline="0" dirty="0">
                          <a:latin typeface="Courier New" panose="02070309020205020404" pitchFamily="49" charset="0"/>
                          <a:ea typeface="Cambria" panose="02040503050406030204" pitchFamily="18" charset="0"/>
                          <a:cs typeface="Courier New" panose="02070309020205020404" pitchFamily="49" charset="0"/>
                        </a:rPr>
                        <a:t>Bank Kleinstadt</a:t>
                      </a:r>
                    </a:p>
                  </a:txBody>
                  <a:tcPr marL="38856" marR="38856" marT="0" marB="0" anchor="ctr">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45906831"/>
                  </a:ext>
                </a:extLst>
              </a:tr>
              <a:tr h="118279">
                <a:tc>
                  <a:txBody>
                    <a:bodyPr/>
                    <a:lstStyle/>
                    <a:p>
                      <a:pPr algn="l"/>
                      <a:r>
                        <a:rPr lang="de-DE" sz="500" b="0" spc="0" baseline="0">
                          <a:latin typeface="Arial Narrow" panose="020B0606020202030204" pitchFamily="34" charset="0"/>
                          <a:ea typeface="Cambria" panose="02040503050406030204" pitchFamily="18" charset="0"/>
                          <a:cs typeface="Courier New" panose="02070309020205020404" pitchFamily="49" charset="0"/>
                        </a:rPr>
                        <a:t>IBAN</a:t>
                      </a:r>
                      <a:endParaRPr lang="de-DE" sz="500" b="0" spc="0" baseline="0" dirty="0">
                        <a:latin typeface="Arial Narrow" panose="020B0606020202030204" pitchFamily="34" charset="0"/>
                        <a:ea typeface="Cambria" panose="02040503050406030204" pitchFamily="18" charset="0"/>
                        <a:cs typeface="Courier New" panose="02070309020205020404" pitchFamily="49" charset="0"/>
                      </a:endParaRPr>
                    </a:p>
                  </a:txBody>
                  <a:tcPr marL="0" marR="38856" marT="0" marB="0" anchor="ctr">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de-DE" sz="800" b="0" spc="0" baseline="0" dirty="0">
                          <a:latin typeface="Courier New" panose="02070309020205020404" pitchFamily="49" charset="0"/>
                          <a:ea typeface="Cambria" panose="02040503050406030204" pitchFamily="18" charset="0"/>
                          <a:cs typeface="Courier New" panose="02070309020205020404" pitchFamily="49" charset="0"/>
                        </a:rPr>
                        <a:t>DE12 3456 7890 1234 5678 90</a:t>
                      </a:r>
                    </a:p>
                  </a:txBody>
                  <a:tcPr marL="38856" marR="38856" marT="0" marB="0" anchor="ctr">
                    <a:lnL w="12700" cmpd="sng">
                      <a:noFill/>
                    </a:lnL>
                    <a:lnR w="3175" cap="flat" cmpd="sng" algn="ctr">
                      <a:noFill/>
                      <a:prstDash val="solid"/>
                      <a:round/>
                      <a:headEnd type="none" w="med" len="med"/>
                      <a:tailEnd type="none" w="med" len="med"/>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13232400"/>
                  </a:ext>
                </a:extLst>
              </a:tr>
            </a:tbl>
          </a:graphicData>
        </a:graphic>
      </p:graphicFrame>
      <p:graphicFrame>
        <p:nvGraphicFramePr>
          <p:cNvPr id="38" name="Tabelle 37">
            <a:extLst>
              <a:ext uri="{FF2B5EF4-FFF2-40B4-BE49-F238E27FC236}">
                <a16:creationId xmlns:a16="http://schemas.microsoft.com/office/drawing/2014/main" id="{EFC64213-08DE-3C6B-C1EB-74A9C71D1C8E}"/>
              </a:ext>
            </a:extLst>
          </p:cNvPr>
          <p:cNvGraphicFramePr>
            <a:graphicFrameLocks/>
          </p:cNvGraphicFramePr>
          <p:nvPr userDrawn="1">
            <p:extLst>
              <p:ext uri="{D42A27DB-BD31-4B8C-83A1-F6EECF244321}">
                <p14:modId xmlns:p14="http://schemas.microsoft.com/office/powerpoint/2010/main" val="959767607"/>
              </p:ext>
            </p:extLst>
          </p:nvPr>
        </p:nvGraphicFramePr>
        <p:xfrm>
          <a:off x="3582739" y="9179730"/>
          <a:ext cx="2199486" cy="291432"/>
        </p:xfrm>
        <a:graphic>
          <a:graphicData uri="http://schemas.openxmlformats.org/drawingml/2006/table">
            <a:tbl>
              <a:tblPr bandRow="1">
                <a:tableStyleId>{5C22544A-7EE6-4342-B048-85BDC9FD1C3A}</a:tableStyleId>
              </a:tblPr>
              <a:tblGrid>
                <a:gridCol w="640305">
                  <a:extLst>
                    <a:ext uri="{9D8B030D-6E8A-4147-A177-3AD203B41FA5}">
                      <a16:colId xmlns:a16="http://schemas.microsoft.com/office/drawing/2014/main" val="3384945157"/>
                    </a:ext>
                  </a:extLst>
                </a:gridCol>
                <a:gridCol w="635113">
                  <a:extLst>
                    <a:ext uri="{9D8B030D-6E8A-4147-A177-3AD203B41FA5}">
                      <a16:colId xmlns:a16="http://schemas.microsoft.com/office/drawing/2014/main" val="1239817891"/>
                    </a:ext>
                  </a:extLst>
                </a:gridCol>
                <a:gridCol w="924068">
                  <a:extLst>
                    <a:ext uri="{9D8B030D-6E8A-4147-A177-3AD203B41FA5}">
                      <a16:colId xmlns:a16="http://schemas.microsoft.com/office/drawing/2014/main" val="3558044695"/>
                    </a:ext>
                  </a:extLst>
                </a:gridCol>
              </a:tblGrid>
              <a:tr h="162184">
                <a:tc>
                  <a:txBody>
                    <a:bodyPr/>
                    <a:lstStyle/>
                    <a:p>
                      <a:pPr algn="r"/>
                      <a:r>
                        <a:rPr lang="de-DE" sz="500" b="0" spc="0" baseline="0" dirty="0">
                          <a:latin typeface="Arial Narrow" panose="020B0606020202030204" pitchFamily="34" charset="0"/>
                          <a:ea typeface="Cambria" panose="02040503050406030204" pitchFamily="18" charset="0"/>
                        </a:rPr>
                        <a:t>SV-AG-Anteil</a:t>
                      </a:r>
                    </a:p>
                  </a:txBody>
                  <a:tcPr marL="38856" marR="38856" marT="0" marB="0" anchor="ctr">
                    <a:lnL w="3175"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a:r>
                        <a:rPr lang="de-DE" sz="500" b="0" spc="0" baseline="0" dirty="0">
                          <a:latin typeface="Arial Narrow" panose="020B0606020202030204" pitchFamily="34" charset="0"/>
                          <a:ea typeface="Cambria" panose="02040503050406030204" pitchFamily="18" charset="0"/>
                        </a:rPr>
                        <a:t>Zus. AG-Kosten</a:t>
                      </a:r>
                    </a:p>
                  </a:txBody>
                  <a:tcPr marL="38856" marR="38856"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r"/>
                      <a:r>
                        <a:rPr lang="de-DE" sz="500" b="0" spc="0" baseline="0" dirty="0">
                          <a:latin typeface="Arial Narrow" panose="020B0606020202030204" pitchFamily="34" charset="0"/>
                          <a:ea typeface="Cambria" panose="02040503050406030204" pitchFamily="18" charset="0"/>
                        </a:rPr>
                        <a:t>Gesamtkosten</a:t>
                      </a:r>
                    </a:p>
                  </a:txBody>
                  <a:tcPr marL="38856" marR="38856" marT="0" marB="0" anchor="ctr">
                    <a:lnL w="3175" cap="flat" cmpd="sng" algn="ctr">
                      <a:solidFill>
                        <a:schemeClr val="tx1"/>
                      </a:solidFill>
                      <a:prstDash val="solid"/>
                      <a:round/>
                      <a:headEnd type="none" w="med" len="med"/>
                      <a:tailEnd type="none" w="med" len="med"/>
                    </a:lnL>
                    <a:lnR w="31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79980604"/>
                  </a:ext>
                </a:extLst>
              </a:tr>
              <a:tr h="129248">
                <a:tc>
                  <a:txBody>
                    <a:bodyPr/>
                    <a:lstStyle/>
                    <a:p>
                      <a:pPr algn="r"/>
                      <a:r>
                        <a:rPr lang="de-DE" sz="800" b="0" spc="0" baseline="0" dirty="0">
                          <a:latin typeface="Courier New" panose="02070309020205020404" pitchFamily="49" charset="0"/>
                          <a:ea typeface="Cambria" panose="02040503050406030204" pitchFamily="18" charset="0"/>
                          <a:cs typeface="Courier New" panose="02070309020205020404" pitchFamily="49" charset="0"/>
                        </a:rPr>
                        <a:t>510,00</a:t>
                      </a: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r"/>
                      <a:endParaRPr lang="de-DE" sz="800" b="0" spc="0" baseline="0" dirty="0">
                        <a:latin typeface="Courier New" panose="02070309020205020404" pitchFamily="49" charset="0"/>
                        <a:ea typeface="Cambria" panose="02040503050406030204" pitchFamily="18" charset="0"/>
                        <a:cs typeface="Courier New" panose="02070309020205020404" pitchFamily="49" charset="0"/>
                      </a:endParaRPr>
                    </a:p>
                  </a:txBody>
                  <a:tcPr marL="38856" marR="38856" marT="0" marB="0">
                    <a:lnL w="12700" cmpd="sng">
                      <a:noFill/>
                    </a:lnL>
                    <a:lnR w="12700" cmpd="sng">
                      <a:noFill/>
                    </a:lnR>
                    <a:lnT w="12700" cmpd="sng">
                      <a:noFill/>
                    </a:lnT>
                    <a:lnB w="317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46910307"/>
                  </a:ext>
                </a:extLst>
              </a:tr>
            </a:tbl>
          </a:graphicData>
        </a:graphic>
      </p:graphicFrame>
      <p:sp>
        <p:nvSpPr>
          <p:cNvPr id="39" name="Textfeld 38">
            <a:extLst>
              <a:ext uri="{FF2B5EF4-FFF2-40B4-BE49-F238E27FC236}">
                <a16:creationId xmlns:a16="http://schemas.microsoft.com/office/drawing/2014/main" id="{C5D774FA-AF26-F999-3E8A-C42452BCC200}"/>
              </a:ext>
            </a:extLst>
          </p:cNvPr>
          <p:cNvSpPr txBox="1">
            <a:spLocks/>
          </p:cNvSpPr>
          <p:nvPr userDrawn="1"/>
        </p:nvSpPr>
        <p:spPr>
          <a:xfrm>
            <a:off x="625357" y="9468946"/>
            <a:ext cx="1657627" cy="332399"/>
          </a:xfrm>
          <a:prstGeom prst="rect">
            <a:avLst/>
          </a:prstGeom>
          <a:noFill/>
        </p:spPr>
        <p:txBody>
          <a:bodyPr wrap="square" lIns="0" tIns="0" rIns="0" bIns="0" rtlCol="0">
            <a:spAutoFit/>
          </a:bodyPr>
          <a:lstStyle/>
          <a:p>
            <a:r>
              <a:rPr lang="de-DE" sz="540" baseline="30000" dirty="0">
                <a:latin typeface="Arial Narrow" panose="020B0606020202030204" pitchFamily="34" charset="0"/>
              </a:rPr>
              <a:t>1</a:t>
            </a:r>
            <a:r>
              <a:rPr lang="de-DE" sz="540" dirty="0">
                <a:latin typeface="Arial Narrow" panose="020B0606020202030204" pitchFamily="34" charset="0"/>
              </a:rPr>
              <a:t> H = Hinzurechnungsbetrag</a:t>
            </a:r>
          </a:p>
          <a:p>
            <a:r>
              <a:rPr lang="de-DE" sz="540" baseline="30000" dirty="0">
                <a:latin typeface="Arial Narrow" panose="020B0606020202030204" pitchFamily="34" charset="0"/>
              </a:rPr>
              <a:t>2</a:t>
            </a:r>
            <a:r>
              <a:rPr lang="de-DE" sz="540" dirty="0">
                <a:latin typeface="Arial Narrow" panose="020B0606020202030204" pitchFamily="34" charset="0"/>
              </a:rPr>
              <a:t> Std = Stunden, T = Tage, Km = Kilometer, St = Stück, </a:t>
            </a:r>
            <a:br>
              <a:rPr lang="de-DE" sz="540" dirty="0">
                <a:latin typeface="Arial Narrow" panose="020B0606020202030204" pitchFamily="34" charset="0"/>
              </a:rPr>
            </a:br>
            <a:r>
              <a:rPr lang="de-DE" sz="540" dirty="0">
                <a:latin typeface="Arial Narrow" panose="020B0606020202030204" pitchFamily="34" charset="0"/>
              </a:rPr>
              <a:t>EUR = Euro, </a:t>
            </a:r>
            <a:r>
              <a:rPr lang="de-DE" sz="540" dirty="0" err="1">
                <a:latin typeface="Arial Narrow" panose="020B0606020202030204" pitchFamily="34" charset="0"/>
              </a:rPr>
              <a:t>Tsd</a:t>
            </a:r>
            <a:r>
              <a:rPr lang="de-DE" sz="540" dirty="0">
                <a:latin typeface="Arial Narrow" panose="020B0606020202030204" pitchFamily="34" charset="0"/>
              </a:rPr>
              <a:t> = Tausend Euro, </a:t>
            </a:r>
            <a:r>
              <a:rPr lang="de-DE" sz="540" dirty="0" err="1">
                <a:latin typeface="Arial Narrow" panose="020B0606020202030204" pitchFamily="34" charset="0"/>
              </a:rPr>
              <a:t>Mio</a:t>
            </a:r>
            <a:r>
              <a:rPr lang="de-DE" sz="540" dirty="0">
                <a:latin typeface="Arial Narrow" panose="020B0606020202030204" pitchFamily="34" charset="0"/>
              </a:rPr>
              <a:t> = Million Euro</a:t>
            </a:r>
            <a:br>
              <a:rPr lang="de-DE" sz="540" dirty="0">
                <a:latin typeface="Arial Narrow" panose="020B0606020202030204" pitchFamily="34" charset="0"/>
              </a:rPr>
            </a:br>
            <a:r>
              <a:rPr lang="de-DE" sz="540" baseline="30000" dirty="0">
                <a:latin typeface="Arial Narrow" panose="020B0606020202030204" pitchFamily="34" charset="0"/>
              </a:rPr>
              <a:t>3</a:t>
            </a:r>
            <a:r>
              <a:rPr lang="de-DE" sz="540" dirty="0">
                <a:latin typeface="Arial Narrow" panose="020B0606020202030204" pitchFamily="34" charset="0"/>
              </a:rPr>
              <a:t> Gegebenenfalls Netto-Lohn/Netto-Stundenlohn</a:t>
            </a:r>
          </a:p>
        </p:txBody>
      </p:sp>
      <p:sp>
        <p:nvSpPr>
          <p:cNvPr id="40" name="Textfeld 39">
            <a:extLst>
              <a:ext uri="{FF2B5EF4-FFF2-40B4-BE49-F238E27FC236}">
                <a16:creationId xmlns:a16="http://schemas.microsoft.com/office/drawing/2014/main" id="{F44100F4-7268-F6BF-678B-88277B445229}"/>
              </a:ext>
            </a:extLst>
          </p:cNvPr>
          <p:cNvSpPr txBox="1">
            <a:spLocks/>
          </p:cNvSpPr>
          <p:nvPr userDrawn="1"/>
        </p:nvSpPr>
        <p:spPr>
          <a:xfrm>
            <a:off x="2395476" y="9477664"/>
            <a:ext cx="1657627" cy="332399"/>
          </a:xfrm>
          <a:prstGeom prst="rect">
            <a:avLst/>
          </a:prstGeom>
          <a:noFill/>
        </p:spPr>
        <p:txBody>
          <a:bodyPr wrap="square" lIns="0" tIns="0" rIns="0" bIns="0" rtlCol="0">
            <a:spAutoFit/>
          </a:bodyPr>
          <a:lstStyle/>
          <a:p>
            <a:r>
              <a:rPr lang="de-DE" sz="540" baseline="30000" dirty="0">
                <a:latin typeface="Arial Narrow" panose="020B0606020202030204" pitchFamily="34" charset="0"/>
              </a:rPr>
              <a:t>4</a:t>
            </a:r>
            <a:r>
              <a:rPr lang="de-DE" sz="540" dirty="0">
                <a:latin typeface="Arial Narrow" panose="020B0606020202030204" pitchFamily="34" charset="0"/>
              </a:rPr>
              <a:t> L = Laufender Bezug, S = Sonstiger Bezug, F = Frei, </a:t>
            </a:r>
            <a:br>
              <a:rPr lang="de-DE" sz="540" dirty="0">
                <a:latin typeface="Arial Narrow" panose="020B0606020202030204" pitchFamily="34" charset="0"/>
              </a:rPr>
            </a:br>
            <a:r>
              <a:rPr lang="de-DE" sz="540" dirty="0">
                <a:latin typeface="Arial Narrow" panose="020B0606020202030204" pitchFamily="34" charset="0"/>
              </a:rPr>
              <a:t>E = Einmalbezug, P = Pauschalierung, A = Abfindung,</a:t>
            </a:r>
            <a:br>
              <a:rPr lang="de-DE" sz="540" dirty="0">
                <a:latin typeface="Arial Narrow" panose="020B0606020202030204" pitchFamily="34" charset="0"/>
              </a:rPr>
            </a:br>
            <a:r>
              <a:rPr lang="de-DE" sz="540" dirty="0">
                <a:latin typeface="Arial Narrow" panose="020B0606020202030204" pitchFamily="34" charset="0"/>
              </a:rPr>
              <a:t>M = mehrjährige Versteuerung, N = Nachberechnung, </a:t>
            </a:r>
            <a:br>
              <a:rPr lang="de-DE" sz="540" dirty="0">
                <a:latin typeface="Arial Narrow" panose="020B0606020202030204" pitchFamily="34" charset="0"/>
              </a:rPr>
            </a:br>
            <a:r>
              <a:rPr lang="de-DE" sz="540" dirty="0">
                <a:latin typeface="Arial Narrow" panose="020B0606020202030204" pitchFamily="34" charset="0"/>
              </a:rPr>
              <a:t>V = Vorjahr, W = Entgeltguthaben</a:t>
            </a:r>
          </a:p>
        </p:txBody>
      </p:sp>
      <p:sp>
        <p:nvSpPr>
          <p:cNvPr id="41" name="Textfeld 40">
            <a:extLst>
              <a:ext uri="{FF2B5EF4-FFF2-40B4-BE49-F238E27FC236}">
                <a16:creationId xmlns:a16="http://schemas.microsoft.com/office/drawing/2014/main" id="{6DB88DE3-1E59-7DB0-06BF-FD057A34B4EF}"/>
              </a:ext>
            </a:extLst>
          </p:cNvPr>
          <p:cNvSpPr txBox="1">
            <a:spLocks/>
          </p:cNvSpPr>
          <p:nvPr userDrawn="1"/>
        </p:nvSpPr>
        <p:spPr>
          <a:xfrm>
            <a:off x="4165594" y="9475842"/>
            <a:ext cx="1657627" cy="332399"/>
          </a:xfrm>
          <a:prstGeom prst="rect">
            <a:avLst/>
          </a:prstGeom>
          <a:noFill/>
        </p:spPr>
        <p:txBody>
          <a:bodyPr wrap="square" lIns="0" tIns="0" rIns="0" bIns="0" rtlCol="0">
            <a:spAutoFit/>
          </a:bodyPr>
          <a:lstStyle/>
          <a:p>
            <a:r>
              <a:rPr lang="de-DE" sz="540" baseline="30000" dirty="0">
                <a:latin typeface="Arial Narrow" panose="020B0606020202030204" pitchFamily="34" charset="0"/>
              </a:rPr>
              <a:t>5</a:t>
            </a:r>
            <a:r>
              <a:rPr lang="de-DE" sz="540" dirty="0">
                <a:latin typeface="Arial Narrow" panose="020B0606020202030204" pitchFamily="34" charset="0"/>
              </a:rPr>
              <a:t> J = Bestandteil des Gesamt-</a:t>
            </a:r>
            <a:r>
              <a:rPr lang="de-DE" sz="540" dirty="0" err="1">
                <a:latin typeface="Arial Narrow" panose="020B0606020202030204" pitchFamily="34" charset="0"/>
              </a:rPr>
              <a:t>Bruttos</a:t>
            </a:r>
            <a:br>
              <a:rPr lang="de-DE" sz="540" dirty="0">
                <a:latin typeface="Arial Narrow" panose="020B0606020202030204" pitchFamily="34" charset="0"/>
              </a:rPr>
            </a:br>
            <a:r>
              <a:rPr lang="de-DE" sz="540" baseline="30000" dirty="0">
                <a:latin typeface="Arial Narrow" panose="020B0606020202030204" pitchFamily="34" charset="0"/>
              </a:rPr>
              <a:t>6</a:t>
            </a:r>
            <a:r>
              <a:rPr lang="de-DE" sz="540" dirty="0">
                <a:latin typeface="Arial Narrow" panose="020B0606020202030204" pitchFamily="34" charset="0"/>
              </a:rPr>
              <a:t> Z = Einschl. Beitragszuschlag zur PV für Kinderlose</a:t>
            </a:r>
            <a:br>
              <a:rPr lang="de-DE" sz="540" dirty="0">
                <a:latin typeface="Arial Narrow" panose="020B0606020202030204" pitchFamily="34" charset="0"/>
              </a:rPr>
            </a:br>
            <a:r>
              <a:rPr lang="de-DE" sz="540" baseline="30000" dirty="0">
                <a:latin typeface="Arial Narrow" panose="020B0606020202030204" pitchFamily="34" charset="0"/>
              </a:rPr>
              <a:t>7</a:t>
            </a:r>
            <a:r>
              <a:rPr lang="de-DE" sz="540" dirty="0">
                <a:latin typeface="Arial Narrow" panose="020B0606020202030204" pitchFamily="34" charset="0"/>
              </a:rPr>
              <a:t> MFB = Mehrfachbeschäftigung</a:t>
            </a:r>
            <a:br>
              <a:rPr lang="de-DE" sz="540" dirty="0">
                <a:latin typeface="Arial Narrow" panose="020B0606020202030204" pitchFamily="34" charset="0"/>
              </a:rPr>
            </a:br>
            <a:r>
              <a:rPr lang="de-DE" sz="540" baseline="30000" dirty="0">
                <a:latin typeface="Arial Narrow" panose="020B0606020202030204" pitchFamily="34" charset="0"/>
              </a:rPr>
              <a:t>8</a:t>
            </a:r>
            <a:r>
              <a:rPr lang="de-DE" sz="540" dirty="0">
                <a:latin typeface="Arial Narrow" panose="020B0606020202030204" pitchFamily="34" charset="0"/>
              </a:rPr>
              <a:t> Maßgeblicher Beitragssatz zur KV inkl. Zusatzbeitrag</a:t>
            </a:r>
          </a:p>
        </p:txBody>
      </p:sp>
    </p:spTree>
    <p:extLst>
      <p:ext uri="{BB962C8B-B14F-4D97-AF65-F5344CB8AC3E}">
        <p14:creationId xmlns:p14="http://schemas.microsoft.com/office/powerpoint/2010/main" val="2601155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E-2.2 1/4">
    <p:spTree>
      <p:nvGrpSpPr>
        <p:cNvPr id="1" name=""/>
        <p:cNvGrpSpPr/>
        <p:nvPr/>
      </p:nvGrpSpPr>
      <p:grpSpPr>
        <a:xfrm>
          <a:off x="0" y="0"/>
          <a:ext cx="0" cy="0"/>
          <a:chOff x="0" y="0"/>
          <a:chExt cx="0" cy="0"/>
        </a:xfrm>
      </p:grpSpPr>
      <p:sp>
        <p:nvSpPr>
          <p:cNvPr id="2" name="Freihandform: Form 1">
            <a:extLst>
              <a:ext uri="{FF2B5EF4-FFF2-40B4-BE49-F238E27FC236}">
                <a16:creationId xmlns:a16="http://schemas.microsoft.com/office/drawing/2014/main" id="{3F36BDB2-8881-85DD-4C45-C64439FA288B}"/>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05C9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sp>
        <p:nvSpPr>
          <p:cNvPr id="3" name="Rechteck: abgerundete Ecken 2">
            <a:extLst>
              <a:ext uri="{FF2B5EF4-FFF2-40B4-BE49-F238E27FC236}">
                <a16:creationId xmlns:a16="http://schemas.microsoft.com/office/drawing/2014/main" id="{9543E0F5-6559-E559-6392-5E9FAF1C15EC}"/>
              </a:ext>
            </a:extLst>
          </p:cNvPr>
          <p:cNvSpPr/>
          <p:nvPr userDrawn="1"/>
        </p:nvSpPr>
        <p:spPr>
          <a:xfrm>
            <a:off x="5772523" y="389629"/>
            <a:ext cx="990000" cy="355969"/>
          </a:xfrm>
          <a:prstGeom prst="roundRect">
            <a:avLst>
              <a:gd name="adj" fmla="val 50000"/>
            </a:avLst>
          </a:prstGeom>
          <a:solidFill>
            <a:srgbClr val="05C9D3"/>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SE-2.2 1/4</a:t>
            </a:r>
          </a:p>
        </p:txBody>
      </p:sp>
      <p:grpSp>
        <p:nvGrpSpPr>
          <p:cNvPr id="4" name="Gruppieren 3">
            <a:extLst>
              <a:ext uri="{FF2B5EF4-FFF2-40B4-BE49-F238E27FC236}">
                <a16:creationId xmlns:a16="http://schemas.microsoft.com/office/drawing/2014/main" id="{5B4D4E33-0C16-310A-1B02-E1369DDE2220}"/>
              </a:ext>
            </a:extLst>
          </p:cNvPr>
          <p:cNvGrpSpPr>
            <a:grpSpLocks/>
          </p:cNvGrpSpPr>
          <p:nvPr userDrawn="1"/>
        </p:nvGrpSpPr>
        <p:grpSpPr>
          <a:xfrm rot="16200000">
            <a:off x="6498246" y="9411823"/>
            <a:ext cx="1069511" cy="253546"/>
            <a:chOff x="4740892" y="3380559"/>
            <a:chExt cx="716795" cy="169928"/>
          </a:xfrm>
        </p:grpSpPr>
        <p:pic>
          <p:nvPicPr>
            <p:cNvPr id="5" name="Grafik 4">
              <a:extLst>
                <a:ext uri="{FF2B5EF4-FFF2-40B4-BE49-F238E27FC236}">
                  <a16:creationId xmlns:a16="http://schemas.microsoft.com/office/drawing/2014/main" id="{2A3609E9-C71F-EACC-D3EB-F7E48BF356E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42151" y="3420042"/>
              <a:ext cx="615536" cy="90000"/>
            </a:xfrm>
            <a:prstGeom prst="rect">
              <a:avLst/>
            </a:prstGeom>
          </p:spPr>
        </p:pic>
        <p:sp>
          <p:nvSpPr>
            <p:cNvPr id="6" name="Textfeld 5">
              <a:extLst>
                <a:ext uri="{FF2B5EF4-FFF2-40B4-BE49-F238E27FC236}">
                  <a16:creationId xmlns:a16="http://schemas.microsoft.com/office/drawing/2014/main" id="{B3AA2099-7865-B9BB-3F71-EF62A272EF0F}"/>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
        <p:nvSpPr>
          <p:cNvPr id="22" name="Rechteck 21">
            <a:extLst>
              <a:ext uri="{FF2B5EF4-FFF2-40B4-BE49-F238E27FC236}">
                <a16:creationId xmlns:a16="http://schemas.microsoft.com/office/drawing/2014/main" id="{1105B80B-C3A2-E48D-21D1-DE56F77461FA}"/>
              </a:ext>
            </a:extLst>
          </p:cNvPr>
          <p:cNvSpPr/>
          <p:nvPr userDrawn="1"/>
        </p:nvSpPr>
        <p:spPr>
          <a:xfrm>
            <a:off x="795437" y="1069182"/>
            <a:ext cx="5951355" cy="4276725"/>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de-DE" sz="1511" b="1" dirty="0">
                <a:solidFill>
                  <a:schemeClr val="tx1"/>
                </a:solidFill>
                <a:latin typeface="helvetica"/>
                <a:ea typeface="Inter" panose="020B0502030000000004" pitchFamily="34" charset="0"/>
                <a:cs typeface="Inter" panose="020B0502030000000004" pitchFamily="34" charset="0"/>
              </a:rPr>
              <a:t>Mareikes Kumpel Andi</a:t>
            </a:r>
          </a:p>
          <a:p>
            <a:endParaRPr lang="de-DE" sz="1511" b="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Mareike und Andi kennen sich aus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dem Studium. Andi hat seinen Abschluss</a:t>
            </a:r>
          </a:p>
          <a:p>
            <a:r>
              <a:rPr lang="de-DE" sz="1511" dirty="0">
                <a:solidFill>
                  <a:schemeClr val="tx1"/>
                </a:solidFill>
                <a:latin typeface="helvetica"/>
                <a:ea typeface="Inter" panose="020B0502030000000004" pitchFamily="34" charset="0"/>
                <a:cs typeface="Inter" panose="020B0502030000000004" pitchFamily="34" charset="0"/>
              </a:rPr>
              <a:t>im Februar 2022 gemacht, also ein gutes </a:t>
            </a:r>
          </a:p>
          <a:p>
            <a:r>
              <a:rPr lang="de-DE" sz="1511" dirty="0">
                <a:solidFill>
                  <a:schemeClr val="tx1"/>
                </a:solidFill>
                <a:latin typeface="helvetica"/>
                <a:ea typeface="Inter" panose="020B0502030000000004" pitchFamily="34" charset="0"/>
                <a:cs typeface="Inter" panose="020B0502030000000004" pitchFamily="34" charset="0"/>
              </a:rPr>
              <a:t>Jahr vor Mareike. Auch er ist damals direkt in den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Job gestartet, aber bald darauf Papa geworden. Im Dezember 2022 hat er eine Pause vom Job eingelegt und von 800 Euro Elterngeld gelebt. Dass Mareike überlegt, ob sie ihre Steuererklärung machen soll, verwundert ihn. „Bei mir hat sich die Frage letztes Jahr gar nicht gestellt. Ich musste eine Steuererklärung für 2022 machen.“ Auch dieses Jahr wird er eine Steuererklärung einreichen: „Muss ich ja, ich habe ja letztes Jahr den Job gewechselt.“ Immerhin: Nach der üppigen Erstattung für 2022 hofft er nun erneut auf eine Rückzahlung.</a:t>
            </a:r>
          </a:p>
        </p:txBody>
      </p:sp>
      <p:sp>
        <p:nvSpPr>
          <p:cNvPr id="10" name="Freihandform: Form 9">
            <a:extLst>
              <a:ext uri="{FF2B5EF4-FFF2-40B4-BE49-F238E27FC236}">
                <a16:creationId xmlns:a16="http://schemas.microsoft.com/office/drawing/2014/main" id="{C7E09CBE-40AF-1683-0107-8ACC9AB04788}"/>
              </a:ext>
            </a:extLst>
          </p:cNvPr>
          <p:cNvSpPr/>
          <p:nvPr userDrawn="1"/>
        </p:nvSpPr>
        <p:spPr>
          <a:xfrm rot="10800000" flipH="1">
            <a:off x="4557008" y="1069180"/>
            <a:ext cx="2189784" cy="176582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05C9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7" name="Grafik 6" descr="Ein Bild, das Spielzeug, Puppe, Vektorgrafiken enthält.&#10;&#10;Automatisch generierte Beschreibung">
            <a:extLst>
              <a:ext uri="{FF2B5EF4-FFF2-40B4-BE49-F238E27FC236}">
                <a16:creationId xmlns:a16="http://schemas.microsoft.com/office/drawing/2014/main" id="{21E78575-2892-54A2-03DB-E7D0C64878C0}"/>
              </a:ext>
            </a:extLst>
          </p:cNvPr>
          <p:cNvPicPr/>
          <p:nvPr userDrawn="1"/>
        </p:nvPicPr>
        <p:blipFill>
          <a:blip r:embed="rId4">
            <a:extLst>
              <a:ext uri="{28A0092B-C50C-407E-A947-70E740481C1C}">
                <a14:useLocalDpi xmlns:a14="http://schemas.microsoft.com/office/drawing/2010/main" val="0"/>
              </a:ext>
            </a:extLst>
          </a:blip>
          <a:stretch>
            <a:fillRect/>
          </a:stretch>
        </p:blipFill>
        <p:spPr>
          <a:xfrm>
            <a:off x="5549034" y="1154703"/>
            <a:ext cx="707060" cy="1429682"/>
          </a:xfrm>
          <a:prstGeom prst="rect">
            <a:avLst/>
          </a:prstGeom>
        </p:spPr>
      </p:pic>
    </p:spTree>
    <p:extLst>
      <p:ext uri="{BB962C8B-B14F-4D97-AF65-F5344CB8AC3E}">
        <p14:creationId xmlns:p14="http://schemas.microsoft.com/office/powerpoint/2010/main" val="47260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2.2 2/4">
    <p:spTree>
      <p:nvGrpSpPr>
        <p:cNvPr id="1" name=""/>
        <p:cNvGrpSpPr/>
        <p:nvPr/>
      </p:nvGrpSpPr>
      <p:grpSpPr>
        <a:xfrm>
          <a:off x="0" y="0"/>
          <a:ext cx="0" cy="0"/>
          <a:chOff x="0" y="0"/>
          <a:chExt cx="0" cy="0"/>
        </a:xfrm>
      </p:grpSpPr>
      <p:sp>
        <p:nvSpPr>
          <p:cNvPr id="2" name="Freihandform: Form 1">
            <a:extLst>
              <a:ext uri="{FF2B5EF4-FFF2-40B4-BE49-F238E27FC236}">
                <a16:creationId xmlns:a16="http://schemas.microsoft.com/office/drawing/2014/main" id="{0971A72F-808B-6B10-EAA4-AAC9F297C565}"/>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05C9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pic>
        <p:nvPicPr>
          <p:cNvPr id="3" name="Grafik 2" descr="Ein Bild, das Licht enthält.&#10;&#10;Automatisch generierte Beschreibung">
            <a:extLst>
              <a:ext uri="{FF2B5EF4-FFF2-40B4-BE49-F238E27FC236}">
                <a16:creationId xmlns:a16="http://schemas.microsoft.com/office/drawing/2014/main" id="{43E2F391-1804-D45E-EEB3-3F6E1DC01071}"/>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sp>
        <p:nvSpPr>
          <p:cNvPr id="4" name="Rechteck: abgerundete Ecken 3">
            <a:extLst>
              <a:ext uri="{FF2B5EF4-FFF2-40B4-BE49-F238E27FC236}">
                <a16:creationId xmlns:a16="http://schemas.microsoft.com/office/drawing/2014/main" id="{30417114-C262-F503-D347-1E8B8C9B871D}"/>
              </a:ext>
            </a:extLst>
          </p:cNvPr>
          <p:cNvSpPr/>
          <p:nvPr userDrawn="1"/>
        </p:nvSpPr>
        <p:spPr>
          <a:xfrm>
            <a:off x="5772523" y="389629"/>
            <a:ext cx="990000" cy="355969"/>
          </a:xfrm>
          <a:prstGeom prst="roundRect">
            <a:avLst>
              <a:gd name="adj" fmla="val 50000"/>
            </a:avLst>
          </a:prstGeom>
          <a:solidFill>
            <a:srgbClr val="05C9D3"/>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SE-2.2 2/4</a:t>
            </a:r>
          </a:p>
        </p:txBody>
      </p:sp>
      <p:grpSp>
        <p:nvGrpSpPr>
          <p:cNvPr id="5" name="Gruppieren 4">
            <a:extLst>
              <a:ext uri="{FF2B5EF4-FFF2-40B4-BE49-F238E27FC236}">
                <a16:creationId xmlns:a16="http://schemas.microsoft.com/office/drawing/2014/main" id="{01BCCF3A-1CAA-B513-5307-82C3B85D69F6}"/>
              </a:ext>
            </a:extLst>
          </p:cNvPr>
          <p:cNvGrpSpPr>
            <a:grpSpLocks/>
          </p:cNvGrpSpPr>
          <p:nvPr userDrawn="1"/>
        </p:nvGrpSpPr>
        <p:grpSpPr>
          <a:xfrm rot="16200000">
            <a:off x="6498246" y="9411823"/>
            <a:ext cx="1069511" cy="253546"/>
            <a:chOff x="4740892" y="3380559"/>
            <a:chExt cx="716795" cy="169928"/>
          </a:xfrm>
        </p:grpSpPr>
        <p:pic>
          <p:nvPicPr>
            <p:cNvPr id="6" name="Grafik 5">
              <a:extLst>
                <a:ext uri="{FF2B5EF4-FFF2-40B4-BE49-F238E27FC236}">
                  <a16:creationId xmlns:a16="http://schemas.microsoft.com/office/drawing/2014/main" id="{76CB0700-BA22-9435-1CF2-36D2429E684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42151" y="3420042"/>
              <a:ext cx="615536" cy="90000"/>
            </a:xfrm>
            <a:prstGeom prst="rect">
              <a:avLst/>
            </a:prstGeom>
          </p:spPr>
        </p:pic>
        <p:sp>
          <p:nvSpPr>
            <p:cNvPr id="7" name="Textfeld 6">
              <a:extLst>
                <a:ext uri="{FF2B5EF4-FFF2-40B4-BE49-F238E27FC236}">
                  <a16:creationId xmlns:a16="http://schemas.microsoft.com/office/drawing/2014/main" id="{BB82C150-D6B7-D83D-0E03-817EB8B45E2A}"/>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
        <p:nvSpPr>
          <p:cNvPr id="30" name="Textfeld 29">
            <a:extLst>
              <a:ext uri="{FF2B5EF4-FFF2-40B4-BE49-F238E27FC236}">
                <a16:creationId xmlns:a16="http://schemas.microsoft.com/office/drawing/2014/main" id="{E9668DC6-AD4B-9478-A58F-56937C096772}"/>
              </a:ext>
            </a:extLst>
          </p:cNvPr>
          <p:cNvSpPr txBox="1"/>
          <p:nvPr userDrawn="1"/>
        </p:nvSpPr>
        <p:spPr>
          <a:xfrm>
            <a:off x="780147" y="1082857"/>
            <a:ext cx="5951355" cy="7898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Begründet, warum Andi eine Steuererklärung für das Jahr seines Studienabschlusses und Berufseinstiegs abgeben musste, Mareike aber nicht.</a:t>
            </a:r>
          </a:p>
        </p:txBody>
      </p:sp>
      <p:sp>
        <p:nvSpPr>
          <p:cNvPr id="40" name="Textfeld 39">
            <a:extLst>
              <a:ext uri="{FF2B5EF4-FFF2-40B4-BE49-F238E27FC236}">
                <a16:creationId xmlns:a16="http://schemas.microsoft.com/office/drawing/2014/main" id="{CAC665D7-9BE3-5330-8DED-804DA990FF63}"/>
              </a:ext>
            </a:extLst>
          </p:cNvPr>
          <p:cNvSpPr txBox="1"/>
          <p:nvPr userDrawn="1"/>
        </p:nvSpPr>
        <p:spPr>
          <a:xfrm>
            <a:off x="793704" y="4073836"/>
            <a:ext cx="5951355" cy="5573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Prüft, ob Andi wegen des Jobwechsels eine Steuererklärung machen muss. Begründet eure Antwort.</a:t>
            </a:r>
          </a:p>
        </p:txBody>
      </p:sp>
      <p:sp>
        <p:nvSpPr>
          <p:cNvPr id="9" name="Textfeld 8">
            <a:extLst>
              <a:ext uri="{FF2B5EF4-FFF2-40B4-BE49-F238E27FC236}">
                <a16:creationId xmlns:a16="http://schemas.microsoft.com/office/drawing/2014/main" id="{668F8FD3-8D10-5D5C-EC27-C6F12C54F327}"/>
              </a:ext>
            </a:extLst>
          </p:cNvPr>
          <p:cNvSpPr txBox="1"/>
          <p:nvPr userDrawn="1"/>
        </p:nvSpPr>
        <p:spPr>
          <a:xfrm>
            <a:off x="793704" y="6836022"/>
            <a:ext cx="5951355" cy="789832"/>
          </a:xfrm>
          <a:prstGeom prst="rect">
            <a:avLst/>
          </a:prstGeom>
          <a:noFill/>
        </p:spPr>
        <p:txBody>
          <a:bodyPr wrap="square" lIns="0" rIns="0">
            <a:spAutoFit/>
          </a:bodyPr>
          <a:lstStyle/>
          <a:p>
            <a:r>
              <a:rPr lang="de-DE" sz="1511" b="1" dirty="0">
                <a:latin typeface="helvetica"/>
                <a:ea typeface="Inter" panose="020B0502030000000004" pitchFamily="34" charset="0"/>
                <a:cs typeface="Inter" panose="020B0502030000000004" pitchFamily="34" charset="0"/>
              </a:rPr>
              <a:t>Ermittelt, ob Andi wegen des Jobwechsels mit einer Steuererstattung rechnen kann, auch wenn er keine weiteren Ausgaben von der Steuer absetzt. Erläutert euren Lösungsweg.</a:t>
            </a:r>
          </a:p>
        </p:txBody>
      </p:sp>
    </p:spTree>
    <p:extLst>
      <p:ext uri="{BB962C8B-B14F-4D97-AF65-F5344CB8AC3E}">
        <p14:creationId xmlns:p14="http://schemas.microsoft.com/office/powerpoint/2010/main" val="35424463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2.2 3/4">
    <p:spTree>
      <p:nvGrpSpPr>
        <p:cNvPr id="1" name=""/>
        <p:cNvGrpSpPr/>
        <p:nvPr/>
      </p:nvGrpSpPr>
      <p:grpSpPr>
        <a:xfrm>
          <a:off x="0" y="0"/>
          <a:ext cx="0" cy="0"/>
          <a:chOff x="0" y="0"/>
          <a:chExt cx="0" cy="0"/>
        </a:xfrm>
      </p:grpSpPr>
      <p:sp>
        <p:nvSpPr>
          <p:cNvPr id="7" name="Rechteck: abgerundete Ecken 6">
            <a:extLst>
              <a:ext uri="{FF2B5EF4-FFF2-40B4-BE49-F238E27FC236}">
                <a16:creationId xmlns:a16="http://schemas.microsoft.com/office/drawing/2014/main" id="{AE37A649-816A-07E1-51C1-71A06DADF07A}"/>
              </a:ext>
            </a:extLst>
          </p:cNvPr>
          <p:cNvSpPr/>
          <p:nvPr userDrawn="1"/>
        </p:nvSpPr>
        <p:spPr>
          <a:xfrm>
            <a:off x="634556" y="10018149"/>
            <a:ext cx="990000" cy="355969"/>
          </a:xfrm>
          <a:prstGeom prst="roundRect">
            <a:avLst>
              <a:gd name="adj" fmla="val 50000"/>
            </a:avLst>
          </a:prstGeom>
          <a:solidFill>
            <a:srgbClr val="05C9D3"/>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SE-2.2 3/4</a:t>
            </a:r>
          </a:p>
        </p:txBody>
      </p:sp>
      <p:grpSp>
        <p:nvGrpSpPr>
          <p:cNvPr id="8" name="Gruppieren 7">
            <a:extLst>
              <a:ext uri="{FF2B5EF4-FFF2-40B4-BE49-F238E27FC236}">
                <a16:creationId xmlns:a16="http://schemas.microsoft.com/office/drawing/2014/main" id="{A6BC69B6-4FE9-1EE8-9162-41A802C30F90}"/>
              </a:ext>
            </a:extLst>
          </p:cNvPr>
          <p:cNvGrpSpPr>
            <a:grpSpLocks/>
          </p:cNvGrpSpPr>
          <p:nvPr userDrawn="1"/>
        </p:nvGrpSpPr>
        <p:grpSpPr>
          <a:xfrm>
            <a:off x="1709850" y="10063692"/>
            <a:ext cx="1069511" cy="253546"/>
            <a:chOff x="4740892" y="3380559"/>
            <a:chExt cx="716795" cy="169928"/>
          </a:xfrm>
        </p:grpSpPr>
        <p:pic>
          <p:nvPicPr>
            <p:cNvPr id="9" name="Grafik 8">
              <a:extLst>
                <a:ext uri="{FF2B5EF4-FFF2-40B4-BE49-F238E27FC236}">
                  <a16:creationId xmlns:a16="http://schemas.microsoft.com/office/drawing/2014/main" id="{1B5EE9D2-30E3-119E-33BE-80BA9F9660C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42151" y="3420042"/>
              <a:ext cx="615536" cy="90000"/>
            </a:xfrm>
            <a:prstGeom prst="rect">
              <a:avLst/>
            </a:prstGeom>
          </p:spPr>
        </p:pic>
        <p:sp>
          <p:nvSpPr>
            <p:cNvPr id="10" name="Textfeld 9">
              <a:extLst>
                <a:ext uri="{FF2B5EF4-FFF2-40B4-BE49-F238E27FC236}">
                  <a16:creationId xmlns:a16="http://schemas.microsoft.com/office/drawing/2014/main" id="{C8AF10D0-1BC5-21FB-BF7F-2B223EE70996}"/>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
        <p:nvSpPr>
          <p:cNvPr id="15" name="Textfeld 14">
            <a:extLst>
              <a:ext uri="{FF2B5EF4-FFF2-40B4-BE49-F238E27FC236}">
                <a16:creationId xmlns:a16="http://schemas.microsoft.com/office/drawing/2014/main" id="{1369BDC3-4B72-F35E-1AEA-78479B118F0B}"/>
              </a:ext>
            </a:extLst>
          </p:cNvPr>
          <p:cNvSpPr txBox="1"/>
          <p:nvPr userDrawn="1"/>
        </p:nvSpPr>
        <p:spPr>
          <a:xfrm>
            <a:off x="350730" y="280549"/>
            <a:ext cx="7026433" cy="515847"/>
          </a:xfrm>
          <a:prstGeom prst="rect">
            <a:avLst/>
          </a:prstGeom>
          <a:noFill/>
        </p:spPr>
        <p:txBody>
          <a:bodyPr wrap="square" rtlCol="0">
            <a:spAutoFit/>
          </a:bodyPr>
          <a:lstStyle/>
          <a:p>
            <a:r>
              <a:rPr lang="de-DE" sz="1619" b="1" spc="22" dirty="0">
                <a:latin typeface="Arial" panose="020B0604020202020204" pitchFamily="34" charset="0"/>
                <a:ea typeface="Cambria" panose="02040503050406030204" pitchFamily="18" charset="0"/>
                <a:cs typeface="Arial" panose="020B0604020202020204" pitchFamily="34" charset="0"/>
              </a:rPr>
              <a:t>Ausdruck der elektronischen Lohnsteuerbescheinigung für 2023</a:t>
            </a:r>
            <a:br>
              <a:rPr lang="de-DE" sz="1133" b="1" spc="22" dirty="0">
                <a:latin typeface="Arial" panose="020B0604020202020204" pitchFamily="34" charset="0"/>
                <a:ea typeface="Cambria" panose="02040503050406030204" pitchFamily="18" charset="0"/>
                <a:cs typeface="Arial" panose="020B0604020202020204" pitchFamily="34" charset="0"/>
              </a:rPr>
            </a:br>
            <a:r>
              <a:rPr lang="de-DE" sz="1133" spc="22" dirty="0">
                <a:latin typeface="Arial" panose="020B0604020202020204" pitchFamily="34" charset="0"/>
                <a:ea typeface="Cambria" panose="02040503050406030204" pitchFamily="18" charset="0"/>
                <a:cs typeface="Arial" panose="020B0604020202020204" pitchFamily="34" charset="0"/>
              </a:rPr>
              <a:t>Nachstehende Daten wurden maschinell an die Finanzverwaltung übertragen.</a:t>
            </a:r>
            <a:endParaRPr lang="de-DE" sz="863" spc="22" dirty="0">
              <a:latin typeface="Arial" panose="020B0604020202020204" pitchFamily="34" charset="0"/>
              <a:ea typeface="Cambria" panose="02040503050406030204" pitchFamily="18" charset="0"/>
              <a:cs typeface="Arial" panose="020B0604020202020204" pitchFamily="34" charset="0"/>
            </a:endParaRPr>
          </a:p>
        </p:txBody>
      </p:sp>
      <p:graphicFrame>
        <p:nvGraphicFramePr>
          <p:cNvPr id="16" name="Tabelle 6">
            <a:extLst>
              <a:ext uri="{FF2B5EF4-FFF2-40B4-BE49-F238E27FC236}">
                <a16:creationId xmlns:a16="http://schemas.microsoft.com/office/drawing/2014/main" id="{CD2C4F6B-9A48-23B5-8FE0-FB6A33727C23}"/>
              </a:ext>
            </a:extLst>
          </p:cNvPr>
          <p:cNvGraphicFramePr>
            <a:graphicFrameLocks noGrp="1"/>
          </p:cNvGraphicFramePr>
          <p:nvPr userDrawn="1">
            <p:extLst>
              <p:ext uri="{D42A27DB-BD31-4B8C-83A1-F6EECF244321}">
                <p14:modId xmlns:p14="http://schemas.microsoft.com/office/powerpoint/2010/main" val="4030484701"/>
              </p:ext>
            </p:extLst>
          </p:nvPr>
        </p:nvGraphicFramePr>
        <p:xfrm>
          <a:off x="3694014" y="1086855"/>
          <a:ext cx="3474797" cy="8995748"/>
        </p:xfrm>
        <a:graphic>
          <a:graphicData uri="http://schemas.openxmlformats.org/drawingml/2006/table">
            <a:tbl>
              <a:tblPr bandRow="1">
                <a:tableStyleId>{5C22544A-7EE6-4342-B048-85BDC9FD1C3A}</a:tableStyleId>
              </a:tblPr>
              <a:tblGrid>
                <a:gridCol w="623229">
                  <a:extLst>
                    <a:ext uri="{9D8B030D-6E8A-4147-A177-3AD203B41FA5}">
                      <a16:colId xmlns:a16="http://schemas.microsoft.com/office/drawing/2014/main" val="1460911609"/>
                    </a:ext>
                  </a:extLst>
                </a:gridCol>
                <a:gridCol w="1647573">
                  <a:extLst>
                    <a:ext uri="{9D8B030D-6E8A-4147-A177-3AD203B41FA5}">
                      <a16:colId xmlns:a16="http://schemas.microsoft.com/office/drawing/2014/main" val="3018081702"/>
                    </a:ext>
                  </a:extLst>
                </a:gridCol>
                <a:gridCol w="941455">
                  <a:extLst>
                    <a:ext uri="{9D8B030D-6E8A-4147-A177-3AD203B41FA5}">
                      <a16:colId xmlns:a16="http://schemas.microsoft.com/office/drawing/2014/main" val="4265076038"/>
                    </a:ext>
                  </a:extLst>
                </a:gridCol>
                <a:gridCol w="262540">
                  <a:extLst>
                    <a:ext uri="{9D8B030D-6E8A-4147-A177-3AD203B41FA5}">
                      <a16:colId xmlns:a16="http://schemas.microsoft.com/office/drawing/2014/main" val="484315755"/>
                    </a:ext>
                  </a:extLst>
                </a:gridCol>
              </a:tblGrid>
              <a:tr h="180938">
                <a:tc gridSpan="2">
                  <a:txBody>
                    <a:bodyPr/>
                    <a:lstStyle/>
                    <a:p>
                      <a:r>
                        <a:rPr lang="de-DE" sz="500" dirty="0">
                          <a:latin typeface="Arial" panose="020B0604020202020204" pitchFamily="34" charset="0"/>
                          <a:cs typeface="Arial" panose="020B0604020202020204" pitchFamily="34" charset="0"/>
                        </a:rPr>
                        <a:t>1. Bescheinigungszeitraum</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gridSpan="2">
                  <a:txBody>
                    <a:bodyPr/>
                    <a:lstStyle/>
                    <a:p>
                      <a:r>
                        <a:rPr lang="de-DE" sz="500" dirty="0">
                          <a:latin typeface="Arial" panose="020B0604020202020204" pitchFamily="34" charset="0"/>
                          <a:cs typeface="Arial" panose="020B0604020202020204" pitchFamily="34" charset="0"/>
                        </a:rPr>
                        <a:t>01.01. – 30.06.</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sz="500" dirty="0">
                        <a:latin typeface="Arial" panose="020B0604020202020204" pitchFamily="34" charset="0"/>
                        <a:cs typeface="Arial" panose="020B0604020202020204" pitchFamily="34" charset="0"/>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18651566"/>
                  </a:ext>
                </a:extLst>
              </a:tr>
              <a:tr h="180938">
                <a:tc gridSpan="2">
                  <a:txBody>
                    <a:bodyPr/>
                    <a:lstStyle/>
                    <a:p>
                      <a:r>
                        <a:rPr lang="de-DE" sz="500" dirty="0">
                          <a:latin typeface="Arial" panose="020B0604020202020204" pitchFamily="34" charset="0"/>
                          <a:cs typeface="Arial" panose="020B0604020202020204" pitchFamily="34" charset="0"/>
                        </a:rPr>
                        <a:t>2. Zeiträume ohne Anspruch auf Arbeitslohn</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gridSpan="2">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sz="500" dirty="0">
                        <a:latin typeface="Arial" panose="020B0604020202020204" pitchFamily="34" charset="0"/>
                        <a:cs typeface="Arial" panose="020B0604020202020204" pitchFamily="34" charset="0"/>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64590234"/>
                  </a:ext>
                </a:extLst>
              </a:tr>
              <a:tr h="180938">
                <a:tc gridSpan="2">
                  <a:txBody>
                    <a:bodyPr/>
                    <a:lstStyle/>
                    <a:p>
                      <a:r>
                        <a:rPr lang="de-DE" sz="500" dirty="0">
                          <a:latin typeface="Arial" panose="020B0604020202020204" pitchFamily="34" charset="0"/>
                          <a:cs typeface="Arial" panose="020B0604020202020204" pitchFamily="34" charset="0"/>
                        </a:rPr>
                        <a:t>Großbuchstaben (S, M, F, FR)</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gridSpan="2">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sz="500" dirty="0">
                        <a:latin typeface="Arial" panose="020B0604020202020204" pitchFamily="34" charset="0"/>
                        <a:cs typeface="Arial" panose="020B0604020202020204" pitchFamily="34" charset="0"/>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5845033"/>
                  </a:ext>
                </a:extLst>
              </a:tr>
              <a:tr h="180938">
                <a:tc gridSpan="2">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sz="500" dirty="0">
                        <a:latin typeface="Arial" panose="020B0604020202020204" pitchFamily="34" charset="0"/>
                        <a:cs typeface="Arial" panose="020B0604020202020204" pitchFamily="34" charset="0"/>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a:r>
                        <a:rPr lang="de-DE" sz="500" dirty="0">
                          <a:latin typeface="Arial" panose="020B0604020202020204" pitchFamily="34" charset="0"/>
                          <a:cs typeface="Arial" panose="020B0604020202020204" pitchFamily="34" charset="0"/>
                        </a:rPr>
                        <a:t>EUR</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r>
                        <a:rPr lang="de-DE" sz="500" dirty="0">
                          <a:latin typeface="Arial" panose="020B0604020202020204" pitchFamily="34" charset="0"/>
                          <a:cs typeface="Arial" panose="020B0604020202020204" pitchFamily="34" charset="0"/>
                        </a:rPr>
                        <a:t>Ct</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457253"/>
                  </a:ext>
                </a:extLst>
              </a:tr>
              <a:tr h="180938">
                <a:tc gridSpan="2">
                  <a:txBody>
                    <a:bodyPr/>
                    <a:lstStyle/>
                    <a:p>
                      <a:r>
                        <a:rPr lang="de-DE" sz="500" dirty="0">
                          <a:latin typeface="Arial" panose="020B0604020202020204" pitchFamily="34" charset="0"/>
                          <a:cs typeface="Arial" panose="020B0604020202020204" pitchFamily="34" charset="0"/>
                        </a:rPr>
                        <a:t>3. Bruttolohn einschl. Sachbezüge ohne 9. und 10.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r>
                        <a:rPr lang="de-DE" sz="500" dirty="0">
                          <a:latin typeface="Arial" panose="020B0604020202020204" pitchFamily="34" charset="0"/>
                          <a:cs typeface="Arial" panose="020B0604020202020204" pitchFamily="34" charset="0"/>
                        </a:rPr>
                        <a:t>16.200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00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5514629"/>
                  </a:ext>
                </a:extLst>
              </a:tr>
              <a:tr h="180938">
                <a:tc gridSpan="2">
                  <a:txBody>
                    <a:bodyPr/>
                    <a:lstStyle/>
                    <a:p>
                      <a:r>
                        <a:rPr lang="de-DE" sz="500" dirty="0">
                          <a:latin typeface="Arial" panose="020B0604020202020204" pitchFamily="34" charset="0"/>
                          <a:cs typeface="Arial" panose="020B0604020202020204" pitchFamily="34" charset="0"/>
                        </a:rPr>
                        <a:t>4. Einbehaltene Lohnsteuer von 3.</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r>
                        <a:rPr lang="de-DE" sz="500" dirty="0">
                          <a:latin typeface="Arial" panose="020B0604020202020204" pitchFamily="34" charset="0"/>
                          <a:cs typeface="Arial" panose="020B0604020202020204" pitchFamily="34" charset="0"/>
                        </a:rPr>
                        <a:t>1.653</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48</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58347293"/>
                  </a:ext>
                </a:extLst>
              </a:tr>
              <a:tr h="180938">
                <a:tc gridSpan="2">
                  <a:txBody>
                    <a:bodyPr/>
                    <a:lstStyle/>
                    <a:p>
                      <a:r>
                        <a:rPr lang="de-DE" sz="500" dirty="0">
                          <a:latin typeface="Arial" panose="020B0604020202020204" pitchFamily="34" charset="0"/>
                          <a:cs typeface="Arial" panose="020B0604020202020204" pitchFamily="34" charset="0"/>
                        </a:rPr>
                        <a:t>5. Einbehaltener Solidaritätszuschlag von 3.</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36233538"/>
                  </a:ext>
                </a:extLst>
              </a:tr>
              <a:tr h="180938">
                <a:tc gridSpan="2">
                  <a:txBody>
                    <a:bodyPr/>
                    <a:lstStyle/>
                    <a:p>
                      <a:r>
                        <a:rPr lang="de-DE" sz="500" dirty="0">
                          <a:latin typeface="Arial" panose="020B0604020202020204" pitchFamily="34" charset="0"/>
                          <a:cs typeface="Arial" panose="020B0604020202020204" pitchFamily="34" charset="0"/>
                        </a:rPr>
                        <a:t>6. Einbehaltene Kirchensteuer des Arbeitnehmers von 3.</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96687855"/>
                  </a:ext>
                </a:extLst>
              </a:tr>
              <a:tr h="268412">
                <a:tc gridSpan="2">
                  <a:txBody>
                    <a:bodyPr/>
                    <a:lstStyle/>
                    <a:p>
                      <a:r>
                        <a:rPr lang="de-DE" sz="500" dirty="0">
                          <a:latin typeface="Arial" panose="020B0604020202020204" pitchFamily="34" charset="0"/>
                          <a:cs typeface="Arial" panose="020B0604020202020204" pitchFamily="34" charset="0"/>
                        </a:rPr>
                        <a:t>7. Einbehaltene Kirchensteuer des Ehegatten/Lebenspartners von 3. (nur bei Konfessionsverschiedenheit)</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03396516"/>
                  </a:ext>
                </a:extLst>
              </a:tr>
              <a:tr h="180938">
                <a:tc gridSpan="2">
                  <a:txBody>
                    <a:bodyPr/>
                    <a:lstStyle/>
                    <a:p>
                      <a:r>
                        <a:rPr lang="de-DE" sz="500" dirty="0">
                          <a:latin typeface="Arial" panose="020B0604020202020204" pitchFamily="34" charset="0"/>
                          <a:cs typeface="Arial" panose="020B0604020202020204" pitchFamily="34" charset="0"/>
                        </a:rPr>
                        <a:t>8. In 3. enthaltene Versorgungsbezüge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49323363"/>
                  </a:ext>
                </a:extLst>
              </a:tr>
              <a:tr h="180938">
                <a:tc gridSpan="2">
                  <a:txBody>
                    <a:bodyPr/>
                    <a:lstStyle/>
                    <a:p>
                      <a:r>
                        <a:rPr lang="de-DE" sz="500" dirty="0">
                          <a:latin typeface="Arial" panose="020B0604020202020204" pitchFamily="34" charset="0"/>
                          <a:cs typeface="Arial" panose="020B0604020202020204" pitchFamily="34" charset="0"/>
                        </a:rPr>
                        <a:t>9. Ermäßigt besteuerter Arbeitslohn für mehrere Kalenderjahre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56729165"/>
                  </a:ext>
                </a:extLst>
              </a:tr>
              <a:tr h="180938">
                <a:tc gridSpan="2">
                  <a:txBody>
                    <a:bodyPr/>
                    <a:lstStyle/>
                    <a:p>
                      <a:r>
                        <a:rPr lang="de-DE" sz="500" dirty="0">
                          <a:latin typeface="Arial" panose="020B0604020202020204" pitchFamily="34" charset="0"/>
                          <a:cs typeface="Arial" panose="020B0604020202020204" pitchFamily="34" charset="0"/>
                        </a:rPr>
                        <a:t>10. Ermäßigt besteuerte Versorgungsbezüge für mehrere Kalenderjahre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93508758"/>
                  </a:ext>
                </a:extLst>
              </a:tr>
              <a:tr h="180938">
                <a:tc gridSpan="2">
                  <a:txBody>
                    <a:bodyPr/>
                    <a:lstStyle/>
                    <a:p>
                      <a:r>
                        <a:rPr lang="de-DE" sz="500" dirty="0">
                          <a:latin typeface="Arial" panose="020B0604020202020204" pitchFamily="34" charset="0"/>
                          <a:cs typeface="Arial" panose="020B0604020202020204" pitchFamily="34" charset="0"/>
                        </a:rPr>
                        <a:t>11. Einbehaltene Lohnsteuer von 9. und 10.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1195445"/>
                  </a:ext>
                </a:extLst>
              </a:tr>
              <a:tr h="180938">
                <a:tc gridSpan="2">
                  <a:txBody>
                    <a:bodyPr/>
                    <a:lstStyle/>
                    <a:p>
                      <a:r>
                        <a:rPr lang="de-DE" sz="500" dirty="0">
                          <a:latin typeface="Arial" panose="020B0604020202020204" pitchFamily="34" charset="0"/>
                          <a:cs typeface="Arial" panose="020B0604020202020204" pitchFamily="34" charset="0"/>
                        </a:rPr>
                        <a:t>12. Einbehaltener Solidaritätszuschlag von 9. und 10.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47904248"/>
                  </a:ext>
                </a:extLst>
              </a:tr>
              <a:tr h="180938">
                <a:tc gridSpan="2">
                  <a:txBody>
                    <a:bodyPr/>
                    <a:lstStyle/>
                    <a:p>
                      <a:r>
                        <a:rPr lang="de-DE" sz="500" dirty="0">
                          <a:latin typeface="Arial" panose="020B0604020202020204" pitchFamily="34" charset="0"/>
                          <a:cs typeface="Arial" panose="020B0604020202020204" pitchFamily="34" charset="0"/>
                        </a:rPr>
                        <a:t>13. Einbehaltene Kirchensteuer des Arbeitnehmers von 9. und 10.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78525292"/>
                  </a:ext>
                </a:extLst>
              </a:tr>
              <a:tr h="268412">
                <a:tc gridSpan="2">
                  <a:txBody>
                    <a:bodyPr/>
                    <a:lstStyle/>
                    <a:p>
                      <a:r>
                        <a:rPr lang="de-DE" sz="500" dirty="0">
                          <a:latin typeface="Arial" panose="020B0604020202020204" pitchFamily="34" charset="0"/>
                          <a:cs typeface="Arial" panose="020B0604020202020204" pitchFamily="34" charset="0"/>
                        </a:rPr>
                        <a:t>14. Einbehaltene Kirchensteuer des Ehegatten/Lebenspartners von 9. und 10. (nur bei Konfessionsverschiedenheit)</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820458"/>
                  </a:ext>
                </a:extLst>
              </a:tr>
              <a:tr h="357883">
                <a:tc gridSpan="2">
                  <a:txBody>
                    <a:bodyPr/>
                    <a:lstStyle/>
                    <a:p>
                      <a:r>
                        <a:rPr lang="de-DE" sz="500" dirty="0">
                          <a:latin typeface="Arial" panose="020B0604020202020204" pitchFamily="34" charset="0"/>
                          <a:cs typeface="Arial" panose="020B0604020202020204" pitchFamily="34" charset="0"/>
                        </a:rPr>
                        <a:t>15. (Saison-)Kurzarbeitergeld, Zuschuss zum Mutterschaftsgeld, Verdienstausfallentschädigung (Infektionsschutzgesetz), Aufstockungsbetrag und Altersteilzeitzuschlag</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4899380"/>
                  </a:ext>
                </a:extLst>
              </a:tr>
              <a:tr h="268412">
                <a:tc rowSpan="2">
                  <a:txBody>
                    <a:bodyPr/>
                    <a:lstStyle/>
                    <a:p>
                      <a:r>
                        <a:rPr lang="de-DE" sz="500" dirty="0">
                          <a:latin typeface="Arial" panose="020B0604020202020204" pitchFamily="34" charset="0"/>
                          <a:cs typeface="Arial" panose="020B0604020202020204" pitchFamily="34" charset="0"/>
                        </a:rPr>
                        <a:t>16. Steuerfreier Arbeitslohn nach</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a:latin typeface="Arial" panose="020B0604020202020204" pitchFamily="34" charset="0"/>
                          <a:cs typeface="Arial" panose="020B0604020202020204" pitchFamily="34" charset="0"/>
                        </a:rPr>
                        <a:t>a) Doppelbesteuerungsabkommen (DBA)</a:t>
                      </a:r>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79571390"/>
                  </a:ext>
                </a:extLst>
              </a:tr>
              <a:tr h="180938">
                <a:tc vMerge="1">
                  <a:txBody>
                    <a:bodyPr/>
                    <a:lstStyle/>
                    <a:p>
                      <a:endParaRPr lang="de-DE" sz="500" dirty="0">
                        <a:latin typeface="Arial" panose="020B0604020202020204" pitchFamily="34" charset="0"/>
                        <a:cs typeface="Arial" panose="020B0604020202020204" pitchFamily="34" charset="0"/>
                      </a:endParaRPr>
                    </a:p>
                  </a:txBody>
                  <a:tcPr marL="45720" marR="45720"/>
                </a:tc>
                <a:tc>
                  <a:txBody>
                    <a:bodyPr/>
                    <a:lstStyle/>
                    <a:p>
                      <a:r>
                        <a:rPr lang="de-DE" sz="500" dirty="0">
                          <a:latin typeface="Arial" panose="020B0604020202020204" pitchFamily="34" charset="0"/>
                          <a:cs typeface="Arial" panose="020B0604020202020204" pitchFamily="34" charset="0"/>
                        </a:rPr>
                        <a:t>b) Auslangstätigkeitserlass</a:t>
                      </a:r>
                      <a:endParaRPr lang="de-DE" sz="1500" dirty="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87548081"/>
                  </a:ext>
                </a:extLst>
              </a:tr>
              <a:tr h="268412">
                <a:tc gridSpan="2">
                  <a:txBody>
                    <a:bodyPr/>
                    <a:lstStyle/>
                    <a:p>
                      <a:r>
                        <a:rPr lang="de-DE" sz="500" dirty="0">
                          <a:latin typeface="Arial" panose="020B0604020202020204" pitchFamily="34" charset="0"/>
                          <a:cs typeface="Arial" panose="020B0604020202020204" pitchFamily="34" charset="0"/>
                        </a:rPr>
                        <a:t>17. Steuerfreie Arbeitgeberleistungen, die auf die Entfernungspauschale anzurechnen sind</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67826298"/>
                  </a:ext>
                </a:extLst>
              </a:tr>
              <a:tr h="268412">
                <a:tc gridSpan="2">
                  <a:txBody>
                    <a:bodyPr/>
                    <a:lstStyle/>
                    <a:p>
                      <a:r>
                        <a:rPr lang="de-DE" sz="500" dirty="0">
                          <a:latin typeface="Arial" panose="020B0604020202020204" pitchFamily="34" charset="0"/>
                          <a:cs typeface="Arial" panose="020B0604020202020204" pitchFamily="34" charset="0"/>
                        </a:rPr>
                        <a:t>18. Pauschal mit 15 % besteuerte Arbeitgeberleistungen für Fahrten zwischen Wohnung und erster Tätigkeitsstätte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39869784"/>
                  </a:ext>
                </a:extLst>
              </a:tr>
              <a:tr h="268412">
                <a:tc gridSpan="2">
                  <a:txBody>
                    <a:bodyPr/>
                    <a:lstStyle/>
                    <a:p>
                      <a:r>
                        <a:rPr lang="de-DE" sz="500" dirty="0">
                          <a:latin typeface="Arial" panose="020B0604020202020204" pitchFamily="34" charset="0"/>
                          <a:cs typeface="Arial" panose="020B0604020202020204" pitchFamily="34" charset="0"/>
                        </a:rPr>
                        <a:t>19. Steuerpflichtige Entschädigungen und Arbeitslohn für mehrere Kalenderjahre, die nicht ermäßigt besteuert wurden – in 3. enthalten</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45174638"/>
                  </a:ext>
                </a:extLst>
              </a:tr>
              <a:tr h="180938">
                <a:tc gridSpan="2">
                  <a:txBody>
                    <a:bodyPr/>
                    <a:lstStyle/>
                    <a:p>
                      <a:r>
                        <a:rPr lang="de-DE" sz="500" dirty="0">
                          <a:latin typeface="Arial" panose="020B0604020202020204" pitchFamily="34" charset="0"/>
                          <a:cs typeface="Arial" panose="020B0604020202020204" pitchFamily="34" charset="0"/>
                        </a:rPr>
                        <a:t>20. Steuerfreie Verpflegungszuschüsse bei Auswärtstätigkeit</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71615513"/>
                  </a:ext>
                </a:extLst>
              </a:tr>
              <a:tr h="180938">
                <a:tc gridSpan="2">
                  <a:txBody>
                    <a:bodyPr/>
                    <a:lstStyle/>
                    <a:p>
                      <a:r>
                        <a:rPr lang="de-DE" sz="500" dirty="0">
                          <a:latin typeface="Arial" panose="020B0604020202020204" pitchFamily="34" charset="0"/>
                          <a:cs typeface="Arial" panose="020B0604020202020204" pitchFamily="34" charset="0"/>
                        </a:rPr>
                        <a:t>21. Steuerfreie Arbeitgeberleistungen bei doppelter Haushaltsführung</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33404859"/>
                  </a:ext>
                </a:extLst>
              </a:tr>
              <a:tr h="268412">
                <a:tc rowSpan="2">
                  <a:txBody>
                    <a:bodyPr/>
                    <a:lstStyle/>
                    <a:p>
                      <a:r>
                        <a:rPr lang="de-DE" sz="500" dirty="0">
                          <a:latin typeface="Arial" panose="020B0604020202020204" pitchFamily="34" charset="0"/>
                          <a:cs typeface="Arial" panose="020B0604020202020204" pitchFamily="34" charset="0"/>
                        </a:rPr>
                        <a:t>22. Arbeitgeber-anteil/-zuschuss</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a:latin typeface="Arial" panose="020B0604020202020204" pitchFamily="34" charset="0"/>
                          <a:cs typeface="Arial" panose="020B0604020202020204" pitchFamily="34" charset="0"/>
                        </a:rPr>
                        <a:t>a) zur gesetzlichen Rentenversicherung</a:t>
                      </a:r>
                      <a:endParaRPr lang="de-DE" sz="15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1.506</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60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67028269"/>
                  </a:ext>
                </a:extLst>
              </a:tr>
              <a:tr h="268412">
                <a:tc vMerge="1">
                  <a:txBody>
                    <a:bodyPr/>
                    <a:lstStyle/>
                    <a:p>
                      <a:endParaRPr lang="de-DE" sz="500" dirty="0">
                        <a:latin typeface="Arial" panose="020B0604020202020204" pitchFamily="34" charset="0"/>
                        <a:cs typeface="Arial" panose="020B0604020202020204" pitchFamily="34" charset="0"/>
                      </a:endParaRPr>
                    </a:p>
                  </a:txBody>
                  <a:tcPr marL="45720" marR="45720"/>
                </a:tc>
                <a:tc>
                  <a:txBody>
                    <a:bodyPr/>
                    <a:lstStyle/>
                    <a:p>
                      <a:r>
                        <a:rPr lang="de-DE" sz="500">
                          <a:latin typeface="Arial" panose="020B0604020202020204" pitchFamily="34" charset="0"/>
                          <a:cs typeface="Arial" panose="020B0604020202020204" pitchFamily="34" charset="0"/>
                        </a:rPr>
                        <a:t>b) an berufsständische Versorgungseinrichtungen</a:t>
                      </a:r>
                      <a:endParaRPr lang="de-DE" sz="15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36775726"/>
                  </a:ext>
                </a:extLst>
              </a:tr>
              <a:tr h="180938">
                <a:tc rowSpan="2">
                  <a:txBody>
                    <a:bodyPr/>
                    <a:lstStyle/>
                    <a:p>
                      <a:r>
                        <a:rPr lang="de-DE" sz="500" dirty="0">
                          <a:latin typeface="Arial" panose="020B0604020202020204" pitchFamily="34" charset="0"/>
                          <a:cs typeface="Arial" panose="020B0604020202020204" pitchFamily="34" charset="0"/>
                        </a:rPr>
                        <a:t>23. Arbeitnehmer-anteil</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a:latin typeface="Arial" panose="020B0604020202020204" pitchFamily="34" charset="0"/>
                          <a:cs typeface="Arial" panose="020B0604020202020204" pitchFamily="34" charset="0"/>
                        </a:rPr>
                        <a:t>a) zur gesetzlichen Rentenversicherung</a:t>
                      </a:r>
                      <a:endParaRPr lang="de-DE" sz="15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1.506</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60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97357704"/>
                  </a:ext>
                </a:extLst>
              </a:tr>
              <a:tr h="268412">
                <a:tc vMerge="1">
                  <a:txBody>
                    <a:bodyPr/>
                    <a:lstStyle/>
                    <a:p>
                      <a:endParaRPr lang="de-DE" sz="500" dirty="0">
                        <a:latin typeface="Arial" panose="020B0604020202020204" pitchFamily="34" charset="0"/>
                        <a:cs typeface="Arial" panose="020B0604020202020204" pitchFamily="34" charset="0"/>
                      </a:endParaRPr>
                    </a:p>
                  </a:txBody>
                  <a:tcPr marL="45720" marR="45720"/>
                </a:tc>
                <a:tc>
                  <a:txBody>
                    <a:bodyPr/>
                    <a:lstStyle/>
                    <a:p>
                      <a:r>
                        <a:rPr lang="de-DE" sz="500">
                          <a:latin typeface="Arial" panose="020B0604020202020204" pitchFamily="34" charset="0"/>
                          <a:cs typeface="Arial" panose="020B0604020202020204" pitchFamily="34" charset="0"/>
                        </a:rPr>
                        <a:t>b) an berufsständische Versorgungseinrichtungen</a:t>
                      </a:r>
                      <a:endParaRPr lang="de-DE" sz="15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6252"/>
                  </a:ext>
                </a:extLst>
              </a:tr>
              <a:tr h="268412">
                <a:tc rowSpan="3">
                  <a:txBody>
                    <a:bodyPr/>
                    <a:lstStyle/>
                    <a:p>
                      <a:r>
                        <a:rPr lang="de-DE" sz="500" dirty="0">
                          <a:latin typeface="Arial" panose="020B0604020202020204" pitchFamily="34" charset="0"/>
                          <a:cs typeface="Arial" panose="020B0604020202020204" pitchFamily="34" charset="0"/>
                        </a:rPr>
                        <a:t>24. Steuerfreie Arbeitgeber-zuschüsse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a:latin typeface="Arial" panose="020B0604020202020204" pitchFamily="34" charset="0"/>
                          <a:cs typeface="Arial" panose="020B0604020202020204" pitchFamily="34" charset="0"/>
                        </a:rPr>
                        <a:t>a) zur gesetzlichen Krankenversicherung</a:t>
                      </a:r>
                      <a:endParaRPr lang="de-DE" sz="15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30479967"/>
                  </a:ext>
                </a:extLst>
              </a:tr>
              <a:tr h="180938">
                <a:tc vMerge="1">
                  <a:txBody>
                    <a:bodyPr/>
                    <a:lstStyle/>
                    <a:p>
                      <a:endParaRPr lang="de-DE" sz="500" dirty="0">
                        <a:latin typeface="Arial" panose="020B0604020202020204" pitchFamily="34" charset="0"/>
                        <a:cs typeface="Arial" panose="020B0604020202020204" pitchFamily="34" charset="0"/>
                      </a:endParaRPr>
                    </a:p>
                  </a:txBody>
                  <a:tcPr marL="45720" marR="45720"/>
                </a:tc>
                <a:tc>
                  <a:txBody>
                    <a:bodyPr/>
                    <a:lstStyle/>
                    <a:p>
                      <a:r>
                        <a:rPr lang="de-DE" sz="500">
                          <a:latin typeface="Arial" panose="020B0604020202020204" pitchFamily="34" charset="0"/>
                          <a:cs typeface="Arial" panose="020B0604020202020204" pitchFamily="34" charset="0"/>
                        </a:rPr>
                        <a:t>b) zur privaten Krankenversicherung</a:t>
                      </a:r>
                      <a:endParaRPr lang="de-DE" sz="15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77780635"/>
                  </a:ext>
                </a:extLst>
              </a:tr>
              <a:tr h="180938">
                <a:tc vMerge="1">
                  <a:txBody>
                    <a:bodyPr/>
                    <a:lstStyle/>
                    <a:p>
                      <a:endParaRPr lang="de-DE" sz="500" dirty="0">
                        <a:latin typeface="Arial" panose="020B0604020202020204" pitchFamily="34" charset="0"/>
                        <a:cs typeface="Arial" panose="020B0604020202020204" pitchFamily="34" charset="0"/>
                      </a:endParaRPr>
                    </a:p>
                  </a:txBody>
                  <a:tcPr marL="45720" marR="45720"/>
                </a:tc>
                <a:tc>
                  <a:txBody>
                    <a:bodyPr/>
                    <a:lstStyle/>
                    <a:p>
                      <a:r>
                        <a:rPr lang="de-DE" sz="500" dirty="0">
                          <a:latin typeface="Arial" panose="020B0604020202020204" pitchFamily="34" charset="0"/>
                          <a:cs typeface="Arial" panose="020B0604020202020204" pitchFamily="34" charset="0"/>
                        </a:rPr>
                        <a:t>c) zur gesetzlichen Pflegeversicherung</a:t>
                      </a:r>
                      <a:endParaRPr lang="de-DE" sz="1500" dirty="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96005485"/>
                  </a:ext>
                </a:extLst>
              </a:tr>
              <a:tr h="180938">
                <a:tc gridSpan="2">
                  <a:txBody>
                    <a:bodyPr/>
                    <a:lstStyle/>
                    <a:p>
                      <a:r>
                        <a:rPr lang="de-DE" sz="500" dirty="0">
                          <a:latin typeface="Arial" panose="020B0604020202020204" pitchFamily="34" charset="0"/>
                          <a:cs typeface="Arial" panose="020B0604020202020204" pitchFamily="34" charset="0"/>
                        </a:rPr>
                        <a:t>25. Arbeitnehmerbeiträge zur gesetzlichen Krankenversicherung</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r>
                        <a:rPr lang="de-DE" sz="500" dirty="0">
                          <a:latin typeface="Arial" panose="020B0604020202020204" pitchFamily="34" charset="0"/>
                          <a:cs typeface="Arial" panose="020B0604020202020204" pitchFamily="34" charset="0"/>
                        </a:rPr>
                        <a:t>1.312</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20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36569231"/>
                  </a:ext>
                </a:extLst>
              </a:tr>
              <a:tr h="180938">
                <a:tc gridSpan="2">
                  <a:txBody>
                    <a:bodyPr/>
                    <a:lstStyle/>
                    <a:p>
                      <a:r>
                        <a:rPr lang="de-DE" sz="500" dirty="0">
                          <a:latin typeface="Arial" panose="020B0604020202020204" pitchFamily="34" charset="0"/>
                          <a:cs typeface="Arial" panose="020B0604020202020204" pitchFamily="34" charset="0"/>
                        </a:rPr>
                        <a:t>26. Arbeitnehmerbeiträge zur sozialen Pflegeversicherung</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r>
                        <a:rPr lang="de-DE" sz="500" dirty="0">
                          <a:latin typeface="Arial" panose="020B0604020202020204" pitchFamily="34" charset="0"/>
                          <a:cs typeface="Arial" panose="020B0604020202020204" pitchFamily="34" charset="0"/>
                        </a:rPr>
                        <a:t>247</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08</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28470245"/>
                  </a:ext>
                </a:extLst>
              </a:tr>
              <a:tr h="180938">
                <a:tc gridSpan="2">
                  <a:txBody>
                    <a:bodyPr/>
                    <a:lstStyle/>
                    <a:p>
                      <a:r>
                        <a:rPr lang="de-DE" sz="500" dirty="0">
                          <a:latin typeface="Arial" panose="020B0604020202020204" pitchFamily="34" charset="0"/>
                          <a:cs typeface="Arial" panose="020B0604020202020204" pitchFamily="34" charset="0"/>
                        </a:rPr>
                        <a:t>27. Arbeitnehmerbeiträge zur Arbeitslosenversicherung</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r>
                        <a:rPr lang="de-DE" sz="500" dirty="0">
                          <a:latin typeface="Arial" panose="020B0604020202020204" pitchFamily="34" charset="0"/>
                          <a:cs typeface="Arial" panose="020B0604020202020204" pitchFamily="34" charset="0"/>
                        </a:rPr>
                        <a:t>210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60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5548546"/>
                  </a:ext>
                </a:extLst>
              </a:tr>
              <a:tr h="268412">
                <a:tc gridSpan="2">
                  <a:txBody>
                    <a:bodyPr/>
                    <a:lstStyle/>
                    <a:p>
                      <a:r>
                        <a:rPr lang="de-DE" sz="500" dirty="0">
                          <a:latin typeface="Arial" panose="020B0604020202020204" pitchFamily="34" charset="0"/>
                          <a:cs typeface="Arial" panose="020B0604020202020204" pitchFamily="34" charset="0"/>
                        </a:rPr>
                        <a:t>28. Beiträge zur privaten Kranken- und Pflege-Pflichtversicherung oder Mindestvorsorgepauschale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55476657"/>
                  </a:ext>
                </a:extLst>
              </a:tr>
              <a:tr h="180938">
                <a:tc gridSpan="2">
                  <a:txBody>
                    <a:bodyPr/>
                    <a:lstStyle/>
                    <a:p>
                      <a:r>
                        <a:rPr lang="de-DE" sz="500" dirty="0">
                          <a:latin typeface="Arial" panose="020B0604020202020204" pitchFamily="34" charset="0"/>
                          <a:cs typeface="Arial" panose="020B0604020202020204" pitchFamily="34" charset="0"/>
                        </a:rPr>
                        <a:t>29. Bemessungsgrundlage für den Versorgungsfreibetrag zu 8.</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42361929"/>
                  </a:ext>
                </a:extLst>
              </a:tr>
              <a:tr h="263183">
                <a:tc gridSpan="2">
                  <a:txBody>
                    <a:bodyPr/>
                    <a:lstStyle/>
                    <a:p>
                      <a:r>
                        <a:rPr lang="de-DE" sz="500" dirty="0">
                          <a:latin typeface="Arial" panose="020B0604020202020204" pitchFamily="34" charset="0"/>
                          <a:cs typeface="Arial" panose="020B0604020202020204" pitchFamily="34" charset="0"/>
                        </a:rPr>
                        <a:t>30. Maßgebendes Kalenderjahr des Versorgungsbeginns zu 8. und/oder 9.</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1134443"/>
                  </a:ext>
                </a:extLst>
              </a:tr>
              <a:tr h="268412">
                <a:tc gridSpan="2">
                  <a:txBody>
                    <a:bodyPr/>
                    <a:lstStyle/>
                    <a:p>
                      <a:r>
                        <a:rPr lang="de-DE" sz="500" dirty="0">
                          <a:latin typeface="Arial" panose="020B0604020202020204" pitchFamily="34" charset="0"/>
                          <a:cs typeface="Arial" panose="020B0604020202020204" pitchFamily="34" charset="0"/>
                        </a:rPr>
                        <a:t>31. Zu 8. bei unterjähriger Zahlung: Erster und letzter Monat, für de Versorgungsbezüge gezahlt wurden</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9917751"/>
                  </a:ext>
                </a:extLst>
              </a:tr>
              <a:tr h="268412">
                <a:tc gridSpan="2">
                  <a:txBody>
                    <a:bodyPr/>
                    <a:lstStyle/>
                    <a:p>
                      <a:r>
                        <a:rPr lang="de-DE" sz="500" dirty="0">
                          <a:latin typeface="Arial" panose="020B0604020202020204" pitchFamily="34" charset="0"/>
                          <a:cs typeface="Arial" panose="020B0604020202020204" pitchFamily="34" charset="0"/>
                        </a:rPr>
                        <a:t>32. Sterbegeld; Kapitalauszahlungen/Abfindungen und Nach-zahlungen von Versorgungsbezügen – in 3. und 8. enthalten</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44235921"/>
                  </a:ext>
                </a:extLst>
              </a:tr>
              <a:tr h="180938">
                <a:tc gridSpan="2">
                  <a:txBody>
                    <a:bodyPr/>
                    <a:lstStyle/>
                    <a:p>
                      <a:r>
                        <a:rPr lang="de-DE" sz="500" dirty="0">
                          <a:latin typeface="Arial" panose="020B0604020202020204" pitchFamily="34" charset="0"/>
                          <a:cs typeface="Arial" panose="020B0604020202020204" pitchFamily="34" charset="0"/>
                        </a:rPr>
                        <a:t>33. Ausgezahltes Kindergeld</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7142688"/>
                  </a:ext>
                </a:extLst>
              </a:tr>
              <a:tr h="180938">
                <a:tc gridSpan="2">
                  <a:txBody>
                    <a:bodyPr/>
                    <a:lstStyle/>
                    <a:p>
                      <a:r>
                        <a:rPr lang="de-DE" sz="500" dirty="0">
                          <a:latin typeface="Arial" panose="020B0604020202020204" pitchFamily="34" charset="0"/>
                          <a:cs typeface="Arial" panose="020B0604020202020204" pitchFamily="34" charset="0"/>
                        </a:rPr>
                        <a:t>34. Freibetrag DBA Türkei</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76026862"/>
                  </a:ext>
                </a:extLst>
              </a:tr>
              <a:tr h="180938">
                <a:tc gridSpan="4">
                  <a:txBody>
                    <a:bodyPr/>
                    <a:lstStyle/>
                    <a:p>
                      <a:r>
                        <a:rPr lang="de-DE" sz="500" dirty="0">
                          <a:latin typeface="Arial" panose="020B0604020202020204" pitchFamily="34" charset="0"/>
                          <a:cs typeface="Arial" panose="020B0604020202020204" pitchFamily="34" charset="0"/>
                        </a:rPr>
                        <a:t>Finanzamt Kleinstadt 1234</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hMerge="1">
                  <a:txBody>
                    <a:bodyPr/>
                    <a:lstStyle/>
                    <a:p>
                      <a:endParaRPr lang="de-DE" sz="900" dirty="0"/>
                    </a:p>
                  </a:txBody>
                  <a:tcPr/>
                </a:tc>
                <a:tc hMerge="1">
                  <a:txBody>
                    <a:bodyPr/>
                    <a:lstStyle/>
                    <a:p>
                      <a:endParaRPr lang="de-DE" sz="900" dirty="0"/>
                    </a:p>
                  </a:txBody>
                  <a:tcPr/>
                </a:tc>
                <a:extLst>
                  <a:ext uri="{0D108BD9-81ED-4DB2-BD59-A6C34878D82A}">
                    <a16:rowId xmlns:a16="http://schemas.microsoft.com/office/drawing/2014/main" val="3813346057"/>
                  </a:ext>
                </a:extLst>
              </a:tr>
            </a:tbl>
          </a:graphicData>
        </a:graphic>
      </p:graphicFrame>
      <p:sp>
        <p:nvSpPr>
          <p:cNvPr id="17" name="Textfeld 16">
            <a:extLst>
              <a:ext uri="{FF2B5EF4-FFF2-40B4-BE49-F238E27FC236}">
                <a16:creationId xmlns:a16="http://schemas.microsoft.com/office/drawing/2014/main" id="{DE9C0307-9266-522F-6CDB-E9FCD19CEF46}"/>
              </a:ext>
            </a:extLst>
          </p:cNvPr>
          <p:cNvSpPr txBox="1"/>
          <p:nvPr userDrawn="1"/>
        </p:nvSpPr>
        <p:spPr>
          <a:xfrm>
            <a:off x="804475" y="1518164"/>
            <a:ext cx="2143845" cy="623504"/>
          </a:xfrm>
          <a:prstGeom prst="rect">
            <a:avLst/>
          </a:prstGeom>
          <a:noFill/>
        </p:spPr>
        <p:txBody>
          <a:bodyPr wrap="square" rtlCol="0">
            <a:spAutoFit/>
          </a:bodyPr>
          <a:lstStyle/>
          <a:p>
            <a:r>
              <a:rPr lang="de-DE" sz="863" dirty="0">
                <a:latin typeface="Arial" panose="020B0604020202020204" pitchFamily="34" charset="0"/>
                <a:ea typeface="Cambria" panose="02040503050406030204" pitchFamily="18" charset="0"/>
                <a:cs typeface="Arial" panose="020B0604020202020204" pitchFamily="34" charset="0"/>
              </a:rPr>
              <a:t>Herr</a:t>
            </a:r>
            <a:br>
              <a:rPr lang="de-DE" sz="863" b="1" dirty="0">
                <a:latin typeface="Arial" panose="020B0604020202020204" pitchFamily="34" charset="0"/>
                <a:ea typeface="Cambria" panose="02040503050406030204" pitchFamily="18" charset="0"/>
                <a:cs typeface="Arial" panose="020B0604020202020204" pitchFamily="34" charset="0"/>
              </a:rPr>
            </a:br>
            <a:r>
              <a:rPr lang="de-DE" sz="863" b="1" dirty="0">
                <a:latin typeface="Arial" panose="020B0604020202020204" pitchFamily="34" charset="0"/>
                <a:ea typeface="Cambria" panose="02040503050406030204" pitchFamily="18" charset="0"/>
                <a:cs typeface="Arial" panose="020B0604020202020204" pitchFamily="34" charset="0"/>
              </a:rPr>
              <a:t>Andreas Drei</a:t>
            </a:r>
          </a:p>
          <a:p>
            <a:r>
              <a:rPr lang="de-DE" sz="863" b="1" dirty="0">
                <a:latin typeface="Arial" panose="020B0604020202020204" pitchFamily="34" charset="0"/>
                <a:ea typeface="Cambria" panose="02040503050406030204" pitchFamily="18" charset="0"/>
                <a:cs typeface="Arial" panose="020B0604020202020204" pitchFamily="34" charset="0"/>
              </a:rPr>
              <a:t>Schlossgasse 4</a:t>
            </a:r>
          </a:p>
          <a:p>
            <a:r>
              <a:rPr lang="de-DE" sz="863" b="1" dirty="0">
                <a:latin typeface="Arial" panose="020B0604020202020204" pitchFamily="34" charset="0"/>
                <a:ea typeface="Cambria" panose="02040503050406030204" pitchFamily="18" charset="0"/>
                <a:cs typeface="Arial" panose="020B0604020202020204" pitchFamily="34" charset="0"/>
              </a:rPr>
              <a:t>98763 Großstadt (Thür.)</a:t>
            </a:r>
          </a:p>
        </p:txBody>
      </p:sp>
      <p:sp>
        <p:nvSpPr>
          <p:cNvPr id="18" name="Textfeld 17">
            <a:extLst>
              <a:ext uri="{FF2B5EF4-FFF2-40B4-BE49-F238E27FC236}">
                <a16:creationId xmlns:a16="http://schemas.microsoft.com/office/drawing/2014/main" id="{D5FA0DCB-CF0F-EAA3-A788-DE5676A8EA0A}"/>
              </a:ext>
            </a:extLst>
          </p:cNvPr>
          <p:cNvSpPr txBox="1"/>
          <p:nvPr userDrawn="1"/>
        </p:nvSpPr>
        <p:spPr>
          <a:xfrm>
            <a:off x="435218" y="3249871"/>
            <a:ext cx="3258795" cy="889090"/>
          </a:xfrm>
          <a:prstGeom prst="rect">
            <a:avLst/>
          </a:prstGeom>
          <a:noFill/>
        </p:spPr>
        <p:txBody>
          <a:bodyPr wrap="square" rtlCol="0">
            <a:spAutoFit/>
          </a:bodyPr>
          <a:lstStyle/>
          <a:p>
            <a:pPr algn="just"/>
            <a:r>
              <a:rPr lang="de-DE" sz="863" dirty="0">
                <a:latin typeface="Arial" panose="020B0604020202020204" pitchFamily="34" charset="0"/>
                <a:ea typeface="Cambria" panose="02040503050406030204" pitchFamily="18" charset="0"/>
                <a:cs typeface="Arial" panose="020B0604020202020204" pitchFamily="34" charset="0"/>
              </a:rPr>
              <a:t>Datum		</a:t>
            </a:r>
          </a:p>
          <a:p>
            <a:pPr algn="just"/>
            <a:r>
              <a:rPr lang="de-DE" sz="863" dirty="0" err="1">
                <a:latin typeface="Arial" panose="020B0604020202020204" pitchFamily="34" charset="0"/>
                <a:ea typeface="Cambria" panose="02040503050406030204" pitchFamily="18" charset="0"/>
                <a:cs typeface="Arial" panose="020B0604020202020204" pitchFamily="34" charset="0"/>
              </a:rPr>
              <a:t>eTIN</a:t>
            </a:r>
            <a:endParaRPr lang="de-DE" sz="863" dirty="0">
              <a:latin typeface="Arial" panose="020B0604020202020204" pitchFamily="34" charset="0"/>
              <a:ea typeface="Cambria" panose="02040503050406030204" pitchFamily="18" charset="0"/>
              <a:cs typeface="Arial" panose="020B0604020202020204" pitchFamily="34" charset="0"/>
            </a:endParaRPr>
          </a:p>
          <a:p>
            <a:pPr algn="just"/>
            <a:r>
              <a:rPr lang="de-DE" sz="863" dirty="0">
                <a:latin typeface="Arial" panose="020B0604020202020204" pitchFamily="34" charset="0"/>
                <a:ea typeface="Cambria" panose="02040503050406030204" pitchFamily="18" charset="0"/>
                <a:cs typeface="Arial" panose="020B0604020202020204" pitchFamily="34" charset="0"/>
              </a:rPr>
              <a:t>Identifikationsnummer		</a:t>
            </a:r>
          </a:p>
          <a:p>
            <a:pPr algn="just"/>
            <a:r>
              <a:rPr lang="de-DE" sz="863" dirty="0">
                <a:latin typeface="Arial" panose="020B0604020202020204" pitchFamily="34" charset="0"/>
                <a:ea typeface="Cambria" panose="02040503050406030204" pitchFamily="18" charset="0"/>
                <a:cs typeface="Arial" panose="020B0604020202020204" pitchFamily="34" charset="0"/>
              </a:rPr>
              <a:t>Personalnummer		</a:t>
            </a:r>
          </a:p>
          <a:p>
            <a:pPr algn="just"/>
            <a:r>
              <a:rPr lang="de-DE" sz="863" dirty="0">
                <a:latin typeface="Arial" panose="020B0604020202020204" pitchFamily="34" charset="0"/>
                <a:ea typeface="Cambria" panose="02040503050406030204" pitchFamily="18" charset="0"/>
                <a:cs typeface="Arial" panose="020B0604020202020204" pitchFamily="34" charset="0"/>
              </a:rPr>
              <a:t>Geburtsdatum		</a:t>
            </a:r>
          </a:p>
          <a:p>
            <a:pPr algn="just"/>
            <a:r>
              <a:rPr lang="de-DE" sz="863" dirty="0">
                <a:latin typeface="Arial" panose="020B0604020202020204" pitchFamily="34" charset="0"/>
                <a:ea typeface="Cambria" panose="02040503050406030204" pitchFamily="18" charset="0"/>
                <a:cs typeface="Arial" panose="020B0604020202020204" pitchFamily="34" charset="0"/>
              </a:rPr>
              <a:t>Transferticket		</a:t>
            </a:r>
          </a:p>
        </p:txBody>
      </p:sp>
      <p:sp>
        <p:nvSpPr>
          <p:cNvPr id="19" name="Textfeld 18">
            <a:extLst>
              <a:ext uri="{FF2B5EF4-FFF2-40B4-BE49-F238E27FC236}">
                <a16:creationId xmlns:a16="http://schemas.microsoft.com/office/drawing/2014/main" id="{6B565065-54F2-0C33-EA52-411340125996}"/>
              </a:ext>
            </a:extLst>
          </p:cNvPr>
          <p:cNvSpPr txBox="1"/>
          <p:nvPr userDrawn="1"/>
        </p:nvSpPr>
        <p:spPr>
          <a:xfrm>
            <a:off x="435218" y="4554943"/>
            <a:ext cx="3258795" cy="1021883"/>
          </a:xfrm>
          <a:prstGeom prst="rect">
            <a:avLst/>
          </a:prstGeom>
          <a:noFill/>
        </p:spPr>
        <p:txBody>
          <a:bodyPr wrap="square" rtlCol="0">
            <a:spAutoFit/>
          </a:bodyPr>
          <a:lstStyle/>
          <a:p>
            <a:r>
              <a:rPr lang="de-DE" sz="863" b="1" dirty="0">
                <a:latin typeface="Arial" panose="020B0604020202020204" pitchFamily="34" charset="0"/>
                <a:ea typeface="Cambria" panose="02040503050406030204" pitchFamily="18" charset="0"/>
                <a:cs typeface="Arial" panose="020B0604020202020204" pitchFamily="34" charset="0"/>
              </a:rPr>
              <a:t>Dem Lohnsteuerabzug wurden im letzten Lohnzahlungszeitraum zugrunde gelegt:</a:t>
            </a:r>
          </a:p>
          <a:p>
            <a:r>
              <a:rPr lang="de-DE" sz="863" dirty="0">
                <a:latin typeface="Arial" panose="020B0604020202020204" pitchFamily="34" charset="0"/>
                <a:ea typeface="Cambria" panose="02040503050406030204" pitchFamily="18" charset="0"/>
                <a:cs typeface="Arial" panose="020B0604020202020204" pitchFamily="34" charset="0"/>
              </a:rPr>
              <a:t>Steuerklasse / Faktor	</a:t>
            </a:r>
          </a:p>
          <a:p>
            <a:r>
              <a:rPr lang="de-DE" sz="863" dirty="0">
                <a:latin typeface="Arial" panose="020B0604020202020204" pitchFamily="34" charset="0"/>
                <a:ea typeface="Cambria" panose="02040503050406030204" pitchFamily="18" charset="0"/>
                <a:cs typeface="Arial" panose="020B0604020202020204" pitchFamily="34" charset="0"/>
              </a:rPr>
              <a:t>Zahl der Kinderfreibeträge</a:t>
            </a:r>
          </a:p>
          <a:p>
            <a:r>
              <a:rPr lang="de-DE" sz="863" dirty="0">
                <a:latin typeface="Arial" panose="020B0604020202020204" pitchFamily="34" charset="0"/>
                <a:ea typeface="Cambria" panose="02040503050406030204" pitchFamily="18" charset="0"/>
                <a:cs typeface="Arial" panose="020B0604020202020204" pitchFamily="34" charset="0"/>
              </a:rPr>
              <a:t>Steuerfreier Jahresbetrag</a:t>
            </a:r>
          </a:p>
          <a:p>
            <a:r>
              <a:rPr lang="de-DE" sz="863" dirty="0">
                <a:latin typeface="Arial" panose="020B0604020202020204" pitchFamily="34" charset="0"/>
                <a:ea typeface="Cambria" panose="02040503050406030204" pitchFamily="18" charset="0"/>
                <a:cs typeface="Arial" panose="020B0604020202020204" pitchFamily="34" charset="0"/>
              </a:rPr>
              <a:t>Jahreshinzurechnungsbetrag	</a:t>
            </a:r>
          </a:p>
          <a:p>
            <a:r>
              <a:rPr lang="de-DE" sz="863" dirty="0">
                <a:latin typeface="Arial" panose="020B0604020202020204" pitchFamily="34" charset="0"/>
                <a:ea typeface="Cambria" panose="02040503050406030204" pitchFamily="18" charset="0"/>
                <a:cs typeface="Arial" panose="020B0604020202020204" pitchFamily="34" charset="0"/>
              </a:rPr>
              <a:t>Kirchensteuermerkmale	</a:t>
            </a:r>
          </a:p>
        </p:txBody>
      </p:sp>
      <p:sp>
        <p:nvSpPr>
          <p:cNvPr id="20" name="Textfeld 19">
            <a:extLst>
              <a:ext uri="{FF2B5EF4-FFF2-40B4-BE49-F238E27FC236}">
                <a16:creationId xmlns:a16="http://schemas.microsoft.com/office/drawing/2014/main" id="{3CFA96A8-4B7C-F0CA-1173-8FE213168697}"/>
              </a:ext>
            </a:extLst>
          </p:cNvPr>
          <p:cNvSpPr txBox="1"/>
          <p:nvPr userDrawn="1"/>
        </p:nvSpPr>
        <p:spPr>
          <a:xfrm>
            <a:off x="435218" y="5992891"/>
            <a:ext cx="3258795" cy="1021883"/>
          </a:xfrm>
          <a:prstGeom prst="rect">
            <a:avLst/>
          </a:prstGeom>
          <a:noFill/>
        </p:spPr>
        <p:txBody>
          <a:bodyPr wrap="square" rtlCol="0">
            <a:spAutoFit/>
          </a:bodyPr>
          <a:lstStyle/>
          <a:p>
            <a:r>
              <a:rPr lang="de-DE" sz="863" b="1" dirty="0">
                <a:latin typeface="Arial" panose="020B0604020202020204" pitchFamily="34" charset="0"/>
                <a:ea typeface="Cambria" panose="02040503050406030204" pitchFamily="18" charset="0"/>
                <a:cs typeface="Arial" panose="020B0604020202020204" pitchFamily="34" charset="0"/>
              </a:rPr>
              <a:t>Anschrift und Steuernummer des Arbeitgebers:</a:t>
            </a:r>
          </a:p>
          <a:p>
            <a:r>
              <a:rPr lang="de-DE" sz="863" dirty="0">
                <a:latin typeface="Arial" panose="020B0604020202020204" pitchFamily="34" charset="0"/>
                <a:ea typeface="Cambria" panose="02040503050406030204" pitchFamily="18" charset="0"/>
                <a:cs typeface="Arial" panose="020B0604020202020204" pitchFamily="34" charset="0"/>
              </a:rPr>
              <a:t>Steuernummer: 8765432109</a:t>
            </a:r>
          </a:p>
          <a:p>
            <a:endParaRPr lang="de-DE" sz="863" dirty="0">
              <a:latin typeface="Arial" panose="020B0604020202020204" pitchFamily="34" charset="0"/>
              <a:ea typeface="Cambria" panose="02040503050406030204" pitchFamily="18" charset="0"/>
              <a:cs typeface="Arial" panose="020B0604020202020204" pitchFamily="34" charset="0"/>
            </a:endParaRPr>
          </a:p>
          <a:p>
            <a:r>
              <a:rPr lang="de-DE" sz="863" dirty="0">
                <a:latin typeface="Arial" panose="020B0604020202020204" pitchFamily="34" charset="0"/>
                <a:ea typeface="Cambria" panose="02040503050406030204" pitchFamily="18" charset="0"/>
                <a:cs typeface="Arial" panose="020B0604020202020204" pitchFamily="34" charset="0"/>
              </a:rPr>
              <a:t>City Marketing GmbH</a:t>
            </a:r>
            <a:br>
              <a:rPr lang="de-DE" sz="863" dirty="0">
                <a:latin typeface="Arial" panose="020B0604020202020204" pitchFamily="34" charset="0"/>
                <a:ea typeface="Cambria" panose="02040503050406030204" pitchFamily="18" charset="0"/>
                <a:cs typeface="Arial" panose="020B0604020202020204" pitchFamily="34" charset="0"/>
              </a:rPr>
            </a:br>
            <a:r>
              <a:rPr lang="de-DE" sz="863" dirty="0">
                <a:latin typeface="Arial" panose="020B0604020202020204" pitchFamily="34" charset="0"/>
                <a:ea typeface="Cambria" panose="02040503050406030204" pitchFamily="18" charset="0"/>
                <a:cs typeface="Arial" panose="020B0604020202020204" pitchFamily="34" charset="0"/>
              </a:rPr>
              <a:t>Bahnhofstraße 27</a:t>
            </a:r>
            <a:br>
              <a:rPr lang="de-DE" sz="863" dirty="0">
                <a:latin typeface="Arial" panose="020B0604020202020204" pitchFamily="34" charset="0"/>
                <a:ea typeface="Cambria" panose="02040503050406030204" pitchFamily="18" charset="0"/>
                <a:cs typeface="Arial" panose="020B0604020202020204" pitchFamily="34" charset="0"/>
              </a:rPr>
            </a:br>
            <a:r>
              <a:rPr lang="de-DE" sz="863" dirty="0">
                <a:latin typeface="Arial" panose="020B0604020202020204" pitchFamily="34" charset="0"/>
                <a:ea typeface="Cambria" panose="02040503050406030204" pitchFamily="18" charset="0"/>
                <a:cs typeface="Arial" panose="020B0604020202020204" pitchFamily="34" charset="0"/>
              </a:rPr>
              <a:t>98763 Großstadt (Thür.)</a:t>
            </a:r>
          </a:p>
          <a:p>
            <a:endParaRPr lang="de-DE" sz="863" dirty="0">
              <a:latin typeface="Arial" panose="020B0604020202020204" pitchFamily="34" charset="0"/>
              <a:ea typeface="Cambria" panose="02040503050406030204" pitchFamily="18" charset="0"/>
              <a:cs typeface="Arial" panose="020B0604020202020204" pitchFamily="34" charset="0"/>
            </a:endParaRPr>
          </a:p>
        </p:txBody>
      </p:sp>
      <p:sp>
        <p:nvSpPr>
          <p:cNvPr id="21" name="Textfeld 20">
            <a:extLst>
              <a:ext uri="{FF2B5EF4-FFF2-40B4-BE49-F238E27FC236}">
                <a16:creationId xmlns:a16="http://schemas.microsoft.com/office/drawing/2014/main" id="{F53DC4DC-5CA2-8ED9-2EA5-BE1F0327EA7B}"/>
              </a:ext>
            </a:extLst>
          </p:cNvPr>
          <p:cNvSpPr txBox="1"/>
          <p:nvPr userDrawn="1"/>
        </p:nvSpPr>
        <p:spPr>
          <a:xfrm>
            <a:off x="247000" y="3249871"/>
            <a:ext cx="3258795" cy="889090"/>
          </a:xfrm>
          <a:prstGeom prst="rect">
            <a:avLst/>
          </a:prstGeom>
          <a:noFill/>
        </p:spPr>
        <p:txBody>
          <a:bodyPr wrap="square" rtlCol="0">
            <a:spAutoFit/>
          </a:bodyPr>
          <a:lstStyle/>
          <a:p>
            <a:pPr algn="r"/>
            <a:r>
              <a:rPr lang="de-DE" sz="863" dirty="0">
                <a:latin typeface="Arial" panose="020B0604020202020204" pitchFamily="34" charset="0"/>
                <a:ea typeface="Cambria" panose="02040503050406030204" pitchFamily="18" charset="0"/>
                <a:cs typeface="Arial" panose="020B0604020202020204" pitchFamily="34" charset="0"/>
              </a:rPr>
              <a:t>27.07.2023</a:t>
            </a:r>
          </a:p>
          <a:p>
            <a:pPr algn="r"/>
            <a:endParaRPr lang="de-DE" sz="863" dirty="0">
              <a:latin typeface="Arial" panose="020B0604020202020204" pitchFamily="34" charset="0"/>
              <a:ea typeface="Cambria" panose="02040503050406030204" pitchFamily="18" charset="0"/>
              <a:cs typeface="Arial" panose="020B0604020202020204" pitchFamily="34" charset="0"/>
            </a:endParaRPr>
          </a:p>
          <a:p>
            <a:pPr algn="r"/>
            <a:r>
              <a:rPr lang="de-DE" sz="863" dirty="0">
                <a:latin typeface="Arial" panose="020B0604020202020204" pitchFamily="34" charset="0"/>
                <a:ea typeface="Cambria" panose="02040503050406030204" pitchFamily="18" charset="0"/>
                <a:cs typeface="Arial" panose="020B0604020202020204" pitchFamily="34" charset="0"/>
              </a:rPr>
              <a:t>12345678903</a:t>
            </a:r>
          </a:p>
          <a:p>
            <a:pPr algn="r"/>
            <a:r>
              <a:rPr lang="de-DE" sz="863" dirty="0">
                <a:latin typeface="Arial" panose="020B0604020202020204" pitchFamily="34" charset="0"/>
                <a:ea typeface="Cambria" panose="02040503050406030204" pitchFamily="18" charset="0"/>
                <a:cs typeface="Arial" panose="020B0604020202020204" pitchFamily="34" charset="0"/>
              </a:rPr>
              <a:t>0123</a:t>
            </a:r>
          </a:p>
          <a:p>
            <a:pPr algn="r"/>
            <a:r>
              <a:rPr lang="de-DE" sz="863" dirty="0">
                <a:latin typeface="Arial" panose="020B0604020202020204" pitchFamily="34" charset="0"/>
                <a:ea typeface="Cambria" panose="02040503050406030204" pitchFamily="18" charset="0"/>
                <a:cs typeface="Arial" panose="020B0604020202020204" pitchFamily="34" charset="0"/>
              </a:rPr>
              <a:t>17.03.1991</a:t>
            </a:r>
          </a:p>
          <a:p>
            <a:pPr algn="r"/>
            <a:r>
              <a:rPr lang="de-DE" sz="863" dirty="0">
                <a:latin typeface="Arial" panose="020B0604020202020204" pitchFamily="34" charset="0"/>
                <a:ea typeface="Cambria" panose="02040503050406030204" pitchFamily="18" charset="0"/>
                <a:cs typeface="Arial" panose="020B0604020202020204" pitchFamily="34" charset="0"/>
              </a:rPr>
              <a:t>TRA-XX1769e072243_789</a:t>
            </a:r>
          </a:p>
        </p:txBody>
      </p:sp>
      <p:sp>
        <p:nvSpPr>
          <p:cNvPr id="22" name="Textfeld 21">
            <a:extLst>
              <a:ext uri="{FF2B5EF4-FFF2-40B4-BE49-F238E27FC236}">
                <a16:creationId xmlns:a16="http://schemas.microsoft.com/office/drawing/2014/main" id="{29835423-7070-3D3F-AF71-C1002D841611}"/>
              </a:ext>
            </a:extLst>
          </p:cNvPr>
          <p:cNvSpPr txBox="1"/>
          <p:nvPr userDrawn="1"/>
        </p:nvSpPr>
        <p:spPr>
          <a:xfrm>
            <a:off x="247000" y="4554942"/>
            <a:ext cx="3258795" cy="1021883"/>
          </a:xfrm>
          <a:prstGeom prst="rect">
            <a:avLst/>
          </a:prstGeom>
          <a:noFill/>
        </p:spPr>
        <p:txBody>
          <a:bodyPr wrap="square" rtlCol="0">
            <a:spAutoFit/>
          </a:bodyPr>
          <a:lstStyle/>
          <a:p>
            <a:pPr algn="r"/>
            <a:endParaRPr lang="de-DE" sz="863" dirty="0">
              <a:latin typeface="Arial" panose="020B0604020202020204" pitchFamily="34" charset="0"/>
              <a:ea typeface="Cambria" panose="02040503050406030204" pitchFamily="18" charset="0"/>
              <a:cs typeface="Arial" panose="020B0604020202020204" pitchFamily="34" charset="0"/>
            </a:endParaRPr>
          </a:p>
          <a:p>
            <a:pPr algn="r"/>
            <a:endParaRPr lang="de-DE" sz="863" dirty="0">
              <a:latin typeface="Arial" panose="020B0604020202020204" pitchFamily="34" charset="0"/>
              <a:ea typeface="Cambria" panose="02040503050406030204" pitchFamily="18" charset="0"/>
              <a:cs typeface="Arial" panose="020B0604020202020204" pitchFamily="34" charset="0"/>
            </a:endParaRPr>
          </a:p>
          <a:p>
            <a:pPr algn="r"/>
            <a:r>
              <a:rPr lang="de-DE" sz="863" dirty="0">
                <a:latin typeface="Arial" panose="020B0604020202020204" pitchFamily="34" charset="0"/>
                <a:ea typeface="Cambria" panose="02040503050406030204" pitchFamily="18" charset="0"/>
                <a:cs typeface="Arial" panose="020B0604020202020204" pitchFamily="34" charset="0"/>
              </a:rPr>
              <a:t>1 / -</a:t>
            </a:r>
          </a:p>
          <a:p>
            <a:pPr algn="r"/>
            <a:r>
              <a:rPr lang="de-DE" sz="863" dirty="0">
                <a:latin typeface="Arial" panose="020B0604020202020204" pitchFamily="34" charset="0"/>
                <a:ea typeface="Cambria" panose="02040503050406030204" pitchFamily="18" charset="0"/>
                <a:cs typeface="Arial" panose="020B0604020202020204" pitchFamily="34" charset="0"/>
              </a:rPr>
              <a:t>0,5</a:t>
            </a:r>
          </a:p>
          <a:p>
            <a:pPr algn="r"/>
            <a:r>
              <a:rPr lang="de-DE" sz="863" dirty="0">
                <a:latin typeface="Arial" panose="020B0604020202020204" pitchFamily="34" charset="0"/>
                <a:ea typeface="Cambria" panose="02040503050406030204" pitchFamily="18" charset="0"/>
                <a:cs typeface="Arial" panose="020B0604020202020204" pitchFamily="34" charset="0"/>
              </a:rPr>
              <a:t>-</a:t>
            </a:r>
          </a:p>
          <a:p>
            <a:pPr algn="r"/>
            <a:r>
              <a:rPr lang="de-DE" sz="863" dirty="0">
                <a:latin typeface="Arial" panose="020B0604020202020204" pitchFamily="34" charset="0"/>
                <a:ea typeface="Cambria" panose="02040503050406030204" pitchFamily="18" charset="0"/>
                <a:cs typeface="Arial" panose="020B0604020202020204" pitchFamily="34" charset="0"/>
              </a:rPr>
              <a:t>-</a:t>
            </a:r>
          </a:p>
          <a:p>
            <a:pPr algn="r"/>
            <a:r>
              <a:rPr lang="de-DE" sz="863" dirty="0">
                <a:latin typeface="Arial" panose="020B0604020202020204" pitchFamily="34" charset="0"/>
                <a:ea typeface="Cambria" panose="02040503050406030204" pitchFamily="18" charset="0"/>
                <a:cs typeface="Arial" panose="020B0604020202020204" pitchFamily="34" charset="0"/>
              </a:rPr>
              <a:t>ohne</a:t>
            </a:r>
          </a:p>
        </p:txBody>
      </p:sp>
    </p:spTree>
    <p:extLst>
      <p:ext uri="{BB962C8B-B14F-4D97-AF65-F5344CB8AC3E}">
        <p14:creationId xmlns:p14="http://schemas.microsoft.com/office/powerpoint/2010/main" val="302367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2.2 4/4">
    <p:spTree>
      <p:nvGrpSpPr>
        <p:cNvPr id="1" name=""/>
        <p:cNvGrpSpPr/>
        <p:nvPr/>
      </p:nvGrpSpPr>
      <p:grpSpPr>
        <a:xfrm>
          <a:off x="0" y="0"/>
          <a:ext cx="0" cy="0"/>
          <a:chOff x="0" y="0"/>
          <a:chExt cx="0" cy="0"/>
        </a:xfrm>
      </p:grpSpPr>
      <p:sp>
        <p:nvSpPr>
          <p:cNvPr id="7" name="Rechteck: abgerundete Ecken 6">
            <a:extLst>
              <a:ext uri="{FF2B5EF4-FFF2-40B4-BE49-F238E27FC236}">
                <a16:creationId xmlns:a16="http://schemas.microsoft.com/office/drawing/2014/main" id="{498587ED-C4E3-FDF2-909B-774DB4677B80}"/>
              </a:ext>
            </a:extLst>
          </p:cNvPr>
          <p:cNvSpPr/>
          <p:nvPr userDrawn="1"/>
        </p:nvSpPr>
        <p:spPr>
          <a:xfrm>
            <a:off x="634556" y="10018149"/>
            <a:ext cx="990000" cy="355969"/>
          </a:xfrm>
          <a:prstGeom prst="roundRect">
            <a:avLst>
              <a:gd name="adj" fmla="val 50000"/>
            </a:avLst>
          </a:prstGeom>
          <a:solidFill>
            <a:srgbClr val="05C9D3"/>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SE-2.2 4/4</a:t>
            </a:r>
          </a:p>
        </p:txBody>
      </p:sp>
      <p:grpSp>
        <p:nvGrpSpPr>
          <p:cNvPr id="8" name="Gruppieren 7">
            <a:extLst>
              <a:ext uri="{FF2B5EF4-FFF2-40B4-BE49-F238E27FC236}">
                <a16:creationId xmlns:a16="http://schemas.microsoft.com/office/drawing/2014/main" id="{A89C43AB-1687-8781-3026-D66343B4853C}"/>
              </a:ext>
            </a:extLst>
          </p:cNvPr>
          <p:cNvGrpSpPr>
            <a:grpSpLocks/>
          </p:cNvGrpSpPr>
          <p:nvPr userDrawn="1"/>
        </p:nvGrpSpPr>
        <p:grpSpPr>
          <a:xfrm>
            <a:off x="1709850" y="10063692"/>
            <a:ext cx="1069511" cy="253546"/>
            <a:chOff x="4740892" y="3380559"/>
            <a:chExt cx="716795" cy="169928"/>
          </a:xfrm>
        </p:grpSpPr>
        <p:pic>
          <p:nvPicPr>
            <p:cNvPr id="9" name="Grafik 8">
              <a:extLst>
                <a:ext uri="{FF2B5EF4-FFF2-40B4-BE49-F238E27FC236}">
                  <a16:creationId xmlns:a16="http://schemas.microsoft.com/office/drawing/2014/main" id="{EF6474DD-5802-279C-5E6A-A75D630B4D8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42151" y="3420042"/>
              <a:ext cx="615536" cy="90000"/>
            </a:xfrm>
            <a:prstGeom prst="rect">
              <a:avLst/>
            </a:prstGeom>
          </p:spPr>
        </p:pic>
        <p:sp>
          <p:nvSpPr>
            <p:cNvPr id="10" name="Textfeld 9">
              <a:extLst>
                <a:ext uri="{FF2B5EF4-FFF2-40B4-BE49-F238E27FC236}">
                  <a16:creationId xmlns:a16="http://schemas.microsoft.com/office/drawing/2014/main" id="{E8F50035-26A1-3C8C-E43D-5012D0A68DF4}"/>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
        <p:nvSpPr>
          <p:cNvPr id="15" name="Textfeld 14">
            <a:extLst>
              <a:ext uri="{FF2B5EF4-FFF2-40B4-BE49-F238E27FC236}">
                <a16:creationId xmlns:a16="http://schemas.microsoft.com/office/drawing/2014/main" id="{01967862-F9BF-F226-156B-A7E1899E7A55}"/>
              </a:ext>
            </a:extLst>
          </p:cNvPr>
          <p:cNvSpPr txBox="1"/>
          <p:nvPr userDrawn="1"/>
        </p:nvSpPr>
        <p:spPr>
          <a:xfrm>
            <a:off x="350730" y="280549"/>
            <a:ext cx="7026433" cy="515847"/>
          </a:xfrm>
          <a:prstGeom prst="rect">
            <a:avLst/>
          </a:prstGeom>
          <a:noFill/>
        </p:spPr>
        <p:txBody>
          <a:bodyPr wrap="square" rtlCol="0">
            <a:spAutoFit/>
          </a:bodyPr>
          <a:lstStyle/>
          <a:p>
            <a:r>
              <a:rPr lang="de-DE" sz="1619" b="1" spc="22" dirty="0">
                <a:latin typeface="Arial" panose="020B0604020202020204" pitchFamily="34" charset="0"/>
                <a:ea typeface="Cambria" panose="02040503050406030204" pitchFamily="18" charset="0"/>
                <a:cs typeface="Arial" panose="020B0604020202020204" pitchFamily="34" charset="0"/>
              </a:rPr>
              <a:t>Ausdruck der elektronischen Lohnsteuerbescheinigung für 2023</a:t>
            </a:r>
            <a:br>
              <a:rPr lang="de-DE" sz="1133" b="1" spc="22" dirty="0">
                <a:latin typeface="Arial" panose="020B0604020202020204" pitchFamily="34" charset="0"/>
                <a:ea typeface="Cambria" panose="02040503050406030204" pitchFamily="18" charset="0"/>
                <a:cs typeface="Arial" panose="020B0604020202020204" pitchFamily="34" charset="0"/>
              </a:rPr>
            </a:br>
            <a:r>
              <a:rPr lang="de-DE" sz="1133" spc="22" dirty="0">
                <a:latin typeface="Arial" panose="020B0604020202020204" pitchFamily="34" charset="0"/>
                <a:ea typeface="Cambria" panose="02040503050406030204" pitchFamily="18" charset="0"/>
                <a:cs typeface="Arial" panose="020B0604020202020204" pitchFamily="34" charset="0"/>
              </a:rPr>
              <a:t>Nachstehende Daten wurden maschinell an die Finanzverwaltung übertragen.</a:t>
            </a:r>
            <a:endParaRPr lang="de-DE" sz="863" spc="22" dirty="0">
              <a:latin typeface="Arial" panose="020B0604020202020204" pitchFamily="34" charset="0"/>
              <a:ea typeface="Cambria" panose="02040503050406030204" pitchFamily="18" charset="0"/>
              <a:cs typeface="Arial" panose="020B0604020202020204" pitchFamily="34" charset="0"/>
            </a:endParaRPr>
          </a:p>
        </p:txBody>
      </p:sp>
      <p:graphicFrame>
        <p:nvGraphicFramePr>
          <p:cNvPr id="16" name="Tabelle 6">
            <a:extLst>
              <a:ext uri="{FF2B5EF4-FFF2-40B4-BE49-F238E27FC236}">
                <a16:creationId xmlns:a16="http://schemas.microsoft.com/office/drawing/2014/main" id="{C0403330-1980-8633-8A7F-FEBD0B5E629C}"/>
              </a:ext>
            </a:extLst>
          </p:cNvPr>
          <p:cNvGraphicFramePr>
            <a:graphicFrameLocks noGrp="1"/>
          </p:cNvGraphicFramePr>
          <p:nvPr userDrawn="1">
            <p:extLst>
              <p:ext uri="{D42A27DB-BD31-4B8C-83A1-F6EECF244321}">
                <p14:modId xmlns:p14="http://schemas.microsoft.com/office/powerpoint/2010/main" val="1021902191"/>
              </p:ext>
            </p:extLst>
          </p:nvPr>
        </p:nvGraphicFramePr>
        <p:xfrm>
          <a:off x="3694014" y="1086855"/>
          <a:ext cx="3474797" cy="8995748"/>
        </p:xfrm>
        <a:graphic>
          <a:graphicData uri="http://schemas.openxmlformats.org/drawingml/2006/table">
            <a:tbl>
              <a:tblPr bandRow="1">
                <a:tableStyleId>{5C22544A-7EE6-4342-B048-85BDC9FD1C3A}</a:tableStyleId>
              </a:tblPr>
              <a:tblGrid>
                <a:gridCol w="623229">
                  <a:extLst>
                    <a:ext uri="{9D8B030D-6E8A-4147-A177-3AD203B41FA5}">
                      <a16:colId xmlns:a16="http://schemas.microsoft.com/office/drawing/2014/main" val="1460911609"/>
                    </a:ext>
                  </a:extLst>
                </a:gridCol>
                <a:gridCol w="1647573">
                  <a:extLst>
                    <a:ext uri="{9D8B030D-6E8A-4147-A177-3AD203B41FA5}">
                      <a16:colId xmlns:a16="http://schemas.microsoft.com/office/drawing/2014/main" val="3018081702"/>
                    </a:ext>
                  </a:extLst>
                </a:gridCol>
                <a:gridCol w="941455">
                  <a:extLst>
                    <a:ext uri="{9D8B030D-6E8A-4147-A177-3AD203B41FA5}">
                      <a16:colId xmlns:a16="http://schemas.microsoft.com/office/drawing/2014/main" val="4265076038"/>
                    </a:ext>
                  </a:extLst>
                </a:gridCol>
                <a:gridCol w="262540">
                  <a:extLst>
                    <a:ext uri="{9D8B030D-6E8A-4147-A177-3AD203B41FA5}">
                      <a16:colId xmlns:a16="http://schemas.microsoft.com/office/drawing/2014/main" val="484315755"/>
                    </a:ext>
                  </a:extLst>
                </a:gridCol>
              </a:tblGrid>
              <a:tr h="180938">
                <a:tc gridSpan="2">
                  <a:txBody>
                    <a:bodyPr/>
                    <a:lstStyle/>
                    <a:p>
                      <a:r>
                        <a:rPr lang="de-DE" sz="500" dirty="0">
                          <a:latin typeface="Arial" panose="020B0604020202020204" pitchFamily="34" charset="0"/>
                          <a:cs typeface="Arial" panose="020B0604020202020204" pitchFamily="34" charset="0"/>
                        </a:rPr>
                        <a:t>1. Bescheinigungszeitraum</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gridSpan="2">
                  <a:txBody>
                    <a:bodyPr/>
                    <a:lstStyle/>
                    <a:p>
                      <a:r>
                        <a:rPr lang="de-DE" sz="500" dirty="0">
                          <a:latin typeface="Arial" panose="020B0604020202020204" pitchFamily="34" charset="0"/>
                          <a:cs typeface="Arial" panose="020B0604020202020204" pitchFamily="34" charset="0"/>
                        </a:rPr>
                        <a:t>01.07. – 31.12.</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sz="500" dirty="0">
                        <a:latin typeface="Arial" panose="020B0604020202020204" pitchFamily="34" charset="0"/>
                        <a:cs typeface="Arial" panose="020B0604020202020204" pitchFamily="34" charset="0"/>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18651566"/>
                  </a:ext>
                </a:extLst>
              </a:tr>
              <a:tr h="180938">
                <a:tc gridSpan="2">
                  <a:txBody>
                    <a:bodyPr/>
                    <a:lstStyle/>
                    <a:p>
                      <a:r>
                        <a:rPr lang="de-DE" sz="500" dirty="0">
                          <a:latin typeface="Arial" panose="020B0604020202020204" pitchFamily="34" charset="0"/>
                          <a:cs typeface="Arial" panose="020B0604020202020204" pitchFamily="34" charset="0"/>
                        </a:rPr>
                        <a:t>2. Zeiträume ohne Anspruch auf Arbeitslohn</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gridSpan="2">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sz="500" dirty="0">
                        <a:latin typeface="Arial" panose="020B0604020202020204" pitchFamily="34" charset="0"/>
                        <a:cs typeface="Arial" panose="020B0604020202020204" pitchFamily="34" charset="0"/>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64590234"/>
                  </a:ext>
                </a:extLst>
              </a:tr>
              <a:tr h="180938">
                <a:tc gridSpan="2">
                  <a:txBody>
                    <a:bodyPr/>
                    <a:lstStyle/>
                    <a:p>
                      <a:r>
                        <a:rPr lang="de-DE" sz="500" dirty="0">
                          <a:latin typeface="Arial" panose="020B0604020202020204" pitchFamily="34" charset="0"/>
                          <a:cs typeface="Arial" panose="020B0604020202020204" pitchFamily="34" charset="0"/>
                        </a:rPr>
                        <a:t>Großbuchstaben (S, M, F, FR)</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gridSpan="2">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sz="500" dirty="0">
                        <a:latin typeface="Arial" panose="020B0604020202020204" pitchFamily="34" charset="0"/>
                        <a:cs typeface="Arial" panose="020B0604020202020204" pitchFamily="34" charset="0"/>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5845033"/>
                  </a:ext>
                </a:extLst>
              </a:tr>
              <a:tr h="180938">
                <a:tc gridSpan="2">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sz="500" dirty="0">
                        <a:latin typeface="Arial" panose="020B0604020202020204" pitchFamily="34" charset="0"/>
                        <a:cs typeface="Arial" panose="020B0604020202020204" pitchFamily="34" charset="0"/>
                      </a:endParaRPr>
                    </a:p>
                  </a:txBody>
                  <a:tcPr marL="45720" marR="4572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solidFill>
                  </a:tcPr>
                </a:tc>
                <a:tc>
                  <a:txBody>
                    <a:bodyPr/>
                    <a:lstStyle/>
                    <a:p>
                      <a:pPr algn="ctr"/>
                      <a:r>
                        <a:rPr lang="de-DE" sz="500" dirty="0">
                          <a:latin typeface="Arial" panose="020B0604020202020204" pitchFamily="34" charset="0"/>
                          <a:cs typeface="Arial" panose="020B0604020202020204" pitchFamily="34" charset="0"/>
                        </a:rPr>
                        <a:t>EUR</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ctr"/>
                      <a:r>
                        <a:rPr lang="de-DE" sz="500" dirty="0">
                          <a:latin typeface="Arial" panose="020B0604020202020204" pitchFamily="34" charset="0"/>
                          <a:cs typeface="Arial" panose="020B0604020202020204" pitchFamily="34" charset="0"/>
                        </a:rPr>
                        <a:t>Ct</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3457253"/>
                  </a:ext>
                </a:extLst>
              </a:tr>
              <a:tr h="180938">
                <a:tc gridSpan="2">
                  <a:txBody>
                    <a:bodyPr/>
                    <a:lstStyle/>
                    <a:p>
                      <a:r>
                        <a:rPr lang="de-DE" sz="500" dirty="0">
                          <a:latin typeface="Arial" panose="020B0604020202020204" pitchFamily="34" charset="0"/>
                          <a:cs typeface="Arial" panose="020B0604020202020204" pitchFamily="34" charset="0"/>
                        </a:rPr>
                        <a:t>3. Bruttolohn einschl. Sachbezüge ohne 9. und 10.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r>
                        <a:rPr lang="de-DE" sz="500" dirty="0">
                          <a:latin typeface="Arial" panose="020B0604020202020204" pitchFamily="34" charset="0"/>
                          <a:cs typeface="Arial" panose="020B0604020202020204" pitchFamily="34" charset="0"/>
                        </a:rPr>
                        <a:t>17.400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00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5514629"/>
                  </a:ext>
                </a:extLst>
              </a:tr>
              <a:tr h="180938">
                <a:tc gridSpan="2">
                  <a:txBody>
                    <a:bodyPr/>
                    <a:lstStyle/>
                    <a:p>
                      <a:r>
                        <a:rPr lang="de-DE" sz="500" dirty="0">
                          <a:latin typeface="Arial" panose="020B0604020202020204" pitchFamily="34" charset="0"/>
                          <a:cs typeface="Arial" panose="020B0604020202020204" pitchFamily="34" charset="0"/>
                        </a:rPr>
                        <a:t>4. Einbehaltene Lohnsteuer von 3.</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r>
                        <a:rPr lang="de-DE" sz="500" dirty="0">
                          <a:latin typeface="Arial" panose="020B0604020202020204" pitchFamily="34" charset="0"/>
                          <a:cs typeface="Arial" panose="020B0604020202020204" pitchFamily="34" charset="0"/>
                        </a:rPr>
                        <a:t>1.917</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a:latin typeface="Arial" panose="020B0604020202020204" pitchFamily="34" charset="0"/>
                          <a:cs typeface="Arial" panose="020B0604020202020204" pitchFamily="34" charset="0"/>
                        </a:rPr>
                        <a:t>0</a:t>
                      </a:r>
                      <a:r>
                        <a:rPr lang="de-DE" sz="500" dirty="0">
                          <a:latin typeface="Arial" panose="020B0604020202020204" pitchFamily="34" charset="0"/>
                          <a:cs typeface="Arial" panose="020B0604020202020204" pitchFamily="34" charset="0"/>
                        </a:rPr>
                        <a:t>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58347293"/>
                  </a:ext>
                </a:extLst>
              </a:tr>
              <a:tr h="180938">
                <a:tc gridSpan="2">
                  <a:txBody>
                    <a:bodyPr/>
                    <a:lstStyle/>
                    <a:p>
                      <a:r>
                        <a:rPr lang="de-DE" sz="500" dirty="0">
                          <a:latin typeface="Arial" panose="020B0604020202020204" pitchFamily="34" charset="0"/>
                          <a:cs typeface="Arial" panose="020B0604020202020204" pitchFamily="34" charset="0"/>
                        </a:rPr>
                        <a:t>5. Einbehaltener Solidaritätszuschlag von 3.</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36233538"/>
                  </a:ext>
                </a:extLst>
              </a:tr>
              <a:tr h="180938">
                <a:tc gridSpan="2">
                  <a:txBody>
                    <a:bodyPr/>
                    <a:lstStyle/>
                    <a:p>
                      <a:r>
                        <a:rPr lang="de-DE" sz="500" dirty="0">
                          <a:latin typeface="Arial" panose="020B0604020202020204" pitchFamily="34" charset="0"/>
                          <a:cs typeface="Arial" panose="020B0604020202020204" pitchFamily="34" charset="0"/>
                        </a:rPr>
                        <a:t>6. Einbehaltene Kirchensteuer des Arbeitnehmers von 3.</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96687855"/>
                  </a:ext>
                </a:extLst>
              </a:tr>
              <a:tr h="268412">
                <a:tc gridSpan="2">
                  <a:txBody>
                    <a:bodyPr/>
                    <a:lstStyle/>
                    <a:p>
                      <a:r>
                        <a:rPr lang="de-DE" sz="500" dirty="0">
                          <a:latin typeface="Arial" panose="020B0604020202020204" pitchFamily="34" charset="0"/>
                          <a:cs typeface="Arial" panose="020B0604020202020204" pitchFamily="34" charset="0"/>
                        </a:rPr>
                        <a:t>7. Einbehaltene Kirchensteuer des Ehegatten/Lebenspartners von 3. (nur bei Konfessionsverschiedenheit)</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03396516"/>
                  </a:ext>
                </a:extLst>
              </a:tr>
              <a:tr h="180938">
                <a:tc gridSpan="2">
                  <a:txBody>
                    <a:bodyPr/>
                    <a:lstStyle/>
                    <a:p>
                      <a:r>
                        <a:rPr lang="de-DE" sz="500" dirty="0">
                          <a:latin typeface="Arial" panose="020B0604020202020204" pitchFamily="34" charset="0"/>
                          <a:cs typeface="Arial" panose="020B0604020202020204" pitchFamily="34" charset="0"/>
                        </a:rPr>
                        <a:t>8. In 3. enthaltene Versorgungsbezüge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49323363"/>
                  </a:ext>
                </a:extLst>
              </a:tr>
              <a:tr h="180938">
                <a:tc gridSpan="2">
                  <a:txBody>
                    <a:bodyPr/>
                    <a:lstStyle/>
                    <a:p>
                      <a:r>
                        <a:rPr lang="de-DE" sz="500" dirty="0">
                          <a:latin typeface="Arial" panose="020B0604020202020204" pitchFamily="34" charset="0"/>
                          <a:cs typeface="Arial" panose="020B0604020202020204" pitchFamily="34" charset="0"/>
                        </a:rPr>
                        <a:t>9. Ermäßigt besteuerter Arbeitslohn für mehrere Kalenderjahre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56729165"/>
                  </a:ext>
                </a:extLst>
              </a:tr>
              <a:tr h="180938">
                <a:tc gridSpan="2">
                  <a:txBody>
                    <a:bodyPr/>
                    <a:lstStyle/>
                    <a:p>
                      <a:r>
                        <a:rPr lang="de-DE" sz="500" dirty="0">
                          <a:latin typeface="Arial" panose="020B0604020202020204" pitchFamily="34" charset="0"/>
                          <a:cs typeface="Arial" panose="020B0604020202020204" pitchFamily="34" charset="0"/>
                        </a:rPr>
                        <a:t>10. Ermäßigt besteuerte Versorgungsbezüge für mehrere Kalenderjahre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93508758"/>
                  </a:ext>
                </a:extLst>
              </a:tr>
              <a:tr h="180938">
                <a:tc gridSpan="2">
                  <a:txBody>
                    <a:bodyPr/>
                    <a:lstStyle/>
                    <a:p>
                      <a:r>
                        <a:rPr lang="de-DE" sz="500" dirty="0">
                          <a:latin typeface="Arial" panose="020B0604020202020204" pitchFamily="34" charset="0"/>
                          <a:cs typeface="Arial" panose="020B0604020202020204" pitchFamily="34" charset="0"/>
                        </a:rPr>
                        <a:t>11. Einbehaltene Lohnsteuer von 9. und 10.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1195445"/>
                  </a:ext>
                </a:extLst>
              </a:tr>
              <a:tr h="180938">
                <a:tc gridSpan="2">
                  <a:txBody>
                    <a:bodyPr/>
                    <a:lstStyle/>
                    <a:p>
                      <a:r>
                        <a:rPr lang="de-DE" sz="500" dirty="0">
                          <a:latin typeface="Arial" panose="020B0604020202020204" pitchFamily="34" charset="0"/>
                          <a:cs typeface="Arial" panose="020B0604020202020204" pitchFamily="34" charset="0"/>
                        </a:rPr>
                        <a:t>12. Einbehaltener Solidaritätszuschlag von 9. und 10.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47904248"/>
                  </a:ext>
                </a:extLst>
              </a:tr>
              <a:tr h="180938">
                <a:tc gridSpan="2">
                  <a:txBody>
                    <a:bodyPr/>
                    <a:lstStyle/>
                    <a:p>
                      <a:r>
                        <a:rPr lang="de-DE" sz="500" dirty="0">
                          <a:latin typeface="Arial" panose="020B0604020202020204" pitchFamily="34" charset="0"/>
                          <a:cs typeface="Arial" panose="020B0604020202020204" pitchFamily="34" charset="0"/>
                        </a:rPr>
                        <a:t>13. Einbehaltene Kirchensteuer des Arbeitnehmers von 9. und 10.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78525292"/>
                  </a:ext>
                </a:extLst>
              </a:tr>
              <a:tr h="268412">
                <a:tc gridSpan="2">
                  <a:txBody>
                    <a:bodyPr/>
                    <a:lstStyle/>
                    <a:p>
                      <a:r>
                        <a:rPr lang="de-DE" sz="500" dirty="0">
                          <a:latin typeface="Arial" panose="020B0604020202020204" pitchFamily="34" charset="0"/>
                          <a:cs typeface="Arial" panose="020B0604020202020204" pitchFamily="34" charset="0"/>
                        </a:rPr>
                        <a:t>14. Einbehaltene Kirchensteuer des Ehegatten/Lebenspartners von 9. und 10. (nur bei Konfessionsverschiedenheit)</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820458"/>
                  </a:ext>
                </a:extLst>
              </a:tr>
              <a:tr h="357883">
                <a:tc gridSpan="2">
                  <a:txBody>
                    <a:bodyPr/>
                    <a:lstStyle/>
                    <a:p>
                      <a:r>
                        <a:rPr lang="de-DE" sz="500" dirty="0">
                          <a:latin typeface="Arial" panose="020B0604020202020204" pitchFamily="34" charset="0"/>
                          <a:cs typeface="Arial" panose="020B0604020202020204" pitchFamily="34" charset="0"/>
                        </a:rPr>
                        <a:t>15. (Saison-)Kurzarbeitergeld, Zuschuss zum Mutterschaftsgeld, Verdienstausfallentschädigung (Infektionsschutzgesetz), Aufstockungsbetrag und Altersteilzeitzuschlag</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4899380"/>
                  </a:ext>
                </a:extLst>
              </a:tr>
              <a:tr h="268412">
                <a:tc rowSpan="2">
                  <a:txBody>
                    <a:bodyPr/>
                    <a:lstStyle/>
                    <a:p>
                      <a:r>
                        <a:rPr lang="de-DE" sz="500" dirty="0">
                          <a:latin typeface="Arial" panose="020B0604020202020204" pitchFamily="34" charset="0"/>
                          <a:cs typeface="Arial" panose="020B0604020202020204" pitchFamily="34" charset="0"/>
                        </a:rPr>
                        <a:t>16. Steuerfreier Arbeitslohn nach</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a:latin typeface="Arial" panose="020B0604020202020204" pitchFamily="34" charset="0"/>
                          <a:cs typeface="Arial" panose="020B0604020202020204" pitchFamily="34" charset="0"/>
                        </a:rPr>
                        <a:t>a) Doppelbesteuerungsabkommen (DBA)</a:t>
                      </a:r>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79571390"/>
                  </a:ext>
                </a:extLst>
              </a:tr>
              <a:tr h="180938">
                <a:tc vMerge="1">
                  <a:txBody>
                    <a:bodyPr/>
                    <a:lstStyle/>
                    <a:p>
                      <a:endParaRPr lang="de-DE" sz="500" dirty="0">
                        <a:latin typeface="Arial" panose="020B0604020202020204" pitchFamily="34" charset="0"/>
                        <a:cs typeface="Arial" panose="020B0604020202020204" pitchFamily="34" charset="0"/>
                      </a:endParaRPr>
                    </a:p>
                  </a:txBody>
                  <a:tcPr marL="45720" marR="45720"/>
                </a:tc>
                <a:tc>
                  <a:txBody>
                    <a:bodyPr/>
                    <a:lstStyle/>
                    <a:p>
                      <a:r>
                        <a:rPr lang="de-DE" sz="500" dirty="0">
                          <a:latin typeface="Arial" panose="020B0604020202020204" pitchFamily="34" charset="0"/>
                          <a:cs typeface="Arial" panose="020B0604020202020204" pitchFamily="34" charset="0"/>
                        </a:rPr>
                        <a:t>b) Auslangstätigkeitserlass</a:t>
                      </a:r>
                      <a:endParaRPr lang="de-DE" sz="1600" dirty="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87548081"/>
                  </a:ext>
                </a:extLst>
              </a:tr>
              <a:tr h="268412">
                <a:tc gridSpan="2">
                  <a:txBody>
                    <a:bodyPr/>
                    <a:lstStyle/>
                    <a:p>
                      <a:r>
                        <a:rPr lang="de-DE" sz="500" dirty="0">
                          <a:latin typeface="Arial" panose="020B0604020202020204" pitchFamily="34" charset="0"/>
                          <a:cs typeface="Arial" panose="020B0604020202020204" pitchFamily="34" charset="0"/>
                        </a:rPr>
                        <a:t>17. Steuerfreie Arbeitgeberleistungen, die auf die Entfernungspauschale anzurechnen sind</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67826298"/>
                  </a:ext>
                </a:extLst>
              </a:tr>
              <a:tr h="268412">
                <a:tc gridSpan="2">
                  <a:txBody>
                    <a:bodyPr/>
                    <a:lstStyle/>
                    <a:p>
                      <a:r>
                        <a:rPr lang="de-DE" sz="500" dirty="0">
                          <a:latin typeface="Arial" panose="020B0604020202020204" pitchFamily="34" charset="0"/>
                          <a:cs typeface="Arial" panose="020B0604020202020204" pitchFamily="34" charset="0"/>
                        </a:rPr>
                        <a:t>18. Pauschal mit 15 % besteuerte Arbeitgeberleistungen für Fahrten zwischen Wohnung und erster Tätigkeitsstätte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39869784"/>
                  </a:ext>
                </a:extLst>
              </a:tr>
              <a:tr h="268412">
                <a:tc gridSpan="2">
                  <a:txBody>
                    <a:bodyPr/>
                    <a:lstStyle/>
                    <a:p>
                      <a:r>
                        <a:rPr lang="de-DE" sz="500" dirty="0">
                          <a:latin typeface="Arial" panose="020B0604020202020204" pitchFamily="34" charset="0"/>
                          <a:cs typeface="Arial" panose="020B0604020202020204" pitchFamily="34" charset="0"/>
                        </a:rPr>
                        <a:t>19. Steuerpflichtige Entschädigungen und Arbeitslohn für mehrere Kalenderjahre, die nicht ermäßigt besteuert wurden – in 3. enthalten</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45174638"/>
                  </a:ext>
                </a:extLst>
              </a:tr>
              <a:tr h="180938">
                <a:tc gridSpan="2">
                  <a:txBody>
                    <a:bodyPr/>
                    <a:lstStyle/>
                    <a:p>
                      <a:r>
                        <a:rPr lang="de-DE" sz="500" dirty="0">
                          <a:latin typeface="Arial" panose="020B0604020202020204" pitchFamily="34" charset="0"/>
                          <a:cs typeface="Arial" panose="020B0604020202020204" pitchFamily="34" charset="0"/>
                        </a:rPr>
                        <a:t>20. Steuerfreie Verpflegungszuschüsse bei Auswärtstätigkeit</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71615513"/>
                  </a:ext>
                </a:extLst>
              </a:tr>
              <a:tr h="180938">
                <a:tc gridSpan="2">
                  <a:txBody>
                    <a:bodyPr/>
                    <a:lstStyle/>
                    <a:p>
                      <a:r>
                        <a:rPr lang="de-DE" sz="500" dirty="0">
                          <a:latin typeface="Arial" panose="020B0604020202020204" pitchFamily="34" charset="0"/>
                          <a:cs typeface="Arial" panose="020B0604020202020204" pitchFamily="34" charset="0"/>
                        </a:rPr>
                        <a:t>21. Steuerfreie Arbeitgeberleistungen bei doppelter Haushaltsführung</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33404859"/>
                  </a:ext>
                </a:extLst>
              </a:tr>
              <a:tr h="268412">
                <a:tc rowSpan="2">
                  <a:txBody>
                    <a:bodyPr/>
                    <a:lstStyle/>
                    <a:p>
                      <a:r>
                        <a:rPr lang="de-DE" sz="500" dirty="0">
                          <a:latin typeface="Arial" panose="020B0604020202020204" pitchFamily="34" charset="0"/>
                          <a:cs typeface="Arial" panose="020B0604020202020204" pitchFamily="34" charset="0"/>
                        </a:rPr>
                        <a:t>22. Arbeitgeber-anteil/-zuschuss</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a:latin typeface="Arial" panose="020B0604020202020204" pitchFamily="34" charset="0"/>
                          <a:cs typeface="Arial" panose="020B0604020202020204" pitchFamily="34" charset="0"/>
                        </a:rPr>
                        <a:t>a) zur gesetzlichen Rentenversicherung</a:t>
                      </a:r>
                      <a:endParaRPr lang="de-DE" sz="16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1.618</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20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67028269"/>
                  </a:ext>
                </a:extLst>
              </a:tr>
              <a:tr h="268412">
                <a:tc vMerge="1">
                  <a:txBody>
                    <a:bodyPr/>
                    <a:lstStyle/>
                    <a:p>
                      <a:endParaRPr lang="de-DE" sz="500" dirty="0">
                        <a:latin typeface="Arial" panose="020B0604020202020204" pitchFamily="34" charset="0"/>
                        <a:cs typeface="Arial" panose="020B0604020202020204" pitchFamily="34" charset="0"/>
                      </a:endParaRPr>
                    </a:p>
                  </a:txBody>
                  <a:tcPr marL="45720" marR="45720"/>
                </a:tc>
                <a:tc>
                  <a:txBody>
                    <a:bodyPr/>
                    <a:lstStyle/>
                    <a:p>
                      <a:r>
                        <a:rPr lang="de-DE" sz="500">
                          <a:latin typeface="Arial" panose="020B0604020202020204" pitchFamily="34" charset="0"/>
                          <a:cs typeface="Arial" panose="020B0604020202020204" pitchFamily="34" charset="0"/>
                        </a:rPr>
                        <a:t>b) an berufsständische Versorgungseinrichtungen</a:t>
                      </a:r>
                      <a:endParaRPr lang="de-DE" sz="16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36775726"/>
                  </a:ext>
                </a:extLst>
              </a:tr>
              <a:tr h="180938">
                <a:tc rowSpan="2">
                  <a:txBody>
                    <a:bodyPr/>
                    <a:lstStyle/>
                    <a:p>
                      <a:r>
                        <a:rPr lang="de-DE" sz="500" dirty="0">
                          <a:latin typeface="Arial" panose="020B0604020202020204" pitchFamily="34" charset="0"/>
                          <a:cs typeface="Arial" panose="020B0604020202020204" pitchFamily="34" charset="0"/>
                        </a:rPr>
                        <a:t>23. Arbeitnehmer-anteil</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a:latin typeface="Arial" panose="020B0604020202020204" pitchFamily="34" charset="0"/>
                          <a:cs typeface="Arial" panose="020B0604020202020204" pitchFamily="34" charset="0"/>
                        </a:rPr>
                        <a:t>a) zur gesetzlichen Rentenversicherung</a:t>
                      </a:r>
                      <a:endParaRPr lang="de-DE" sz="16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1.618</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20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97357704"/>
                  </a:ext>
                </a:extLst>
              </a:tr>
              <a:tr h="268412">
                <a:tc vMerge="1">
                  <a:txBody>
                    <a:bodyPr/>
                    <a:lstStyle/>
                    <a:p>
                      <a:endParaRPr lang="de-DE" sz="500" dirty="0">
                        <a:latin typeface="Arial" panose="020B0604020202020204" pitchFamily="34" charset="0"/>
                        <a:cs typeface="Arial" panose="020B0604020202020204" pitchFamily="34" charset="0"/>
                      </a:endParaRPr>
                    </a:p>
                  </a:txBody>
                  <a:tcPr marL="45720" marR="45720"/>
                </a:tc>
                <a:tc>
                  <a:txBody>
                    <a:bodyPr/>
                    <a:lstStyle/>
                    <a:p>
                      <a:r>
                        <a:rPr lang="de-DE" sz="500">
                          <a:latin typeface="Arial" panose="020B0604020202020204" pitchFamily="34" charset="0"/>
                          <a:cs typeface="Arial" panose="020B0604020202020204" pitchFamily="34" charset="0"/>
                        </a:rPr>
                        <a:t>b) an berufsständische Versorgungseinrichtungen</a:t>
                      </a:r>
                      <a:endParaRPr lang="de-DE" sz="16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6252"/>
                  </a:ext>
                </a:extLst>
              </a:tr>
              <a:tr h="268412">
                <a:tc rowSpan="3">
                  <a:txBody>
                    <a:bodyPr/>
                    <a:lstStyle/>
                    <a:p>
                      <a:r>
                        <a:rPr lang="de-DE" sz="500" dirty="0">
                          <a:latin typeface="Arial" panose="020B0604020202020204" pitchFamily="34" charset="0"/>
                          <a:cs typeface="Arial" panose="020B0604020202020204" pitchFamily="34" charset="0"/>
                        </a:rPr>
                        <a:t>24. Steuerfreie Arbeitgeber-zuschüsse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a:latin typeface="Arial" panose="020B0604020202020204" pitchFamily="34" charset="0"/>
                          <a:cs typeface="Arial" panose="020B0604020202020204" pitchFamily="34" charset="0"/>
                        </a:rPr>
                        <a:t>a) zur gesetzlichen Krankenversicherung</a:t>
                      </a:r>
                      <a:endParaRPr lang="de-DE" sz="16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30479967"/>
                  </a:ext>
                </a:extLst>
              </a:tr>
              <a:tr h="180938">
                <a:tc vMerge="1">
                  <a:txBody>
                    <a:bodyPr/>
                    <a:lstStyle/>
                    <a:p>
                      <a:endParaRPr lang="de-DE" sz="500" dirty="0">
                        <a:latin typeface="Arial" panose="020B0604020202020204" pitchFamily="34" charset="0"/>
                        <a:cs typeface="Arial" panose="020B0604020202020204" pitchFamily="34" charset="0"/>
                      </a:endParaRPr>
                    </a:p>
                  </a:txBody>
                  <a:tcPr marL="45720" marR="45720"/>
                </a:tc>
                <a:tc>
                  <a:txBody>
                    <a:bodyPr/>
                    <a:lstStyle/>
                    <a:p>
                      <a:r>
                        <a:rPr lang="de-DE" sz="500">
                          <a:latin typeface="Arial" panose="020B0604020202020204" pitchFamily="34" charset="0"/>
                          <a:cs typeface="Arial" panose="020B0604020202020204" pitchFamily="34" charset="0"/>
                        </a:rPr>
                        <a:t>b) zur privaten Krankenversicherung</a:t>
                      </a:r>
                      <a:endParaRPr lang="de-DE" sz="160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77780635"/>
                  </a:ext>
                </a:extLst>
              </a:tr>
              <a:tr h="180938">
                <a:tc vMerge="1">
                  <a:txBody>
                    <a:bodyPr/>
                    <a:lstStyle/>
                    <a:p>
                      <a:endParaRPr lang="de-DE" sz="500" dirty="0">
                        <a:latin typeface="Arial" panose="020B0604020202020204" pitchFamily="34" charset="0"/>
                        <a:cs typeface="Arial" panose="020B0604020202020204" pitchFamily="34" charset="0"/>
                      </a:endParaRPr>
                    </a:p>
                  </a:txBody>
                  <a:tcPr marL="45720" marR="45720"/>
                </a:tc>
                <a:tc>
                  <a:txBody>
                    <a:bodyPr/>
                    <a:lstStyle/>
                    <a:p>
                      <a:r>
                        <a:rPr lang="de-DE" sz="500" dirty="0">
                          <a:latin typeface="Arial" panose="020B0604020202020204" pitchFamily="34" charset="0"/>
                          <a:cs typeface="Arial" panose="020B0604020202020204" pitchFamily="34" charset="0"/>
                        </a:rPr>
                        <a:t>c) zur gesetzlichen Pflegeversicherung</a:t>
                      </a:r>
                      <a:endParaRPr lang="de-DE" sz="1600" dirty="0"/>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96005485"/>
                  </a:ext>
                </a:extLst>
              </a:tr>
              <a:tr h="180938">
                <a:tc gridSpan="2">
                  <a:txBody>
                    <a:bodyPr/>
                    <a:lstStyle/>
                    <a:p>
                      <a:r>
                        <a:rPr lang="de-DE" sz="500" dirty="0">
                          <a:latin typeface="Arial" panose="020B0604020202020204" pitchFamily="34" charset="0"/>
                          <a:cs typeface="Arial" panose="020B0604020202020204" pitchFamily="34" charset="0"/>
                        </a:rPr>
                        <a:t>25. Arbeitnehmerbeiträge zur gesetzlichen Krankenversicherung</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r>
                        <a:rPr lang="de-DE" sz="500" dirty="0">
                          <a:latin typeface="Arial" panose="020B0604020202020204" pitchFamily="34" charset="0"/>
                          <a:cs typeface="Arial" panose="020B0604020202020204" pitchFamily="34" charset="0"/>
                        </a:rPr>
                        <a:t>1.409</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40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36569231"/>
                  </a:ext>
                </a:extLst>
              </a:tr>
              <a:tr h="180938">
                <a:tc gridSpan="2">
                  <a:txBody>
                    <a:bodyPr/>
                    <a:lstStyle/>
                    <a:p>
                      <a:r>
                        <a:rPr lang="de-DE" sz="500" dirty="0">
                          <a:latin typeface="Arial" panose="020B0604020202020204" pitchFamily="34" charset="0"/>
                          <a:cs typeface="Arial" panose="020B0604020202020204" pitchFamily="34" charset="0"/>
                        </a:rPr>
                        <a:t>26. Arbeitnehmerbeiträge zur sozialen Pflegeversicherung</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r>
                        <a:rPr lang="de-DE" sz="500" dirty="0">
                          <a:latin typeface="Arial" panose="020B0604020202020204" pitchFamily="34" charset="0"/>
                          <a:cs typeface="Arial" panose="020B0604020202020204" pitchFamily="34" charset="0"/>
                        </a:rPr>
                        <a:t>295</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80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28470245"/>
                  </a:ext>
                </a:extLst>
              </a:tr>
              <a:tr h="180938">
                <a:tc gridSpan="2">
                  <a:txBody>
                    <a:bodyPr/>
                    <a:lstStyle/>
                    <a:p>
                      <a:r>
                        <a:rPr lang="de-DE" sz="500" dirty="0">
                          <a:latin typeface="Arial" panose="020B0604020202020204" pitchFamily="34" charset="0"/>
                          <a:cs typeface="Arial" panose="020B0604020202020204" pitchFamily="34" charset="0"/>
                        </a:rPr>
                        <a:t>27. Arbeitnehmerbeiträge zur Arbeitslosenversicherung</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r>
                        <a:rPr lang="de-DE" sz="500" dirty="0">
                          <a:latin typeface="Arial" panose="020B0604020202020204" pitchFamily="34" charset="0"/>
                          <a:cs typeface="Arial" panose="020B0604020202020204" pitchFamily="34" charset="0"/>
                        </a:rPr>
                        <a:t>226</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r>
                        <a:rPr lang="de-DE" sz="500" dirty="0">
                          <a:latin typeface="Arial" panose="020B0604020202020204" pitchFamily="34" charset="0"/>
                          <a:cs typeface="Arial" panose="020B0604020202020204" pitchFamily="34" charset="0"/>
                        </a:rPr>
                        <a:t>20</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65548546"/>
                  </a:ext>
                </a:extLst>
              </a:tr>
              <a:tr h="268412">
                <a:tc gridSpan="2">
                  <a:txBody>
                    <a:bodyPr/>
                    <a:lstStyle/>
                    <a:p>
                      <a:r>
                        <a:rPr lang="de-DE" sz="500" dirty="0">
                          <a:latin typeface="Arial" panose="020B0604020202020204" pitchFamily="34" charset="0"/>
                          <a:cs typeface="Arial" panose="020B0604020202020204" pitchFamily="34" charset="0"/>
                        </a:rPr>
                        <a:t>28. Beiträge zur privaten Kranken- und Pflege-Pflichtversicherung oder Mindestvorsorgepauschale</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55476657"/>
                  </a:ext>
                </a:extLst>
              </a:tr>
              <a:tr h="180938">
                <a:tc gridSpan="2">
                  <a:txBody>
                    <a:bodyPr/>
                    <a:lstStyle/>
                    <a:p>
                      <a:r>
                        <a:rPr lang="de-DE" sz="500" dirty="0">
                          <a:latin typeface="Arial" panose="020B0604020202020204" pitchFamily="34" charset="0"/>
                          <a:cs typeface="Arial" panose="020B0604020202020204" pitchFamily="34" charset="0"/>
                        </a:rPr>
                        <a:t>29. Bemessungsgrundlage für den Versorgungsfreibetrag zu 8.</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42361929"/>
                  </a:ext>
                </a:extLst>
              </a:tr>
              <a:tr h="263183">
                <a:tc gridSpan="2">
                  <a:txBody>
                    <a:bodyPr/>
                    <a:lstStyle/>
                    <a:p>
                      <a:r>
                        <a:rPr lang="de-DE" sz="500" dirty="0">
                          <a:latin typeface="Arial" panose="020B0604020202020204" pitchFamily="34" charset="0"/>
                          <a:cs typeface="Arial" panose="020B0604020202020204" pitchFamily="34" charset="0"/>
                        </a:rPr>
                        <a:t>30. Maßgebendes Kalenderjahr des Versorgungsbeginns zu 8. und/oder 9.</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1134443"/>
                  </a:ext>
                </a:extLst>
              </a:tr>
              <a:tr h="268412">
                <a:tc gridSpan="2">
                  <a:txBody>
                    <a:bodyPr/>
                    <a:lstStyle/>
                    <a:p>
                      <a:r>
                        <a:rPr lang="de-DE" sz="500" dirty="0">
                          <a:latin typeface="Arial" panose="020B0604020202020204" pitchFamily="34" charset="0"/>
                          <a:cs typeface="Arial" panose="020B0604020202020204" pitchFamily="34" charset="0"/>
                        </a:rPr>
                        <a:t>31. Zu 8. bei unterjähriger Zahlung: Erster und letzter Monat, für de Versorgungsbezüge gezahlt wurden</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29917751"/>
                  </a:ext>
                </a:extLst>
              </a:tr>
              <a:tr h="268412">
                <a:tc gridSpan="2">
                  <a:txBody>
                    <a:bodyPr/>
                    <a:lstStyle/>
                    <a:p>
                      <a:r>
                        <a:rPr lang="de-DE" sz="500" dirty="0">
                          <a:latin typeface="Arial" panose="020B0604020202020204" pitchFamily="34" charset="0"/>
                          <a:cs typeface="Arial" panose="020B0604020202020204" pitchFamily="34" charset="0"/>
                        </a:rPr>
                        <a:t>32. Sterbegeld; Kapitalauszahlungen/Abfindungen und Nach-zahlungen von Versorgungsbezügen – in 3. und 8. enthalten</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44235921"/>
                  </a:ext>
                </a:extLst>
              </a:tr>
              <a:tr h="180938">
                <a:tc gridSpan="2">
                  <a:txBody>
                    <a:bodyPr/>
                    <a:lstStyle/>
                    <a:p>
                      <a:r>
                        <a:rPr lang="de-DE" sz="500" dirty="0">
                          <a:latin typeface="Arial" panose="020B0604020202020204" pitchFamily="34" charset="0"/>
                          <a:cs typeface="Arial" panose="020B0604020202020204" pitchFamily="34" charset="0"/>
                        </a:rPr>
                        <a:t>33. Ausgezahltes Kindergeld</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57142688"/>
                  </a:ext>
                </a:extLst>
              </a:tr>
              <a:tr h="180938">
                <a:tc gridSpan="2">
                  <a:txBody>
                    <a:bodyPr/>
                    <a:lstStyle/>
                    <a:p>
                      <a:r>
                        <a:rPr lang="de-DE" sz="500" dirty="0">
                          <a:latin typeface="Arial" panose="020B0604020202020204" pitchFamily="34" charset="0"/>
                          <a:cs typeface="Arial" panose="020B0604020202020204" pitchFamily="34" charset="0"/>
                        </a:rPr>
                        <a:t>34. Freibetrag DBA Türkei</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de-DE" sz="500" dirty="0">
                        <a:latin typeface="Arial" panose="020B0604020202020204" pitchFamily="34" charset="0"/>
                        <a:cs typeface="Arial" panose="020B0604020202020204" pitchFamily="34" charset="0"/>
                      </a:endParaRP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76026862"/>
                  </a:ext>
                </a:extLst>
              </a:tr>
              <a:tr h="180938">
                <a:tc gridSpan="4">
                  <a:txBody>
                    <a:bodyPr/>
                    <a:lstStyle/>
                    <a:p>
                      <a:r>
                        <a:rPr lang="de-DE" sz="500" dirty="0">
                          <a:latin typeface="Arial" panose="020B0604020202020204" pitchFamily="34" charset="0"/>
                          <a:cs typeface="Arial" panose="020B0604020202020204" pitchFamily="34" charset="0"/>
                        </a:rPr>
                        <a:t>Finanzamt Kleinstadt 1234</a:t>
                      </a:r>
                    </a:p>
                  </a:txBody>
                  <a:tcPr marL="49347" marR="49347" marT="49347" marB="49347">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lang="de-DE"/>
                    </a:p>
                  </a:txBody>
                  <a:tcPr/>
                </a:tc>
                <a:tc hMerge="1">
                  <a:txBody>
                    <a:bodyPr/>
                    <a:lstStyle/>
                    <a:p>
                      <a:endParaRPr lang="de-DE" sz="900" dirty="0"/>
                    </a:p>
                  </a:txBody>
                  <a:tcPr/>
                </a:tc>
                <a:tc hMerge="1">
                  <a:txBody>
                    <a:bodyPr/>
                    <a:lstStyle/>
                    <a:p>
                      <a:endParaRPr lang="de-DE" sz="900" dirty="0"/>
                    </a:p>
                  </a:txBody>
                  <a:tcPr/>
                </a:tc>
                <a:extLst>
                  <a:ext uri="{0D108BD9-81ED-4DB2-BD59-A6C34878D82A}">
                    <a16:rowId xmlns:a16="http://schemas.microsoft.com/office/drawing/2014/main" val="3813346057"/>
                  </a:ext>
                </a:extLst>
              </a:tr>
            </a:tbl>
          </a:graphicData>
        </a:graphic>
      </p:graphicFrame>
      <p:sp>
        <p:nvSpPr>
          <p:cNvPr id="17" name="Textfeld 16">
            <a:extLst>
              <a:ext uri="{FF2B5EF4-FFF2-40B4-BE49-F238E27FC236}">
                <a16:creationId xmlns:a16="http://schemas.microsoft.com/office/drawing/2014/main" id="{49A6D32D-3780-08E0-EA29-B4E511979A47}"/>
              </a:ext>
            </a:extLst>
          </p:cNvPr>
          <p:cNvSpPr txBox="1"/>
          <p:nvPr userDrawn="1"/>
        </p:nvSpPr>
        <p:spPr>
          <a:xfrm>
            <a:off x="804475" y="1518164"/>
            <a:ext cx="2143845" cy="623504"/>
          </a:xfrm>
          <a:prstGeom prst="rect">
            <a:avLst/>
          </a:prstGeom>
          <a:noFill/>
        </p:spPr>
        <p:txBody>
          <a:bodyPr wrap="square" rtlCol="0">
            <a:spAutoFit/>
          </a:bodyPr>
          <a:lstStyle/>
          <a:p>
            <a:r>
              <a:rPr lang="de-DE" sz="863" dirty="0">
                <a:latin typeface="Arial" panose="020B0604020202020204" pitchFamily="34" charset="0"/>
                <a:ea typeface="Cambria" panose="02040503050406030204" pitchFamily="18" charset="0"/>
                <a:cs typeface="Arial" panose="020B0604020202020204" pitchFamily="34" charset="0"/>
              </a:rPr>
              <a:t>Herr</a:t>
            </a:r>
            <a:br>
              <a:rPr lang="de-DE" sz="863" b="1" dirty="0">
                <a:latin typeface="Arial" panose="020B0604020202020204" pitchFamily="34" charset="0"/>
                <a:ea typeface="Cambria" panose="02040503050406030204" pitchFamily="18" charset="0"/>
                <a:cs typeface="Arial" panose="020B0604020202020204" pitchFamily="34" charset="0"/>
              </a:rPr>
            </a:br>
            <a:r>
              <a:rPr lang="de-DE" sz="863" b="1" dirty="0">
                <a:latin typeface="Arial" panose="020B0604020202020204" pitchFamily="34" charset="0"/>
                <a:ea typeface="Cambria" panose="02040503050406030204" pitchFamily="18" charset="0"/>
                <a:cs typeface="Arial" panose="020B0604020202020204" pitchFamily="34" charset="0"/>
              </a:rPr>
              <a:t>Andreas Drei</a:t>
            </a:r>
          </a:p>
          <a:p>
            <a:r>
              <a:rPr lang="de-DE" sz="863" b="1" dirty="0">
                <a:latin typeface="Arial" panose="020B0604020202020204" pitchFamily="34" charset="0"/>
                <a:ea typeface="Cambria" panose="02040503050406030204" pitchFamily="18" charset="0"/>
                <a:cs typeface="Arial" panose="020B0604020202020204" pitchFamily="34" charset="0"/>
              </a:rPr>
              <a:t>Schlossgasse 4</a:t>
            </a:r>
          </a:p>
          <a:p>
            <a:r>
              <a:rPr lang="de-DE" sz="863" b="1" dirty="0">
                <a:latin typeface="Arial" panose="020B0604020202020204" pitchFamily="34" charset="0"/>
                <a:ea typeface="Cambria" panose="02040503050406030204" pitchFamily="18" charset="0"/>
                <a:cs typeface="Arial" panose="020B0604020202020204" pitchFamily="34" charset="0"/>
              </a:rPr>
              <a:t>98763 Großstadt (Thür.)</a:t>
            </a:r>
          </a:p>
        </p:txBody>
      </p:sp>
      <p:sp>
        <p:nvSpPr>
          <p:cNvPr id="18" name="Textfeld 17">
            <a:extLst>
              <a:ext uri="{FF2B5EF4-FFF2-40B4-BE49-F238E27FC236}">
                <a16:creationId xmlns:a16="http://schemas.microsoft.com/office/drawing/2014/main" id="{2F161D9D-C01D-384E-DE9D-82D155C248DA}"/>
              </a:ext>
            </a:extLst>
          </p:cNvPr>
          <p:cNvSpPr txBox="1"/>
          <p:nvPr userDrawn="1"/>
        </p:nvSpPr>
        <p:spPr>
          <a:xfrm>
            <a:off x="435218" y="3249871"/>
            <a:ext cx="3258795" cy="889090"/>
          </a:xfrm>
          <a:prstGeom prst="rect">
            <a:avLst/>
          </a:prstGeom>
          <a:noFill/>
        </p:spPr>
        <p:txBody>
          <a:bodyPr wrap="square" rtlCol="0">
            <a:spAutoFit/>
          </a:bodyPr>
          <a:lstStyle/>
          <a:p>
            <a:pPr algn="just"/>
            <a:r>
              <a:rPr lang="de-DE" sz="863" dirty="0">
                <a:latin typeface="Arial" panose="020B0604020202020204" pitchFamily="34" charset="0"/>
                <a:ea typeface="Cambria" panose="02040503050406030204" pitchFamily="18" charset="0"/>
                <a:cs typeface="Arial" panose="020B0604020202020204" pitchFamily="34" charset="0"/>
              </a:rPr>
              <a:t>Datum		</a:t>
            </a:r>
          </a:p>
          <a:p>
            <a:pPr algn="just"/>
            <a:r>
              <a:rPr lang="de-DE" sz="863" dirty="0" err="1">
                <a:latin typeface="Arial" panose="020B0604020202020204" pitchFamily="34" charset="0"/>
                <a:ea typeface="Cambria" panose="02040503050406030204" pitchFamily="18" charset="0"/>
                <a:cs typeface="Arial" panose="020B0604020202020204" pitchFamily="34" charset="0"/>
              </a:rPr>
              <a:t>eTIN</a:t>
            </a:r>
            <a:endParaRPr lang="de-DE" sz="863" dirty="0">
              <a:latin typeface="Arial" panose="020B0604020202020204" pitchFamily="34" charset="0"/>
              <a:ea typeface="Cambria" panose="02040503050406030204" pitchFamily="18" charset="0"/>
              <a:cs typeface="Arial" panose="020B0604020202020204" pitchFamily="34" charset="0"/>
            </a:endParaRPr>
          </a:p>
          <a:p>
            <a:pPr algn="just"/>
            <a:r>
              <a:rPr lang="de-DE" sz="863" dirty="0">
                <a:latin typeface="Arial" panose="020B0604020202020204" pitchFamily="34" charset="0"/>
                <a:ea typeface="Cambria" panose="02040503050406030204" pitchFamily="18" charset="0"/>
                <a:cs typeface="Arial" panose="020B0604020202020204" pitchFamily="34" charset="0"/>
              </a:rPr>
              <a:t>Identifikationsnummer		</a:t>
            </a:r>
          </a:p>
          <a:p>
            <a:pPr algn="just"/>
            <a:r>
              <a:rPr lang="de-DE" sz="863" dirty="0">
                <a:latin typeface="Arial" panose="020B0604020202020204" pitchFamily="34" charset="0"/>
                <a:ea typeface="Cambria" panose="02040503050406030204" pitchFamily="18" charset="0"/>
                <a:cs typeface="Arial" panose="020B0604020202020204" pitchFamily="34" charset="0"/>
              </a:rPr>
              <a:t>Personalnummer		</a:t>
            </a:r>
          </a:p>
          <a:p>
            <a:pPr algn="just"/>
            <a:r>
              <a:rPr lang="de-DE" sz="863" dirty="0">
                <a:latin typeface="Arial" panose="020B0604020202020204" pitchFamily="34" charset="0"/>
                <a:ea typeface="Cambria" panose="02040503050406030204" pitchFamily="18" charset="0"/>
                <a:cs typeface="Arial" panose="020B0604020202020204" pitchFamily="34" charset="0"/>
              </a:rPr>
              <a:t>Geburtsdatum		</a:t>
            </a:r>
          </a:p>
          <a:p>
            <a:pPr algn="just"/>
            <a:r>
              <a:rPr lang="de-DE" sz="863" dirty="0">
                <a:latin typeface="Arial" panose="020B0604020202020204" pitchFamily="34" charset="0"/>
                <a:ea typeface="Cambria" panose="02040503050406030204" pitchFamily="18" charset="0"/>
                <a:cs typeface="Arial" panose="020B0604020202020204" pitchFamily="34" charset="0"/>
              </a:rPr>
              <a:t>Transferticket		</a:t>
            </a:r>
          </a:p>
        </p:txBody>
      </p:sp>
      <p:sp>
        <p:nvSpPr>
          <p:cNvPr id="19" name="Textfeld 18">
            <a:extLst>
              <a:ext uri="{FF2B5EF4-FFF2-40B4-BE49-F238E27FC236}">
                <a16:creationId xmlns:a16="http://schemas.microsoft.com/office/drawing/2014/main" id="{44482FCB-5FE2-586E-B463-95C7A04968C8}"/>
              </a:ext>
            </a:extLst>
          </p:cNvPr>
          <p:cNvSpPr txBox="1"/>
          <p:nvPr userDrawn="1"/>
        </p:nvSpPr>
        <p:spPr>
          <a:xfrm>
            <a:off x="435218" y="4554943"/>
            <a:ext cx="3258795" cy="1021883"/>
          </a:xfrm>
          <a:prstGeom prst="rect">
            <a:avLst/>
          </a:prstGeom>
          <a:noFill/>
        </p:spPr>
        <p:txBody>
          <a:bodyPr wrap="square" rtlCol="0">
            <a:spAutoFit/>
          </a:bodyPr>
          <a:lstStyle/>
          <a:p>
            <a:r>
              <a:rPr lang="de-DE" sz="863" b="1" dirty="0">
                <a:latin typeface="Arial" panose="020B0604020202020204" pitchFamily="34" charset="0"/>
                <a:ea typeface="Cambria" panose="02040503050406030204" pitchFamily="18" charset="0"/>
                <a:cs typeface="Arial" panose="020B0604020202020204" pitchFamily="34" charset="0"/>
              </a:rPr>
              <a:t>Dem Lohnsteuerabzug wurden im letzten Lohnzahlungszeitraum zugrunde gelegt:</a:t>
            </a:r>
          </a:p>
          <a:p>
            <a:r>
              <a:rPr lang="de-DE" sz="863" dirty="0">
                <a:latin typeface="Arial" panose="020B0604020202020204" pitchFamily="34" charset="0"/>
                <a:ea typeface="Cambria" panose="02040503050406030204" pitchFamily="18" charset="0"/>
                <a:cs typeface="Arial" panose="020B0604020202020204" pitchFamily="34" charset="0"/>
              </a:rPr>
              <a:t>Steuerklasse / Faktor	</a:t>
            </a:r>
          </a:p>
          <a:p>
            <a:r>
              <a:rPr lang="de-DE" sz="863" dirty="0">
                <a:latin typeface="Arial" panose="020B0604020202020204" pitchFamily="34" charset="0"/>
                <a:ea typeface="Cambria" panose="02040503050406030204" pitchFamily="18" charset="0"/>
                <a:cs typeface="Arial" panose="020B0604020202020204" pitchFamily="34" charset="0"/>
              </a:rPr>
              <a:t>Zahl der Kinderfreibeträge</a:t>
            </a:r>
          </a:p>
          <a:p>
            <a:r>
              <a:rPr lang="de-DE" sz="863" dirty="0">
                <a:latin typeface="Arial" panose="020B0604020202020204" pitchFamily="34" charset="0"/>
                <a:ea typeface="Cambria" panose="02040503050406030204" pitchFamily="18" charset="0"/>
                <a:cs typeface="Arial" panose="020B0604020202020204" pitchFamily="34" charset="0"/>
              </a:rPr>
              <a:t>Steuerfreier Jahresbetrag</a:t>
            </a:r>
          </a:p>
          <a:p>
            <a:r>
              <a:rPr lang="de-DE" sz="863" dirty="0">
                <a:latin typeface="Arial" panose="020B0604020202020204" pitchFamily="34" charset="0"/>
                <a:ea typeface="Cambria" panose="02040503050406030204" pitchFamily="18" charset="0"/>
                <a:cs typeface="Arial" panose="020B0604020202020204" pitchFamily="34" charset="0"/>
              </a:rPr>
              <a:t>Jahreshinzurechnungsbetrag	</a:t>
            </a:r>
          </a:p>
          <a:p>
            <a:r>
              <a:rPr lang="de-DE" sz="863" dirty="0">
                <a:latin typeface="Arial" panose="020B0604020202020204" pitchFamily="34" charset="0"/>
                <a:ea typeface="Cambria" panose="02040503050406030204" pitchFamily="18" charset="0"/>
                <a:cs typeface="Arial" panose="020B0604020202020204" pitchFamily="34" charset="0"/>
              </a:rPr>
              <a:t>Kirchensteuermerkmale	</a:t>
            </a:r>
          </a:p>
        </p:txBody>
      </p:sp>
      <p:sp>
        <p:nvSpPr>
          <p:cNvPr id="20" name="Textfeld 19">
            <a:extLst>
              <a:ext uri="{FF2B5EF4-FFF2-40B4-BE49-F238E27FC236}">
                <a16:creationId xmlns:a16="http://schemas.microsoft.com/office/drawing/2014/main" id="{0EAC4002-0A43-1F85-C099-3748E4EF2F1E}"/>
              </a:ext>
            </a:extLst>
          </p:cNvPr>
          <p:cNvSpPr txBox="1"/>
          <p:nvPr userDrawn="1"/>
        </p:nvSpPr>
        <p:spPr>
          <a:xfrm>
            <a:off x="435218" y="5992891"/>
            <a:ext cx="3258795" cy="1021883"/>
          </a:xfrm>
          <a:prstGeom prst="rect">
            <a:avLst/>
          </a:prstGeom>
          <a:noFill/>
        </p:spPr>
        <p:txBody>
          <a:bodyPr wrap="square" rtlCol="0">
            <a:spAutoFit/>
          </a:bodyPr>
          <a:lstStyle/>
          <a:p>
            <a:r>
              <a:rPr lang="de-DE" sz="863" b="1" dirty="0">
                <a:latin typeface="Arial" panose="020B0604020202020204" pitchFamily="34" charset="0"/>
                <a:ea typeface="Cambria" panose="02040503050406030204" pitchFamily="18" charset="0"/>
                <a:cs typeface="Arial" panose="020B0604020202020204" pitchFamily="34" charset="0"/>
              </a:rPr>
              <a:t>Anschrift und Steuernummer des Arbeitgebers:</a:t>
            </a:r>
          </a:p>
          <a:p>
            <a:r>
              <a:rPr lang="de-DE" sz="863" dirty="0">
                <a:latin typeface="Arial" panose="020B0604020202020204" pitchFamily="34" charset="0"/>
                <a:ea typeface="Cambria" panose="02040503050406030204" pitchFamily="18" charset="0"/>
                <a:cs typeface="Arial" panose="020B0604020202020204" pitchFamily="34" charset="0"/>
              </a:rPr>
              <a:t>Steuernummer: 8765432110</a:t>
            </a:r>
          </a:p>
          <a:p>
            <a:endParaRPr lang="de-DE" sz="863" dirty="0">
              <a:latin typeface="Arial" panose="020B0604020202020204" pitchFamily="34" charset="0"/>
              <a:ea typeface="Cambria" panose="02040503050406030204" pitchFamily="18" charset="0"/>
              <a:cs typeface="Arial" panose="020B0604020202020204" pitchFamily="34" charset="0"/>
            </a:endParaRPr>
          </a:p>
          <a:p>
            <a:r>
              <a:rPr lang="de-DE" sz="863" dirty="0">
                <a:latin typeface="Arial" panose="020B0604020202020204" pitchFamily="34" charset="0"/>
                <a:ea typeface="Cambria" panose="02040503050406030204" pitchFamily="18" charset="0"/>
                <a:cs typeface="Arial" panose="020B0604020202020204" pitchFamily="34" charset="0"/>
              </a:rPr>
              <a:t>Metro Marketing GmbH</a:t>
            </a:r>
            <a:br>
              <a:rPr lang="de-DE" sz="863" dirty="0">
                <a:latin typeface="Arial" panose="020B0604020202020204" pitchFamily="34" charset="0"/>
                <a:ea typeface="Cambria" panose="02040503050406030204" pitchFamily="18" charset="0"/>
                <a:cs typeface="Arial" panose="020B0604020202020204" pitchFamily="34" charset="0"/>
              </a:rPr>
            </a:br>
            <a:r>
              <a:rPr lang="de-DE" sz="863" dirty="0">
                <a:latin typeface="Arial" panose="020B0604020202020204" pitchFamily="34" charset="0"/>
                <a:ea typeface="Cambria" panose="02040503050406030204" pitchFamily="18" charset="0"/>
                <a:cs typeface="Arial" panose="020B0604020202020204" pitchFamily="34" charset="0"/>
              </a:rPr>
              <a:t>Bahnhofstraße 29</a:t>
            </a:r>
            <a:br>
              <a:rPr lang="de-DE" sz="863" dirty="0">
                <a:latin typeface="Arial" panose="020B0604020202020204" pitchFamily="34" charset="0"/>
                <a:ea typeface="Cambria" panose="02040503050406030204" pitchFamily="18" charset="0"/>
                <a:cs typeface="Arial" panose="020B0604020202020204" pitchFamily="34" charset="0"/>
              </a:rPr>
            </a:br>
            <a:r>
              <a:rPr lang="de-DE" sz="863" dirty="0">
                <a:latin typeface="Arial" panose="020B0604020202020204" pitchFamily="34" charset="0"/>
                <a:ea typeface="Cambria" panose="02040503050406030204" pitchFamily="18" charset="0"/>
                <a:cs typeface="Arial" panose="020B0604020202020204" pitchFamily="34" charset="0"/>
              </a:rPr>
              <a:t>98763 Großstadt (Thür.)</a:t>
            </a:r>
          </a:p>
          <a:p>
            <a:endParaRPr lang="de-DE" sz="863" dirty="0">
              <a:latin typeface="Arial" panose="020B0604020202020204" pitchFamily="34" charset="0"/>
              <a:ea typeface="Cambria" panose="02040503050406030204" pitchFamily="18" charset="0"/>
              <a:cs typeface="Arial" panose="020B0604020202020204" pitchFamily="34" charset="0"/>
            </a:endParaRPr>
          </a:p>
        </p:txBody>
      </p:sp>
      <p:sp>
        <p:nvSpPr>
          <p:cNvPr id="21" name="Textfeld 20">
            <a:extLst>
              <a:ext uri="{FF2B5EF4-FFF2-40B4-BE49-F238E27FC236}">
                <a16:creationId xmlns:a16="http://schemas.microsoft.com/office/drawing/2014/main" id="{DCE588B1-9212-AE39-5C0D-FC95C7E8F1C9}"/>
              </a:ext>
            </a:extLst>
          </p:cNvPr>
          <p:cNvSpPr txBox="1"/>
          <p:nvPr userDrawn="1"/>
        </p:nvSpPr>
        <p:spPr>
          <a:xfrm>
            <a:off x="247000" y="3249871"/>
            <a:ext cx="3258795" cy="889090"/>
          </a:xfrm>
          <a:prstGeom prst="rect">
            <a:avLst/>
          </a:prstGeom>
          <a:noFill/>
        </p:spPr>
        <p:txBody>
          <a:bodyPr wrap="square" rtlCol="0">
            <a:spAutoFit/>
          </a:bodyPr>
          <a:lstStyle/>
          <a:p>
            <a:pPr algn="r"/>
            <a:r>
              <a:rPr lang="de-DE" sz="863" dirty="0">
                <a:latin typeface="Arial" panose="020B0604020202020204" pitchFamily="34" charset="0"/>
                <a:ea typeface="Cambria" panose="02040503050406030204" pitchFamily="18" charset="0"/>
                <a:cs typeface="Arial" panose="020B0604020202020204" pitchFamily="34" charset="0"/>
              </a:rPr>
              <a:t>27.01.2024</a:t>
            </a:r>
          </a:p>
          <a:p>
            <a:pPr algn="r"/>
            <a:endParaRPr lang="de-DE" sz="863" dirty="0">
              <a:latin typeface="Arial" panose="020B0604020202020204" pitchFamily="34" charset="0"/>
              <a:ea typeface="Cambria" panose="02040503050406030204" pitchFamily="18" charset="0"/>
              <a:cs typeface="Arial" panose="020B0604020202020204" pitchFamily="34" charset="0"/>
            </a:endParaRPr>
          </a:p>
          <a:p>
            <a:pPr algn="r"/>
            <a:r>
              <a:rPr lang="de-DE" sz="863" dirty="0">
                <a:latin typeface="Arial" panose="020B0604020202020204" pitchFamily="34" charset="0"/>
                <a:ea typeface="Cambria" panose="02040503050406030204" pitchFamily="18" charset="0"/>
                <a:cs typeface="Arial" panose="020B0604020202020204" pitchFamily="34" charset="0"/>
              </a:rPr>
              <a:t>12345678903</a:t>
            </a:r>
          </a:p>
          <a:p>
            <a:pPr algn="r"/>
            <a:r>
              <a:rPr lang="de-DE" sz="863" dirty="0">
                <a:latin typeface="Arial" panose="020B0604020202020204" pitchFamily="34" charset="0"/>
                <a:ea typeface="Cambria" panose="02040503050406030204" pitchFamily="18" charset="0"/>
                <a:cs typeface="Arial" panose="020B0604020202020204" pitchFamily="34" charset="0"/>
              </a:rPr>
              <a:t>0321</a:t>
            </a:r>
          </a:p>
          <a:p>
            <a:pPr algn="r"/>
            <a:r>
              <a:rPr lang="de-DE" sz="863" dirty="0">
                <a:latin typeface="Arial" panose="020B0604020202020204" pitchFamily="34" charset="0"/>
                <a:ea typeface="Cambria" panose="02040503050406030204" pitchFamily="18" charset="0"/>
                <a:cs typeface="Arial" panose="020B0604020202020204" pitchFamily="34" charset="0"/>
              </a:rPr>
              <a:t>17.03.1991</a:t>
            </a:r>
          </a:p>
          <a:p>
            <a:pPr algn="r"/>
            <a:r>
              <a:rPr lang="de-DE" sz="863" dirty="0">
                <a:latin typeface="Arial" panose="020B0604020202020204" pitchFamily="34" charset="0"/>
                <a:ea typeface="Cambria" panose="02040503050406030204" pitchFamily="18" charset="0"/>
                <a:cs typeface="Arial" panose="020B0604020202020204" pitchFamily="34" charset="0"/>
              </a:rPr>
              <a:t>TRA-XX1769e072243_790</a:t>
            </a:r>
          </a:p>
        </p:txBody>
      </p:sp>
      <p:sp>
        <p:nvSpPr>
          <p:cNvPr id="22" name="Textfeld 21">
            <a:extLst>
              <a:ext uri="{FF2B5EF4-FFF2-40B4-BE49-F238E27FC236}">
                <a16:creationId xmlns:a16="http://schemas.microsoft.com/office/drawing/2014/main" id="{59E7B533-80BB-B313-5F03-9B461CDAFC6E}"/>
              </a:ext>
            </a:extLst>
          </p:cNvPr>
          <p:cNvSpPr txBox="1"/>
          <p:nvPr userDrawn="1"/>
        </p:nvSpPr>
        <p:spPr>
          <a:xfrm>
            <a:off x="247000" y="4554942"/>
            <a:ext cx="3258795" cy="1021883"/>
          </a:xfrm>
          <a:prstGeom prst="rect">
            <a:avLst/>
          </a:prstGeom>
          <a:noFill/>
        </p:spPr>
        <p:txBody>
          <a:bodyPr wrap="square" rtlCol="0">
            <a:spAutoFit/>
          </a:bodyPr>
          <a:lstStyle/>
          <a:p>
            <a:pPr algn="r"/>
            <a:endParaRPr lang="de-DE" sz="863" dirty="0">
              <a:latin typeface="Arial" panose="020B0604020202020204" pitchFamily="34" charset="0"/>
              <a:ea typeface="Cambria" panose="02040503050406030204" pitchFamily="18" charset="0"/>
              <a:cs typeface="Arial" panose="020B0604020202020204" pitchFamily="34" charset="0"/>
            </a:endParaRPr>
          </a:p>
          <a:p>
            <a:pPr algn="r"/>
            <a:endParaRPr lang="de-DE" sz="863" dirty="0">
              <a:latin typeface="Arial" panose="020B0604020202020204" pitchFamily="34" charset="0"/>
              <a:ea typeface="Cambria" panose="02040503050406030204" pitchFamily="18" charset="0"/>
              <a:cs typeface="Arial" panose="020B0604020202020204" pitchFamily="34" charset="0"/>
            </a:endParaRPr>
          </a:p>
          <a:p>
            <a:pPr algn="r"/>
            <a:r>
              <a:rPr lang="de-DE" sz="863" dirty="0">
                <a:latin typeface="Arial" panose="020B0604020202020204" pitchFamily="34" charset="0"/>
                <a:ea typeface="Cambria" panose="02040503050406030204" pitchFamily="18" charset="0"/>
                <a:cs typeface="Arial" panose="020B0604020202020204" pitchFamily="34" charset="0"/>
              </a:rPr>
              <a:t>1 / -</a:t>
            </a:r>
          </a:p>
          <a:p>
            <a:pPr algn="r"/>
            <a:r>
              <a:rPr lang="de-DE" sz="863" dirty="0">
                <a:latin typeface="Arial" panose="020B0604020202020204" pitchFamily="34" charset="0"/>
                <a:ea typeface="Cambria" panose="02040503050406030204" pitchFamily="18" charset="0"/>
                <a:cs typeface="Arial" panose="020B0604020202020204" pitchFamily="34" charset="0"/>
              </a:rPr>
              <a:t>0,5</a:t>
            </a:r>
          </a:p>
          <a:p>
            <a:pPr algn="r"/>
            <a:r>
              <a:rPr lang="de-DE" sz="863" dirty="0">
                <a:latin typeface="Arial" panose="020B0604020202020204" pitchFamily="34" charset="0"/>
                <a:ea typeface="Cambria" panose="02040503050406030204" pitchFamily="18" charset="0"/>
                <a:cs typeface="Arial" panose="020B0604020202020204" pitchFamily="34" charset="0"/>
              </a:rPr>
              <a:t>-</a:t>
            </a:r>
          </a:p>
          <a:p>
            <a:pPr algn="r"/>
            <a:r>
              <a:rPr lang="de-DE" sz="863" dirty="0">
                <a:latin typeface="Arial" panose="020B0604020202020204" pitchFamily="34" charset="0"/>
                <a:ea typeface="Cambria" panose="02040503050406030204" pitchFamily="18" charset="0"/>
                <a:cs typeface="Arial" panose="020B0604020202020204" pitchFamily="34" charset="0"/>
              </a:rPr>
              <a:t>-</a:t>
            </a:r>
          </a:p>
          <a:p>
            <a:pPr algn="r"/>
            <a:r>
              <a:rPr lang="de-DE" sz="863" dirty="0">
                <a:latin typeface="Arial" panose="020B0604020202020204" pitchFamily="34" charset="0"/>
                <a:ea typeface="Cambria" panose="02040503050406030204" pitchFamily="18" charset="0"/>
                <a:cs typeface="Arial" panose="020B0604020202020204" pitchFamily="34" charset="0"/>
              </a:rPr>
              <a:t>ohne</a:t>
            </a:r>
          </a:p>
        </p:txBody>
      </p:sp>
    </p:spTree>
    <p:extLst>
      <p:ext uri="{BB962C8B-B14F-4D97-AF65-F5344CB8AC3E}">
        <p14:creationId xmlns:p14="http://schemas.microsoft.com/office/powerpoint/2010/main" val="3772390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2.3 1/3">
    <p:spTree>
      <p:nvGrpSpPr>
        <p:cNvPr id="1" name=""/>
        <p:cNvGrpSpPr/>
        <p:nvPr/>
      </p:nvGrpSpPr>
      <p:grpSpPr>
        <a:xfrm>
          <a:off x="0" y="0"/>
          <a:ext cx="0" cy="0"/>
          <a:chOff x="0" y="0"/>
          <a:chExt cx="0" cy="0"/>
        </a:xfrm>
      </p:grpSpPr>
      <p:sp>
        <p:nvSpPr>
          <p:cNvPr id="2" name="Freihandform: Form 1">
            <a:extLst>
              <a:ext uri="{FF2B5EF4-FFF2-40B4-BE49-F238E27FC236}">
                <a16:creationId xmlns:a16="http://schemas.microsoft.com/office/drawing/2014/main" id="{3F36BDB2-8881-85DD-4C45-C64439FA288B}"/>
              </a:ext>
            </a:extLst>
          </p:cNvPr>
          <p:cNvSpPr/>
          <p:nvPr userDrawn="1"/>
        </p:nvSpPr>
        <p:spPr>
          <a:xfrm flipH="1">
            <a:off x="0" y="7399865"/>
            <a:ext cx="4169277" cy="329194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05C9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Helvetica" panose="020B0604020202020204" pitchFamily="34" charset="0"/>
              <a:ea typeface="Inter" panose="020B0502030000000004" pitchFamily="34" charset="0"/>
              <a:cs typeface="Helvetica" panose="020B0604020202020204" pitchFamily="34" charset="0"/>
            </a:endParaRPr>
          </a:p>
        </p:txBody>
      </p:sp>
      <p:sp>
        <p:nvSpPr>
          <p:cNvPr id="3" name="Rechteck: abgerundete Ecken 2">
            <a:extLst>
              <a:ext uri="{FF2B5EF4-FFF2-40B4-BE49-F238E27FC236}">
                <a16:creationId xmlns:a16="http://schemas.microsoft.com/office/drawing/2014/main" id="{9543E0F5-6559-E559-6392-5E9FAF1C15EC}"/>
              </a:ext>
            </a:extLst>
          </p:cNvPr>
          <p:cNvSpPr/>
          <p:nvPr userDrawn="1"/>
        </p:nvSpPr>
        <p:spPr>
          <a:xfrm>
            <a:off x="5772523" y="389629"/>
            <a:ext cx="990000" cy="355969"/>
          </a:xfrm>
          <a:prstGeom prst="roundRect">
            <a:avLst>
              <a:gd name="adj" fmla="val 50000"/>
            </a:avLst>
          </a:prstGeom>
          <a:solidFill>
            <a:srgbClr val="05C9D3"/>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bg1"/>
                </a:solidFill>
                <a:latin typeface="Helvetica" panose="020B0604020202020204" pitchFamily="34" charset="0"/>
                <a:cs typeface="Helvetica" panose="020B0604020202020204" pitchFamily="34" charset="0"/>
              </a:rPr>
              <a:t>SE-2.3 1/3</a:t>
            </a:r>
          </a:p>
        </p:txBody>
      </p:sp>
      <p:grpSp>
        <p:nvGrpSpPr>
          <p:cNvPr id="4" name="Gruppieren 3">
            <a:extLst>
              <a:ext uri="{FF2B5EF4-FFF2-40B4-BE49-F238E27FC236}">
                <a16:creationId xmlns:a16="http://schemas.microsoft.com/office/drawing/2014/main" id="{5B4D4E33-0C16-310A-1B02-E1369DDE2220}"/>
              </a:ext>
            </a:extLst>
          </p:cNvPr>
          <p:cNvGrpSpPr>
            <a:grpSpLocks/>
          </p:cNvGrpSpPr>
          <p:nvPr userDrawn="1"/>
        </p:nvGrpSpPr>
        <p:grpSpPr>
          <a:xfrm rot="16200000">
            <a:off x="6498246" y="9411823"/>
            <a:ext cx="1069511" cy="253546"/>
            <a:chOff x="4740892" y="3380559"/>
            <a:chExt cx="716795" cy="169928"/>
          </a:xfrm>
        </p:grpSpPr>
        <p:pic>
          <p:nvPicPr>
            <p:cNvPr id="5" name="Grafik 4">
              <a:extLst>
                <a:ext uri="{FF2B5EF4-FFF2-40B4-BE49-F238E27FC236}">
                  <a16:creationId xmlns:a16="http://schemas.microsoft.com/office/drawing/2014/main" id="{2A3609E9-C71F-EACC-D3EB-F7E48BF356E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842151" y="3420042"/>
              <a:ext cx="615536" cy="90000"/>
            </a:xfrm>
            <a:prstGeom prst="rect">
              <a:avLst/>
            </a:prstGeom>
          </p:spPr>
        </p:pic>
        <p:sp>
          <p:nvSpPr>
            <p:cNvPr id="6" name="Textfeld 5">
              <a:extLst>
                <a:ext uri="{FF2B5EF4-FFF2-40B4-BE49-F238E27FC236}">
                  <a16:creationId xmlns:a16="http://schemas.microsoft.com/office/drawing/2014/main" id="{B3AA2099-7865-B9BB-3F71-EF62A272EF0F}"/>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
        <p:nvSpPr>
          <p:cNvPr id="22" name="Rechteck 21">
            <a:extLst>
              <a:ext uri="{FF2B5EF4-FFF2-40B4-BE49-F238E27FC236}">
                <a16:creationId xmlns:a16="http://schemas.microsoft.com/office/drawing/2014/main" id="{1105B80B-C3A2-E48D-21D1-DE56F77461FA}"/>
              </a:ext>
            </a:extLst>
          </p:cNvPr>
          <p:cNvSpPr/>
          <p:nvPr userDrawn="1"/>
        </p:nvSpPr>
        <p:spPr>
          <a:xfrm>
            <a:off x="795437" y="1069182"/>
            <a:ext cx="5951355" cy="4276725"/>
          </a:xfrm>
          <a:prstGeom prst="rect">
            <a:avLst/>
          </a:prstGeom>
          <a:solidFill>
            <a:schemeClr val="bg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de-DE" sz="1511" b="1" dirty="0">
                <a:solidFill>
                  <a:schemeClr val="tx1"/>
                </a:solidFill>
                <a:latin typeface="helvetica"/>
                <a:ea typeface="Inter" panose="020B0502030000000004" pitchFamily="34" charset="0"/>
                <a:cs typeface="Inter" panose="020B0502030000000004" pitchFamily="34" charset="0"/>
              </a:rPr>
              <a:t>Anh und die Pendlerpauschale</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Anh arbeitet in Kleinstadt, wohnt aber</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außerhalb. Zur Arbeit fährt sie mit dem</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Fahrrad – 22 Kilometer hin, 22 zurück. Ganz</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schön sportlich. An gut 200 Arbeitstagen hat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sie das 2023 gemacht. </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Manchmal fragt sich Anh, ob sie nicht Zeit einsparen und mit dem Auto fahren sollte. Das kostet zwar Sprit – dafür aber könnte sie die Fahrtkosten von der Steuer absetzen. Diese „Pendlerpauschale“ gibt’s ja schließlich nur für Autofahrer. Oder?</a:t>
            </a:r>
          </a:p>
        </p:txBody>
      </p:sp>
      <p:sp>
        <p:nvSpPr>
          <p:cNvPr id="10" name="Freihandform: Form 9">
            <a:extLst>
              <a:ext uri="{FF2B5EF4-FFF2-40B4-BE49-F238E27FC236}">
                <a16:creationId xmlns:a16="http://schemas.microsoft.com/office/drawing/2014/main" id="{C7E09CBE-40AF-1683-0107-8ACC9AB04788}"/>
              </a:ext>
            </a:extLst>
          </p:cNvPr>
          <p:cNvSpPr/>
          <p:nvPr userDrawn="1"/>
        </p:nvSpPr>
        <p:spPr>
          <a:xfrm rot="10800000" flipH="1">
            <a:off x="4557008" y="1069180"/>
            <a:ext cx="2189784" cy="1765820"/>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05C9D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dirty="0">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7" name="Grafik 6" descr="Ein Bild, das Text, Spielzeug enthält.&#10;&#10;Automatisch generierte Beschreibung">
            <a:extLst>
              <a:ext uri="{FF2B5EF4-FFF2-40B4-BE49-F238E27FC236}">
                <a16:creationId xmlns:a16="http://schemas.microsoft.com/office/drawing/2014/main" id="{B375BD13-57B1-B6EB-45D9-D8A9B5EDE151}"/>
              </a:ext>
            </a:extLst>
          </p:cNvPr>
          <p:cNvPicPr/>
          <p:nvPr userDrawn="1"/>
        </p:nvPicPr>
        <p:blipFill>
          <a:blip r:embed="rId4">
            <a:extLst>
              <a:ext uri="{28A0092B-C50C-407E-A947-70E740481C1C}">
                <a14:useLocalDpi xmlns:a14="http://schemas.microsoft.com/office/drawing/2010/main" val="0"/>
              </a:ext>
            </a:extLst>
          </a:blip>
          <a:stretch>
            <a:fillRect/>
          </a:stretch>
        </p:blipFill>
        <p:spPr>
          <a:xfrm>
            <a:off x="5209142" y="1479948"/>
            <a:ext cx="1210736" cy="826982"/>
          </a:xfrm>
          <a:prstGeom prst="rect">
            <a:avLst/>
          </a:prstGeom>
        </p:spPr>
      </p:pic>
    </p:spTree>
    <p:extLst>
      <p:ext uri="{BB962C8B-B14F-4D97-AF65-F5344CB8AC3E}">
        <p14:creationId xmlns:p14="http://schemas.microsoft.com/office/powerpoint/2010/main" val="4155416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1417366"/>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4" r:id="rId13"/>
    <p:sldLayoutId id="2147483695" r:id="rId14"/>
    <p:sldLayoutId id="2147483696" r:id="rId15"/>
    <p:sldLayoutId id="2147483697" r:id="rId16"/>
    <p:sldLayoutId id="2147483698" r:id="rId17"/>
    <p:sldLayoutId id="2147483699" r:id="rId18"/>
    <p:sldLayoutId id="2147483700" r:id="rId19"/>
    <p:sldLayoutId id="2147483701" r:id="rId20"/>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bit.ly/3YfKfGf" TargetMode="External"/><Relationship Id="rId2" Type="http://schemas.openxmlformats.org/officeDocument/2006/relationships/hyperlink" Target="https://brutto-netto-rechner.info/" TargetMode="Externa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bit.ly/3YfKfGf" TargetMode="Externa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3" Type="http://schemas.openxmlformats.org/officeDocument/2006/relationships/hyperlink" Target="https://bit.ly/3J4ugXm" TargetMode="External"/><Relationship Id="rId2" Type="http://schemas.openxmlformats.org/officeDocument/2006/relationships/hyperlink" Target="https://www.finanztip.de/steuererklaerung/" TargetMode="External"/><Relationship Id="rId1" Type="http://schemas.openxmlformats.org/officeDocument/2006/relationships/slideLayout" Target="../slideLayouts/slideLayout18.xml"/><Relationship Id="rId5" Type="http://schemas.openxmlformats.org/officeDocument/2006/relationships/image" Target="../media/image1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bit.ly/3YfKfGf" TargetMode="External"/><Relationship Id="rId2" Type="http://schemas.openxmlformats.org/officeDocument/2006/relationships/hyperlink" Target="https://brutto-netto-rechner.info/" TargetMode="External"/><Relationship Id="rId1" Type="http://schemas.openxmlformats.org/officeDocument/2006/relationships/slideLayout" Target="../slideLayouts/slideLayout5.xml"/><Relationship Id="rId5" Type="http://schemas.openxmlformats.org/officeDocument/2006/relationships/image" Target="../media/image10.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ww.finanztip.de/entfernungspauschale/" TargetMode="Externa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hteck 18">
            <a:extLst>
              <a:ext uri="{FF2B5EF4-FFF2-40B4-BE49-F238E27FC236}">
                <a16:creationId xmlns:a16="http://schemas.microsoft.com/office/drawing/2014/main" id="{CF459E94-6B4D-3047-277F-E5E02FC97D7B}"/>
              </a:ext>
            </a:extLst>
          </p:cNvPr>
          <p:cNvSpPr>
            <a:spLocks noGrp="1" noRot="1" noMove="1" noResize="1" noEditPoints="1" noAdjustHandles="1" noChangeArrowheads="1" noChangeShapeType="1"/>
          </p:cNvSpPr>
          <p:nvPr/>
        </p:nvSpPr>
        <p:spPr>
          <a:xfrm>
            <a:off x="795747" y="5345907"/>
            <a:ext cx="5951355" cy="4733987"/>
          </a:xfrm>
          <a:prstGeom prst="rect">
            <a:avLst/>
          </a:prstGeom>
          <a:solidFill>
            <a:srgbClr val="FFFFFF">
              <a:alpha val="6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de-DE" sz="1511" b="1" dirty="0">
                <a:solidFill>
                  <a:schemeClr val="tx1"/>
                </a:solidFill>
                <a:latin typeface="helvetica"/>
                <a:ea typeface="Inter" panose="020B0502030000000004" pitchFamily="34" charset="0"/>
                <a:cs typeface="Inter" panose="020B0502030000000004" pitchFamily="34" charset="0"/>
              </a:rPr>
              <a:t>Bearbeitet die Aufgaben auf Seite 2 dieses Arbeitsblattes. Präsentiert eure Ergebnisse im Anschluss im Plenum.</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Für eure Recherche stehen euch – neben der Google-Suche – folgende Mittel zur Verfügung:</a:t>
            </a:r>
          </a:p>
          <a:p>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Clr>
                <a:srgbClr val="009FAE"/>
              </a:buClr>
              <a:buSzPct val="120000"/>
              <a:buFont typeface="Arial" panose="020B0604020202020204" pitchFamily="34" charset="0"/>
              <a:buChar char="•"/>
            </a:pPr>
            <a:r>
              <a:rPr lang="de-DE" sz="1511" dirty="0">
                <a:solidFill>
                  <a:schemeClr val="tx1"/>
                </a:solidFill>
                <a:latin typeface="helvetica"/>
                <a:ea typeface="Inter" panose="020B0502030000000004" pitchFamily="34" charset="0"/>
                <a:cs typeface="Inter" panose="020B0502030000000004" pitchFamily="34" charset="0"/>
              </a:rPr>
              <a:t>die Jahreslohnsteuerbescheinigung und eine Gehaltsabrechnung von Mareike (im Anhang)</a:t>
            </a:r>
          </a:p>
          <a:p>
            <a:pPr marL="308410" indent="-308410">
              <a:buClr>
                <a:srgbClr val="009FAE"/>
              </a:buClr>
              <a:buSzPct val="120000"/>
              <a:buFont typeface="Arial" panose="020B0604020202020204" pitchFamily="34" charset="0"/>
              <a:buChar char="•"/>
            </a:pPr>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Clr>
                <a:srgbClr val="009FAE"/>
              </a:buClr>
              <a:buSzPct val="120000"/>
              <a:buFont typeface="Arial" panose="020B0604020202020204" pitchFamily="34" charset="0"/>
              <a:buChar char="•"/>
            </a:pPr>
            <a:r>
              <a:rPr lang="de-DE" sz="1511" dirty="0">
                <a:solidFill>
                  <a:schemeClr val="tx1"/>
                </a:solidFill>
                <a:latin typeface="helvetica"/>
                <a:ea typeface="Inter" panose="020B0502030000000004" pitchFamily="34" charset="0"/>
                <a:cs typeface="Inter" panose="020B0502030000000004" pitchFamily="34" charset="0"/>
              </a:rPr>
              <a:t>der Brutto-Netto-Rechner auf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hlinkClick r:id="rId2"/>
              </a:rPr>
              <a:t>brutto-netto-rechner.info</a:t>
            </a:r>
            <a:br>
              <a:rPr lang="de-DE" sz="1511" dirty="0">
                <a:solidFill>
                  <a:schemeClr val="tx1"/>
                </a:solidFill>
                <a:latin typeface="helvetica"/>
                <a:ea typeface="Inter" panose="020B0502030000000004" pitchFamily="34" charset="0"/>
                <a:cs typeface="Inter" panose="020B0502030000000004" pitchFamily="34" charset="0"/>
              </a:rPr>
            </a:br>
            <a:r>
              <a:rPr lang="de-DE" sz="1511" i="1" dirty="0">
                <a:solidFill>
                  <a:schemeClr val="tx1"/>
                </a:solidFill>
                <a:latin typeface="helvetica"/>
                <a:ea typeface="Inter" panose="020B0502030000000004" pitchFamily="34" charset="0"/>
                <a:cs typeface="Inter" panose="020B0502030000000004" pitchFamily="34" charset="0"/>
              </a:rPr>
              <a:t>Hinweis: Mareike ist gesetzlich versichert. Der </a:t>
            </a:r>
            <a:br>
              <a:rPr lang="de-DE" sz="1511" i="1" dirty="0">
                <a:solidFill>
                  <a:schemeClr val="tx1"/>
                </a:solidFill>
                <a:latin typeface="helvetica"/>
                <a:ea typeface="Inter" panose="020B0502030000000004" pitchFamily="34" charset="0"/>
                <a:cs typeface="Inter" panose="020B0502030000000004" pitchFamily="34" charset="0"/>
              </a:rPr>
            </a:br>
            <a:r>
              <a:rPr lang="de-DE" sz="1511" i="1" dirty="0">
                <a:solidFill>
                  <a:schemeClr val="tx1"/>
                </a:solidFill>
                <a:latin typeface="helvetica"/>
                <a:ea typeface="Inter" panose="020B0502030000000004" pitchFamily="34" charset="0"/>
                <a:cs typeface="Inter" panose="020B0502030000000004" pitchFamily="34" charset="0"/>
              </a:rPr>
              <a:t>Zusatzbeitrag ihrer Krankenkasse beträgt 1,6 %.</a:t>
            </a:r>
          </a:p>
          <a:p>
            <a:pPr marL="308410" indent="-308410">
              <a:buClr>
                <a:srgbClr val="009FAE"/>
              </a:buClr>
              <a:buSzPct val="120000"/>
              <a:buFont typeface="Arial" panose="020B0604020202020204" pitchFamily="34" charset="0"/>
              <a:buChar char="•"/>
            </a:pPr>
            <a:endParaRPr lang="de-DE" sz="1511" i="1" dirty="0">
              <a:solidFill>
                <a:schemeClr val="tx1"/>
              </a:solidFill>
              <a:latin typeface="helvetica"/>
              <a:ea typeface="Inter" panose="020B0502030000000004" pitchFamily="34" charset="0"/>
              <a:cs typeface="Inter" panose="020B0502030000000004" pitchFamily="34" charset="0"/>
            </a:endParaRPr>
          </a:p>
          <a:p>
            <a:pPr marL="308410" indent="-308410">
              <a:buClr>
                <a:srgbClr val="009FAE"/>
              </a:buClr>
              <a:buSzPct val="120000"/>
              <a:buFont typeface="Arial" panose="020B0604020202020204" pitchFamily="34" charset="0"/>
              <a:buChar char="•"/>
            </a:pPr>
            <a:endParaRPr lang="de-DE" sz="1511" i="1" dirty="0">
              <a:solidFill>
                <a:schemeClr val="tx1"/>
              </a:solidFill>
              <a:latin typeface="helvetica"/>
              <a:ea typeface="Inter" panose="020B0502030000000004" pitchFamily="34" charset="0"/>
              <a:cs typeface="Inter" panose="020B0502030000000004" pitchFamily="34" charset="0"/>
            </a:endParaRPr>
          </a:p>
          <a:p>
            <a:pPr marL="308410" indent="-308410">
              <a:buClr>
                <a:srgbClr val="009FAE"/>
              </a:buClr>
              <a:buSzPct val="120000"/>
              <a:buFont typeface="Arial" panose="020B0604020202020204" pitchFamily="34" charset="0"/>
              <a:buChar char="•"/>
            </a:pPr>
            <a:r>
              <a:rPr lang="de-DE" sz="1511" dirty="0">
                <a:solidFill>
                  <a:schemeClr val="tx1"/>
                </a:solidFill>
                <a:latin typeface="helvetica"/>
                <a:ea typeface="Inter" panose="020B0502030000000004" pitchFamily="34" charset="0"/>
                <a:cs typeface="Inter" panose="020B0502030000000004" pitchFamily="34" charset="0"/>
              </a:rPr>
              <a:t>Infos zu Abgabepflichten bei der Steuererklärung</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auf finanztip.de: </a:t>
            </a:r>
            <a:r>
              <a:rPr lang="de-DE" sz="1511" dirty="0">
                <a:solidFill>
                  <a:schemeClr val="tx1"/>
                </a:solidFill>
                <a:latin typeface="helvetica"/>
                <a:ea typeface="Inter" panose="020B0502030000000004" pitchFamily="34" charset="0"/>
                <a:cs typeface="Inter" panose="020B0502030000000004" pitchFamily="34" charset="0"/>
                <a:hlinkClick r:id="rId3"/>
              </a:rPr>
              <a:t>https://bit.ly/3YfKfGf</a:t>
            </a:r>
            <a:endParaRPr lang="de-DE" sz="1511" i="1" dirty="0">
              <a:solidFill>
                <a:schemeClr val="tx1"/>
              </a:solidFill>
              <a:latin typeface="helvetica"/>
              <a:ea typeface="Inter" panose="020B0502030000000004" pitchFamily="34" charset="0"/>
              <a:cs typeface="Inter" panose="020B0502030000000004" pitchFamily="34" charset="0"/>
            </a:endParaRPr>
          </a:p>
          <a:p>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Font typeface="Arial" panose="020B0604020202020204" pitchFamily="34" charset="0"/>
              <a:buChar char="•"/>
            </a:pPr>
            <a:endParaRPr lang="de-DE" sz="1511" i="1" dirty="0">
              <a:solidFill>
                <a:schemeClr val="tx1"/>
              </a:solidFill>
              <a:latin typeface="helvetica"/>
              <a:ea typeface="Inter" panose="020B0502030000000004" pitchFamily="34" charset="0"/>
              <a:cs typeface="Inter" panose="020B0502030000000004" pitchFamily="34" charset="0"/>
            </a:endParaRPr>
          </a:p>
        </p:txBody>
      </p:sp>
      <p:pic>
        <p:nvPicPr>
          <p:cNvPr id="4" name="Grafik 3">
            <a:extLst>
              <a:ext uri="{FF2B5EF4-FFF2-40B4-BE49-F238E27FC236}">
                <a16:creationId xmlns:a16="http://schemas.microsoft.com/office/drawing/2014/main" id="{BCAE236F-3BB5-625A-79B8-58BF910EBA8A}"/>
              </a:ext>
            </a:extLst>
          </p:cNvPr>
          <p:cNvPicPr>
            <a:picLocks noGrp="1" noRo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5642762" y="7840319"/>
            <a:ext cx="777115" cy="777115"/>
          </a:xfrm>
          <a:prstGeom prst="rect">
            <a:avLst/>
          </a:prstGeom>
        </p:spPr>
      </p:pic>
      <p:pic>
        <p:nvPicPr>
          <p:cNvPr id="5" name="Grafik 4">
            <a:extLst>
              <a:ext uri="{FF2B5EF4-FFF2-40B4-BE49-F238E27FC236}">
                <a16:creationId xmlns:a16="http://schemas.microsoft.com/office/drawing/2014/main" id="{1D863322-3165-0B4A-C9BA-4F38B83A98A6}"/>
              </a:ext>
            </a:extLst>
          </p:cNvPr>
          <p:cNvPicPr>
            <a:picLocks noGrp="1" noRo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tretch>
            <a:fillRect/>
          </a:stretch>
        </p:blipFill>
        <p:spPr>
          <a:xfrm>
            <a:off x="5642762" y="9053134"/>
            <a:ext cx="777115" cy="777115"/>
          </a:xfrm>
          <a:prstGeom prst="rect">
            <a:avLst/>
          </a:prstGeom>
        </p:spPr>
      </p:pic>
    </p:spTree>
    <p:extLst>
      <p:ext uri="{BB962C8B-B14F-4D97-AF65-F5344CB8AC3E}">
        <p14:creationId xmlns:p14="http://schemas.microsoft.com/office/powerpoint/2010/main" val="2597464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hteck 52">
            <a:extLst>
              <a:ext uri="{FF2B5EF4-FFF2-40B4-BE49-F238E27FC236}">
                <a16:creationId xmlns:a16="http://schemas.microsoft.com/office/drawing/2014/main" id="{0754F5A6-ACC1-0DF4-8AF2-CDCECE9535D9}"/>
              </a:ext>
            </a:extLst>
          </p:cNvPr>
          <p:cNvSpPr>
            <a:spLocks noGrp="1" noRot="1" noMove="1" noResize="1" noEditPoints="1" noAdjustHandles="1" noChangeArrowheads="1" noChangeShapeType="1"/>
          </p:cNvSpPr>
          <p:nvPr/>
        </p:nvSpPr>
        <p:spPr>
          <a:xfrm>
            <a:off x="780143" y="1945909"/>
            <a:ext cx="5951355" cy="142006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4" name="Rechteck 3">
            <a:extLst>
              <a:ext uri="{FF2B5EF4-FFF2-40B4-BE49-F238E27FC236}">
                <a16:creationId xmlns:a16="http://schemas.microsoft.com/office/drawing/2014/main" id="{DBF74B9C-B99E-A851-C297-7F8DE22AB7F8}"/>
              </a:ext>
            </a:extLst>
          </p:cNvPr>
          <p:cNvSpPr>
            <a:spLocks noGrp="1" noRot="1" noMove="1" noResize="1" noEditPoints="1" noAdjustHandles="1" noChangeArrowheads="1" noChangeShapeType="1"/>
          </p:cNvSpPr>
          <p:nvPr/>
        </p:nvSpPr>
        <p:spPr>
          <a:xfrm>
            <a:off x="780143" y="4188920"/>
            <a:ext cx="5951355" cy="142006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7" name="Rechteck 6">
            <a:extLst>
              <a:ext uri="{FF2B5EF4-FFF2-40B4-BE49-F238E27FC236}">
                <a16:creationId xmlns:a16="http://schemas.microsoft.com/office/drawing/2014/main" id="{30AA2209-4DDC-0711-65C9-7808F2430A03}"/>
              </a:ext>
            </a:extLst>
          </p:cNvPr>
          <p:cNvSpPr>
            <a:spLocks noGrp="1" noRot="1" noMove="1" noResize="1" noEditPoints="1" noAdjustHandles="1" noChangeArrowheads="1" noChangeShapeType="1"/>
          </p:cNvSpPr>
          <p:nvPr/>
        </p:nvSpPr>
        <p:spPr>
          <a:xfrm>
            <a:off x="766586" y="8443791"/>
            <a:ext cx="5951355" cy="163610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11" name="Rechteck 10">
            <a:extLst>
              <a:ext uri="{FF2B5EF4-FFF2-40B4-BE49-F238E27FC236}">
                <a16:creationId xmlns:a16="http://schemas.microsoft.com/office/drawing/2014/main" id="{D90B505A-4C3B-DDC2-80B2-20F26C437EA0}"/>
              </a:ext>
            </a:extLst>
          </p:cNvPr>
          <p:cNvSpPr>
            <a:spLocks noGrp="1" noRot="1" noMove="1" noResize="1" noEditPoints="1" noAdjustHandles="1" noChangeArrowheads="1" noChangeShapeType="1"/>
          </p:cNvSpPr>
          <p:nvPr/>
        </p:nvSpPr>
        <p:spPr>
          <a:xfrm>
            <a:off x="766586" y="6410944"/>
            <a:ext cx="5951355" cy="1167197"/>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36433336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76468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hteck 18">
            <a:extLst>
              <a:ext uri="{FF2B5EF4-FFF2-40B4-BE49-F238E27FC236}">
                <a16:creationId xmlns:a16="http://schemas.microsoft.com/office/drawing/2014/main" id="{CF459E94-6B4D-3047-277F-E5E02FC97D7B}"/>
              </a:ext>
            </a:extLst>
          </p:cNvPr>
          <p:cNvSpPr>
            <a:spLocks noGrp="1" noRot="1" noMove="1" noResize="1" noEditPoints="1" noAdjustHandles="1" noChangeArrowheads="1" noChangeShapeType="1"/>
          </p:cNvSpPr>
          <p:nvPr/>
        </p:nvSpPr>
        <p:spPr>
          <a:xfrm>
            <a:off x="795747" y="5345907"/>
            <a:ext cx="5951355" cy="4733987"/>
          </a:xfrm>
          <a:prstGeom prst="rect">
            <a:avLst/>
          </a:prstGeom>
          <a:solidFill>
            <a:srgbClr val="FFFFFF">
              <a:alpha val="6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de-DE" sz="1511" b="1" dirty="0">
                <a:solidFill>
                  <a:schemeClr val="tx1"/>
                </a:solidFill>
                <a:latin typeface="helvetica"/>
                <a:ea typeface="Inter" panose="020B0502030000000004" pitchFamily="34" charset="0"/>
                <a:cs typeface="Inter" panose="020B0502030000000004" pitchFamily="34" charset="0"/>
              </a:rPr>
              <a:t>Bearbeitet die Aufgaben auf Seite 2 dieses Arbeitsblattes. Präsentiert eure Ergebnisse im Anschluss im Plenum.</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Für eure Recherche stehen euch – neben der Google-Suche – folgende Mittel zur Verfügung:</a:t>
            </a:r>
          </a:p>
          <a:p>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Clr>
                <a:srgbClr val="009FAE"/>
              </a:buClr>
              <a:buSzPct val="120000"/>
              <a:buFont typeface="Arial" panose="020B0604020202020204" pitchFamily="34" charset="0"/>
              <a:buChar char="•"/>
            </a:pPr>
            <a:r>
              <a:rPr lang="de-DE" sz="1511" dirty="0">
                <a:solidFill>
                  <a:schemeClr val="tx1"/>
                </a:solidFill>
                <a:latin typeface="helvetica"/>
                <a:ea typeface="Inter" panose="020B0502030000000004" pitchFamily="34" charset="0"/>
                <a:cs typeface="Inter" panose="020B0502030000000004" pitchFamily="34" charset="0"/>
              </a:rPr>
              <a:t>Auszüge aus dem Steuerberatungsgesetz und der Abgabenordnung (im Anhang)</a:t>
            </a:r>
          </a:p>
          <a:p>
            <a:pPr marL="308410" indent="-308410">
              <a:buClr>
                <a:srgbClr val="009FAE"/>
              </a:buClr>
              <a:buSzPct val="120000"/>
              <a:buFont typeface="Arial" panose="020B0604020202020204" pitchFamily="34" charset="0"/>
              <a:buChar char="•"/>
            </a:pPr>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Clr>
                <a:srgbClr val="009FAE"/>
              </a:buClr>
              <a:buSzPct val="120000"/>
              <a:buFont typeface="Arial" panose="020B0604020202020204" pitchFamily="34" charset="0"/>
              <a:buChar char="•"/>
            </a:pPr>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Clr>
                <a:srgbClr val="009FAE"/>
              </a:buClr>
              <a:buSzPct val="120000"/>
              <a:buFont typeface="Arial" panose="020B0604020202020204" pitchFamily="34" charset="0"/>
              <a:buChar char="•"/>
            </a:pPr>
            <a:r>
              <a:rPr lang="de-DE" sz="1511" dirty="0">
                <a:solidFill>
                  <a:schemeClr val="tx1"/>
                </a:solidFill>
                <a:latin typeface="helvetica"/>
                <a:ea typeface="Inter" panose="020B0502030000000004" pitchFamily="34" charset="0"/>
                <a:cs typeface="Inter" panose="020B0502030000000004" pitchFamily="34" charset="0"/>
              </a:rPr>
              <a:t>Infos zu Abgabepflichten bei der Steuererklärung</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auf finanztip.de: </a:t>
            </a:r>
            <a:r>
              <a:rPr lang="de-DE" sz="1511" dirty="0">
                <a:solidFill>
                  <a:schemeClr val="tx1"/>
                </a:solidFill>
                <a:latin typeface="helvetica"/>
                <a:ea typeface="Inter" panose="020B0502030000000004" pitchFamily="34" charset="0"/>
                <a:cs typeface="Inter" panose="020B0502030000000004" pitchFamily="34" charset="0"/>
                <a:hlinkClick r:id="rId2"/>
              </a:rPr>
              <a:t>https://bit.ly/3YfKfGf</a:t>
            </a:r>
            <a:endParaRPr lang="de-DE" sz="1511" dirty="0">
              <a:solidFill>
                <a:schemeClr val="tx1"/>
              </a:solidFill>
              <a:latin typeface="helvetica"/>
              <a:ea typeface="Inter" panose="020B0502030000000004" pitchFamily="34" charset="0"/>
              <a:cs typeface="Inter" panose="020B0502030000000004" pitchFamily="34" charset="0"/>
            </a:endParaRPr>
          </a:p>
        </p:txBody>
      </p:sp>
      <p:pic>
        <p:nvPicPr>
          <p:cNvPr id="7" name="Grafik 6">
            <a:extLst>
              <a:ext uri="{FF2B5EF4-FFF2-40B4-BE49-F238E27FC236}">
                <a16:creationId xmlns:a16="http://schemas.microsoft.com/office/drawing/2014/main" id="{96A57FE9-577F-8725-A853-B93327C4BC08}"/>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5651901" y="7987415"/>
            <a:ext cx="777115" cy="777115"/>
          </a:xfrm>
          <a:prstGeom prst="rect">
            <a:avLst/>
          </a:prstGeom>
        </p:spPr>
      </p:pic>
    </p:spTree>
    <p:extLst>
      <p:ext uri="{BB962C8B-B14F-4D97-AF65-F5344CB8AC3E}">
        <p14:creationId xmlns:p14="http://schemas.microsoft.com/office/powerpoint/2010/main" val="29102823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hteck 52">
            <a:extLst>
              <a:ext uri="{FF2B5EF4-FFF2-40B4-BE49-F238E27FC236}">
                <a16:creationId xmlns:a16="http://schemas.microsoft.com/office/drawing/2014/main" id="{0754F5A6-ACC1-0DF4-8AF2-CDCECE9535D9}"/>
              </a:ext>
            </a:extLst>
          </p:cNvPr>
          <p:cNvSpPr>
            <a:spLocks noGrp="1" noRot="1" noMove="1" noResize="1" noEditPoints="1" noAdjustHandles="1" noChangeArrowheads="1" noChangeShapeType="1"/>
          </p:cNvSpPr>
          <p:nvPr/>
        </p:nvSpPr>
        <p:spPr>
          <a:xfrm>
            <a:off x="780143" y="1704974"/>
            <a:ext cx="5951355" cy="1660999"/>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4" name="Rechteck 3">
            <a:extLst>
              <a:ext uri="{FF2B5EF4-FFF2-40B4-BE49-F238E27FC236}">
                <a16:creationId xmlns:a16="http://schemas.microsoft.com/office/drawing/2014/main" id="{DBF74B9C-B99E-A851-C297-7F8DE22AB7F8}"/>
              </a:ext>
            </a:extLst>
          </p:cNvPr>
          <p:cNvSpPr>
            <a:spLocks noGrp="1" noRot="1" noMove="1" noResize="1" noEditPoints="1" noAdjustHandles="1" noChangeArrowheads="1" noChangeShapeType="1"/>
          </p:cNvSpPr>
          <p:nvPr/>
        </p:nvSpPr>
        <p:spPr>
          <a:xfrm>
            <a:off x="780143" y="4188920"/>
            <a:ext cx="5951355" cy="142006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7" name="Rechteck 6">
            <a:extLst>
              <a:ext uri="{FF2B5EF4-FFF2-40B4-BE49-F238E27FC236}">
                <a16:creationId xmlns:a16="http://schemas.microsoft.com/office/drawing/2014/main" id="{30AA2209-4DDC-0711-65C9-7808F2430A03}"/>
              </a:ext>
            </a:extLst>
          </p:cNvPr>
          <p:cNvSpPr>
            <a:spLocks noGrp="1" noRot="1" noMove="1" noResize="1" noEditPoints="1" noAdjustHandles="1" noChangeArrowheads="1" noChangeShapeType="1"/>
          </p:cNvSpPr>
          <p:nvPr/>
        </p:nvSpPr>
        <p:spPr>
          <a:xfrm>
            <a:off x="766586" y="9030917"/>
            <a:ext cx="5951355" cy="1048977"/>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11" name="Rechteck 10">
            <a:extLst>
              <a:ext uri="{FF2B5EF4-FFF2-40B4-BE49-F238E27FC236}">
                <a16:creationId xmlns:a16="http://schemas.microsoft.com/office/drawing/2014/main" id="{D90B505A-4C3B-DDC2-80B2-20F26C437EA0}"/>
              </a:ext>
            </a:extLst>
          </p:cNvPr>
          <p:cNvSpPr>
            <a:spLocks noGrp="1" noRot="1" noMove="1" noResize="1" noEditPoints="1" noAdjustHandles="1" noChangeArrowheads="1" noChangeShapeType="1"/>
          </p:cNvSpPr>
          <p:nvPr/>
        </p:nvSpPr>
        <p:spPr>
          <a:xfrm>
            <a:off x="766586" y="6410944"/>
            <a:ext cx="5951355" cy="1167197"/>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22468289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94A27C75-942B-A14E-2B77-EA4CBDF58884}"/>
              </a:ext>
            </a:extLst>
          </p:cNvPr>
          <p:cNvSpPr>
            <a:spLocks/>
          </p:cNvSpPr>
          <p:nvPr/>
        </p:nvSpPr>
        <p:spPr>
          <a:xfrm>
            <a:off x="804437" y="1108312"/>
            <a:ext cx="5950800" cy="8965077"/>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sz="2800" b="1" dirty="0">
                <a:solidFill>
                  <a:srgbClr val="009FAE"/>
                </a:solidFill>
                <a:latin typeface="Helvetica" panose="020B0604020202020204" pitchFamily="34" charset="0"/>
                <a:cs typeface="Helvetica" panose="020B0604020202020204" pitchFamily="34" charset="0"/>
              </a:rPr>
              <a:t>Steuerberatungsgesetz (StBerG)</a:t>
            </a:r>
            <a:endParaRPr lang="de-DE" sz="2000" b="1" dirty="0">
              <a:solidFill>
                <a:srgbClr val="009FAE"/>
              </a:solidFill>
              <a:latin typeface="Helvetica" panose="020B0604020202020204" pitchFamily="34" charset="0"/>
              <a:cs typeface="Helvetica" panose="020B0604020202020204" pitchFamily="34" charset="0"/>
            </a:endParaRPr>
          </a:p>
          <a:p>
            <a:endParaRPr lang="de-DE" sz="2000" b="1" dirty="0">
              <a:solidFill>
                <a:srgbClr val="009FAE"/>
              </a:solidFill>
              <a:latin typeface="Helvetica" panose="020B0604020202020204" pitchFamily="34" charset="0"/>
              <a:cs typeface="Helvetica" panose="020B0604020202020204" pitchFamily="34" charset="0"/>
            </a:endParaRPr>
          </a:p>
          <a:p>
            <a:r>
              <a:rPr lang="de-DE" b="1" dirty="0">
                <a:solidFill>
                  <a:schemeClr val="tx1"/>
                </a:solidFill>
                <a:latin typeface="Helvetica" panose="020B0604020202020204" pitchFamily="34" charset="0"/>
                <a:cs typeface="Helvetica" panose="020B0604020202020204" pitchFamily="34" charset="0"/>
              </a:rPr>
              <a:t>§ 3 Befugnis zu unbeschränkter Hilfeleistung in Steuersachen</a:t>
            </a:r>
          </a:p>
          <a:p>
            <a:endParaRPr lang="de-DE" sz="1600" dirty="0">
              <a:solidFill>
                <a:schemeClr val="tx1"/>
              </a:solidFill>
              <a:latin typeface="Helvetica" panose="020B0604020202020204" pitchFamily="34" charset="0"/>
              <a:cs typeface="Helvetica" panose="020B0604020202020204" pitchFamily="34" charset="0"/>
            </a:endParaRPr>
          </a:p>
          <a:p>
            <a:r>
              <a:rPr lang="de-DE" sz="1600" dirty="0">
                <a:solidFill>
                  <a:schemeClr val="tx1"/>
                </a:solidFill>
                <a:latin typeface="Helvetica" panose="020B0604020202020204" pitchFamily="34" charset="0"/>
                <a:cs typeface="Helvetica" panose="020B0604020202020204" pitchFamily="34" charset="0"/>
              </a:rPr>
              <a:t>Zur geschäftsmäßigen Hilfeleistung in Steuersachen sind befugt:</a:t>
            </a:r>
          </a:p>
          <a:p>
            <a:endParaRPr lang="de-DE" sz="1600" dirty="0">
              <a:solidFill>
                <a:schemeClr val="tx1"/>
              </a:solidFill>
              <a:latin typeface="Helvetica" panose="020B0604020202020204" pitchFamily="34" charset="0"/>
              <a:cs typeface="Helvetica" panose="020B0604020202020204" pitchFamily="34" charset="0"/>
            </a:endParaRP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Steuerberater, Steuerbevollmächtigte, Rechtsanwälte, niedergelassene europäische Rechtsanwälte, Wirtschaftsprüfer und vereidigte Buchprüfer,</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Berufsausübungsgesellschaften nach den §§ 49 und 50 und im Sinne der Bundesrechtsanwaltsordnung,</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Gesellschaften nach § 44b Absatz 1 der Wirtschaftsprüferordnung, deren Gesellschafter oder Partner ausschließlich Wirtschaftsprüfer oder vereidigte Buchprüfer sind, sowie Wirtschaftsprüfungsgesellschaften und Buchprüfungsgesellschaften.</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(weggefallen)</a:t>
            </a:r>
          </a:p>
          <a:p>
            <a:endParaRPr lang="de-DE" sz="1600" dirty="0">
              <a:solidFill>
                <a:schemeClr val="tx1"/>
              </a:solidFill>
              <a:latin typeface="Helvetica" panose="020B0604020202020204" pitchFamily="34" charset="0"/>
              <a:cs typeface="Helvetica" panose="020B0604020202020204" pitchFamily="34" charset="0"/>
            </a:endParaRPr>
          </a:p>
          <a:p>
            <a:r>
              <a:rPr lang="de-DE" b="1" dirty="0">
                <a:solidFill>
                  <a:schemeClr val="tx1"/>
                </a:solidFill>
                <a:latin typeface="Helvetica" panose="020B0604020202020204" pitchFamily="34" charset="0"/>
                <a:cs typeface="Helvetica" panose="020B0604020202020204" pitchFamily="34" charset="0"/>
              </a:rPr>
              <a:t>§ 3a Befugnis zu vorübergehender und gelegentlicher Hilfeleistung in Steuersachen</a:t>
            </a:r>
          </a:p>
          <a:p>
            <a:endParaRPr lang="de-DE" sz="2000" b="1" dirty="0">
              <a:solidFill>
                <a:schemeClr val="tx1"/>
              </a:solidFill>
              <a:latin typeface="Helvetica" panose="020B0604020202020204" pitchFamily="34" charset="0"/>
              <a:cs typeface="Helvetica" panose="020B0604020202020204" pitchFamily="34" charset="0"/>
            </a:endParaRPr>
          </a:p>
          <a:p>
            <a:pPr marL="246728" indent="-246728">
              <a:buAutoNum type="arabicParenBoth"/>
            </a:pPr>
            <a:r>
              <a:rPr lang="de-DE" sz="1600" dirty="0">
                <a:solidFill>
                  <a:srgbClr val="000000"/>
                </a:solidFill>
                <a:latin typeface="Helvetica" panose="020B0604020202020204" pitchFamily="34" charset="0"/>
                <a:cs typeface="Helvetica" panose="020B0604020202020204" pitchFamily="34" charset="0"/>
              </a:rPr>
              <a:t>Personen, die in einem anderen Mitgliedstaat der Europäischen Union oder in einem anderen Vertragsstaat des Abkommens über den Europäischen Wirtschaftsraum oder in der Schweiz beruflich niedergelassen sind und dort befugt geschäftsmäßig Hilfe in Steuersachen nach dem Recht des Niederlassungsstaates leisten, sind zur vorübergehenden und gelegentlichen geschäftsmäßigen Hilfeleistung in Steuersachen im Anwendungsbereich dieses Gesetzes befugt.</a:t>
            </a:r>
          </a:p>
          <a:p>
            <a:endParaRPr lang="de-DE" sz="1600" dirty="0">
              <a:solidFill>
                <a:srgbClr val="000000"/>
              </a:solidFill>
              <a:latin typeface="Helvetica" panose="020B0604020202020204" pitchFamily="34" charset="0"/>
              <a:cs typeface="Helvetica" panose="020B0604020202020204" pitchFamily="34" charset="0"/>
            </a:endParaRPr>
          </a:p>
          <a:p>
            <a:r>
              <a:rPr lang="de-DE" sz="1600" dirty="0">
                <a:solidFill>
                  <a:srgbClr val="000000"/>
                </a:solidFill>
                <a:latin typeface="Helvetica" panose="020B0604020202020204" pitchFamily="34" charset="0"/>
                <a:cs typeface="Helvetica" panose="020B0604020202020204" pitchFamily="34" charset="0"/>
              </a:rPr>
              <a:t>[…]</a:t>
            </a:r>
          </a:p>
        </p:txBody>
      </p:sp>
    </p:spTree>
    <p:extLst>
      <p:ext uri="{BB962C8B-B14F-4D97-AF65-F5344CB8AC3E}">
        <p14:creationId xmlns:p14="http://schemas.microsoft.com/office/powerpoint/2010/main" val="12454714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94A27C75-942B-A14E-2B77-EA4CBDF58884}"/>
              </a:ext>
            </a:extLst>
          </p:cNvPr>
          <p:cNvSpPr>
            <a:spLocks/>
          </p:cNvSpPr>
          <p:nvPr/>
        </p:nvSpPr>
        <p:spPr>
          <a:xfrm>
            <a:off x="804437" y="1108313"/>
            <a:ext cx="5950800" cy="896400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sz="2000" b="1" dirty="0">
                <a:solidFill>
                  <a:schemeClr val="tx1"/>
                </a:solidFill>
                <a:latin typeface="Helvetica" panose="020B0604020202020204" pitchFamily="34" charset="0"/>
                <a:cs typeface="Helvetica" panose="020B0604020202020204" pitchFamily="34" charset="0"/>
              </a:rPr>
              <a:t>§ 4 Befugnis zu beschränkter Hilfeleistung in Steuersachen</a:t>
            </a:r>
          </a:p>
          <a:p>
            <a:endParaRPr lang="de-DE" sz="1600" b="1" dirty="0">
              <a:solidFill>
                <a:schemeClr val="tx1"/>
              </a:solidFill>
              <a:latin typeface="Helvetica" panose="020B0604020202020204" pitchFamily="34" charset="0"/>
              <a:cs typeface="Helvetica" panose="020B0604020202020204" pitchFamily="34" charset="0"/>
            </a:endParaRPr>
          </a:p>
          <a:p>
            <a:r>
              <a:rPr lang="de-DE" sz="1600" dirty="0">
                <a:solidFill>
                  <a:schemeClr val="tx1"/>
                </a:solidFill>
                <a:latin typeface="Helvetica" panose="020B0604020202020204" pitchFamily="34" charset="0"/>
                <a:cs typeface="Helvetica" panose="020B0604020202020204" pitchFamily="34" charset="0"/>
              </a:rPr>
              <a:t>Zur geschäftsmäßigen Hilfeleistung in Steuersachen sind ferner befugt:</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Notare im Rahmen ihrer Befugnisse nach der Bundesnotarordnung,</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Patentanwälte und Patentanwaltsgesellschaften im Rahmen ihrer Befugnisse nach der Patentanwaltsordnung,</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Behörden und Körperschaften des öffentlichen Rechts […]</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Verwahrer und Verwalter fremden oder zu treuen Händen oder zu Sicherungszwecken übereigneten Vermögens […]</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Unternehmer, die ein Handelsgewerbe betreiben […]</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genossenschaftliche Prüfungs- und Spitzenverbände und genossenschaftliche Treuhandstellen […]</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als Berufsvertretung oder auf ähnlicher Grundlage gebildete Vereinigungen […]</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als Berufsvertretung oder auf ähnlicher Grundlage gebildete Vereine von Land- und Forstwirten […]</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a) Speditionsunternehmen […]</a:t>
            </a:r>
            <a:br>
              <a:rPr lang="de-DE" sz="1600" dirty="0">
                <a:solidFill>
                  <a:schemeClr val="tx1"/>
                </a:solidFill>
                <a:latin typeface="Helvetica" panose="020B0604020202020204" pitchFamily="34" charset="0"/>
                <a:cs typeface="Helvetica" panose="020B0604020202020204" pitchFamily="34" charset="0"/>
              </a:rPr>
            </a:br>
            <a:r>
              <a:rPr lang="de-DE" sz="1600" dirty="0">
                <a:solidFill>
                  <a:schemeClr val="tx1"/>
                </a:solidFill>
                <a:latin typeface="Helvetica" panose="020B0604020202020204" pitchFamily="34" charset="0"/>
                <a:cs typeface="Helvetica" panose="020B0604020202020204" pitchFamily="34" charset="0"/>
              </a:rPr>
              <a:t>b) sonstige gewerbliche Unternehmen […] </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Arbeitgeber […]</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Lohnsteuerhilfevereine […]</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Kreditinstitute […]</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öffentlich bestellte versicherungsmathematische Sachverständige […]</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diejenigen, die Verträge im Sinne des § 2 Abs. 1 Wohnungsbau-Prämiengesetz schließen oder vermitteln […]</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Stellen, die durch Landesrecht als geeignet im Sinne des § 305 Abs. 1 Nr. 1 der Insolvenzordnung anerkannt sind […]</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a) diejenigen, die Verträge im Sinne des § 1 Abs. 1 und 1a des Altersvorsorgeverträge-Zertifizierungsgesetzes schließen oder vermitteln,</a:t>
            </a:r>
            <a:br>
              <a:rPr lang="de-DE" sz="1600" dirty="0">
                <a:solidFill>
                  <a:schemeClr val="tx1"/>
                </a:solidFill>
                <a:latin typeface="Helvetica" panose="020B0604020202020204" pitchFamily="34" charset="0"/>
                <a:cs typeface="Helvetica" panose="020B0604020202020204" pitchFamily="34" charset="0"/>
              </a:rPr>
            </a:br>
            <a:r>
              <a:rPr lang="de-DE" sz="1600" dirty="0">
                <a:solidFill>
                  <a:schemeClr val="tx1"/>
                </a:solidFill>
                <a:latin typeface="Helvetica" panose="020B0604020202020204" pitchFamily="34" charset="0"/>
                <a:cs typeface="Helvetica" panose="020B0604020202020204" pitchFamily="34" charset="0"/>
              </a:rPr>
              <a:t>b) die in § 82 Abs. 2 Satz 1 Buchstabe a des Einkommensteuergesetzes genannten Versorgungseinrichtungen […]</a:t>
            </a:r>
          </a:p>
        </p:txBody>
      </p:sp>
    </p:spTree>
    <p:extLst>
      <p:ext uri="{BB962C8B-B14F-4D97-AF65-F5344CB8AC3E}">
        <p14:creationId xmlns:p14="http://schemas.microsoft.com/office/powerpoint/2010/main" val="31456260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94A27C75-942B-A14E-2B77-EA4CBDF58884}"/>
              </a:ext>
            </a:extLst>
          </p:cNvPr>
          <p:cNvSpPr>
            <a:spLocks/>
          </p:cNvSpPr>
          <p:nvPr/>
        </p:nvSpPr>
        <p:spPr>
          <a:xfrm>
            <a:off x="804437" y="1108313"/>
            <a:ext cx="5950800" cy="896400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sz="2000" b="1" dirty="0">
                <a:solidFill>
                  <a:schemeClr val="tx1"/>
                </a:solidFill>
                <a:latin typeface="Helvetica" panose="020B0604020202020204" pitchFamily="34" charset="0"/>
                <a:cs typeface="Helvetica" panose="020B0604020202020204" pitchFamily="34" charset="0"/>
              </a:rPr>
              <a:t>§ 5 Verbot der unbefugten Hilfeleistung in Steuersachen, Missbrauch von Berufsbezeichnungen</a:t>
            </a:r>
          </a:p>
          <a:p>
            <a:endParaRPr lang="de-DE" sz="1600" dirty="0">
              <a:solidFill>
                <a:schemeClr val="tx1"/>
              </a:solidFill>
              <a:latin typeface="Helvetica" panose="020B0604020202020204" pitchFamily="34" charset="0"/>
              <a:cs typeface="Helvetica" panose="020B0604020202020204" pitchFamily="34" charset="0"/>
            </a:endParaRPr>
          </a:p>
          <a:p>
            <a:r>
              <a:rPr lang="de-DE" sz="1600" dirty="0">
                <a:solidFill>
                  <a:schemeClr val="tx1"/>
                </a:solidFill>
                <a:latin typeface="Helvetica" panose="020B0604020202020204" pitchFamily="34" charset="0"/>
                <a:cs typeface="Helvetica" panose="020B0604020202020204" pitchFamily="34" charset="0"/>
              </a:rPr>
              <a:t>(1) Andere als die in den §§ 3, 3a, 3d und 4 bezeichneten Personen und Vereinigungen dürfen nicht geschäftsmäßig Hilfe in Steuersachen leisten, insbesondere nicht geschäftsmäßig Rat in Steuersachen erteilen. Die in den §§ 3a, 3d und 4 bezeichneten Personen und Vereinigungen dürfen nur im Rahmen ihrer Befugnis geschäftsmäßig Hilfe in Steuersachen leisten. </a:t>
            </a:r>
          </a:p>
          <a:p>
            <a:endParaRPr lang="de-DE" sz="1600" dirty="0">
              <a:solidFill>
                <a:schemeClr val="tx1"/>
              </a:solidFill>
              <a:latin typeface="Helvetica" panose="020B0604020202020204" pitchFamily="34" charset="0"/>
              <a:cs typeface="Helvetica" panose="020B0604020202020204" pitchFamily="34" charset="0"/>
            </a:endParaRPr>
          </a:p>
          <a:p>
            <a:r>
              <a:rPr lang="de-DE" sz="1600" dirty="0">
                <a:solidFill>
                  <a:schemeClr val="tx1"/>
                </a:solidFill>
                <a:latin typeface="Helvetica" panose="020B0604020202020204" pitchFamily="34" charset="0"/>
                <a:cs typeface="Helvetica" panose="020B0604020202020204" pitchFamily="34" charset="0"/>
              </a:rPr>
              <a:t>[…]</a:t>
            </a:r>
          </a:p>
          <a:p>
            <a:endParaRPr lang="de-DE" sz="1600" dirty="0">
              <a:solidFill>
                <a:schemeClr val="tx1"/>
              </a:solidFill>
              <a:latin typeface="Helvetica" panose="020B0604020202020204" pitchFamily="34" charset="0"/>
              <a:cs typeface="Helvetica" panose="020B0604020202020204" pitchFamily="34" charset="0"/>
            </a:endParaRPr>
          </a:p>
          <a:p>
            <a:r>
              <a:rPr lang="de-DE" sz="2000" b="1" dirty="0">
                <a:solidFill>
                  <a:schemeClr val="tx1"/>
                </a:solidFill>
                <a:latin typeface="Helvetica" panose="020B0604020202020204" pitchFamily="34" charset="0"/>
                <a:cs typeface="Helvetica" panose="020B0604020202020204" pitchFamily="34" charset="0"/>
              </a:rPr>
              <a:t>§ 6 Ausnahmen vom Verbot der unbefugten Hilfeleistung in Steuersachen</a:t>
            </a:r>
          </a:p>
          <a:p>
            <a:endParaRPr lang="de-DE" sz="1600" dirty="0">
              <a:solidFill>
                <a:schemeClr val="tx1"/>
              </a:solidFill>
              <a:latin typeface="Helvetica" panose="020B0604020202020204" pitchFamily="34" charset="0"/>
              <a:cs typeface="Helvetica" panose="020B0604020202020204" pitchFamily="34" charset="0"/>
            </a:endParaRPr>
          </a:p>
          <a:p>
            <a:r>
              <a:rPr lang="de-DE" sz="1600" dirty="0">
                <a:solidFill>
                  <a:schemeClr val="tx1"/>
                </a:solidFill>
                <a:latin typeface="Helvetica" panose="020B0604020202020204" pitchFamily="34" charset="0"/>
                <a:cs typeface="Helvetica" panose="020B0604020202020204" pitchFamily="34" charset="0"/>
              </a:rPr>
              <a:t>Das Verbot des § 5 gilt nicht für</a:t>
            </a:r>
          </a:p>
          <a:p>
            <a:pPr marL="246728" indent="-246728">
              <a:buAutoNum type="arabicPeriod"/>
            </a:pPr>
            <a:r>
              <a:rPr lang="de-DE" sz="1600" dirty="0">
                <a:solidFill>
                  <a:schemeClr val="tx1"/>
                </a:solidFill>
                <a:latin typeface="Helvetica" panose="020B0604020202020204" pitchFamily="34" charset="0"/>
                <a:cs typeface="Helvetica" panose="020B0604020202020204" pitchFamily="34" charset="0"/>
              </a:rPr>
              <a:t>die Erstattung wissenschaftlich begründeter Gutachten,</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die unentgeltliche Hilfeleistung in Steuersachen für Angehörige im Sinne des § 15 der Abgabenordnung,</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die Durchführung mechanischer Arbeitsgänge bei der Führung von Büchern und Aufzeichnungen, die für die Besteuerung von Bedeutung sind; hierzu gehören nicht das Kontieren von Belegen und das Erteilen von Buchungsanweisungen,</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das Buchen laufender Geschäftsvorfälle, die laufende Lohnabrechnung und das Fertigen der Lohnsteuer-Anmeldungen, soweit diese Tätigkeiten verantwortlich durch Personen erbracht werden, die nach Bestehen der </a:t>
            </a:r>
            <a:r>
              <a:rPr lang="de-DE" sz="1600" dirty="0" err="1">
                <a:solidFill>
                  <a:schemeClr val="tx1"/>
                </a:solidFill>
                <a:latin typeface="Helvetica" panose="020B0604020202020204" pitchFamily="34" charset="0"/>
                <a:cs typeface="Helvetica" panose="020B0604020202020204" pitchFamily="34" charset="0"/>
              </a:rPr>
              <a:t>Abschlußprüfung</a:t>
            </a:r>
            <a:r>
              <a:rPr lang="de-DE" sz="1600" dirty="0">
                <a:solidFill>
                  <a:schemeClr val="tx1"/>
                </a:solidFill>
                <a:latin typeface="Helvetica" panose="020B0604020202020204" pitchFamily="34" charset="0"/>
                <a:cs typeface="Helvetica" panose="020B0604020202020204" pitchFamily="34" charset="0"/>
              </a:rPr>
              <a:t> in einem kaufmännischen Ausbildungsberuf oder nach Erwerb einer gleichwertigen Vorbildung mindestens drei Jahre auf dem Gebiet des Buchhaltungswesens in einem Umfang von mindestens 16 Wochenstunden praktisch tätig gewesen sind.</a:t>
            </a:r>
          </a:p>
        </p:txBody>
      </p:sp>
    </p:spTree>
    <p:extLst>
      <p:ext uri="{BB962C8B-B14F-4D97-AF65-F5344CB8AC3E}">
        <p14:creationId xmlns:p14="http://schemas.microsoft.com/office/powerpoint/2010/main" val="15350943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94A27C75-942B-A14E-2B77-EA4CBDF58884}"/>
              </a:ext>
            </a:extLst>
          </p:cNvPr>
          <p:cNvSpPr>
            <a:spLocks/>
          </p:cNvSpPr>
          <p:nvPr/>
        </p:nvSpPr>
        <p:spPr>
          <a:xfrm>
            <a:off x="804437" y="1108313"/>
            <a:ext cx="5950800" cy="896400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de-DE" sz="2800" b="1" dirty="0">
                <a:solidFill>
                  <a:srgbClr val="009FAE"/>
                </a:solidFill>
                <a:latin typeface="Helvetica" panose="020B0604020202020204" pitchFamily="34" charset="0"/>
                <a:cs typeface="Helvetica" panose="020B0604020202020204" pitchFamily="34" charset="0"/>
              </a:rPr>
              <a:t>Abgabenordnung (AO)</a:t>
            </a:r>
          </a:p>
          <a:p>
            <a:endParaRPr lang="de-DE" sz="2800" b="1" dirty="0">
              <a:solidFill>
                <a:srgbClr val="009FAE"/>
              </a:solidFill>
              <a:latin typeface="Helvetica" panose="020B0604020202020204" pitchFamily="34" charset="0"/>
              <a:cs typeface="Helvetica" panose="020B0604020202020204" pitchFamily="34" charset="0"/>
            </a:endParaRPr>
          </a:p>
          <a:p>
            <a:r>
              <a:rPr lang="de-DE" sz="2000" b="1" dirty="0">
                <a:solidFill>
                  <a:schemeClr val="tx1"/>
                </a:solidFill>
                <a:latin typeface="Helvetica" panose="020B0604020202020204" pitchFamily="34" charset="0"/>
                <a:cs typeface="Helvetica" panose="020B0604020202020204" pitchFamily="34" charset="0"/>
              </a:rPr>
              <a:t>§ 15 Angehörige</a:t>
            </a:r>
          </a:p>
          <a:p>
            <a:endParaRPr lang="de-DE" sz="1600" dirty="0">
              <a:solidFill>
                <a:schemeClr val="tx1"/>
              </a:solidFill>
              <a:latin typeface="Helvetica" panose="020B0604020202020204" pitchFamily="34" charset="0"/>
              <a:cs typeface="Helvetica" panose="020B0604020202020204" pitchFamily="34" charset="0"/>
            </a:endParaRPr>
          </a:p>
          <a:p>
            <a:pPr marL="246728" indent="-246728">
              <a:buAutoNum type="arabicParenBoth"/>
            </a:pPr>
            <a:r>
              <a:rPr lang="de-DE" sz="1600" dirty="0">
                <a:solidFill>
                  <a:schemeClr val="tx1"/>
                </a:solidFill>
                <a:latin typeface="Helvetica" panose="020B0604020202020204" pitchFamily="34" charset="0"/>
                <a:cs typeface="Helvetica" panose="020B0604020202020204" pitchFamily="34" charset="0"/>
              </a:rPr>
              <a:t>Angehörige sind:</a:t>
            </a:r>
          </a:p>
          <a:p>
            <a:endParaRPr lang="de-DE" sz="1600" dirty="0">
              <a:solidFill>
                <a:schemeClr val="tx1"/>
              </a:solidFill>
              <a:latin typeface="Helvetica" panose="020B0604020202020204" pitchFamily="34" charset="0"/>
              <a:cs typeface="Helvetica" panose="020B0604020202020204" pitchFamily="34" charset="0"/>
            </a:endParaRP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der Verlobte,</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der Ehegatte oder Lebenspartner,</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Verwandte und Verschwägerte gerader Linie,</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Geschwister,</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Kinder der Geschwister,</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Ehegatten oder Lebenspartner der Geschwister und Geschwister der Ehegatten oder Lebenspartner,</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Geschwister der Eltern,</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Personen, die durch ein auf längere Dauer angelegtes Pflegeverhältnis mit häuslicher Gemeinschaft wie Eltern und Kind miteinander verbunden sind (Pflegeeltern und Pflegekinder).</a:t>
            </a:r>
          </a:p>
          <a:p>
            <a:endParaRPr lang="de-DE" sz="1600" dirty="0">
              <a:solidFill>
                <a:schemeClr val="tx1"/>
              </a:solidFill>
              <a:latin typeface="Helvetica" panose="020B0604020202020204" pitchFamily="34" charset="0"/>
              <a:cs typeface="Helvetica" panose="020B0604020202020204" pitchFamily="34" charset="0"/>
            </a:endParaRPr>
          </a:p>
          <a:p>
            <a:r>
              <a:rPr lang="de-DE" sz="1600" dirty="0">
                <a:solidFill>
                  <a:schemeClr val="tx1"/>
                </a:solidFill>
                <a:latin typeface="Helvetica" panose="020B0604020202020204" pitchFamily="34" charset="0"/>
                <a:cs typeface="Helvetica" panose="020B0604020202020204" pitchFamily="34" charset="0"/>
              </a:rPr>
              <a:t>(2) Angehörige sind die in Absatz 1 aufgeführten Personen auch dann, wenn</a:t>
            </a:r>
          </a:p>
          <a:p>
            <a:endParaRPr lang="de-DE" sz="1600" dirty="0">
              <a:solidFill>
                <a:schemeClr val="tx1"/>
              </a:solidFill>
              <a:latin typeface="Helvetica" panose="020B0604020202020204" pitchFamily="34" charset="0"/>
              <a:cs typeface="Helvetica" panose="020B0604020202020204" pitchFamily="34" charset="0"/>
            </a:endParaRP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in den Fällen der Nummern 2, 3 und 6 die die Beziehung begründende Ehe oder Lebenspartnerschaft nicht mehr besteht;</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in den Fällen der Nummern 3 bis 7 die Verwandtschaft oder Schwägerschaft durch Annahme als Kind erloschen ist;</a:t>
            </a:r>
          </a:p>
          <a:p>
            <a:pPr marL="246728" indent="-246728">
              <a:buFont typeface="+mj-lt"/>
              <a:buAutoNum type="arabicPeriod"/>
            </a:pPr>
            <a:r>
              <a:rPr lang="de-DE" sz="1600" dirty="0">
                <a:solidFill>
                  <a:schemeClr val="tx1"/>
                </a:solidFill>
                <a:latin typeface="Helvetica" panose="020B0604020202020204" pitchFamily="34" charset="0"/>
                <a:cs typeface="Helvetica" panose="020B0604020202020204" pitchFamily="34" charset="0"/>
              </a:rPr>
              <a:t>im Fall der Nummer 8 die häusliche Gemeinschaft nicht mehr besteht, sofern die Personen weiterhin wie Eltern und Kind miteinander verbunden sind.</a:t>
            </a:r>
          </a:p>
        </p:txBody>
      </p:sp>
    </p:spTree>
    <p:extLst>
      <p:ext uri="{BB962C8B-B14F-4D97-AF65-F5344CB8AC3E}">
        <p14:creationId xmlns:p14="http://schemas.microsoft.com/office/powerpoint/2010/main" val="15342160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hteck 18">
            <a:extLst>
              <a:ext uri="{FF2B5EF4-FFF2-40B4-BE49-F238E27FC236}">
                <a16:creationId xmlns:a16="http://schemas.microsoft.com/office/drawing/2014/main" id="{CF459E94-6B4D-3047-277F-E5E02FC97D7B}"/>
              </a:ext>
            </a:extLst>
          </p:cNvPr>
          <p:cNvSpPr>
            <a:spLocks noGrp="1" noRot="1" noMove="1" noResize="1" noEditPoints="1" noAdjustHandles="1" noChangeArrowheads="1" noChangeShapeType="1"/>
          </p:cNvSpPr>
          <p:nvPr/>
        </p:nvSpPr>
        <p:spPr>
          <a:xfrm>
            <a:off x="795747" y="5345907"/>
            <a:ext cx="5951355" cy="4733987"/>
          </a:xfrm>
          <a:prstGeom prst="rect">
            <a:avLst/>
          </a:prstGeom>
          <a:solidFill>
            <a:srgbClr val="FFFFFF">
              <a:alpha val="6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de-DE" sz="1511" b="1" dirty="0">
                <a:solidFill>
                  <a:schemeClr val="tx1"/>
                </a:solidFill>
                <a:latin typeface="helvetica"/>
                <a:ea typeface="Inter" panose="020B0502030000000004" pitchFamily="34" charset="0"/>
                <a:cs typeface="Inter" panose="020B0502030000000004" pitchFamily="34" charset="0"/>
              </a:rPr>
              <a:t>Bearbeitet die Aufgaben auf Seite 2 dieses Arbeitsblattes. Präsentiert eure Ergebnisse im Anschluss im Plenum.</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Für eure Recherche stehen euch – neben der Google-Suche – folgende Mittel zur Verfügung:</a:t>
            </a:r>
          </a:p>
          <a:p>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Clr>
                <a:srgbClr val="009FAE"/>
              </a:buClr>
              <a:buSzPct val="120000"/>
              <a:buFont typeface="Arial" panose="020B0604020202020204" pitchFamily="34" charset="0"/>
              <a:buChar char="•"/>
            </a:pPr>
            <a:r>
              <a:rPr lang="de-DE" sz="1511" dirty="0">
                <a:solidFill>
                  <a:schemeClr val="tx1"/>
                </a:solidFill>
                <a:latin typeface="helvetica"/>
                <a:ea typeface="Inter" panose="020B0502030000000004" pitchFamily="34" charset="0"/>
                <a:cs typeface="Inter" panose="020B0502030000000004" pitchFamily="34" charset="0"/>
              </a:rPr>
              <a:t>Werbeanzeige für eine Steuerapp (im Anhang)</a:t>
            </a:r>
          </a:p>
          <a:p>
            <a:pPr marL="308410" indent="-308410">
              <a:buClr>
                <a:srgbClr val="009FAE"/>
              </a:buClr>
              <a:buSzPct val="120000"/>
              <a:buFont typeface="Arial" panose="020B0604020202020204" pitchFamily="34" charset="0"/>
              <a:buChar char="•"/>
            </a:pPr>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Clr>
                <a:srgbClr val="009FAE"/>
              </a:buClr>
              <a:buSzPct val="120000"/>
              <a:buFont typeface="Arial" panose="020B0604020202020204" pitchFamily="34" charset="0"/>
              <a:buChar char="•"/>
            </a:pPr>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Clr>
                <a:srgbClr val="009FAE"/>
              </a:buClr>
              <a:buSzPct val="120000"/>
              <a:buFont typeface="Arial" panose="020B0604020202020204" pitchFamily="34" charset="0"/>
              <a:buChar char="•"/>
            </a:pPr>
            <a:r>
              <a:rPr lang="de-DE" sz="1511" dirty="0">
                <a:solidFill>
                  <a:schemeClr val="tx1"/>
                </a:solidFill>
                <a:latin typeface="helvetica"/>
                <a:ea typeface="Inter" panose="020B0502030000000004" pitchFamily="34" charset="0"/>
                <a:cs typeface="Inter" panose="020B0502030000000004" pitchFamily="34" charset="0"/>
              </a:rPr>
              <a:t>Infos zur Steuererklärung auf finanztip.de: </a:t>
            </a:r>
            <a:r>
              <a:rPr lang="de-DE" sz="1511" dirty="0">
                <a:solidFill>
                  <a:schemeClr val="tx1"/>
                </a:solidFill>
                <a:latin typeface="helvetica"/>
                <a:ea typeface="Inter" panose="020B0502030000000004" pitchFamily="34" charset="0"/>
                <a:cs typeface="Inter" panose="020B0502030000000004" pitchFamily="34" charset="0"/>
                <a:hlinkClick r:id="rId2"/>
              </a:rPr>
              <a:t>https://www.finanztip.de/steuererklaerung/</a:t>
            </a:r>
            <a:endParaRPr lang="de-DE" sz="1511" dirty="0">
              <a:solidFill>
                <a:schemeClr val="tx1"/>
              </a:solidFill>
              <a:latin typeface="helvetica"/>
              <a:ea typeface="Inter" panose="020B0502030000000004" pitchFamily="34" charset="0"/>
              <a:cs typeface="Inter" panose="020B0502030000000004" pitchFamily="34" charset="0"/>
            </a:endParaRPr>
          </a:p>
          <a:p>
            <a:pPr>
              <a:buClr>
                <a:srgbClr val="009FAE"/>
              </a:buClr>
              <a:buSzPct val="120000"/>
            </a:pPr>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Clr>
                <a:srgbClr val="009FAE"/>
              </a:buClr>
              <a:buSzPct val="120000"/>
              <a:buFont typeface="Arial" panose="020B0604020202020204" pitchFamily="34" charset="0"/>
              <a:buChar char="•"/>
            </a:pPr>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Clr>
                <a:srgbClr val="009FAE"/>
              </a:buClr>
              <a:buSzPct val="120000"/>
              <a:buFont typeface="Arial" panose="020B0604020202020204" pitchFamily="34" charset="0"/>
              <a:buChar char="•"/>
            </a:pPr>
            <a:r>
              <a:rPr lang="de-DE" sz="1511" dirty="0">
                <a:solidFill>
                  <a:schemeClr val="tx1"/>
                </a:solidFill>
                <a:latin typeface="helvetica"/>
                <a:ea typeface="Inter" panose="020B0502030000000004" pitchFamily="34" charset="0"/>
                <a:cs typeface="Inter" panose="020B0502030000000004" pitchFamily="34" charset="0"/>
              </a:rPr>
              <a:t>Zahlen des Statistischen Bundesamtes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zur Steuererklärung: </a:t>
            </a:r>
            <a:r>
              <a:rPr lang="de-DE" sz="1511" dirty="0">
                <a:solidFill>
                  <a:schemeClr val="tx1"/>
                </a:solidFill>
                <a:latin typeface="helvetica"/>
                <a:ea typeface="Inter" panose="020B0502030000000004" pitchFamily="34" charset="0"/>
                <a:cs typeface="Inter" panose="020B0502030000000004" pitchFamily="34" charset="0"/>
                <a:hlinkClick r:id="rId3"/>
              </a:rPr>
              <a:t>https://bit.ly/3J4ugXm</a:t>
            </a:r>
            <a:endParaRPr lang="de-DE" sz="1511" dirty="0">
              <a:solidFill>
                <a:schemeClr val="tx1"/>
              </a:solidFill>
              <a:latin typeface="helvetica"/>
              <a:ea typeface="Inter" panose="020B0502030000000004" pitchFamily="34" charset="0"/>
              <a:cs typeface="Inter" panose="020B0502030000000004" pitchFamily="34" charset="0"/>
            </a:endParaRPr>
          </a:p>
          <a:p>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Font typeface="Arial" panose="020B0604020202020204" pitchFamily="34" charset="0"/>
              <a:buChar char="•"/>
            </a:pPr>
            <a:endParaRPr lang="de-DE" sz="1511" i="1" dirty="0">
              <a:solidFill>
                <a:schemeClr val="tx1"/>
              </a:solidFill>
              <a:latin typeface="helvetica"/>
              <a:ea typeface="Inter" panose="020B0502030000000004" pitchFamily="34" charset="0"/>
              <a:cs typeface="Inter" panose="020B0502030000000004" pitchFamily="34" charset="0"/>
            </a:endParaRPr>
          </a:p>
        </p:txBody>
      </p:sp>
      <p:pic>
        <p:nvPicPr>
          <p:cNvPr id="13" name="Grafik 12">
            <a:extLst>
              <a:ext uri="{FF2B5EF4-FFF2-40B4-BE49-F238E27FC236}">
                <a16:creationId xmlns:a16="http://schemas.microsoft.com/office/drawing/2014/main" id="{49F99E7A-C28D-BAE5-B24C-1C9D5DCB8896}"/>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5679316" y="8541556"/>
            <a:ext cx="777115" cy="777115"/>
          </a:xfrm>
          <a:prstGeom prst="rect">
            <a:avLst/>
          </a:prstGeom>
        </p:spPr>
      </p:pic>
      <p:pic>
        <p:nvPicPr>
          <p:cNvPr id="15" name="Grafik 14">
            <a:extLst>
              <a:ext uri="{FF2B5EF4-FFF2-40B4-BE49-F238E27FC236}">
                <a16:creationId xmlns:a16="http://schemas.microsoft.com/office/drawing/2014/main" id="{926CC8CC-3EDC-602A-548B-46BD4F8C08E1}"/>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tretch>
            <a:fillRect/>
          </a:stretch>
        </p:blipFill>
        <p:spPr>
          <a:xfrm>
            <a:off x="5679316" y="7709820"/>
            <a:ext cx="777115" cy="777115"/>
          </a:xfrm>
          <a:prstGeom prst="rect">
            <a:avLst/>
          </a:prstGeom>
        </p:spPr>
      </p:pic>
    </p:spTree>
    <p:extLst>
      <p:ext uri="{BB962C8B-B14F-4D97-AF65-F5344CB8AC3E}">
        <p14:creationId xmlns:p14="http://schemas.microsoft.com/office/powerpoint/2010/main" val="32283623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hteck 52">
            <a:extLst>
              <a:ext uri="{FF2B5EF4-FFF2-40B4-BE49-F238E27FC236}">
                <a16:creationId xmlns:a16="http://schemas.microsoft.com/office/drawing/2014/main" id="{0754F5A6-ACC1-0DF4-8AF2-CDCECE9535D9}"/>
              </a:ext>
            </a:extLst>
          </p:cNvPr>
          <p:cNvSpPr>
            <a:spLocks noGrp="1" noRot="1" noMove="1" noResize="1" noEditPoints="1" noAdjustHandles="1" noChangeArrowheads="1" noChangeShapeType="1"/>
          </p:cNvSpPr>
          <p:nvPr/>
        </p:nvSpPr>
        <p:spPr>
          <a:xfrm>
            <a:off x="766586" y="1734670"/>
            <a:ext cx="5951355" cy="142006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6567" tIns="194279" rIns="116567"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4" name="Rechteck 3">
            <a:extLst>
              <a:ext uri="{FF2B5EF4-FFF2-40B4-BE49-F238E27FC236}">
                <a16:creationId xmlns:a16="http://schemas.microsoft.com/office/drawing/2014/main" id="{DBF74B9C-B99E-A851-C297-7F8DE22AB7F8}"/>
              </a:ext>
            </a:extLst>
          </p:cNvPr>
          <p:cNvSpPr>
            <a:spLocks noGrp="1" noRot="1" noMove="1" noResize="1" noEditPoints="1" noAdjustHandles="1" noChangeArrowheads="1" noChangeShapeType="1"/>
          </p:cNvSpPr>
          <p:nvPr/>
        </p:nvSpPr>
        <p:spPr>
          <a:xfrm>
            <a:off x="804160" y="3995451"/>
            <a:ext cx="5951355" cy="142006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6567" tIns="194279" rIns="116567"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7" name="Rechteck 6">
            <a:extLst>
              <a:ext uri="{FF2B5EF4-FFF2-40B4-BE49-F238E27FC236}">
                <a16:creationId xmlns:a16="http://schemas.microsoft.com/office/drawing/2014/main" id="{30AA2209-4DDC-0711-65C9-7808F2430A03}"/>
              </a:ext>
            </a:extLst>
          </p:cNvPr>
          <p:cNvSpPr>
            <a:spLocks noGrp="1" noRot="1" noMove="1" noResize="1" noEditPoints="1" noAdjustHandles="1" noChangeArrowheads="1" noChangeShapeType="1"/>
          </p:cNvSpPr>
          <p:nvPr/>
        </p:nvSpPr>
        <p:spPr>
          <a:xfrm>
            <a:off x="790602" y="8199144"/>
            <a:ext cx="5951355" cy="1880749"/>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6567" tIns="194279" rIns="116567"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11" name="Rechteck 10">
            <a:extLst>
              <a:ext uri="{FF2B5EF4-FFF2-40B4-BE49-F238E27FC236}">
                <a16:creationId xmlns:a16="http://schemas.microsoft.com/office/drawing/2014/main" id="{D90B505A-4C3B-DDC2-80B2-20F26C437EA0}"/>
              </a:ext>
            </a:extLst>
          </p:cNvPr>
          <p:cNvSpPr>
            <a:spLocks noGrp="1" noRot="1" noMove="1" noResize="1" noEditPoints="1" noAdjustHandles="1" noChangeArrowheads="1" noChangeShapeType="1"/>
          </p:cNvSpPr>
          <p:nvPr/>
        </p:nvSpPr>
        <p:spPr>
          <a:xfrm>
            <a:off x="790602" y="6217474"/>
            <a:ext cx="5951355" cy="1167197"/>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6567" tIns="194279" rIns="116567"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6740792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hteck 52">
            <a:extLst>
              <a:ext uri="{FF2B5EF4-FFF2-40B4-BE49-F238E27FC236}">
                <a16:creationId xmlns:a16="http://schemas.microsoft.com/office/drawing/2014/main" id="{0754F5A6-ACC1-0DF4-8AF2-CDCECE9535D9}"/>
              </a:ext>
            </a:extLst>
          </p:cNvPr>
          <p:cNvSpPr>
            <a:spLocks noGrp="1" noRot="1" noMove="1" noResize="1" noEditPoints="1" noAdjustHandles="1" noChangeArrowheads="1" noChangeShapeType="1"/>
          </p:cNvSpPr>
          <p:nvPr/>
        </p:nvSpPr>
        <p:spPr>
          <a:xfrm>
            <a:off x="780143" y="1945908"/>
            <a:ext cx="5951355" cy="1748510"/>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4" name="Rechteck 3">
            <a:extLst>
              <a:ext uri="{FF2B5EF4-FFF2-40B4-BE49-F238E27FC236}">
                <a16:creationId xmlns:a16="http://schemas.microsoft.com/office/drawing/2014/main" id="{DBF74B9C-B99E-A851-C297-7F8DE22AB7F8}"/>
              </a:ext>
            </a:extLst>
          </p:cNvPr>
          <p:cNvSpPr>
            <a:spLocks noGrp="1" noRot="1" noMove="1" noResize="1" noEditPoints="1" noAdjustHandles="1" noChangeArrowheads="1" noChangeShapeType="1"/>
          </p:cNvSpPr>
          <p:nvPr/>
        </p:nvSpPr>
        <p:spPr>
          <a:xfrm>
            <a:off x="780142" y="4751653"/>
            <a:ext cx="5951355" cy="1748510"/>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7" name="Rechteck 6">
            <a:extLst>
              <a:ext uri="{FF2B5EF4-FFF2-40B4-BE49-F238E27FC236}">
                <a16:creationId xmlns:a16="http://schemas.microsoft.com/office/drawing/2014/main" id="{30AA2209-4DDC-0711-65C9-7808F2430A03}"/>
              </a:ext>
            </a:extLst>
          </p:cNvPr>
          <p:cNvSpPr>
            <a:spLocks noGrp="1" noRot="1" noMove="1" noResize="1" noEditPoints="1" noAdjustHandles="1" noChangeArrowheads="1" noChangeShapeType="1"/>
          </p:cNvSpPr>
          <p:nvPr/>
        </p:nvSpPr>
        <p:spPr>
          <a:xfrm>
            <a:off x="780142" y="8179610"/>
            <a:ext cx="5951355" cy="196883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2100521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7567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9940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4762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hteck 18">
            <a:extLst>
              <a:ext uri="{FF2B5EF4-FFF2-40B4-BE49-F238E27FC236}">
                <a16:creationId xmlns:a16="http://schemas.microsoft.com/office/drawing/2014/main" id="{CF459E94-6B4D-3047-277F-E5E02FC97D7B}"/>
              </a:ext>
            </a:extLst>
          </p:cNvPr>
          <p:cNvSpPr>
            <a:spLocks noGrp="1" noRot="1" noMove="1" noResize="1" noEditPoints="1" noAdjustHandles="1" noChangeArrowheads="1" noChangeShapeType="1"/>
          </p:cNvSpPr>
          <p:nvPr/>
        </p:nvSpPr>
        <p:spPr>
          <a:xfrm>
            <a:off x="795747" y="5345907"/>
            <a:ext cx="5951355" cy="4733987"/>
          </a:xfrm>
          <a:prstGeom prst="rect">
            <a:avLst/>
          </a:prstGeom>
          <a:solidFill>
            <a:srgbClr val="FFFFFF">
              <a:alpha val="6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de-DE" sz="1511" b="1" dirty="0">
                <a:solidFill>
                  <a:schemeClr val="tx1"/>
                </a:solidFill>
                <a:latin typeface="helvetica"/>
                <a:ea typeface="Inter" panose="020B0502030000000004" pitchFamily="34" charset="0"/>
                <a:cs typeface="Inter" panose="020B0502030000000004" pitchFamily="34" charset="0"/>
              </a:rPr>
              <a:t>Bearbeitet die Aufgaben auf Seite 2 dieses Arbeitsblattes. Präsentiert eure Ergebnisse im Anschluss im Plenum.</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Für eure Recherche stehen euch – neben der Google-Suche – folgende Mittel zur Verfügung:</a:t>
            </a:r>
          </a:p>
          <a:p>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Clr>
                <a:srgbClr val="009FAE"/>
              </a:buClr>
              <a:buSzPct val="120000"/>
              <a:buFont typeface="Arial" panose="020B0604020202020204" pitchFamily="34" charset="0"/>
              <a:buChar char="•"/>
            </a:pPr>
            <a:r>
              <a:rPr lang="de-DE" sz="1511" dirty="0">
                <a:solidFill>
                  <a:schemeClr val="tx1"/>
                </a:solidFill>
                <a:latin typeface="helvetica"/>
                <a:ea typeface="Inter" panose="020B0502030000000004" pitchFamily="34" charset="0"/>
                <a:cs typeface="Inter" panose="020B0502030000000004" pitchFamily="34" charset="0"/>
              </a:rPr>
              <a:t>die beiden Jahreslohnsteuerbescheinigungen, die Andi von seinen Arbeitgebern erhalten hat (im Anhang)</a:t>
            </a:r>
          </a:p>
          <a:p>
            <a:pPr marL="308410" indent="-308410">
              <a:buClr>
                <a:srgbClr val="009FAE"/>
              </a:buClr>
              <a:buSzPct val="120000"/>
              <a:buFont typeface="Arial" panose="020B0604020202020204" pitchFamily="34" charset="0"/>
              <a:buChar char="•"/>
            </a:pPr>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Clr>
                <a:srgbClr val="009FAE"/>
              </a:buClr>
              <a:buSzPct val="120000"/>
              <a:buFont typeface="Arial" panose="020B0604020202020204" pitchFamily="34" charset="0"/>
              <a:buChar char="•"/>
            </a:pPr>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Clr>
                <a:srgbClr val="009FAE"/>
              </a:buClr>
              <a:buSzPct val="120000"/>
              <a:buFont typeface="Arial" panose="020B0604020202020204" pitchFamily="34" charset="0"/>
              <a:buChar char="•"/>
            </a:pPr>
            <a:r>
              <a:rPr lang="de-DE" sz="1511" dirty="0">
                <a:solidFill>
                  <a:schemeClr val="tx1"/>
                </a:solidFill>
                <a:latin typeface="helvetica"/>
                <a:ea typeface="Inter" panose="020B0502030000000004" pitchFamily="34" charset="0"/>
                <a:cs typeface="Inter" panose="020B0502030000000004" pitchFamily="34" charset="0"/>
              </a:rPr>
              <a:t>der Brutto-Netto-Rechner auf </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hlinkClick r:id="rId2"/>
              </a:rPr>
              <a:t>brutto-netto-rechner.info</a:t>
            </a:r>
            <a:br>
              <a:rPr lang="de-DE" sz="1511" dirty="0">
                <a:solidFill>
                  <a:schemeClr val="tx1"/>
                </a:solidFill>
                <a:latin typeface="helvetica"/>
                <a:ea typeface="Inter" panose="020B0502030000000004" pitchFamily="34" charset="0"/>
                <a:cs typeface="Inter" panose="020B0502030000000004" pitchFamily="34" charset="0"/>
              </a:rPr>
            </a:br>
            <a:r>
              <a:rPr lang="de-DE" sz="1511" i="1" dirty="0">
                <a:solidFill>
                  <a:schemeClr val="tx1"/>
                </a:solidFill>
                <a:latin typeface="helvetica"/>
                <a:ea typeface="Inter" panose="020B0502030000000004" pitchFamily="34" charset="0"/>
                <a:cs typeface="Inter" panose="020B0502030000000004" pitchFamily="34" charset="0"/>
              </a:rPr>
              <a:t>Hinweis: Andi ist gesetzlich versichert. Der </a:t>
            </a:r>
            <a:br>
              <a:rPr lang="de-DE" sz="1511" i="1" dirty="0">
                <a:solidFill>
                  <a:schemeClr val="tx1"/>
                </a:solidFill>
                <a:latin typeface="helvetica"/>
                <a:ea typeface="Inter" panose="020B0502030000000004" pitchFamily="34" charset="0"/>
                <a:cs typeface="Inter" panose="020B0502030000000004" pitchFamily="34" charset="0"/>
              </a:rPr>
            </a:br>
            <a:r>
              <a:rPr lang="de-DE" sz="1511" i="1" dirty="0">
                <a:solidFill>
                  <a:schemeClr val="tx1"/>
                </a:solidFill>
                <a:latin typeface="helvetica"/>
                <a:ea typeface="Inter" panose="020B0502030000000004" pitchFamily="34" charset="0"/>
                <a:cs typeface="Inter" panose="020B0502030000000004" pitchFamily="34" charset="0"/>
              </a:rPr>
              <a:t>Zusatzbeitrag seiner Krankenkasse beträgt 1,6 %.</a:t>
            </a:r>
          </a:p>
          <a:p>
            <a:pPr>
              <a:buClr>
                <a:srgbClr val="009FAE"/>
              </a:buClr>
              <a:buSzPct val="120000"/>
            </a:pPr>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Clr>
                <a:srgbClr val="009FAE"/>
              </a:buClr>
              <a:buSzPct val="120000"/>
              <a:buFont typeface="Arial" panose="020B0604020202020204" pitchFamily="34" charset="0"/>
              <a:buChar char="•"/>
            </a:pPr>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Font typeface="Arial" panose="020B0604020202020204" pitchFamily="34" charset="0"/>
              <a:buChar char="•"/>
            </a:pPr>
            <a:r>
              <a:rPr lang="de-DE" sz="1511" dirty="0">
                <a:solidFill>
                  <a:schemeClr val="tx1"/>
                </a:solidFill>
                <a:latin typeface="helvetica"/>
                <a:ea typeface="Inter" panose="020B0502030000000004" pitchFamily="34" charset="0"/>
                <a:cs typeface="Inter" panose="020B0502030000000004" pitchFamily="34" charset="0"/>
              </a:rPr>
              <a:t>Infos zu Abgabepflichten bei der Steuererklärung</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rPr>
              <a:t>auf finanztip.de: </a:t>
            </a:r>
            <a:r>
              <a:rPr lang="de-DE" sz="1511" dirty="0">
                <a:solidFill>
                  <a:schemeClr val="tx1"/>
                </a:solidFill>
                <a:latin typeface="helvetica"/>
                <a:ea typeface="Inter" panose="020B0502030000000004" pitchFamily="34" charset="0"/>
                <a:cs typeface="Inter" panose="020B0502030000000004" pitchFamily="34" charset="0"/>
                <a:hlinkClick r:id="rId3"/>
              </a:rPr>
              <a:t>https://bit.ly/3YfKfGf</a:t>
            </a:r>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Font typeface="Arial" panose="020B0604020202020204" pitchFamily="34" charset="0"/>
              <a:buChar char="•"/>
            </a:pPr>
            <a:endParaRPr lang="de-DE" sz="1511" dirty="0">
              <a:solidFill>
                <a:schemeClr val="tx1"/>
              </a:solidFill>
              <a:latin typeface="helvetica"/>
              <a:ea typeface="Inter" panose="020B0502030000000004" pitchFamily="34" charset="0"/>
              <a:cs typeface="Inter" panose="020B0502030000000004" pitchFamily="34" charset="0"/>
            </a:endParaRPr>
          </a:p>
          <a:p>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Font typeface="Arial" panose="020B0604020202020204" pitchFamily="34" charset="0"/>
              <a:buChar char="•"/>
            </a:pPr>
            <a:endParaRPr lang="de-DE" sz="1511" i="1" dirty="0">
              <a:solidFill>
                <a:schemeClr val="tx1"/>
              </a:solidFill>
              <a:latin typeface="helvetica"/>
              <a:ea typeface="Inter" panose="020B0502030000000004" pitchFamily="34" charset="0"/>
              <a:cs typeface="Inter" panose="020B0502030000000004" pitchFamily="34" charset="0"/>
            </a:endParaRPr>
          </a:p>
        </p:txBody>
      </p:sp>
      <p:pic>
        <p:nvPicPr>
          <p:cNvPr id="6" name="Grafik 5">
            <a:extLst>
              <a:ext uri="{FF2B5EF4-FFF2-40B4-BE49-F238E27FC236}">
                <a16:creationId xmlns:a16="http://schemas.microsoft.com/office/drawing/2014/main" id="{35C5C7C3-B884-A57F-B479-C85A0D831188}"/>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tretch>
            <a:fillRect/>
          </a:stretch>
        </p:blipFill>
        <p:spPr>
          <a:xfrm>
            <a:off x="5642762" y="9234072"/>
            <a:ext cx="777115" cy="777115"/>
          </a:xfrm>
          <a:prstGeom prst="rect">
            <a:avLst/>
          </a:prstGeom>
        </p:spPr>
      </p:pic>
      <p:pic>
        <p:nvPicPr>
          <p:cNvPr id="8" name="Grafik 7">
            <a:extLst>
              <a:ext uri="{FF2B5EF4-FFF2-40B4-BE49-F238E27FC236}">
                <a16:creationId xmlns:a16="http://schemas.microsoft.com/office/drawing/2014/main" id="{647EAD2A-BA07-3323-18D2-D3734BB560C3}"/>
              </a:ext>
            </a:extLst>
          </p:cNvPr>
          <p:cNvPicPr>
            <a:picLocks noGrp="1" noRot="1" noChangeAspect="1" noMove="1" noResize="1" noEditPoints="1" noAdjustHandles="1" noChangeArrowheads="1" noChangeShapeType="1" noCrop="1"/>
          </p:cNvPicPr>
          <p:nvPr/>
        </p:nvPicPr>
        <p:blipFill>
          <a:blip r:embed="rId5">
            <a:extLst>
              <a:ext uri="{28A0092B-C50C-407E-A947-70E740481C1C}">
                <a14:useLocalDpi xmlns:a14="http://schemas.microsoft.com/office/drawing/2010/main" val="0"/>
              </a:ext>
            </a:extLst>
          </a:blip>
          <a:stretch>
            <a:fillRect/>
          </a:stretch>
        </p:blipFill>
        <p:spPr>
          <a:xfrm>
            <a:off x="5642762" y="8021258"/>
            <a:ext cx="777115" cy="777115"/>
          </a:xfrm>
          <a:prstGeom prst="rect">
            <a:avLst/>
          </a:prstGeom>
        </p:spPr>
      </p:pic>
    </p:spTree>
    <p:extLst>
      <p:ext uri="{BB962C8B-B14F-4D97-AF65-F5344CB8AC3E}">
        <p14:creationId xmlns:p14="http://schemas.microsoft.com/office/powerpoint/2010/main" val="457093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hteck 52">
            <a:extLst>
              <a:ext uri="{FF2B5EF4-FFF2-40B4-BE49-F238E27FC236}">
                <a16:creationId xmlns:a16="http://schemas.microsoft.com/office/drawing/2014/main" id="{0754F5A6-ACC1-0DF4-8AF2-CDCECE9535D9}"/>
              </a:ext>
            </a:extLst>
          </p:cNvPr>
          <p:cNvSpPr>
            <a:spLocks noGrp="1" noRot="1" noMove="1" noResize="1" noEditPoints="1" noAdjustHandles="1" noChangeArrowheads="1" noChangeShapeType="1"/>
          </p:cNvSpPr>
          <p:nvPr/>
        </p:nvSpPr>
        <p:spPr>
          <a:xfrm>
            <a:off x="766586" y="1954890"/>
            <a:ext cx="5951355" cy="1973863"/>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4" name="Rechteck 3">
            <a:extLst>
              <a:ext uri="{FF2B5EF4-FFF2-40B4-BE49-F238E27FC236}">
                <a16:creationId xmlns:a16="http://schemas.microsoft.com/office/drawing/2014/main" id="{DBF74B9C-B99E-A851-C297-7F8DE22AB7F8}"/>
              </a:ext>
            </a:extLst>
          </p:cNvPr>
          <p:cNvSpPr>
            <a:spLocks noGrp="1" noRot="1" noMove="1" noResize="1" noEditPoints="1" noAdjustHandles="1" noChangeArrowheads="1" noChangeShapeType="1"/>
          </p:cNvSpPr>
          <p:nvPr/>
        </p:nvSpPr>
        <p:spPr>
          <a:xfrm>
            <a:off x="780147" y="4701665"/>
            <a:ext cx="5951355" cy="197386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
        <p:nvSpPr>
          <p:cNvPr id="11" name="Rechteck 10">
            <a:extLst>
              <a:ext uri="{FF2B5EF4-FFF2-40B4-BE49-F238E27FC236}">
                <a16:creationId xmlns:a16="http://schemas.microsoft.com/office/drawing/2014/main" id="{D90B505A-4C3B-DDC2-80B2-20F26C437EA0}"/>
              </a:ext>
            </a:extLst>
          </p:cNvPr>
          <p:cNvSpPr>
            <a:spLocks noGrp="1" noRot="1" noMove="1" noResize="1" noEditPoints="1" noAdjustHandles="1" noChangeArrowheads="1" noChangeShapeType="1"/>
          </p:cNvSpPr>
          <p:nvPr/>
        </p:nvSpPr>
        <p:spPr>
          <a:xfrm>
            <a:off x="793704" y="7696385"/>
            <a:ext cx="5951355" cy="2383509"/>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endParaRPr lang="de-DE" sz="1295" dirty="0">
              <a:solidFill>
                <a:schemeClr val="tx1"/>
              </a:solidFill>
              <a:latin typeface="Ink Free" panose="03080402000500000000" pitchFamily="66"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844181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0515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37612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hteck 18">
            <a:extLst>
              <a:ext uri="{FF2B5EF4-FFF2-40B4-BE49-F238E27FC236}">
                <a16:creationId xmlns:a16="http://schemas.microsoft.com/office/drawing/2014/main" id="{CF459E94-6B4D-3047-277F-E5E02FC97D7B}"/>
              </a:ext>
            </a:extLst>
          </p:cNvPr>
          <p:cNvSpPr>
            <a:spLocks noGrp="1" noRot="1" noMove="1" noResize="1" noEditPoints="1" noAdjustHandles="1" noChangeArrowheads="1" noChangeShapeType="1"/>
          </p:cNvSpPr>
          <p:nvPr/>
        </p:nvSpPr>
        <p:spPr>
          <a:xfrm>
            <a:off x="795747" y="5345907"/>
            <a:ext cx="5951355" cy="4733987"/>
          </a:xfrm>
          <a:prstGeom prst="rect">
            <a:avLst/>
          </a:prstGeom>
          <a:solidFill>
            <a:srgbClr val="FFFFFF">
              <a:alpha val="69804"/>
            </a:srgb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94279" tIns="388558" rIns="194279" bIns="49347" rtlCol="0" anchor="t"/>
          <a:lstStyle/>
          <a:p>
            <a:r>
              <a:rPr lang="de-DE" sz="1511" b="1" dirty="0">
                <a:solidFill>
                  <a:schemeClr val="tx1"/>
                </a:solidFill>
                <a:latin typeface="helvetica"/>
                <a:ea typeface="Inter" panose="020B0502030000000004" pitchFamily="34" charset="0"/>
                <a:cs typeface="Inter" panose="020B0502030000000004" pitchFamily="34" charset="0"/>
              </a:rPr>
              <a:t>Bearbeitet die Aufgaben auf Seite 2 dieses Arbeitsblattes. Präsentiert eure Ergebnisse im Anschluss im Plenum.</a:t>
            </a:r>
          </a:p>
          <a:p>
            <a:endParaRPr lang="de-DE" sz="1511" dirty="0">
              <a:solidFill>
                <a:schemeClr val="tx1"/>
              </a:solidFill>
              <a:latin typeface="helvetica"/>
              <a:ea typeface="Inter" panose="020B0502030000000004" pitchFamily="34" charset="0"/>
              <a:cs typeface="Inter" panose="020B0502030000000004" pitchFamily="34" charset="0"/>
            </a:endParaRPr>
          </a:p>
          <a:p>
            <a:r>
              <a:rPr lang="de-DE" sz="1511" dirty="0">
                <a:solidFill>
                  <a:schemeClr val="tx1"/>
                </a:solidFill>
                <a:latin typeface="helvetica"/>
                <a:ea typeface="Inter" panose="020B0502030000000004" pitchFamily="34" charset="0"/>
                <a:cs typeface="Inter" panose="020B0502030000000004" pitchFamily="34" charset="0"/>
              </a:rPr>
              <a:t>Für eure Recherche stehen euch – neben der Google-Suche – folgende Mittel zur Verfügung:</a:t>
            </a:r>
          </a:p>
          <a:p>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Clr>
                <a:srgbClr val="009FAE"/>
              </a:buClr>
              <a:buSzPct val="120000"/>
              <a:buFont typeface="Arial" panose="020B0604020202020204" pitchFamily="34" charset="0"/>
              <a:buChar char="•"/>
            </a:pPr>
            <a:r>
              <a:rPr lang="de-DE" sz="1511" dirty="0">
                <a:solidFill>
                  <a:schemeClr val="tx1"/>
                </a:solidFill>
                <a:latin typeface="helvetica"/>
                <a:ea typeface="Inter" panose="020B0502030000000004" pitchFamily="34" charset="0"/>
                <a:cs typeface="Inter" panose="020B0502030000000004" pitchFamily="34" charset="0"/>
              </a:rPr>
              <a:t>die Jahreslohnsteuerbescheinigung, die Anh von ihrem Arbeitgeber erhalten hat (im Anhang)</a:t>
            </a:r>
          </a:p>
          <a:p>
            <a:pPr marL="308410" indent="-308410">
              <a:buClr>
                <a:srgbClr val="009FAE"/>
              </a:buClr>
              <a:buSzPct val="120000"/>
              <a:buFont typeface="Arial" panose="020B0604020202020204" pitchFamily="34" charset="0"/>
              <a:buChar char="•"/>
            </a:pPr>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Clr>
                <a:srgbClr val="009FAE"/>
              </a:buClr>
              <a:buSzPct val="120000"/>
              <a:buFont typeface="Arial" panose="020B0604020202020204" pitchFamily="34" charset="0"/>
              <a:buChar char="•"/>
            </a:pPr>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Clr>
                <a:srgbClr val="009FAE"/>
              </a:buClr>
              <a:buSzPct val="120000"/>
              <a:buFont typeface="Arial" panose="020B0604020202020204" pitchFamily="34" charset="0"/>
              <a:buChar char="•"/>
            </a:pPr>
            <a:r>
              <a:rPr lang="de-DE" sz="1511" dirty="0">
                <a:solidFill>
                  <a:schemeClr val="tx1"/>
                </a:solidFill>
                <a:latin typeface="helvetica"/>
                <a:ea typeface="Inter" panose="020B0502030000000004" pitchFamily="34" charset="0"/>
                <a:cs typeface="Inter" panose="020B0502030000000004" pitchFamily="34" charset="0"/>
              </a:rPr>
              <a:t>Infos zur Pendlerpauschale auf finanztip.de:</a:t>
            </a:r>
            <a:br>
              <a:rPr lang="de-DE" sz="1511" dirty="0">
                <a:solidFill>
                  <a:schemeClr val="tx1"/>
                </a:solidFill>
                <a:latin typeface="helvetica"/>
                <a:ea typeface="Inter" panose="020B0502030000000004" pitchFamily="34" charset="0"/>
                <a:cs typeface="Inter" panose="020B0502030000000004" pitchFamily="34" charset="0"/>
              </a:rPr>
            </a:br>
            <a:r>
              <a:rPr lang="de-DE" sz="1511" dirty="0">
                <a:solidFill>
                  <a:schemeClr val="tx1"/>
                </a:solidFill>
                <a:latin typeface="helvetica"/>
                <a:ea typeface="Inter" panose="020B0502030000000004" pitchFamily="34" charset="0"/>
                <a:cs typeface="Inter" panose="020B0502030000000004" pitchFamily="34" charset="0"/>
                <a:hlinkClick r:id="rId2"/>
              </a:rPr>
              <a:t>https://www.finanztip.de/entfernungspauschale/</a:t>
            </a:r>
            <a:endParaRPr lang="de-DE" sz="1511" i="1" dirty="0">
              <a:solidFill>
                <a:schemeClr val="tx1"/>
              </a:solidFill>
              <a:latin typeface="helvetica"/>
              <a:ea typeface="Inter" panose="020B0502030000000004" pitchFamily="34" charset="0"/>
              <a:cs typeface="Inter" panose="020B0502030000000004" pitchFamily="34" charset="0"/>
            </a:endParaRPr>
          </a:p>
          <a:p>
            <a:pPr marL="308410" indent="-308410">
              <a:buClr>
                <a:srgbClr val="009FAE"/>
              </a:buClr>
              <a:buSzPct val="120000"/>
              <a:buFont typeface="Arial" panose="020B0604020202020204" pitchFamily="34" charset="0"/>
              <a:buChar char="•"/>
            </a:pPr>
            <a:endParaRPr lang="de-DE" sz="1511" i="1" dirty="0">
              <a:solidFill>
                <a:schemeClr val="tx1"/>
              </a:solidFill>
              <a:latin typeface="helvetica"/>
              <a:ea typeface="Inter" panose="020B0502030000000004" pitchFamily="34" charset="0"/>
              <a:cs typeface="Inter" panose="020B0502030000000004" pitchFamily="34" charset="0"/>
            </a:endParaRPr>
          </a:p>
          <a:p>
            <a:pPr marL="308410" indent="-308410">
              <a:buClr>
                <a:srgbClr val="009FAE"/>
              </a:buClr>
              <a:buSzPct val="120000"/>
              <a:buFont typeface="Arial" panose="020B0604020202020204" pitchFamily="34" charset="0"/>
              <a:buChar char="•"/>
            </a:pPr>
            <a:endParaRPr lang="de-DE" sz="1511" i="1" dirty="0">
              <a:solidFill>
                <a:schemeClr val="tx1"/>
              </a:solidFill>
              <a:latin typeface="helvetica"/>
              <a:ea typeface="Inter" panose="020B0502030000000004" pitchFamily="34" charset="0"/>
              <a:cs typeface="Inter" panose="020B0502030000000004" pitchFamily="34" charset="0"/>
            </a:endParaRPr>
          </a:p>
          <a:p>
            <a:r>
              <a:rPr lang="de-DE" sz="1511" i="1" dirty="0">
                <a:solidFill>
                  <a:schemeClr val="tx1"/>
                </a:solidFill>
                <a:latin typeface="helvetica"/>
                <a:ea typeface="Inter" panose="020B0502030000000004" pitchFamily="34" charset="0"/>
                <a:cs typeface="Inter" panose="020B0502030000000004" pitchFamily="34" charset="0"/>
              </a:rPr>
              <a:t>Hinweise: Fahrtkosten sind Teil der Werbungskosten. „Grundfreibetrag“ ist der Teil des Einkommens, auf den keinerlei Steuern anfallen (Grundfreibetrag 2023: 10.908 Euro, Grundfreibetrag 2024: 11.604 Euro).</a:t>
            </a:r>
          </a:p>
          <a:p>
            <a:endParaRPr lang="de-DE" sz="1511" dirty="0">
              <a:solidFill>
                <a:schemeClr val="tx1"/>
              </a:solidFill>
              <a:latin typeface="helvetica"/>
              <a:ea typeface="Inter" panose="020B0502030000000004" pitchFamily="34" charset="0"/>
              <a:cs typeface="Inter" panose="020B0502030000000004" pitchFamily="34" charset="0"/>
            </a:endParaRPr>
          </a:p>
          <a:p>
            <a:pPr marL="308410" indent="-308410">
              <a:buFont typeface="Arial" panose="020B0604020202020204" pitchFamily="34" charset="0"/>
              <a:buChar char="•"/>
            </a:pPr>
            <a:endParaRPr lang="de-DE" sz="1511" i="1" dirty="0">
              <a:solidFill>
                <a:schemeClr val="tx1"/>
              </a:solidFill>
              <a:latin typeface="helvetica"/>
              <a:ea typeface="Inter" panose="020B0502030000000004" pitchFamily="34" charset="0"/>
              <a:cs typeface="Inter" panose="020B0502030000000004" pitchFamily="34" charset="0"/>
            </a:endParaRPr>
          </a:p>
        </p:txBody>
      </p:sp>
      <p:pic>
        <p:nvPicPr>
          <p:cNvPr id="7" name="Grafik 6">
            <a:extLst>
              <a:ext uri="{FF2B5EF4-FFF2-40B4-BE49-F238E27FC236}">
                <a16:creationId xmlns:a16="http://schemas.microsoft.com/office/drawing/2014/main" id="{0E9FAF18-AC0E-1E77-FCF4-E5E2A7CABFEA}"/>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5642762" y="7856813"/>
            <a:ext cx="777115" cy="777115"/>
          </a:xfrm>
          <a:prstGeom prst="rect">
            <a:avLst/>
          </a:prstGeom>
        </p:spPr>
      </p:pic>
    </p:spTree>
    <p:extLst>
      <p:ext uri="{BB962C8B-B14F-4D97-AF65-F5344CB8AC3E}">
        <p14:creationId xmlns:p14="http://schemas.microsoft.com/office/powerpoint/2010/main" val="1169045140"/>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98CCEFF-C110-46A3-BF57-7CE19C8EC84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4C933CD-F1CA-4A6E-963B-394D19842A8B}">
  <ds:schemaRefs>
    <ds:schemaRef ds:uri="http://schemas.microsoft.com/office/2006/metadata/properties"/>
    <ds:schemaRef ds:uri="http://schemas.microsoft.com/office/infopath/2007/PartnerControls"/>
    <ds:schemaRef ds:uri="14e3e585-18c1-444e-a2b2-7bdbe51b187b"/>
    <ds:schemaRef ds:uri="436f5ecc-5095-4337-8a5c-a427a102b955"/>
  </ds:schemaRefs>
</ds:datastoreItem>
</file>

<file path=customXml/itemProps3.xml><?xml version="1.0" encoding="utf-8"?>
<ds:datastoreItem xmlns:ds="http://schemas.openxmlformats.org/officeDocument/2006/customXml" ds:itemID="{2B9C9842-0570-4F18-8B23-50BD7AFFFFE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1105</Words>
  <Application>Microsoft Office PowerPoint</Application>
  <PresentationFormat>Benutzerdefiniert</PresentationFormat>
  <Paragraphs>120</Paragraphs>
  <Slides>20</Slides>
  <Notes>0</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20</vt:i4>
      </vt:variant>
    </vt:vector>
  </HeadingPairs>
  <TitlesOfParts>
    <vt:vector size="28" baseType="lpstr">
      <vt:lpstr>Arial</vt:lpstr>
      <vt:lpstr>Arial Narrow</vt:lpstr>
      <vt:lpstr>Courier New</vt:lpstr>
      <vt:lpstr>Helvetica</vt:lpstr>
      <vt:lpstr>Helvetica</vt:lpstr>
      <vt:lpstr>Ink Free</vt:lpstr>
      <vt:lpstr>Inter</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14</cp:revision>
  <dcterms:created xsi:type="dcterms:W3CDTF">2023-02-28T10:59:54Z</dcterms:created>
  <dcterms:modified xsi:type="dcterms:W3CDTF">2024-02-20T17:25:16Z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