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4"/>
  </p:sldMasterIdLst>
  <p:sldIdLst>
    <p:sldId id="256" r:id="rId5"/>
    <p:sldId id="258" r:id="rId6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05C9D3"/>
    <a:srgbClr val="B7F5E4"/>
    <a:srgbClr val="009FAE"/>
    <a:srgbClr val="20B679"/>
    <a:srgbClr val="FF3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F9A89B5-7C19-400C-962D-7B04E9114D76}" v="6" dt="2024-02-20T14:04:16.8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153" autoAdjust="0"/>
    <p:restoredTop sz="94660"/>
  </p:normalViewPr>
  <p:slideViewPr>
    <p:cSldViewPr snapToGrid="0">
      <p:cViewPr varScale="1">
        <p:scale>
          <a:sx n="43" d="100"/>
          <a:sy n="43" d="100"/>
        </p:scale>
        <p:origin x="1920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0365AB2-3F32-481D-AA61-E8F981298935}"/>
    <pc:docChg chg="undo custSel addSld modSld modMainMaster">
      <pc:chgData name="Franziska Händschel" userId="e2149472-3187-4d00-b16a-a19eff6fc04a" providerId="ADAL" clId="{30365AB2-3F32-481D-AA61-E8F981298935}" dt="2023-03-09T16:45:35.086" v="119"/>
      <pc:docMkLst>
        <pc:docMk/>
      </pc:docMkLst>
      <pc:sldChg chg="delSp modSp mod">
        <pc:chgData name="Franziska Händschel" userId="e2149472-3187-4d00-b16a-a19eff6fc04a" providerId="ADAL" clId="{30365AB2-3F32-481D-AA61-E8F981298935}" dt="2023-03-02T18:46:40.453" v="71" actId="478"/>
        <pc:sldMkLst>
          <pc:docMk/>
          <pc:sldMk cId="3907118056" sldId="256"/>
        </pc:sldMkLst>
        <pc:spChg chg="mod">
          <ac:chgData name="Franziska Händschel" userId="e2149472-3187-4d00-b16a-a19eff6fc04a" providerId="ADAL" clId="{30365AB2-3F32-481D-AA61-E8F981298935}" dt="2023-03-02T18:43:47.075" v="67" actId="20577"/>
          <ac:spMkLst>
            <pc:docMk/>
            <pc:sldMk cId="3907118056" sldId="256"/>
            <ac:spMk id="7" creationId="{CCA0204B-15F7-402C-32B2-0D321ADA17C0}"/>
          </ac:spMkLst>
        </pc:spChg>
        <pc:spChg chg="del">
          <ac:chgData name="Franziska Händschel" userId="e2149472-3187-4d00-b16a-a19eff6fc04a" providerId="ADAL" clId="{30365AB2-3F32-481D-AA61-E8F981298935}" dt="2023-03-02T18:46:37.975" v="70" actId="478"/>
          <ac:spMkLst>
            <pc:docMk/>
            <pc:sldMk cId="3907118056" sldId="256"/>
            <ac:spMk id="16" creationId="{BC59E721-B0DE-D030-8C0C-6BE6E3291BC4}"/>
          </ac:spMkLst>
        </pc:spChg>
        <pc:spChg chg="del">
          <ac:chgData name="Franziska Händschel" userId="e2149472-3187-4d00-b16a-a19eff6fc04a" providerId="ADAL" clId="{30365AB2-3F32-481D-AA61-E8F981298935}" dt="2023-03-02T18:46:37.975" v="70" actId="478"/>
          <ac:spMkLst>
            <pc:docMk/>
            <pc:sldMk cId="3907118056" sldId="256"/>
            <ac:spMk id="17" creationId="{F6EAD8BE-51BE-F004-6AD4-EDA5D248747E}"/>
          </ac:spMkLst>
        </pc:spChg>
        <pc:spChg chg="mod">
          <ac:chgData name="Franziska Händschel" userId="e2149472-3187-4d00-b16a-a19eff6fc04a" providerId="ADAL" clId="{30365AB2-3F32-481D-AA61-E8F981298935}" dt="2023-03-02T18:43:40.856" v="55" actId="255"/>
          <ac:spMkLst>
            <pc:docMk/>
            <pc:sldMk cId="3907118056" sldId="256"/>
            <ac:spMk id="18" creationId="{04F9D3D2-22D9-407F-C40E-AA3E94A3414C}"/>
          </ac:spMkLst>
        </pc:spChg>
        <pc:spChg chg="del">
          <ac:chgData name="Franziska Händschel" userId="e2149472-3187-4d00-b16a-a19eff6fc04a" providerId="ADAL" clId="{30365AB2-3F32-481D-AA61-E8F981298935}" dt="2023-03-02T18:46:35.632" v="69" actId="478"/>
          <ac:spMkLst>
            <pc:docMk/>
            <pc:sldMk cId="3907118056" sldId="256"/>
            <ac:spMk id="26" creationId="{11DF179B-506B-14BC-33CB-3BE94A810D0A}"/>
          </ac:spMkLst>
        </pc:spChg>
        <pc:spChg chg="del">
          <ac:chgData name="Franziska Händschel" userId="e2149472-3187-4d00-b16a-a19eff6fc04a" providerId="ADAL" clId="{30365AB2-3F32-481D-AA61-E8F981298935}" dt="2023-03-02T18:46:35.632" v="69" actId="478"/>
          <ac:spMkLst>
            <pc:docMk/>
            <pc:sldMk cId="3907118056" sldId="256"/>
            <ac:spMk id="27" creationId="{626AB74B-6DA9-C0A7-9BB5-E7473270E1E4}"/>
          </ac:spMkLst>
        </pc:spChg>
        <pc:spChg chg="mod">
          <ac:chgData name="Franziska Händschel" userId="e2149472-3187-4d00-b16a-a19eff6fc04a" providerId="ADAL" clId="{30365AB2-3F32-481D-AA61-E8F981298935}" dt="2023-03-02T18:43:40.856" v="55" actId="255"/>
          <ac:spMkLst>
            <pc:docMk/>
            <pc:sldMk cId="3907118056" sldId="256"/>
            <ac:spMk id="28" creationId="{C05CD1A8-A547-8EC2-0478-67F9B6503D71}"/>
          </ac:spMkLst>
        </pc:spChg>
        <pc:spChg chg="del">
          <ac:chgData name="Franziska Händschel" userId="e2149472-3187-4d00-b16a-a19eff6fc04a" providerId="ADAL" clId="{30365AB2-3F32-481D-AA61-E8F981298935}" dt="2023-03-02T18:46:40.453" v="71" actId="478"/>
          <ac:spMkLst>
            <pc:docMk/>
            <pc:sldMk cId="3907118056" sldId="256"/>
            <ac:spMk id="35" creationId="{F1749D9C-A4BB-B74A-BB42-8994DD2D8AFA}"/>
          </ac:spMkLst>
        </pc:spChg>
        <pc:spChg chg="del">
          <ac:chgData name="Franziska Händschel" userId="e2149472-3187-4d00-b16a-a19eff6fc04a" providerId="ADAL" clId="{30365AB2-3F32-481D-AA61-E8F981298935}" dt="2023-03-02T18:46:40.453" v="71" actId="478"/>
          <ac:spMkLst>
            <pc:docMk/>
            <pc:sldMk cId="3907118056" sldId="256"/>
            <ac:spMk id="36" creationId="{28D9E863-9A65-508A-7650-C00A55896EA3}"/>
          </ac:spMkLst>
        </pc:spChg>
        <pc:spChg chg="mod">
          <ac:chgData name="Franziska Händschel" userId="e2149472-3187-4d00-b16a-a19eff6fc04a" providerId="ADAL" clId="{30365AB2-3F32-481D-AA61-E8F981298935}" dt="2023-03-02T18:43:40.856" v="55" actId="255"/>
          <ac:spMkLst>
            <pc:docMk/>
            <pc:sldMk cId="3907118056" sldId="256"/>
            <ac:spMk id="37" creationId="{713EFA59-CE3A-2A5B-60EC-210534B39A07}"/>
          </ac:spMkLst>
        </pc:spChg>
      </pc:sldChg>
      <pc:sldChg chg="delSp modSp mod">
        <pc:chgData name="Franziska Händschel" userId="e2149472-3187-4d00-b16a-a19eff6fc04a" providerId="ADAL" clId="{30365AB2-3F32-481D-AA61-E8F981298935}" dt="2023-03-03T08:54:26.198" v="76" actId="20577"/>
        <pc:sldMkLst>
          <pc:docMk/>
          <pc:sldMk cId="1617206203" sldId="258"/>
        </pc:sldMkLst>
        <pc:spChg chg="mod">
          <ac:chgData name="Franziska Händschel" userId="e2149472-3187-4d00-b16a-a19eff6fc04a" providerId="ADAL" clId="{30365AB2-3F32-481D-AA61-E8F981298935}" dt="2023-03-02T16:42:55.786" v="54" actId="34136"/>
          <ac:spMkLst>
            <pc:docMk/>
            <pc:sldMk cId="1617206203" sldId="258"/>
            <ac:spMk id="3" creationId="{ED8496F4-A581-2568-39F0-F1FA35B27C97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8" creationId="{3AB2A48B-3255-2AE6-56F3-1AAEDC754939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9" creationId="{CEBF6EEE-C567-CF6F-65A8-4D3DDBD0231A}"/>
          </ac:spMkLst>
        </pc:spChg>
        <pc:spChg chg="mod">
          <ac:chgData name="Franziska Händschel" userId="e2149472-3187-4d00-b16a-a19eff6fc04a" providerId="ADAL" clId="{30365AB2-3F32-481D-AA61-E8F981298935}" dt="2023-03-02T18:43:56.159" v="68" actId="255"/>
          <ac:spMkLst>
            <pc:docMk/>
            <pc:sldMk cId="1617206203" sldId="258"/>
            <ac:spMk id="10" creationId="{2BC3D192-B2C1-1C2D-2803-CB8C0EEAB3F3}"/>
          </ac:spMkLst>
        </pc:spChg>
        <pc:spChg chg="mod">
          <ac:chgData name="Franziska Händschel" userId="e2149472-3187-4d00-b16a-a19eff6fc04a" providerId="ADAL" clId="{30365AB2-3F32-481D-AA61-E8F981298935}" dt="2023-03-03T08:54:26.198" v="76" actId="20577"/>
          <ac:spMkLst>
            <pc:docMk/>
            <pc:sldMk cId="1617206203" sldId="258"/>
            <ac:spMk id="11" creationId="{293CF080-AC29-1332-775E-F1786651210D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16" creationId="{932A1B82-377E-557F-CE94-5235DB95E13E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17" creationId="{8B5A7A60-58DC-6E55-C7DE-E101EC2062AD}"/>
          </ac:spMkLst>
        </pc:spChg>
        <pc:spChg chg="mod">
          <ac:chgData name="Franziska Händschel" userId="e2149472-3187-4d00-b16a-a19eff6fc04a" providerId="ADAL" clId="{30365AB2-3F32-481D-AA61-E8F981298935}" dt="2023-03-02T18:43:56.159" v="68" actId="255"/>
          <ac:spMkLst>
            <pc:docMk/>
            <pc:sldMk cId="1617206203" sldId="258"/>
            <ac:spMk id="18" creationId="{97A7B7A4-BCBE-7EFB-FCAF-64A09758807A}"/>
          </ac:spMkLst>
        </pc:spChg>
        <pc:spChg chg="mod">
          <ac:chgData name="Franziska Händschel" userId="e2149472-3187-4d00-b16a-a19eff6fc04a" providerId="ADAL" clId="{30365AB2-3F32-481D-AA61-E8F981298935}" dt="2023-03-02T16:42:55.786" v="54" actId="34136"/>
          <ac:spMkLst>
            <pc:docMk/>
            <pc:sldMk cId="1617206203" sldId="258"/>
            <ac:spMk id="19" creationId="{168D0B7C-E75D-237C-7BD3-5EAE83F6343B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24" creationId="{3FC67B47-FE4C-B7FD-A070-44865023F04D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25" creationId="{D50F39B4-AE0B-5434-F8F9-1C1E736C6413}"/>
          </ac:spMkLst>
        </pc:spChg>
        <pc:spChg chg="mod">
          <ac:chgData name="Franziska Händschel" userId="e2149472-3187-4d00-b16a-a19eff6fc04a" providerId="ADAL" clId="{30365AB2-3F32-481D-AA61-E8F981298935}" dt="2023-03-02T18:43:56.159" v="68" actId="255"/>
          <ac:spMkLst>
            <pc:docMk/>
            <pc:sldMk cId="1617206203" sldId="258"/>
            <ac:spMk id="26" creationId="{D66858BE-0F4A-DDE5-C732-5F0B0CDE7FCF}"/>
          </ac:spMkLst>
        </pc:spChg>
        <pc:spChg chg="mod">
          <ac:chgData name="Franziska Händschel" userId="e2149472-3187-4d00-b16a-a19eff6fc04a" providerId="ADAL" clId="{30365AB2-3F32-481D-AA61-E8F981298935}" dt="2023-03-02T16:42:55.786" v="54" actId="34136"/>
          <ac:spMkLst>
            <pc:docMk/>
            <pc:sldMk cId="1617206203" sldId="258"/>
            <ac:spMk id="27" creationId="{84AFDC2C-DDB2-AD48-403A-2E2B631B3E82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32" creationId="{6C4B00C8-C27F-D284-D74D-D65F479A1367}"/>
          </ac:spMkLst>
        </pc:spChg>
        <pc:spChg chg="del">
          <ac:chgData name="Franziska Händschel" userId="e2149472-3187-4d00-b16a-a19eff6fc04a" providerId="ADAL" clId="{30365AB2-3F32-481D-AA61-E8F981298935}" dt="2023-03-02T18:46:46.359" v="72" actId="478"/>
          <ac:spMkLst>
            <pc:docMk/>
            <pc:sldMk cId="1617206203" sldId="258"/>
            <ac:spMk id="33" creationId="{240E7D6D-1149-6374-38BD-FA7C42D1FC02}"/>
          </ac:spMkLst>
        </pc:spChg>
        <pc:spChg chg="mod">
          <ac:chgData name="Franziska Händschel" userId="e2149472-3187-4d00-b16a-a19eff6fc04a" providerId="ADAL" clId="{30365AB2-3F32-481D-AA61-E8F981298935}" dt="2023-03-02T18:43:56.159" v="68" actId="255"/>
          <ac:spMkLst>
            <pc:docMk/>
            <pc:sldMk cId="1617206203" sldId="258"/>
            <ac:spMk id="34" creationId="{FBA7B90A-C32E-42B5-2410-38E27259784F}"/>
          </ac:spMkLst>
        </pc:spChg>
      </pc:sldChg>
      <pc:sldChg chg="addSp delSp modSp add mod modClrScheme chgLayout">
        <pc:chgData name="Franziska Händschel" userId="e2149472-3187-4d00-b16a-a19eff6fc04a" providerId="ADAL" clId="{30365AB2-3F32-481D-AA61-E8F981298935}" dt="2023-03-03T12:52:40.896" v="107" actId="5793"/>
        <pc:sldMkLst>
          <pc:docMk/>
          <pc:sldMk cId="3477165534" sldId="259"/>
        </pc:sldMkLst>
        <pc:spChg chg="add del mod ord">
          <ac:chgData name="Franziska Händschel" userId="e2149472-3187-4d00-b16a-a19eff6fc04a" providerId="ADAL" clId="{30365AB2-3F32-481D-AA61-E8F981298935}" dt="2023-03-03T12:51:51.601" v="82" actId="478"/>
          <ac:spMkLst>
            <pc:docMk/>
            <pc:sldMk cId="3477165534" sldId="259"/>
            <ac:spMk id="2" creationId="{E744BC23-8006-9D9C-DA1D-4338148F24BF}"/>
          </ac:spMkLst>
        </pc:spChg>
        <pc:spChg chg="mod">
          <ac:chgData name="Franziska Händschel" userId="e2149472-3187-4d00-b16a-a19eff6fc04a" providerId="ADAL" clId="{30365AB2-3F32-481D-AA61-E8F981298935}" dt="2023-03-03T12:52:34.319" v="99" actId="5793"/>
          <ac:spMkLst>
            <pc:docMk/>
            <pc:sldMk cId="3477165534" sldId="259"/>
            <ac:spMk id="3" creationId="{ED8496F4-A581-2568-39F0-F1FA35B27C97}"/>
          </ac:spMkLst>
        </pc:spChg>
        <pc:spChg chg="mod">
          <ac:chgData name="Franziska Händschel" userId="e2149472-3187-4d00-b16a-a19eff6fc04a" providerId="ADAL" clId="{30365AB2-3F32-481D-AA61-E8F981298935}" dt="2023-03-03T12:52:30.728" v="95" actId="5793"/>
          <ac:spMkLst>
            <pc:docMk/>
            <pc:sldMk cId="3477165534" sldId="259"/>
            <ac:spMk id="11" creationId="{293CF080-AC29-1332-775E-F1786651210D}"/>
          </ac:spMkLst>
        </pc:spChg>
        <pc:spChg chg="mod">
          <ac:chgData name="Franziska Händschel" userId="e2149472-3187-4d00-b16a-a19eff6fc04a" providerId="ADAL" clId="{30365AB2-3F32-481D-AA61-E8F981298935}" dt="2023-03-03T12:52:37.826" v="103" actId="5793"/>
          <ac:spMkLst>
            <pc:docMk/>
            <pc:sldMk cId="3477165534" sldId="259"/>
            <ac:spMk id="19" creationId="{168D0B7C-E75D-237C-7BD3-5EAE83F6343B}"/>
          </ac:spMkLst>
        </pc:spChg>
        <pc:spChg chg="mod">
          <ac:chgData name="Franziska Händschel" userId="e2149472-3187-4d00-b16a-a19eff6fc04a" providerId="ADAL" clId="{30365AB2-3F32-481D-AA61-E8F981298935}" dt="2023-03-03T12:52:40.896" v="107" actId="5793"/>
          <ac:spMkLst>
            <pc:docMk/>
            <pc:sldMk cId="3477165534" sldId="259"/>
            <ac:spMk id="27" creationId="{84AFDC2C-DDB2-AD48-403A-2E2B631B3E82}"/>
          </ac:spMkLst>
        </pc:spChg>
      </pc:sldChg>
      <pc:sldMasterChg chg="addSp delSp modSp mod addSldLayout delSldLayout modSldLayout sldLayoutOrd">
        <pc:chgData name="Franziska Händschel" userId="e2149472-3187-4d00-b16a-a19eff6fc04a" providerId="ADAL" clId="{30365AB2-3F32-481D-AA61-E8F981298935}" dt="2023-03-09T16:45:35.086" v="119"/>
        <pc:sldMasterMkLst>
          <pc:docMk/>
          <pc:sldMasterMk cId="2981093411" sldId="2147483672"/>
        </pc:sldMasterMkLst>
        <pc:spChg chg="add del mod">
          <ac:chgData name="Franziska Händschel" userId="e2149472-3187-4d00-b16a-a19eff6fc04a" providerId="ADAL" clId="{30365AB2-3F32-481D-AA61-E8F981298935}" dt="2023-03-09T16:45:16.071" v="110" actId="478"/>
          <ac:spMkLst>
            <pc:docMk/>
            <pc:sldMasterMk cId="2981093411" sldId="2147483672"/>
            <ac:spMk id="2" creationId="{96682542-6275-9227-3153-C4872EFAFF20}"/>
          </ac:spMkLst>
        </pc:spChg>
        <pc:spChg chg="mod">
          <ac:chgData name="Franziska Händschel" userId="e2149472-3187-4d00-b16a-a19eff6fc04a" providerId="ADAL" clId="{30365AB2-3F32-481D-AA61-E8F981298935}" dt="2023-03-02T16:41:16.525" v="40"/>
          <ac:spMkLst>
            <pc:docMk/>
            <pc:sldMasterMk cId="2981093411" sldId="2147483672"/>
            <ac:spMk id="5" creationId="{99B54AE0-33A9-9F59-B5C8-7923BE917056}"/>
          </ac:spMkLst>
        </pc:spChg>
        <pc:spChg chg="add mod">
          <ac:chgData name="Franziska Händschel" userId="e2149472-3187-4d00-b16a-a19eff6fc04a" providerId="ADAL" clId="{30365AB2-3F32-481D-AA61-E8F981298935}" dt="2023-03-02T16:41:23.972" v="43"/>
          <ac:spMkLst>
            <pc:docMk/>
            <pc:sldMasterMk cId="2981093411" sldId="2147483672"/>
            <ac:spMk id="6" creationId="{102354A6-BD8A-FDCE-3AF0-B059135BE6C1}"/>
          </ac:spMkLst>
        </pc:spChg>
        <pc:grpChg chg="add mod">
          <ac:chgData name="Franziska Händschel" userId="e2149472-3187-4d00-b16a-a19eff6fc04a" providerId="ADAL" clId="{30365AB2-3F32-481D-AA61-E8F981298935}" dt="2023-03-02T16:41:16.525" v="40"/>
          <ac:grpSpMkLst>
            <pc:docMk/>
            <pc:sldMasterMk cId="2981093411" sldId="2147483672"/>
            <ac:grpSpMk id="3" creationId="{882D7C97-93A3-5095-D27C-C67611412CA4}"/>
          </ac:grpSpMkLst>
        </pc:grpChg>
        <pc:picChg chg="mod">
          <ac:chgData name="Franziska Händschel" userId="e2149472-3187-4d00-b16a-a19eff6fc04a" providerId="ADAL" clId="{30365AB2-3F32-481D-AA61-E8F981298935}" dt="2023-03-02T16:41:16.525" v="40"/>
          <ac:picMkLst>
            <pc:docMk/>
            <pc:sldMasterMk cId="2981093411" sldId="2147483672"/>
            <ac:picMk id="4" creationId="{13125635-3666-46D3-18B9-74C06C39156E}"/>
          </ac:picMkLst>
        </pc:picChg>
        <pc:sldLayoutChg chg="addSp delSp modSp mod">
          <pc:chgData name="Franziska Händschel" userId="e2149472-3187-4d00-b16a-a19eff6fc04a" providerId="ADAL" clId="{30365AB2-3F32-481D-AA61-E8F981298935}" dt="2023-03-09T16:45:32.136" v="118"/>
          <pc:sldLayoutMkLst>
            <pc:docMk/>
            <pc:sldMasterMk cId="2981093411" sldId="2147483672"/>
            <pc:sldLayoutMk cId="4113044025" sldId="2147483662"/>
          </pc:sldLayoutMkLst>
          <pc:spChg chg="add del mod">
            <ac:chgData name="Franziska Händschel" userId="e2149472-3187-4d00-b16a-a19eff6fc04a" providerId="ADAL" clId="{30365AB2-3F32-481D-AA61-E8F981298935}" dt="2023-03-02T16:41:11.101" v="38" actId="478"/>
            <ac:spMkLst>
              <pc:docMk/>
              <pc:sldMasterMk cId="2981093411" sldId="2147483672"/>
              <pc:sldLayoutMk cId="4113044025" sldId="2147483662"/>
              <ac:spMk id="2" creationId="{22F0636D-C447-0DF2-3168-74169382FABA}"/>
            </ac:spMkLst>
          </pc:spChg>
          <pc:spChg chg="del">
            <ac:chgData name="Franziska Händschel" userId="e2149472-3187-4d00-b16a-a19eff6fc04a" providerId="ADAL" clId="{30365AB2-3F32-481D-AA61-E8F981298935}" dt="2023-03-02T16:41:26.746" v="44" actId="478"/>
            <ac:spMkLst>
              <pc:docMk/>
              <pc:sldMasterMk cId="2981093411" sldId="2147483672"/>
              <pc:sldLayoutMk cId="4113044025" sldId="2147483662"/>
              <ac:spMk id="7" creationId="{7D0059FA-13FD-67AF-40EE-7E1E7BD1057D}"/>
            </ac:spMkLst>
          </pc:spChg>
          <pc:spChg chg="mod">
            <ac:chgData name="Franziska Händschel" userId="e2149472-3187-4d00-b16a-a19eff6fc04a" providerId="ADAL" clId="{30365AB2-3F32-481D-AA61-E8F981298935}" dt="2023-03-02T16:01:34.782" v="21" actId="207"/>
            <ac:spMkLst>
              <pc:docMk/>
              <pc:sldMasterMk cId="2981093411" sldId="2147483672"/>
              <pc:sldLayoutMk cId="4113044025" sldId="2147483662"/>
              <ac:spMk id="10" creationId="{259E1676-00E5-924A-1C16-7BE8ED26CA6E}"/>
            </ac:spMkLst>
          </pc:spChg>
          <pc:spChg chg="del">
            <ac:chgData name="Franziska Händschel" userId="e2149472-3187-4d00-b16a-a19eff6fc04a" providerId="ADAL" clId="{30365AB2-3F32-481D-AA61-E8F981298935}" dt="2023-03-02T16:40:43.615" v="32" actId="478"/>
            <ac:spMkLst>
              <pc:docMk/>
              <pc:sldMasterMk cId="2981093411" sldId="2147483672"/>
              <pc:sldLayoutMk cId="4113044025" sldId="2147483662"/>
              <ac:spMk id="11" creationId="{CD3401A5-9E0E-EE69-F189-BB362EAE225C}"/>
            </ac:spMkLst>
          </pc:spChg>
          <pc:spChg chg="mod">
            <ac:chgData name="Franziska Händschel" userId="e2149472-3187-4d00-b16a-a19eff6fc04a" providerId="ADAL" clId="{30365AB2-3F32-481D-AA61-E8F981298935}" dt="2023-03-09T16:45:32.136" v="118"/>
            <ac:spMkLst>
              <pc:docMk/>
              <pc:sldMasterMk cId="2981093411" sldId="2147483672"/>
              <pc:sldLayoutMk cId="4113044025" sldId="2147483662"/>
              <ac:spMk id="12" creationId="{A153D18E-3D2D-4A6B-9A6F-18AFAF7794DB}"/>
            </ac:spMkLst>
          </pc:spChg>
          <pc:grpChg chg="del">
            <ac:chgData name="Franziska Händschel" userId="e2149472-3187-4d00-b16a-a19eff6fc04a" providerId="ADAL" clId="{30365AB2-3F32-481D-AA61-E8F981298935}" dt="2023-03-02T16:41:14.726" v="39" actId="21"/>
            <ac:grpSpMkLst>
              <pc:docMk/>
              <pc:sldMasterMk cId="2981093411" sldId="2147483672"/>
              <pc:sldLayoutMk cId="4113044025" sldId="2147483662"/>
              <ac:grpSpMk id="8" creationId="{1AD88BFD-717B-EE67-88F3-1010C164E0F6}"/>
            </ac:grpSpMkLst>
          </pc:grpChg>
          <pc:picChg chg="add del mod">
            <ac:chgData name="Franziska Händschel" userId="e2149472-3187-4d00-b16a-a19eff6fc04a" providerId="ADAL" clId="{30365AB2-3F32-481D-AA61-E8F981298935}" dt="2023-03-02T16:04:44.644" v="27" actId="478"/>
            <ac:picMkLst>
              <pc:docMk/>
              <pc:sldMasterMk cId="2981093411" sldId="2147483672"/>
              <pc:sldLayoutMk cId="4113044025" sldId="2147483662"/>
              <ac:picMk id="2" creationId="{2B829645-67A4-ABF7-A9C5-95F79B530679}"/>
            </ac:picMkLst>
          </pc:picChg>
          <pc:picChg chg="mod">
            <ac:chgData name="Franziska Händschel" userId="e2149472-3187-4d00-b16a-a19eff6fc04a" providerId="ADAL" clId="{30365AB2-3F32-481D-AA61-E8F981298935}" dt="2023-03-02T16:01:25.535" v="20" actId="207"/>
            <ac:picMkLst>
              <pc:docMk/>
              <pc:sldMasterMk cId="2981093411" sldId="2147483672"/>
              <pc:sldLayoutMk cId="4113044025" sldId="2147483662"/>
              <ac:picMk id="9" creationId="{9DC2B6FE-E041-7447-8B49-680D7D654932}"/>
            </ac:picMkLst>
          </pc:picChg>
        </pc:sldLayoutChg>
        <pc:sldLayoutChg chg="del">
          <pc:chgData name="Franziska Händschel" userId="e2149472-3187-4d00-b16a-a19eff6fc04a" providerId="ADAL" clId="{30365AB2-3F32-481D-AA61-E8F981298935}" dt="2023-03-02T15:59:39.093" v="8" actId="2696"/>
          <pc:sldLayoutMkLst>
            <pc:docMk/>
            <pc:sldMasterMk cId="2981093411" sldId="2147483672"/>
            <pc:sldLayoutMk cId="4249008615" sldId="2147483663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3.523" v="0" actId="2696"/>
          <pc:sldLayoutMkLst>
            <pc:docMk/>
            <pc:sldMasterMk cId="2981093411" sldId="2147483672"/>
            <pc:sldLayoutMk cId="4122344001" sldId="2147483664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4.923" v="1" actId="2696"/>
          <pc:sldLayoutMkLst>
            <pc:docMk/>
            <pc:sldMasterMk cId="2981093411" sldId="2147483672"/>
            <pc:sldLayoutMk cId="3778349000" sldId="2147483665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5.502" v="2" actId="2696"/>
          <pc:sldLayoutMkLst>
            <pc:docMk/>
            <pc:sldMasterMk cId="2981093411" sldId="2147483672"/>
            <pc:sldLayoutMk cId="1204510072" sldId="2147483666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5.978" v="3" actId="2696"/>
          <pc:sldLayoutMkLst>
            <pc:docMk/>
            <pc:sldMasterMk cId="2981093411" sldId="2147483672"/>
            <pc:sldLayoutMk cId="3655068346" sldId="2147483667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6.442" v="4" actId="2696"/>
          <pc:sldLayoutMkLst>
            <pc:docMk/>
            <pc:sldMasterMk cId="2981093411" sldId="2147483672"/>
            <pc:sldLayoutMk cId="3572147871" sldId="2147483668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6.895" v="5" actId="2696"/>
          <pc:sldLayoutMkLst>
            <pc:docMk/>
            <pc:sldMasterMk cId="2981093411" sldId="2147483672"/>
            <pc:sldLayoutMk cId="1167779414" sldId="2147483669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7.409" v="6" actId="2696"/>
          <pc:sldLayoutMkLst>
            <pc:docMk/>
            <pc:sldMasterMk cId="2981093411" sldId="2147483672"/>
            <pc:sldLayoutMk cId="155268609" sldId="2147483670"/>
          </pc:sldLayoutMkLst>
        </pc:sldLayoutChg>
        <pc:sldLayoutChg chg="del">
          <pc:chgData name="Franziska Händschel" userId="e2149472-3187-4d00-b16a-a19eff6fc04a" providerId="ADAL" clId="{30365AB2-3F32-481D-AA61-E8F981298935}" dt="2023-03-02T15:59:38.095" v="7" actId="2696"/>
          <pc:sldLayoutMkLst>
            <pc:docMk/>
            <pc:sldMasterMk cId="2981093411" sldId="2147483672"/>
            <pc:sldLayoutMk cId="3252464540" sldId="2147483671"/>
          </pc:sldLayoutMkLst>
        </pc:sldLayoutChg>
        <pc:sldLayoutChg chg="addSp delSp modSp mod ord">
          <pc:chgData name="Franziska Händschel" userId="e2149472-3187-4d00-b16a-a19eff6fc04a" providerId="ADAL" clId="{30365AB2-3F32-481D-AA61-E8F981298935}" dt="2023-03-09T16:45:25.220" v="117" actId="20577"/>
          <pc:sldLayoutMkLst>
            <pc:docMk/>
            <pc:sldMasterMk cId="2981093411" sldId="2147483672"/>
            <pc:sldLayoutMk cId="750380063" sldId="2147483673"/>
          </pc:sldLayoutMkLst>
          <pc:spChg chg="del">
            <ac:chgData name="Franziska Händschel" userId="e2149472-3187-4d00-b16a-a19eff6fc04a" providerId="ADAL" clId="{30365AB2-3F32-481D-AA61-E8F981298935}" dt="2023-03-02T15:59:42.746" v="9" actId="478"/>
            <ac:spMkLst>
              <pc:docMk/>
              <pc:sldMasterMk cId="2981093411" sldId="2147483672"/>
              <pc:sldLayoutMk cId="750380063" sldId="2147483673"/>
              <ac:spMk id="2" creationId="{00000000-0000-0000-0000-000000000000}"/>
            </ac:spMkLst>
          </pc:spChg>
          <pc:spChg chg="add del mod">
            <ac:chgData name="Franziska Händschel" userId="e2149472-3187-4d00-b16a-a19eff6fc04a" providerId="ADAL" clId="{30365AB2-3F32-481D-AA61-E8F981298935}" dt="2023-03-02T16:40:56.785" v="36" actId="21"/>
            <ac:spMkLst>
              <pc:docMk/>
              <pc:sldMasterMk cId="2981093411" sldId="2147483672"/>
              <pc:sldLayoutMk cId="750380063" sldId="2147483673"/>
              <ac:spMk id="2" creationId="{28932EA6-DF79-07EA-D6FD-72122E026B6E}"/>
            </ac:spMkLst>
          </pc:spChg>
          <pc:spChg chg="del">
            <ac:chgData name="Franziska Händschel" userId="e2149472-3187-4d00-b16a-a19eff6fc04a" providerId="ADAL" clId="{30365AB2-3F32-481D-AA61-E8F981298935}" dt="2023-03-02T15:59:44.254" v="10" actId="478"/>
            <ac:spMkLst>
              <pc:docMk/>
              <pc:sldMasterMk cId="2981093411" sldId="2147483672"/>
              <pc:sldLayoutMk cId="750380063" sldId="2147483673"/>
              <ac:spMk id="3" creationId="{00000000-0000-0000-0000-000000000000}"/>
            </ac:spMkLst>
          </pc:spChg>
          <pc:spChg chg="del">
            <ac:chgData name="Franziska Händschel" userId="e2149472-3187-4d00-b16a-a19eff6fc04a" providerId="ADAL" clId="{30365AB2-3F32-481D-AA61-E8F981298935}" dt="2023-03-02T15:59:50.154" v="11" actId="478"/>
            <ac:spMkLst>
              <pc:docMk/>
              <pc:sldMasterMk cId="2981093411" sldId="2147483672"/>
              <pc:sldLayoutMk cId="750380063" sldId="2147483673"/>
              <ac:spMk id="4" creationId="{00000000-0000-0000-0000-000000000000}"/>
            </ac:spMkLst>
          </pc:spChg>
          <pc:spChg chg="del">
            <ac:chgData name="Franziska Händschel" userId="e2149472-3187-4d00-b16a-a19eff6fc04a" providerId="ADAL" clId="{30365AB2-3F32-481D-AA61-E8F981298935}" dt="2023-03-02T15:59:50.154" v="11" actId="478"/>
            <ac:spMkLst>
              <pc:docMk/>
              <pc:sldMasterMk cId="2981093411" sldId="2147483672"/>
              <pc:sldLayoutMk cId="750380063" sldId="2147483673"/>
              <ac:spMk id="5" creationId="{00000000-0000-0000-0000-000000000000}"/>
            </ac:spMkLst>
          </pc:spChg>
          <pc:spChg chg="del">
            <ac:chgData name="Franziska Händschel" userId="e2149472-3187-4d00-b16a-a19eff6fc04a" providerId="ADAL" clId="{30365AB2-3F32-481D-AA61-E8F981298935}" dt="2023-03-02T15:59:51.871" v="12" actId="478"/>
            <ac:spMkLst>
              <pc:docMk/>
              <pc:sldMasterMk cId="2981093411" sldId="2147483672"/>
              <pc:sldLayoutMk cId="750380063" sldId="2147483673"/>
              <ac:spMk id="6" creationId="{00000000-0000-0000-0000-000000000000}"/>
            </ac:spMkLst>
          </pc:spChg>
          <pc:spChg chg="del">
            <ac:chgData name="Franziska Händschel" userId="e2149472-3187-4d00-b16a-a19eff6fc04a" providerId="ADAL" clId="{30365AB2-3F32-481D-AA61-E8F981298935}" dt="2023-03-02T16:41:22.052" v="42" actId="21"/>
            <ac:spMkLst>
              <pc:docMk/>
              <pc:sldMasterMk cId="2981093411" sldId="2147483672"/>
              <pc:sldLayoutMk cId="750380063" sldId="2147483673"/>
              <ac:spMk id="7" creationId="{6F655325-8423-3C44-F914-8B3C929F4BB9}"/>
            </ac:spMkLst>
          </pc:spChg>
          <pc:spChg chg="mod">
            <ac:chgData name="Franziska Händschel" userId="e2149472-3187-4d00-b16a-a19eff6fc04a" providerId="ADAL" clId="{30365AB2-3F32-481D-AA61-E8F981298935}" dt="2023-03-02T16:00:54.249" v="18" actId="207"/>
            <ac:spMkLst>
              <pc:docMk/>
              <pc:sldMasterMk cId="2981093411" sldId="2147483672"/>
              <pc:sldLayoutMk cId="750380063" sldId="2147483673"/>
              <ac:spMk id="10" creationId="{BD02CE3B-40D6-0786-9EBD-4B38A2104B07}"/>
            </ac:spMkLst>
          </pc:spChg>
          <pc:spChg chg="del">
            <ac:chgData name="Franziska Händschel" userId="e2149472-3187-4d00-b16a-a19eff6fc04a" providerId="ADAL" clId="{30365AB2-3F32-481D-AA61-E8F981298935}" dt="2023-03-02T16:40:34.919" v="28" actId="478"/>
            <ac:spMkLst>
              <pc:docMk/>
              <pc:sldMasterMk cId="2981093411" sldId="2147483672"/>
              <pc:sldLayoutMk cId="750380063" sldId="2147483673"/>
              <ac:spMk id="14" creationId="{F01CBCFD-8F63-D25E-9866-560F94D70567}"/>
            </ac:spMkLst>
          </pc:spChg>
          <pc:spChg chg="mod">
            <ac:chgData name="Franziska Händschel" userId="e2149472-3187-4d00-b16a-a19eff6fc04a" providerId="ADAL" clId="{30365AB2-3F32-481D-AA61-E8F981298935}" dt="2023-03-09T16:45:25.220" v="117" actId="20577"/>
            <ac:spMkLst>
              <pc:docMk/>
              <pc:sldMasterMk cId="2981093411" sldId="2147483672"/>
              <pc:sldLayoutMk cId="750380063" sldId="2147483673"/>
              <ac:spMk id="15" creationId="{8FA578E2-30B1-F64B-5A26-3974740B2478}"/>
            </ac:spMkLst>
          </pc:spChg>
          <pc:spChg chg="mod">
            <ac:chgData name="Franziska Händschel" userId="e2149472-3187-4d00-b16a-a19eff6fc04a" providerId="ADAL" clId="{30365AB2-3F32-481D-AA61-E8F981298935}" dt="2023-03-02T16:01:40.638" v="23"/>
            <ac:spMkLst>
              <pc:docMk/>
              <pc:sldMasterMk cId="2981093411" sldId="2147483672"/>
              <pc:sldLayoutMk cId="750380063" sldId="2147483673"/>
              <ac:spMk id="18" creationId="{600411CF-AEA2-860D-ED5A-994748CBF5A1}"/>
            </ac:spMkLst>
          </pc:spChg>
          <pc:grpChg chg="del">
            <ac:chgData name="Franziska Händschel" userId="e2149472-3187-4d00-b16a-a19eff6fc04a" providerId="ADAL" clId="{30365AB2-3F32-481D-AA61-E8F981298935}" dt="2023-03-02T16:01:40.296" v="22" actId="478"/>
            <ac:grpSpMkLst>
              <pc:docMk/>
              <pc:sldMasterMk cId="2981093411" sldId="2147483672"/>
              <pc:sldLayoutMk cId="750380063" sldId="2147483673"/>
              <ac:grpSpMk id="8" creationId="{68D925AF-EAAB-4CF7-A11E-64271432E456}"/>
            </ac:grpSpMkLst>
          </pc:grpChg>
          <pc:grpChg chg="add del mod">
            <ac:chgData name="Franziska Händschel" userId="e2149472-3187-4d00-b16a-a19eff6fc04a" providerId="ADAL" clId="{30365AB2-3F32-481D-AA61-E8F981298935}" dt="2023-03-02T16:41:19.655" v="41" actId="478"/>
            <ac:grpSpMkLst>
              <pc:docMk/>
              <pc:sldMasterMk cId="2981093411" sldId="2147483672"/>
              <pc:sldLayoutMk cId="750380063" sldId="2147483673"/>
              <ac:grpSpMk id="16" creationId="{85C5F370-11AB-6855-F5BF-10950E0B6E54}"/>
            </ac:grpSpMkLst>
          </pc:grpChg>
          <pc:picChg chg="add del mod">
            <ac:chgData name="Franziska Händschel" userId="e2149472-3187-4d00-b16a-a19eff6fc04a" providerId="ADAL" clId="{30365AB2-3F32-481D-AA61-E8F981298935}" dt="2023-03-02T16:04:42.157" v="26" actId="478"/>
            <ac:picMkLst>
              <pc:docMk/>
              <pc:sldMasterMk cId="2981093411" sldId="2147483672"/>
              <pc:sldLayoutMk cId="750380063" sldId="2147483673"/>
              <ac:picMk id="2" creationId="{8A14E401-C8D7-25D2-F44B-2323192FD162}"/>
            </ac:picMkLst>
          </pc:picChg>
          <pc:picChg chg="mod">
            <ac:chgData name="Franziska Händschel" userId="e2149472-3187-4d00-b16a-a19eff6fc04a" providerId="ADAL" clId="{30365AB2-3F32-481D-AA61-E8F981298935}" dt="2023-03-02T16:01:03.644" v="19" actId="207"/>
            <ac:picMkLst>
              <pc:docMk/>
              <pc:sldMasterMk cId="2981093411" sldId="2147483672"/>
              <pc:sldLayoutMk cId="750380063" sldId="2147483673"/>
              <ac:picMk id="9" creationId="{9B9E9064-6CE0-2435-0B4F-711A2B62DA44}"/>
            </ac:picMkLst>
          </pc:picChg>
          <pc:picChg chg="mod">
            <ac:chgData name="Franziska Händschel" userId="e2149472-3187-4d00-b16a-a19eff6fc04a" providerId="ADAL" clId="{30365AB2-3F32-481D-AA61-E8F981298935}" dt="2023-03-02T16:01:40.638" v="23"/>
            <ac:picMkLst>
              <pc:docMk/>
              <pc:sldMasterMk cId="2981093411" sldId="2147483672"/>
              <pc:sldLayoutMk cId="750380063" sldId="2147483673"/>
              <ac:picMk id="17" creationId="{694CA6B1-1072-F328-3822-3773F46BA807}"/>
            </ac:picMkLst>
          </pc:picChg>
        </pc:sldLayoutChg>
        <pc:sldLayoutChg chg="addSp delSp modSp new mod">
          <pc:chgData name="Franziska Händschel" userId="e2149472-3187-4d00-b16a-a19eff6fc04a" providerId="ADAL" clId="{30365AB2-3F32-481D-AA61-E8F981298935}" dt="2023-03-09T16:45:35.086" v="119"/>
          <pc:sldLayoutMkLst>
            <pc:docMk/>
            <pc:sldMasterMk cId="2981093411" sldId="2147483672"/>
            <pc:sldLayoutMk cId="2977791967" sldId="2147483674"/>
          </pc:sldLayoutMkLst>
          <pc:spChg chg="del">
            <ac:chgData name="Franziska Händschel" userId="e2149472-3187-4d00-b16a-a19eff6fc04a" providerId="ADAL" clId="{30365AB2-3F32-481D-AA61-E8F981298935}" dt="2023-03-03T12:52:02.095" v="83" actId="478"/>
            <ac:spMkLst>
              <pc:docMk/>
              <pc:sldMasterMk cId="2981093411" sldId="2147483672"/>
              <pc:sldLayoutMk cId="2977791967" sldId="2147483674"/>
              <ac:spMk id="2" creationId="{49B53461-D31D-2899-09B2-B53439556D9A}"/>
            </ac:spMkLst>
          </pc:spChg>
          <pc:spChg chg="add mod">
            <ac:chgData name="Franziska Händschel" userId="e2149472-3187-4d00-b16a-a19eff6fc04a" providerId="ADAL" clId="{30365AB2-3F32-481D-AA61-E8F981298935}" dt="2023-03-09T16:45:35.086" v="119"/>
            <ac:spMkLst>
              <pc:docMk/>
              <pc:sldMasterMk cId="2981093411" sldId="2147483672"/>
              <pc:sldLayoutMk cId="2977791967" sldId="2147483674"/>
              <ac:spMk id="3" creationId="{676AF345-647E-E0E1-63A4-FAABDDDCB7B7}"/>
            </ac:spMkLst>
          </pc:spChg>
        </pc:sldLayoutChg>
      </pc:sldMasterChg>
    </pc:docChg>
  </pc:docChgLst>
  <pc:docChgLst>
    <pc:chgData name="Franziska Händschel" userId="e2149472-3187-4d00-b16a-a19eff6fc04a" providerId="ADAL" clId="{EF9A89B5-7C19-400C-962D-7B04E9114D76}"/>
    <pc:docChg chg="custSel delSld modMainMaster">
      <pc:chgData name="Franziska Händschel" userId="e2149472-3187-4d00-b16a-a19eff6fc04a" providerId="ADAL" clId="{EF9A89B5-7C19-400C-962D-7B04E9114D76}" dt="2024-02-20T14:06:11.277" v="41" actId="6014"/>
      <pc:docMkLst>
        <pc:docMk/>
      </pc:docMkLst>
      <pc:sldChg chg="del">
        <pc:chgData name="Franziska Händschel" userId="e2149472-3187-4d00-b16a-a19eff6fc04a" providerId="ADAL" clId="{EF9A89B5-7C19-400C-962D-7B04E9114D76}" dt="2024-02-20T14:04:57.072" v="39" actId="47"/>
        <pc:sldMkLst>
          <pc:docMk/>
          <pc:sldMk cId="3477165534" sldId="259"/>
        </pc:sldMkLst>
      </pc:sldChg>
      <pc:sldMasterChg chg="addSp delSp modSp mod delSldLayout modSldLayout">
        <pc:chgData name="Franziska Händschel" userId="e2149472-3187-4d00-b16a-a19eff6fc04a" providerId="ADAL" clId="{EF9A89B5-7C19-400C-962D-7B04E9114D76}" dt="2024-02-20T14:06:11.277" v="41" actId="6014"/>
        <pc:sldMasterMkLst>
          <pc:docMk/>
          <pc:sldMasterMk cId="1450586904" sldId="2147483675"/>
        </pc:sldMasterMkLst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6" creationId="{00000000-0000-0000-0000-000000000000}"/>
          </ac:spMkLst>
        </pc:spChg>
        <pc:spChg chg="del">
          <ac:chgData name="Franziska Händschel" userId="e2149472-3187-4d00-b16a-a19eff6fc04a" providerId="ADAL" clId="{EF9A89B5-7C19-400C-962D-7B04E9114D76}" dt="2024-02-20T14:02:42.351" v="11" actId="478"/>
          <ac:spMkLst>
            <pc:docMk/>
            <pc:sldMasterMk cId="1450586904" sldId="2147483675"/>
            <ac:spMk id="10" creationId="{6DDB713B-F5DB-16C5-CFB1-E737342B0626}"/>
          </ac:spMkLst>
        </pc:spChg>
        <pc:spChg chg="add del mod">
          <ac:chgData name="Franziska Händschel" userId="e2149472-3187-4d00-b16a-a19eff6fc04a" providerId="ADAL" clId="{EF9A89B5-7C19-400C-962D-7B04E9114D76}" dt="2024-02-20T14:03:00.179" v="16" actId="21"/>
          <ac:spMkLst>
            <pc:docMk/>
            <pc:sldMasterMk cId="1450586904" sldId="2147483675"/>
            <ac:spMk id="11" creationId="{B62DFAD5-EF20-2E88-1E4F-06D496FFC693}"/>
          </ac:spMkLst>
        </pc:spChg>
        <pc:spChg chg="mod">
          <ac:chgData name="Franziska Händschel" userId="e2149472-3187-4d00-b16a-a19eff6fc04a" providerId="ADAL" clId="{EF9A89B5-7C19-400C-962D-7B04E9114D76}" dt="2024-02-20T14:02:42.711" v="12"/>
          <ac:spMkLst>
            <pc:docMk/>
            <pc:sldMasterMk cId="1450586904" sldId="2147483675"/>
            <ac:spMk id="14" creationId="{490BAAF6-C4AE-5768-7772-D2F7DEDCC4EF}"/>
          </ac:spMkLst>
        </pc:spChg>
        <pc:spChg chg="add mod">
          <ac:chgData name="Franziska Händschel" userId="e2149472-3187-4d00-b16a-a19eff6fc04a" providerId="ADAL" clId="{EF9A89B5-7C19-400C-962D-7B04E9114D76}" dt="2024-02-20T14:04:16.884" v="34"/>
          <ac:spMkLst>
            <pc:docMk/>
            <pc:sldMasterMk cId="1450586904" sldId="2147483675"/>
            <ac:spMk id="15" creationId="{B3D63469-DBCA-5094-2A85-EAC7ACA451BF}"/>
          </ac:spMkLst>
        </pc:spChg>
        <pc:grpChg chg="del">
          <ac:chgData name="Franziska Händschel" userId="e2149472-3187-4d00-b16a-a19eff6fc04a" providerId="ADAL" clId="{EF9A89B5-7C19-400C-962D-7B04E9114D76}" dt="2024-02-20T14:02:42.351" v="11" actId="478"/>
          <ac:grpSpMkLst>
            <pc:docMk/>
            <pc:sldMasterMk cId="1450586904" sldId="2147483675"/>
            <ac:grpSpMk id="7" creationId="{2BEF4DAE-C48A-FF78-C81A-7E884C154518}"/>
          </ac:grpSpMkLst>
        </pc:grpChg>
        <pc:grpChg chg="add mod">
          <ac:chgData name="Franziska Händschel" userId="e2149472-3187-4d00-b16a-a19eff6fc04a" providerId="ADAL" clId="{EF9A89B5-7C19-400C-962D-7B04E9114D76}" dt="2024-02-20T14:02:42.711" v="12"/>
          <ac:grpSpMkLst>
            <pc:docMk/>
            <pc:sldMasterMk cId="1450586904" sldId="2147483675"/>
            <ac:grpSpMk id="12" creationId="{5B795F86-7E30-A989-6493-C96B7EB6ABF9}"/>
          </ac:grpSpMkLst>
        </pc:grpChg>
        <pc:picChg chg="mod">
          <ac:chgData name="Franziska Händschel" userId="e2149472-3187-4d00-b16a-a19eff6fc04a" providerId="ADAL" clId="{EF9A89B5-7C19-400C-962D-7B04E9114D76}" dt="2024-02-20T14:02:42.711" v="12"/>
          <ac:picMkLst>
            <pc:docMk/>
            <pc:sldMasterMk cId="1450586904" sldId="2147483675"/>
            <ac:picMk id="13" creationId="{FB574522-48D8-A09E-8FC9-F118169391B3}"/>
          </ac:picMkLst>
        </pc:picChg>
        <pc:sldLayoutChg chg="del">
          <pc:chgData name="Franziska Händschel" userId="e2149472-3187-4d00-b16a-a19eff6fc04a" providerId="ADAL" clId="{EF9A89B5-7C19-400C-962D-7B04E9114D76}" dt="2024-02-20T14:02:37.254" v="0" actId="2696"/>
          <pc:sldLayoutMkLst>
            <pc:docMk/>
            <pc:sldMasterMk cId="1450586904" sldId="2147483675"/>
            <pc:sldLayoutMk cId="2202423039" sldId="2147483676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270" v="1" actId="2696"/>
          <pc:sldLayoutMkLst>
            <pc:docMk/>
            <pc:sldMasterMk cId="1450586904" sldId="2147483675"/>
            <pc:sldLayoutMk cId="1648946571" sldId="2147483677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270" v="2" actId="2696"/>
          <pc:sldLayoutMkLst>
            <pc:docMk/>
            <pc:sldMasterMk cId="1450586904" sldId="2147483675"/>
            <pc:sldLayoutMk cId="1940084343" sldId="2147483678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286" v="3" actId="2696"/>
          <pc:sldLayoutMkLst>
            <pc:docMk/>
            <pc:sldMasterMk cId="1450586904" sldId="2147483675"/>
            <pc:sldLayoutMk cId="2780923560" sldId="2147483679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01" v="4" actId="2696"/>
          <pc:sldLayoutMkLst>
            <pc:docMk/>
            <pc:sldMasterMk cId="1450586904" sldId="2147483675"/>
            <pc:sldLayoutMk cId="3233385437" sldId="2147483680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01" v="5" actId="2696"/>
          <pc:sldLayoutMkLst>
            <pc:docMk/>
            <pc:sldMasterMk cId="1450586904" sldId="2147483675"/>
            <pc:sldLayoutMk cId="2533480737" sldId="2147483681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17" v="6" actId="2696"/>
          <pc:sldLayoutMkLst>
            <pc:docMk/>
            <pc:sldMasterMk cId="1450586904" sldId="2147483675"/>
            <pc:sldLayoutMk cId="3610830995" sldId="2147483682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17" v="7" actId="2696"/>
          <pc:sldLayoutMkLst>
            <pc:docMk/>
            <pc:sldMasterMk cId="1450586904" sldId="2147483675"/>
            <pc:sldLayoutMk cId="4231269869" sldId="2147483683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38" v="8" actId="2696"/>
          <pc:sldLayoutMkLst>
            <pc:docMk/>
            <pc:sldMasterMk cId="1450586904" sldId="2147483675"/>
            <pc:sldLayoutMk cId="3874700232" sldId="2147483684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38" v="9" actId="2696"/>
          <pc:sldLayoutMkLst>
            <pc:docMk/>
            <pc:sldMasterMk cId="1450586904" sldId="2147483675"/>
            <pc:sldLayoutMk cId="2150131040" sldId="2147483685"/>
          </pc:sldLayoutMkLst>
        </pc:sldLayoutChg>
        <pc:sldLayoutChg chg="del">
          <pc:chgData name="Franziska Händschel" userId="e2149472-3187-4d00-b16a-a19eff6fc04a" providerId="ADAL" clId="{EF9A89B5-7C19-400C-962D-7B04E9114D76}" dt="2024-02-20T14:02:37.354" v="10" actId="2696"/>
          <pc:sldLayoutMkLst>
            <pc:docMk/>
            <pc:sldMasterMk cId="1450586904" sldId="2147483675"/>
            <pc:sldLayoutMk cId="3508255928" sldId="2147483686"/>
          </pc:sldLayoutMkLst>
        </pc:sldLayoutChg>
        <pc:sldLayoutChg chg="addSp delSp modSp mod">
          <pc:chgData name="Franziska Händschel" userId="e2149472-3187-4d00-b16a-a19eff6fc04a" providerId="ADAL" clId="{EF9A89B5-7C19-400C-962D-7B04E9114D76}" dt="2024-02-20T14:06:04.751" v="40" actId="6014"/>
          <pc:sldLayoutMkLst>
            <pc:docMk/>
            <pc:sldMasterMk cId="1450586904" sldId="2147483675"/>
            <pc:sldLayoutMk cId="2149070115" sldId="2147483687"/>
          </pc:sldLayoutMkLst>
          <pc:spChg chg="add mod">
            <ac:chgData name="Franziska Händschel" userId="e2149472-3187-4d00-b16a-a19eff6fc04a" providerId="ADAL" clId="{EF9A89B5-7C19-400C-962D-7B04E9114D76}" dt="2024-02-20T14:04:47.736" v="36" actId="20577"/>
            <ac:spMkLst>
              <pc:docMk/>
              <pc:sldMasterMk cId="1450586904" sldId="2147483675"/>
              <pc:sldLayoutMk cId="2149070115" sldId="2147483687"/>
              <ac:spMk id="2" creationId="{B62DFAD5-EF20-2E88-1E4F-06D496FFC693}"/>
            </ac:spMkLst>
          </pc:spChg>
          <pc:spChg chg="del">
            <ac:chgData name="Franziska Händschel" userId="e2149472-3187-4d00-b16a-a19eff6fc04a" providerId="ADAL" clId="{EF9A89B5-7C19-400C-962D-7B04E9114D76}" dt="2024-02-20T14:02:47.884" v="13" actId="478"/>
            <ac:spMkLst>
              <pc:docMk/>
              <pc:sldMasterMk cId="1450586904" sldId="2147483675"/>
              <pc:sldLayoutMk cId="2149070115" sldId="2147483687"/>
              <ac:spMk id="15" creationId="{8FA578E2-30B1-F64B-5A26-3974740B2478}"/>
            </ac:spMkLst>
          </pc:spChg>
        </pc:sldLayoutChg>
        <pc:sldLayoutChg chg="addSp delSp modSp mod">
          <pc:chgData name="Franziska Händschel" userId="e2149472-3187-4d00-b16a-a19eff6fc04a" providerId="ADAL" clId="{EF9A89B5-7C19-400C-962D-7B04E9114D76}" dt="2024-02-20T14:06:11.277" v="41" actId="6014"/>
          <pc:sldLayoutMkLst>
            <pc:docMk/>
            <pc:sldMasterMk cId="1450586904" sldId="2147483675"/>
            <pc:sldLayoutMk cId="3956461984" sldId="2147483688"/>
          </pc:sldLayoutMkLst>
          <pc:spChg chg="add mod">
            <ac:chgData name="Franziska Händschel" userId="e2149472-3187-4d00-b16a-a19eff6fc04a" providerId="ADAL" clId="{EF9A89B5-7C19-400C-962D-7B04E9114D76}" dt="2024-02-20T14:04:52.066" v="38" actId="20577"/>
            <ac:spMkLst>
              <pc:docMk/>
              <pc:sldMasterMk cId="1450586904" sldId="2147483675"/>
              <pc:sldLayoutMk cId="3956461984" sldId="2147483688"/>
              <ac:spMk id="2" creationId="{F4D0454E-C343-1675-45EA-1CA0CBE75C88}"/>
            </ac:spMkLst>
          </pc:spChg>
          <pc:spChg chg="del">
            <ac:chgData name="Franziska Händschel" userId="e2149472-3187-4d00-b16a-a19eff6fc04a" providerId="ADAL" clId="{EF9A89B5-7C19-400C-962D-7B04E9114D76}" dt="2024-02-20T14:02:51.543" v="14" actId="478"/>
            <ac:spMkLst>
              <pc:docMk/>
              <pc:sldMasterMk cId="1450586904" sldId="2147483675"/>
              <pc:sldLayoutMk cId="3956461984" sldId="2147483688"/>
              <ac:spMk id="12" creationId="{A153D18E-3D2D-4A6B-9A6F-18AFAF7794DB}"/>
            </ac:spMkLst>
          </pc:spChg>
        </pc:sldLayoutChg>
        <pc:sldLayoutChg chg="addSp delSp modSp del mod">
          <pc:chgData name="Franziska Händschel" userId="e2149472-3187-4d00-b16a-a19eff6fc04a" providerId="ADAL" clId="{EF9A89B5-7C19-400C-962D-7B04E9114D76}" dt="2024-02-20T14:04:57.072" v="39" actId="47"/>
          <pc:sldLayoutMkLst>
            <pc:docMk/>
            <pc:sldMasterMk cId="1450586904" sldId="2147483675"/>
            <pc:sldLayoutMk cId="2244527940" sldId="2147483689"/>
          </pc:sldLayoutMkLst>
          <pc:spChg chg="add mod">
            <ac:chgData name="Franziska Händschel" userId="e2149472-3187-4d00-b16a-a19eff6fc04a" providerId="ADAL" clId="{EF9A89B5-7C19-400C-962D-7B04E9114D76}" dt="2024-02-20T14:03:22.418" v="33" actId="20577"/>
            <ac:spMkLst>
              <pc:docMk/>
              <pc:sldMasterMk cId="1450586904" sldId="2147483675"/>
              <pc:sldLayoutMk cId="2244527940" sldId="2147483689"/>
              <ac:spMk id="2" creationId="{B03484C0-3B49-B313-5E61-5E3A555C0CC4}"/>
            </ac:spMkLst>
          </pc:spChg>
          <pc:spChg chg="del">
            <ac:chgData name="Franziska Händschel" userId="e2149472-3187-4d00-b16a-a19eff6fc04a" providerId="ADAL" clId="{EF9A89B5-7C19-400C-962D-7B04E9114D76}" dt="2024-02-20T14:02:55.196" v="15" actId="478"/>
            <ac:spMkLst>
              <pc:docMk/>
              <pc:sldMasterMk cId="1450586904" sldId="2147483675"/>
              <pc:sldLayoutMk cId="2244527940" sldId="2147483689"/>
              <ac:spMk id="3" creationId="{676AF345-647E-E0E1-63A4-FAABDDDCB7B7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-3 1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feld 10">
            <a:extLst>
              <a:ext uri="{FF2B5EF4-FFF2-40B4-BE49-F238E27FC236}">
                <a16:creationId xmlns:a16="http://schemas.microsoft.com/office/drawing/2014/main" id="{D63A0D8E-3F3E-47D8-1690-EE5F5C6F6109}"/>
              </a:ext>
            </a:extLst>
          </p:cNvPr>
          <p:cNvSpPr txBox="1"/>
          <p:nvPr userDrawn="1"/>
        </p:nvSpPr>
        <p:spPr>
          <a:xfrm rot="21041047">
            <a:off x="849985" y="1417158"/>
            <a:ext cx="6346256" cy="690189"/>
          </a:xfrm>
          <a:prstGeom prst="rect">
            <a:avLst/>
          </a:prstGeom>
          <a:solidFill>
            <a:srgbClr val="05C9D3"/>
          </a:solidFill>
        </p:spPr>
        <p:txBody>
          <a:bodyPr wrap="square" lIns="116567" rIns="116567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3885" b="1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 oder falsch?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9E52C3DC-5D21-624C-E3AD-65F6B88D4A6D}"/>
              </a:ext>
            </a:extLst>
          </p:cNvPr>
          <p:cNvSpPr txBox="1"/>
          <p:nvPr userDrawn="1"/>
        </p:nvSpPr>
        <p:spPr>
          <a:xfrm rot="21035794">
            <a:off x="4277621" y="1860960"/>
            <a:ext cx="3131704" cy="7199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de-DE" sz="3238" b="1" dirty="0">
                <a:latin typeface="Helvetica" panose="020B0604020202020204" pitchFamily="34" charset="0"/>
                <a:cs typeface="Helvetica" panose="020B0604020202020204" pitchFamily="34" charset="0"/>
              </a:rPr>
              <a:t>Steuer-Edition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AFA017AB-BC78-3F46-CB18-B45DAB5B5A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444" y="1762252"/>
            <a:ext cx="1124400" cy="1100951"/>
          </a:xfrm>
          <a:prstGeom prst="rect">
            <a:avLst/>
          </a:prstGeom>
        </p:spPr>
      </p:pic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62DFAD5-EF20-2E88-1E4F-06D496FFC693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SE-3 1/2</a:t>
            </a:r>
          </a:p>
        </p:txBody>
      </p:sp>
    </p:spTree>
    <p:extLst>
      <p:ext uri="{BB962C8B-B14F-4D97-AF65-F5344CB8AC3E}">
        <p14:creationId xmlns:p14="http://schemas.microsoft.com/office/powerpoint/2010/main" val="2149070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-3 2/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F4D0454E-C343-1675-45EA-1CA0CBE75C88}"/>
              </a:ext>
            </a:extLst>
          </p:cNvPr>
          <p:cNvSpPr/>
          <p:nvPr userDrawn="1"/>
        </p:nvSpPr>
        <p:spPr>
          <a:xfrm>
            <a:off x="5772523" y="389629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SE-3 2/2</a:t>
            </a:r>
          </a:p>
        </p:txBody>
      </p:sp>
    </p:spTree>
    <p:extLst>
      <p:ext uri="{BB962C8B-B14F-4D97-AF65-F5344CB8AC3E}">
        <p14:creationId xmlns:p14="http://schemas.microsoft.com/office/powerpoint/2010/main" val="3956461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B795F86-7E30-A989-6493-C96B7EB6ABF9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6498246" y="9411823"/>
            <a:ext cx="1069511" cy="253546"/>
            <a:chOff x="4740892" y="3380559"/>
            <a:chExt cx="716795" cy="16992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FB574522-48D8-A09E-8FC9-F11816939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490BAAF6-C4AE-5768-7772-D2F7DEDCC4EF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 dirty="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 dirty="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5" name="Freihandform: Form 14">
            <a:extLst>
              <a:ext uri="{FF2B5EF4-FFF2-40B4-BE49-F238E27FC236}">
                <a16:creationId xmlns:a16="http://schemas.microsoft.com/office/drawing/2014/main" id="{B3D63469-DBCA-5094-2A85-EAC7ACA451BF}"/>
              </a:ext>
            </a:extLst>
          </p:cNvPr>
          <p:cNvSpPr/>
          <p:nvPr userDrawn="1"/>
        </p:nvSpPr>
        <p:spPr>
          <a:xfrm flipH="1">
            <a:off x="0" y="7399865"/>
            <a:ext cx="4169277" cy="3291948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Helvetica" panose="020B0604020202020204" pitchFamily="34" charset="0"/>
              <a:ea typeface="Inter" panose="020B05020300000000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86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>
            <a:extLst>
              <a:ext uri="{FF2B5EF4-FFF2-40B4-BE49-F238E27FC236}">
                <a16:creationId xmlns:a16="http://schemas.microsoft.com/office/drawing/2014/main" id="{CCA0204B-15F7-402C-32B2-0D321ADA17C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5783191"/>
            <a:ext cx="576736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2. Wenn man einmal eine freiwillige Steuererklärung gemacht hat, muss man fortan immer eine machen.</a:t>
            </a:r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37BD9493-50FF-9063-F748-02244D963CB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5" y="6439996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240C0D4F-3E0C-2956-796C-3D8B2D6FA1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69814" y="6439996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D3A5C93-8ACA-E34F-E533-C0DD2F5DF64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11368" y="6431180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64FC2B98-4EF2-7A4F-B440-2C5984A313A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589047" y="6431180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04F9D3D2-22D9-407F-C40E-AA3E94A3414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6852882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948A6A75-86DB-59AC-A43D-FF96A82D0F6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3453629"/>
            <a:ext cx="576736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1. Als Arbeitnehmer muss man keine Steuererklärung machen. Das mit der Steuer erledigt ja schon der Arbeitgeber.</a:t>
            </a: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7B5D6EB-7E32-B0F7-74EF-AFD7E112F36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5" y="4110434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DB91545-37ED-80A9-1FE6-8445DE57B55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69814" y="4110434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C2899C5A-7750-8B30-47DA-D1533097917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11368" y="4101618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6E2DFDB0-87B8-9C3E-E7C2-C5D117A923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589047" y="4101618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C05CD1A8-A547-8EC2-0478-67F9B6503D7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4523320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E1FD8D4-662A-31A7-91B6-6040B38C6B8A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8112754"/>
            <a:ext cx="5767365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3. Die Steuererklärung muss immer bis zum 31. Juli des Folgejahres beim Finanzamt sein.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7E94BE1F-E535-2948-3E43-D8D24D273CB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5" y="8769559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3CE224C2-0BB1-2C63-77C6-5FDE1569932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69814" y="8769559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70BB510-573A-1191-18AB-90715AE119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11368" y="8760743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0B9E200-8776-E5A1-4E11-FAF69371FB0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589047" y="8760743"/>
            <a:ext cx="1172023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13EFA59-CE3A-2A5B-60EC-210534B39A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892136" y="9182445"/>
            <a:ext cx="5767365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18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ED8496F4-A581-2568-39F0-F1FA35B27C9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3437902"/>
            <a:ext cx="5729570" cy="7898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5. Wer sich nicht auskennt, kann Familie und Freunde um Unterstützung beim Ausfüllen der Steuererklärung bitten.</a:t>
            </a:r>
          </a:p>
          <a:p>
            <a:endParaRPr lang="de-DE" sz="1511" dirty="0"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14EA4BF3-4FA6-7D32-3844-0FB5D92AD5D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4094707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E881F4B2-221E-682B-1AD3-78FEE009D06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82975" y="4094707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9EB8AB8A-73E8-BA41-D6A7-E5FBE388940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2775" y="4085891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5C9C4CDA-AE1D-4E1C-2107-C9ABABB693D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00771" y="4085891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BC3D192-B2C1-1C2D-2803-CB8C0EEAB3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4507593"/>
            <a:ext cx="5729570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93CF080-AC29-1332-775E-F1786651210D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1096797"/>
            <a:ext cx="5729570" cy="7898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4. Bei der Pendlerpauschale spielt es keine Rolle, ob man den Arbeitsweg </a:t>
            </a:r>
            <a:r>
              <a:rPr lang="de-DE" sz="1511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mit dem Auto</a:t>
            </a:r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, Fahrrad, ÖPNV oder zu Fuß zurücklegt.</a:t>
            </a:r>
          </a:p>
          <a:p>
            <a:endParaRPr lang="de-DE" sz="1511" dirty="0"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0DD2F261-DE6C-72ED-8D75-1D356305285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1753602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AB17DFF-C953-ECE6-8452-F9C1591D63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82975" y="1753602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B45B3555-00C3-90C2-BE01-4E8270E1E99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2775" y="1744786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C3EAD9A-6A7F-047E-709F-C241293D0A6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00771" y="1744786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97A7B7A4-BCBE-7EFB-FCAF-64A0975880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2166488"/>
            <a:ext cx="5729570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168D0B7C-E75D-237C-7BD3-5EAE83F6343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5775328"/>
            <a:ext cx="5729570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6. So eine Steuererklärung ... das sind ganze Papierberge an Formularen und Belegen.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60BFD81-F348-D19E-9CF3-5484362771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6432133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E324B055-5EBB-3F28-82BE-3B0DE71178E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82975" y="6432133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0620D4B9-C91D-5440-E0F6-44E69772085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2775" y="6423317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C29029D4-32D9-8199-9490-B0B263D1239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00771" y="6423317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66858BE-0F4A-DDE5-C732-5F0B0CDE7F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6845019"/>
            <a:ext cx="5729570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84AFDC2C-DDB2-AD48-403A-2E2B631B3E8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8112754"/>
            <a:ext cx="5729570" cy="557332"/>
          </a:xfrm>
          <a:prstGeom prst="rect">
            <a:avLst/>
          </a:prstGeom>
          <a:noFill/>
        </p:spPr>
        <p:txBody>
          <a:bodyPr wrap="square" lIns="0" rIns="0">
            <a:spAutoFit/>
          </a:bodyPr>
          <a:lstStyle/>
          <a:p>
            <a:r>
              <a:rPr lang="de-DE" sz="1511" dirty="0">
                <a:latin typeface="helvetica"/>
                <a:ea typeface="Inter" panose="020B0502030000000004" pitchFamily="34" charset="0"/>
                <a:cs typeface="Inter" panose="020B0502030000000004" pitchFamily="34" charset="0"/>
              </a:rPr>
              <a:t>7. Wer eine Steuererklärung macht, bekommt im Schnitt über 1.000 Euro zurück.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7BA09B0-52B7-4106-5CB6-442A0B15AC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8769559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 dirty="0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2C1213FF-EBC0-2AE1-9EC6-46CD22F3FBC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382975" y="8769559"/>
            <a:ext cx="237020" cy="23760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115"/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8ABEC074-F8F1-3361-62C5-968C20E34B1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1132775" y="8760743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richtig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C8033742-8FFB-27D8-305F-B132EEBFFF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2600771" y="8760743"/>
            <a:ext cx="1164342" cy="2552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511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falsch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BA7B90A-C32E-42B5-2410-38E27259784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914980" y="9182445"/>
            <a:ext cx="5729570" cy="83754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de-DE" sz="1295" dirty="0">
              <a:solidFill>
                <a:schemeClr val="tx1"/>
              </a:solidFill>
              <a:latin typeface="Ink Free" panose="03080402000500000000" pitchFamily="66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206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B79226-A3F8-4E6B-A7FC-B6518FDA89D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7B585E7-5169-4551-98A2-D7F07981B6AA}">
  <ds:schemaRefs>
    <ds:schemaRef ds:uri="http://schemas.microsoft.com/office/2006/metadata/properties"/>
    <ds:schemaRef ds:uri="http://schemas.microsoft.com/office/infopath/2007/PartnerControls"/>
    <ds:schemaRef ds:uri="14e3e585-18c1-444e-a2b2-7bdbe51b187b"/>
    <ds:schemaRef ds:uri="436f5ecc-5095-4337-8a5c-a427a102b955"/>
  </ds:schemaRefs>
</ds:datastoreItem>
</file>

<file path=customXml/itemProps3.xml><?xml version="1.0" encoding="utf-8"?>
<ds:datastoreItem xmlns:ds="http://schemas.openxmlformats.org/officeDocument/2006/customXml" ds:itemID="{67AF33EA-EBEC-4CF6-93FC-865B64C3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144</Words>
  <Application>Microsoft Office PowerPoint</Application>
  <PresentationFormat>Benutzerdefiniert</PresentationFormat>
  <Paragraphs>21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helvetica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2</cp:revision>
  <dcterms:created xsi:type="dcterms:W3CDTF">2023-03-01T16:34:42Z</dcterms:created>
  <dcterms:modified xsi:type="dcterms:W3CDTF">2024-02-20T14:06:15Z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