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sldIdLst>
    <p:sldId id="258"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46C"/>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5380EE-CEAC-4280-BD10-8AFA94210ABE}" v="6" dt="2024-04-24T07:37:35.7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p:scale>
          <a:sx n="50" d="100"/>
          <a:sy n="50" d="100"/>
        </p:scale>
        <p:origin x="2012" y="-3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F00CAFEA-B09B-442B-A3CA-FE68E5573CCA}"/>
    <pc:docChg chg="undo custSel delSld modSld modMainMaster">
      <pc:chgData name="Franziska Händschel" userId="e2149472-3187-4d00-b16a-a19eff6fc04a" providerId="ADAL" clId="{F00CAFEA-B09B-442B-A3CA-FE68E5573CCA}" dt="2023-04-19T14:38:59.729" v="4542" actId="20577"/>
      <pc:docMkLst>
        <pc:docMk/>
      </pc:docMkLst>
      <pc:sldChg chg="modSp mod">
        <pc:chgData name="Franziska Händschel" userId="e2149472-3187-4d00-b16a-a19eff6fc04a" providerId="ADAL" clId="{F00CAFEA-B09B-442B-A3CA-FE68E5573CCA}" dt="2023-04-19T14:37:49.959" v="4539" actId="20577"/>
        <pc:sldMkLst>
          <pc:docMk/>
          <pc:sldMk cId="2336911166" sldId="258"/>
        </pc:sldMkLst>
        <pc:spChg chg="mod">
          <ac:chgData name="Franziska Händschel" userId="e2149472-3187-4d00-b16a-a19eff6fc04a" providerId="ADAL" clId="{F00CAFEA-B09B-442B-A3CA-FE68E5573CCA}" dt="2023-04-19T14:37:49.959" v="4539" actId="20577"/>
          <ac:spMkLst>
            <pc:docMk/>
            <pc:sldMk cId="2336911166" sldId="258"/>
            <ac:spMk id="2" creationId="{A4FCD309-0A17-6065-02C1-4C27F37CBB8D}"/>
          </ac:spMkLst>
        </pc:spChg>
      </pc:sldChg>
      <pc:sldChg chg="del">
        <pc:chgData name="Franziska Händschel" userId="e2149472-3187-4d00-b16a-a19eff6fc04a" providerId="ADAL" clId="{F00CAFEA-B09B-442B-A3CA-FE68E5573CCA}" dt="2023-04-19T14:32:01.005" v="3947" actId="47"/>
        <pc:sldMkLst>
          <pc:docMk/>
          <pc:sldMk cId="906384421" sldId="259"/>
        </pc:sldMkLst>
      </pc:sldChg>
      <pc:sldMasterChg chg="delSldLayout modSldLayout">
        <pc:chgData name="Franziska Händschel" userId="e2149472-3187-4d00-b16a-a19eff6fc04a" providerId="ADAL" clId="{F00CAFEA-B09B-442B-A3CA-FE68E5573CCA}" dt="2023-04-19T14:38:59.729" v="4542" actId="20577"/>
        <pc:sldMasterMkLst>
          <pc:docMk/>
          <pc:sldMasterMk cId="2011684619" sldId="2147483663"/>
        </pc:sldMasterMkLst>
        <pc:sldLayoutChg chg="modSp mod">
          <pc:chgData name="Franziska Händschel" userId="e2149472-3187-4d00-b16a-a19eff6fc04a" providerId="ADAL" clId="{F00CAFEA-B09B-442B-A3CA-FE68E5573CCA}" dt="2023-04-19T14:38:59.729" v="4542" actId="20577"/>
          <pc:sldLayoutMkLst>
            <pc:docMk/>
            <pc:sldMasterMk cId="2011684619" sldId="2147483663"/>
            <pc:sldLayoutMk cId="4123628589" sldId="2147483687"/>
          </pc:sldLayoutMkLst>
          <pc:spChg chg="mod">
            <ac:chgData name="Franziska Händschel" userId="e2149472-3187-4d00-b16a-a19eff6fc04a" providerId="ADAL" clId="{F00CAFEA-B09B-442B-A3CA-FE68E5573CCA}" dt="2023-04-19T14:38:59.729" v="4542" actId="20577"/>
            <ac:spMkLst>
              <pc:docMk/>
              <pc:sldMasterMk cId="2011684619" sldId="2147483663"/>
              <pc:sldLayoutMk cId="4123628589" sldId="2147483687"/>
              <ac:spMk id="7" creationId="{D18FA00E-B66B-6F7B-BA57-84F69FDDC498}"/>
            </ac:spMkLst>
          </pc:spChg>
        </pc:sldLayoutChg>
        <pc:sldLayoutChg chg="del">
          <pc:chgData name="Franziska Händschel" userId="e2149472-3187-4d00-b16a-a19eff6fc04a" providerId="ADAL" clId="{F00CAFEA-B09B-442B-A3CA-FE68E5573CCA}" dt="2023-04-19T14:38:51.064" v="4540" actId="2696"/>
          <pc:sldLayoutMkLst>
            <pc:docMk/>
            <pc:sldMasterMk cId="2011684619" sldId="2147483663"/>
            <pc:sldLayoutMk cId="3969002634" sldId="2147483688"/>
          </pc:sldLayoutMkLst>
        </pc:sldLayoutChg>
      </pc:sldMasterChg>
    </pc:docChg>
  </pc:docChgLst>
  <pc:docChgLst>
    <pc:chgData name="Franziska Händschel" userId="e2149472-3187-4d00-b16a-a19eff6fc04a" providerId="ADAL" clId="{915380EE-CEAC-4280-BD10-8AFA94210ABE}"/>
    <pc:docChg chg="undo custSel modSld modMainMaster">
      <pc:chgData name="Franziska Händschel" userId="e2149472-3187-4d00-b16a-a19eff6fc04a" providerId="ADAL" clId="{915380EE-CEAC-4280-BD10-8AFA94210ABE}" dt="2024-04-24T07:38:25.907" v="30" actId="6014"/>
      <pc:docMkLst>
        <pc:docMk/>
      </pc:docMkLst>
      <pc:sldChg chg="delSp modSp mod">
        <pc:chgData name="Franziska Händschel" userId="e2149472-3187-4d00-b16a-a19eff6fc04a" providerId="ADAL" clId="{915380EE-CEAC-4280-BD10-8AFA94210ABE}" dt="2024-04-24T07:37:50.328" v="22" actId="478"/>
        <pc:sldMkLst>
          <pc:docMk/>
          <pc:sldMk cId="2336911166" sldId="258"/>
        </pc:sldMkLst>
        <pc:spChg chg="del mod">
          <ac:chgData name="Franziska Händschel" userId="e2149472-3187-4d00-b16a-a19eff6fc04a" providerId="ADAL" clId="{915380EE-CEAC-4280-BD10-8AFA94210ABE}" dt="2024-04-24T07:37:50.328" v="22" actId="478"/>
          <ac:spMkLst>
            <pc:docMk/>
            <pc:sldMk cId="2336911166" sldId="258"/>
            <ac:spMk id="2" creationId="{A4FCD309-0A17-6065-02C1-4C27F37CBB8D}"/>
          </ac:spMkLst>
        </pc:spChg>
      </pc:sldChg>
      <pc:sldMasterChg chg="addSp delSp modSp mod delSldLayout modSldLayout">
        <pc:chgData name="Franziska Händschel" userId="e2149472-3187-4d00-b16a-a19eff6fc04a" providerId="ADAL" clId="{915380EE-CEAC-4280-BD10-8AFA94210ABE}" dt="2024-04-24T07:38:25.907" v="30" actId="6014"/>
        <pc:sldMasterMkLst>
          <pc:docMk/>
          <pc:sldMasterMk cId="2727301177" sldId="2147483688"/>
        </pc:sldMasterMkLst>
        <pc:spChg chg="del">
          <ac:chgData name="Franziska Händschel" userId="e2149472-3187-4d00-b16a-a19eff6fc04a" providerId="ADAL" clId="{915380EE-CEAC-4280-BD10-8AFA94210ABE}" dt="2024-04-24T07:37:20.265" v="14" actId="478"/>
          <ac:spMkLst>
            <pc:docMk/>
            <pc:sldMasterMk cId="2727301177" sldId="2147483688"/>
            <ac:spMk id="2" creationId="{00000000-0000-0000-0000-000000000000}"/>
          </ac:spMkLst>
        </pc:spChg>
        <pc:spChg chg="del">
          <ac:chgData name="Franziska Händschel" userId="e2149472-3187-4d00-b16a-a19eff6fc04a" providerId="ADAL" clId="{915380EE-CEAC-4280-BD10-8AFA94210ABE}" dt="2024-04-24T07:37:20.265" v="14" actId="478"/>
          <ac:spMkLst>
            <pc:docMk/>
            <pc:sldMasterMk cId="2727301177" sldId="2147483688"/>
            <ac:spMk id="3" creationId="{00000000-0000-0000-0000-000000000000}"/>
          </ac:spMkLst>
        </pc:spChg>
        <pc:spChg chg="del">
          <ac:chgData name="Franziska Händschel" userId="e2149472-3187-4d00-b16a-a19eff6fc04a" providerId="ADAL" clId="{915380EE-CEAC-4280-BD10-8AFA94210ABE}" dt="2024-04-24T07:37:20.265" v="14" actId="478"/>
          <ac:spMkLst>
            <pc:docMk/>
            <pc:sldMasterMk cId="2727301177" sldId="2147483688"/>
            <ac:spMk id="4" creationId="{00000000-0000-0000-0000-000000000000}"/>
          </ac:spMkLst>
        </pc:spChg>
        <pc:spChg chg="del">
          <ac:chgData name="Franziska Händschel" userId="e2149472-3187-4d00-b16a-a19eff6fc04a" providerId="ADAL" clId="{915380EE-CEAC-4280-BD10-8AFA94210ABE}" dt="2024-04-24T07:37:20.265" v="14" actId="478"/>
          <ac:spMkLst>
            <pc:docMk/>
            <pc:sldMasterMk cId="2727301177" sldId="2147483688"/>
            <ac:spMk id="5" creationId="{00000000-0000-0000-0000-000000000000}"/>
          </ac:spMkLst>
        </pc:spChg>
        <pc:spChg chg="del">
          <ac:chgData name="Franziska Händschel" userId="e2149472-3187-4d00-b16a-a19eff6fc04a" providerId="ADAL" clId="{915380EE-CEAC-4280-BD10-8AFA94210ABE}" dt="2024-04-24T07:37:20.265" v="14" actId="478"/>
          <ac:spMkLst>
            <pc:docMk/>
            <pc:sldMasterMk cId="2727301177" sldId="2147483688"/>
            <ac:spMk id="6" creationId="{00000000-0000-0000-0000-000000000000}"/>
          </ac:spMkLst>
        </pc:spChg>
        <pc:spChg chg="del">
          <ac:chgData name="Franziska Händschel" userId="e2149472-3187-4d00-b16a-a19eff6fc04a" providerId="ADAL" clId="{915380EE-CEAC-4280-BD10-8AFA94210ABE}" dt="2024-04-24T07:37:20.265" v="14" actId="478"/>
          <ac:spMkLst>
            <pc:docMk/>
            <pc:sldMasterMk cId="2727301177" sldId="2147483688"/>
            <ac:spMk id="7" creationId="{EA12BCB9-D381-54B9-09E3-89654C1DE14E}"/>
          </ac:spMkLst>
        </pc:spChg>
        <pc:spChg chg="add mod">
          <ac:chgData name="Franziska Händschel" userId="e2149472-3187-4d00-b16a-a19eff6fc04a" providerId="ADAL" clId="{915380EE-CEAC-4280-BD10-8AFA94210ABE}" dt="2024-04-24T07:37:20.625" v="15"/>
          <ac:spMkLst>
            <pc:docMk/>
            <pc:sldMasterMk cId="2727301177" sldId="2147483688"/>
            <ac:spMk id="8" creationId="{D3E1A064-4193-701D-DA59-E318AD93A0BA}"/>
          </ac:spMkLst>
        </pc:spChg>
        <pc:spChg chg="mod">
          <ac:chgData name="Franziska Händschel" userId="e2149472-3187-4d00-b16a-a19eff6fc04a" providerId="ADAL" clId="{915380EE-CEAC-4280-BD10-8AFA94210ABE}" dt="2024-04-24T07:37:20.625" v="15"/>
          <ac:spMkLst>
            <pc:docMk/>
            <pc:sldMasterMk cId="2727301177" sldId="2147483688"/>
            <ac:spMk id="11" creationId="{B0403BF2-A505-0D61-44BC-D0F9E787223B}"/>
          </ac:spMkLst>
        </pc:spChg>
        <pc:grpChg chg="add mod">
          <ac:chgData name="Franziska Händschel" userId="e2149472-3187-4d00-b16a-a19eff6fc04a" providerId="ADAL" clId="{915380EE-CEAC-4280-BD10-8AFA94210ABE}" dt="2024-04-24T07:37:20.625" v="15"/>
          <ac:grpSpMkLst>
            <pc:docMk/>
            <pc:sldMasterMk cId="2727301177" sldId="2147483688"/>
            <ac:grpSpMk id="9" creationId="{DCAFCD2E-5943-FD3D-8A7B-A421DF63BCDA}"/>
          </ac:grpSpMkLst>
        </pc:grpChg>
        <pc:picChg chg="mod">
          <ac:chgData name="Franziska Händschel" userId="e2149472-3187-4d00-b16a-a19eff6fc04a" providerId="ADAL" clId="{915380EE-CEAC-4280-BD10-8AFA94210ABE}" dt="2024-04-24T07:37:20.625" v="15"/>
          <ac:picMkLst>
            <pc:docMk/>
            <pc:sldMasterMk cId="2727301177" sldId="2147483688"/>
            <ac:picMk id="10" creationId="{1AC808B3-9D45-989A-A0B9-40D494F3F3D7}"/>
          </ac:picMkLst>
        </pc:picChg>
        <pc:sldLayoutChg chg="del">
          <pc:chgData name="Franziska Händschel" userId="e2149472-3187-4d00-b16a-a19eff6fc04a" providerId="ADAL" clId="{915380EE-CEAC-4280-BD10-8AFA94210ABE}" dt="2024-04-24T07:36:57.785" v="1" actId="2696"/>
          <pc:sldLayoutMkLst>
            <pc:docMk/>
            <pc:sldMasterMk cId="2727301177" sldId="2147483688"/>
            <pc:sldLayoutMk cId="392505919" sldId="2147483689"/>
          </pc:sldLayoutMkLst>
        </pc:sldLayoutChg>
        <pc:sldLayoutChg chg="del">
          <pc:chgData name="Franziska Händschel" userId="e2149472-3187-4d00-b16a-a19eff6fc04a" providerId="ADAL" clId="{915380EE-CEAC-4280-BD10-8AFA94210ABE}" dt="2024-04-24T07:36:57.785" v="2" actId="2696"/>
          <pc:sldLayoutMkLst>
            <pc:docMk/>
            <pc:sldMasterMk cId="2727301177" sldId="2147483688"/>
            <pc:sldLayoutMk cId="2421891779" sldId="2147483690"/>
          </pc:sldLayoutMkLst>
        </pc:sldLayoutChg>
        <pc:sldLayoutChg chg="del">
          <pc:chgData name="Franziska Händschel" userId="e2149472-3187-4d00-b16a-a19eff6fc04a" providerId="ADAL" clId="{915380EE-CEAC-4280-BD10-8AFA94210ABE}" dt="2024-04-24T07:36:57.785" v="3" actId="2696"/>
          <pc:sldLayoutMkLst>
            <pc:docMk/>
            <pc:sldMasterMk cId="2727301177" sldId="2147483688"/>
            <pc:sldLayoutMk cId="4072104433" sldId="2147483691"/>
          </pc:sldLayoutMkLst>
        </pc:sldLayoutChg>
        <pc:sldLayoutChg chg="del">
          <pc:chgData name="Franziska Händschel" userId="e2149472-3187-4d00-b16a-a19eff6fc04a" providerId="ADAL" clId="{915380EE-CEAC-4280-BD10-8AFA94210ABE}" dt="2024-04-24T07:36:57.785" v="4" actId="2696"/>
          <pc:sldLayoutMkLst>
            <pc:docMk/>
            <pc:sldMasterMk cId="2727301177" sldId="2147483688"/>
            <pc:sldLayoutMk cId="3174299788" sldId="2147483692"/>
          </pc:sldLayoutMkLst>
        </pc:sldLayoutChg>
        <pc:sldLayoutChg chg="del">
          <pc:chgData name="Franziska Händschel" userId="e2149472-3187-4d00-b16a-a19eff6fc04a" providerId="ADAL" clId="{915380EE-CEAC-4280-BD10-8AFA94210ABE}" dt="2024-04-24T07:36:57.785" v="5" actId="2696"/>
          <pc:sldLayoutMkLst>
            <pc:docMk/>
            <pc:sldMasterMk cId="2727301177" sldId="2147483688"/>
            <pc:sldLayoutMk cId="1924282259" sldId="2147483693"/>
          </pc:sldLayoutMkLst>
        </pc:sldLayoutChg>
        <pc:sldLayoutChg chg="del">
          <pc:chgData name="Franziska Händschel" userId="e2149472-3187-4d00-b16a-a19eff6fc04a" providerId="ADAL" clId="{915380EE-CEAC-4280-BD10-8AFA94210ABE}" dt="2024-04-24T07:36:57.785" v="6" actId="2696"/>
          <pc:sldLayoutMkLst>
            <pc:docMk/>
            <pc:sldMasterMk cId="2727301177" sldId="2147483688"/>
            <pc:sldLayoutMk cId="1653954033" sldId="2147483694"/>
          </pc:sldLayoutMkLst>
        </pc:sldLayoutChg>
        <pc:sldLayoutChg chg="del">
          <pc:chgData name="Franziska Händschel" userId="e2149472-3187-4d00-b16a-a19eff6fc04a" providerId="ADAL" clId="{915380EE-CEAC-4280-BD10-8AFA94210ABE}" dt="2024-04-24T07:36:57.801" v="7" actId="2696"/>
          <pc:sldLayoutMkLst>
            <pc:docMk/>
            <pc:sldMasterMk cId="2727301177" sldId="2147483688"/>
            <pc:sldLayoutMk cId="217888149" sldId="2147483695"/>
          </pc:sldLayoutMkLst>
        </pc:sldLayoutChg>
        <pc:sldLayoutChg chg="del">
          <pc:chgData name="Franziska Händschel" userId="e2149472-3187-4d00-b16a-a19eff6fc04a" providerId="ADAL" clId="{915380EE-CEAC-4280-BD10-8AFA94210ABE}" dt="2024-04-24T07:36:57.801" v="8" actId="2696"/>
          <pc:sldLayoutMkLst>
            <pc:docMk/>
            <pc:sldMasterMk cId="2727301177" sldId="2147483688"/>
            <pc:sldLayoutMk cId="2231033740" sldId="2147483696"/>
          </pc:sldLayoutMkLst>
        </pc:sldLayoutChg>
        <pc:sldLayoutChg chg="del">
          <pc:chgData name="Franziska Händschel" userId="e2149472-3187-4d00-b16a-a19eff6fc04a" providerId="ADAL" clId="{915380EE-CEAC-4280-BD10-8AFA94210ABE}" dt="2024-04-24T07:36:57.801" v="9" actId="2696"/>
          <pc:sldLayoutMkLst>
            <pc:docMk/>
            <pc:sldMasterMk cId="2727301177" sldId="2147483688"/>
            <pc:sldLayoutMk cId="649896859" sldId="2147483697"/>
          </pc:sldLayoutMkLst>
        </pc:sldLayoutChg>
        <pc:sldLayoutChg chg="del">
          <pc:chgData name="Franziska Händschel" userId="e2149472-3187-4d00-b16a-a19eff6fc04a" providerId="ADAL" clId="{915380EE-CEAC-4280-BD10-8AFA94210ABE}" dt="2024-04-24T07:36:57.801" v="10" actId="2696"/>
          <pc:sldLayoutMkLst>
            <pc:docMk/>
            <pc:sldMasterMk cId="2727301177" sldId="2147483688"/>
            <pc:sldLayoutMk cId="2833400193" sldId="2147483698"/>
          </pc:sldLayoutMkLst>
        </pc:sldLayoutChg>
        <pc:sldLayoutChg chg="del">
          <pc:chgData name="Franziska Händschel" userId="e2149472-3187-4d00-b16a-a19eff6fc04a" providerId="ADAL" clId="{915380EE-CEAC-4280-BD10-8AFA94210ABE}" dt="2024-04-24T07:36:57.769" v="0" actId="2696"/>
          <pc:sldLayoutMkLst>
            <pc:docMk/>
            <pc:sldMasterMk cId="2727301177" sldId="2147483688"/>
            <pc:sldLayoutMk cId="3601431301" sldId="2147483699"/>
          </pc:sldLayoutMkLst>
        </pc:sldLayoutChg>
        <pc:sldLayoutChg chg="addSp delSp modSp mod">
          <pc:chgData name="Franziska Händschel" userId="e2149472-3187-4d00-b16a-a19eff6fc04a" providerId="ADAL" clId="{915380EE-CEAC-4280-BD10-8AFA94210ABE}" dt="2024-04-24T07:38:25.907" v="30" actId="6014"/>
          <pc:sldLayoutMkLst>
            <pc:docMk/>
            <pc:sldMasterMk cId="2727301177" sldId="2147483688"/>
            <pc:sldLayoutMk cId="2928898554" sldId="2147483700"/>
          </pc:sldLayoutMkLst>
          <pc:spChg chg="del">
            <ac:chgData name="Franziska Händschel" userId="e2149472-3187-4d00-b16a-a19eff6fc04a" providerId="ADAL" clId="{915380EE-CEAC-4280-BD10-8AFA94210ABE}" dt="2024-04-24T07:36:59.384" v="11" actId="478"/>
            <ac:spMkLst>
              <pc:docMk/>
              <pc:sldMasterMk cId="2727301177" sldId="2147483688"/>
              <pc:sldLayoutMk cId="2928898554" sldId="2147483700"/>
              <ac:spMk id="5" creationId="{8947CC27-1D40-08B5-3F8C-7F574D85CFC3}"/>
            </ac:spMkLst>
          </pc:spChg>
          <pc:spChg chg="add mod">
            <ac:chgData name="Franziska Händschel" userId="e2149472-3187-4d00-b16a-a19eff6fc04a" providerId="ADAL" clId="{915380EE-CEAC-4280-BD10-8AFA94210ABE}" dt="2024-04-24T07:38:11.732" v="28" actId="6549"/>
            <ac:spMkLst>
              <pc:docMk/>
              <pc:sldMasterMk cId="2727301177" sldId="2147483688"/>
              <pc:sldLayoutMk cId="2928898554" sldId="2147483700"/>
              <ac:spMk id="6" creationId="{3614A714-0716-D3A2-EAD7-3307E84E23D4}"/>
            </ac:spMkLst>
          </pc:spChg>
          <pc:spChg chg="add mod">
            <ac:chgData name="Franziska Händschel" userId="e2149472-3187-4d00-b16a-a19eff6fc04a" providerId="ADAL" clId="{915380EE-CEAC-4280-BD10-8AFA94210ABE}" dt="2024-04-24T07:37:15.214" v="13"/>
            <ac:spMkLst>
              <pc:docMk/>
              <pc:sldMasterMk cId="2727301177" sldId="2147483688"/>
              <pc:sldLayoutMk cId="2928898554" sldId="2147483700"/>
              <ac:spMk id="7" creationId="{DB52E1D9-65E1-73A9-C2DD-E61C6BF9812D}"/>
            </ac:spMkLst>
          </pc:spChg>
          <pc:spChg chg="mod">
            <ac:chgData name="Franziska Händschel" userId="e2149472-3187-4d00-b16a-a19eff6fc04a" providerId="ADAL" clId="{915380EE-CEAC-4280-BD10-8AFA94210ABE}" dt="2024-04-24T07:37:15.214" v="13"/>
            <ac:spMkLst>
              <pc:docMk/>
              <pc:sldMasterMk cId="2727301177" sldId="2147483688"/>
              <pc:sldLayoutMk cId="2928898554" sldId="2147483700"/>
              <ac:spMk id="10" creationId="{C06A7DFC-A7C0-2A55-C47F-468E8FFA24F4}"/>
            </ac:spMkLst>
          </pc:spChg>
          <pc:spChg chg="add mod">
            <ac:chgData name="Franziska Händschel" userId="e2149472-3187-4d00-b16a-a19eff6fc04a" providerId="ADAL" clId="{915380EE-CEAC-4280-BD10-8AFA94210ABE}" dt="2024-04-24T07:37:41.620" v="20" actId="20577"/>
            <ac:spMkLst>
              <pc:docMk/>
              <pc:sldMasterMk cId="2727301177" sldId="2147483688"/>
              <pc:sldLayoutMk cId="2928898554" sldId="2147483700"/>
              <ac:spMk id="11" creationId="{18FA4123-928A-F721-C558-168D6BDD1BA7}"/>
            </ac:spMkLst>
          </pc:spChg>
          <pc:grpChg chg="del">
            <ac:chgData name="Franziska Händschel" userId="e2149472-3187-4d00-b16a-a19eff6fc04a" providerId="ADAL" clId="{915380EE-CEAC-4280-BD10-8AFA94210ABE}" dt="2024-04-24T07:38:19.119" v="29" actId="478"/>
            <ac:grpSpMkLst>
              <pc:docMk/>
              <pc:sldMasterMk cId="2727301177" sldId="2147483688"/>
              <pc:sldLayoutMk cId="2928898554" sldId="2147483700"/>
              <ac:grpSpMk id="2" creationId="{67E6B806-EA91-2F19-707C-4C24FEC6C3DB}"/>
            </ac:grpSpMkLst>
          </pc:grpChg>
          <pc:grpChg chg="add mod">
            <ac:chgData name="Franziska Händschel" userId="e2149472-3187-4d00-b16a-a19eff6fc04a" providerId="ADAL" clId="{915380EE-CEAC-4280-BD10-8AFA94210ABE}" dt="2024-04-24T07:37:15.214" v="13"/>
            <ac:grpSpMkLst>
              <pc:docMk/>
              <pc:sldMasterMk cId="2727301177" sldId="2147483688"/>
              <pc:sldLayoutMk cId="2928898554" sldId="2147483700"/>
              <ac:grpSpMk id="8" creationId="{A70DFDCD-3DED-EB55-2CD9-E34C01C06688}"/>
            </ac:grpSpMkLst>
          </pc:grpChg>
          <pc:picChg chg="mod">
            <ac:chgData name="Franziska Händschel" userId="e2149472-3187-4d00-b16a-a19eff6fc04a" providerId="ADAL" clId="{915380EE-CEAC-4280-BD10-8AFA94210ABE}" dt="2024-04-24T07:37:15.214" v="13"/>
            <ac:picMkLst>
              <pc:docMk/>
              <pc:sldMasterMk cId="2727301177" sldId="2147483688"/>
              <pc:sldLayoutMk cId="2928898554" sldId="2147483700"/>
              <ac:picMk id="9" creationId="{B012370B-8D40-CA87-3DFF-B533017025FE}"/>
            </ac:picMkLst>
          </pc:picChg>
        </pc:sldLayoutChg>
      </pc:sldMasterChg>
    </pc:docChg>
  </pc:docChgLst>
  <pc:docChgLst>
    <pc:chgData name="Franziska Händschel" userId="e2149472-3187-4d00-b16a-a19eff6fc04a" providerId="ADAL" clId="{010A2F45-D0BC-4AA8-B788-0DAABE90189B}"/>
    <pc:docChg chg="custSel modMainMaster">
      <pc:chgData name="Franziska Händschel" userId="e2149472-3187-4d00-b16a-a19eff6fc04a" providerId="ADAL" clId="{010A2F45-D0BC-4AA8-B788-0DAABE90189B}" dt="2023-08-21T13:42:02.393" v="4" actId="478"/>
      <pc:docMkLst>
        <pc:docMk/>
      </pc:docMkLst>
      <pc:sldMasterChg chg="addSp modSp mod modSldLayout">
        <pc:chgData name="Franziska Händschel" userId="e2149472-3187-4d00-b16a-a19eff6fc04a" providerId="ADAL" clId="{010A2F45-D0BC-4AA8-B788-0DAABE90189B}" dt="2023-08-21T13:42:02.393" v="4" actId="478"/>
        <pc:sldMasterMkLst>
          <pc:docMk/>
          <pc:sldMasterMk cId="2011684619" sldId="2147483663"/>
        </pc:sldMasterMkLst>
        <pc:spChg chg="add mod">
          <ac:chgData name="Franziska Händschel" userId="e2149472-3187-4d00-b16a-a19eff6fc04a" providerId="ADAL" clId="{010A2F45-D0BC-4AA8-B788-0DAABE90189B}" dt="2023-08-21T13:41:59.266" v="3" actId="20577"/>
          <ac:spMkLst>
            <pc:docMk/>
            <pc:sldMasterMk cId="2011684619" sldId="2147483663"/>
            <ac:spMk id="2" creationId="{D68EEECB-3AE0-5AF2-C94F-6BBC64F81F33}"/>
          </ac:spMkLst>
        </pc:spChg>
        <pc:sldLayoutChg chg="delSp mod">
          <pc:chgData name="Franziska Händschel" userId="e2149472-3187-4d00-b16a-a19eff6fc04a" providerId="ADAL" clId="{010A2F45-D0BC-4AA8-B788-0DAABE90189B}" dt="2023-08-21T13:42:02.393" v="4" actId="478"/>
          <pc:sldLayoutMkLst>
            <pc:docMk/>
            <pc:sldMasterMk cId="2011684619" sldId="2147483663"/>
            <pc:sldLayoutMk cId="4123628589" sldId="2147483687"/>
          </pc:sldLayoutMkLst>
          <pc:spChg chg="del">
            <ac:chgData name="Franziska Händschel" userId="e2149472-3187-4d00-b16a-a19eff6fc04a" providerId="ADAL" clId="{010A2F45-D0BC-4AA8-B788-0DAABE90189B}" dt="2023-08-21T13:42:02.393" v="4" actId="478"/>
            <ac:spMkLst>
              <pc:docMk/>
              <pc:sldMasterMk cId="2011684619" sldId="2147483663"/>
              <pc:sldLayoutMk cId="4123628589" sldId="2147483687"/>
              <ac:spMk id="7" creationId="{D18FA00E-B66B-6F7B-BA57-84F69FDDC498}"/>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N-3">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3614A714-0716-D3A2-EAD7-3307E84E23D4}"/>
              </a:ext>
            </a:extLst>
          </p:cNvPr>
          <p:cNvSpPr/>
          <p:nvPr userDrawn="1"/>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95C46C"/>
                </a:solidFill>
                <a:latin typeface="Helvetica" panose="020B0604020202020204" pitchFamily="34" charset="0"/>
                <a:cs typeface="Times New Roman" panose="02020603050405020304" pitchFamily="18" charset="0"/>
              </a:rPr>
              <a:t>Stell dir vor …</a:t>
            </a:r>
            <a:endParaRPr lang="de-DE" sz="1727" b="1" dirty="0">
              <a:solidFill>
                <a:srgbClr val="95C46C"/>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Du hast endlich den Schulabschluss in der Tasche! Bald beginnt deine Ausbildung. Deine Ausbildungsvergütung ist nicht hoch, aber du freust dich, endlich selbst für deine Finanzen verantwortlich zu sein.</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Du hast auch schon alles gut durchgerechnet: Die notwendigen und wichtigen Versicherungen sind abgeschlossen, die Beträge dafür gehen automatisch von deinem Konto ab. Für das monatliche Hausgeld an deine Eltern hast du einen Dauerauftrag bei der Bank eingerichtet; im Gegenzug sparst du dir Miete, Strom und Gas, bekommst Essen und darfst das Auto nutzen.</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Viel bleibt vom Ausbildungsgehalt nicht übrig – vor allem nicht, wenn man auch ein bisschen davon leben will. Doch in deinen Ohren hallen die Weisheiten deiner Eltern nach: „Auf Sparen folgt Haben.“ „Wer früh lernt zu sparen, kann später viel geben.“ Daher entscheidest du dich, für den Anfang 10 Euro im Monat zu sparen und langfristig anzulegen – möglichst ertragreich, versteht sich. Schon im zweiten Ausbildungsjahr, wenn dein Gehalt steigt, willst du 20 Euro zurücklegen, im dritten 30 Euro. Und in dem Tempo soll deine monatliche Sparrate auch nach der Ausbildung noch weiter steigen – vorausgesetzt, das Gehalt gibt es her. Wenn du das 30 Jahre lang so handhabst, kommt ein stolzes Sümmchen zustande: allein 55.800 Euro durch die Raten. Wenn du dann noch 6 Prozent Rendite pro Jahr hinzurechnest, bist du am Ende bei 111.100 Euro.</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6 Prozent Rendite sind nicht unrealistisch, wenn du dein Geld in einen ETF oder einen gemanagten Fonds investierst. Das hast du mittlerweile schon herausgefunden. Doch eine Frage hast du für dich noch nicht abschließend geklärt: die, welcher ETF oder Fonds es werden soll. </a:t>
            </a:r>
          </a:p>
          <a:p>
            <a:endParaRPr lang="de-DE" sz="1295" dirty="0">
              <a:solidFill>
                <a:srgbClr val="000000"/>
              </a:solidFill>
              <a:latin typeface="Helvetica" panose="020B0604020202020204" pitchFamily="34" charset="0"/>
              <a:cs typeface="Helvetica" panose="020B0604020202020204" pitchFamily="34" charset="0"/>
            </a:endParaRPr>
          </a:p>
          <a:p>
            <a:r>
              <a:rPr lang="de-DE" sz="1295" dirty="0">
                <a:solidFill>
                  <a:srgbClr val="000000"/>
                </a:solidFill>
                <a:latin typeface="Helvetica" panose="020B0604020202020204" pitchFamily="34" charset="0"/>
                <a:cs typeface="Helvetica" panose="020B0604020202020204" pitchFamily="34" charset="0"/>
              </a:rPr>
              <a:t>Eines ist für dich bei der Auswahl Pflicht: Nachhaltigkeit. Du willst mit einem guten Gewissen investieren und glaubst daran, dass nur diejenigen Unternehmen langfristig erfolgreich sein werden, die nachhaltig handeln. Doch was heißt das eigentlich genau – nachhaltig? Und welche ETF und Fonds sind wirklich nachhaltig? Diesen Fragen gehst du heute nach mit dem Ziel, den einen ETF oder Fonds zu finden, der deinen Ansprüchen am besten genügt.</a:t>
            </a:r>
            <a:endParaRPr lang="de-DE" sz="1295" b="1" dirty="0">
              <a:solidFill>
                <a:srgbClr val="000000"/>
              </a:solidFill>
              <a:latin typeface="Helvetica" panose="020B0604020202020204" pitchFamily="34" charset="0"/>
              <a:cs typeface="Helvetica" panose="020B0604020202020204" pitchFamily="34" charset="0"/>
            </a:endParaRPr>
          </a:p>
        </p:txBody>
      </p:sp>
      <p:sp>
        <p:nvSpPr>
          <p:cNvPr id="11" name="Rechteck: abgerundete Ecken 10">
            <a:extLst>
              <a:ext uri="{FF2B5EF4-FFF2-40B4-BE49-F238E27FC236}">
                <a16:creationId xmlns:a16="http://schemas.microsoft.com/office/drawing/2014/main" id="{18FA4123-928A-F721-C558-168D6BDD1BA7}"/>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N-3 1/1</a:t>
            </a:r>
          </a:p>
        </p:txBody>
      </p:sp>
    </p:spTree>
    <p:extLst>
      <p:ext uri="{BB962C8B-B14F-4D97-AF65-F5344CB8AC3E}">
        <p14:creationId xmlns:p14="http://schemas.microsoft.com/office/powerpoint/2010/main" val="29288985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eihandform: Form 7">
            <a:extLst>
              <a:ext uri="{FF2B5EF4-FFF2-40B4-BE49-F238E27FC236}">
                <a16:creationId xmlns:a16="http://schemas.microsoft.com/office/drawing/2014/main" id="{D3E1A064-4193-701D-DA59-E318AD93A0BA}"/>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grpSp>
        <p:nvGrpSpPr>
          <p:cNvPr id="9" name="Gruppieren 8">
            <a:extLst>
              <a:ext uri="{FF2B5EF4-FFF2-40B4-BE49-F238E27FC236}">
                <a16:creationId xmlns:a16="http://schemas.microsoft.com/office/drawing/2014/main" id="{DCAFCD2E-5943-FD3D-8A7B-A421DF63BCDA}"/>
              </a:ext>
            </a:extLst>
          </p:cNvPr>
          <p:cNvGrpSpPr>
            <a:grpSpLocks/>
          </p:cNvGrpSpPr>
          <p:nvPr userDrawn="1"/>
        </p:nvGrpSpPr>
        <p:grpSpPr>
          <a:xfrm rot="16200000">
            <a:off x="6498246" y="9411823"/>
            <a:ext cx="1069511" cy="253546"/>
            <a:chOff x="4740892" y="3380559"/>
            <a:chExt cx="716795" cy="169928"/>
          </a:xfrm>
        </p:grpSpPr>
        <p:pic>
          <p:nvPicPr>
            <p:cNvPr id="10" name="Grafik 9">
              <a:extLst>
                <a:ext uri="{FF2B5EF4-FFF2-40B4-BE49-F238E27FC236}">
                  <a16:creationId xmlns:a16="http://schemas.microsoft.com/office/drawing/2014/main" id="{1AC808B3-9D45-989A-A0B9-40D494F3F3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42151" y="3420042"/>
              <a:ext cx="615536" cy="90000"/>
            </a:xfrm>
            <a:prstGeom prst="rect">
              <a:avLst/>
            </a:prstGeom>
          </p:spPr>
        </p:pic>
        <p:sp>
          <p:nvSpPr>
            <p:cNvPr id="11" name="Textfeld 10">
              <a:extLst>
                <a:ext uri="{FF2B5EF4-FFF2-40B4-BE49-F238E27FC236}">
                  <a16:creationId xmlns:a16="http://schemas.microsoft.com/office/drawing/2014/main" id="{B0403BF2-A505-0D61-44BC-D0F9E787223B}"/>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727301177"/>
      </p:ext>
    </p:extLst>
  </p:cSld>
  <p:clrMap bg1="lt1" tx1="dk1" bg2="lt2" tx2="dk2" accent1="accent1" accent2="accent2" accent3="accent3" accent4="accent4" accent5="accent5" accent6="accent6" hlink="hlink" folHlink="folHlink"/>
  <p:sldLayoutIdLst>
    <p:sldLayoutId id="2147483700"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1116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ACAA3435-A3AD-407D-A60F-BB9D8AFE6049}">
  <ds:schemaRefs>
    <ds:schemaRef ds:uri="http://schemas.microsoft.com/sharepoint/v3/contenttype/forms"/>
  </ds:schemaRefs>
</ds:datastoreItem>
</file>

<file path=customXml/itemProps2.xml><?xml version="1.0" encoding="utf-8"?>
<ds:datastoreItem xmlns:ds="http://schemas.openxmlformats.org/officeDocument/2006/customXml" ds:itemID="{DB6868F8-5209-4B30-955D-653F1C3AEF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63D1F6A-55E0-4568-8F71-705F3CE758F9}">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0</Words>
  <Application>Microsoft Office PowerPoint</Application>
  <PresentationFormat>Benutzerdefiniert</PresentationFormat>
  <Paragraphs>0</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helvetica</vt:lpstr>
      <vt:lpstr>helvetica</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2023-04-18T13:36:37Z</dcterms:created>
  <dcterms:modified xsi:type="dcterms:W3CDTF">2024-04-24T07:38:28Z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