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sldIdLst>
    <p:sldId id="257" r:id="rId5"/>
    <p:sldId id="261" r:id="rId6"/>
    <p:sldId id="258" r:id="rId7"/>
    <p:sldId id="259" r:id="rId8"/>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46C"/>
    <a:srgbClr val="FFFFFF"/>
    <a:srgbClr val="D3F4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58F7C2-1DC6-4AAB-B30C-F26CD0CDF143}" v="14" dt="2024-04-24T08:29:02.8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3" d="100"/>
          <a:sy n="43" d="100"/>
        </p:scale>
        <p:origin x="219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6A879935-9A9C-4A6D-B968-1D5E7D95ED75}"/>
    <pc:docChg chg="undo custSel modMainMaster">
      <pc:chgData name="Franziska Händschel" userId="e2149472-3187-4d00-b16a-a19eff6fc04a" providerId="ADAL" clId="{6A879935-9A9C-4A6D-B968-1D5E7D95ED75}" dt="2023-08-21T13:49:17.141" v="27" actId="478"/>
      <pc:docMkLst>
        <pc:docMk/>
      </pc:docMkLst>
      <pc:sldMasterChg chg="addSp modSp mod modSldLayout">
        <pc:chgData name="Franziska Händschel" userId="e2149472-3187-4d00-b16a-a19eff6fc04a" providerId="ADAL" clId="{6A879935-9A9C-4A6D-B968-1D5E7D95ED75}" dt="2023-08-21T13:49:17.141" v="27" actId="478"/>
        <pc:sldMasterMkLst>
          <pc:docMk/>
          <pc:sldMasterMk cId="2011684619" sldId="2147483663"/>
        </pc:sldMasterMkLst>
        <pc:spChg chg="add mod">
          <ac:chgData name="Franziska Händschel" userId="e2149472-3187-4d00-b16a-a19eff6fc04a" providerId="ADAL" clId="{6A879935-9A9C-4A6D-B968-1D5E7D95ED75}" dt="2023-08-21T13:49:05.026" v="24" actId="20577"/>
          <ac:spMkLst>
            <pc:docMk/>
            <pc:sldMasterMk cId="2011684619" sldId="2147483663"/>
            <ac:spMk id="2" creationId="{3C20ECFB-10C5-02B0-4FA7-4DC7FED24E16}"/>
          </ac:spMkLst>
        </pc:spChg>
        <pc:sldLayoutChg chg="addSp delSp modSp mod">
          <pc:chgData name="Franziska Händschel" userId="e2149472-3187-4d00-b16a-a19eff6fc04a" providerId="ADAL" clId="{6A879935-9A9C-4A6D-B968-1D5E7D95ED75}" dt="2023-08-21T13:49:07.840" v="25" actId="478"/>
          <pc:sldLayoutMkLst>
            <pc:docMk/>
            <pc:sldMasterMk cId="2011684619" sldId="2147483663"/>
            <pc:sldLayoutMk cId="2209745101" sldId="2147483664"/>
          </pc:sldLayoutMkLst>
          <pc:spChg chg="add del">
            <ac:chgData name="Franziska Händschel" userId="e2149472-3187-4d00-b16a-a19eff6fc04a" providerId="ADAL" clId="{6A879935-9A9C-4A6D-B968-1D5E7D95ED75}" dt="2023-08-21T13:48:00.825" v="1" actId="22"/>
            <ac:spMkLst>
              <pc:docMk/>
              <pc:sldMasterMk cId="2011684619" sldId="2147483663"/>
              <pc:sldLayoutMk cId="2209745101" sldId="2147483664"/>
              <ac:spMk id="6" creationId="{6C326B91-CCAE-D20A-1346-D267D873F0F0}"/>
            </ac:spMkLst>
          </pc:spChg>
          <pc:spChg chg="del mod">
            <ac:chgData name="Franziska Händschel" userId="e2149472-3187-4d00-b16a-a19eff6fc04a" providerId="ADAL" clId="{6A879935-9A9C-4A6D-B968-1D5E7D95ED75}" dt="2023-08-21T13:49:07.840" v="25" actId="478"/>
            <ac:spMkLst>
              <pc:docMk/>
              <pc:sldMasterMk cId="2011684619" sldId="2147483663"/>
              <pc:sldLayoutMk cId="2209745101" sldId="2147483664"/>
              <ac:spMk id="7" creationId="{083151D8-122D-1CAE-2D5B-60C51FD02334}"/>
            </ac:spMkLst>
          </pc:spChg>
          <pc:spChg chg="add del">
            <ac:chgData name="Franziska Händschel" userId="e2149472-3187-4d00-b16a-a19eff6fc04a" providerId="ADAL" clId="{6A879935-9A9C-4A6D-B968-1D5E7D95ED75}" dt="2023-08-21T13:48:02.650" v="3" actId="22"/>
            <ac:spMkLst>
              <pc:docMk/>
              <pc:sldMasterMk cId="2011684619" sldId="2147483663"/>
              <pc:sldLayoutMk cId="2209745101" sldId="2147483664"/>
              <ac:spMk id="9" creationId="{B20196EA-4C6E-CC14-7C91-21E3A4E7CDF3}"/>
            </ac:spMkLst>
          </pc:spChg>
          <pc:spChg chg="add del">
            <ac:chgData name="Franziska Händschel" userId="e2149472-3187-4d00-b16a-a19eff6fc04a" providerId="ADAL" clId="{6A879935-9A9C-4A6D-B968-1D5E7D95ED75}" dt="2023-08-21T13:48:05.754" v="5" actId="22"/>
            <ac:spMkLst>
              <pc:docMk/>
              <pc:sldMasterMk cId="2011684619" sldId="2147483663"/>
              <pc:sldLayoutMk cId="2209745101" sldId="2147483664"/>
              <ac:spMk id="11" creationId="{4105FFC4-632B-B574-C608-C4B79D87AB37}"/>
            </ac:spMkLst>
          </pc:spChg>
          <pc:spChg chg="add del mod">
            <ac:chgData name="Franziska Händschel" userId="e2149472-3187-4d00-b16a-a19eff6fc04a" providerId="ADAL" clId="{6A879935-9A9C-4A6D-B968-1D5E7D95ED75}" dt="2023-08-21T13:48:15.938" v="8" actId="478"/>
            <ac:spMkLst>
              <pc:docMk/>
              <pc:sldMasterMk cId="2011684619" sldId="2147483663"/>
              <pc:sldLayoutMk cId="2209745101" sldId="2147483664"/>
              <ac:spMk id="13" creationId="{E26C3702-5EBD-F6D9-DE6A-757751B079D0}"/>
            </ac:spMkLst>
          </pc:spChg>
        </pc:sldLayoutChg>
        <pc:sldLayoutChg chg="delSp mod">
          <pc:chgData name="Franziska Händschel" userId="e2149472-3187-4d00-b16a-a19eff6fc04a" providerId="ADAL" clId="{6A879935-9A9C-4A6D-B968-1D5E7D95ED75}" dt="2023-08-21T13:49:11.219" v="26" actId="478"/>
          <pc:sldLayoutMkLst>
            <pc:docMk/>
            <pc:sldMasterMk cId="2011684619" sldId="2147483663"/>
            <pc:sldLayoutMk cId="4123628589" sldId="2147483687"/>
          </pc:sldLayoutMkLst>
          <pc:spChg chg="del">
            <ac:chgData name="Franziska Händschel" userId="e2149472-3187-4d00-b16a-a19eff6fc04a" providerId="ADAL" clId="{6A879935-9A9C-4A6D-B968-1D5E7D95ED75}" dt="2023-08-21T13:49:11.219" v="26" actId="478"/>
            <ac:spMkLst>
              <pc:docMk/>
              <pc:sldMasterMk cId="2011684619" sldId="2147483663"/>
              <pc:sldLayoutMk cId="4123628589" sldId="2147483687"/>
              <ac:spMk id="7" creationId="{D18FA00E-B66B-6F7B-BA57-84F69FDDC498}"/>
            </ac:spMkLst>
          </pc:spChg>
        </pc:sldLayoutChg>
        <pc:sldLayoutChg chg="delSp mod">
          <pc:chgData name="Franziska Händschel" userId="e2149472-3187-4d00-b16a-a19eff6fc04a" providerId="ADAL" clId="{6A879935-9A9C-4A6D-B968-1D5E7D95ED75}" dt="2023-08-21T13:49:17.141" v="27" actId="478"/>
          <pc:sldLayoutMkLst>
            <pc:docMk/>
            <pc:sldMasterMk cId="2011684619" sldId="2147483663"/>
            <pc:sldLayoutMk cId="2640822903" sldId="2147483688"/>
          </pc:sldLayoutMkLst>
          <pc:spChg chg="del">
            <ac:chgData name="Franziska Händschel" userId="e2149472-3187-4d00-b16a-a19eff6fc04a" providerId="ADAL" clId="{6A879935-9A9C-4A6D-B968-1D5E7D95ED75}" dt="2023-08-21T13:49:17.141" v="27" actId="478"/>
            <ac:spMkLst>
              <pc:docMk/>
              <pc:sldMasterMk cId="2011684619" sldId="2147483663"/>
              <pc:sldLayoutMk cId="2640822903" sldId="2147483688"/>
              <ac:spMk id="7" creationId="{D18FA00E-B66B-6F7B-BA57-84F69FDDC498}"/>
            </ac:spMkLst>
          </pc:spChg>
        </pc:sldLayoutChg>
      </pc:sldMasterChg>
    </pc:docChg>
  </pc:docChgLst>
  <pc:docChgLst>
    <pc:chgData name="Franziska Händschel" userId="e2149472-3187-4d00-b16a-a19eff6fc04a" providerId="ADAL" clId="{C058F7C2-1DC6-4AAB-B30C-F26CD0CDF143}"/>
    <pc:docChg chg="undo custSel modSld modMainMaster">
      <pc:chgData name="Franziska Händschel" userId="e2149472-3187-4d00-b16a-a19eff6fc04a" providerId="ADAL" clId="{C058F7C2-1DC6-4AAB-B30C-F26CD0CDF143}" dt="2024-04-24T08:38:21.944" v="78"/>
      <pc:docMkLst>
        <pc:docMk/>
      </pc:docMkLst>
      <pc:sldChg chg="addSp modSp">
        <pc:chgData name="Franziska Händschel" userId="e2149472-3187-4d00-b16a-a19eff6fc04a" providerId="ADAL" clId="{C058F7C2-1DC6-4AAB-B30C-F26CD0CDF143}" dt="2024-04-24T08:25:15.752" v="0"/>
        <pc:sldMkLst>
          <pc:docMk/>
          <pc:sldMk cId="2597464754" sldId="257"/>
        </pc:sldMkLst>
        <pc:spChg chg="add mod">
          <ac:chgData name="Franziska Händschel" userId="e2149472-3187-4d00-b16a-a19eff6fc04a" providerId="ADAL" clId="{C058F7C2-1DC6-4AAB-B30C-F26CD0CDF143}" dt="2024-04-24T08:25:15.752" v="0"/>
          <ac:spMkLst>
            <pc:docMk/>
            <pc:sldMk cId="2597464754" sldId="257"/>
            <ac:spMk id="2" creationId="{B722005F-F0FD-F5B1-1FD7-391E48CD5B70}"/>
          </ac:spMkLst>
        </pc:spChg>
        <pc:spChg chg="mod">
          <ac:chgData name="Franziska Händschel" userId="e2149472-3187-4d00-b16a-a19eff6fc04a" providerId="ADAL" clId="{C058F7C2-1DC6-4AAB-B30C-F26CD0CDF143}" dt="2024-04-24T08:25:15.752" v="0"/>
          <ac:spMkLst>
            <pc:docMk/>
            <pc:sldMk cId="2597464754" sldId="257"/>
            <ac:spMk id="8" creationId="{44C0CA22-56A1-7D10-53B3-FC05BBBF9A5E}"/>
          </ac:spMkLst>
        </pc:spChg>
        <pc:grpChg chg="add mod">
          <ac:chgData name="Franziska Händschel" userId="e2149472-3187-4d00-b16a-a19eff6fc04a" providerId="ADAL" clId="{C058F7C2-1DC6-4AAB-B30C-F26CD0CDF143}" dt="2024-04-24T08:25:15.752" v="0"/>
          <ac:grpSpMkLst>
            <pc:docMk/>
            <pc:sldMk cId="2597464754" sldId="257"/>
            <ac:grpSpMk id="3" creationId="{34F56174-1095-CC22-5A09-C12DA26AF65B}"/>
          </ac:grpSpMkLst>
        </pc:grpChg>
        <pc:picChg chg="mod">
          <ac:chgData name="Franziska Händschel" userId="e2149472-3187-4d00-b16a-a19eff6fc04a" providerId="ADAL" clId="{C058F7C2-1DC6-4AAB-B30C-F26CD0CDF143}" dt="2024-04-24T08:25:15.752" v="0"/>
          <ac:picMkLst>
            <pc:docMk/>
            <pc:sldMk cId="2597464754" sldId="257"/>
            <ac:picMk id="7" creationId="{DC70AD36-40E5-AF82-C73E-44E95CD5A075}"/>
          </ac:picMkLst>
        </pc:picChg>
      </pc:sldChg>
      <pc:sldChg chg="delSp mod">
        <pc:chgData name="Franziska Händschel" userId="e2149472-3187-4d00-b16a-a19eff6fc04a" providerId="ADAL" clId="{C058F7C2-1DC6-4AAB-B30C-F26CD0CDF143}" dt="2024-04-24T08:28:17.294" v="52" actId="478"/>
        <pc:sldMkLst>
          <pc:docMk/>
          <pc:sldMk cId="2336911166" sldId="258"/>
        </pc:sldMkLst>
        <pc:spChg chg="del">
          <ac:chgData name="Franziska Händschel" userId="e2149472-3187-4d00-b16a-a19eff6fc04a" providerId="ADAL" clId="{C058F7C2-1DC6-4AAB-B30C-F26CD0CDF143}" dt="2024-04-24T08:28:17.294" v="52" actId="478"/>
          <ac:spMkLst>
            <pc:docMk/>
            <pc:sldMk cId="2336911166" sldId="258"/>
            <ac:spMk id="2" creationId="{A4FCD309-0A17-6065-02C1-4C27F37CBB8D}"/>
          </ac:spMkLst>
        </pc:spChg>
      </pc:sldChg>
      <pc:sldChg chg="addSp delSp modSp mod modClrScheme chgLayout">
        <pc:chgData name="Franziska Händschel" userId="e2149472-3187-4d00-b16a-a19eff6fc04a" providerId="ADAL" clId="{C058F7C2-1DC6-4AAB-B30C-F26CD0CDF143}" dt="2024-04-24T08:38:15.700" v="75" actId="6549"/>
        <pc:sldMkLst>
          <pc:docMk/>
          <pc:sldMk cId="1382728222" sldId="259"/>
        </pc:sldMkLst>
        <pc:spChg chg="del">
          <ac:chgData name="Franziska Händschel" userId="e2149472-3187-4d00-b16a-a19eff6fc04a" providerId="ADAL" clId="{C058F7C2-1DC6-4AAB-B30C-F26CD0CDF143}" dt="2024-04-24T08:29:00.327" v="69" actId="478"/>
          <ac:spMkLst>
            <pc:docMk/>
            <pc:sldMk cId="1382728222" sldId="259"/>
            <ac:spMk id="2" creationId="{A4FCD309-0A17-6065-02C1-4C27F37CBB8D}"/>
          </ac:spMkLst>
        </pc:spChg>
        <pc:spChg chg="add mod">
          <ac:chgData name="Franziska Händschel" userId="e2149472-3187-4d00-b16a-a19eff6fc04a" providerId="ADAL" clId="{C058F7C2-1DC6-4AAB-B30C-F26CD0CDF143}" dt="2024-04-24T08:38:15.700" v="75" actId="6549"/>
          <ac:spMkLst>
            <pc:docMk/>
            <pc:sldMk cId="1382728222" sldId="259"/>
            <ac:spMk id="7" creationId="{F403DEBB-D78A-955A-888A-102FA879DF03}"/>
          </ac:spMkLst>
        </pc:spChg>
      </pc:sldChg>
      <pc:sldMasterChg chg="addSp delSp modSp mod addSldLayout delSldLayout modSldLayout">
        <pc:chgData name="Franziska Händschel" userId="e2149472-3187-4d00-b16a-a19eff6fc04a" providerId="ADAL" clId="{C058F7C2-1DC6-4AAB-B30C-F26CD0CDF143}" dt="2024-04-24T08:38:21.944" v="78"/>
        <pc:sldMasterMkLst>
          <pc:docMk/>
          <pc:sldMasterMk cId="2726733591" sldId="2147483689"/>
        </pc:sldMasterMkLst>
        <pc:spChg chg="del">
          <ac:chgData name="Franziska Händschel" userId="e2149472-3187-4d00-b16a-a19eff6fc04a" providerId="ADAL" clId="{C058F7C2-1DC6-4AAB-B30C-F26CD0CDF143}" dt="2024-04-24T08:25:48.116" v="12" actId="478"/>
          <ac:spMkLst>
            <pc:docMk/>
            <pc:sldMasterMk cId="2726733591" sldId="2147483689"/>
            <ac:spMk id="2" creationId="{00000000-0000-0000-0000-000000000000}"/>
          </ac:spMkLst>
        </pc:spChg>
        <pc:spChg chg="del">
          <ac:chgData name="Franziska Händschel" userId="e2149472-3187-4d00-b16a-a19eff6fc04a" providerId="ADAL" clId="{C058F7C2-1DC6-4AAB-B30C-F26CD0CDF143}" dt="2024-04-24T08:25:48.116" v="12" actId="478"/>
          <ac:spMkLst>
            <pc:docMk/>
            <pc:sldMasterMk cId="2726733591" sldId="2147483689"/>
            <ac:spMk id="3" creationId="{00000000-0000-0000-0000-000000000000}"/>
          </ac:spMkLst>
        </pc:spChg>
        <pc:spChg chg="del">
          <ac:chgData name="Franziska Händschel" userId="e2149472-3187-4d00-b16a-a19eff6fc04a" providerId="ADAL" clId="{C058F7C2-1DC6-4AAB-B30C-F26CD0CDF143}" dt="2024-04-24T08:25:48.116" v="12" actId="478"/>
          <ac:spMkLst>
            <pc:docMk/>
            <pc:sldMasterMk cId="2726733591" sldId="2147483689"/>
            <ac:spMk id="4" creationId="{00000000-0000-0000-0000-000000000000}"/>
          </ac:spMkLst>
        </pc:spChg>
        <pc:spChg chg="del">
          <ac:chgData name="Franziska Händschel" userId="e2149472-3187-4d00-b16a-a19eff6fc04a" providerId="ADAL" clId="{C058F7C2-1DC6-4AAB-B30C-F26CD0CDF143}" dt="2024-04-24T08:25:48.116" v="12" actId="478"/>
          <ac:spMkLst>
            <pc:docMk/>
            <pc:sldMasterMk cId="2726733591" sldId="2147483689"/>
            <ac:spMk id="5" creationId="{00000000-0000-0000-0000-000000000000}"/>
          </ac:spMkLst>
        </pc:spChg>
        <pc:spChg chg="del">
          <ac:chgData name="Franziska Händschel" userId="e2149472-3187-4d00-b16a-a19eff6fc04a" providerId="ADAL" clId="{C058F7C2-1DC6-4AAB-B30C-F26CD0CDF143}" dt="2024-04-24T08:25:48.116" v="12" actId="478"/>
          <ac:spMkLst>
            <pc:docMk/>
            <pc:sldMasterMk cId="2726733591" sldId="2147483689"/>
            <ac:spMk id="6" creationId="{00000000-0000-0000-0000-000000000000}"/>
          </ac:spMkLst>
        </pc:spChg>
        <pc:spChg chg="del">
          <ac:chgData name="Franziska Händschel" userId="e2149472-3187-4d00-b16a-a19eff6fc04a" providerId="ADAL" clId="{C058F7C2-1DC6-4AAB-B30C-F26CD0CDF143}" dt="2024-04-24T08:25:48.116" v="12" actId="478"/>
          <ac:spMkLst>
            <pc:docMk/>
            <pc:sldMasterMk cId="2726733591" sldId="2147483689"/>
            <ac:spMk id="7" creationId="{D6A9FDCA-FD1F-73D0-8BDE-95C556636B92}"/>
          </ac:spMkLst>
        </pc:spChg>
        <pc:spChg chg="add del mod">
          <ac:chgData name="Franziska Händschel" userId="e2149472-3187-4d00-b16a-a19eff6fc04a" providerId="ADAL" clId="{C058F7C2-1DC6-4AAB-B30C-F26CD0CDF143}" dt="2024-04-24T08:26:13.950" v="17" actId="21"/>
          <ac:spMkLst>
            <pc:docMk/>
            <pc:sldMasterMk cId="2726733591" sldId="2147483689"/>
            <ac:spMk id="8" creationId="{87488941-AFCD-96C2-4D2C-CE0ECAD1BAC7}"/>
          </ac:spMkLst>
        </pc:spChg>
        <pc:spChg chg="mod">
          <ac:chgData name="Franziska Händschel" userId="e2149472-3187-4d00-b16a-a19eff6fc04a" providerId="ADAL" clId="{C058F7C2-1DC6-4AAB-B30C-F26CD0CDF143}" dt="2024-04-24T08:25:49.018" v="13"/>
          <ac:spMkLst>
            <pc:docMk/>
            <pc:sldMasterMk cId="2726733591" sldId="2147483689"/>
            <ac:spMk id="11" creationId="{24ADCF67-FD0E-3EB0-5822-3718EEBD1FEB}"/>
          </ac:spMkLst>
        </pc:spChg>
        <pc:grpChg chg="add mod">
          <ac:chgData name="Franziska Händschel" userId="e2149472-3187-4d00-b16a-a19eff6fc04a" providerId="ADAL" clId="{C058F7C2-1DC6-4AAB-B30C-F26CD0CDF143}" dt="2024-04-24T08:25:49.018" v="13"/>
          <ac:grpSpMkLst>
            <pc:docMk/>
            <pc:sldMasterMk cId="2726733591" sldId="2147483689"/>
            <ac:grpSpMk id="9" creationId="{7D89B0B6-EDA6-4306-ECFE-DB048E37075A}"/>
          </ac:grpSpMkLst>
        </pc:grpChg>
        <pc:picChg chg="mod">
          <ac:chgData name="Franziska Händschel" userId="e2149472-3187-4d00-b16a-a19eff6fc04a" providerId="ADAL" clId="{C058F7C2-1DC6-4AAB-B30C-F26CD0CDF143}" dt="2024-04-24T08:25:49.018" v="13"/>
          <ac:picMkLst>
            <pc:docMk/>
            <pc:sldMasterMk cId="2726733591" sldId="2147483689"/>
            <ac:picMk id="10" creationId="{2D2032C5-30B9-38D5-0A85-D88F778CA2CB}"/>
          </ac:picMkLst>
        </pc:picChg>
        <pc:sldLayoutChg chg="del">
          <pc:chgData name="Franziska Händschel" userId="e2149472-3187-4d00-b16a-a19eff6fc04a" providerId="ADAL" clId="{C058F7C2-1DC6-4AAB-B30C-F26CD0CDF143}" dt="2024-04-24T08:25:41.677" v="2" actId="2696"/>
          <pc:sldLayoutMkLst>
            <pc:docMk/>
            <pc:sldMasterMk cId="2726733591" sldId="2147483689"/>
            <pc:sldLayoutMk cId="3909453387" sldId="2147483690"/>
          </pc:sldLayoutMkLst>
        </pc:sldLayoutChg>
        <pc:sldLayoutChg chg="del">
          <pc:chgData name="Franziska Händschel" userId="e2149472-3187-4d00-b16a-a19eff6fc04a" providerId="ADAL" clId="{C058F7C2-1DC6-4AAB-B30C-F26CD0CDF143}" dt="2024-04-24T08:25:41.679" v="3" actId="2696"/>
          <pc:sldLayoutMkLst>
            <pc:docMk/>
            <pc:sldMasterMk cId="2726733591" sldId="2147483689"/>
            <pc:sldLayoutMk cId="3992877670" sldId="2147483691"/>
          </pc:sldLayoutMkLst>
        </pc:sldLayoutChg>
        <pc:sldLayoutChg chg="del">
          <pc:chgData name="Franziska Händschel" userId="e2149472-3187-4d00-b16a-a19eff6fc04a" providerId="ADAL" clId="{C058F7C2-1DC6-4AAB-B30C-F26CD0CDF143}" dt="2024-04-24T08:25:41.680" v="4" actId="2696"/>
          <pc:sldLayoutMkLst>
            <pc:docMk/>
            <pc:sldMasterMk cId="2726733591" sldId="2147483689"/>
            <pc:sldLayoutMk cId="2508519702" sldId="2147483692"/>
          </pc:sldLayoutMkLst>
        </pc:sldLayoutChg>
        <pc:sldLayoutChg chg="del">
          <pc:chgData name="Franziska Händschel" userId="e2149472-3187-4d00-b16a-a19eff6fc04a" providerId="ADAL" clId="{C058F7C2-1DC6-4AAB-B30C-F26CD0CDF143}" dt="2024-04-24T08:25:41.683" v="5" actId="2696"/>
          <pc:sldLayoutMkLst>
            <pc:docMk/>
            <pc:sldMasterMk cId="2726733591" sldId="2147483689"/>
            <pc:sldLayoutMk cId="566130344" sldId="2147483693"/>
          </pc:sldLayoutMkLst>
        </pc:sldLayoutChg>
        <pc:sldLayoutChg chg="del">
          <pc:chgData name="Franziska Händschel" userId="e2149472-3187-4d00-b16a-a19eff6fc04a" providerId="ADAL" clId="{C058F7C2-1DC6-4AAB-B30C-F26CD0CDF143}" dt="2024-04-24T08:25:41.686" v="6" actId="2696"/>
          <pc:sldLayoutMkLst>
            <pc:docMk/>
            <pc:sldMasterMk cId="2726733591" sldId="2147483689"/>
            <pc:sldLayoutMk cId="3988827060" sldId="2147483694"/>
          </pc:sldLayoutMkLst>
        </pc:sldLayoutChg>
        <pc:sldLayoutChg chg="del">
          <pc:chgData name="Franziska Händschel" userId="e2149472-3187-4d00-b16a-a19eff6fc04a" providerId="ADAL" clId="{C058F7C2-1DC6-4AAB-B30C-F26CD0CDF143}" dt="2024-04-24T08:25:41.689" v="7" actId="2696"/>
          <pc:sldLayoutMkLst>
            <pc:docMk/>
            <pc:sldMasterMk cId="2726733591" sldId="2147483689"/>
            <pc:sldLayoutMk cId="1420074215" sldId="2147483695"/>
          </pc:sldLayoutMkLst>
        </pc:sldLayoutChg>
        <pc:sldLayoutChg chg="del">
          <pc:chgData name="Franziska Händschel" userId="e2149472-3187-4d00-b16a-a19eff6fc04a" providerId="ADAL" clId="{C058F7C2-1DC6-4AAB-B30C-F26CD0CDF143}" dt="2024-04-24T08:25:41.692" v="8" actId="2696"/>
          <pc:sldLayoutMkLst>
            <pc:docMk/>
            <pc:sldMasterMk cId="2726733591" sldId="2147483689"/>
            <pc:sldLayoutMk cId="183675442" sldId="2147483696"/>
          </pc:sldLayoutMkLst>
        </pc:sldLayoutChg>
        <pc:sldLayoutChg chg="del">
          <pc:chgData name="Franziska Händschel" userId="e2149472-3187-4d00-b16a-a19eff6fc04a" providerId="ADAL" clId="{C058F7C2-1DC6-4AAB-B30C-F26CD0CDF143}" dt="2024-04-24T08:25:41.695" v="9" actId="2696"/>
          <pc:sldLayoutMkLst>
            <pc:docMk/>
            <pc:sldMasterMk cId="2726733591" sldId="2147483689"/>
            <pc:sldLayoutMk cId="978810745" sldId="2147483697"/>
          </pc:sldLayoutMkLst>
        </pc:sldLayoutChg>
        <pc:sldLayoutChg chg="del">
          <pc:chgData name="Franziska Händschel" userId="e2149472-3187-4d00-b16a-a19eff6fc04a" providerId="ADAL" clId="{C058F7C2-1DC6-4AAB-B30C-F26CD0CDF143}" dt="2024-04-24T08:25:41.698" v="10" actId="2696"/>
          <pc:sldLayoutMkLst>
            <pc:docMk/>
            <pc:sldMasterMk cId="2726733591" sldId="2147483689"/>
            <pc:sldLayoutMk cId="2158374667" sldId="2147483698"/>
          </pc:sldLayoutMkLst>
        </pc:sldLayoutChg>
        <pc:sldLayoutChg chg="del">
          <pc:chgData name="Franziska Händschel" userId="e2149472-3187-4d00-b16a-a19eff6fc04a" providerId="ADAL" clId="{C058F7C2-1DC6-4AAB-B30C-F26CD0CDF143}" dt="2024-04-24T08:25:41.698" v="11" actId="2696"/>
          <pc:sldLayoutMkLst>
            <pc:docMk/>
            <pc:sldMasterMk cId="2726733591" sldId="2147483689"/>
            <pc:sldLayoutMk cId="4281083300" sldId="2147483699"/>
          </pc:sldLayoutMkLst>
        </pc:sldLayoutChg>
        <pc:sldLayoutChg chg="del">
          <pc:chgData name="Franziska Händschel" userId="e2149472-3187-4d00-b16a-a19eff6fc04a" providerId="ADAL" clId="{C058F7C2-1DC6-4AAB-B30C-F26CD0CDF143}" dt="2024-04-24T08:25:41.668" v="1" actId="2696"/>
          <pc:sldLayoutMkLst>
            <pc:docMk/>
            <pc:sldMasterMk cId="2726733591" sldId="2147483689"/>
            <pc:sldLayoutMk cId="3218478422" sldId="2147483700"/>
          </pc:sldLayoutMkLst>
        </pc:sldLayoutChg>
        <pc:sldLayoutChg chg="addSp delSp modSp mod">
          <pc:chgData name="Franziska Händschel" userId="e2149472-3187-4d00-b16a-a19eff6fc04a" providerId="ADAL" clId="{C058F7C2-1DC6-4AAB-B30C-F26CD0CDF143}" dt="2024-04-24T08:27:05.013" v="30" actId="20577"/>
          <pc:sldLayoutMkLst>
            <pc:docMk/>
            <pc:sldMasterMk cId="2726733591" sldId="2147483689"/>
            <pc:sldLayoutMk cId="872706942" sldId="2147483701"/>
          </pc:sldLayoutMkLst>
          <pc:spChg chg="add mod">
            <ac:chgData name="Franziska Händschel" userId="e2149472-3187-4d00-b16a-a19eff6fc04a" providerId="ADAL" clId="{C058F7C2-1DC6-4AAB-B30C-F26CD0CDF143}" dt="2024-04-24T08:27:05.013" v="30" actId="20577"/>
            <ac:spMkLst>
              <pc:docMk/>
              <pc:sldMasterMk cId="2726733591" sldId="2147483689"/>
              <pc:sldLayoutMk cId="872706942" sldId="2147483701"/>
              <ac:spMk id="5" creationId="{70DC7092-F4B7-0830-0FB4-B0B9B0CB9248}"/>
            </ac:spMkLst>
          </pc:spChg>
          <pc:spChg chg="add mod">
            <ac:chgData name="Franziska Händschel" userId="e2149472-3187-4d00-b16a-a19eff6fc04a" providerId="ADAL" clId="{C058F7C2-1DC6-4AAB-B30C-F26CD0CDF143}" dt="2024-04-24T08:26:15.274" v="18"/>
            <ac:spMkLst>
              <pc:docMk/>
              <pc:sldMasterMk cId="2726733591" sldId="2147483689"/>
              <pc:sldLayoutMk cId="872706942" sldId="2147483701"/>
              <ac:spMk id="8" creationId="{87488941-AFCD-96C2-4D2C-CE0ECAD1BAC7}"/>
            </ac:spMkLst>
          </pc:spChg>
          <pc:grpChg chg="del">
            <ac:chgData name="Franziska Händschel" userId="e2149472-3187-4d00-b16a-a19eff6fc04a" providerId="ADAL" clId="{C058F7C2-1DC6-4AAB-B30C-F26CD0CDF143}" dt="2024-04-24T08:26:39.963" v="22" actId="478"/>
            <ac:grpSpMkLst>
              <pc:docMk/>
              <pc:sldMasterMk cId="2726733591" sldId="2147483689"/>
              <pc:sldLayoutMk cId="872706942" sldId="2147483701"/>
              <ac:grpSpMk id="2" creationId="{4D0955DD-57CF-DFA8-C489-048EB8EC7547}"/>
            </ac:grpSpMkLst>
          </pc:grpChg>
        </pc:sldLayoutChg>
        <pc:sldLayoutChg chg="addSp delSp modSp mod">
          <pc:chgData name="Franziska Händschel" userId="e2149472-3187-4d00-b16a-a19eff6fc04a" providerId="ADAL" clId="{C058F7C2-1DC6-4AAB-B30C-F26CD0CDF143}" dt="2024-04-24T08:27:11.841" v="33" actId="20577"/>
          <pc:sldLayoutMkLst>
            <pc:docMk/>
            <pc:sldMasterMk cId="2726733591" sldId="2147483689"/>
            <pc:sldLayoutMk cId="657244321" sldId="2147483702"/>
          </pc:sldLayoutMkLst>
          <pc:spChg chg="add del">
            <ac:chgData name="Franziska Händschel" userId="e2149472-3187-4d00-b16a-a19eff6fc04a" providerId="ADAL" clId="{C058F7C2-1DC6-4AAB-B30C-F26CD0CDF143}" dt="2024-04-24T08:26:08.997" v="16" actId="478"/>
            <ac:spMkLst>
              <pc:docMk/>
              <pc:sldMasterMk cId="2726733591" sldId="2147483689"/>
              <pc:sldLayoutMk cId="657244321" sldId="2147483702"/>
              <ac:spMk id="5" creationId="{8947CC27-1D40-08B5-3F8C-7F574D85CFC3}"/>
            </ac:spMkLst>
          </pc:spChg>
          <pc:spChg chg="add mod">
            <ac:chgData name="Franziska Händschel" userId="e2149472-3187-4d00-b16a-a19eff6fc04a" providerId="ADAL" clId="{C058F7C2-1DC6-4AAB-B30C-F26CD0CDF143}" dt="2024-04-24T08:27:11.841" v="33" actId="20577"/>
            <ac:spMkLst>
              <pc:docMk/>
              <pc:sldMasterMk cId="2726733591" sldId="2147483689"/>
              <pc:sldLayoutMk cId="657244321" sldId="2147483702"/>
              <ac:spMk id="7" creationId="{588C788B-F5A8-EB7D-8B08-D35F9F870050}"/>
            </ac:spMkLst>
          </pc:spChg>
          <pc:grpChg chg="del">
            <ac:chgData name="Franziska Händschel" userId="e2149472-3187-4d00-b16a-a19eff6fc04a" providerId="ADAL" clId="{C058F7C2-1DC6-4AAB-B30C-F26CD0CDF143}" dt="2024-04-24T08:26:42.683" v="23" actId="478"/>
            <ac:grpSpMkLst>
              <pc:docMk/>
              <pc:sldMasterMk cId="2726733591" sldId="2147483689"/>
              <pc:sldLayoutMk cId="657244321" sldId="2147483702"/>
              <ac:grpSpMk id="2" creationId="{67E6B806-EA91-2F19-707C-4C24FEC6C3DB}"/>
            </ac:grpSpMkLst>
          </pc:grpChg>
        </pc:sldLayoutChg>
        <pc:sldLayoutChg chg="addSp delSp modSp mod">
          <pc:chgData name="Franziska Händschel" userId="e2149472-3187-4d00-b16a-a19eff6fc04a" providerId="ADAL" clId="{C058F7C2-1DC6-4AAB-B30C-F26CD0CDF143}" dt="2024-04-24T08:38:21.944" v="78"/>
          <pc:sldLayoutMkLst>
            <pc:docMk/>
            <pc:sldMasterMk cId="2726733591" sldId="2147483689"/>
            <pc:sldLayoutMk cId="3232244640" sldId="2147483703"/>
          </pc:sldLayoutMkLst>
          <pc:spChg chg="del">
            <ac:chgData name="Franziska Händschel" userId="e2149472-3187-4d00-b16a-a19eff6fc04a" providerId="ADAL" clId="{C058F7C2-1DC6-4AAB-B30C-F26CD0CDF143}" dt="2024-04-24T08:26:05.921" v="14" actId="478"/>
            <ac:spMkLst>
              <pc:docMk/>
              <pc:sldMasterMk cId="2726733591" sldId="2147483689"/>
              <pc:sldLayoutMk cId="3232244640" sldId="2147483703"/>
              <ac:spMk id="5" creationId="{8947CC27-1D40-08B5-3F8C-7F574D85CFC3}"/>
            </ac:spMkLst>
          </pc:spChg>
          <pc:spChg chg="add mod">
            <ac:chgData name="Franziska Händschel" userId="e2149472-3187-4d00-b16a-a19eff6fc04a" providerId="ADAL" clId="{C058F7C2-1DC6-4AAB-B30C-F26CD0CDF143}" dt="2024-04-24T08:26:16.697" v="19"/>
            <ac:spMkLst>
              <pc:docMk/>
              <pc:sldMasterMk cId="2726733591" sldId="2147483689"/>
              <pc:sldLayoutMk cId="3232244640" sldId="2147483703"/>
              <ac:spMk id="6" creationId="{0083E097-1180-5A81-A9C9-E750FBE0E4E3}"/>
            </ac:spMkLst>
          </pc:spChg>
          <pc:spChg chg="add mod">
            <ac:chgData name="Franziska Händschel" userId="e2149472-3187-4d00-b16a-a19eff6fc04a" providerId="ADAL" clId="{C058F7C2-1DC6-4AAB-B30C-F26CD0CDF143}" dt="2024-04-24T08:27:17.008" v="38" actId="20577"/>
            <ac:spMkLst>
              <pc:docMk/>
              <pc:sldMasterMk cId="2726733591" sldId="2147483689"/>
              <pc:sldLayoutMk cId="3232244640" sldId="2147483703"/>
              <ac:spMk id="7" creationId="{256EEFDF-7A86-7D33-DDD1-2F6295CAC5E6}"/>
            </ac:spMkLst>
          </pc:spChg>
          <pc:spChg chg="add mod">
            <ac:chgData name="Franziska Händschel" userId="e2149472-3187-4d00-b16a-a19eff6fc04a" providerId="ADAL" clId="{C058F7C2-1DC6-4AAB-B30C-F26CD0CDF143}" dt="2024-04-24T08:38:21.944" v="78"/>
            <ac:spMkLst>
              <pc:docMk/>
              <pc:sldMasterMk cId="2726733591" sldId="2147483689"/>
              <pc:sldLayoutMk cId="3232244640" sldId="2147483703"/>
              <ac:spMk id="8" creationId="{DA4A4729-B0F2-20ED-1DEF-0A982C6EEA95}"/>
            </ac:spMkLst>
          </pc:spChg>
          <pc:grpChg chg="del">
            <ac:chgData name="Franziska Händschel" userId="e2149472-3187-4d00-b16a-a19eff6fc04a" providerId="ADAL" clId="{C058F7C2-1DC6-4AAB-B30C-F26CD0CDF143}" dt="2024-04-24T08:26:45.142" v="24" actId="478"/>
            <ac:grpSpMkLst>
              <pc:docMk/>
              <pc:sldMasterMk cId="2726733591" sldId="2147483689"/>
              <pc:sldLayoutMk cId="3232244640" sldId="2147483703"/>
              <ac:grpSpMk id="2" creationId="{67E6B806-EA91-2F19-707C-4C24FEC6C3DB}"/>
            </ac:grpSpMkLst>
          </pc:grpChg>
        </pc:sldLayoutChg>
        <pc:sldLayoutChg chg="addSp delSp modSp add mod modTransition">
          <pc:chgData name="Franziska Händschel" userId="e2149472-3187-4d00-b16a-a19eff6fc04a" providerId="ADAL" clId="{C058F7C2-1DC6-4AAB-B30C-F26CD0CDF143}" dt="2024-04-24T08:28:56.064" v="68" actId="21"/>
          <pc:sldLayoutMkLst>
            <pc:docMk/>
            <pc:sldMasterMk cId="2726733591" sldId="2147483689"/>
            <pc:sldLayoutMk cId="439775069" sldId="2147483704"/>
          </pc:sldLayoutMkLst>
          <pc:spChg chg="add mod">
            <ac:chgData name="Franziska Händschel" userId="e2149472-3187-4d00-b16a-a19eff6fc04a" providerId="ADAL" clId="{C058F7C2-1DC6-4AAB-B30C-F26CD0CDF143}" dt="2024-04-24T08:27:21.964" v="41" actId="20577"/>
            <ac:spMkLst>
              <pc:docMk/>
              <pc:sldMasterMk cId="2726733591" sldId="2147483689"/>
              <pc:sldLayoutMk cId="439775069" sldId="2147483704"/>
              <ac:spMk id="5" creationId="{6483DC4D-67C9-5E4A-9C2B-CF5EF4D94CEC}"/>
            </ac:spMkLst>
          </pc:spChg>
          <pc:spChg chg="add del mod">
            <ac:chgData name="Franziska Händschel" userId="e2149472-3187-4d00-b16a-a19eff6fc04a" providerId="ADAL" clId="{C058F7C2-1DC6-4AAB-B30C-F26CD0CDF143}" dt="2024-04-24T08:28:56.064" v="68" actId="21"/>
            <ac:spMkLst>
              <pc:docMk/>
              <pc:sldMasterMk cId="2726733591" sldId="2147483689"/>
              <pc:sldLayoutMk cId="439775069" sldId="2147483704"/>
              <ac:spMk id="7" creationId="{F403DEBB-D78A-955A-888A-102FA879DF03}"/>
            </ac:spMkLst>
          </pc:spChg>
          <pc:grpChg chg="del">
            <ac:chgData name="Franziska Händschel" userId="e2149472-3187-4d00-b16a-a19eff6fc04a" providerId="ADAL" clId="{C058F7C2-1DC6-4AAB-B30C-F26CD0CDF143}" dt="2024-04-24T08:26:48.223" v="25" actId="478"/>
            <ac:grpSpMkLst>
              <pc:docMk/>
              <pc:sldMasterMk cId="2726733591" sldId="2147483689"/>
              <pc:sldLayoutMk cId="439775069" sldId="2147483704"/>
              <ac:grpSpMk id="2" creationId="{67E6B806-EA91-2F19-707C-4C24FEC6C3DB}"/>
            </ac:grpSpMkLst>
          </pc:grpChg>
        </pc:sldLayoutChg>
      </pc:sldMasterChg>
    </pc:docChg>
  </pc:docChgLst>
  <pc:docChgLst>
    <pc:chgData name="Franziska Händschel" userId="e2149472-3187-4d00-b16a-a19eff6fc04a" providerId="ADAL" clId="{F5EA4378-84E1-4791-A605-2F36CBF8BF5C}"/>
    <pc:docChg chg="undo custSel modSld">
      <pc:chgData name="Franziska Händschel" userId="e2149472-3187-4d00-b16a-a19eff6fc04a" providerId="ADAL" clId="{F5EA4378-84E1-4791-A605-2F36CBF8BF5C}" dt="2023-05-02T09:11:42.768" v="410"/>
      <pc:docMkLst>
        <pc:docMk/>
      </pc:docMkLst>
      <pc:sldChg chg="modSp mod">
        <pc:chgData name="Franziska Händschel" userId="e2149472-3187-4d00-b16a-a19eff6fc04a" providerId="ADAL" clId="{F5EA4378-84E1-4791-A605-2F36CBF8BF5C}" dt="2023-05-02T09:06:45.759" v="164" actId="20577"/>
        <pc:sldMkLst>
          <pc:docMk/>
          <pc:sldMk cId="2597464754" sldId="257"/>
        </pc:sldMkLst>
        <pc:spChg chg="mod">
          <ac:chgData name="Franziska Händschel" userId="e2149472-3187-4d00-b16a-a19eff6fc04a" providerId="ADAL" clId="{F5EA4378-84E1-4791-A605-2F36CBF8BF5C}" dt="2023-04-20T14:01:46.041" v="37" actId="34135"/>
          <ac:spMkLst>
            <pc:docMk/>
            <pc:sldMk cId="2597464754" sldId="257"/>
            <ac:spMk id="6" creationId="{CB041D22-1EE7-50E2-D28D-8D4A4DD19FBE}"/>
          </ac:spMkLst>
        </pc:spChg>
        <pc:spChg chg="mod">
          <ac:chgData name="Franziska Händschel" userId="e2149472-3187-4d00-b16a-a19eff6fc04a" providerId="ADAL" clId="{F5EA4378-84E1-4791-A605-2F36CBF8BF5C}" dt="2023-04-20T14:01:46.041" v="37" actId="34135"/>
          <ac:spMkLst>
            <pc:docMk/>
            <pc:sldMk cId="2597464754" sldId="257"/>
            <ac:spMk id="10" creationId="{C7E09CBE-40AF-1683-0107-8ACC9AB04788}"/>
          </ac:spMkLst>
        </pc:spChg>
        <pc:spChg chg="mod">
          <ac:chgData name="Franziska Händschel" userId="e2149472-3187-4d00-b16a-a19eff6fc04a" providerId="ADAL" clId="{F5EA4378-84E1-4791-A605-2F36CBF8BF5C}" dt="2023-05-02T08:51:51.152" v="54" actId="20577"/>
          <ac:spMkLst>
            <pc:docMk/>
            <pc:sldMk cId="2597464754" sldId="257"/>
            <ac:spMk id="22" creationId="{1105B80B-C3A2-E48D-21D1-DE56F77461FA}"/>
          </ac:spMkLst>
        </pc:spChg>
        <pc:graphicFrameChg chg="mod modGraphic">
          <ac:chgData name="Franziska Händschel" userId="e2149472-3187-4d00-b16a-a19eff6fc04a" providerId="ADAL" clId="{F5EA4378-84E1-4791-A605-2F36CBF8BF5C}" dt="2023-05-02T09:06:45.759" v="164" actId="20577"/>
          <ac:graphicFrameMkLst>
            <pc:docMk/>
            <pc:sldMk cId="2597464754" sldId="257"/>
            <ac:graphicFrameMk id="5" creationId="{243D0987-8EC6-0BB3-1C74-17374AC14A0D}"/>
          </ac:graphicFrameMkLst>
        </pc:graphicFrameChg>
        <pc:picChg chg="mod">
          <ac:chgData name="Franziska Händschel" userId="e2149472-3187-4d00-b16a-a19eff6fc04a" providerId="ADAL" clId="{F5EA4378-84E1-4791-A605-2F36CBF8BF5C}" dt="2023-04-20T14:01:46.041" v="37" actId="34135"/>
          <ac:picMkLst>
            <pc:docMk/>
            <pc:sldMk cId="2597464754" sldId="257"/>
            <ac:picMk id="4" creationId="{EF7831B9-3E69-5FD4-466F-417FFF41E886}"/>
          </ac:picMkLst>
        </pc:picChg>
      </pc:sldChg>
      <pc:sldChg chg="addSp delSp modSp mod">
        <pc:chgData name="Franziska Händschel" userId="e2149472-3187-4d00-b16a-a19eff6fc04a" providerId="ADAL" clId="{F5EA4378-84E1-4791-A605-2F36CBF8BF5C}" dt="2023-05-02T09:11:42.768" v="410"/>
        <pc:sldMkLst>
          <pc:docMk/>
          <pc:sldMk cId="1750220328" sldId="261"/>
        </pc:sldMkLst>
        <pc:spChg chg="mod topLvl">
          <ac:chgData name="Franziska Händschel" userId="e2149472-3187-4d00-b16a-a19eff6fc04a" providerId="ADAL" clId="{F5EA4378-84E1-4791-A605-2F36CBF8BF5C}" dt="2023-05-02T08:52:26.300" v="56" actId="165"/>
          <ac:spMkLst>
            <pc:docMk/>
            <pc:sldMk cId="1750220328" sldId="261"/>
            <ac:spMk id="16" creationId="{FBB10F91-232C-7E30-3E54-AADEBFD025A9}"/>
          </ac:spMkLst>
        </pc:spChg>
        <pc:spChg chg="mod">
          <ac:chgData name="Franziska Händschel" userId="e2149472-3187-4d00-b16a-a19eff6fc04a" providerId="ADAL" clId="{F5EA4378-84E1-4791-A605-2F36CBF8BF5C}" dt="2023-05-02T09:10:24.739" v="322" actId="20577"/>
          <ac:spMkLst>
            <pc:docMk/>
            <pc:sldMk cId="1750220328" sldId="261"/>
            <ac:spMk id="17" creationId="{D97621EB-57D3-2B97-923B-A99EB4DFD515}"/>
          </ac:spMkLst>
        </pc:spChg>
        <pc:spChg chg="mod">
          <ac:chgData name="Franziska Händschel" userId="e2149472-3187-4d00-b16a-a19eff6fc04a" providerId="ADAL" clId="{F5EA4378-84E1-4791-A605-2F36CBF8BF5C}" dt="2023-05-02T09:10:37.340" v="350" actId="20577"/>
          <ac:spMkLst>
            <pc:docMk/>
            <pc:sldMk cId="1750220328" sldId="261"/>
            <ac:spMk id="18" creationId="{1B833E2C-1886-BD6D-E3B1-865E17E59DCB}"/>
          </ac:spMkLst>
        </pc:spChg>
        <pc:spChg chg="mod ord topLvl">
          <ac:chgData name="Franziska Händschel" userId="e2149472-3187-4d00-b16a-a19eff6fc04a" providerId="ADAL" clId="{F5EA4378-84E1-4791-A605-2F36CBF8BF5C}" dt="2023-05-02T09:10:17.513" v="305" actId="20577"/>
          <ac:spMkLst>
            <pc:docMk/>
            <pc:sldMk cId="1750220328" sldId="261"/>
            <ac:spMk id="19" creationId="{DD784D95-4EC2-C777-B211-DC4D3E923BDE}"/>
          </ac:spMkLst>
        </pc:spChg>
        <pc:spChg chg="mod">
          <ac:chgData name="Franziska Händschel" userId="e2149472-3187-4d00-b16a-a19eff6fc04a" providerId="ADAL" clId="{F5EA4378-84E1-4791-A605-2F36CBF8BF5C}" dt="2023-05-02T09:10:49.304" v="372" actId="20577"/>
          <ac:spMkLst>
            <pc:docMk/>
            <pc:sldMk cId="1750220328" sldId="261"/>
            <ac:spMk id="20" creationId="{0462B4F8-BAAE-C8CC-B353-0A9ACBC05468}"/>
          </ac:spMkLst>
        </pc:spChg>
        <pc:spChg chg="mod">
          <ac:chgData name="Franziska Händschel" userId="e2149472-3187-4d00-b16a-a19eff6fc04a" providerId="ADAL" clId="{F5EA4378-84E1-4791-A605-2F36CBF8BF5C}" dt="2023-04-20T14:00:24.161" v="33" actId="34135"/>
          <ac:spMkLst>
            <pc:docMk/>
            <pc:sldMk cId="1750220328" sldId="261"/>
            <ac:spMk id="21" creationId="{944A5DB6-55C5-5E6C-65B3-9A12E6E9AC0F}"/>
          </ac:spMkLst>
        </pc:spChg>
        <pc:spChg chg="mod">
          <ac:chgData name="Franziska Händschel" userId="e2149472-3187-4d00-b16a-a19eff6fc04a" providerId="ADAL" clId="{F5EA4378-84E1-4791-A605-2F36CBF8BF5C}" dt="2023-05-02T09:11:18.986" v="408" actId="20577"/>
          <ac:spMkLst>
            <pc:docMk/>
            <pc:sldMk cId="1750220328" sldId="261"/>
            <ac:spMk id="23" creationId="{D156A81D-BCD4-016C-B84C-FE8BEFC67FA0}"/>
          </ac:spMkLst>
        </pc:spChg>
        <pc:spChg chg="mod">
          <ac:chgData name="Franziska Händschel" userId="e2149472-3187-4d00-b16a-a19eff6fc04a" providerId="ADAL" clId="{F5EA4378-84E1-4791-A605-2F36CBF8BF5C}" dt="2023-05-02T09:11:27.293" v="409"/>
          <ac:spMkLst>
            <pc:docMk/>
            <pc:sldMk cId="1750220328" sldId="261"/>
            <ac:spMk id="24" creationId="{BD76F88F-6FFB-F2BF-CAEC-0A5EFD1675ED}"/>
          </ac:spMkLst>
        </pc:spChg>
        <pc:spChg chg="mod">
          <ac:chgData name="Franziska Händschel" userId="e2149472-3187-4d00-b16a-a19eff6fc04a" providerId="ADAL" clId="{F5EA4378-84E1-4791-A605-2F36CBF8BF5C}" dt="2023-05-02T09:11:42.768" v="410"/>
          <ac:spMkLst>
            <pc:docMk/>
            <pc:sldMk cId="1750220328" sldId="261"/>
            <ac:spMk id="25" creationId="{28A95678-B69B-70F2-BA31-8AD73A986A02}"/>
          </ac:spMkLst>
        </pc:spChg>
        <pc:spChg chg="mod topLvl">
          <ac:chgData name="Franziska Händschel" userId="e2149472-3187-4d00-b16a-a19eff6fc04a" providerId="ADAL" clId="{F5EA4378-84E1-4791-A605-2F36CBF8BF5C}" dt="2023-05-02T09:10:10.721" v="281" actId="20577"/>
          <ac:spMkLst>
            <pc:docMk/>
            <pc:sldMk cId="1750220328" sldId="261"/>
            <ac:spMk id="26" creationId="{6BEB3A3E-00C2-AB26-3E69-EF6126725053}"/>
          </ac:spMkLst>
        </pc:spChg>
        <pc:spChg chg="mod">
          <ac:chgData name="Franziska Händschel" userId="e2149472-3187-4d00-b16a-a19eff6fc04a" providerId="ADAL" clId="{F5EA4378-84E1-4791-A605-2F36CBF8BF5C}" dt="2023-05-02T09:10:04.065" v="266" actId="20577"/>
          <ac:spMkLst>
            <pc:docMk/>
            <pc:sldMk cId="1750220328" sldId="261"/>
            <ac:spMk id="27" creationId="{9AAAFF45-6281-4353-452E-FF822C160DCA}"/>
          </ac:spMkLst>
        </pc:spChg>
        <pc:spChg chg="mod">
          <ac:chgData name="Franziska Händschel" userId="e2149472-3187-4d00-b16a-a19eff6fc04a" providerId="ADAL" clId="{F5EA4378-84E1-4791-A605-2F36CBF8BF5C}" dt="2023-04-20T14:00:24.161" v="33" actId="34135"/>
          <ac:spMkLst>
            <pc:docMk/>
            <pc:sldMk cId="1750220328" sldId="261"/>
            <ac:spMk id="62" creationId="{5A7C2217-D340-5647-F6D5-D8AC91CA703D}"/>
          </ac:spMkLst>
        </pc:spChg>
        <pc:spChg chg="mod">
          <ac:chgData name="Franziska Händschel" userId="e2149472-3187-4d00-b16a-a19eff6fc04a" providerId="ADAL" clId="{F5EA4378-84E1-4791-A605-2F36CBF8BF5C}" dt="2023-04-20T14:00:24.161" v="33" actId="34135"/>
          <ac:spMkLst>
            <pc:docMk/>
            <pc:sldMk cId="1750220328" sldId="261"/>
            <ac:spMk id="63" creationId="{7AC1EEDE-67AF-4FAF-70DB-617D72194E88}"/>
          </ac:spMkLst>
        </pc:spChg>
        <pc:grpChg chg="mod">
          <ac:chgData name="Franziska Händschel" userId="e2149472-3187-4d00-b16a-a19eff6fc04a" providerId="ADAL" clId="{F5EA4378-84E1-4791-A605-2F36CBF8BF5C}" dt="2023-04-20T14:00:24.161" v="33" actId="34135"/>
          <ac:grpSpMkLst>
            <pc:docMk/>
            <pc:sldMk cId="1750220328" sldId="261"/>
            <ac:grpSpMk id="37" creationId="{15FBEC13-CEB6-60A3-14FB-7E6BC41E21D5}"/>
          </ac:grpSpMkLst>
        </pc:grpChg>
        <pc:grpChg chg="del mod">
          <ac:chgData name="Franziska Händschel" userId="e2149472-3187-4d00-b16a-a19eff6fc04a" providerId="ADAL" clId="{F5EA4378-84E1-4791-A605-2F36CBF8BF5C}" dt="2023-05-02T08:52:26.300" v="56" actId="165"/>
          <ac:grpSpMkLst>
            <pc:docMk/>
            <pc:sldMk cId="1750220328" sldId="261"/>
            <ac:grpSpMk id="38" creationId="{063F2CD9-A688-EF50-8F13-27CF19662D91}"/>
          </ac:grpSpMkLst>
        </pc:grpChg>
        <pc:picChg chg="add mod">
          <ac:chgData name="Franziska Händschel" userId="e2149472-3187-4d00-b16a-a19eff6fc04a" providerId="ADAL" clId="{F5EA4378-84E1-4791-A605-2F36CBF8BF5C}" dt="2023-05-02T09:02:18.978" v="157" actId="34135"/>
          <ac:picMkLst>
            <pc:docMk/>
            <pc:sldMk cId="1750220328" sldId="261"/>
            <ac:picMk id="2" creationId="{C9F35DE5-EC35-01F8-0309-3D1EDC68C4A1}"/>
          </ac:picMkLst>
        </pc:picChg>
        <pc:picChg chg="mod">
          <ac:chgData name="Franziska Händschel" userId="e2149472-3187-4d00-b16a-a19eff6fc04a" providerId="ADAL" clId="{F5EA4378-84E1-4791-A605-2F36CBF8BF5C}" dt="2023-04-20T14:00:24.161" v="33" actId="34135"/>
          <ac:picMkLst>
            <pc:docMk/>
            <pc:sldMk cId="1750220328" sldId="261"/>
            <ac:picMk id="11" creationId="{F2957E7D-C2BD-60CC-17F0-9F546922DEDA}"/>
          </ac:picMkLst>
        </pc:picChg>
        <pc:picChg chg="mod">
          <ac:chgData name="Franziska Händschel" userId="e2149472-3187-4d00-b16a-a19eff6fc04a" providerId="ADAL" clId="{F5EA4378-84E1-4791-A605-2F36CBF8BF5C}" dt="2023-04-20T14:00:24.161" v="33" actId="34135"/>
          <ac:picMkLst>
            <pc:docMk/>
            <pc:sldMk cId="1750220328" sldId="261"/>
            <ac:picMk id="12" creationId="{BC2D2082-851D-7A67-26CA-903734D001DE}"/>
          </ac:picMkLst>
        </pc:picChg>
        <pc:picChg chg="del mod ord">
          <ac:chgData name="Franziska Händschel" userId="e2149472-3187-4d00-b16a-a19eff6fc04a" providerId="ADAL" clId="{F5EA4378-84E1-4791-A605-2F36CBF8BF5C}" dt="2023-05-02T08:58:04.389" v="128" actId="478"/>
          <ac:picMkLst>
            <pc:docMk/>
            <pc:sldMk cId="1750220328" sldId="261"/>
            <ac:picMk id="13" creationId="{0A40CA4D-7E36-11BD-0E64-FDB7D0A0CFF1}"/>
          </ac:picMkLst>
        </pc:picChg>
        <pc:picChg chg="mod">
          <ac:chgData name="Franziska Händschel" userId="e2149472-3187-4d00-b16a-a19eff6fc04a" providerId="ADAL" clId="{F5EA4378-84E1-4791-A605-2F36CBF8BF5C}" dt="2023-04-20T14:00:24.161" v="33" actId="34135"/>
          <ac:picMkLst>
            <pc:docMk/>
            <pc:sldMk cId="1750220328" sldId="261"/>
            <ac:picMk id="14" creationId="{1DA7F24B-7461-35EA-A1AB-92731224A840}"/>
          </ac:picMkLst>
        </pc:picChg>
        <pc:picChg chg="mod">
          <ac:chgData name="Franziska Händschel" userId="e2149472-3187-4d00-b16a-a19eff6fc04a" providerId="ADAL" clId="{F5EA4378-84E1-4791-A605-2F36CBF8BF5C}" dt="2023-04-20T14:00:24.161" v="33" actId="34135"/>
          <ac:picMkLst>
            <pc:docMk/>
            <pc:sldMk cId="1750220328" sldId="261"/>
            <ac:picMk id="15" creationId="{B0185646-CC2C-C19B-A31D-49EE3B973DC7}"/>
          </ac:picMkLst>
        </pc:picChg>
        <pc:picChg chg="mod">
          <ac:chgData name="Franziska Händschel" userId="e2149472-3187-4d00-b16a-a19eff6fc04a" providerId="ADAL" clId="{F5EA4378-84E1-4791-A605-2F36CBF8BF5C}" dt="2023-04-20T14:00:24.161" v="33" actId="34135"/>
          <ac:picMkLst>
            <pc:docMk/>
            <pc:sldMk cId="1750220328" sldId="261"/>
            <ac:picMk id="22" creationId="{9979E4CD-031B-3811-48F5-05B50B3CC212}"/>
          </ac:picMkLst>
        </pc:picChg>
        <pc:picChg chg="mod">
          <ac:chgData name="Franziska Händschel" userId="e2149472-3187-4d00-b16a-a19eff6fc04a" providerId="ADAL" clId="{F5EA4378-84E1-4791-A605-2F36CBF8BF5C}" dt="2023-04-20T14:00:24.161" v="33" actId="34135"/>
          <ac:picMkLst>
            <pc:docMk/>
            <pc:sldMk cId="1750220328" sldId="261"/>
            <ac:picMk id="28" creationId="{CF403880-E230-EA9C-81ED-3D4528746C5A}"/>
          </ac:picMkLst>
        </pc:picChg>
        <pc:picChg chg="mod">
          <ac:chgData name="Franziska Händschel" userId="e2149472-3187-4d00-b16a-a19eff6fc04a" providerId="ADAL" clId="{F5EA4378-84E1-4791-A605-2F36CBF8BF5C}" dt="2023-04-20T14:00:24.161" v="33" actId="34135"/>
          <ac:picMkLst>
            <pc:docMk/>
            <pc:sldMk cId="1750220328" sldId="261"/>
            <ac:picMk id="29" creationId="{9846DB1A-D0FA-14F0-E75E-A5BAAAB8D893}"/>
          </ac:picMkLst>
        </pc:picChg>
        <pc:picChg chg="mod">
          <ac:chgData name="Franziska Händschel" userId="e2149472-3187-4d00-b16a-a19eff6fc04a" providerId="ADAL" clId="{F5EA4378-84E1-4791-A605-2F36CBF8BF5C}" dt="2023-04-20T14:00:24.161" v="33" actId="34135"/>
          <ac:picMkLst>
            <pc:docMk/>
            <pc:sldMk cId="1750220328" sldId="261"/>
            <ac:picMk id="30" creationId="{67FD7C0F-1E79-096C-1A56-B7A3BA17B4CF}"/>
          </ac:picMkLst>
        </pc:picChg>
        <pc:picChg chg="mod">
          <ac:chgData name="Franziska Händschel" userId="e2149472-3187-4d00-b16a-a19eff6fc04a" providerId="ADAL" clId="{F5EA4378-84E1-4791-A605-2F36CBF8BF5C}" dt="2023-04-20T14:00:24.161" v="33" actId="34135"/>
          <ac:picMkLst>
            <pc:docMk/>
            <pc:sldMk cId="1750220328" sldId="261"/>
            <ac:picMk id="31" creationId="{E48ED954-9101-D0F2-ACB5-F1C5DF198D6B}"/>
          </ac:picMkLst>
        </pc:picChg>
        <pc:picChg chg="mod">
          <ac:chgData name="Franziska Händschel" userId="e2149472-3187-4d00-b16a-a19eff6fc04a" providerId="ADAL" clId="{F5EA4378-84E1-4791-A605-2F36CBF8BF5C}" dt="2023-04-20T14:00:24.161" v="33" actId="34135"/>
          <ac:picMkLst>
            <pc:docMk/>
            <pc:sldMk cId="1750220328" sldId="261"/>
            <ac:picMk id="76" creationId="{B44B6BC2-BCAF-B534-07A2-50933F323759}"/>
          </ac:picMkLst>
        </pc:picChg>
        <pc:cxnChg chg="mod modVis">
          <ac:chgData name="Franziska Händschel" userId="e2149472-3187-4d00-b16a-a19eff6fc04a" providerId="ADAL" clId="{F5EA4378-84E1-4791-A605-2F36CBF8BF5C}" dt="2023-05-02T08:55:29.678" v="88" actId="14429"/>
          <ac:cxnSpMkLst>
            <pc:docMk/>
            <pc:sldMk cId="1750220328" sldId="261"/>
            <ac:cxnSpMk id="33" creationId="{1FF31205-A686-7166-A24C-961ECB0E0A4D}"/>
          </ac:cxnSpMkLst>
        </pc:cxnChg>
        <pc:cxnChg chg="mod modVis">
          <ac:chgData name="Franziska Händschel" userId="e2149472-3187-4d00-b16a-a19eff6fc04a" providerId="ADAL" clId="{F5EA4378-84E1-4791-A605-2F36CBF8BF5C}" dt="2023-05-02T08:55:27.608" v="86" actId="14429"/>
          <ac:cxnSpMkLst>
            <pc:docMk/>
            <pc:sldMk cId="1750220328" sldId="261"/>
            <ac:cxnSpMk id="35" creationId="{A0641811-E22C-611E-C8C8-066C14788396}"/>
          </ac:cxnSpMkLst>
        </pc:cxnChg>
        <pc:cxnChg chg="add del mod modVis">
          <ac:chgData name="Franziska Händschel" userId="e2149472-3187-4d00-b16a-a19eff6fc04a" providerId="ADAL" clId="{F5EA4378-84E1-4791-A605-2F36CBF8BF5C}" dt="2023-05-02T08:57:22.516" v="121" actId="478"/>
          <ac:cxnSpMkLst>
            <pc:docMk/>
            <pc:sldMk cId="1750220328" sldId="261"/>
            <ac:cxnSpMk id="40" creationId="{FFCBEF81-48CD-7D0E-C3AD-8C7140EF6131}"/>
          </ac:cxnSpMkLst>
        </pc:cxnChg>
        <pc:cxnChg chg="mod">
          <ac:chgData name="Franziska Händschel" userId="e2149472-3187-4d00-b16a-a19eff6fc04a" providerId="ADAL" clId="{F5EA4378-84E1-4791-A605-2F36CBF8BF5C}" dt="2023-05-02T09:02:18.978" v="157" actId="34135"/>
          <ac:cxnSpMkLst>
            <pc:docMk/>
            <pc:sldMk cId="1750220328" sldId="261"/>
            <ac:cxnSpMk id="42" creationId="{47CCBF01-81F8-4C35-BCE6-6E7BE7B533FB}"/>
          </ac:cxnSpMkLst>
        </pc:cxnChg>
        <pc:cxnChg chg="mod modVis">
          <ac:chgData name="Franziska Händschel" userId="e2149472-3187-4d00-b16a-a19eff6fc04a" providerId="ADAL" clId="{F5EA4378-84E1-4791-A605-2F36CBF8BF5C}" dt="2023-05-02T08:55:35.621" v="92" actId="14429"/>
          <ac:cxnSpMkLst>
            <pc:docMk/>
            <pc:sldMk cId="1750220328" sldId="261"/>
            <ac:cxnSpMk id="43" creationId="{7E97AD21-FA6C-EAB9-BFED-F1B773FD6CD7}"/>
          </ac:cxnSpMkLst>
        </pc:cxnChg>
        <pc:cxnChg chg="mod modVis">
          <ac:chgData name="Franziska Händschel" userId="e2149472-3187-4d00-b16a-a19eff6fc04a" providerId="ADAL" clId="{F5EA4378-84E1-4791-A605-2F36CBF8BF5C}" dt="2023-05-02T08:55:36.880" v="94" actId="14429"/>
          <ac:cxnSpMkLst>
            <pc:docMk/>
            <pc:sldMk cId="1750220328" sldId="261"/>
            <ac:cxnSpMk id="44" creationId="{8F81557D-4C92-AC07-BA5A-6D4AD0F00619}"/>
          </ac:cxnSpMkLst>
        </pc:cxnChg>
        <pc:cxnChg chg="mod modVis">
          <ac:chgData name="Franziska Händschel" userId="e2149472-3187-4d00-b16a-a19eff6fc04a" providerId="ADAL" clId="{F5EA4378-84E1-4791-A605-2F36CBF8BF5C}" dt="2023-05-02T08:55:38.480" v="96" actId="14429"/>
          <ac:cxnSpMkLst>
            <pc:docMk/>
            <pc:sldMk cId="1750220328" sldId="261"/>
            <ac:cxnSpMk id="45" creationId="{1CE1143B-F0BE-71DC-3EAB-D275E943875F}"/>
          </ac:cxnSpMkLst>
        </pc:cxnChg>
        <pc:cxnChg chg="mod">
          <ac:chgData name="Franziska Händschel" userId="e2149472-3187-4d00-b16a-a19eff6fc04a" providerId="ADAL" clId="{F5EA4378-84E1-4791-A605-2F36CBF8BF5C}" dt="2023-04-20T14:00:24.161" v="33" actId="34135"/>
          <ac:cxnSpMkLst>
            <pc:docMk/>
            <pc:sldMk cId="1750220328" sldId="261"/>
            <ac:cxnSpMk id="46" creationId="{40DD631B-D33F-18E7-D46E-DBDAD47B37E6}"/>
          </ac:cxnSpMkLst>
        </pc:cxnChg>
        <pc:cxnChg chg="mod modVis">
          <ac:chgData name="Franziska Händschel" userId="e2149472-3187-4d00-b16a-a19eff6fc04a" providerId="ADAL" clId="{F5EA4378-84E1-4791-A605-2F36CBF8BF5C}" dt="2023-05-02T08:55:40.054" v="98" actId="14429"/>
          <ac:cxnSpMkLst>
            <pc:docMk/>
            <pc:sldMk cId="1750220328" sldId="261"/>
            <ac:cxnSpMk id="51" creationId="{3495998C-6AD1-9741-2324-E1F4DB48609B}"/>
          </ac:cxnSpMkLst>
        </pc:cxnChg>
        <pc:cxnChg chg="mod modVis">
          <ac:chgData name="Franziska Händschel" userId="e2149472-3187-4d00-b16a-a19eff6fc04a" providerId="ADAL" clId="{F5EA4378-84E1-4791-A605-2F36CBF8BF5C}" dt="2023-05-02T08:55:41.255" v="100" actId="14429"/>
          <ac:cxnSpMkLst>
            <pc:docMk/>
            <pc:sldMk cId="1750220328" sldId="261"/>
            <ac:cxnSpMk id="57" creationId="{FFE90186-1E56-3DA3-B3B0-2EB11B84B99B}"/>
          </ac:cxnSpMkLst>
        </pc:cxnChg>
        <pc:cxnChg chg="mod modVis">
          <ac:chgData name="Franziska Händschel" userId="e2149472-3187-4d00-b16a-a19eff6fc04a" providerId="ADAL" clId="{F5EA4378-84E1-4791-A605-2F36CBF8BF5C}" dt="2023-05-02T08:55:32.468" v="90" actId="14429"/>
          <ac:cxnSpMkLst>
            <pc:docMk/>
            <pc:sldMk cId="1750220328" sldId="261"/>
            <ac:cxnSpMk id="58" creationId="{F1D0929D-9F8D-D3EC-8CC8-04EC926170B8}"/>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Seite 1">
    <p:spTree>
      <p:nvGrpSpPr>
        <p:cNvPr id="1" name=""/>
        <p:cNvGrpSpPr/>
        <p:nvPr/>
      </p:nvGrpSpPr>
      <p:grpSpPr>
        <a:xfrm>
          <a:off x="0" y="0"/>
          <a:ext cx="0" cy="0"/>
          <a:chOff x="0" y="0"/>
          <a:chExt cx="0" cy="0"/>
        </a:xfrm>
      </p:grpSpPr>
      <p:sp>
        <p:nvSpPr>
          <p:cNvPr id="8" name="Freihandform: Form 7">
            <a:extLst>
              <a:ext uri="{FF2B5EF4-FFF2-40B4-BE49-F238E27FC236}">
                <a16:creationId xmlns:a16="http://schemas.microsoft.com/office/drawing/2014/main" id="{87488941-AFCD-96C2-4D2C-CE0ECAD1BAC7}"/>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5" name="Rechteck: abgerundete Ecken 4">
            <a:extLst>
              <a:ext uri="{FF2B5EF4-FFF2-40B4-BE49-F238E27FC236}">
                <a16:creationId xmlns:a16="http://schemas.microsoft.com/office/drawing/2014/main" id="{70DC7092-F4B7-0830-0FB4-B0B9B0CB9248}"/>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N-6 1/4</a:t>
            </a:r>
          </a:p>
        </p:txBody>
      </p:sp>
    </p:spTree>
    <p:extLst>
      <p:ext uri="{BB962C8B-B14F-4D97-AF65-F5344CB8AC3E}">
        <p14:creationId xmlns:p14="http://schemas.microsoft.com/office/powerpoint/2010/main" val="872706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eite 2">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8947CC27-1D40-08B5-3F8C-7F574D85CFC3}"/>
              </a:ext>
            </a:extLst>
          </p:cNvPr>
          <p:cNvSpPr>
            <a:spLocks/>
          </p:cNvSpPr>
          <p:nvPr userDrawn="1"/>
        </p:nvSpPr>
        <p:spPr>
          <a:xfrm rot="5400000">
            <a:off x="-729099" y="2524182"/>
            <a:ext cx="9033144" cy="6078284"/>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 name="Rechteck 5">
            <a:extLst>
              <a:ext uri="{FF2B5EF4-FFF2-40B4-BE49-F238E27FC236}">
                <a16:creationId xmlns:a16="http://schemas.microsoft.com/office/drawing/2014/main" id="{F96CFD6A-E871-6FB9-50F4-EC1F8849C599}"/>
              </a:ext>
            </a:extLst>
          </p:cNvPr>
          <p:cNvSpPr/>
          <p:nvPr userDrawn="1"/>
        </p:nvSpPr>
        <p:spPr>
          <a:xfrm>
            <a:off x="-3634011" y="5696688"/>
            <a:ext cx="3184374" cy="4383207"/>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727" dirty="0">
              <a:solidFill>
                <a:schemeClr val="tx1"/>
              </a:solidFill>
              <a:latin typeface="helvetica" panose="020B0604020202020204" pitchFamily="34" charset="0"/>
              <a:cs typeface="helvetica" panose="020B0604020202020204" pitchFamily="34" charset="0"/>
            </a:endParaRPr>
          </a:p>
          <a:p>
            <a:pPr algn="ctr"/>
            <a:r>
              <a:rPr lang="de-DE" sz="1727" dirty="0">
                <a:solidFill>
                  <a:schemeClr val="tx1"/>
                </a:solidFill>
                <a:latin typeface="helvetica" panose="020B0604020202020204" pitchFamily="34" charset="0"/>
                <a:cs typeface="helvetica" panose="020B0604020202020204" pitchFamily="34" charset="0"/>
              </a:rPr>
              <a:t>Ordnet die ETF/Fonds der jeweiligen Investment-strategie zu. Zieht dafür die Nummer an die passende Stelle im Schaubild.</a:t>
            </a:r>
          </a:p>
        </p:txBody>
      </p:sp>
      <p:sp>
        <p:nvSpPr>
          <p:cNvPr id="7" name="Rechteck: abgerundete Ecken 6">
            <a:extLst>
              <a:ext uri="{FF2B5EF4-FFF2-40B4-BE49-F238E27FC236}">
                <a16:creationId xmlns:a16="http://schemas.microsoft.com/office/drawing/2014/main" id="{588C788B-F5A8-EB7D-8B08-D35F9F870050}"/>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N-6 2/4</a:t>
            </a:r>
          </a:p>
        </p:txBody>
      </p:sp>
    </p:spTree>
    <p:extLst>
      <p:ext uri="{BB962C8B-B14F-4D97-AF65-F5344CB8AC3E}">
        <p14:creationId xmlns:p14="http://schemas.microsoft.com/office/powerpoint/2010/main" val="657244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Anhang">
    <p:spTree>
      <p:nvGrpSpPr>
        <p:cNvPr id="1" name=""/>
        <p:cNvGrpSpPr/>
        <p:nvPr/>
      </p:nvGrpSpPr>
      <p:grpSpPr>
        <a:xfrm>
          <a:off x="0" y="0"/>
          <a:ext cx="0" cy="0"/>
          <a:chOff x="0" y="0"/>
          <a:chExt cx="0" cy="0"/>
        </a:xfrm>
      </p:grpSpPr>
      <p:sp>
        <p:nvSpPr>
          <p:cNvPr id="6" name="Freihandform: Form 5">
            <a:extLst>
              <a:ext uri="{FF2B5EF4-FFF2-40B4-BE49-F238E27FC236}">
                <a16:creationId xmlns:a16="http://schemas.microsoft.com/office/drawing/2014/main" id="{0083E097-1180-5A81-A9C9-E750FBE0E4E3}"/>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7" name="Rechteck: abgerundete Ecken 6">
            <a:extLst>
              <a:ext uri="{FF2B5EF4-FFF2-40B4-BE49-F238E27FC236}">
                <a16:creationId xmlns:a16="http://schemas.microsoft.com/office/drawing/2014/main" id="{256EEFDF-7A86-7D33-DDD1-2F6295CAC5E6}"/>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N-6 3/4</a:t>
            </a:r>
          </a:p>
        </p:txBody>
      </p:sp>
      <p:sp>
        <p:nvSpPr>
          <p:cNvPr id="8" name="Rechteck 7">
            <a:extLst>
              <a:ext uri="{FF2B5EF4-FFF2-40B4-BE49-F238E27FC236}">
                <a16:creationId xmlns:a16="http://schemas.microsoft.com/office/drawing/2014/main" id="{DA4A4729-B0F2-20ED-1DEF-0A982C6EEA95}"/>
              </a:ext>
            </a:extLst>
          </p:cNvPr>
          <p:cNvSpPr/>
          <p:nvPr userDrawn="1"/>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07000"/>
              </a:lnSpc>
              <a:spcAft>
                <a:spcPts val="863"/>
              </a:spcAft>
            </a:pPr>
            <a:r>
              <a:rPr lang="de-DE" sz="2159" b="1" kern="100" dirty="0">
                <a:solidFill>
                  <a:srgbClr val="95C46C"/>
                </a:solidFill>
                <a:latin typeface="Helvetica" panose="020B0604020202020204" pitchFamily="34" charset="0"/>
                <a:cs typeface="Times New Roman" panose="02020603050405020304" pitchFamily="18" charset="0"/>
              </a:rPr>
              <a:t>Investmentstrategien</a:t>
            </a:r>
            <a:endParaRPr lang="de-DE" sz="1727" b="1" dirty="0">
              <a:solidFill>
                <a:srgbClr val="95C46C"/>
              </a:solidFill>
              <a:latin typeface="Helvetica" panose="020B0604020202020204" pitchFamily="34" charset="0"/>
              <a:cs typeface="Helvetica" panose="020B0604020202020204" pitchFamily="34" charset="0"/>
            </a:endParaRPr>
          </a:p>
          <a:p>
            <a:r>
              <a:rPr lang="de-DE" sz="1295" b="1" i="1" dirty="0">
                <a:solidFill>
                  <a:srgbClr val="000000"/>
                </a:solidFill>
                <a:latin typeface="Helvetica" panose="020B0604020202020204" pitchFamily="34" charset="0"/>
                <a:cs typeface="Helvetica" panose="020B0604020202020204" pitchFamily="34" charset="0"/>
              </a:rPr>
              <a:t>„Negatives Screening anhand von Ausschlusskriterien</a:t>
            </a:r>
          </a:p>
          <a:p>
            <a:endParaRPr lang="de-DE" sz="1295" b="1"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 Bei diesem Ansatz [werden] bestimmte Investments oder Investmentklassen, wie Unternehmen, Branchen oder Länder vom Investment-Universum ausgeschlossen, wenn diese gegen spezifische Kriterien verstoßen. Die Kriterien orientieren sich an den Überbegriffen Umwelt, Soziales und </a:t>
            </a:r>
            <a:r>
              <a:rPr lang="de-DE" sz="1295" i="1" dirty="0" err="1">
                <a:solidFill>
                  <a:srgbClr val="000000"/>
                </a:solidFill>
                <a:latin typeface="Helvetica" panose="020B0604020202020204" pitchFamily="34" charset="0"/>
                <a:cs typeface="Helvetica" panose="020B0604020202020204" pitchFamily="34" charset="0"/>
              </a:rPr>
              <a:t>Governance</a:t>
            </a:r>
            <a:r>
              <a:rPr lang="de-DE" sz="1295" i="1" dirty="0">
                <a:solidFill>
                  <a:srgbClr val="000000"/>
                </a:solidFill>
                <a:latin typeface="Helvetica" panose="020B0604020202020204" pitchFamily="34" charset="0"/>
                <a:cs typeface="Helvetica" panose="020B0604020202020204" pitchFamily="34" charset="0"/>
              </a:rPr>
              <a:t> (ESG) und reichen dabei vom Ausschluss von Unternehmen, die Waffen produzieren und vertreiben, über Unternehmen, die in Umweltverschmutzung involviert sind, bis hin zu Unternehmen, denen Menschenrechts- oder Arbeitsrechtsverletzungen bei ihren Aktivitäten oder in der Lieferkette vorgeworfen oder nachgewiesen wird.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Als Normbasiertes Screening wird dabei eine Überprüfung von Investments nach ihrer Konformität mit bestimmten internationalen Standards und Normen bezeichnet. Typischerweise werden der ⁠UN⁠ Global Compact, die ⁠OECD⁠-Leitsätze für multinationale Unternehmen oder die ILO-Kernarbeitsnormen verwendet. Das Wertbasierte Screening dagegen schaut auf die Erfüllung nicht-standardisierter Kriterien. Nicht-standardisiert bedeutet in diesem Kontext, dass Investoren individuelle Selektionskriterien – beispielsweise an religiösen Werten – orientieren, die unabhängig von normierten Kenngrößen sein können.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i="1" dirty="0">
                <a:solidFill>
                  <a:srgbClr val="000000"/>
                </a:solidFill>
                <a:latin typeface="Helvetica" panose="020B0604020202020204" pitchFamily="34" charset="0"/>
                <a:cs typeface="Helvetica" panose="020B0604020202020204" pitchFamily="34" charset="0"/>
              </a:rPr>
              <a:t>Positive Screening-Ansätze unter Nutzung von Mindestanforderungen</a:t>
            </a:r>
          </a:p>
          <a:p>
            <a:endParaRPr lang="de-DE" sz="1295" b="1"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Im Rahmen des Positiven Screenings werden Anforderungen für nachhaltige Investitionsmöglichkeiten eines Unternehmens formuliert. […] So entsteht ein Set an Mindestanforderungen, die Investitionsobjekte erfüllen müssen, um ins investierbare Universum aufgenommen werden zu können.</a:t>
            </a:r>
          </a:p>
          <a:p>
            <a:endParaRPr lang="de-DE" sz="1295" b="1"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95" i="1" dirty="0">
                <a:solidFill>
                  <a:srgbClr val="000000"/>
                </a:solidFill>
                <a:latin typeface="Helvetica" panose="020B0604020202020204" pitchFamily="34" charset="0"/>
                <a:cs typeface="Helvetica" panose="020B0604020202020204" pitchFamily="34" charset="0"/>
              </a:rPr>
              <a:t>Beim Best-in-Class-Ansatz wählt der Investor jeweils die nachhaltigsten Investitionsmöglichkeiten innerhalb eines Bereichs, einer Branche, Kategorie oder Klasse aus. Damit soll bezweckt werden, dass nachhaltige Aktivitäten von Unternehmen relativ gegenüber weniger nachhaltigen Unternehmen bevorteilt werden.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95" i="1"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95" i="1" dirty="0">
                <a:solidFill>
                  <a:srgbClr val="000000"/>
                </a:solidFill>
                <a:latin typeface="Helvetica" panose="020B0604020202020204" pitchFamily="34" charset="0"/>
                <a:cs typeface="Helvetica" panose="020B0604020202020204" pitchFamily="34" charset="0"/>
              </a:rPr>
              <a:t>Beim Best-</a:t>
            </a:r>
            <a:r>
              <a:rPr lang="de-DE" sz="1295" i="1" dirty="0" err="1">
                <a:solidFill>
                  <a:srgbClr val="000000"/>
                </a:solidFill>
                <a:latin typeface="Helvetica" panose="020B0604020202020204" pitchFamily="34" charset="0"/>
                <a:cs typeface="Helvetica" panose="020B0604020202020204" pitchFamily="34" charset="0"/>
              </a:rPr>
              <a:t>of</a:t>
            </a:r>
            <a:r>
              <a:rPr lang="de-DE" sz="1295" i="1" dirty="0">
                <a:solidFill>
                  <a:srgbClr val="000000"/>
                </a:solidFill>
                <a:latin typeface="Helvetica" panose="020B0604020202020204" pitchFamily="34" charset="0"/>
                <a:cs typeface="Helvetica" panose="020B0604020202020204" pitchFamily="34" charset="0"/>
              </a:rPr>
              <a:t>-Class-Ansatz werden zunächst Ausschlusskriterien auf das Anlageuniversum angewendet, um kontroverse Anlagemöglichkeiten, wie die Bereitstellung fossiler Energie, grundsätzlich auszuschließen. Anschließend werden Positivkriterien formuliert, anhand derer aus den verbliebenen Anlagen jene selektiert werden, die die gestellten Nachhaltigkeitsanforderungen bestmöglich erfüllen. Der Best-</a:t>
            </a:r>
            <a:r>
              <a:rPr lang="de-DE" sz="1295" i="1" dirty="0" err="1">
                <a:solidFill>
                  <a:srgbClr val="000000"/>
                </a:solidFill>
                <a:latin typeface="Helvetica" panose="020B0604020202020204" pitchFamily="34" charset="0"/>
                <a:cs typeface="Helvetica" panose="020B0604020202020204" pitchFamily="34" charset="0"/>
              </a:rPr>
              <a:t>of</a:t>
            </a:r>
            <a:r>
              <a:rPr lang="de-DE" sz="1295" i="1" dirty="0">
                <a:solidFill>
                  <a:srgbClr val="000000"/>
                </a:solidFill>
                <a:latin typeface="Helvetica" panose="020B0604020202020204" pitchFamily="34" charset="0"/>
                <a:cs typeface="Helvetica" panose="020B0604020202020204" pitchFamily="34" charset="0"/>
              </a:rPr>
              <a:t>-Class-Ansatz ist somit eine Mischform des Positiven und Negativen Screenings.</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95" i="1"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232244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Anhang">
    <p:spTree>
      <p:nvGrpSpPr>
        <p:cNvPr id="1" name=""/>
        <p:cNvGrpSpPr/>
        <p:nvPr/>
      </p:nvGrpSpPr>
      <p:grpSpPr>
        <a:xfrm>
          <a:off x="0" y="0"/>
          <a:ext cx="0" cy="0"/>
          <a:chOff x="0" y="0"/>
          <a:chExt cx="0" cy="0"/>
        </a:xfrm>
      </p:grpSpPr>
      <p:sp>
        <p:nvSpPr>
          <p:cNvPr id="6" name="Freihandform: Form 5">
            <a:extLst>
              <a:ext uri="{FF2B5EF4-FFF2-40B4-BE49-F238E27FC236}">
                <a16:creationId xmlns:a16="http://schemas.microsoft.com/office/drawing/2014/main" id="{0083E097-1180-5A81-A9C9-E750FBE0E4E3}"/>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5" name="Rechteck: abgerundete Ecken 4">
            <a:extLst>
              <a:ext uri="{FF2B5EF4-FFF2-40B4-BE49-F238E27FC236}">
                <a16:creationId xmlns:a16="http://schemas.microsoft.com/office/drawing/2014/main" id="{6483DC4D-67C9-5E4A-9C2B-CF5EF4D94CEC}"/>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N-6 4/4</a:t>
            </a:r>
          </a:p>
        </p:txBody>
      </p:sp>
    </p:spTree>
    <p:extLst>
      <p:ext uri="{BB962C8B-B14F-4D97-AF65-F5344CB8AC3E}">
        <p14:creationId xmlns:p14="http://schemas.microsoft.com/office/powerpoint/2010/main" val="4397750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uppieren 8">
            <a:extLst>
              <a:ext uri="{FF2B5EF4-FFF2-40B4-BE49-F238E27FC236}">
                <a16:creationId xmlns:a16="http://schemas.microsoft.com/office/drawing/2014/main" id="{7D89B0B6-EDA6-4306-ECFE-DB048E37075A}"/>
              </a:ext>
            </a:extLst>
          </p:cNvPr>
          <p:cNvGrpSpPr>
            <a:grpSpLocks/>
          </p:cNvGrpSpPr>
          <p:nvPr userDrawn="1"/>
        </p:nvGrpSpPr>
        <p:grpSpPr>
          <a:xfrm rot="16200000">
            <a:off x="6498246" y="9411823"/>
            <a:ext cx="1069511" cy="253546"/>
            <a:chOff x="4740892" y="3380559"/>
            <a:chExt cx="716795" cy="169928"/>
          </a:xfrm>
        </p:grpSpPr>
        <p:pic>
          <p:nvPicPr>
            <p:cNvPr id="10" name="Grafik 9">
              <a:extLst>
                <a:ext uri="{FF2B5EF4-FFF2-40B4-BE49-F238E27FC236}">
                  <a16:creationId xmlns:a16="http://schemas.microsoft.com/office/drawing/2014/main" id="{2D2032C5-30B9-38D5-0A85-D88F778CA2C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42151" y="3420042"/>
              <a:ext cx="615536" cy="90000"/>
            </a:xfrm>
            <a:prstGeom prst="rect">
              <a:avLst/>
            </a:prstGeom>
          </p:spPr>
        </p:pic>
        <p:sp>
          <p:nvSpPr>
            <p:cNvPr id="11" name="Textfeld 10">
              <a:extLst>
                <a:ext uri="{FF2B5EF4-FFF2-40B4-BE49-F238E27FC236}">
                  <a16:creationId xmlns:a16="http://schemas.microsoft.com/office/drawing/2014/main" id="{24ADCF67-FD0E-3EB0-5822-3718EEBD1FEB}"/>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72673359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umweltbundesamt.de/investment-strategien-bei-nachhaltigen-geldanlagen"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CB041D22-1EE7-50E2-D28D-8D4A4DD19FBE}"/>
              </a:ext>
            </a:extLst>
          </p:cNvPr>
          <p:cNvSpPr>
            <a:spLocks noGrp="1" noRot="1" noMove="1" noResize="1" noEditPoints="1" noAdjustHandles="1" noChangeArrowheads="1" noChangeShapeType="1"/>
          </p:cNvSpPr>
          <p:nvPr/>
        </p:nvSpPr>
        <p:spPr>
          <a:xfrm>
            <a:off x="795437" y="5554112"/>
            <a:ext cx="5951354" cy="4550819"/>
          </a:xfrm>
          <a:prstGeom prst="rect">
            <a:avLst/>
          </a:pr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de-DE" sz="1727" dirty="0">
              <a:solidFill>
                <a:schemeClr val="tx1"/>
              </a:solidFill>
              <a:latin typeface="helvetica" panose="020B0604020202020204" pitchFamily="34" charset="0"/>
              <a:cs typeface="helvetica" panose="020B0604020202020204" pitchFamily="34" charset="0"/>
            </a:endParaRPr>
          </a:p>
        </p:txBody>
      </p:sp>
      <p:sp>
        <p:nvSpPr>
          <p:cNvPr id="22" name="Rechteck 21">
            <a:extLst>
              <a:ext uri="{FF2B5EF4-FFF2-40B4-BE49-F238E27FC236}">
                <a16:creationId xmlns:a16="http://schemas.microsoft.com/office/drawing/2014/main" id="{1105B80B-C3A2-E48D-21D1-DE56F77461FA}"/>
              </a:ext>
            </a:extLst>
          </p:cNvPr>
          <p:cNvSpPr>
            <a:spLocks noGrp="1" noRot="1" noMove="1" noResize="1" noEditPoints="1" noAdjustHandles="1" noChangeArrowheads="1" noChangeShapeType="1"/>
          </p:cNvSpPr>
          <p:nvPr/>
        </p:nvSpPr>
        <p:spPr>
          <a:xfrm>
            <a:off x="795437" y="1069181"/>
            <a:ext cx="5951355" cy="3303495"/>
          </a:xfrm>
          <a:prstGeom prst="rect">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Euer Arbeitsauftrag</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1) Lest euch den Informationstext zu den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verschiedenen Investmentstrategien durch.</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2) Vervollständigt die Spiegeltabelle unten.</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3) Erläutert Parallelen zu den bei euch in der Gruppe getroffenen Entscheidungen bezüglich der Auswahl von unterschiedlichen ETF/Fonds und ordnet die ETF/Fonds der jeweiligen Strategie zu. Verwendet und ergänzt dafür das Schaubild.</a:t>
            </a:r>
          </a:p>
        </p:txBody>
      </p:sp>
      <p:sp>
        <p:nvSpPr>
          <p:cNvPr id="10" name="Freihandform: Form 9">
            <a:extLst>
              <a:ext uri="{FF2B5EF4-FFF2-40B4-BE49-F238E27FC236}">
                <a16:creationId xmlns:a16="http://schemas.microsoft.com/office/drawing/2014/main" id="{C7E09CBE-40AF-1683-0107-8ACC9AB04788}"/>
              </a:ext>
            </a:extLst>
          </p:cNvPr>
          <p:cNvSpPr>
            <a:spLocks noGrp="1" noRot="1" noMove="1" noResize="1" noEditPoints="1" noAdjustHandles="1" noChangeArrowheads="1" noChangeShapeType="1"/>
          </p:cNvSpPr>
          <p:nvPr/>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95C46C"/>
          </a:solidFill>
          <a:ln>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4" name="Grafik 3">
            <a:extLst>
              <a:ext uri="{FF2B5EF4-FFF2-40B4-BE49-F238E27FC236}">
                <a16:creationId xmlns:a16="http://schemas.microsoft.com/office/drawing/2014/main" id="{EF7831B9-3E69-5FD4-466F-417FFF41E886}"/>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flipH="1">
            <a:off x="5035883" y="1319378"/>
            <a:ext cx="1517755" cy="1028058"/>
          </a:xfrm>
          <a:prstGeom prst="rect">
            <a:avLst/>
          </a:prstGeom>
        </p:spPr>
      </p:pic>
      <p:graphicFrame>
        <p:nvGraphicFramePr>
          <p:cNvPr id="5" name="Tabelle 4">
            <a:extLst>
              <a:ext uri="{FF2B5EF4-FFF2-40B4-BE49-F238E27FC236}">
                <a16:creationId xmlns:a16="http://schemas.microsoft.com/office/drawing/2014/main" id="{243D0987-8EC6-0BB3-1C74-17374AC14A0D}"/>
              </a:ext>
            </a:extLst>
          </p:cNvPr>
          <p:cNvGraphicFramePr>
            <a:graphicFrameLocks/>
          </p:cNvGraphicFramePr>
          <p:nvPr>
            <p:extLst>
              <p:ext uri="{D42A27DB-BD31-4B8C-83A1-F6EECF244321}">
                <p14:modId xmlns:p14="http://schemas.microsoft.com/office/powerpoint/2010/main" val="1493209450"/>
              </p:ext>
            </p:extLst>
          </p:nvPr>
        </p:nvGraphicFramePr>
        <p:xfrm>
          <a:off x="873458" y="5631028"/>
          <a:ext cx="5795309" cy="4396986"/>
        </p:xfrm>
        <a:graphic>
          <a:graphicData uri="http://schemas.openxmlformats.org/drawingml/2006/table">
            <a:tbl>
              <a:tblPr firstRow="1" firstCol="1" bandRow="1"/>
              <a:tblGrid>
                <a:gridCol w="2953900">
                  <a:extLst>
                    <a:ext uri="{9D8B030D-6E8A-4147-A177-3AD203B41FA5}">
                      <a16:colId xmlns:a16="http://schemas.microsoft.com/office/drawing/2014/main" val="1763476854"/>
                    </a:ext>
                  </a:extLst>
                </a:gridCol>
                <a:gridCol w="2841409">
                  <a:extLst>
                    <a:ext uri="{9D8B030D-6E8A-4147-A177-3AD203B41FA5}">
                      <a16:colId xmlns:a16="http://schemas.microsoft.com/office/drawing/2014/main" val="1841724622"/>
                    </a:ext>
                  </a:extLst>
                </a:gridCol>
              </a:tblGrid>
              <a:tr h="819980">
                <a:tc>
                  <a:txBody>
                    <a:bodyPr/>
                    <a:lstStyle/>
                    <a:p>
                      <a:pPr>
                        <a:lnSpc>
                          <a:spcPct val="107000"/>
                        </a:lnSpc>
                        <a:spcAft>
                          <a:spcPts val="800"/>
                        </a:spcAft>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Die Festlegung von bestimmten Anforderungen an Unternehmen bezeichnet man als …</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500" kern="100" dirty="0">
                        <a:effectLst/>
                        <a:latin typeface="helvetica" panose="020B0604020202020204" pitchFamily="34"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26909612"/>
                  </a:ext>
                </a:extLst>
              </a:tr>
              <a:tr h="1066372">
                <a:tc>
                  <a:txBody>
                    <a:bodyPr/>
                    <a:lstStyle/>
                    <a:p>
                      <a:pPr>
                        <a:lnSpc>
                          <a:spcPct val="107000"/>
                        </a:lnSpc>
                        <a:spcAft>
                          <a:spcPts val="800"/>
                        </a:spcAft>
                      </a:pPr>
                      <a:endParaRPr lang="de-DE" sz="1500" kern="100" dirty="0">
                        <a:effectLst/>
                        <a:latin typeface="Ink Free" panose="03080402000500000000" pitchFamily="66"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7000"/>
                        </a:lnSpc>
                        <a:spcAft>
                          <a:spcPts val="800"/>
                        </a:spcAft>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 dass die nachhaltigsten Firmen einer Branche beim Investieren berücksichtigt werden.</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2366716"/>
                  </a:ext>
                </a:extLst>
              </a:tr>
              <a:tr h="1066372">
                <a:tc>
                  <a:txBody>
                    <a:bodyPr/>
                    <a:lstStyle/>
                    <a:p>
                      <a:pPr>
                        <a:lnSpc>
                          <a:spcPct val="107000"/>
                        </a:lnSpc>
                        <a:spcAft>
                          <a:spcPts val="800"/>
                        </a:spcAft>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Beim „negativen Screening“ mithilfe von Ausschlusskriterien wird zwischen zwei Arten unterschieden: …</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500" kern="100" dirty="0">
                        <a:effectLst/>
                        <a:latin typeface="Ink Free" panose="03080402000500000000" pitchFamily="66"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40588469"/>
                  </a:ext>
                </a:extLst>
              </a:tr>
              <a:tr h="624282">
                <a:tc>
                  <a:txBody>
                    <a:bodyPr/>
                    <a:lstStyle/>
                    <a:p>
                      <a:pPr>
                        <a:lnSpc>
                          <a:spcPct val="107000"/>
                        </a:lnSpc>
                        <a:spcAft>
                          <a:spcPts val="800"/>
                        </a:spcAft>
                      </a:pPr>
                      <a:endParaRPr lang="de-DE" sz="1500" kern="100" dirty="0">
                        <a:effectLst/>
                        <a:latin typeface="Ink Free" panose="03080402000500000000" pitchFamily="66"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7000"/>
                        </a:lnSpc>
                        <a:spcAft>
                          <a:spcPts val="800"/>
                        </a:spcAft>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 „Best </a:t>
                      </a:r>
                      <a:r>
                        <a:rPr lang="de-DE" sz="1500" kern="100" dirty="0" err="1">
                          <a:effectLst/>
                          <a:latin typeface="helvetica" panose="020B0604020202020204" pitchFamily="34" charset="0"/>
                          <a:ea typeface="Calibri" panose="020F0502020204030204" pitchFamily="34" charset="0"/>
                          <a:cs typeface="helvetica" panose="020B0604020202020204" pitchFamily="34" charset="0"/>
                        </a:rPr>
                        <a:t>of</a:t>
                      </a:r>
                      <a:r>
                        <a:rPr lang="de-DE" sz="1500" kern="100" dirty="0">
                          <a:effectLst/>
                          <a:latin typeface="helvetica" panose="020B0604020202020204" pitchFamily="34" charset="0"/>
                          <a:ea typeface="Calibri" panose="020F0502020204030204" pitchFamily="34" charset="0"/>
                          <a:cs typeface="helvetica" panose="020B0604020202020204" pitchFamily="34" charset="0"/>
                        </a:rPr>
                        <a:t> Class“-Ansatz.</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563726631"/>
                  </a:ext>
                </a:extLst>
              </a:tr>
              <a:tr h="819980">
                <a:tc>
                  <a:txBody>
                    <a:bodyPr/>
                    <a:lstStyle/>
                    <a:p>
                      <a:pPr marL="0" marR="0" lvl="0" indent="0" algn="l" defTabSz="685800" rtl="0" eaLnBrk="1" fontAlgn="auto" latinLnBrk="0" hangingPunct="1">
                        <a:lnSpc>
                          <a:spcPct val="107000"/>
                        </a:lnSpc>
                        <a:spcBef>
                          <a:spcPts val="0"/>
                        </a:spcBef>
                        <a:spcAft>
                          <a:spcPts val="800"/>
                        </a:spcAft>
                        <a:buClrTx/>
                        <a:buSzTx/>
                        <a:buFontTx/>
                        <a:buNone/>
                        <a:tabLst/>
                        <a:defRPr/>
                      </a:pPr>
                      <a:r>
                        <a:rPr lang="de-DE" sz="1500" kern="100" dirty="0">
                          <a:effectLst/>
                          <a:latin typeface="helvetica" panose="020B0604020202020204" pitchFamily="34" charset="0"/>
                          <a:ea typeface="Calibri" panose="020F0502020204030204" pitchFamily="34" charset="0"/>
                          <a:cs typeface="helvetica" panose="020B0604020202020204" pitchFamily="34" charset="0"/>
                        </a:rPr>
                        <a:t>Den Ansatz, Firmen mit einer besonders positiven Entwicklung zu berücksichtigen, nennt man …</a:t>
                      </a: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ct val="107000"/>
                        </a:lnSpc>
                        <a:spcAft>
                          <a:spcPts val="800"/>
                        </a:spcAft>
                      </a:pPr>
                      <a:endParaRPr lang="de-DE" sz="1500" kern="100" dirty="0">
                        <a:effectLst/>
                        <a:latin typeface="Ink Free" panose="03080402000500000000" pitchFamily="66" charset="0"/>
                        <a:ea typeface="Calibri" panose="020F0502020204030204" pitchFamily="34" charset="0"/>
                        <a:cs typeface="helvetica" panose="020B0604020202020204" pitchFamily="34" charset="0"/>
                      </a:endParaRPr>
                    </a:p>
                  </a:txBody>
                  <a:tcPr marL="49347" marR="49347" marT="49347" marB="49347"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8932136"/>
                  </a:ext>
                </a:extLst>
              </a:tr>
            </a:tbl>
          </a:graphicData>
        </a:graphic>
      </p:graphicFrame>
    </p:spTree>
    <p:extLst>
      <p:ext uri="{BB962C8B-B14F-4D97-AF65-F5344CB8AC3E}">
        <p14:creationId xmlns:p14="http://schemas.microsoft.com/office/powerpoint/2010/main" val="259746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eck 16">
            <a:extLst>
              <a:ext uri="{FF2B5EF4-FFF2-40B4-BE49-F238E27FC236}">
                <a16:creationId xmlns:a16="http://schemas.microsoft.com/office/drawing/2014/main" id="{D97621EB-57D3-2B97-923B-A99EB4DFD515}"/>
              </a:ext>
            </a:extLst>
          </p:cNvPr>
          <p:cNvSpPr>
            <a:spLocks noGrp="1" noRot="1" noMove="1" noResize="1" noEditPoints="1" noAdjustHandles="1" noChangeArrowheads="1" noChangeShapeType="1"/>
          </p:cNvSpPr>
          <p:nvPr/>
        </p:nvSpPr>
        <p:spPr>
          <a:xfrm>
            <a:off x="966469" y="5871725"/>
            <a:ext cx="2736215" cy="116930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295" b="1" dirty="0">
                <a:solidFill>
                  <a:schemeClr val="tx1"/>
                </a:solidFill>
                <a:latin typeface="helvetica" panose="020B0604020202020204" pitchFamily="34" charset="0"/>
                <a:cs typeface="helvetica" panose="020B0604020202020204" pitchFamily="34" charset="0"/>
              </a:rPr>
              <a:t>_________________</a:t>
            </a:r>
          </a:p>
          <a:p>
            <a:pPr algn="ctr"/>
            <a:endParaRPr lang="de-DE" sz="1295" b="1" dirty="0">
              <a:solidFill>
                <a:schemeClr val="tx1"/>
              </a:solidFill>
              <a:latin typeface="helvetica" panose="020B0604020202020204" pitchFamily="34" charset="0"/>
              <a:cs typeface="helvetica" panose="020B0604020202020204" pitchFamily="34" charset="0"/>
            </a:endParaRPr>
          </a:p>
          <a:p>
            <a:pPr algn="ctr"/>
            <a:r>
              <a:rPr lang="de-DE" sz="1187" dirty="0">
                <a:solidFill>
                  <a:schemeClr val="tx1"/>
                </a:solidFill>
                <a:latin typeface="helvetica" panose="020B0604020202020204" pitchFamily="34" charset="0"/>
                <a:cs typeface="helvetica" panose="020B0604020202020204" pitchFamily="34" charset="0"/>
              </a:rPr>
              <a:t>Verwendung von Ausschlusskriterien</a:t>
            </a:r>
          </a:p>
        </p:txBody>
      </p:sp>
      <p:sp>
        <p:nvSpPr>
          <p:cNvPr id="18" name="Rechteck 17">
            <a:extLst>
              <a:ext uri="{FF2B5EF4-FFF2-40B4-BE49-F238E27FC236}">
                <a16:creationId xmlns:a16="http://schemas.microsoft.com/office/drawing/2014/main" id="{1B833E2C-1886-BD6D-E3B1-865E17E59DCB}"/>
              </a:ext>
            </a:extLst>
          </p:cNvPr>
          <p:cNvSpPr>
            <a:spLocks noGrp="1" noRot="1" noMove="1" noResize="1" noEditPoints="1" noAdjustHandles="1" noChangeArrowheads="1" noChangeShapeType="1"/>
          </p:cNvSpPr>
          <p:nvPr/>
        </p:nvSpPr>
        <p:spPr>
          <a:xfrm>
            <a:off x="3885453" y="5871725"/>
            <a:ext cx="2736216" cy="116930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295" b="1" dirty="0">
                <a:solidFill>
                  <a:schemeClr val="tx1"/>
                </a:solidFill>
                <a:latin typeface="helvetica" panose="020B0604020202020204" pitchFamily="34" charset="0"/>
                <a:cs typeface="helvetica" panose="020B0604020202020204" pitchFamily="34" charset="0"/>
              </a:rPr>
              <a:t>_________________</a:t>
            </a:r>
          </a:p>
          <a:p>
            <a:pPr algn="ctr"/>
            <a:endParaRPr lang="de-DE" sz="1295" b="1" dirty="0">
              <a:solidFill>
                <a:schemeClr val="tx1"/>
              </a:solidFill>
              <a:latin typeface="helvetica" panose="020B0604020202020204" pitchFamily="34" charset="0"/>
              <a:cs typeface="helvetica" panose="020B0604020202020204" pitchFamily="34" charset="0"/>
            </a:endParaRPr>
          </a:p>
          <a:p>
            <a:pPr algn="ctr"/>
            <a:r>
              <a:rPr lang="de-DE" sz="1187" dirty="0">
                <a:solidFill>
                  <a:schemeClr val="tx1"/>
                </a:solidFill>
                <a:latin typeface="helvetica" panose="020B0604020202020204" pitchFamily="34" charset="0"/>
                <a:cs typeface="helvetica" panose="020B0604020202020204" pitchFamily="34" charset="0"/>
              </a:rPr>
              <a:t>__________________________</a:t>
            </a:r>
          </a:p>
        </p:txBody>
      </p:sp>
      <p:grpSp>
        <p:nvGrpSpPr>
          <p:cNvPr id="37" name="Gruppieren 36">
            <a:extLst>
              <a:ext uri="{FF2B5EF4-FFF2-40B4-BE49-F238E27FC236}">
                <a16:creationId xmlns:a16="http://schemas.microsoft.com/office/drawing/2014/main" id="{15FBEC13-CEB6-60A3-14FB-7E6BC41E21D5}"/>
              </a:ext>
            </a:extLst>
          </p:cNvPr>
          <p:cNvGrpSpPr>
            <a:grpSpLocks noGrp="1" noUngrp="1" noRot="1" noMove="1" noResize="1"/>
          </p:cNvGrpSpPr>
          <p:nvPr/>
        </p:nvGrpSpPr>
        <p:grpSpPr>
          <a:xfrm>
            <a:off x="954729" y="7564794"/>
            <a:ext cx="5678678" cy="2386814"/>
            <a:chOff x="825500" y="7307023"/>
            <a:chExt cx="5261314" cy="2030941"/>
          </a:xfrm>
        </p:grpSpPr>
        <p:sp>
          <p:nvSpPr>
            <p:cNvPr id="20" name="Rechteck 19">
              <a:extLst>
                <a:ext uri="{FF2B5EF4-FFF2-40B4-BE49-F238E27FC236}">
                  <a16:creationId xmlns:a16="http://schemas.microsoft.com/office/drawing/2014/main" id="{0462B4F8-BAAE-C8CC-B353-0A9ACBC05468}"/>
                </a:ext>
              </a:extLst>
            </p:cNvPr>
            <p:cNvSpPr>
              <a:spLocks noGrp="1" noRot="1" noMove="1" noResize="1" noEditPoints="1" noAdjustHandles="1" noChangeArrowheads="1" noChangeShapeType="1"/>
            </p:cNvSpPr>
            <p:nvPr/>
          </p:nvSpPr>
          <p:spPr>
            <a:xfrm>
              <a:off x="1898627"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295" b="1" dirty="0">
                  <a:solidFill>
                    <a:schemeClr val="tx1"/>
                  </a:solidFill>
                  <a:latin typeface="helvetica" panose="020B0604020202020204" pitchFamily="34" charset="0"/>
                  <a:cs typeface="helvetica" panose="020B0604020202020204" pitchFamily="34" charset="0"/>
                </a:rPr>
                <a:t>_________</a:t>
              </a:r>
              <a:br>
                <a:rPr lang="de-DE" sz="1295" b="1" dirty="0">
                  <a:solidFill>
                    <a:schemeClr val="tx1"/>
                  </a:solidFill>
                  <a:latin typeface="helvetica" panose="020B0604020202020204" pitchFamily="34" charset="0"/>
                  <a:cs typeface="helvetica" panose="020B0604020202020204" pitchFamily="34" charset="0"/>
                </a:rPr>
              </a:br>
              <a:r>
                <a:rPr lang="de-DE" sz="1295" b="1" dirty="0">
                  <a:solidFill>
                    <a:schemeClr val="tx1"/>
                  </a:solidFill>
                  <a:latin typeface="helvetica" panose="020B0604020202020204" pitchFamily="34" charset="0"/>
                  <a:cs typeface="helvetica" panose="020B0604020202020204" pitchFamily="34" charset="0"/>
                </a:rPr>
                <a:t>_________</a:t>
              </a:r>
            </a:p>
            <a:p>
              <a:pPr algn="ctr"/>
              <a:endParaRPr lang="de-DE" sz="1295" b="1" dirty="0">
                <a:solidFill>
                  <a:schemeClr val="tx1"/>
                </a:solidFill>
                <a:latin typeface="helvetica" panose="020B0604020202020204" pitchFamily="34" charset="0"/>
                <a:cs typeface="helvetica" panose="020B0604020202020204" pitchFamily="34" charset="0"/>
              </a:endParaRPr>
            </a:p>
            <a:p>
              <a:pPr algn="ctr"/>
              <a:endParaRPr lang="de-DE" sz="1295" b="1" dirty="0">
                <a:solidFill>
                  <a:schemeClr val="tx1"/>
                </a:solidFill>
                <a:latin typeface="helvetica" panose="020B0604020202020204" pitchFamily="34" charset="0"/>
                <a:cs typeface="helvetica" panose="020B0604020202020204" pitchFamily="34" charset="0"/>
              </a:endParaRPr>
            </a:p>
            <a:p>
              <a:pPr algn="ctr"/>
              <a:r>
                <a:rPr lang="de-DE" sz="1187" dirty="0">
                  <a:solidFill>
                    <a:schemeClr val="tx1"/>
                  </a:solidFill>
                  <a:latin typeface="helvetica" panose="020B0604020202020204" pitchFamily="34" charset="0"/>
                  <a:cs typeface="helvetica" panose="020B0604020202020204" pitchFamily="34" charset="0"/>
                </a:rPr>
                <a:t>Individuelle Kriterien</a:t>
              </a:r>
            </a:p>
          </p:txBody>
        </p:sp>
        <p:sp>
          <p:nvSpPr>
            <p:cNvPr id="21" name="Rechteck 20">
              <a:extLst>
                <a:ext uri="{FF2B5EF4-FFF2-40B4-BE49-F238E27FC236}">
                  <a16:creationId xmlns:a16="http://schemas.microsoft.com/office/drawing/2014/main" id="{944A5DB6-55C5-5E6C-65B3-9A12E6E9AC0F}"/>
                </a:ext>
              </a:extLst>
            </p:cNvPr>
            <p:cNvSpPr>
              <a:spLocks noGrp="1" noRot="1" noMove="1" noResize="1" noEditPoints="1" noAdjustHandles="1" noChangeArrowheads="1" noChangeShapeType="1"/>
            </p:cNvSpPr>
            <p:nvPr/>
          </p:nvSpPr>
          <p:spPr>
            <a:xfrm>
              <a:off x="825500"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295" b="1" dirty="0">
                  <a:solidFill>
                    <a:schemeClr val="tx1"/>
                  </a:solidFill>
                  <a:latin typeface="helvetica" panose="020B0604020202020204" pitchFamily="34" charset="0"/>
                  <a:cs typeface="helvetica" panose="020B0604020202020204" pitchFamily="34" charset="0"/>
                </a:rPr>
                <a:t>Norm-basiertes Screening</a:t>
              </a:r>
            </a:p>
            <a:p>
              <a:pPr algn="ctr"/>
              <a:endParaRPr lang="de-DE" sz="1295" b="1" dirty="0">
                <a:solidFill>
                  <a:schemeClr val="tx1"/>
                </a:solidFill>
                <a:latin typeface="helvetica" panose="020B0604020202020204" pitchFamily="34" charset="0"/>
                <a:cs typeface="helvetica" panose="020B0604020202020204" pitchFamily="34" charset="0"/>
              </a:endParaRPr>
            </a:p>
            <a:p>
              <a:pPr algn="ctr"/>
              <a:r>
                <a:rPr lang="de-DE" sz="1187" dirty="0">
                  <a:solidFill>
                    <a:schemeClr val="tx1"/>
                  </a:solidFill>
                  <a:latin typeface="helvetica" panose="020B0604020202020204" pitchFamily="34" charset="0"/>
                  <a:cs typeface="helvetica" panose="020B0604020202020204" pitchFamily="34" charset="0"/>
                </a:rPr>
                <a:t>Standards </a:t>
              </a:r>
              <a:br>
                <a:rPr lang="de-DE" sz="1187" dirty="0">
                  <a:solidFill>
                    <a:schemeClr val="tx1"/>
                  </a:solidFill>
                  <a:latin typeface="helvetica" panose="020B0604020202020204" pitchFamily="34" charset="0"/>
                  <a:cs typeface="helvetica" panose="020B0604020202020204" pitchFamily="34" charset="0"/>
                </a:rPr>
              </a:br>
              <a:r>
                <a:rPr lang="de-DE" sz="1187" dirty="0">
                  <a:solidFill>
                    <a:schemeClr val="tx1"/>
                  </a:solidFill>
                  <a:latin typeface="helvetica" panose="020B0604020202020204" pitchFamily="34" charset="0"/>
                  <a:cs typeface="helvetica" panose="020B0604020202020204" pitchFamily="34" charset="0"/>
                </a:rPr>
                <a:t>von inter-nationalen Institutionen</a:t>
              </a:r>
            </a:p>
          </p:txBody>
        </p:sp>
        <p:sp>
          <p:nvSpPr>
            <p:cNvPr id="23" name="Rechteck 22">
              <a:extLst>
                <a:ext uri="{FF2B5EF4-FFF2-40B4-BE49-F238E27FC236}">
                  <a16:creationId xmlns:a16="http://schemas.microsoft.com/office/drawing/2014/main" id="{D156A81D-BCD4-016C-B84C-FE8BEFC67FA0}"/>
                </a:ext>
              </a:extLst>
            </p:cNvPr>
            <p:cNvSpPr>
              <a:spLocks noGrp="1" noRot="1" noMove="1" noResize="1" noEditPoints="1" noAdjustHandles="1" noChangeArrowheads="1" noChangeShapeType="1"/>
            </p:cNvSpPr>
            <p:nvPr/>
          </p:nvSpPr>
          <p:spPr>
            <a:xfrm>
              <a:off x="4036823"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295" b="1" dirty="0">
                  <a:solidFill>
                    <a:schemeClr val="tx1"/>
                  </a:solidFill>
                  <a:latin typeface="helvetica" panose="020B0604020202020204" pitchFamily="34" charset="0"/>
                  <a:cs typeface="helvetica" panose="020B0604020202020204" pitchFamily="34" charset="0"/>
                </a:rPr>
                <a:t>_________</a:t>
              </a:r>
              <a:br>
                <a:rPr lang="de-DE" sz="1295" b="1" dirty="0">
                  <a:solidFill>
                    <a:schemeClr val="tx1"/>
                  </a:solidFill>
                  <a:latin typeface="helvetica" panose="020B0604020202020204" pitchFamily="34" charset="0"/>
                  <a:cs typeface="helvetica" panose="020B0604020202020204" pitchFamily="34" charset="0"/>
                </a:rPr>
              </a:br>
              <a:r>
                <a:rPr lang="de-DE" sz="1295" b="1" dirty="0">
                  <a:solidFill>
                    <a:schemeClr val="tx1"/>
                  </a:solidFill>
                  <a:latin typeface="helvetica" panose="020B0604020202020204" pitchFamily="34" charset="0"/>
                  <a:cs typeface="helvetica" panose="020B0604020202020204" pitchFamily="34" charset="0"/>
                </a:rPr>
                <a:t>_________</a:t>
              </a:r>
            </a:p>
            <a:p>
              <a:pPr algn="ctr"/>
              <a:endParaRPr lang="de-DE" sz="1295" b="1" dirty="0">
                <a:solidFill>
                  <a:schemeClr val="tx1"/>
                </a:solidFill>
                <a:latin typeface="helvetica" panose="020B0604020202020204" pitchFamily="34" charset="0"/>
                <a:cs typeface="helvetica" panose="020B0604020202020204" pitchFamily="34" charset="0"/>
              </a:endParaRPr>
            </a:p>
            <a:p>
              <a:pPr algn="ctr"/>
              <a:endParaRPr lang="de-DE" sz="1295" b="1" dirty="0">
                <a:solidFill>
                  <a:schemeClr val="tx1"/>
                </a:solidFill>
                <a:latin typeface="helvetica" panose="020B0604020202020204" pitchFamily="34" charset="0"/>
                <a:cs typeface="helvetica" panose="020B0604020202020204" pitchFamily="34" charset="0"/>
              </a:endParaRPr>
            </a:p>
            <a:p>
              <a:pPr algn="ctr"/>
              <a:r>
                <a:rPr lang="de-DE" sz="1187" dirty="0">
                  <a:solidFill>
                    <a:schemeClr val="tx1"/>
                  </a:solidFill>
                  <a:latin typeface="helvetica" panose="020B0604020202020204" pitchFamily="34" charset="0"/>
                  <a:cs typeface="helvetica" panose="020B0604020202020204" pitchFamily="34" charset="0"/>
                </a:rPr>
                <a:t>_________</a:t>
              </a:r>
              <a:br>
                <a:rPr lang="de-DE" sz="1187" dirty="0">
                  <a:solidFill>
                    <a:schemeClr val="tx1"/>
                  </a:solidFill>
                  <a:latin typeface="helvetica" panose="020B0604020202020204" pitchFamily="34" charset="0"/>
                  <a:cs typeface="helvetica" panose="020B0604020202020204" pitchFamily="34" charset="0"/>
                </a:rPr>
              </a:br>
              <a:r>
                <a:rPr lang="de-DE" sz="1187" dirty="0">
                  <a:solidFill>
                    <a:schemeClr val="tx1"/>
                  </a:solidFill>
                  <a:latin typeface="helvetica" panose="020B0604020202020204" pitchFamily="34" charset="0"/>
                  <a:cs typeface="helvetica" panose="020B0604020202020204" pitchFamily="34" charset="0"/>
                </a:rPr>
                <a:t>_________</a:t>
              </a:r>
            </a:p>
            <a:p>
              <a:pPr algn="ctr"/>
              <a:r>
                <a:rPr lang="de-DE" sz="1187" dirty="0">
                  <a:solidFill>
                    <a:schemeClr val="tx1"/>
                  </a:solidFill>
                  <a:latin typeface="helvetica" panose="020B0604020202020204" pitchFamily="34" charset="0"/>
                  <a:cs typeface="helvetica" panose="020B0604020202020204" pitchFamily="34" charset="0"/>
                </a:rPr>
                <a:t>_________</a:t>
              </a:r>
            </a:p>
          </p:txBody>
        </p:sp>
        <p:sp>
          <p:nvSpPr>
            <p:cNvPr id="24" name="Rechteck 23">
              <a:extLst>
                <a:ext uri="{FF2B5EF4-FFF2-40B4-BE49-F238E27FC236}">
                  <a16:creationId xmlns:a16="http://schemas.microsoft.com/office/drawing/2014/main" id="{BD76F88F-6FFB-F2BF-CAEC-0A5EFD1675ED}"/>
                </a:ext>
              </a:extLst>
            </p:cNvPr>
            <p:cNvSpPr>
              <a:spLocks noGrp="1" noRot="1" noMove="1" noResize="1" noEditPoints="1" noAdjustHandles="1" noChangeArrowheads="1" noChangeShapeType="1"/>
            </p:cNvSpPr>
            <p:nvPr/>
          </p:nvSpPr>
          <p:spPr>
            <a:xfrm>
              <a:off x="5109949"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295" b="1" dirty="0">
                  <a:solidFill>
                    <a:schemeClr val="tx1"/>
                  </a:solidFill>
                  <a:latin typeface="helvetica" panose="020B0604020202020204" pitchFamily="34" charset="0"/>
                  <a:cs typeface="helvetica" panose="020B0604020202020204" pitchFamily="34" charset="0"/>
                </a:rPr>
                <a:t>_________</a:t>
              </a:r>
              <a:br>
                <a:rPr lang="de-DE" sz="1295" b="1" dirty="0">
                  <a:solidFill>
                    <a:schemeClr val="tx1"/>
                  </a:solidFill>
                  <a:latin typeface="helvetica" panose="020B0604020202020204" pitchFamily="34" charset="0"/>
                  <a:cs typeface="helvetica" panose="020B0604020202020204" pitchFamily="34" charset="0"/>
                </a:rPr>
              </a:br>
              <a:r>
                <a:rPr lang="de-DE" sz="1295" b="1" dirty="0">
                  <a:solidFill>
                    <a:schemeClr val="tx1"/>
                  </a:solidFill>
                  <a:latin typeface="helvetica" panose="020B0604020202020204" pitchFamily="34" charset="0"/>
                  <a:cs typeface="helvetica" panose="020B0604020202020204" pitchFamily="34" charset="0"/>
                </a:rPr>
                <a:t>_________</a:t>
              </a:r>
            </a:p>
            <a:p>
              <a:pPr algn="ctr"/>
              <a:endParaRPr lang="de-DE" sz="1295" b="1" dirty="0">
                <a:solidFill>
                  <a:schemeClr val="tx1"/>
                </a:solidFill>
                <a:latin typeface="helvetica" panose="020B0604020202020204" pitchFamily="34" charset="0"/>
                <a:cs typeface="helvetica" panose="020B0604020202020204" pitchFamily="34" charset="0"/>
              </a:endParaRPr>
            </a:p>
            <a:p>
              <a:pPr algn="ctr"/>
              <a:endParaRPr lang="de-DE" sz="1295" b="1" dirty="0">
                <a:solidFill>
                  <a:schemeClr val="tx1"/>
                </a:solidFill>
                <a:latin typeface="helvetica" panose="020B0604020202020204" pitchFamily="34" charset="0"/>
                <a:cs typeface="helvetica" panose="020B0604020202020204" pitchFamily="34" charset="0"/>
              </a:endParaRPr>
            </a:p>
            <a:p>
              <a:pPr algn="ctr"/>
              <a:r>
                <a:rPr lang="de-DE" sz="1187" dirty="0">
                  <a:solidFill>
                    <a:schemeClr val="tx1"/>
                  </a:solidFill>
                  <a:latin typeface="helvetica" panose="020B0604020202020204" pitchFamily="34" charset="0"/>
                  <a:cs typeface="helvetica" panose="020B0604020202020204" pitchFamily="34" charset="0"/>
                </a:rPr>
                <a:t>_________</a:t>
              </a:r>
              <a:br>
                <a:rPr lang="de-DE" sz="1187" dirty="0">
                  <a:solidFill>
                    <a:schemeClr val="tx1"/>
                  </a:solidFill>
                  <a:latin typeface="helvetica" panose="020B0604020202020204" pitchFamily="34" charset="0"/>
                  <a:cs typeface="helvetica" panose="020B0604020202020204" pitchFamily="34" charset="0"/>
                </a:rPr>
              </a:br>
              <a:r>
                <a:rPr lang="de-DE" sz="1187" dirty="0">
                  <a:solidFill>
                    <a:schemeClr val="tx1"/>
                  </a:solidFill>
                  <a:latin typeface="helvetica" panose="020B0604020202020204" pitchFamily="34" charset="0"/>
                  <a:cs typeface="helvetica" panose="020B0604020202020204" pitchFamily="34" charset="0"/>
                </a:rPr>
                <a:t>_________</a:t>
              </a:r>
            </a:p>
            <a:p>
              <a:pPr algn="ctr"/>
              <a:r>
                <a:rPr lang="de-DE" sz="1187" dirty="0">
                  <a:solidFill>
                    <a:schemeClr val="tx1"/>
                  </a:solidFill>
                  <a:latin typeface="helvetica" panose="020B0604020202020204" pitchFamily="34" charset="0"/>
                  <a:cs typeface="helvetica" panose="020B0604020202020204" pitchFamily="34" charset="0"/>
                </a:rPr>
                <a:t>_________</a:t>
              </a:r>
            </a:p>
          </p:txBody>
        </p:sp>
        <p:sp>
          <p:nvSpPr>
            <p:cNvPr id="25" name="Rechteck 24">
              <a:extLst>
                <a:ext uri="{FF2B5EF4-FFF2-40B4-BE49-F238E27FC236}">
                  <a16:creationId xmlns:a16="http://schemas.microsoft.com/office/drawing/2014/main" id="{28A95678-B69B-70F2-BA31-8AD73A986A02}"/>
                </a:ext>
              </a:extLst>
            </p:cNvPr>
            <p:cNvSpPr>
              <a:spLocks noGrp="1" noRot="1" noMove="1" noResize="1" noEditPoints="1" noAdjustHandles="1" noChangeArrowheads="1" noChangeShapeType="1"/>
            </p:cNvSpPr>
            <p:nvPr/>
          </p:nvSpPr>
          <p:spPr>
            <a:xfrm>
              <a:off x="2963696" y="7307023"/>
              <a:ext cx="976865" cy="2030941"/>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295" b="1" dirty="0">
                  <a:solidFill>
                    <a:schemeClr val="tx1"/>
                  </a:solidFill>
                  <a:latin typeface="helvetica" panose="020B0604020202020204" pitchFamily="34" charset="0"/>
                  <a:cs typeface="helvetica" panose="020B0604020202020204" pitchFamily="34" charset="0"/>
                </a:rPr>
                <a:t>_________</a:t>
              </a:r>
              <a:br>
                <a:rPr lang="de-DE" sz="1295" b="1" dirty="0">
                  <a:solidFill>
                    <a:schemeClr val="tx1"/>
                  </a:solidFill>
                  <a:latin typeface="helvetica" panose="020B0604020202020204" pitchFamily="34" charset="0"/>
                  <a:cs typeface="helvetica" panose="020B0604020202020204" pitchFamily="34" charset="0"/>
                </a:rPr>
              </a:br>
              <a:r>
                <a:rPr lang="de-DE" sz="1295" b="1" dirty="0">
                  <a:solidFill>
                    <a:schemeClr val="tx1"/>
                  </a:solidFill>
                  <a:latin typeface="helvetica" panose="020B0604020202020204" pitchFamily="34" charset="0"/>
                  <a:cs typeface="helvetica" panose="020B0604020202020204" pitchFamily="34" charset="0"/>
                </a:rPr>
                <a:t>_________</a:t>
              </a:r>
            </a:p>
            <a:p>
              <a:pPr algn="ctr"/>
              <a:endParaRPr lang="de-DE" sz="1295" dirty="0">
                <a:solidFill>
                  <a:schemeClr val="tx1"/>
                </a:solidFill>
                <a:latin typeface="helvetica" panose="020B0604020202020204" pitchFamily="34" charset="0"/>
                <a:cs typeface="helvetica" panose="020B0604020202020204" pitchFamily="34" charset="0"/>
              </a:endParaRPr>
            </a:p>
            <a:p>
              <a:pPr algn="ctr"/>
              <a:endParaRPr lang="de-DE" sz="1295" dirty="0">
                <a:solidFill>
                  <a:schemeClr val="tx1"/>
                </a:solidFill>
                <a:latin typeface="helvetica" panose="020B0604020202020204" pitchFamily="34" charset="0"/>
                <a:cs typeface="helvetica" panose="020B0604020202020204" pitchFamily="34" charset="0"/>
              </a:endParaRPr>
            </a:p>
            <a:p>
              <a:pPr algn="ctr"/>
              <a:r>
                <a:rPr lang="de-DE" sz="1187" dirty="0">
                  <a:solidFill>
                    <a:schemeClr val="tx1"/>
                  </a:solidFill>
                  <a:latin typeface="helvetica" panose="020B0604020202020204" pitchFamily="34" charset="0"/>
                  <a:cs typeface="helvetica" panose="020B0604020202020204" pitchFamily="34" charset="0"/>
                </a:rPr>
                <a:t>_________</a:t>
              </a:r>
              <a:br>
                <a:rPr lang="de-DE" sz="1187" dirty="0">
                  <a:solidFill>
                    <a:schemeClr val="tx1"/>
                  </a:solidFill>
                  <a:latin typeface="helvetica" panose="020B0604020202020204" pitchFamily="34" charset="0"/>
                  <a:cs typeface="helvetica" panose="020B0604020202020204" pitchFamily="34" charset="0"/>
                </a:rPr>
              </a:br>
              <a:r>
                <a:rPr lang="de-DE" sz="1187" dirty="0">
                  <a:solidFill>
                    <a:schemeClr val="tx1"/>
                  </a:solidFill>
                  <a:latin typeface="helvetica" panose="020B0604020202020204" pitchFamily="34" charset="0"/>
                  <a:cs typeface="helvetica" panose="020B0604020202020204" pitchFamily="34" charset="0"/>
                </a:rPr>
                <a:t>_________</a:t>
              </a:r>
            </a:p>
            <a:p>
              <a:pPr algn="ctr"/>
              <a:r>
                <a:rPr lang="de-DE" sz="1187" dirty="0">
                  <a:solidFill>
                    <a:schemeClr val="tx1"/>
                  </a:solidFill>
                  <a:latin typeface="helvetica" panose="020B0604020202020204" pitchFamily="34" charset="0"/>
                  <a:cs typeface="helvetica" panose="020B0604020202020204" pitchFamily="34" charset="0"/>
                </a:rPr>
                <a:t>_________</a:t>
              </a:r>
            </a:p>
          </p:txBody>
        </p:sp>
      </p:grpSp>
      <p:sp>
        <p:nvSpPr>
          <p:cNvPr id="16" name="Rechteck 15">
            <a:extLst>
              <a:ext uri="{FF2B5EF4-FFF2-40B4-BE49-F238E27FC236}">
                <a16:creationId xmlns:a16="http://schemas.microsoft.com/office/drawing/2014/main" id="{FBB10F91-232C-7E30-3E54-AADEBFD025A9}"/>
              </a:ext>
            </a:extLst>
          </p:cNvPr>
          <p:cNvSpPr>
            <a:spLocks/>
          </p:cNvSpPr>
          <p:nvPr/>
        </p:nvSpPr>
        <p:spPr>
          <a:xfrm>
            <a:off x="2904982" y="4176606"/>
            <a:ext cx="1721246" cy="116930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295" b="1" dirty="0">
                <a:solidFill>
                  <a:schemeClr val="tx1"/>
                </a:solidFill>
                <a:latin typeface="helvetica" panose="020B0604020202020204" pitchFamily="34" charset="0"/>
                <a:cs typeface="helvetica" panose="020B0604020202020204" pitchFamily="34" charset="0"/>
              </a:rPr>
              <a:t>Passive Anlagestrategien</a:t>
            </a:r>
          </a:p>
        </p:txBody>
      </p:sp>
      <p:sp>
        <p:nvSpPr>
          <p:cNvPr id="26" name="Rechteck 25">
            <a:extLst>
              <a:ext uri="{FF2B5EF4-FFF2-40B4-BE49-F238E27FC236}">
                <a16:creationId xmlns:a16="http://schemas.microsoft.com/office/drawing/2014/main" id="{6BEB3A3E-00C2-AB26-3E69-EF6126725053}"/>
              </a:ext>
            </a:extLst>
          </p:cNvPr>
          <p:cNvSpPr>
            <a:spLocks/>
          </p:cNvSpPr>
          <p:nvPr/>
        </p:nvSpPr>
        <p:spPr>
          <a:xfrm>
            <a:off x="926633" y="4176606"/>
            <a:ext cx="1721246" cy="116930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295" b="1" dirty="0">
                <a:solidFill>
                  <a:schemeClr val="tx1"/>
                </a:solidFill>
                <a:latin typeface="helvetica" panose="020B0604020202020204" pitchFamily="34" charset="0"/>
                <a:cs typeface="helvetica" panose="020B0604020202020204" pitchFamily="34" charset="0"/>
              </a:rPr>
              <a:t>_______________</a:t>
            </a:r>
          </a:p>
          <a:p>
            <a:pPr algn="ctr"/>
            <a:endParaRPr lang="de-DE" sz="1295" dirty="0">
              <a:solidFill>
                <a:schemeClr val="tx1"/>
              </a:solidFill>
              <a:latin typeface="helvetica" panose="020B0604020202020204" pitchFamily="34" charset="0"/>
              <a:cs typeface="helvetica" panose="020B0604020202020204" pitchFamily="34" charset="0"/>
            </a:endParaRPr>
          </a:p>
          <a:p>
            <a:pPr algn="ctr"/>
            <a:r>
              <a:rPr lang="de-DE" sz="1187" dirty="0">
                <a:solidFill>
                  <a:schemeClr val="tx1"/>
                </a:solidFill>
                <a:latin typeface="helvetica" panose="020B0604020202020204" pitchFamily="34" charset="0"/>
                <a:cs typeface="helvetica" panose="020B0604020202020204" pitchFamily="34" charset="0"/>
              </a:rPr>
              <a:t>Versuch der direkten Einflussnahme</a:t>
            </a:r>
          </a:p>
        </p:txBody>
      </p:sp>
      <p:sp>
        <p:nvSpPr>
          <p:cNvPr id="27" name="Rechteck 26">
            <a:extLst>
              <a:ext uri="{FF2B5EF4-FFF2-40B4-BE49-F238E27FC236}">
                <a16:creationId xmlns:a16="http://schemas.microsoft.com/office/drawing/2014/main" id="{9AAAFF45-6281-4353-452E-FF822C160DCA}"/>
              </a:ext>
            </a:extLst>
          </p:cNvPr>
          <p:cNvSpPr>
            <a:spLocks noGrp="1" noRot="1" noMove="1" noResize="1" noEditPoints="1" noAdjustHandles="1" noChangeArrowheads="1" noChangeShapeType="1"/>
          </p:cNvSpPr>
          <p:nvPr/>
        </p:nvSpPr>
        <p:spPr>
          <a:xfrm>
            <a:off x="924699" y="2609768"/>
            <a:ext cx="5678679" cy="104101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8856" tIns="194279" rIns="38856" bIns="38856" rtlCol="0" anchor="t"/>
          <a:lstStyle/>
          <a:p>
            <a:pPr algn="ctr"/>
            <a:r>
              <a:rPr lang="de-DE" sz="1511" b="1" dirty="0">
                <a:solidFill>
                  <a:schemeClr val="tx1"/>
                </a:solidFill>
                <a:latin typeface="helvetica" panose="020B0604020202020204" pitchFamily="34" charset="0"/>
                <a:cs typeface="helvetica" panose="020B0604020202020204" pitchFamily="34" charset="0"/>
              </a:rPr>
              <a:t>Nachhaltiges Investieren nach </a:t>
            </a:r>
            <a:r>
              <a:rPr lang="de-DE" sz="1511" b="1" dirty="0">
                <a:solidFill>
                  <a:schemeClr val="tx1"/>
                </a:solidFill>
                <a:highlight>
                  <a:srgbClr val="D3F4AE"/>
                </a:highlight>
                <a:latin typeface="helvetica" panose="020B0604020202020204" pitchFamily="34" charset="0"/>
                <a:cs typeface="helvetica" panose="020B0604020202020204" pitchFamily="34" charset="0"/>
              </a:rPr>
              <a:t>ESG</a:t>
            </a:r>
            <a:r>
              <a:rPr lang="de-DE" sz="1511" b="1" dirty="0">
                <a:solidFill>
                  <a:schemeClr val="tx1"/>
                </a:solidFill>
                <a:latin typeface="helvetica" panose="020B0604020202020204" pitchFamily="34" charset="0"/>
                <a:cs typeface="helvetica" panose="020B0604020202020204" pitchFamily="34" charset="0"/>
              </a:rPr>
              <a:t>-Kriterien</a:t>
            </a:r>
          </a:p>
          <a:p>
            <a:pPr algn="ctr"/>
            <a:endParaRPr lang="de-DE" sz="1295" dirty="0">
              <a:solidFill>
                <a:schemeClr val="tx1"/>
              </a:solidFill>
              <a:latin typeface="helvetica" panose="020B0604020202020204" pitchFamily="34" charset="0"/>
              <a:cs typeface="helvetica" panose="020B0604020202020204" pitchFamily="34" charset="0"/>
            </a:endParaRPr>
          </a:p>
          <a:p>
            <a:pPr algn="ctr"/>
            <a:r>
              <a:rPr lang="de-DE" sz="1295" b="1" dirty="0">
                <a:solidFill>
                  <a:schemeClr val="tx1"/>
                </a:solidFill>
                <a:highlight>
                  <a:srgbClr val="D3F4AE"/>
                </a:highlight>
                <a:latin typeface="helvetica" panose="020B0604020202020204" pitchFamily="34" charset="0"/>
                <a:cs typeface="helvetica" panose="020B0604020202020204" pitchFamily="34" charset="0"/>
              </a:rPr>
              <a:t>E</a:t>
            </a:r>
            <a:r>
              <a:rPr lang="de-DE" sz="1295" b="1" dirty="0">
                <a:solidFill>
                  <a:schemeClr val="tx1"/>
                </a:solidFill>
                <a:latin typeface="helvetica" panose="020B0604020202020204" pitchFamily="34" charset="0"/>
                <a:cs typeface="helvetica" panose="020B0604020202020204" pitchFamily="34" charset="0"/>
              </a:rPr>
              <a:t>__________ | </a:t>
            </a:r>
            <a:r>
              <a:rPr lang="de-DE" sz="1295" b="1" dirty="0">
                <a:solidFill>
                  <a:schemeClr val="tx1"/>
                </a:solidFill>
                <a:highlight>
                  <a:srgbClr val="D3F4AE"/>
                </a:highlight>
                <a:latin typeface="helvetica" panose="020B0604020202020204" pitchFamily="34" charset="0"/>
                <a:cs typeface="helvetica" panose="020B0604020202020204" pitchFamily="34" charset="0"/>
              </a:rPr>
              <a:t>S</a:t>
            </a:r>
            <a:r>
              <a:rPr lang="de-DE" sz="1295" b="1" dirty="0">
                <a:solidFill>
                  <a:schemeClr val="tx1"/>
                </a:solidFill>
                <a:latin typeface="helvetica" panose="020B0604020202020204" pitchFamily="34" charset="0"/>
                <a:cs typeface="helvetica" panose="020B0604020202020204" pitchFamily="34" charset="0"/>
              </a:rPr>
              <a:t>_____ | </a:t>
            </a:r>
            <a:r>
              <a:rPr lang="de-DE" sz="1295" b="1" dirty="0">
                <a:solidFill>
                  <a:schemeClr val="tx1"/>
                </a:solidFill>
                <a:highlight>
                  <a:srgbClr val="D3F4AE"/>
                </a:highlight>
                <a:latin typeface="helvetica" panose="020B0604020202020204" pitchFamily="34" charset="0"/>
                <a:cs typeface="helvetica" panose="020B0604020202020204" pitchFamily="34" charset="0"/>
              </a:rPr>
              <a:t>G</a:t>
            </a:r>
            <a:r>
              <a:rPr lang="de-DE" sz="1295" b="1" dirty="0">
                <a:solidFill>
                  <a:schemeClr val="tx1"/>
                </a:solidFill>
                <a:latin typeface="helvetica" panose="020B0604020202020204" pitchFamily="34" charset="0"/>
                <a:cs typeface="helvetica" panose="020B0604020202020204" pitchFamily="34" charset="0"/>
              </a:rPr>
              <a:t>_________</a:t>
            </a:r>
            <a:endParaRPr lang="de-DE" sz="1295" dirty="0">
              <a:solidFill>
                <a:schemeClr val="tx1"/>
              </a:solidFill>
              <a:latin typeface="helvetica" panose="020B0604020202020204" pitchFamily="34" charset="0"/>
              <a:cs typeface="helvetica" panose="020B0604020202020204" pitchFamily="34" charset="0"/>
            </a:endParaRPr>
          </a:p>
        </p:txBody>
      </p:sp>
      <p:cxnSp>
        <p:nvCxnSpPr>
          <p:cNvPr id="58" name="Gerader Verbinder 57">
            <a:extLst>
              <a:ext uri="{FF2B5EF4-FFF2-40B4-BE49-F238E27FC236}">
                <a16:creationId xmlns:a16="http://schemas.microsoft.com/office/drawing/2014/main" id="{F1D0929D-9F8D-D3EC-8CC8-04EC926170B8}"/>
              </a:ext>
            </a:extLst>
          </p:cNvPr>
          <p:cNvCxnSpPr>
            <a:cxnSpLocks noGrp="1" noRot="1" noMove="1" noResize="1" noEditPoints="1" noAdjustHandles="1" noChangeArrowheads="1" noChangeShapeType="1"/>
            <a:stCxn id="17" idx="3"/>
            <a:endCxn id="18" idx="1"/>
          </p:cNvCxnSpPr>
          <p:nvPr/>
        </p:nvCxnSpPr>
        <p:spPr>
          <a:xfrm>
            <a:off x="3702683" y="6456375"/>
            <a:ext cx="182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r Verbinder 32">
            <a:extLst>
              <a:ext uri="{FF2B5EF4-FFF2-40B4-BE49-F238E27FC236}">
                <a16:creationId xmlns:a16="http://schemas.microsoft.com/office/drawing/2014/main" id="{1FF31205-A686-7166-A24C-961ECB0E0A4D}"/>
              </a:ext>
            </a:extLst>
          </p:cNvPr>
          <p:cNvCxnSpPr>
            <a:cxnSpLocks noGrp="1" noRot="1" noMove="1" noResize="1" noEditPoints="1" noAdjustHandles="1" noChangeArrowheads="1" noChangeShapeType="1"/>
            <a:stCxn id="27" idx="2"/>
          </p:cNvCxnSpPr>
          <p:nvPr/>
        </p:nvCxnSpPr>
        <p:spPr>
          <a:xfrm flipH="1">
            <a:off x="3764037" y="3650786"/>
            <a:ext cx="2" cy="521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A0641811-E22C-611E-C8C8-066C14788396}"/>
              </a:ext>
            </a:extLst>
          </p:cNvPr>
          <p:cNvCxnSpPr>
            <a:cxnSpLocks noGrp="1" noRot="1" noMove="1" noResize="1" noEditPoints="1" noAdjustHandles="1" noChangeArrowheads="1" noChangeShapeType="1"/>
          </p:cNvCxnSpPr>
          <p:nvPr/>
        </p:nvCxnSpPr>
        <p:spPr>
          <a:xfrm flipH="1">
            <a:off x="1787254" y="3650788"/>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7E97AD21-FA6C-EAB9-BFED-F1B773FD6CD7}"/>
              </a:ext>
            </a:extLst>
          </p:cNvPr>
          <p:cNvCxnSpPr>
            <a:cxnSpLocks noGrp="1" noRot="1" noMove="1" noResize="1" noEditPoints="1" noAdjustHandles="1" noChangeArrowheads="1" noChangeShapeType="1"/>
          </p:cNvCxnSpPr>
          <p:nvPr/>
        </p:nvCxnSpPr>
        <p:spPr>
          <a:xfrm flipH="1">
            <a:off x="3227406" y="534590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8F81557D-4C92-AC07-BA5A-6D4AD0F00619}"/>
              </a:ext>
            </a:extLst>
          </p:cNvPr>
          <p:cNvCxnSpPr>
            <a:cxnSpLocks noGrp="1" noRot="1" noMove="1" noResize="1" noEditPoints="1" noAdjustHandles="1" noChangeArrowheads="1" noChangeShapeType="1"/>
          </p:cNvCxnSpPr>
          <p:nvPr/>
        </p:nvCxnSpPr>
        <p:spPr>
          <a:xfrm flipH="1">
            <a:off x="1442209" y="704102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1CE1143B-F0BE-71DC-3EAB-D275E943875F}"/>
              </a:ext>
            </a:extLst>
          </p:cNvPr>
          <p:cNvCxnSpPr>
            <a:cxnSpLocks noGrp="1" noRot="1" noMove="1" noResize="1" noEditPoints="1" noAdjustHandles="1" noChangeArrowheads="1" noChangeShapeType="1"/>
          </p:cNvCxnSpPr>
          <p:nvPr/>
        </p:nvCxnSpPr>
        <p:spPr>
          <a:xfrm flipH="1">
            <a:off x="2635811" y="704102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40DD631B-D33F-18E7-D46E-DBDAD47B37E6}"/>
              </a:ext>
            </a:extLst>
          </p:cNvPr>
          <p:cNvCxnSpPr>
            <a:cxnSpLocks noGrp="1" noRot="1" noMove="1" noResize="1" noEditPoints="1" noAdjustHandles="1" noChangeArrowheads="1" noChangeShapeType="1"/>
          </p:cNvCxnSpPr>
          <p:nvPr/>
        </p:nvCxnSpPr>
        <p:spPr>
          <a:xfrm flipH="1">
            <a:off x="4947972" y="704102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3495998C-6AD1-9741-2324-E1F4DB48609B}"/>
              </a:ext>
            </a:extLst>
          </p:cNvPr>
          <p:cNvCxnSpPr>
            <a:cxnSpLocks noGrp="1" noRot="1" noMove="1" noResize="1" noEditPoints="1" noAdjustHandles="1" noChangeArrowheads="1" noChangeShapeType="1"/>
          </p:cNvCxnSpPr>
          <p:nvPr/>
        </p:nvCxnSpPr>
        <p:spPr>
          <a:xfrm flipH="1">
            <a:off x="6106226" y="704102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FFE90186-1E56-3DA3-B3B0-2EB11B84B99B}"/>
              </a:ext>
            </a:extLst>
          </p:cNvPr>
          <p:cNvCxnSpPr>
            <a:cxnSpLocks noGrp="1" noRot="1" noMove="1" noResize="1" noEditPoints="1" noAdjustHandles="1" noChangeArrowheads="1" noChangeShapeType="1"/>
          </p:cNvCxnSpPr>
          <p:nvPr/>
        </p:nvCxnSpPr>
        <p:spPr>
          <a:xfrm>
            <a:off x="3789718" y="6456375"/>
            <a:ext cx="0" cy="11030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Grafik 10" descr="Ein Bild, das Logo enthält.&#10;&#10;Automatisch generierte Beschreibung">
            <a:extLst>
              <a:ext uri="{FF2B5EF4-FFF2-40B4-BE49-F238E27FC236}">
                <a16:creationId xmlns:a16="http://schemas.microsoft.com/office/drawing/2014/main" id="{F2957E7D-C2BD-60CC-17F0-9F546922DEDA}"/>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1585995" y="4037896"/>
            <a:ext cx="403725" cy="277420"/>
          </a:xfrm>
          <a:prstGeom prst="rect">
            <a:avLst/>
          </a:prstGeom>
        </p:spPr>
      </p:pic>
      <p:pic>
        <p:nvPicPr>
          <p:cNvPr id="12" name="Grafik 11" descr="Ein Bild, das Logo enthält.&#10;&#10;Automatisch generierte Beschreibung">
            <a:extLst>
              <a:ext uri="{FF2B5EF4-FFF2-40B4-BE49-F238E27FC236}">
                <a16:creationId xmlns:a16="http://schemas.microsoft.com/office/drawing/2014/main" id="{BC2D2082-851D-7A67-26CA-903734D001DE}"/>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563742" y="4037894"/>
            <a:ext cx="403725" cy="277420"/>
          </a:xfrm>
          <a:prstGeom prst="rect">
            <a:avLst/>
          </a:prstGeom>
        </p:spPr>
      </p:pic>
      <p:cxnSp>
        <p:nvCxnSpPr>
          <p:cNvPr id="42" name="Gerader Verbinder 41">
            <a:extLst>
              <a:ext uri="{FF2B5EF4-FFF2-40B4-BE49-F238E27FC236}">
                <a16:creationId xmlns:a16="http://schemas.microsoft.com/office/drawing/2014/main" id="{47CCBF01-81F8-4C35-BCE6-6E7BE7B533FB}"/>
              </a:ext>
            </a:extLst>
          </p:cNvPr>
          <p:cNvCxnSpPr>
            <a:cxnSpLocks noGrp="1" noRot="1" noMove="1" noResize="1" noEditPoints="1" noAdjustHandles="1" noChangeArrowheads="1" noChangeShapeType="1"/>
          </p:cNvCxnSpPr>
          <p:nvPr/>
        </p:nvCxnSpPr>
        <p:spPr>
          <a:xfrm flipH="1">
            <a:off x="4294419" y="5345905"/>
            <a:ext cx="2" cy="52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2" name="Grafik 21" descr="Ein Bild, das Logo enthält.&#10;&#10;Automatisch generierte Beschreibung">
            <a:extLst>
              <a:ext uri="{FF2B5EF4-FFF2-40B4-BE49-F238E27FC236}">
                <a16:creationId xmlns:a16="http://schemas.microsoft.com/office/drawing/2014/main" id="{9979E4CD-031B-3811-48F5-05B50B3CC212}"/>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1280044" y="7424031"/>
            <a:ext cx="403725" cy="277420"/>
          </a:xfrm>
          <a:prstGeom prst="rect">
            <a:avLst/>
          </a:prstGeom>
        </p:spPr>
      </p:pic>
      <p:pic>
        <p:nvPicPr>
          <p:cNvPr id="28" name="Grafik 27" descr="Ein Bild, das Logo enthält.&#10;&#10;Automatisch generierte Beschreibung">
            <a:extLst>
              <a:ext uri="{FF2B5EF4-FFF2-40B4-BE49-F238E27FC236}">
                <a16:creationId xmlns:a16="http://schemas.microsoft.com/office/drawing/2014/main" id="{CF403880-E230-EA9C-81ED-3D4528746C5A}"/>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2438299" y="7424031"/>
            <a:ext cx="403725" cy="277420"/>
          </a:xfrm>
          <a:prstGeom prst="rect">
            <a:avLst/>
          </a:prstGeom>
        </p:spPr>
      </p:pic>
      <p:pic>
        <p:nvPicPr>
          <p:cNvPr id="29" name="Grafik 28" descr="Ein Bild, das Logo enthält.&#10;&#10;Automatisch generierte Beschreibung">
            <a:extLst>
              <a:ext uri="{FF2B5EF4-FFF2-40B4-BE49-F238E27FC236}">
                <a16:creationId xmlns:a16="http://schemas.microsoft.com/office/drawing/2014/main" id="{9846DB1A-D0FA-14F0-E75E-A5BAAAB8D893}"/>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587857" y="7424032"/>
            <a:ext cx="403725" cy="277420"/>
          </a:xfrm>
          <a:prstGeom prst="rect">
            <a:avLst/>
          </a:prstGeom>
        </p:spPr>
      </p:pic>
      <p:pic>
        <p:nvPicPr>
          <p:cNvPr id="30" name="Grafik 29" descr="Ein Bild, das Logo enthält.&#10;&#10;Automatisch generierte Beschreibung">
            <a:extLst>
              <a:ext uri="{FF2B5EF4-FFF2-40B4-BE49-F238E27FC236}">
                <a16:creationId xmlns:a16="http://schemas.microsoft.com/office/drawing/2014/main" id="{67FD7C0F-1E79-096C-1A56-B7A3BA17B4CF}"/>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46111" y="7424030"/>
            <a:ext cx="403725" cy="277420"/>
          </a:xfrm>
          <a:prstGeom prst="rect">
            <a:avLst/>
          </a:prstGeom>
        </p:spPr>
      </p:pic>
      <p:pic>
        <p:nvPicPr>
          <p:cNvPr id="31" name="Grafik 30" descr="Ein Bild, das Logo enthält.&#10;&#10;Automatisch generierte Beschreibung">
            <a:extLst>
              <a:ext uri="{FF2B5EF4-FFF2-40B4-BE49-F238E27FC236}">
                <a16:creationId xmlns:a16="http://schemas.microsoft.com/office/drawing/2014/main" id="{E48ED954-9101-D0F2-ACB5-F1C5DF198D6B}"/>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904364" y="7424031"/>
            <a:ext cx="403725" cy="277420"/>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B0185646-CC2C-C19B-A31D-49EE3B973DC7}"/>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092558" y="5728910"/>
            <a:ext cx="403725" cy="277420"/>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1DA7F24B-7461-35EA-A1AB-92731224A840}"/>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3025544" y="5728910"/>
            <a:ext cx="403725" cy="277420"/>
          </a:xfrm>
          <a:prstGeom prst="rect">
            <a:avLst/>
          </a:prstGeom>
        </p:spPr>
      </p:pic>
      <p:sp>
        <p:nvSpPr>
          <p:cNvPr id="62" name="Freihandform: Form 61">
            <a:extLst>
              <a:ext uri="{FF2B5EF4-FFF2-40B4-BE49-F238E27FC236}">
                <a16:creationId xmlns:a16="http://schemas.microsoft.com/office/drawing/2014/main" id="{5A7C2217-D340-5647-F6D5-D8AC91CA703D}"/>
              </a:ext>
            </a:extLst>
          </p:cNvPr>
          <p:cNvSpPr>
            <a:spLocks noGrp="1" noRot="1" noMove="1" noResize="1" noEditPoints="1" noAdjustHandles="1" noChangeArrowheads="1" noChangeShapeType="1"/>
          </p:cNvSpPr>
          <p:nvPr/>
        </p:nvSpPr>
        <p:spPr>
          <a:xfrm>
            <a:off x="827595" y="1053762"/>
            <a:ext cx="5928460" cy="1249090"/>
          </a:xfrm>
          <a:custGeom>
            <a:avLst/>
            <a:gdLst>
              <a:gd name="connsiteX0" fmla="*/ 0 w 3463178"/>
              <a:gd name="connsiteY0" fmla="*/ 0 h 985605"/>
              <a:gd name="connsiteX1" fmla="*/ 3463178 w 3463178"/>
              <a:gd name="connsiteY1" fmla="*/ 0 h 985605"/>
              <a:gd name="connsiteX2" fmla="*/ 3400327 w 3463178"/>
              <a:gd name="connsiteY2" fmla="*/ 102922 h 985605"/>
              <a:gd name="connsiteX3" fmla="*/ 1731589 w 3463178"/>
              <a:gd name="connsiteY3" fmla="*/ 985605 h 985605"/>
              <a:gd name="connsiteX4" fmla="*/ 62851 w 3463178"/>
              <a:gd name="connsiteY4" fmla="*/ 102922 h 985605"/>
              <a:gd name="connsiteX5" fmla="*/ 0 w 3463178"/>
              <a:gd name="connsiteY5" fmla="*/ 0 h 98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3178" h="985605">
                <a:moveTo>
                  <a:pt x="0" y="0"/>
                </a:moveTo>
                <a:lnTo>
                  <a:pt x="3463178" y="0"/>
                </a:lnTo>
                <a:lnTo>
                  <a:pt x="3400327" y="102922"/>
                </a:lnTo>
                <a:cubicBezTo>
                  <a:pt x="3038679" y="635470"/>
                  <a:pt x="2426235" y="985605"/>
                  <a:pt x="1731589" y="985605"/>
                </a:cubicBezTo>
                <a:cubicBezTo>
                  <a:pt x="1036943" y="985605"/>
                  <a:pt x="424499" y="635470"/>
                  <a:pt x="62851" y="102922"/>
                </a:cubicBezTo>
                <a:lnTo>
                  <a:pt x="0" y="0"/>
                </a:lnTo>
                <a:close/>
              </a:path>
            </a:pathLst>
          </a:custGeom>
          <a:solidFill>
            <a:srgbClr val="95C46C"/>
          </a:solidFill>
          <a:ln>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8694" tIns="49347" rIns="98694" bIns="49347" numCol="1" spcCol="0" rtlCol="0" fromWordArt="0" anchor="t" anchorCtr="0" forceAA="0" compatLnSpc="1">
            <a:prstTxWarp prst="textNoShape">
              <a:avLst/>
            </a:prstTxWarp>
            <a:noAutofit/>
          </a:bodyPr>
          <a:lstStyle/>
          <a:p>
            <a:pPr algn="ctr"/>
            <a:endParaRPr lang="de-DE" sz="1727">
              <a:solidFill>
                <a:srgbClr val="FFFFFF"/>
              </a:solidFill>
              <a:latin typeface="Inter" panose="020B0502030000000004" pitchFamily="34" charset="0"/>
              <a:ea typeface="Inter" panose="020B0502030000000004" pitchFamily="34" charset="0"/>
              <a:cs typeface="Inter" panose="020B0502030000000004" pitchFamily="34" charset="0"/>
            </a:endParaRPr>
          </a:p>
        </p:txBody>
      </p:sp>
      <p:sp>
        <p:nvSpPr>
          <p:cNvPr id="63" name="Textfeld 62">
            <a:extLst>
              <a:ext uri="{FF2B5EF4-FFF2-40B4-BE49-F238E27FC236}">
                <a16:creationId xmlns:a16="http://schemas.microsoft.com/office/drawing/2014/main" id="{7AC1EEDE-67AF-4FAF-70DB-617D72194E88}"/>
              </a:ext>
            </a:extLst>
          </p:cNvPr>
          <p:cNvSpPr txBox="1">
            <a:spLocks noGrp="1" noRot="1" noMove="1" noResize="1" noEditPoints="1" noAdjustHandles="1" noChangeArrowheads="1" noChangeShapeType="1"/>
          </p:cNvSpPr>
          <p:nvPr/>
        </p:nvSpPr>
        <p:spPr>
          <a:xfrm>
            <a:off x="1928365" y="1163232"/>
            <a:ext cx="3914175" cy="1068754"/>
          </a:xfrm>
          <a:prstGeom prst="rect">
            <a:avLst/>
          </a:prstGeom>
          <a:noFill/>
        </p:spPr>
        <p:txBody>
          <a:bodyPr wrap="square" rtlCol="0">
            <a:spAutoFit/>
          </a:bodyPr>
          <a:lstStyle/>
          <a:p>
            <a:pPr algn="ctr"/>
            <a:r>
              <a:rPr lang="de-DE" sz="2115" b="1" dirty="0">
                <a:solidFill>
                  <a:srgbClr val="FFFFFF"/>
                </a:solidFill>
                <a:latin typeface="Helvetica" panose="020B0604020202020204" pitchFamily="34" charset="0"/>
                <a:ea typeface="Inter" panose="020B0502030000000004" pitchFamily="34" charset="0"/>
                <a:cs typeface="Helvetica" panose="020B0604020202020204" pitchFamily="34" charset="0"/>
              </a:rPr>
              <a:t>Investmentstrategien</a:t>
            </a:r>
            <a:br>
              <a:rPr lang="de-DE" sz="2115" b="1" dirty="0">
                <a:solidFill>
                  <a:srgbClr val="FFFFFF"/>
                </a:solidFill>
                <a:latin typeface="Helvetica" panose="020B0604020202020204" pitchFamily="34" charset="0"/>
                <a:ea typeface="Inter" panose="020B0502030000000004" pitchFamily="34" charset="0"/>
                <a:cs typeface="Helvetica" panose="020B0604020202020204" pitchFamily="34" charset="0"/>
              </a:rPr>
            </a:br>
            <a:r>
              <a:rPr lang="de-DE" sz="2115" b="1" dirty="0">
                <a:solidFill>
                  <a:srgbClr val="FFFFFF"/>
                </a:solidFill>
                <a:latin typeface="Helvetica" panose="020B0604020202020204" pitchFamily="34" charset="0"/>
                <a:ea typeface="Inter" panose="020B0502030000000004" pitchFamily="34" charset="0"/>
                <a:cs typeface="Helvetica" panose="020B0604020202020204" pitchFamily="34" charset="0"/>
              </a:rPr>
              <a:t>bei der nachhaltigen Geldanlage</a:t>
            </a:r>
          </a:p>
        </p:txBody>
      </p:sp>
      <p:sp>
        <p:nvSpPr>
          <p:cNvPr id="66" name="Ellipse 65">
            <a:extLst>
              <a:ext uri="{FF2B5EF4-FFF2-40B4-BE49-F238E27FC236}">
                <a16:creationId xmlns:a16="http://schemas.microsoft.com/office/drawing/2014/main" id="{35C45181-6710-478D-DD78-37C8CB4067ED}"/>
              </a:ext>
            </a:extLst>
          </p:cNvPr>
          <p:cNvSpPr>
            <a:spLocks noChangeAspect="1"/>
          </p:cNvSpPr>
          <p:nvPr/>
        </p:nvSpPr>
        <p:spPr>
          <a:xfrm>
            <a:off x="-3101206" y="7522421"/>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1</a:t>
            </a:r>
          </a:p>
        </p:txBody>
      </p:sp>
      <p:sp>
        <p:nvSpPr>
          <p:cNvPr id="67" name="Ellipse 66">
            <a:extLst>
              <a:ext uri="{FF2B5EF4-FFF2-40B4-BE49-F238E27FC236}">
                <a16:creationId xmlns:a16="http://schemas.microsoft.com/office/drawing/2014/main" id="{FF9B3E48-A4B5-F420-DA1A-2C8825C1FCAE}"/>
              </a:ext>
            </a:extLst>
          </p:cNvPr>
          <p:cNvSpPr>
            <a:spLocks noChangeAspect="1"/>
          </p:cNvSpPr>
          <p:nvPr/>
        </p:nvSpPr>
        <p:spPr>
          <a:xfrm>
            <a:off x="-2338961" y="7522421"/>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2</a:t>
            </a:r>
          </a:p>
        </p:txBody>
      </p:sp>
      <p:sp>
        <p:nvSpPr>
          <p:cNvPr id="68" name="Ellipse 67">
            <a:extLst>
              <a:ext uri="{FF2B5EF4-FFF2-40B4-BE49-F238E27FC236}">
                <a16:creationId xmlns:a16="http://schemas.microsoft.com/office/drawing/2014/main" id="{8AF88BAB-4447-C4F3-E589-EEF8650EF26D}"/>
              </a:ext>
            </a:extLst>
          </p:cNvPr>
          <p:cNvSpPr>
            <a:spLocks noChangeAspect="1"/>
          </p:cNvSpPr>
          <p:nvPr/>
        </p:nvSpPr>
        <p:spPr>
          <a:xfrm>
            <a:off x="-1582252" y="7522421"/>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3</a:t>
            </a:r>
          </a:p>
        </p:txBody>
      </p:sp>
      <p:sp>
        <p:nvSpPr>
          <p:cNvPr id="69" name="Ellipse 68">
            <a:extLst>
              <a:ext uri="{FF2B5EF4-FFF2-40B4-BE49-F238E27FC236}">
                <a16:creationId xmlns:a16="http://schemas.microsoft.com/office/drawing/2014/main" id="{F6087B4E-617C-70EA-BA60-2EB18E396C77}"/>
              </a:ext>
            </a:extLst>
          </p:cNvPr>
          <p:cNvSpPr>
            <a:spLocks noChangeAspect="1"/>
          </p:cNvSpPr>
          <p:nvPr/>
        </p:nvSpPr>
        <p:spPr>
          <a:xfrm>
            <a:off x="-3101206" y="8302219"/>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4</a:t>
            </a:r>
          </a:p>
        </p:txBody>
      </p:sp>
      <p:sp>
        <p:nvSpPr>
          <p:cNvPr id="70" name="Ellipse 69">
            <a:extLst>
              <a:ext uri="{FF2B5EF4-FFF2-40B4-BE49-F238E27FC236}">
                <a16:creationId xmlns:a16="http://schemas.microsoft.com/office/drawing/2014/main" id="{2FFF185A-81BA-E9B2-1B18-F047EE4AB86B}"/>
              </a:ext>
            </a:extLst>
          </p:cNvPr>
          <p:cNvSpPr>
            <a:spLocks noChangeAspect="1"/>
          </p:cNvSpPr>
          <p:nvPr/>
        </p:nvSpPr>
        <p:spPr>
          <a:xfrm>
            <a:off x="-2338961" y="8302219"/>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5</a:t>
            </a:r>
          </a:p>
        </p:txBody>
      </p:sp>
      <p:sp>
        <p:nvSpPr>
          <p:cNvPr id="71" name="Ellipse 70">
            <a:extLst>
              <a:ext uri="{FF2B5EF4-FFF2-40B4-BE49-F238E27FC236}">
                <a16:creationId xmlns:a16="http://schemas.microsoft.com/office/drawing/2014/main" id="{2C878DC1-B70C-4DA3-6512-218295A54320}"/>
              </a:ext>
            </a:extLst>
          </p:cNvPr>
          <p:cNvSpPr>
            <a:spLocks noChangeAspect="1"/>
          </p:cNvSpPr>
          <p:nvPr/>
        </p:nvSpPr>
        <p:spPr>
          <a:xfrm>
            <a:off x="-1582252" y="8302219"/>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6</a:t>
            </a:r>
          </a:p>
        </p:txBody>
      </p:sp>
      <p:sp>
        <p:nvSpPr>
          <p:cNvPr id="72" name="Ellipse 71">
            <a:extLst>
              <a:ext uri="{FF2B5EF4-FFF2-40B4-BE49-F238E27FC236}">
                <a16:creationId xmlns:a16="http://schemas.microsoft.com/office/drawing/2014/main" id="{B908160E-17A6-BED9-5300-E259B5D6F619}"/>
              </a:ext>
            </a:extLst>
          </p:cNvPr>
          <p:cNvSpPr>
            <a:spLocks noChangeAspect="1"/>
          </p:cNvSpPr>
          <p:nvPr/>
        </p:nvSpPr>
        <p:spPr>
          <a:xfrm>
            <a:off x="-3101206" y="9080607"/>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7</a:t>
            </a:r>
          </a:p>
        </p:txBody>
      </p:sp>
      <p:sp>
        <p:nvSpPr>
          <p:cNvPr id="73" name="Ellipse 72">
            <a:extLst>
              <a:ext uri="{FF2B5EF4-FFF2-40B4-BE49-F238E27FC236}">
                <a16:creationId xmlns:a16="http://schemas.microsoft.com/office/drawing/2014/main" id="{E9062B0D-74DD-CBB9-A14C-93C4EED1412E}"/>
              </a:ext>
            </a:extLst>
          </p:cNvPr>
          <p:cNvSpPr>
            <a:spLocks noChangeAspect="1"/>
          </p:cNvSpPr>
          <p:nvPr/>
        </p:nvSpPr>
        <p:spPr>
          <a:xfrm>
            <a:off x="-2338961" y="9080607"/>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8</a:t>
            </a:r>
          </a:p>
        </p:txBody>
      </p:sp>
      <p:sp>
        <p:nvSpPr>
          <p:cNvPr id="74" name="Ellipse 73">
            <a:extLst>
              <a:ext uri="{FF2B5EF4-FFF2-40B4-BE49-F238E27FC236}">
                <a16:creationId xmlns:a16="http://schemas.microsoft.com/office/drawing/2014/main" id="{C6245647-46D4-DE71-4707-1B74A1AEAD82}"/>
              </a:ext>
            </a:extLst>
          </p:cNvPr>
          <p:cNvSpPr>
            <a:spLocks noChangeAspect="1"/>
          </p:cNvSpPr>
          <p:nvPr/>
        </p:nvSpPr>
        <p:spPr>
          <a:xfrm>
            <a:off x="-1582252" y="9080607"/>
            <a:ext cx="606265" cy="606263"/>
          </a:xfrm>
          <a:prstGeom prst="ellipse">
            <a:avLst/>
          </a:prstGeom>
          <a:solidFill>
            <a:srgbClr val="95C46C"/>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rgbClr val="FFFFFF"/>
                </a:solidFill>
                <a:latin typeface="helvetica" panose="020B0604020202020204" pitchFamily="34" charset="0"/>
                <a:cs typeface="helvetica" panose="020B0604020202020204" pitchFamily="34" charset="0"/>
              </a:rPr>
              <a:t>9</a:t>
            </a:r>
          </a:p>
        </p:txBody>
      </p:sp>
      <p:pic>
        <p:nvPicPr>
          <p:cNvPr id="76" name="Grafik 75">
            <a:extLst>
              <a:ext uri="{FF2B5EF4-FFF2-40B4-BE49-F238E27FC236}">
                <a16:creationId xmlns:a16="http://schemas.microsoft.com/office/drawing/2014/main" id="{B44B6BC2-BCAF-B534-07A2-50933F32375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flipH="1">
            <a:off x="5311872" y="1776599"/>
            <a:ext cx="1267294" cy="858407"/>
          </a:xfrm>
          <a:prstGeom prst="rect">
            <a:avLst/>
          </a:prstGeom>
        </p:spPr>
      </p:pic>
      <p:sp>
        <p:nvSpPr>
          <p:cNvPr id="19" name="Ellipse 18">
            <a:extLst>
              <a:ext uri="{FF2B5EF4-FFF2-40B4-BE49-F238E27FC236}">
                <a16:creationId xmlns:a16="http://schemas.microsoft.com/office/drawing/2014/main" id="{DD784D95-4EC2-C777-B211-DC4D3E923BDE}"/>
              </a:ext>
            </a:extLst>
          </p:cNvPr>
          <p:cNvSpPr>
            <a:spLocks noGrp="1" noRot="1" noMove="1" noResize="1" noEditPoints="1" noAdjustHandles="1" noChangeArrowheads="1" noChangeShapeType="1"/>
          </p:cNvSpPr>
          <p:nvPr/>
        </p:nvSpPr>
        <p:spPr>
          <a:xfrm>
            <a:off x="4881763" y="3624594"/>
            <a:ext cx="1721246" cy="1721311"/>
          </a:xfrm>
          <a:prstGeom prst="ellipse">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295" b="1" i="1" dirty="0">
                <a:solidFill>
                  <a:schemeClr val="tx1"/>
                </a:solidFill>
                <a:latin typeface="helvetica" panose="020B0604020202020204" pitchFamily="34" charset="0"/>
                <a:cs typeface="helvetica" panose="020B0604020202020204" pitchFamily="34" charset="0"/>
              </a:rPr>
              <a:t>Impact Investment</a:t>
            </a:r>
          </a:p>
          <a:p>
            <a:pPr algn="ctr"/>
            <a:endParaRPr lang="de-DE" sz="1295" i="1" dirty="0">
              <a:solidFill>
                <a:schemeClr val="tx1"/>
              </a:solidFill>
              <a:latin typeface="helvetica" panose="020B0604020202020204" pitchFamily="34" charset="0"/>
              <a:cs typeface="helvetica" panose="020B0604020202020204" pitchFamily="34" charset="0"/>
            </a:endParaRPr>
          </a:p>
          <a:p>
            <a:pPr algn="ctr"/>
            <a:r>
              <a:rPr lang="de-DE" sz="1187" i="1" dirty="0">
                <a:solidFill>
                  <a:schemeClr val="tx1"/>
                </a:solidFill>
                <a:latin typeface="helvetica" panose="020B0604020202020204" pitchFamily="34" charset="0"/>
                <a:cs typeface="helvetica" panose="020B0604020202020204" pitchFamily="34" charset="0"/>
              </a:rPr>
              <a:t>____________</a:t>
            </a:r>
            <a:br>
              <a:rPr lang="de-DE" sz="1187" i="1" dirty="0">
                <a:solidFill>
                  <a:schemeClr val="tx1"/>
                </a:solidFill>
                <a:latin typeface="helvetica" panose="020B0604020202020204" pitchFamily="34" charset="0"/>
                <a:cs typeface="helvetica" panose="020B0604020202020204" pitchFamily="34" charset="0"/>
              </a:rPr>
            </a:br>
            <a:r>
              <a:rPr lang="de-DE" sz="1187" i="1" dirty="0">
                <a:solidFill>
                  <a:schemeClr val="tx1"/>
                </a:solidFill>
                <a:latin typeface="helvetica" panose="020B0604020202020204" pitchFamily="34" charset="0"/>
                <a:cs typeface="helvetica" panose="020B0604020202020204" pitchFamily="34" charset="0"/>
              </a:rPr>
              <a:t>___________</a:t>
            </a:r>
          </a:p>
        </p:txBody>
      </p:sp>
      <p:pic>
        <p:nvPicPr>
          <p:cNvPr id="2" name="Grafik 1" descr="Ein Bild, das Logo enthält.&#10;&#10;Automatisch generierte Beschreibung">
            <a:extLst>
              <a:ext uri="{FF2B5EF4-FFF2-40B4-BE49-F238E27FC236}">
                <a16:creationId xmlns:a16="http://schemas.microsoft.com/office/drawing/2014/main" id="{C9F35DE5-EC35-01F8-0309-3D1EDC68C4A1}"/>
              </a:ext>
            </a:extLst>
          </p:cNvPr>
          <p:cNvPicPr>
            <a:picLocks noGrp="1" noRo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38957" y="3512076"/>
            <a:ext cx="403725" cy="277420"/>
          </a:xfrm>
          <a:prstGeom prst="rect">
            <a:avLst/>
          </a:prstGeom>
        </p:spPr>
      </p:pic>
    </p:spTree>
    <p:extLst>
      <p:ext uri="{BB962C8B-B14F-4D97-AF65-F5344CB8AC3E}">
        <p14:creationId xmlns:p14="http://schemas.microsoft.com/office/powerpoint/2010/main" val="1750220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911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F403DEBB-D78A-955A-888A-102FA879DF03}"/>
              </a:ext>
            </a:extLst>
          </p:cNvPr>
          <p:cNvSpPr>
            <a:spLocks noGrp="1" noRot="1" noMove="1" noResize="1" noEditPoints="1" noAdjustHandles="1" noChangeArrowheads="1" noChangeShapeType="1"/>
          </p:cNvSpPr>
          <p:nvPr/>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1295" b="1" i="1" dirty="0">
                <a:solidFill>
                  <a:srgbClr val="000000"/>
                </a:solidFill>
                <a:latin typeface="Helvetica" panose="020B0604020202020204" pitchFamily="34" charset="0"/>
                <a:cs typeface="Helvetica" panose="020B0604020202020204" pitchFamily="34" charset="0"/>
              </a:rPr>
              <a:t>Best-in-Progress </a:t>
            </a:r>
          </a:p>
          <a:p>
            <a:r>
              <a:rPr lang="de-DE" sz="1295" i="1" dirty="0">
                <a:solidFill>
                  <a:srgbClr val="000000"/>
                </a:solidFill>
                <a:latin typeface="Helvetica" panose="020B0604020202020204" pitchFamily="34" charset="0"/>
                <a:cs typeface="Helvetica" panose="020B0604020202020204" pitchFamily="34" charset="0"/>
              </a:rPr>
              <a:t>Bei dieser Weiterentwicklung des Best-in-Class-Ansatzes werden die Wertpapiere ausgewählt, die in den vergangenen Jahren die relativ größten Fortschritte im Umgang mit Nachhaltigkeitsaspekten gemacht haben. Dies können auch Unternehmen sein, die bisher noch eine schlechte Performance aufweisen, wenn sie gute Fortschritte zeigen. […]“</a:t>
            </a: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zitierte Text stammt aus dem Beitrag „Investment-Strategien bei nachhaltigen Geldanlagen“ vom Umweltbundesamt, abgerufen am 18.04.2024.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Inhalt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https://www.umweltbundesamt.de/investment-strategien-bei-nachhaltigen-geldanlagen</a:t>
            </a:r>
            <a:endParaRPr lang="de-DE" sz="1295"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Begriffs-/Abkürzungserklärungen:</a:t>
            </a:r>
          </a:p>
          <a:p>
            <a:pPr marL="185046" indent="-185046">
              <a:buFont typeface="Arial" panose="020B0604020202020204" pitchFamily="34" charset="0"/>
              <a:buChar char="•"/>
            </a:pPr>
            <a:r>
              <a:rPr lang="de-DE" sz="1295" dirty="0">
                <a:solidFill>
                  <a:srgbClr val="000000"/>
                </a:solidFill>
                <a:latin typeface="Helvetica" panose="020B0604020202020204" pitchFamily="34" charset="0"/>
                <a:cs typeface="Helvetica" panose="020B0604020202020204" pitchFamily="34" charset="0"/>
              </a:rPr>
              <a:t>UN Global Compact: Initiative, bei der sich Unternehmen freiwillig zur Umsetzung universeller Nachhaltigkeitsprinzipien verpflichten</a:t>
            </a:r>
          </a:p>
          <a:p>
            <a:pPr marL="185046" indent="-185046">
              <a:buFont typeface="Arial" panose="020B0604020202020204" pitchFamily="34" charset="0"/>
              <a:buChar char="•"/>
            </a:pPr>
            <a:r>
              <a:rPr lang="de-DE" sz="1295" dirty="0">
                <a:solidFill>
                  <a:srgbClr val="000000"/>
                </a:solidFill>
                <a:latin typeface="Helvetica" panose="020B0604020202020204" pitchFamily="34" charset="0"/>
                <a:cs typeface="Helvetica" panose="020B0604020202020204" pitchFamily="34" charset="0"/>
              </a:rPr>
              <a:t>OECD: Organisation für wirtschaftliche Zusammenarbeit und Entwicklung</a:t>
            </a:r>
          </a:p>
          <a:p>
            <a:pPr marL="185046" indent="-185046">
              <a:buFont typeface="Arial" panose="020B0604020202020204" pitchFamily="34" charset="0"/>
              <a:buChar char="•"/>
            </a:pPr>
            <a:r>
              <a:rPr lang="de-DE" sz="1295" dirty="0">
                <a:solidFill>
                  <a:srgbClr val="000000"/>
                </a:solidFill>
                <a:latin typeface="Helvetica" panose="020B0604020202020204" pitchFamily="34" charset="0"/>
                <a:cs typeface="Helvetica" panose="020B0604020202020204" pitchFamily="34" charset="0"/>
              </a:rPr>
              <a:t>ILO: Internationale Arbeitsorganisation</a:t>
            </a:r>
            <a:endParaRPr lang="de-DE" sz="1295" b="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382728222"/>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A16F67-C68B-46E9-AB34-4A7FFD61808A}">
  <ds:schemaRefs>
    <ds:schemaRef ds:uri="http://schemas.microsoft.com/sharepoint/v3/contenttype/forms"/>
  </ds:schemaRefs>
</ds:datastoreItem>
</file>

<file path=customXml/itemProps2.xml><?xml version="1.0" encoding="utf-8"?>
<ds:datastoreItem xmlns:ds="http://schemas.openxmlformats.org/officeDocument/2006/customXml" ds:itemID="{5F545DF5-F5A5-4F0E-A40D-7052D5671CEF}">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3.xml><?xml version="1.0" encoding="utf-8"?>
<ds:datastoreItem xmlns:ds="http://schemas.openxmlformats.org/officeDocument/2006/customXml" ds:itemID="{140D567C-A7AD-4F23-B3CA-2C65782234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317</Words>
  <Application>Microsoft Office PowerPoint</Application>
  <PresentationFormat>Benutzerdefiniert</PresentationFormat>
  <Paragraphs>72</Paragraphs>
  <Slides>4</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vt:i4>
      </vt:variant>
    </vt:vector>
  </HeadingPairs>
  <TitlesOfParts>
    <vt:vector size="10" baseType="lpstr">
      <vt:lpstr>Arial</vt:lpstr>
      <vt:lpstr>helvetica</vt:lpstr>
      <vt:lpstr>helvetica</vt:lpstr>
      <vt:lpstr>Ink Free</vt:lpstr>
      <vt:lpstr>Inter</vt:lpstr>
      <vt:lpstr>Office</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2023-04-20T11:20:41Z</dcterms:created>
  <dcterms:modified xsi:type="dcterms:W3CDTF">2024-04-24T08:38:25Z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