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Lst>
  <p:sldIdLst>
    <p:sldId id="260" r:id="rId5"/>
    <p:sldId id="261" r:id="rId6"/>
    <p:sldId id="262" r:id="rId7"/>
    <p:sldId id="258" r:id="rId8"/>
    <p:sldId id="259" r:id="rId9"/>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5C46C"/>
    <a:srgbClr val="D3F4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62F0B6-193E-43EC-BB88-B8BE0248232D}" v="4" dt="2024-04-24T11:36:11.4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796" y="-26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5662F0B6-193E-43EC-BB88-B8BE0248232D}"/>
    <pc:docChg chg="modSld modMainMaster">
      <pc:chgData name="Franziska Händschel" userId="e2149472-3187-4d00-b16a-a19eff6fc04a" providerId="ADAL" clId="{5662F0B6-193E-43EC-BB88-B8BE0248232D}" dt="2024-04-24T15:10:40.972" v="23" actId="20577"/>
      <pc:docMkLst>
        <pc:docMk/>
      </pc:docMkLst>
      <pc:sldChg chg="modSp mod">
        <pc:chgData name="Franziska Händschel" userId="e2149472-3187-4d00-b16a-a19eff6fc04a" providerId="ADAL" clId="{5662F0B6-193E-43EC-BB88-B8BE0248232D}" dt="2024-04-24T15:10:40.972" v="23" actId="20577"/>
        <pc:sldMkLst>
          <pc:docMk/>
          <pc:sldMk cId="2336911166" sldId="258"/>
        </pc:sldMkLst>
        <pc:spChg chg="mod">
          <ac:chgData name="Franziska Händschel" userId="e2149472-3187-4d00-b16a-a19eff6fc04a" providerId="ADAL" clId="{5662F0B6-193E-43EC-BB88-B8BE0248232D}" dt="2024-04-24T15:10:40.972" v="23" actId="20577"/>
          <ac:spMkLst>
            <pc:docMk/>
            <pc:sldMk cId="2336911166" sldId="258"/>
            <ac:spMk id="2" creationId="{A4FCD309-0A17-6065-02C1-4C27F37CBB8D}"/>
          </ac:spMkLst>
        </pc:spChg>
      </pc:sldChg>
      <pc:sldChg chg="modSp mod">
        <pc:chgData name="Franziska Händschel" userId="e2149472-3187-4d00-b16a-a19eff6fc04a" providerId="ADAL" clId="{5662F0B6-193E-43EC-BB88-B8BE0248232D}" dt="2024-04-24T15:10:35.164" v="18" actId="20577"/>
        <pc:sldMkLst>
          <pc:docMk/>
          <pc:sldMk cId="906384421" sldId="259"/>
        </pc:sldMkLst>
        <pc:spChg chg="mod">
          <ac:chgData name="Franziska Händschel" userId="e2149472-3187-4d00-b16a-a19eff6fc04a" providerId="ADAL" clId="{5662F0B6-193E-43EC-BB88-B8BE0248232D}" dt="2024-04-24T15:10:35.164" v="18" actId="20577"/>
          <ac:spMkLst>
            <pc:docMk/>
            <pc:sldMk cId="906384421" sldId="259"/>
            <ac:spMk id="2" creationId="{A4FCD309-0A17-6065-02C1-4C27F37CBB8D}"/>
          </ac:spMkLst>
        </pc:spChg>
        <pc:picChg chg="mod">
          <ac:chgData name="Franziska Händschel" userId="e2149472-3187-4d00-b16a-a19eff6fc04a" providerId="ADAL" clId="{5662F0B6-193E-43EC-BB88-B8BE0248232D}" dt="2024-04-24T08:29:22.233" v="9" actId="34135"/>
          <ac:picMkLst>
            <pc:docMk/>
            <pc:sldMk cId="906384421" sldId="259"/>
            <ac:picMk id="3" creationId="{72D9BB27-3525-46B1-E8C2-2E836442EBDD}"/>
          </ac:picMkLst>
        </pc:picChg>
      </pc:sldChg>
      <pc:sldMasterChg chg="modSldLayout">
        <pc:chgData name="Franziska Händschel" userId="e2149472-3187-4d00-b16a-a19eff6fc04a" providerId="ADAL" clId="{5662F0B6-193E-43EC-BB88-B8BE0248232D}" dt="2024-04-24T11:36:07.199" v="11"/>
        <pc:sldMasterMkLst>
          <pc:docMk/>
          <pc:sldMasterMk cId="2605644359" sldId="2147483689"/>
        </pc:sldMasterMkLst>
        <pc:sldLayoutChg chg="mod">
          <pc:chgData name="Franziska Händschel" userId="e2149472-3187-4d00-b16a-a19eff6fc04a" providerId="ADAL" clId="{5662F0B6-193E-43EC-BB88-B8BE0248232D}" dt="2024-04-24T08:21:08.632" v="0" actId="6014"/>
          <pc:sldLayoutMkLst>
            <pc:docMk/>
            <pc:sldMasterMk cId="2605644359" sldId="2147483689"/>
            <pc:sldLayoutMk cId="3161843481" sldId="2147483703"/>
          </pc:sldLayoutMkLst>
        </pc:sldLayoutChg>
        <pc:sldLayoutChg chg="addSp modSp">
          <pc:chgData name="Franziska Händschel" userId="e2149472-3187-4d00-b16a-a19eff6fc04a" providerId="ADAL" clId="{5662F0B6-193E-43EC-BB88-B8BE0248232D}" dt="2024-04-24T11:36:07.199" v="11"/>
          <pc:sldLayoutMkLst>
            <pc:docMk/>
            <pc:sldMasterMk cId="2605644359" sldId="2147483689"/>
            <pc:sldLayoutMk cId="2771426727" sldId="2147483704"/>
          </pc:sldLayoutMkLst>
          <pc:spChg chg="add mod">
            <ac:chgData name="Franziska Händschel" userId="e2149472-3187-4d00-b16a-a19eff6fc04a" providerId="ADAL" clId="{5662F0B6-193E-43EC-BB88-B8BE0248232D}" dt="2024-04-24T11:35:58.247" v="10"/>
            <ac:spMkLst>
              <pc:docMk/>
              <pc:sldMasterMk cId="2605644359" sldId="2147483689"/>
              <pc:sldLayoutMk cId="2771426727" sldId="2147483704"/>
              <ac:spMk id="2" creationId="{9512F5D2-AE9C-317B-B983-86936BCC31B0}"/>
            </ac:spMkLst>
          </pc:spChg>
          <pc:spChg chg="add mod">
            <ac:chgData name="Franziska Händschel" userId="e2149472-3187-4d00-b16a-a19eff6fc04a" providerId="ADAL" clId="{5662F0B6-193E-43EC-BB88-B8BE0248232D}" dt="2024-04-24T11:35:58.247" v="10"/>
            <ac:spMkLst>
              <pc:docMk/>
              <pc:sldMasterMk cId="2605644359" sldId="2147483689"/>
              <pc:sldLayoutMk cId="2771426727" sldId="2147483704"/>
              <ac:spMk id="3" creationId="{A99F3401-4D15-B73E-CDA7-0154DA5FA990}"/>
            </ac:spMkLst>
          </pc:spChg>
          <pc:spChg chg="add mod">
            <ac:chgData name="Franziska Händschel" userId="e2149472-3187-4d00-b16a-a19eff6fc04a" providerId="ADAL" clId="{5662F0B6-193E-43EC-BB88-B8BE0248232D}" dt="2024-04-24T11:35:58.247" v="10"/>
            <ac:spMkLst>
              <pc:docMk/>
              <pc:sldMasterMk cId="2605644359" sldId="2147483689"/>
              <pc:sldLayoutMk cId="2771426727" sldId="2147483704"/>
              <ac:spMk id="7" creationId="{13D4C40F-128C-BC7F-E52D-DD18F135D7BB}"/>
            </ac:spMkLst>
          </pc:spChg>
          <pc:spChg chg="add mod">
            <ac:chgData name="Franziska Händschel" userId="e2149472-3187-4d00-b16a-a19eff6fc04a" providerId="ADAL" clId="{5662F0B6-193E-43EC-BB88-B8BE0248232D}" dt="2024-04-24T11:36:07.199" v="11"/>
            <ac:spMkLst>
              <pc:docMk/>
              <pc:sldMasterMk cId="2605644359" sldId="2147483689"/>
              <pc:sldLayoutMk cId="2771426727" sldId="2147483704"/>
              <ac:spMk id="8" creationId="{E1497552-CDC5-F4BE-2DBE-2B372E8436B6}"/>
            </ac:spMkLst>
          </pc:spChg>
          <pc:spChg chg="add mod">
            <ac:chgData name="Franziska Händschel" userId="e2149472-3187-4d00-b16a-a19eff6fc04a" providerId="ADAL" clId="{5662F0B6-193E-43EC-BB88-B8BE0248232D}" dt="2024-04-24T11:36:07.199" v="11"/>
            <ac:spMkLst>
              <pc:docMk/>
              <pc:sldMasterMk cId="2605644359" sldId="2147483689"/>
              <pc:sldLayoutMk cId="2771426727" sldId="2147483704"/>
              <ac:spMk id="9" creationId="{90350822-6E77-2D56-3920-6ACC230FC7FD}"/>
            </ac:spMkLst>
          </pc:spChg>
          <pc:spChg chg="add mod">
            <ac:chgData name="Franziska Händschel" userId="e2149472-3187-4d00-b16a-a19eff6fc04a" providerId="ADAL" clId="{5662F0B6-193E-43EC-BB88-B8BE0248232D}" dt="2024-04-24T11:36:07.199" v="11"/>
            <ac:spMkLst>
              <pc:docMk/>
              <pc:sldMasterMk cId="2605644359" sldId="2147483689"/>
              <pc:sldLayoutMk cId="2771426727" sldId="2147483704"/>
              <ac:spMk id="10" creationId="{BA452621-52C3-7357-059C-3FAF6CF2BA10}"/>
            </ac:spMkLst>
          </pc:spChg>
        </pc:sldLayoutChg>
      </pc:sldMasterChg>
    </pc:docChg>
  </pc:docChgLst>
  <pc:docChgLst>
    <pc:chgData name="Franziska Händschel" userId="e2149472-3187-4d00-b16a-a19eff6fc04a" providerId="ADAL" clId="{BEC213E4-034B-4441-90F5-E02DFF31BB2F}"/>
    <pc:docChg chg="undo custSel addSld modSld modMainMaster">
      <pc:chgData name="Franziska Händschel" userId="e2149472-3187-4d00-b16a-a19eff6fc04a" providerId="ADAL" clId="{BEC213E4-034B-4441-90F5-E02DFF31BB2F}" dt="2024-02-28T15:03:15.191" v="391" actId="34135"/>
      <pc:docMkLst>
        <pc:docMk/>
      </pc:docMkLst>
      <pc:sldChg chg="modSp mod">
        <pc:chgData name="Franziska Händschel" userId="e2149472-3187-4d00-b16a-a19eff6fc04a" providerId="ADAL" clId="{BEC213E4-034B-4441-90F5-E02DFF31BB2F}" dt="2024-02-28T15:03:12.214" v="390" actId="34135"/>
        <pc:sldMkLst>
          <pc:docMk/>
          <pc:sldMk cId="2336911166" sldId="258"/>
        </pc:sldMkLst>
        <pc:spChg chg="mod">
          <ac:chgData name="Franziska Händschel" userId="e2149472-3187-4d00-b16a-a19eff6fc04a" providerId="ADAL" clId="{BEC213E4-034B-4441-90F5-E02DFF31BB2F}" dt="2024-02-28T15:03:12.214" v="390" actId="34135"/>
          <ac:spMkLst>
            <pc:docMk/>
            <pc:sldMk cId="2336911166" sldId="258"/>
            <ac:spMk id="2" creationId="{A4FCD309-0A17-6065-02C1-4C27F37CBB8D}"/>
          </ac:spMkLst>
        </pc:spChg>
      </pc:sldChg>
      <pc:sldChg chg="modSp mod">
        <pc:chgData name="Franziska Händschel" userId="e2149472-3187-4d00-b16a-a19eff6fc04a" providerId="ADAL" clId="{BEC213E4-034B-4441-90F5-E02DFF31BB2F}" dt="2024-02-28T15:03:15.191" v="391" actId="34135"/>
        <pc:sldMkLst>
          <pc:docMk/>
          <pc:sldMk cId="906384421" sldId="259"/>
        </pc:sldMkLst>
        <pc:spChg chg="mod">
          <ac:chgData name="Franziska Händschel" userId="e2149472-3187-4d00-b16a-a19eff6fc04a" providerId="ADAL" clId="{BEC213E4-034B-4441-90F5-E02DFF31BB2F}" dt="2024-02-28T15:03:15.191" v="391" actId="34135"/>
          <ac:spMkLst>
            <pc:docMk/>
            <pc:sldMk cId="906384421" sldId="259"/>
            <ac:spMk id="2" creationId="{A4FCD309-0A17-6065-02C1-4C27F37CBB8D}"/>
          </ac:spMkLst>
        </pc:spChg>
        <pc:picChg chg="mod">
          <ac:chgData name="Franziska Händschel" userId="e2149472-3187-4d00-b16a-a19eff6fc04a" providerId="ADAL" clId="{BEC213E4-034B-4441-90F5-E02DFF31BB2F}" dt="2024-02-28T12:36:10.812" v="24" actId="1076"/>
          <ac:picMkLst>
            <pc:docMk/>
            <pc:sldMk cId="906384421" sldId="259"/>
            <ac:picMk id="3" creationId="{72D9BB27-3525-46B1-E8C2-2E836442EBDD}"/>
          </ac:picMkLst>
        </pc:picChg>
      </pc:sldChg>
      <pc:sldChg chg="new">
        <pc:chgData name="Franziska Händschel" userId="e2149472-3187-4d00-b16a-a19eff6fc04a" providerId="ADAL" clId="{BEC213E4-034B-4441-90F5-E02DFF31BB2F}" dt="2024-02-28T13:54:59.912" v="195" actId="680"/>
        <pc:sldMkLst>
          <pc:docMk/>
          <pc:sldMk cId="586825658" sldId="260"/>
        </pc:sldMkLst>
      </pc:sldChg>
      <pc:sldChg chg="addSp modSp new mod">
        <pc:chgData name="Franziska Händschel" userId="e2149472-3187-4d00-b16a-a19eff6fc04a" providerId="ADAL" clId="{BEC213E4-034B-4441-90F5-E02DFF31BB2F}" dt="2024-02-28T13:58:56.402" v="304" actId="34135"/>
        <pc:sldMkLst>
          <pc:docMk/>
          <pc:sldMk cId="3197205028" sldId="261"/>
        </pc:sldMkLst>
        <pc:spChg chg="add mod">
          <ac:chgData name="Franziska Händschel" userId="e2149472-3187-4d00-b16a-a19eff6fc04a" providerId="ADAL" clId="{BEC213E4-034B-4441-90F5-E02DFF31BB2F}" dt="2024-02-28T13:58:56.402" v="304" actId="34135"/>
          <ac:spMkLst>
            <pc:docMk/>
            <pc:sldMk cId="3197205028" sldId="261"/>
            <ac:spMk id="23" creationId="{6531F977-1699-79C9-D610-BD096BF450BD}"/>
          </ac:spMkLst>
        </pc:spChg>
        <pc:spChg chg="add mod">
          <ac:chgData name="Franziska Händschel" userId="e2149472-3187-4d00-b16a-a19eff6fc04a" providerId="ADAL" clId="{BEC213E4-034B-4441-90F5-E02DFF31BB2F}" dt="2024-02-28T13:58:56.402" v="304" actId="34135"/>
          <ac:spMkLst>
            <pc:docMk/>
            <pc:sldMk cId="3197205028" sldId="261"/>
            <ac:spMk id="26" creationId="{8E2C1154-375E-2614-DD62-664C7B21EDB5}"/>
          </ac:spMkLst>
        </pc:spChg>
        <pc:spChg chg="add mod">
          <ac:chgData name="Franziska Händschel" userId="e2149472-3187-4d00-b16a-a19eff6fc04a" providerId="ADAL" clId="{BEC213E4-034B-4441-90F5-E02DFF31BB2F}" dt="2024-02-28T13:58:56.402" v="304" actId="34135"/>
          <ac:spMkLst>
            <pc:docMk/>
            <pc:sldMk cId="3197205028" sldId="261"/>
            <ac:spMk id="27" creationId="{B63F0418-E5A6-5375-7D52-0D61177AEA87}"/>
          </ac:spMkLst>
        </pc:spChg>
        <pc:picChg chg="add mod">
          <ac:chgData name="Franziska Händschel" userId="e2149472-3187-4d00-b16a-a19eff6fc04a" providerId="ADAL" clId="{BEC213E4-034B-4441-90F5-E02DFF31BB2F}" dt="2024-02-28T13:58:50.316" v="303"/>
          <ac:picMkLst>
            <pc:docMk/>
            <pc:sldMk cId="3197205028" sldId="261"/>
            <ac:picMk id="15" creationId="{8B1054B3-9A2F-9D72-DC13-D02E81CA3EB9}"/>
          </ac:picMkLst>
        </pc:picChg>
        <pc:picChg chg="add mod">
          <ac:chgData name="Franziska Händschel" userId="e2149472-3187-4d00-b16a-a19eff6fc04a" providerId="ADAL" clId="{BEC213E4-034B-4441-90F5-E02DFF31BB2F}" dt="2024-02-28T13:58:50.316" v="303"/>
          <ac:picMkLst>
            <pc:docMk/>
            <pc:sldMk cId="3197205028" sldId="261"/>
            <ac:picMk id="16" creationId="{04CD5E5B-CCCF-591E-18BB-24E6E32713F1}"/>
          </ac:picMkLst>
        </pc:picChg>
        <pc:picChg chg="add mod">
          <ac:chgData name="Franziska Händschel" userId="e2149472-3187-4d00-b16a-a19eff6fc04a" providerId="ADAL" clId="{BEC213E4-034B-4441-90F5-E02DFF31BB2F}" dt="2024-02-28T13:58:50.316" v="303"/>
          <ac:picMkLst>
            <pc:docMk/>
            <pc:sldMk cId="3197205028" sldId="261"/>
            <ac:picMk id="17" creationId="{94BFF367-FF8A-8A24-D6DC-408C17F66EA3}"/>
          </ac:picMkLst>
        </pc:picChg>
        <pc:picChg chg="add mod">
          <ac:chgData name="Franziska Händschel" userId="e2149472-3187-4d00-b16a-a19eff6fc04a" providerId="ADAL" clId="{BEC213E4-034B-4441-90F5-E02DFF31BB2F}" dt="2024-02-28T13:58:50.316" v="303"/>
          <ac:picMkLst>
            <pc:docMk/>
            <pc:sldMk cId="3197205028" sldId="261"/>
            <ac:picMk id="18" creationId="{769105ED-AC5B-93E6-6E91-6CDC7679D480}"/>
          </ac:picMkLst>
        </pc:picChg>
        <pc:picChg chg="add mod">
          <ac:chgData name="Franziska Händschel" userId="e2149472-3187-4d00-b16a-a19eff6fc04a" providerId="ADAL" clId="{BEC213E4-034B-4441-90F5-E02DFF31BB2F}" dt="2024-02-28T13:58:50.316" v="303"/>
          <ac:picMkLst>
            <pc:docMk/>
            <pc:sldMk cId="3197205028" sldId="261"/>
            <ac:picMk id="19" creationId="{B9BBA872-9FE5-6855-6305-48BF2A12F899}"/>
          </ac:picMkLst>
        </pc:picChg>
        <pc:picChg chg="add mod">
          <ac:chgData name="Franziska Händschel" userId="e2149472-3187-4d00-b16a-a19eff6fc04a" providerId="ADAL" clId="{BEC213E4-034B-4441-90F5-E02DFF31BB2F}" dt="2024-02-28T13:58:50.316" v="303"/>
          <ac:picMkLst>
            <pc:docMk/>
            <pc:sldMk cId="3197205028" sldId="261"/>
            <ac:picMk id="20" creationId="{80F00EC1-0F3F-6BB2-1631-251EE2C5F0E4}"/>
          </ac:picMkLst>
        </pc:picChg>
        <pc:picChg chg="add mod">
          <ac:chgData name="Franziska Händschel" userId="e2149472-3187-4d00-b16a-a19eff6fc04a" providerId="ADAL" clId="{BEC213E4-034B-4441-90F5-E02DFF31BB2F}" dt="2024-02-28T13:58:50.316" v="303"/>
          <ac:picMkLst>
            <pc:docMk/>
            <pc:sldMk cId="3197205028" sldId="261"/>
            <ac:picMk id="21" creationId="{846ABC42-0650-5F9C-2184-48545F9F6E0A}"/>
          </ac:picMkLst>
        </pc:picChg>
        <pc:picChg chg="add mod">
          <ac:chgData name="Franziska Händschel" userId="e2149472-3187-4d00-b16a-a19eff6fc04a" providerId="ADAL" clId="{BEC213E4-034B-4441-90F5-E02DFF31BB2F}" dt="2024-02-28T13:58:50.316" v="303"/>
          <ac:picMkLst>
            <pc:docMk/>
            <pc:sldMk cId="3197205028" sldId="261"/>
            <ac:picMk id="22" creationId="{D51D8584-0EDB-F62D-252E-2B9A070DFC54}"/>
          </ac:picMkLst>
        </pc:picChg>
      </pc:sldChg>
      <pc:sldChg chg="addSp modSp new mod">
        <pc:chgData name="Franziska Händschel" userId="e2149472-3187-4d00-b16a-a19eff6fc04a" providerId="ADAL" clId="{BEC213E4-034B-4441-90F5-E02DFF31BB2F}" dt="2024-02-28T13:58:39.606" v="301" actId="34135"/>
        <pc:sldMkLst>
          <pc:docMk/>
          <pc:sldMk cId="1558228095" sldId="262"/>
        </pc:sldMkLst>
        <pc:spChg chg="add mod">
          <ac:chgData name="Franziska Händschel" userId="e2149472-3187-4d00-b16a-a19eff6fc04a" providerId="ADAL" clId="{BEC213E4-034B-4441-90F5-E02DFF31BB2F}" dt="2024-02-28T13:58:39.606" v="301" actId="34135"/>
          <ac:spMkLst>
            <pc:docMk/>
            <pc:sldMk cId="1558228095" sldId="262"/>
            <ac:spMk id="5" creationId="{16C53F8B-6F85-65C2-89D8-1C1774DFA052}"/>
          </ac:spMkLst>
        </pc:spChg>
      </pc:sldChg>
      <pc:sldMasterChg chg="addSp delSp modSp mod delSldLayout modSldLayout sldLayoutOrd">
        <pc:chgData name="Franziska Händschel" userId="e2149472-3187-4d00-b16a-a19eff6fc04a" providerId="ADAL" clId="{BEC213E4-034B-4441-90F5-E02DFF31BB2F}" dt="2024-02-28T15:02:29.635" v="385" actId="20577"/>
        <pc:sldMasterMkLst>
          <pc:docMk/>
          <pc:sldMasterMk cId="2605644359" sldId="2147483689"/>
        </pc:sldMasterMkLst>
        <pc:spChg chg="del">
          <ac:chgData name="Franziska Händschel" userId="e2149472-3187-4d00-b16a-a19eff6fc04a" providerId="ADAL" clId="{BEC213E4-034B-4441-90F5-E02DFF31BB2F}" dt="2024-02-28T12:34:44.246" v="11" actId="478"/>
          <ac:spMkLst>
            <pc:docMk/>
            <pc:sldMasterMk cId="2605644359" sldId="2147483689"/>
            <ac:spMk id="2" creationId="{00000000-0000-0000-0000-000000000000}"/>
          </ac:spMkLst>
        </pc:spChg>
        <pc:spChg chg="del">
          <ac:chgData name="Franziska Händschel" userId="e2149472-3187-4d00-b16a-a19eff6fc04a" providerId="ADAL" clId="{BEC213E4-034B-4441-90F5-E02DFF31BB2F}" dt="2024-02-28T12:34:44.246" v="11" actId="478"/>
          <ac:spMkLst>
            <pc:docMk/>
            <pc:sldMasterMk cId="2605644359" sldId="2147483689"/>
            <ac:spMk id="3" creationId="{00000000-0000-0000-0000-000000000000}"/>
          </ac:spMkLst>
        </pc:spChg>
        <pc:spChg chg="del">
          <ac:chgData name="Franziska Händschel" userId="e2149472-3187-4d00-b16a-a19eff6fc04a" providerId="ADAL" clId="{BEC213E4-034B-4441-90F5-E02DFF31BB2F}" dt="2024-02-28T12:34:44.246" v="11" actId="478"/>
          <ac:spMkLst>
            <pc:docMk/>
            <pc:sldMasterMk cId="2605644359" sldId="2147483689"/>
            <ac:spMk id="4" creationId="{00000000-0000-0000-0000-000000000000}"/>
          </ac:spMkLst>
        </pc:spChg>
        <pc:spChg chg="del">
          <ac:chgData name="Franziska Händschel" userId="e2149472-3187-4d00-b16a-a19eff6fc04a" providerId="ADAL" clId="{BEC213E4-034B-4441-90F5-E02DFF31BB2F}" dt="2024-02-28T12:34:44.246" v="11" actId="478"/>
          <ac:spMkLst>
            <pc:docMk/>
            <pc:sldMasterMk cId="2605644359" sldId="2147483689"/>
            <ac:spMk id="5" creationId="{00000000-0000-0000-0000-000000000000}"/>
          </ac:spMkLst>
        </pc:spChg>
        <pc:spChg chg="del">
          <ac:chgData name="Franziska Händschel" userId="e2149472-3187-4d00-b16a-a19eff6fc04a" providerId="ADAL" clId="{BEC213E4-034B-4441-90F5-E02DFF31BB2F}" dt="2024-02-28T12:34:44.246" v="11" actId="478"/>
          <ac:spMkLst>
            <pc:docMk/>
            <pc:sldMasterMk cId="2605644359" sldId="2147483689"/>
            <ac:spMk id="6" creationId="{00000000-0000-0000-0000-000000000000}"/>
          </ac:spMkLst>
        </pc:spChg>
        <pc:spChg chg="del">
          <ac:chgData name="Franziska Händschel" userId="e2149472-3187-4d00-b16a-a19eff6fc04a" providerId="ADAL" clId="{BEC213E4-034B-4441-90F5-E02DFF31BB2F}" dt="2024-02-28T12:34:44.246" v="11" actId="478"/>
          <ac:spMkLst>
            <pc:docMk/>
            <pc:sldMasterMk cId="2605644359" sldId="2147483689"/>
            <ac:spMk id="7" creationId="{F469FC35-7EC4-EF14-60EF-D99B3780DC3B}"/>
          </ac:spMkLst>
        </pc:spChg>
        <pc:spChg chg="add mod">
          <ac:chgData name="Franziska Händschel" userId="e2149472-3187-4d00-b16a-a19eff6fc04a" providerId="ADAL" clId="{BEC213E4-034B-4441-90F5-E02DFF31BB2F}" dt="2024-02-28T12:34:50.205" v="13" actId="207"/>
          <ac:spMkLst>
            <pc:docMk/>
            <pc:sldMasterMk cId="2605644359" sldId="2147483689"/>
            <ac:spMk id="8" creationId="{3EC0179E-4FA5-29D0-D0CE-A9773B85D74F}"/>
          </ac:spMkLst>
        </pc:spChg>
        <pc:spChg chg="mod">
          <ac:chgData name="Franziska Händschel" userId="e2149472-3187-4d00-b16a-a19eff6fc04a" providerId="ADAL" clId="{BEC213E4-034B-4441-90F5-E02DFF31BB2F}" dt="2024-02-28T13:54:51.594" v="194"/>
          <ac:spMkLst>
            <pc:docMk/>
            <pc:sldMasterMk cId="2605644359" sldId="2147483689"/>
            <ac:spMk id="11" creationId="{A448D7D0-833D-C0F4-CE1B-1FE2B27F3E92}"/>
          </ac:spMkLst>
        </pc:spChg>
        <pc:grpChg chg="add mod">
          <ac:chgData name="Franziska Händschel" userId="e2149472-3187-4d00-b16a-a19eff6fc04a" providerId="ADAL" clId="{BEC213E4-034B-4441-90F5-E02DFF31BB2F}" dt="2024-02-28T13:54:51.594" v="194"/>
          <ac:grpSpMkLst>
            <pc:docMk/>
            <pc:sldMasterMk cId="2605644359" sldId="2147483689"/>
            <ac:grpSpMk id="9" creationId="{C50DCFC1-0B02-61D8-7F0F-503DC2AA1640}"/>
          </ac:grpSpMkLst>
        </pc:grpChg>
        <pc:picChg chg="mod">
          <ac:chgData name="Franziska Händschel" userId="e2149472-3187-4d00-b16a-a19eff6fc04a" providerId="ADAL" clId="{BEC213E4-034B-4441-90F5-E02DFF31BB2F}" dt="2024-02-28T13:54:51.594" v="194"/>
          <ac:picMkLst>
            <pc:docMk/>
            <pc:sldMasterMk cId="2605644359" sldId="2147483689"/>
            <ac:picMk id="10" creationId="{DCC5615E-3497-331C-5E3B-A3A7ABEA2C04}"/>
          </ac:picMkLst>
        </pc:picChg>
        <pc:sldLayoutChg chg="del">
          <pc:chgData name="Franziska Händschel" userId="e2149472-3187-4d00-b16a-a19eff6fc04a" providerId="ADAL" clId="{BEC213E4-034B-4441-90F5-E02DFF31BB2F}" dt="2024-02-28T12:34:42.208" v="1" actId="2696"/>
          <pc:sldLayoutMkLst>
            <pc:docMk/>
            <pc:sldMasterMk cId="2605644359" sldId="2147483689"/>
            <pc:sldLayoutMk cId="1547816427" sldId="2147483690"/>
          </pc:sldLayoutMkLst>
        </pc:sldLayoutChg>
        <pc:sldLayoutChg chg="del">
          <pc:chgData name="Franziska Händschel" userId="e2149472-3187-4d00-b16a-a19eff6fc04a" providerId="ADAL" clId="{BEC213E4-034B-4441-90F5-E02DFF31BB2F}" dt="2024-02-28T12:34:42.224" v="2" actId="2696"/>
          <pc:sldLayoutMkLst>
            <pc:docMk/>
            <pc:sldMasterMk cId="2605644359" sldId="2147483689"/>
            <pc:sldLayoutMk cId="3433753467" sldId="2147483691"/>
          </pc:sldLayoutMkLst>
        </pc:sldLayoutChg>
        <pc:sldLayoutChg chg="del">
          <pc:chgData name="Franziska Händschel" userId="e2149472-3187-4d00-b16a-a19eff6fc04a" providerId="ADAL" clId="{BEC213E4-034B-4441-90F5-E02DFF31BB2F}" dt="2024-02-28T12:34:42.225" v="3" actId="2696"/>
          <pc:sldLayoutMkLst>
            <pc:docMk/>
            <pc:sldMasterMk cId="2605644359" sldId="2147483689"/>
            <pc:sldLayoutMk cId="336990531" sldId="2147483692"/>
          </pc:sldLayoutMkLst>
        </pc:sldLayoutChg>
        <pc:sldLayoutChg chg="del">
          <pc:chgData name="Franziska Händschel" userId="e2149472-3187-4d00-b16a-a19eff6fc04a" providerId="ADAL" clId="{BEC213E4-034B-4441-90F5-E02DFF31BB2F}" dt="2024-02-28T12:34:42.225" v="4" actId="2696"/>
          <pc:sldLayoutMkLst>
            <pc:docMk/>
            <pc:sldMasterMk cId="2605644359" sldId="2147483689"/>
            <pc:sldLayoutMk cId="2450138851" sldId="2147483693"/>
          </pc:sldLayoutMkLst>
        </pc:sldLayoutChg>
        <pc:sldLayoutChg chg="del">
          <pc:chgData name="Franziska Händschel" userId="e2149472-3187-4d00-b16a-a19eff6fc04a" providerId="ADAL" clId="{BEC213E4-034B-4441-90F5-E02DFF31BB2F}" dt="2024-02-28T12:34:42.225" v="5" actId="2696"/>
          <pc:sldLayoutMkLst>
            <pc:docMk/>
            <pc:sldMasterMk cId="2605644359" sldId="2147483689"/>
            <pc:sldLayoutMk cId="965078591" sldId="2147483694"/>
          </pc:sldLayoutMkLst>
        </pc:sldLayoutChg>
        <pc:sldLayoutChg chg="del">
          <pc:chgData name="Franziska Händschel" userId="e2149472-3187-4d00-b16a-a19eff6fc04a" providerId="ADAL" clId="{BEC213E4-034B-4441-90F5-E02DFF31BB2F}" dt="2024-02-28T12:34:42.225" v="6" actId="2696"/>
          <pc:sldLayoutMkLst>
            <pc:docMk/>
            <pc:sldMasterMk cId="2605644359" sldId="2147483689"/>
            <pc:sldLayoutMk cId="3825046751" sldId="2147483695"/>
          </pc:sldLayoutMkLst>
        </pc:sldLayoutChg>
        <pc:sldLayoutChg chg="del">
          <pc:chgData name="Franziska Händschel" userId="e2149472-3187-4d00-b16a-a19eff6fc04a" providerId="ADAL" clId="{BEC213E4-034B-4441-90F5-E02DFF31BB2F}" dt="2024-02-28T12:34:42.225" v="7" actId="2696"/>
          <pc:sldLayoutMkLst>
            <pc:docMk/>
            <pc:sldMasterMk cId="2605644359" sldId="2147483689"/>
            <pc:sldLayoutMk cId="1191106304" sldId="2147483696"/>
          </pc:sldLayoutMkLst>
        </pc:sldLayoutChg>
        <pc:sldLayoutChg chg="del">
          <pc:chgData name="Franziska Händschel" userId="e2149472-3187-4d00-b16a-a19eff6fc04a" providerId="ADAL" clId="{BEC213E4-034B-4441-90F5-E02DFF31BB2F}" dt="2024-02-28T12:34:42.225" v="8" actId="2696"/>
          <pc:sldLayoutMkLst>
            <pc:docMk/>
            <pc:sldMasterMk cId="2605644359" sldId="2147483689"/>
            <pc:sldLayoutMk cId="833626615" sldId="2147483697"/>
          </pc:sldLayoutMkLst>
        </pc:sldLayoutChg>
        <pc:sldLayoutChg chg="del">
          <pc:chgData name="Franziska Händschel" userId="e2149472-3187-4d00-b16a-a19eff6fc04a" providerId="ADAL" clId="{BEC213E4-034B-4441-90F5-E02DFF31BB2F}" dt="2024-02-28T12:34:42.225" v="9" actId="2696"/>
          <pc:sldLayoutMkLst>
            <pc:docMk/>
            <pc:sldMasterMk cId="2605644359" sldId="2147483689"/>
            <pc:sldLayoutMk cId="782474148" sldId="2147483698"/>
          </pc:sldLayoutMkLst>
        </pc:sldLayoutChg>
        <pc:sldLayoutChg chg="del">
          <pc:chgData name="Franziska Händschel" userId="e2149472-3187-4d00-b16a-a19eff6fc04a" providerId="ADAL" clId="{BEC213E4-034B-4441-90F5-E02DFF31BB2F}" dt="2024-02-28T12:34:42.240" v="10" actId="2696"/>
          <pc:sldLayoutMkLst>
            <pc:docMk/>
            <pc:sldMasterMk cId="2605644359" sldId="2147483689"/>
            <pc:sldLayoutMk cId="3384023659" sldId="2147483699"/>
          </pc:sldLayoutMkLst>
        </pc:sldLayoutChg>
        <pc:sldLayoutChg chg="del">
          <pc:chgData name="Franziska Händschel" userId="e2149472-3187-4d00-b16a-a19eff6fc04a" providerId="ADAL" clId="{BEC213E4-034B-4441-90F5-E02DFF31BB2F}" dt="2024-02-28T12:34:42.192" v="0" actId="2696"/>
          <pc:sldLayoutMkLst>
            <pc:docMk/>
            <pc:sldMasterMk cId="2605644359" sldId="2147483689"/>
            <pc:sldLayoutMk cId="565208154" sldId="2147483700"/>
          </pc:sldLayoutMkLst>
        </pc:sldLayoutChg>
        <pc:sldLayoutChg chg="addSp delSp modSp mod">
          <pc:chgData name="Franziska Händschel" userId="e2149472-3187-4d00-b16a-a19eff6fc04a" providerId="ADAL" clId="{BEC213E4-034B-4441-90F5-E02DFF31BB2F}" dt="2024-02-28T15:02:17.753" v="377" actId="6014"/>
          <pc:sldLayoutMkLst>
            <pc:docMk/>
            <pc:sldMasterMk cId="2605644359" sldId="2147483689"/>
            <pc:sldLayoutMk cId="1349253701" sldId="2147483701"/>
          </pc:sldLayoutMkLst>
          <pc:spChg chg="del">
            <ac:chgData name="Franziska Händschel" userId="e2149472-3187-4d00-b16a-a19eff6fc04a" providerId="ADAL" clId="{BEC213E4-034B-4441-90F5-E02DFF31BB2F}" dt="2024-02-28T12:34:53.312" v="14" actId="478"/>
            <ac:spMkLst>
              <pc:docMk/>
              <pc:sldMasterMk cId="2605644359" sldId="2147483689"/>
              <pc:sldLayoutMk cId="1349253701" sldId="2147483701"/>
              <ac:spMk id="5" creationId="{8947CC27-1D40-08B5-3F8C-7F574D85CFC3}"/>
            </ac:spMkLst>
          </pc:spChg>
          <pc:spChg chg="add mod">
            <ac:chgData name="Franziska Händschel" userId="e2149472-3187-4d00-b16a-a19eff6fc04a" providerId="ADAL" clId="{BEC213E4-034B-4441-90F5-E02DFF31BB2F}" dt="2024-02-28T15:02:12.603" v="376" actId="20577"/>
            <ac:spMkLst>
              <pc:docMk/>
              <pc:sldMasterMk cId="2605644359" sldId="2147483689"/>
              <pc:sldLayoutMk cId="1349253701" sldId="2147483701"/>
              <ac:spMk id="6" creationId="{54ECD42C-85C8-8A62-3082-1B5666304C84}"/>
            </ac:spMkLst>
          </pc:spChg>
          <pc:grpChg chg="del">
            <ac:chgData name="Franziska Händschel" userId="e2149472-3187-4d00-b16a-a19eff6fc04a" providerId="ADAL" clId="{BEC213E4-034B-4441-90F5-E02DFF31BB2F}" dt="2024-02-28T12:37:16.282" v="32" actId="478"/>
            <ac:grpSpMkLst>
              <pc:docMk/>
              <pc:sldMasterMk cId="2605644359" sldId="2147483689"/>
              <pc:sldLayoutMk cId="1349253701" sldId="2147483701"/>
              <ac:grpSpMk id="2" creationId="{67E6B806-EA91-2F19-707C-4C24FEC6C3DB}"/>
            </ac:grpSpMkLst>
          </pc:grpChg>
        </pc:sldLayoutChg>
        <pc:sldLayoutChg chg="addSp delSp modSp mod">
          <pc:chgData name="Franziska Händschel" userId="e2149472-3187-4d00-b16a-a19eff6fc04a" providerId="ADAL" clId="{BEC213E4-034B-4441-90F5-E02DFF31BB2F}" dt="2024-02-28T15:02:29.635" v="385" actId="20577"/>
          <pc:sldLayoutMkLst>
            <pc:docMk/>
            <pc:sldMasterMk cId="2605644359" sldId="2147483689"/>
            <pc:sldLayoutMk cId="524004558" sldId="2147483702"/>
          </pc:sldLayoutMkLst>
          <pc:spChg chg="del">
            <ac:chgData name="Franziska Händschel" userId="e2149472-3187-4d00-b16a-a19eff6fc04a" providerId="ADAL" clId="{BEC213E4-034B-4441-90F5-E02DFF31BB2F}" dt="2024-02-28T12:34:56.342" v="15" actId="478"/>
            <ac:spMkLst>
              <pc:docMk/>
              <pc:sldMasterMk cId="2605644359" sldId="2147483689"/>
              <pc:sldLayoutMk cId="524004558" sldId="2147483702"/>
              <ac:spMk id="5" creationId="{8947CC27-1D40-08B5-3F8C-7F574D85CFC3}"/>
            </ac:spMkLst>
          </pc:spChg>
          <pc:spChg chg="add del mod">
            <ac:chgData name="Franziska Händschel" userId="e2149472-3187-4d00-b16a-a19eff6fc04a" providerId="ADAL" clId="{BEC213E4-034B-4441-90F5-E02DFF31BB2F}" dt="2024-02-28T12:37:21.317" v="35" actId="21"/>
            <ac:spMkLst>
              <pc:docMk/>
              <pc:sldMasterMk cId="2605644359" sldId="2147483689"/>
              <pc:sldLayoutMk cId="524004558" sldId="2147483702"/>
              <ac:spMk id="6" creationId="{54ECD42C-85C8-8A62-3082-1B5666304C84}"/>
            </ac:spMkLst>
          </pc:spChg>
          <pc:spChg chg="add mod">
            <ac:chgData name="Franziska Händschel" userId="e2149472-3187-4d00-b16a-a19eff6fc04a" providerId="ADAL" clId="{BEC213E4-034B-4441-90F5-E02DFF31BB2F}" dt="2024-02-28T15:02:29.635" v="385" actId="20577"/>
            <ac:spMkLst>
              <pc:docMk/>
              <pc:sldMasterMk cId="2605644359" sldId="2147483689"/>
              <pc:sldLayoutMk cId="524004558" sldId="2147483702"/>
              <ac:spMk id="7" creationId="{8B47AB90-256E-8876-5D69-17EA99606DEE}"/>
            </ac:spMkLst>
          </pc:spChg>
          <pc:grpChg chg="del">
            <ac:chgData name="Franziska Händschel" userId="e2149472-3187-4d00-b16a-a19eff6fc04a" providerId="ADAL" clId="{BEC213E4-034B-4441-90F5-E02DFF31BB2F}" dt="2024-02-28T12:37:19.047" v="33" actId="478"/>
            <ac:grpSpMkLst>
              <pc:docMk/>
              <pc:sldMasterMk cId="2605644359" sldId="2147483689"/>
              <pc:sldLayoutMk cId="524004558" sldId="2147483702"/>
              <ac:grpSpMk id="2" creationId="{67E6B806-EA91-2F19-707C-4C24FEC6C3DB}"/>
            </ac:grpSpMkLst>
          </pc:grpChg>
        </pc:sldLayoutChg>
        <pc:sldLayoutChg chg="addSp delSp modSp mod ord">
          <pc:chgData name="Franziska Händschel" userId="e2149472-3187-4d00-b16a-a19eff6fc04a" providerId="ADAL" clId="{BEC213E4-034B-4441-90F5-E02DFF31BB2F}" dt="2024-02-28T15:01:40.459" v="351" actId="20577"/>
          <pc:sldLayoutMkLst>
            <pc:docMk/>
            <pc:sldMasterMk cId="2605644359" sldId="2147483689"/>
            <pc:sldLayoutMk cId="3161843481" sldId="2147483703"/>
          </pc:sldLayoutMkLst>
          <pc:spChg chg="add mod">
            <ac:chgData name="Franziska Händschel" userId="e2149472-3187-4d00-b16a-a19eff6fc04a" providerId="ADAL" clId="{BEC213E4-034B-4441-90F5-E02DFF31BB2F}" dt="2024-02-28T13:55:51.590" v="216" actId="255"/>
            <ac:spMkLst>
              <pc:docMk/>
              <pc:sldMasterMk cId="2605644359" sldId="2147483689"/>
              <pc:sldLayoutMk cId="3161843481" sldId="2147483703"/>
              <ac:spMk id="2" creationId="{73B258D1-F402-745E-EB0D-0F838360FE65}"/>
            </ac:spMkLst>
          </pc:spChg>
          <pc:spChg chg="add mod">
            <ac:chgData name="Franziska Händschel" userId="e2149472-3187-4d00-b16a-a19eff6fc04a" providerId="ADAL" clId="{BEC213E4-034B-4441-90F5-E02DFF31BB2F}" dt="2024-02-28T13:48:43.080" v="53" actId="207"/>
            <ac:spMkLst>
              <pc:docMk/>
              <pc:sldMasterMk cId="2605644359" sldId="2147483689"/>
              <pc:sldLayoutMk cId="3161843481" sldId="2147483703"/>
              <ac:spMk id="3" creationId="{687A7C55-7E0A-4C20-5368-0864D4865302}"/>
            </ac:spMkLst>
          </pc:spChg>
          <pc:spChg chg="add del mod">
            <ac:chgData name="Franziska Händschel" userId="e2149472-3187-4d00-b16a-a19eff6fc04a" providerId="ADAL" clId="{BEC213E4-034B-4441-90F5-E02DFF31BB2F}" dt="2024-02-28T13:48:45.529" v="54" actId="478"/>
            <ac:spMkLst>
              <pc:docMk/>
              <pc:sldMasterMk cId="2605644359" sldId="2147483689"/>
              <pc:sldLayoutMk cId="3161843481" sldId="2147483703"/>
              <ac:spMk id="5" creationId="{2CC27C76-FD58-C878-FDF5-9F31DFFF25E3}"/>
            </ac:spMkLst>
          </pc:spChg>
          <pc:spChg chg="mod">
            <ac:chgData name="Franziska Händschel" userId="e2149472-3187-4d00-b16a-a19eff6fc04a" providerId="ADAL" clId="{BEC213E4-034B-4441-90F5-E02DFF31BB2F}" dt="2024-02-28T15:01:40.459" v="351" actId="20577"/>
            <ac:spMkLst>
              <pc:docMk/>
              <pc:sldMasterMk cId="2605644359" sldId="2147483689"/>
              <pc:sldLayoutMk cId="3161843481" sldId="2147483703"/>
              <ac:spMk id="6" creationId="{54ECD42C-85C8-8A62-3082-1B5666304C84}"/>
            </ac:spMkLst>
          </pc:spChg>
          <pc:spChg chg="add mod">
            <ac:chgData name="Franziska Händschel" userId="e2149472-3187-4d00-b16a-a19eff6fc04a" providerId="ADAL" clId="{BEC213E4-034B-4441-90F5-E02DFF31BB2F}" dt="2024-02-28T13:55:24.748" v="211" actId="14100"/>
            <ac:spMkLst>
              <pc:docMk/>
              <pc:sldMasterMk cId="2605644359" sldId="2147483689"/>
              <pc:sldLayoutMk cId="3161843481" sldId="2147483703"/>
              <ac:spMk id="8" creationId="{D48C7F83-A506-A43F-7872-83460E266057}"/>
            </ac:spMkLst>
          </pc:spChg>
          <pc:spChg chg="add mod">
            <ac:chgData name="Franziska Händschel" userId="e2149472-3187-4d00-b16a-a19eff6fc04a" providerId="ADAL" clId="{BEC213E4-034B-4441-90F5-E02DFF31BB2F}" dt="2024-02-28T13:55:34.492" v="213" actId="1076"/>
            <ac:spMkLst>
              <pc:docMk/>
              <pc:sldMasterMk cId="2605644359" sldId="2147483689"/>
              <pc:sldLayoutMk cId="3161843481" sldId="2147483703"/>
              <ac:spMk id="9" creationId="{0CB896AB-4237-5140-4768-A29976713C9E}"/>
            </ac:spMkLst>
          </pc:spChg>
          <pc:picChg chg="add del mod">
            <ac:chgData name="Franziska Händschel" userId="e2149472-3187-4d00-b16a-a19eff6fc04a" providerId="ADAL" clId="{BEC213E4-034B-4441-90F5-E02DFF31BB2F}" dt="2024-02-28T13:48:54.412" v="58" actId="478"/>
            <ac:picMkLst>
              <pc:docMk/>
              <pc:sldMasterMk cId="2605644359" sldId="2147483689"/>
              <pc:sldLayoutMk cId="3161843481" sldId="2147483703"/>
              <ac:picMk id="4" creationId="{3303A5EC-1089-903F-9D53-E7FFBAA1C93F}"/>
            </ac:picMkLst>
          </pc:picChg>
          <pc:picChg chg="add mod">
            <ac:chgData name="Franziska Händschel" userId="e2149472-3187-4d00-b16a-a19eff6fc04a" providerId="ADAL" clId="{BEC213E4-034B-4441-90F5-E02DFF31BB2F}" dt="2024-02-28T13:49:06.214" v="60" actId="1076"/>
            <ac:picMkLst>
              <pc:docMk/>
              <pc:sldMasterMk cId="2605644359" sldId="2147483689"/>
              <pc:sldLayoutMk cId="3161843481" sldId="2147483703"/>
              <ac:picMk id="7" creationId="{0C60358C-265A-1579-4173-0D3072A26D32}"/>
            </ac:picMkLst>
          </pc:picChg>
          <pc:picChg chg="add mod">
            <ac:chgData name="Franziska Händschel" userId="e2149472-3187-4d00-b16a-a19eff6fc04a" providerId="ADAL" clId="{BEC213E4-034B-4441-90F5-E02DFF31BB2F}" dt="2024-02-28T13:55:38.389" v="214" actId="1076"/>
            <ac:picMkLst>
              <pc:docMk/>
              <pc:sldMasterMk cId="2605644359" sldId="2147483689"/>
              <pc:sldLayoutMk cId="3161843481" sldId="2147483703"/>
              <ac:picMk id="10" creationId="{07D54AF9-CC31-796E-CFE2-4EDDC3047B13}"/>
            </ac:picMkLst>
          </pc:picChg>
          <pc:picChg chg="add del mod">
            <ac:chgData name="Franziska Händschel" userId="e2149472-3187-4d00-b16a-a19eff6fc04a" providerId="ADAL" clId="{BEC213E4-034B-4441-90F5-E02DFF31BB2F}" dt="2024-02-28T13:51:24.439" v="160" actId="478"/>
            <ac:picMkLst>
              <pc:docMk/>
              <pc:sldMasterMk cId="2605644359" sldId="2147483689"/>
              <pc:sldLayoutMk cId="3161843481" sldId="2147483703"/>
              <ac:picMk id="11" creationId="{5EF65311-4478-0A36-0C0B-A19A2298B5D4}"/>
            </ac:picMkLst>
          </pc:picChg>
        </pc:sldLayoutChg>
        <pc:sldLayoutChg chg="addSp delSp modSp mod">
          <pc:chgData name="Franziska Händschel" userId="e2149472-3187-4d00-b16a-a19eff6fc04a" providerId="ADAL" clId="{BEC213E4-034B-4441-90F5-E02DFF31BB2F}" dt="2024-02-28T15:01:52.680" v="359" actId="6014"/>
          <pc:sldLayoutMkLst>
            <pc:docMk/>
            <pc:sldMasterMk cId="2605644359" sldId="2147483689"/>
            <pc:sldLayoutMk cId="2771426727" sldId="2147483704"/>
          </pc:sldLayoutMkLst>
          <pc:spChg chg="del">
            <ac:chgData name="Franziska Händschel" userId="e2149472-3187-4d00-b16a-a19eff6fc04a" providerId="ADAL" clId="{BEC213E4-034B-4441-90F5-E02DFF31BB2F}" dt="2024-02-28T13:52:10.883" v="161" actId="478"/>
            <ac:spMkLst>
              <pc:docMk/>
              <pc:sldMasterMk cId="2605644359" sldId="2147483689"/>
              <pc:sldLayoutMk cId="2771426727" sldId="2147483704"/>
              <ac:spMk id="2" creationId="{73B258D1-F402-745E-EB0D-0F838360FE65}"/>
            </ac:spMkLst>
          </pc:spChg>
          <pc:spChg chg="del">
            <ac:chgData name="Franziska Händschel" userId="e2149472-3187-4d00-b16a-a19eff6fc04a" providerId="ADAL" clId="{BEC213E4-034B-4441-90F5-E02DFF31BB2F}" dt="2024-02-28T13:52:10.883" v="161" actId="478"/>
            <ac:spMkLst>
              <pc:docMk/>
              <pc:sldMasterMk cId="2605644359" sldId="2147483689"/>
              <pc:sldLayoutMk cId="2771426727" sldId="2147483704"/>
              <ac:spMk id="3" creationId="{687A7C55-7E0A-4C20-5368-0864D4865302}"/>
            </ac:spMkLst>
          </pc:spChg>
          <pc:spChg chg="add mod">
            <ac:chgData name="Franziska Händschel" userId="e2149472-3187-4d00-b16a-a19eff6fc04a" providerId="ADAL" clId="{BEC213E4-034B-4441-90F5-E02DFF31BB2F}" dt="2024-02-28T13:55:13.248" v="197" actId="14100"/>
            <ac:spMkLst>
              <pc:docMk/>
              <pc:sldMasterMk cId="2605644359" sldId="2147483689"/>
              <pc:sldLayoutMk cId="2771426727" sldId="2147483704"/>
              <ac:spMk id="4" creationId="{67FBC4F7-33BB-86F6-93F9-8086F3A354DA}"/>
            </ac:spMkLst>
          </pc:spChg>
          <pc:spChg chg="add mod">
            <ac:chgData name="Franziska Händschel" userId="e2149472-3187-4d00-b16a-a19eff6fc04a" providerId="ADAL" clId="{BEC213E4-034B-4441-90F5-E02DFF31BB2F}" dt="2024-02-28T13:55:18.166" v="210" actId="1035"/>
            <ac:spMkLst>
              <pc:docMk/>
              <pc:sldMasterMk cId="2605644359" sldId="2147483689"/>
              <pc:sldLayoutMk cId="2771426727" sldId="2147483704"/>
              <ac:spMk id="5" creationId="{7AB27A67-0B54-2515-9964-0108DD5CC154}"/>
            </ac:spMkLst>
          </pc:spChg>
          <pc:spChg chg="mod">
            <ac:chgData name="Franziska Händschel" userId="e2149472-3187-4d00-b16a-a19eff6fc04a" providerId="ADAL" clId="{BEC213E4-034B-4441-90F5-E02DFF31BB2F}" dt="2024-02-28T15:01:46.279" v="358" actId="20577"/>
            <ac:spMkLst>
              <pc:docMk/>
              <pc:sldMasterMk cId="2605644359" sldId="2147483689"/>
              <pc:sldLayoutMk cId="2771426727" sldId="2147483704"/>
              <ac:spMk id="6" creationId="{54ECD42C-85C8-8A62-3082-1B5666304C84}"/>
            </ac:spMkLst>
          </pc:spChg>
          <pc:spChg chg="del">
            <ac:chgData name="Franziska Händschel" userId="e2149472-3187-4d00-b16a-a19eff6fc04a" providerId="ADAL" clId="{BEC213E4-034B-4441-90F5-E02DFF31BB2F}" dt="2024-02-28T13:52:10.883" v="161" actId="478"/>
            <ac:spMkLst>
              <pc:docMk/>
              <pc:sldMasterMk cId="2605644359" sldId="2147483689"/>
              <pc:sldLayoutMk cId="2771426727" sldId="2147483704"/>
              <ac:spMk id="8" creationId="{D48C7F83-A506-A43F-7872-83460E266057}"/>
            </ac:spMkLst>
          </pc:spChg>
          <pc:spChg chg="del">
            <ac:chgData name="Franziska Händschel" userId="e2149472-3187-4d00-b16a-a19eff6fc04a" providerId="ADAL" clId="{BEC213E4-034B-4441-90F5-E02DFF31BB2F}" dt="2024-02-28T13:52:10.883" v="161" actId="478"/>
            <ac:spMkLst>
              <pc:docMk/>
              <pc:sldMasterMk cId="2605644359" sldId="2147483689"/>
              <pc:sldLayoutMk cId="2771426727" sldId="2147483704"/>
              <ac:spMk id="9" creationId="{0CB896AB-4237-5140-4768-A29976713C9E}"/>
            </ac:spMkLst>
          </pc:spChg>
          <pc:spChg chg="add mod">
            <ac:chgData name="Franziska Händschel" userId="e2149472-3187-4d00-b16a-a19eff6fc04a" providerId="ADAL" clId="{BEC213E4-034B-4441-90F5-E02DFF31BB2F}" dt="2024-02-28T13:52:59.754" v="173" actId="164"/>
            <ac:spMkLst>
              <pc:docMk/>
              <pc:sldMasterMk cId="2605644359" sldId="2147483689"/>
              <pc:sldLayoutMk cId="2771426727" sldId="2147483704"/>
              <ac:spMk id="11" creationId="{EF253C29-5790-D35E-38E6-C24F10BAF39E}"/>
            </ac:spMkLst>
          </pc:spChg>
          <pc:spChg chg="add mod">
            <ac:chgData name="Franziska Händschel" userId="e2149472-3187-4d00-b16a-a19eff6fc04a" providerId="ADAL" clId="{BEC213E4-034B-4441-90F5-E02DFF31BB2F}" dt="2024-02-28T13:52:59.754" v="173" actId="164"/>
            <ac:spMkLst>
              <pc:docMk/>
              <pc:sldMasterMk cId="2605644359" sldId="2147483689"/>
              <pc:sldLayoutMk cId="2771426727" sldId="2147483704"/>
              <ac:spMk id="12" creationId="{6461E5CD-1E65-8AE5-EB71-B4BD378C6854}"/>
            </ac:spMkLst>
          </pc:spChg>
          <pc:spChg chg="add mod">
            <ac:chgData name="Franziska Händschel" userId="e2149472-3187-4d00-b16a-a19eff6fc04a" providerId="ADAL" clId="{BEC213E4-034B-4441-90F5-E02DFF31BB2F}" dt="2024-02-28T13:52:59.754" v="173" actId="164"/>
            <ac:spMkLst>
              <pc:docMk/>
              <pc:sldMasterMk cId="2605644359" sldId="2147483689"/>
              <pc:sldLayoutMk cId="2771426727" sldId="2147483704"/>
              <ac:spMk id="13" creationId="{4A16121C-D1ED-7C84-8AA9-D5069D8E42A3}"/>
            </ac:spMkLst>
          </pc:spChg>
          <pc:spChg chg="add del mod">
            <ac:chgData name="Franziska Händschel" userId="e2149472-3187-4d00-b16a-a19eff6fc04a" providerId="ADAL" clId="{BEC213E4-034B-4441-90F5-E02DFF31BB2F}" dt="2024-02-28T13:58:48.654" v="302" actId="21"/>
            <ac:spMkLst>
              <pc:docMk/>
              <pc:sldMasterMk cId="2605644359" sldId="2147483689"/>
              <pc:sldLayoutMk cId="2771426727" sldId="2147483704"/>
              <ac:spMk id="23" creationId="{6531F977-1699-79C9-D610-BD096BF450BD}"/>
            </ac:spMkLst>
          </pc:spChg>
          <pc:spChg chg="add del mod">
            <ac:chgData name="Franziska Händschel" userId="e2149472-3187-4d00-b16a-a19eff6fc04a" providerId="ADAL" clId="{BEC213E4-034B-4441-90F5-E02DFF31BB2F}" dt="2024-02-28T13:54:32.753" v="192" actId="478"/>
            <ac:spMkLst>
              <pc:docMk/>
              <pc:sldMasterMk cId="2605644359" sldId="2147483689"/>
              <pc:sldLayoutMk cId="2771426727" sldId="2147483704"/>
              <ac:spMk id="24" creationId="{BCE388D3-2C2A-A82B-6336-E214825D6529}"/>
            </ac:spMkLst>
          </pc:spChg>
          <pc:spChg chg="add del mod">
            <ac:chgData name="Franziska Händschel" userId="e2149472-3187-4d00-b16a-a19eff6fc04a" providerId="ADAL" clId="{BEC213E4-034B-4441-90F5-E02DFF31BB2F}" dt="2024-02-28T13:54:34.036" v="193" actId="478"/>
            <ac:spMkLst>
              <pc:docMk/>
              <pc:sldMasterMk cId="2605644359" sldId="2147483689"/>
              <pc:sldLayoutMk cId="2771426727" sldId="2147483704"/>
              <ac:spMk id="25" creationId="{B8A33CD9-DD47-7FE8-7AEF-F572B02B795F}"/>
            </ac:spMkLst>
          </pc:spChg>
          <pc:spChg chg="add del mod">
            <ac:chgData name="Franziska Händschel" userId="e2149472-3187-4d00-b16a-a19eff6fc04a" providerId="ADAL" clId="{BEC213E4-034B-4441-90F5-E02DFF31BB2F}" dt="2024-02-28T13:58:48.654" v="302" actId="21"/>
            <ac:spMkLst>
              <pc:docMk/>
              <pc:sldMasterMk cId="2605644359" sldId="2147483689"/>
              <pc:sldLayoutMk cId="2771426727" sldId="2147483704"/>
              <ac:spMk id="26" creationId="{8E2C1154-375E-2614-DD62-664C7B21EDB5}"/>
            </ac:spMkLst>
          </pc:spChg>
          <pc:spChg chg="add del mod">
            <ac:chgData name="Franziska Händschel" userId="e2149472-3187-4d00-b16a-a19eff6fc04a" providerId="ADAL" clId="{BEC213E4-034B-4441-90F5-E02DFF31BB2F}" dt="2024-02-28T13:58:48.654" v="302" actId="21"/>
            <ac:spMkLst>
              <pc:docMk/>
              <pc:sldMasterMk cId="2605644359" sldId="2147483689"/>
              <pc:sldLayoutMk cId="2771426727" sldId="2147483704"/>
              <ac:spMk id="27" creationId="{B63F0418-E5A6-5375-7D52-0D61177AEA87}"/>
            </ac:spMkLst>
          </pc:spChg>
          <pc:grpChg chg="add mod">
            <ac:chgData name="Franziska Händschel" userId="e2149472-3187-4d00-b16a-a19eff6fc04a" providerId="ADAL" clId="{BEC213E4-034B-4441-90F5-E02DFF31BB2F}" dt="2024-02-28T13:55:18.166" v="210" actId="1035"/>
            <ac:grpSpMkLst>
              <pc:docMk/>
              <pc:sldMasterMk cId="2605644359" sldId="2147483689"/>
              <pc:sldLayoutMk cId="2771426727" sldId="2147483704"/>
              <ac:grpSpMk id="14" creationId="{E2A870A1-EC32-168E-6B4B-E04C5C2D64F0}"/>
            </ac:grpSpMkLst>
          </pc:grpChg>
          <pc:picChg chg="del">
            <ac:chgData name="Franziska Händschel" userId="e2149472-3187-4d00-b16a-a19eff6fc04a" providerId="ADAL" clId="{BEC213E4-034B-4441-90F5-E02DFF31BB2F}" dt="2024-02-28T13:52:10.883" v="161" actId="478"/>
            <ac:picMkLst>
              <pc:docMk/>
              <pc:sldMasterMk cId="2605644359" sldId="2147483689"/>
              <pc:sldLayoutMk cId="2771426727" sldId="2147483704"/>
              <ac:picMk id="7" creationId="{0C60358C-265A-1579-4173-0D3072A26D32}"/>
            </ac:picMkLst>
          </pc:picChg>
          <pc:picChg chg="del">
            <ac:chgData name="Franziska Händschel" userId="e2149472-3187-4d00-b16a-a19eff6fc04a" providerId="ADAL" clId="{BEC213E4-034B-4441-90F5-E02DFF31BB2F}" dt="2024-02-28T13:52:10.883" v="161" actId="478"/>
            <ac:picMkLst>
              <pc:docMk/>
              <pc:sldMasterMk cId="2605644359" sldId="2147483689"/>
              <pc:sldLayoutMk cId="2771426727" sldId="2147483704"/>
              <ac:picMk id="10" creationId="{07D54AF9-CC31-796E-CFE2-4EDDC3047B13}"/>
            </ac:picMkLst>
          </pc:picChg>
          <pc:picChg chg="add del mod">
            <ac:chgData name="Franziska Händschel" userId="e2149472-3187-4d00-b16a-a19eff6fc04a" providerId="ADAL" clId="{BEC213E4-034B-4441-90F5-E02DFF31BB2F}" dt="2024-02-28T13:58:48.654" v="302" actId="21"/>
            <ac:picMkLst>
              <pc:docMk/>
              <pc:sldMasterMk cId="2605644359" sldId="2147483689"/>
              <pc:sldLayoutMk cId="2771426727" sldId="2147483704"/>
              <ac:picMk id="15" creationId="{8B1054B3-9A2F-9D72-DC13-D02E81CA3EB9}"/>
            </ac:picMkLst>
          </pc:picChg>
          <pc:picChg chg="add del mod">
            <ac:chgData name="Franziska Händschel" userId="e2149472-3187-4d00-b16a-a19eff6fc04a" providerId="ADAL" clId="{BEC213E4-034B-4441-90F5-E02DFF31BB2F}" dt="2024-02-28T13:58:48.654" v="302" actId="21"/>
            <ac:picMkLst>
              <pc:docMk/>
              <pc:sldMasterMk cId="2605644359" sldId="2147483689"/>
              <pc:sldLayoutMk cId="2771426727" sldId="2147483704"/>
              <ac:picMk id="16" creationId="{04CD5E5B-CCCF-591E-18BB-24E6E32713F1}"/>
            </ac:picMkLst>
          </pc:picChg>
          <pc:picChg chg="add del mod">
            <ac:chgData name="Franziska Händschel" userId="e2149472-3187-4d00-b16a-a19eff6fc04a" providerId="ADAL" clId="{BEC213E4-034B-4441-90F5-E02DFF31BB2F}" dt="2024-02-28T13:58:48.654" v="302" actId="21"/>
            <ac:picMkLst>
              <pc:docMk/>
              <pc:sldMasterMk cId="2605644359" sldId="2147483689"/>
              <pc:sldLayoutMk cId="2771426727" sldId="2147483704"/>
              <ac:picMk id="17" creationId="{94BFF367-FF8A-8A24-D6DC-408C17F66EA3}"/>
            </ac:picMkLst>
          </pc:picChg>
          <pc:picChg chg="add del mod">
            <ac:chgData name="Franziska Händschel" userId="e2149472-3187-4d00-b16a-a19eff6fc04a" providerId="ADAL" clId="{BEC213E4-034B-4441-90F5-E02DFF31BB2F}" dt="2024-02-28T13:58:48.654" v="302" actId="21"/>
            <ac:picMkLst>
              <pc:docMk/>
              <pc:sldMasterMk cId="2605644359" sldId="2147483689"/>
              <pc:sldLayoutMk cId="2771426727" sldId="2147483704"/>
              <ac:picMk id="18" creationId="{769105ED-AC5B-93E6-6E91-6CDC7679D480}"/>
            </ac:picMkLst>
          </pc:picChg>
          <pc:picChg chg="add del mod">
            <ac:chgData name="Franziska Händschel" userId="e2149472-3187-4d00-b16a-a19eff6fc04a" providerId="ADAL" clId="{BEC213E4-034B-4441-90F5-E02DFF31BB2F}" dt="2024-02-28T13:58:48.654" v="302" actId="21"/>
            <ac:picMkLst>
              <pc:docMk/>
              <pc:sldMasterMk cId="2605644359" sldId="2147483689"/>
              <pc:sldLayoutMk cId="2771426727" sldId="2147483704"/>
              <ac:picMk id="19" creationId="{B9BBA872-9FE5-6855-6305-48BF2A12F899}"/>
            </ac:picMkLst>
          </pc:picChg>
          <pc:picChg chg="add del mod">
            <ac:chgData name="Franziska Händschel" userId="e2149472-3187-4d00-b16a-a19eff6fc04a" providerId="ADAL" clId="{BEC213E4-034B-4441-90F5-E02DFF31BB2F}" dt="2024-02-28T13:58:48.654" v="302" actId="21"/>
            <ac:picMkLst>
              <pc:docMk/>
              <pc:sldMasterMk cId="2605644359" sldId="2147483689"/>
              <pc:sldLayoutMk cId="2771426727" sldId="2147483704"/>
              <ac:picMk id="20" creationId="{80F00EC1-0F3F-6BB2-1631-251EE2C5F0E4}"/>
            </ac:picMkLst>
          </pc:picChg>
          <pc:picChg chg="add del mod">
            <ac:chgData name="Franziska Händschel" userId="e2149472-3187-4d00-b16a-a19eff6fc04a" providerId="ADAL" clId="{BEC213E4-034B-4441-90F5-E02DFF31BB2F}" dt="2024-02-28T13:58:48.654" v="302" actId="21"/>
            <ac:picMkLst>
              <pc:docMk/>
              <pc:sldMasterMk cId="2605644359" sldId="2147483689"/>
              <pc:sldLayoutMk cId="2771426727" sldId="2147483704"/>
              <ac:picMk id="21" creationId="{846ABC42-0650-5F9C-2184-48545F9F6E0A}"/>
            </ac:picMkLst>
          </pc:picChg>
          <pc:picChg chg="add del mod">
            <ac:chgData name="Franziska Händschel" userId="e2149472-3187-4d00-b16a-a19eff6fc04a" providerId="ADAL" clId="{BEC213E4-034B-4441-90F5-E02DFF31BB2F}" dt="2024-02-28T13:58:48.654" v="302" actId="21"/>
            <ac:picMkLst>
              <pc:docMk/>
              <pc:sldMasterMk cId="2605644359" sldId="2147483689"/>
              <pc:sldLayoutMk cId="2771426727" sldId="2147483704"/>
              <ac:picMk id="22" creationId="{D51D8584-0EDB-F62D-252E-2B9A070DFC54}"/>
            </ac:picMkLst>
          </pc:picChg>
        </pc:sldLayoutChg>
        <pc:sldLayoutChg chg="addSp delSp modSp mod ord">
          <pc:chgData name="Franziska Händschel" userId="e2149472-3187-4d00-b16a-a19eff6fc04a" providerId="ADAL" clId="{BEC213E4-034B-4441-90F5-E02DFF31BB2F}" dt="2024-02-28T15:02:04.726" v="367" actId="6014"/>
          <pc:sldLayoutMkLst>
            <pc:docMk/>
            <pc:sldMasterMk cId="2605644359" sldId="2147483689"/>
            <pc:sldLayoutMk cId="3913820625" sldId="2147483705"/>
          </pc:sldLayoutMkLst>
          <pc:spChg chg="mod">
            <ac:chgData name="Franziska Händschel" userId="e2149472-3187-4d00-b16a-a19eff6fc04a" providerId="ADAL" clId="{BEC213E4-034B-4441-90F5-E02DFF31BB2F}" dt="2024-02-28T14:43:21.955" v="311" actId="20577"/>
            <ac:spMkLst>
              <pc:docMk/>
              <pc:sldMasterMk cId="2605644359" sldId="2147483689"/>
              <pc:sldLayoutMk cId="3913820625" sldId="2147483705"/>
              <ac:spMk id="2" creationId="{73B258D1-F402-745E-EB0D-0F838360FE65}"/>
            </ac:spMkLst>
          </pc:spChg>
          <pc:spChg chg="add mod">
            <ac:chgData name="Franziska Händschel" userId="e2149472-3187-4d00-b16a-a19eff6fc04a" providerId="ADAL" clId="{BEC213E4-034B-4441-90F5-E02DFF31BB2F}" dt="2024-02-28T14:43:00.745" v="307" actId="1076"/>
            <ac:spMkLst>
              <pc:docMk/>
              <pc:sldMasterMk cId="2605644359" sldId="2147483689"/>
              <pc:sldLayoutMk cId="3913820625" sldId="2147483705"/>
              <ac:spMk id="4" creationId="{0B90755E-966C-EF56-A905-5D3AB350BACB}"/>
            </ac:spMkLst>
          </pc:spChg>
          <pc:spChg chg="add del mod">
            <ac:chgData name="Franziska Händschel" userId="e2149472-3187-4d00-b16a-a19eff6fc04a" providerId="ADAL" clId="{BEC213E4-034B-4441-90F5-E02DFF31BB2F}" dt="2024-02-28T13:58:34.177" v="299" actId="21"/>
            <ac:spMkLst>
              <pc:docMk/>
              <pc:sldMasterMk cId="2605644359" sldId="2147483689"/>
              <pc:sldLayoutMk cId="3913820625" sldId="2147483705"/>
              <ac:spMk id="5" creationId="{16C53F8B-6F85-65C2-89D8-1C1774DFA052}"/>
            </ac:spMkLst>
          </pc:spChg>
          <pc:spChg chg="mod">
            <ac:chgData name="Franziska Händschel" userId="e2149472-3187-4d00-b16a-a19eff6fc04a" providerId="ADAL" clId="{BEC213E4-034B-4441-90F5-E02DFF31BB2F}" dt="2024-02-28T15:01:58.532" v="366" actId="20577"/>
            <ac:spMkLst>
              <pc:docMk/>
              <pc:sldMasterMk cId="2605644359" sldId="2147483689"/>
              <pc:sldLayoutMk cId="3913820625" sldId="2147483705"/>
              <ac:spMk id="6" creationId="{54ECD42C-85C8-8A62-3082-1B5666304C84}"/>
            </ac:spMkLst>
          </pc:spChg>
          <pc:spChg chg="del">
            <ac:chgData name="Franziska Händschel" userId="e2149472-3187-4d00-b16a-a19eff6fc04a" providerId="ADAL" clId="{BEC213E4-034B-4441-90F5-E02DFF31BB2F}" dt="2024-02-28T13:57:15.423" v="287" actId="478"/>
            <ac:spMkLst>
              <pc:docMk/>
              <pc:sldMasterMk cId="2605644359" sldId="2147483689"/>
              <pc:sldLayoutMk cId="3913820625" sldId="2147483705"/>
              <ac:spMk id="8" creationId="{D48C7F83-A506-A43F-7872-83460E266057}"/>
            </ac:spMkLst>
          </pc:spChg>
          <pc:spChg chg="del">
            <ac:chgData name="Franziska Händschel" userId="e2149472-3187-4d00-b16a-a19eff6fc04a" providerId="ADAL" clId="{BEC213E4-034B-4441-90F5-E02DFF31BB2F}" dt="2024-02-28T13:57:15.423" v="287" actId="478"/>
            <ac:spMkLst>
              <pc:docMk/>
              <pc:sldMasterMk cId="2605644359" sldId="2147483689"/>
              <pc:sldLayoutMk cId="3913820625" sldId="2147483705"/>
              <ac:spMk id="9" creationId="{0CB896AB-4237-5140-4768-A29976713C9E}"/>
            </ac:spMkLst>
          </pc:spChg>
          <pc:picChg chg="del">
            <ac:chgData name="Franziska Händschel" userId="e2149472-3187-4d00-b16a-a19eff6fc04a" providerId="ADAL" clId="{BEC213E4-034B-4441-90F5-E02DFF31BB2F}" dt="2024-02-28T13:57:15.423" v="287" actId="478"/>
            <ac:picMkLst>
              <pc:docMk/>
              <pc:sldMasterMk cId="2605644359" sldId="2147483689"/>
              <pc:sldLayoutMk cId="3913820625" sldId="2147483705"/>
              <ac:picMk id="10" creationId="{07D54AF9-CC31-796E-CFE2-4EDDC3047B13}"/>
            </ac:picMkLst>
          </pc:picChg>
          <pc:picChg chg="add mod ord">
            <ac:chgData name="Franziska Händschel" userId="e2149472-3187-4d00-b16a-a19eff6fc04a" providerId="ADAL" clId="{BEC213E4-034B-4441-90F5-E02DFF31BB2F}" dt="2024-02-28T13:58:24.840" v="297" actId="167"/>
            <ac:picMkLst>
              <pc:docMk/>
              <pc:sldMasterMk cId="2605644359" sldId="2147483689"/>
              <pc:sldLayoutMk cId="3913820625" sldId="2147483705"/>
              <ac:picMk id="11" creationId="{9C3FCD37-B1FC-917E-7818-FA75B023FF89}"/>
            </ac:picMkLst>
          </pc:picChg>
        </pc:sldLayoutChg>
      </pc:sldMasterChg>
    </pc:docChg>
  </pc:docChgLst>
  <pc:docChgLst>
    <pc:chgData name="Franziska Händschel" userId="e2149472-3187-4d00-b16a-a19eff6fc04a" providerId="ADAL" clId="{A343BB93-BDEB-42D9-9E01-93CA3E01697C}"/>
    <pc:docChg chg="custSel modMainMaster">
      <pc:chgData name="Franziska Händschel" userId="e2149472-3187-4d00-b16a-a19eff6fc04a" providerId="ADAL" clId="{A343BB93-BDEB-42D9-9E01-93CA3E01697C}" dt="2023-08-21T13:41:39.029" v="5"/>
      <pc:docMkLst>
        <pc:docMk/>
      </pc:docMkLst>
      <pc:sldMasterChg chg="addSp modSp modSldLayout">
        <pc:chgData name="Franziska Händschel" userId="e2149472-3187-4d00-b16a-a19eff6fc04a" providerId="ADAL" clId="{A343BB93-BDEB-42D9-9E01-93CA3E01697C}" dt="2023-08-21T13:41:39.029" v="5"/>
        <pc:sldMasterMkLst>
          <pc:docMk/>
          <pc:sldMasterMk cId="2011684619" sldId="2147483663"/>
        </pc:sldMasterMkLst>
        <pc:spChg chg="add mod">
          <ac:chgData name="Franziska Händschel" userId="e2149472-3187-4d00-b16a-a19eff6fc04a" providerId="ADAL" clId="{A343BB93-BDEB-42D9-9E01-93CA3E01697C}" dt="2023-08-21T13:41:39.029" v="5"/>
          <ac:spMkLst>
            <pc:docMk/>
            <pc:sldMasterMk cId="2011684619" sldId="2147483663"/>
            <ac:spMk id="2" creationId="{E726BCBE-CD15-C546-038A-47429E8E1EB6}"/>
          </ac:spMkLst>
        </pc:spChg>
        <pc:sldLayoutChg chg="delSp modSp mod">
          <pc:chgData name="Franziska Händschel" userId="e2149472-3187-4d00-b16a-a19eff6fc04a" providerId="ADAL" clId="{A343BB93-BDEB-42D9-9E01-93CA3E01697C}" dt="2023-08-21T13:41:33.945" v="3" actId="21"/>
          <pc:sldLayoutMkLst>
            <pc:docMk/>
            <pc:sldMasterMk cId="2011684619" sldId="2147483663"/>
            <pc:sldLayoutMk cId="4123628589" sldId="2147483687"/>
          </pc:sldLayoutMkLst>
          <pc:spChg chg="del mod">
            <ac:chgData name="Franziska Händschel" userId="e2149472-3187-4d00-b16a-a19eff6fc04a" providerId="ADAL" clId="{A343BB93-BDEB-42D9-9E01-93CA3E01697C}" dt="2023-08-21T13:41:33.945" v="3" actId="21"/>
            <ac:spMkLst>
              <pc:docMk/>
              <pc:sldMasterMk cId="2011684619" sldId="2147483663"/>
              <pc:sldLayoutMk cId="4123628589" sldId="2147483687"/>
              <ac:spMk id="7" creationId="{D18FA00E-B66B-6F7B-BA57-84F69FDDC498}"/>
            </ac:spMkLst>
          </pc:spChg>
        </pc:sldLayoutChg>
        <pc:sldLayoutChg chg="delSp mod">
          <pc:chgData name="Franziska Händschel" userId="e2149472-3187-4d00-b16a-a19eff6fc04a" providerId="ADAL" clId="{A343BB93-BDEB-42D9-9E01-93CA3E01697C}" dt="2023-08-21T13:41:37.484" v="4" actId="478"/>
          <pc:sldLayoutMkLst>
            <pc:docMk/>
            <pc:sldMasterMk cId="2011684619" sldId="2147483663"/>
            <pc:sldLayoutMk cId="3969002634" sldId="2147483688"/>
          </pc:sldLayoutMkLst>
          <pc:spChg chg="del">
            <ac:chgData name="Franziska Händschel" userId="e2149472-3187-4d00-b16a-a19eff6fc04a" providerId="ADAL" clId="{A343BB93-BDEB-42D9-9E01-93CA3E01697C}" dt="2023-08-21T13:41:37.484" v="4" actId="478"/>
            <ac:spMkLst>
              <pc:docMk/>
              <pc:sldMasterMk cId="2011684619" sldId="2147483663"/>
              <pc:sldLayoutMk cId="3969002634" sldId="2147483688"/>
              <ac:spMk id="7" creationId="{D18FA00E-B66B-6F7B-BA57-84F69FDDC498}"/>
            </ac:spMkLst>
          </pc:spChg>
        </pc:sldLayoutChg>
      </pc:sldMaster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2 1/5">
    <p:spTree>
      <p:nvGrpSpPr>
        <p:cNvPr id="1" name=""/>
        <p:cNvGrpSpPr/>
        <p:nvPr/>
      </p:nvGrpSpPr>
      <p:grpSpPr>
        <a:xfrm>
          <a:off x="0" y="0"/>
          <a:ext cx="0" cy="0"/>
          <a:chOff x="0" y="0"/>
          <a:chExt cx="0" cy="0"/>
        </a:xfrm>
      </p:grpSpPr>
      <p:sp>
        <p:nvSpPr>
          <p:cNvPr id="6" name="Rechteck: abgerundete Ecken 5">
            <a:extLst>
              <a:ext uri="{FF2B5EF4-FFF2-40B4-BE49-F238E27FC236}">
                <a16:creationId xmlns:a16="http://schemas.microsoft.com/office/drawing/2014/main" id="{54ECD42C-85C8-8A62-3082-1B5666304C84}"/>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N-2 1/5</a:t>
            </a:r>
          </a:p>
        </p:txBody>
      </p:sp>
      <p:sp>
        <p:nvSpPr>
          <p:cNvPr id="2" name="Rechteck 1">
            <a:extLst>
              <a:ext uri="{FF2B5EF4-FFF2-40B4-BE49-F238E27FC236}">
                <a16:creationId xmlns:a16="http://schemas.microsoft.com/office/drawing/2014/main" id="{73B258D1-F402-745E-EB0D-0F838360FE65}"/>
              </a:ext>
            </a:extLst>
          </p:cNvPr>
          <p:cNvSpPr/>
          <p:nvPr userDrawn="1"/>
        </p:nvSpPr>
        <p:spPr>
          <a:xfrm>
            <a:off x="795437" y="1069182"/>
            <a:ext cx="5951355" cy="4276724"/>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en-US" sz="1600" b="1" dirty="0">
                <a:solidFill>
                  <a:schemeClr val="tx1"/>
                </a:solidFill>
                <a:latin typeface="helvetica"/>
                <a:ea typeface="Inter" panose="020B0502030000000004" pitchFamily="34" charset="0"/>
                <a:cs typeface="Inter" panose="020B0502030000000004" pitchFamily="34" charset="0"/>
              </a:rPr>
              <a:t>Was </a:t>
            </a:r>
            <a:r>
              <a:rPr lang="en-US" sz="1600" b="1" dirty="0" err="1">
                <a:solidFill>
                  <a:schemeClr val="tx1"/>
                </a:solidFill>
                <a:latin typeface="helvetica"/>
                <a:ea typeface="Inter" panose="020B0502030000000004" pitchFamily="34" charset="0"/>
                <a:cs typeface="Inter" panose="020B0502030000000004" pitchFamily="34" charset="0"/>
              </a:rPr>
              <a:t>ist</a:t>
            </a:r>
            <a:r>
              <a:rPr lang="en-US" sz="1600" b="1" dirty="0">
                <a:solidFill>
                  <a:schemeClr val="tx1"/>
                </a:solidFill>
                <a:latin typeface="helvetica"/>
                <a:ea typeface="Inter" panose="020B0502030000000004" pitchFamily="34" charset="0"/>
                <a:cs typeface="Inter" panose="020B0502030000000004" pitchFamily="34" charset="0"/>
              </a:rPr>
              <a:t> </a:t>
            </a:r>
            <a:r>
              <a:rPr lang="en-US" sz="1600" b="1" dirty="0" err="1">
                <a:solidFill>
                  <a:schemeClr val="tx1"/>
                </a:solidFill>
                <a:latin typeface="helvetica"/>
                <a:ea typeface="Inter" panose="020B0502030000000004" pitchFamily="34" charset="0"/>
                <a:cs typeface="Inter" panose="020B0502030000000004" pitchFamily="34" charset="0"/>
              </a:rPr>
              <a:t>Nachhaltigkeit</a:t>
            </a:r>
            <a:r>
              <a:rPr lang="en-US" sz="1600" b="1" dirty="0">
                <a:solidFill>
                  <a:schemeClr val="tx1"/>
                </a:solidFill>
                <a:latin typeface="helvetica"/>
                <a:ea typeface="Inter" panose="020B0502030000000004" pitchFamily="34" charset="0"/>
                <a:cs typeface="Inter" panose="020B0502030000000004" pitchFamily="34" charset="0"/>
              </a:rPr>
              <a:t>?</a:t>
            </a:r>
          </a:p>
          <a:p>
            <a:endParaRPr lang="de-DE" sz="1600" dirty="0">
              <a:solidFill>
                <a:schemeClr val="tx1"/>
              </a:solidFill>
              <a:latin typeface="helvetica"/>
              <a:ea typeface="Inter" panose="020B0502030000000004" pitchFamily="34" charset="0"/>
              <a:cs typeface="Inter" panose="020B0502030000000004" pitchFamily="34" charset="0"/>
            </a:endParaRPr>
          </a:p>
          <a:p>
            <a:r>
              <a:rPr lang="de-DE" sz="1600" dirty="0">
                <a:solidFill>
                  <a:schemeClr val="tx1"/>
                </a:solidFill>
                <a:latin typeface="helvetica"/>
                <a:ea typeface="Inter" panose="020B0502030000000004" pitchFamily="34" charset="0"/>
                <a:cs typeface="Inter" panose="020B0502030000000004" pitchFamily="34" charset="0"/>
              </a:rPr>
              <a:t>Eure Aufgaben, Teil 1:</a:t>
            </a:r>
          </a:p>
          <a:p>
            <a:endParaRPr lang="de-DE" sz="1600" dirty="0">
              <a:solidFill>
                <a:schemeClr val="tx1"/>
              </a:solidFill>
              <a:latin typeface="helvetica"/>
              <a:ea typeface="Inter" panose="020B0502030000000004" pitchFamily="34" charset="0"/>
              <a:cs typeface="Inter" panose="020B0502030000000004" pitchFamily="34" charset="0"/>
            </a:endParaRPr>
          </a:p>
          <a:p>
            <a:pPr marL="285750" indent="-285750">
              <a:buFont typeface="Arial" panose="020B0604020202020204" pitchFamily="34" charset="0"/>
              <a:buChar char="•"/>
            </a:pPr>
            <a:r>
              <a:rPr lang="de-DE" sz="1600" dirty="0">
                <a:solidFill>
                  <a:schemeClr val="tx1"/>
                </a:solidFill>
                <a:latin typeface="helvetica"/>
                <a:ea typeface="Inter" panose="020B0502030000000004" pitchFamily="34" charset="0"/>
                <a:cs typeface="Inter" panose="020B0502030000000004" pitchFamily="34" charset="0"/>
              </a:rPr>
              <a:t>Lest das Zitat aus dem Brundtland-Bericht </a:t>
            </a:r>
            <a:br>
              <a:rPr lang="de-DE" sz="1600" dirty="0">
                <a:solidFill>
                  <a:schemeClr val="tx1"/>
                </a:solidFill>
                <a:latin typeface="helvetica"/>
                <a:ea typeface="Inter" panose="020B0502030000000004" pitchFamily="34" charset="0"/>
                <a:cs typeface="Inter" panose="020B0502030000000004" pitchFamily="34" charset="0"/>
              </a:rPr>
            </a:br>
            <a:r>
              <a:rPr lang="de-DE" sz="1600" dirty="0">
                <a:solidFill>
                  <a:schemeClr val="tx1"/>
                </a:solidFill>
                <a:latin typeface="helvetica"/>
                <a:ea typeface="Inter" panose="020B0502030000000004" pitchFamily="34" charset="0"/>
                <a:cs typeface="Inter" panose="020B0502030000000004" pitchFamily="34" charset="0"/>
              </a:rPr>
              <a:t>der Vereinten Nationen (UN) durch.</a:t>
            </a:r>
          </a:p>
          <a:p>
            <a:pPr marL="285750" indent="-285750">
              <a:buFont typeface="Arial" panose="020B0604020202020204" pitchFamily="34" charset="0"/>
              <a:buChar char="•"/>
            </a:pPr>
            <a:endParaRPr lang="de-DE" sz="1600" dirty="0">
              <a:solidFill>
                <a:schemeClr val="tx1"/>
              </a:solidFill>
              <a:latin typeface="helvetica"/>
              <a:ea typeface="Inter" panose="020B0502030000000004" pitchFamily="34" charset="0"/>
              <a:cs typeface="Inter" panose="020B0502030000000004" pitchFamily="34" charset="0"/>
            </a:endParaRPr>
          </a:p>
          <a:p>
            <a:pPr marL="285750" indent="-285750">
              <a:buFont typeface="Arial" panose="020B0604020202020204" pitchFamily="34" charset="0"/>
              <a:buChar char="•"/>
            </a:pPr>
            <a:r>
              <a:rPr lang="de-DE" sz="1600" dirty="0">
                <a:solidFill>
                  <a:schemeClr val="tx1"/>
                </a:solidFill>
                <a:latin typeface="helvetica"/>
                <a:ea typeface="Inter" panose="020B0502030000000004" pitchFamily="34" charset="0"/>
                <a:cs typeface="Inter" panose="020B0502030000000004" pitchFamily="34" charset="0"/>
              </a:rPr>
              <a:t>Beschreibt die Fotos und erläutert deren Zusammenhang mit dem Begriff der Nachhaltigkeit.</a:t>
            </a:r>
          </a:p>
          <a:p>
            <a:pPr marL="285750" indent="-285750">
              <a:buFont typeface="Arial" panose="020B0604020202020204" pitchFamily="34" charset="0"/>
              <a:buChar char="•"/>
            </a:pPr>
            <a:endParaRPr lang="de-DE" sz="1600" dirty="0">
              <a:solidFill>
                <a:schemeClr val="tx1"/>
              </a:solidFill>
              <a:latin typeface="helvetica"/>
              <a:ea typeface="Inter" panose="020B0502030000000004" pitchFamily="34" charset="0"/>
              <a:cs typeface="Inter" panose="020B0502030000000004" pitchFamily="34" charset="0"/>
            </a:endParaRPr>
          </a:p>
          <a:p>
            <a:pPr marL="285750" indent="-285750">
              <a:buFont typeface="Arial" panose="020B0604020202020204" pitchFamily="34" charset="0"/>
              <a:buChar char="•"/>
            </a:pPr>
            <a:r>
              <a:rPr lang="de-DE" sz="1600" dirty="0">
                <a:solidFill>
                  <a:schemeClr val="tx1"/>
                </a:solidFill>
                <a:latin typeface="helvetica"/>
                <a:ea typeface="Inter" panose="020B0502030000000004" pitchFamily="34" charset="0"/>
                <a:cs typeface="Inter" panose="020B0502030000000004" pitchFamily="34" charset="0"/>
              </a:rPr>
              <a:t>Ordnet die Bilder in drei Gruppen ein. Definiert für jede Gruppe einen Oberbegriff.</a:t>
            </a:r>
          </a:p>
          <a:p>
            <a:pPr marL="0" indent="0">
              <a:buFont typeface="Arial" panose="020B0604020202020204" pitchFamily="34" charset="0"/>
              <a:buNone/>
            </a:pPr>
            <a:endParaRPr lang="de-DE" sz="1600" dirty="0">
              <a:solidFill>
                <a:schemeClr val="tx1"/>
              </a:solidFill>
              <a:latin typeface="helvetica"/>
              <a:ea typeface="Inter" panose="020B0502030000000004" pitchFamily="34" charset="0"/>
              <a:cs typeface="Inter" panose="020B0502030000000004" pitchFamily="34" charset="0"/>
            </a:endParaRPr>
          </a:p>
          <a:p>
            <a:pPr marL="285750" indent="-285750">
              <a:buFont typeface="Arial" panose="020B0604020202020204" pitchFamily="34" charset="0"/>
              <a:buChar char="•"/>
            </a:pPr>
            <a:r>
              <a:rPr lang="de-DE" sz="1600" i="1" dirty="0">
                <a:solidFill>
                  <a:schemeClr val="tx1"/>
                </a:solidFill>
                <a:latin typeface="helvetica"/>
                <a:ea typeface="Inter" panose="020B0502030000000004" pitchFamily="34" charset="0"/>
                <a:cs typeface="Inter" panose="020B0502030000000004" pitchFamily="34" charset="0"/>
              </a:rPr>
              <a:t>Optional: Ergänzt euer Akrostichon um weitere Begriffe (oder Teilsätze) zur Nachhaltigkeit.</a:t>
            </a:r>
          </a:p>
          <a:p>
            <a:endParaRPr lang="de-DE" sz="1600" dirty="0">
              <a:solidFill>
                <a:schemeClr val="tx1"/>
              </a:solidFill>
              <a:latin typeface="helvetica"/>
              <a:ea typeface="Inter" panose="020B0502030000000004" pitchFamily="34" charset="0"/>
              <a:cs typeface="Inter" panose="020B0502030000000004" pitchFamily="34" charset="0"/>
            </a:endParaRPr>
          </a:p>
        </p:txBody>
      </p:sp>
      <p:sp>
        <p:nvSpPr>
          <p:cNvPr id="3" name="Freihandform: Form 2">
            <a:extLst>
              <a:ext uri="{FF2B5EF4-FFF2-40B4-BE49-F238E27FC236}">
                <a16:creationId xmlns:a16="http://schemas.microsoft.com/office/drawing/2014/main" id="{687A7C55-7E0A-4C20-5368-0864D4865302}"/>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95C46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7" name="Grafik 6">
            <a:extLst>
              <a:ext uri="{FF2B5EF4-FFF2-40B4-BE49-F238E27FC236}">
                <a16:creationId xmlns:a16="http://schemas.microsoft.com/office/drawing/2014/main" id="{0C60358C-265A-1579-4173-0D3072A26D32}"/>
              </a:ext>
            </a:extLst>
          </p:cNvPr>
          <p:cNvPicPr/>
          <p:nvPr userDrawn="1"/>
        </p:nvPicPr>
        <p:blipFill>
          <a:blip r:embed="rId2">
            <a:extLst>
              <a:ext uri="{28A0092B-C50C-407E-A947-70E740481C1C}">
                <a14:useLocalDpi xmlns:a14="http://schemas.microsoft.com/office/drawing/2010/main" val="0"/>
              </a:ext>
            </a:extLst>
          </a:blip>
          <a:stretch>
            <a:fillRect/>
          </a:stretch>
        </p:blipFill>
        <p:spPr>
          <a:xfrm flipH="1">
            <a:off x="4879521" y="1275343"/>
            <a:ext cx="1786004" cy="1184530"/>
          </a:xfrm>
          <a:prstGeom prst="rect">
            <a:avLst/>
          </a:prstGeom>
        </p:spPr>
      </p:pic>
      <p:sp>
        <p:nvSpPr>
          <p:cNvPr id="8" name="Rechteck 7">
            <a:extLst>
              <a:ext uri="{FF2B5EF4-FFF2-40B4-BE49-F238E27FC236}">
                <a16:creationId xmlns:a16="http://schemas.microsoft.com/office/drawing/2014/main" id="{D48C7F83-A506-A43F-7872-83460E266057}"/>
              </a:ext>
            </a:extLst>
          </p:cNvPr>
          <p:cNvSpPr/>
          <p:nvPr userDrawn="1"/>
        </p:nvSpPr>
        <p:spPr>
          <a:xfrm>
            <a:off x="795437" y="5529370"/>
            <a:ext cx="5967086" cy="4559009"/>
          </a:xfrm>
          <a:prstGeom prst="rect">
            <a:avLst/>
          </a:prstGeom>
          <a:solidFill>
            <a:schemeClr val="bg1"/>
          </a:solidFill>
          <a:ln w="38100">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a:solidFill>
                <a:schemeClr val="tx1"/>
              </a:solidFill>
              <a:latin typeface="helvetica"/>
              <a:ea typeface="Inter" panose="020B0502030000000004" pitchFamily="34" charset="0"/>
              <a:cs typeface="Inter" panose="020B0502030000000004" pitchFamily="34" charset="0"/>
            </a:endParaRPr>
          </a:p>
        </p:txBody>
      </p:sp>
      <p:sp>
        <p:nvSpPr>
          <p:cNvPr id="9" name="Textfeld 8">
            <a:extLst>
              <a:ext uri="{FF2B5EF4-FFF2-40B4-BE49-F238E27FC236}">
                <a16:creationId xmlns:a16="http://schemas.microsoft.com/office/drawing/2014/main" id="{0CB896AB-4237-5140-4768-A29976713C9E}"/>
              </a:ext>
            </a:extLst>
          </p:cNvPr>
          <p:cNvSpPr txBox="1"/>
          <p:nvPr userDrawn="1"/>
        </p:nvSpPr>
        <p:spPr>
          <a:xfrm>
            <a:off x="1635844" y="6195035"/>
            <a:ext cx="4631679" cy="3227678"/>
          </a:xfrm>
          <a:prstGeom prst="rect">
            <a:avLst/>
          </a:prstGeom>
          <a:noFill/>
        </p:spPr>
        <p:txBody>
          <a:bodyPr wrap="square">
            <a:spAutoFit/>
          </a:bodyPr>
          <a:lstStyle/>
          <a:p>
            <a:r>
              <a:rPr lang="de-DE" sz="2115" i="1" dirty="0">
                <a:solidFill>
                  <a:srgbClr val="202122"/>
                </a:solidFill>
                <a:latin typeface="helvetica" panose="020B0604020202020204" pitchFamily="34" charset="0"/>
                <a:cs typeface="helvetica" panose="020B0604020202020204" pitchFamily="34" charset="0"/>
              </a:rPr>
              <a:t>Nachhaltige Entwicklung ist eine Entwicklung, die die Bedürfnisse der Gegenwart befriedigt, ohne zu riskieren, dass künftige Generationen ihre eigenen Bedürfnisse nicht befriedigen können.</a:t>
            </a:r>
          </a:p>
          <a:p>
            <a:endParaRPr lang="de-DE" sz="2115" i="1" dirty="0">
              <a:solidFill>
                <a:srgbClr val="202122"/>
              </a:solidFill>
              <a:latin typeface="helvetica" panose="020B0604020202020204" pitchFamily="34" charset="0"/>
              <a:cs typeface="helvetica" panose="020B0604020202020204" pitchFamily="34" charset="0"/>
            </a:endParaRPr>
          </a:p>
          <a:p>
            <a:r>
              <a:rPr lang="de-DE" sz="1727" dirty="0">
                <a:solidFill>
                  <a:srgbClr val="202122"/>
                </a:solidFill>
                <a:latin typeface="helvetica" panose="020B0604020202020204" pitchFamily="34" charset="0"/>
                <a:cs typeface="helvetica" panose="020B0604020202020204" pitchFamily="34" charset="0"/>
              </a:rPr>
              <a:t>Übersetzung aus dem Brundtland-Bericht der Vereinten Nationen, 1987</a:t>
            </a:r>
            <a:endParaRPr lang="de-DE" sz="1727" dirty="0">
              <a:latin typeface="helvetica" panose="020B0604020202020204" pitchFamily="34" charset="0"/>
              <a:cs typeface="helvetica" panose="020B0604020202020204" pitchFamily="34" charset="0"/>
            </a:endParaRPr>
          </a:p>
        </p:txBody>
      </p:sp>
      <p:pic>
        <p:nvPicPr>
          <p:cNvPr id="10" name="Grafik 9" descr="Öffnendes Anführungszeichen mit einfarbiger Füllung">
            <a:extLst>
              <a:ext uri="{FF2B5EF4-FFF2-40B4-BE49-F238E27FC236}">
                <a16:creationId xmlns:a16="http://schemas.microsoft.com/office/drawing/2014/main" id="{07D54AF9-CC31-796E-CFE2-4EDDC3047B1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5437" y="5701566"/>
            <a:ext cx="986937" cy="986937"/>
          </a:xfrm>
          <a:prstGeom prst="rect">
            <a:avLst/>
          </a:prstGeom>
        </p:spPr>
      </p:pic>
    </p:spTree>
    <p:extLst>
      <p:ext uri="{BB962C8B-B14F-4D97-AF65-F5344CB8AC3E}">
        <p14:creationId xmlns:p14="http://schemas.microsoft.com/office/powerpoint/2010/main" val="3161843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2 2/5">
    <p:spTree>
      <p:nvGrpSpPr>
        <p:cNvPr id="1" name=""/>
        <p:cNvGrpSpPr/>
        <p:nvPr/>
      </p:nvGrpSpPr>
      <p:grpSpPr>
        <a:xfrm>
          <a:off x="0" y="0"/>
          <a:ext cx="0" cy="0"/>
          <a:chOff x="0" y="0"/>
          <a:chExt cx="0" cy="0"/>
        </a:xfrm>
      </p:grpSpPr>
      <p:sp>
        <p:nvSpPr>
          <p:cNvPr id="6" name="Rechteck: abgerundete Ecken 5">
            <a:extLst>
              <a:ext uri="{FF2B5EF4-FFF2-40B4-BE49-F238E27FC236}">
                <a16:creationId xmlns:a16="http://schemas.microsoft.com/office/drawing/2014/main" id="{54ECD42C-85C8-8A62-3082-1B5666304C84}"/>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N-2 2/5</a:t>
            </a:r>
          </a:p>
        </p:txBody>
      </p:sp>
      <p:sp>
        <p:nvSpPr>
          <p:cNvPr id="4" name="Rechteck 3">
            <a:extLst>
              <a:ext uri="{FF2B5EF4-FFF2-40B4-BE49-F238E27FC236}">
                <a16:creationId xmlns:a16="http://schemas.microsoft.com/office/drawing/2014/main" id="{67FBC4F7-33BB-86F6-93F9-8086F3A354DA}"/>
              </a:ext>
            </a:extLst>
          </p:cNvPr>
          <p:cNvSpPr/>
          <p:nvPr userDrawn="1"/>
        </p:nvSpPr>
        <p:spPr>
          <a:xfrm>
            <a:off x="804437" y="1006503"/>
            <a:ext cx="5950800" cy="9126847"/>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a:solidFill>
                <a:schemeClr val="tx1"/>
              </a:solidFill>
              <a:latin typeface="helvetica"/>
              <a:ea typeface="Inter" panose="020B0502030000000004" pitchFamily="34" charset="0"/>
              <a:cs typeface="Inter" panose="020B0502030000000004" pitchFamily="34" charset="0"/>
            </a:endParaRPr>
          </a:p>
        </p:txBody>
      </p:sp>
      <p:sp>
        <p:nvSpPr>
          <p:cNvPr id="5" name="Gleichschenkliges Dreieck 4">
            <a:extLst>
              <a:ext uri="{FF2B5EF4-FFF2-40B4-BE49-F238E27FC236}">
                <a16:creationId xmlns:a16="http://schemas.microsoft.com/office/drawing/2014/main" id="{7AB27A67-0B54-2515-9964-0108DD5CC154}"/>
              </a:ext>
            </a:extLst>
          </p:cNvPr>
          <p:cNvSpPr/>
          <p:nvPr userDrawn="1"/>
        </p:nvSpPr>
        <p:spPr>
          <a:xfrm>
            <a:off x="922850" y="4435249"/>
            <a:ext cx="5726641" cy="694512"/>
          </a:xfrm>
          <a:prstGeom prst="triangle">
            <a:avLst>
              <a:gd name="adj" fmla="val 49825"/>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115" b="1" dirty="0">
                <a:latin typeface="helvetica" panose="020B0604020202020204" pitchFamily="34" charset="0"/>
                <a:cs typeface="helvetica" panose="020B0604020202020204" pitchFamily="34" charset="0"/>
              </a:rPr>
              <a:t>NACHHALTIGKEIT</a:t>
            </a:r>
          </a:p>
        </p:txBody>
      </p:sp>
      <p:grpSp>
        <p:nvGrpSpPr>
          <p:cNvPr id="14" name="Gruppieren 13">
            <a:extLst>
              <a:ext uri="{FF2B5EF4-FFF2-40B4-BE49-F238E27FC236}">
                <a16:creationId xmlns:a16="http://schemas.microsoft.com/office/drawing/2014/main" id="{E2A870A1-EC32-168E-6B4B-E04C5C2D64F0}"/>
              </a:ext>
            </a:extLst>
          </p:cNvPr>
          <p:cNvGrpSpPr/>
          <p:nvPr userDrawn="1"/>
        </p:nvGrpSpPr>
        <p:grpSpPr>
          <a:xfrm>
            <a:off x="960653" y="5585577"/>
            <a:ext cx="5638367" cy="4232978"/>
            <a:chOff x="1011124" y="4448374"/>
            <a:chExt cx="6064045" cy="2076971"/>
          </a:xfrm>
        </p:grpSpPr>
        <p:sp>
          <p:nvSpPr>
            <p:cNvPr id="11" name="Rechteck 10">
              <a:extLst>
                <a:ext uri="{FF2B5EF4-FFF2-40B4-BE49-F238E27FC236}">
                  <a16:creationId xmlns:a16="http://schemas.microsoft.com/office/drawing/2014/main" id="{EF253C29-5790-D35E-38E6-C24F10BAF39E}"/>
                </a:ext>
              </a:extLst>
            </p:cNvPr>
            <p:cNvSpPr/>
            <p:nvPr userDrawn="1"/>
          </p:nvSpPr>
          <p:spPr>
            <a:xfrm>
              <a:off x="1011124" y="4448374"/>
              <a:ext cx="1883557" cy="2076971"/>
            </a:xfrm>
            <a:prstGeom prst="rect">
              <a:avLst/>
            </a:prstGeom>
            <a:solidFill>
              <a:srgbClr val="D3F4AE"/>
            </a:solidFill>
            <a:ln w="38100">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a:solidFill>
                  <a:schemeClr val="tx1"/>
                </a:solidFill>
                <a:latin typeface="helvetica"/>
                <a:ea typeface="Inter" panose="020B0502030000000004" pitchFamily="34" charset="0"/>
                <a:cs typeface="Inter" panose="020B0502030000000004" pitchFamily="34" charset="0"/>
              </a:endParaRPr>
            </a:p>
          </p:txBody>
        </p:sp>
        <p:sp>
          <p:nvSpPr>
            <p:cNvPr id="12" name="Rechteck 11">
              <a:extLst>
                <a:ext uri="{FF2B5EF4-FFF2-40B4-BE49-F238E27FC236}">
                  <a16:creationId xmlns:a16="http://schemas.microsoft.com/office/drawing/2014/main" id="{6461E5CD-1E65-8AE5-EB71-B4BD378C6854}"/>
                </a:ext>
              </a:extLst>
            </p:cNvPr>
            <p:cNvSpPr/>
            <p:nvPr userDrawn="1"/>
          </p:nvSpPr>
          <p:spPr>
            <a:xfrm>
              <a:off x="5191612" y="4448374"/>
              <a:ext cx="1883557" cy="2076971"/>
            </a:xfrm>
            <a:prstGeom prst="rect">
              <a:avLst/>
            </a:prstGeom>
            <a:solidFill>
              <a:srgbClr val="D3F4AE"/>
            </a:solidFill>
            <a:ln w="38100">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a:solidFill>
                  <a:schemeClr val="tx1"/>
                </a:solidFill>
                <a:latin typeface="helvetica"/>
                <a:ea typeface="Inter" panose="020B0502030000000004" pitchFamily="34" charset="0"/>
                <a:cs typeface="Inter" panose="020B0502030000000004" pitchFamily="34" charset="0"/>
              </a:endParaRPr>
            </a:p>
          </p:txBody>
        </p:sp>
        <p:sp>
          <p:nvSpPr>
            <p:cNvPr id="13" name="Rechteck 12">
              <a:extLst>
                <a:ext uri="{FF2B5EF4-FFF2-40B4-BE49-F238E27FC236}">
                  <a16:creationId xmlns:a16="http://schemas.microsoft.com/office/drawing/2014/main" id="{4A16121C-D1ED-7C84-8AA9-D5069D8E42A3}"/>
                </a:ext>
              </a:extLst>
            </p:cNvPr>
            <p:cNvSpPr/>
            <p:nvPr userDrawn="1"/>
          </p:nvSpPr>
          <p:spPr>
            <a:xfrm>
              <a:off x="3101368" y="4448374"/>
              <a:ext cx="1883557" cy="2076971"/>
            </a:xfrm>
            <a:prstGeom prst="rect">
              <a:avLst/>
            </a:prstGeom>
            <a:solidFill>
              <a:srgbClr val="D3F4AE"/>
            </a:solidFill>
            <a:ln w="38100">
              <a:solidFill>
                <a:srgbClr val="D3F4AE"/>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a:solidFill>
                  <a:schemeClr val="tx1"/>
                </a:solidFill>
                <a:latin typeface="helvetica"/>
                <a:ea typeface="Inter" panose="020B0502030000000004" pitchFamily="34" charset="0"/>
                <a:cs typeface="Inter" panose="020B0502030000000004" pitchFamily="34" charset="0"/>
              </a:endParaRPr>
            </a:p>
          </p:txBody>
        </p:sp>
      </p:grpSp>
    </p:spTree>
    <p:extLst>
      <p:ext uri="{BB962C8B-B14F-4D97-AF65-F5344CB8AC3E}">
        <p14:creationId xmlns:p14="http://schemas.microsoft.com/office/powerpoint/2010/main" val="2771426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2 3/5">
    <p:spTree>
      <p:nvGrpSpPr>
        <p:cNvPr id="1" name=""/>
        <p:cNvGrpSpPr/>
        <p:nvPr/>
      </p:nvGrpSpPr>
      <p:grpSpPr>
        <a:xfrm>
          <a:off x="0" y="0"/>
          <a:ext cx="0" cy="0"/>
          <a:chOff x="0" y="0"/>
          <a:chExt cx="0" cy="0"/>
        </a:xfrm>
      </p:grpSpPr>
      <p:pic>
        <p:nvPicPr>
          <p:cNvPr id="11" name="Grafik 10" descr="Ein Bild, das Licht enthält.&#10;&#10;Automatisch generierte Beschreibung">
            <a:extLst>
              <a:ext uri="{FF2B5EF4-FFF2-40B4-BE49-F238E27FC236}">
                <a16:creationId xmlns:a16="http://schemas.microsoft.com/office/drawing/2014/main" id="{9C3FCD37-B1FC-917E-7818-FA75B023FF89}"/>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6" name="Rechteck: abgerundete Ecken 5">
            <a:extLst>
              <a:ext uri="{FF2B5EF4-FFF2-40B4-BE49-F238E27FC236}">
                <a16:creationId xmlns:a16="http://schemas.microsoft.com/office/drawing/2014/main" id="{54ECD42C-85C8-8A62-3082-1B5666304C84}"/>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N-2 3/5</a:t>
            </a:r>
          </a:p>
        </p:txBody>
      </p:sp>
      <p:sp>
        <p:nvSpPr>
          <p:cNvPr id="2" name="Rechteck 1">
            <a:extLst>
              <a:ext uri="{FF2B5EF4-FFF2-40B4-BE49-F238E27FC236}">
                <a16:creationId xmlns:a16="http://schemas.microsoft.com/office/drawing/2014/main" id="{73B258D1-F402-745E-EB0D-0F838360FE65}"/>
              </a:ext>
            </a:extLst>
          </p:cNvPr>
          <p:cNvSpPr/>
          <p:nvPr userDrawn="1"/>
        </p:nvSpPr>
        <p:spPr>
          <a:xfrm>
            <a:off x="795437" y="1069182"/>
            <a:ext cx="5951355" cy="505221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en-US" sz="1600" b="1" dirty="0" err="1">
                <a:solidFill>
                  <a:schemeClr val="tx1"/>
                </a:solidFill>
                <a:latin typeface="helvetica"/>
                <a:ea typeface="Inter" panose="020B0502030000000004" pitchFamily="34" charset="0"/>
                <a:cs typeface="Inter" panose="020B0502030000000004" pitchFamily="34" charset="0"/>
              </a:rPr>
              <a:t>Wer</a:t>
            </a:r>
            <a:r>
              <a:rPr lang="en-US" sz="1600" b="1" dirty="0">
                <a:solidFill>
                  <a:schemeClr val="tx1"/>
                </a:solidFill>
                <a:latin typeface="helvetica"/>
                <a:ea typeface="Inter" panose="020B0502030000000004" pitchFamily="34" charset="0"/>
                <a:cs typeface="Inter" panose="020B0502030000000004" pitchFamily="34" charset="0"/>
              </a:rPr>
              <a:t> </a:t>
            </a:r>
            <a:r>
              <a:rPr lang="en-US" sz="1600" b="1" dirty="0" err="1">
                <a:solidFill>
                  <a:schemeClr val="tx1"/>
                </a:solidFill>
                <a:latin typeface="helvetica"/>
                <a:ea typeface="Inter" panose="020B0502030000000004" pitchFamily="34" charset="0"/>
                <a:cs typeface="Inter" panose="020B0502030000000004" pitchFamily="34" charset="0"/>
              </a:rPr>
              <a:t>ist</a:t>
            </a:r>
            <a:r>
              <a:rPr lang="en-US" sz="1600" b="1" dirty="0">
                <a:solidFill>
                  <a:schemeClr val="tx1"/>
                </a:solidFill>
                <a:latin typeface="helvetica"/>
                <a:ea typeface="Inter" panose="020B0502030000000004" pitchFamily="34" charset="0"/>
                <a:cs typeface="Inter" panose="020B0502030000000004" pitchFamily="34" charset="0"/>
              </a:rPr>
              <a:t> für </a:t>
            </a:r>
            <a:r>
              <a:rPr lang="en-US" sz="1600" b="1" dirty="0" err="1">
                <a:solidFill>
                  <a:schemeClr val="tx1"/>
                </a:solidFill>
                <a:latin typeface="helvetica"/>
                <a:ea typeface="Inter" panose="020B0502030000000004" pitchFamily="34" charset="0"/>
                <a:cs typeface="Inter" panose="020B0502030000000004" pitchFamily="34" charset="0"/>
              </a:rPr>
              <a:t>Nachhaltigkeit</a:t>
            </a:r>
            <a:r>
              <a:rPr lang="en-US" sz="1600" b="1" dirty="0">
                <a:solidFill>
                  <a:schemeClr val="tx1"/>
                </a:solidFill>
                <a:latin typeface="helvetica"/>
                <a:ea typeface="Inter" panose="020B0502030000000004" pitchFamily="34" charset="0"/>
                <a:cs typeface="Inter" panose="020B0502030000000004" pitchFamily="34" charset="0"/>
              </a:rPr>
              <a:t> </a:t>
            </a:r>
          </a:p>
          <a:p>
            <a:r>
              <a:rPr lang="en-US" sz="1600" b="1" dirty="0" err="1">
                <a:solidFill>
                  <a:schemeClr val="tx1"/>
                </a:solidFill>
                <a:latin typeface="helvetica"/>
                <a:ea typeface="Inter" panose="020B0502030000000004" pitchFamily="34" charset="0"/>
                <a:cs typeface="Inter" panose="020B0502030000000004" pitchFamily="34" charset="0"/>
              </a:rPr>
              <a:t>verantwortlich</a:t>
            </a:r>
            <a:r>
              <a:rPr lang="en-US" sz="1600" b="1" dirty="0">
                <a:solidFill>
                  <a:schemeClr val="tx1"/>
                </a:solidFill>
                <a:latin typeface="helvetica"/>
                <a:ea typeface="Inter" panose="020B0502030000000004" pitchFamily="34" charset="0"/>
                <a:cs typeface="Inter" panose="020B0502030000000004" pitchFamily="34" charset="0"/>
              </a:rPr>
              <a:t>?</a:t>
            </a:r>
          </a:p>
          <a:p>
            <a:endParaRPr lang="de-DE" sz="1600" dirty="0">
              <a:solidFill>
                <a:schemeClr val="tx1"/>
              </a:solidFill>
              <a:latin typeface="helvetica"/>
              <a:ea typeface="Inter" panose="020B0502030000000004" pitchFamily="34" charset="0"/>
              <a:cs typeface="Inter" panose="020B0502030000000004" pitchFamily="34" charset="0"/>
            </a:endParaRPr>
          </a:p>
          <a:p>
            <a:r>
              <a:rPr lang="de-DE" sz="1600" dirty="0">
                <a:solidFill>
                  <a:schemeClr val="tx1"/>
                </a:solidFill>
                <a:latin typeface="helvetica"/>
                <a:ea typeface="Inter" panose="020B0502030000000004" pitchFamily="34" charset="0"/>
                <a:cs typeface="Inter" panose="020B0502030000000004" pitchFamily="34" charset="0"/>
              </a:rPr>
              <a:t>Eure Aufgaben, Teil 2:</a:t>
            </a:r>
          </a:p>
          <a:p>
            <a:endParaRPr lang="de-DE" sz="1600" dirty="0">
              <a:solidFill>
                <a:schemeClr val="tx1"/>
              </a:solidFill>
              <a:latin typeface="helvetica"/>
              <a:ea typeface="Inter" panose="020B0502030000000004" pitchFamily="34" charset="0"/>
              <a:cs typeface="Inter" panose="020B0502030000000004" pitchFamily="34" charset="0"/>
            </a:endParaRPr>
          </a:p>
          <a:p>
            <a:pPr marL="285750" indent="-285750">
              <a:buFont typeface="Arial" panose="020B0604020202020204" pitchFamily="34" charset="0"/>
              <a:buChar char="•"/>
            </a:pPr>
            <a:r>
              <a:rPr lang="de-DE" sz="1600" dirty="0">
                <a:solidFill>
                  <a:schemeClr val="tx1"/>
                </a:solidFill>
                <a:latin typeface="helvetica"/>
                <a:ea typeface="Inter" panose="020B0502030000000004" pitchFamily="34" charset="0"/>
                <a:cs typeface="Inter" panose="020B0502030000000004" pitchFamily="34" charset="0"/>
              </a:rPr>
              <a:t>Informiert euch über Nachhaltigkeit im </a:t>
            </a:r>
            <a:br>
              <a:rPr lang="de-DE" sz="1600" dirty="0">
                <a:solidFill>
                  <a:schemeClr val="tx1"/>
                </a:solidFill>
                <a:latin typeface="helvetica"/>
                <a:ea typeface="Inter" panose="020B0502030000000004" pitchFamily="34" charset="0"/>
                <a:cs typeface="Inter" panose="020B0502030000000004" pitchFamily="34" charset="0"/>
              </a:rPr>
            </a:br>
            <a:r>
              <a:rPr lang="de-DE" sz="1600" dirty="0">
                <a:solidFill>
                  <a:schemeClr val="tx1"/>
                </a:solidFill>
                <a:latin typeface="helvetica"/>
                <a:ea typeface="Inter" panose="020B0502030000000004" pitchFamily="34" charset="0"/>
                <a:cs typeface="Inter" panose="020B0502030000000004" pitchFamily="34" charset="0"/>
              </a:rPr>
              <a:t>Allgemeinen und die Nachhaltigkeitsziele der UN im Besonderen, indem ihr die entsprechenden Informationstexte lest.</a:t>
            </a:r>
          </a:p>
          <a:p>
            <a:pPr marL="0" indent="0">
              <a:buFont typeface="Arial" panose="020B0604020202020204" pitchFamily="34" charset="0"/>
              <a:buNone/>
            </a:pPr>
            <a:r>
              <a:rPr lang="de-DE" sz="1600" dirty="0">
                <a:solidFill>
                  <a:schemeClr val="tx1"/>
                </a:solidFill>
                <a:latin typeface="helvetica"/>
                <a:ea typeface="Inter" panose="020B0502030000000004" pitchFamily="34" charset="0"/>
                <a:cs typeface="Inter" panose="020B0502030000000004" pitchFamily="34" charset="0"/>
              </a:rPr>
              <a:t> </a:t>
            </a:r>
          </a:p>
          <a:p>
            <a:pPr marL="285750" indent="-285750">
              <a:buFont typeface="Arial" panose="020B0604020202020204" pitchFamily="34" charset="0"/>
              <a:buChar char="•"/>
            </a:pPr>
            <a:r>
              <a:rPr lang="de-DE" sz="1600" dirty="0">
                <a:solidFill>
                  <a:schemeClr val="tx1"/>
                </a:solidFill>
                <a:latin typeface="helvetica"/>
                <a:ea typeface="Inter" panose="020B0502030000000004" pitchFamily="34" charset="0"/>
                <a:cs typeface="Inter" panose="020B0502030000000004" pitchFamily="34" charset="0"/>
              </a:rPr>
              <a:t>Wählt ein Nachhaltigkeitsziel der Vereinten Nationen aus. Ordnet es einer der drei Säulen der Nachhaltigkeit zu. Nennt Beispiele dafür, was Politik, Wirtschaft, Wissenschaft, Zivilgesellschaft und jeder Einzelne zum Erreichen dieses Zieles beitragen können. </a:t>
            </a:r>
          </a:p>
          <a:p>
            <a:pPr marL="0" indent="0">
              <a:buFont typeface="Arial" panose="020B0604020202020204" pitchFamily="34" charset="0"/>
              <a:buNone/>
            </a:pPr>
            <a:endParaRPr lang="de-DE" sz="1600" dirty="0">
              <a:solidFill>
                <a:schemeClr val="tx1"/>
              </a:solidFill>
              <a:latin typeface="helvetica"/>
              <a:ea typeface="Inter" panose="020B0502030000000004" pitchFamily="34" charset="0"/>
              <a:cs typeface="Inter" panose="020B0502030000000004" pitchFamily="34" charset="0"/>
            </a:endParaRPr>
          </a:p>
          <a:p>
            <a:pPr marL="285750" indent="-285750">
              <a:buFont typeface="Arial" panose="020B0604020202020204" pitchFamily="34" charset="0"/>
              <a:buChar char="•"/>
            </a:pPr>
            <a:r>
              <a:rPr lang="de-DE" sz="1600" i="1" dirty="0">
                <a:solidFill>
                  <a:schemeClr val="tx1"/>
                </a:solidFill>
                <a:latin typeface="helvetica"/>
                <a:ea typeface="Inter" panose="020B0502030000000004" pitchFamily="34" charset="0"/>
                <a:cs typeface="Inter" panose="020B0502030000000004" pitchFamily="34" charset="0"/>
              </a:rPr>
              <a:t>Optional: Ergänzt euer Akrostichon um weitere Begriffe (oder Teilsätze) zur Nachhaltigkeit.</a:t>
            </a:r>
          </a:p>
          <a:p>
            <a:endParaRPr lang="de-DE" sz="1600" dirty="0">
              <a:solidFill>
                <a:schemeClr val="tx1"/>
              </a:solidFill>
              <a:latin typeface="helvetica"/>
              <a:ea typeface="Inter" panose="020B0502030000000004" pitchFamily="34" charset="0"/>
              <a:cs typeface="Inter" panose="020B0502030000000004" pitchFamily="34" charset="0"/>
            </a:endParaRPr>
          </a:p>
        </p:txBody>
      </p:sp>
      <p:sp>
        <p:nvSpPr>
          <p:cNvPr id="3" name="Freihandform: Form 2">
            <a:extLst>
              <a:ext uri="{FF2B5EF4-FFF2-40B4-BE49-F238E27FC236}">
                <a16:creationId xmlns:a16="http://schemas.microsoft.com/office/drawing/2014/main" id="{687A7C55-7E0A-4C20-5368-0864D4865302}"/>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95C46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7" name="Grafik 6">
            <a:extLst>
              <a:ext uri="{FF2B5EF4-FFF2-40B4-BE49-F238E27FC236}">
                <a16:creationId xmlns:a16="http://schemas.microsoft.com/office/drawing/2014/main" id="{0C60358C-265A-1579-4173-0D3072A26D32}"/>
              </a:ext>
            </a:extLst>
          </p:cNvPr>
          <p:cNvPicPr/>
          <p:nvPr userDrawn="1"/>
        </p:nvPicPr>
        <p:blipFill>
          <a:blip r:embed="rId3">
            <a:extLst>
              <a:ext uri="{28A0092B-C50C-407E-A947-70E740481C1C}">
                <a14:useLocalDpi xmlns:a14="http://schemas.microsoft.com/office/drawing/2010/main" val="0"/>
              </a:ext>
            </a:extLst>
          </a:blip>
          <a:stretch>
            <a:fillRect/>
          </a:stretch>
        </p:blipFill>
        <p:spPr>
          <a:xfrm flipH="1">
            <a:off x="4879521" y="1275343"/>
            <a:ext cx="1786004" cy="1184530"/>
          </a:xfrm>
          <a:prstGeom prst="rect">
            <a:avLst/>
          </a:prstGeom>
        </p:spPr>
      </p:pic>
      <p:sp>
        <p:nvSpPr>
          <p:cNvPr id="4" name="Textfeld 3">
            <a:extLst>
              <a:ext uri="{FF2B5EF4-FFF2-40B4-BE49-F238E27FC236}">
                <a16:creationId xmlns:a16="http://schemas.microsoft.com/office/drawing/2014/main" id="{0B90755E-966C-EF56-A905-5D3AB350BACB}"/>
              </a:ext>
            </a:extLst>
          </p:cNvPr>
          <p:cNvSpPr txBox="1"/>
          <p:nvPr userDrawn="1"/>
        </p:nvSpPr>
        <p:spPr>
          <a:xfrm>
            <a:off x="795437" y="6292255"/>
            <a:ext cx="1840370" cy="358111"/>
          </a:xfrm>
          <a:prstGeom prst="rect">
            <a:avLst/>
          </a:prstGeom>
          <a:noFill/>
        </p:spPr>
        <p:txBody>
          <a:bodyPr wrap="none" lIns="38856" rtlCol="0">
            <a:spAutoFit/>
          </a:bodyPr>
          <a:lstStyle/>
          <a:p>
            <a:r>
              <a:rPr lang="de-DE" sz="1727" b="1" dirty="0">
                <a:solidFill>
                  <a:schemeClr val="tx1"/>
                </a:solidFill>
                <a:latin typeface="helvetica" panose="020B0604020202020204" pitchFamily="34" charset="0"/>
                <a:cs typeface="helvetica" panose="020B0604020202020204" pitchFamily="34" charset="0"/>
              </a:rPr>
              <a:t>Unser Ergebnis:</a:t>
            </a:r>
          </a:p>
        </p:txBody>
      </p:sp>
    </p:spTree>
    <p:extLst>
      <p:ext uri="{BB962C8B-B14F-4D97-AF65-F5344CB8AC3E}">
        <p14:creationId xmlns:p14="http://schemas.microsoft.com/office/powerpoint/2010/main" val="3913820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N-2 4/5">
    <p:spTree>
      <p:nvGrpSpPr>
        <p:cNvPr id="1" name=""/>
        <p:cNvGrpSpPr/>
        <p:nvPr/>
      </p:nvGrpSpPr>
      <p:grpSpPr>
        <a:xfrm>
          <a:off x="0" y="0"/>
          <a:ext cx="0" cy="0"/>
          <a:chOff x="0" y="0"/>
          <a:chExt cx="0" cy="0"/>
        </a:xfrm>
      </p:grpSpPr>
      <p:sp>
        <p:nvSpPr>
          <p:cNvPr id="6" name="Rechteck: abgerundete Ecken 5">
            <a:extLst>
              <a:ext uri="{FF2B5EF4-FFF2-40B4-BE49-F238E27FC236}">
                <a16:creationId xmlns:a16="http://schemas.microsoft.com/office/drawing/2014/main" id="{54ECD42C-85C8-8A62-3082-1B5666304C84}"/>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N-2 4/5</a:t>
            </a:r>
          </a:p>
        </p:txBody>
      </p:sp>
    </p:spTree>
    <p:extLst>
      <p:ext uri="{BB962C8B-B14F-4D97-AF65-F5344CB8AC3E}">
        <p14:creationId xmlns:p14="http://schemas.microsoft.com/office/powerpoint/2010/main" val="1349253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N-2 5/5">
    <p:spTree>
      <p:nvGrpSpPr>
        <p:cNvPr id="1" name=""/>
        <p:cNvGrpSpPr/>
        <p:nvPr/>
      </p:nvGrpSpPr>
      <p:grpSpPr>
        <a:xfrm>
          <a:off x="0" y="0"/>
          <a:ext cx="0" cy="0"/>
          <a:chOff x="0" y="0"/>
          <a:chExt cx="0" cy="0"/>
        </a:xfrm>
      </p:grpSpPr>
      <p:sp>
        <p:nvSpPr>
          <p:cNvPr id="7" name="Rechteck: abgerundete Ecken 6">
            <a:extLst>
              <a:ext uri="{FF2B5EF4-FFF2-40B4-BE49-F238E27FC236}">
                <a16:creationId xmlns:a16="http://schemas.microsoft.com/office/drawing/2014/main" id="{8B47AB90-256E-8876-5D69-17EA99606DEE}"/>
              </a:ext>
            </a:extLst>
          </p:cNvPr>
          <p:cNvSpPr/>
          <p:nvPr userDrawn="1"/>
        </p:nvSpPr>
        <p:spPr>
          <a:xfrm>
            <a:off x="5772523" y="389629"/>
            <a:ext cx="990000" cy="355969"/>
          </a:xfrm>
          <a:prstGeom prst="roundRect">
            <a:avLst>
              <a:gd name="adj" fmla="val 50000"/>
            </a:avLst>
          </a:prstGeom>
          <a:solidFill>
            <a:srgbClr val="95C4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N-2 5/5</a:t>
            </a:r>
          </a:p>
        </p:txBody>
      </p:sp>
    </p:spTree>
    <p:extLst>
      <p:ext uri="{BB962C8B-B14F-4D97-AF65-F5344CB8AC3E}">
        <p14:creationId xmlns:p14="http://schemas.microsoft.com/office/powerpoint/2010/main" val="52400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Freihandform: Form 7">
            <a:extLst>
              <a:ext uri="{FF2B5EF4-FFF2-40B4-BE49-F238E27FC236}">
                <a16:creationId xmlns:a16="http://schemas.microsoft.com/office/drawing/2014/main" id="{3EC0179E-4FA5-29D0-D0CE-A9773B85D74F}"/>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3F4A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grpSp>
        <p:nvGrpSpPr>
          <p:cNvPr id="9" name="Gruppieren 8">
            <a:extLst>
              <a:ext uri="{FF2B5EF4-FFF2-40B4-BE49-F238E27FC236}">
                <a16:creationId xmlns:a16="http://schemas.microsoft.com/office/drawing/2014/main" id="{C50DCFC1-0B02-61D8-7F0F-503DC2AA1640}"/>
              </a:ext>
            </a:extLst>
          </p:cNvPr>
          <p:cNvGrpSpPr>
            <a:grpSpLocks/>
          </p:cNvGrpSpPr>
          <p:nvPr userDrawn="1"/>
        </p:nvGrpSpPr>
        <p:grpSpPr>
          <a:xfrm rot="16200000">
            <a:off x="6498246" y="9411823"/>
            <a:ext cx="1069511" cy="253546"/>
            <a:chOff x="4740892" y="3380559"/>
            <a:chExt cx="716795" cy="169928"/>
          </a:xfrm>
        </p:grpSpPr>
        <p:pic>
          <p:nvPicPr>
            <p:cNvPr id="10" name="Grafik 9">
              <a:extLst>
                <a:ext uri="{FF2B5EF4-FFF2-40B4-BE49-F238E27FC236}">
                  <a16:creationId xmlns:a16="http://schemas.microsoft.com/office/drawing/2014/main" id="{DCC5615E-3497-331C-5E3B-A3A7ABEA2C0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842151" y="3420042"/>
              <a:ext cx="615536" cy="90000"/>
            </a:xfrm>
            <a:prstGeom prst="rect">
              <a:avLst/>
            </a:prstGeom>
          </p:spPr>
        </p:pic>
        <p:sp>
          <p:nvSpPr>
            <p:cNvPr id="11" name="Textfeld 10">
              <a:extLst>
                <a:ext uri="{FF2B5EF4-FFF2-40B4-BE49-F238E27FC236}">
                  <a16:creationId xmlns:a16="http://schemas.microsoft.com/office/drawing/2014/main" id="{A448D7D0-833D-C0F4-CE1B-1FE2B27F3E92}"/>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60564435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1" r:id="rId4"/>
    <p:sldLayoutId id="2147483702" r:id="rId5"/>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bne-portal.de/bne/de/einstieg/was-ist-bne/was-ist-bne_node.html"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bundesregierung.de/breg-de/themen/nachhaltigkeitspolitik/die-un-nachhaltigkeitsziele-1553514"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86825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descr="Ein Bild, das Menschliches Gesicht, Person, Kleidung, Kleinkind enthält.&#10;&#10;Automatisch generierte Beschreibung">
            <a:extLst>
              <a:ext uri="{FF2B5EF4-FFF2-40B4-BE49-F238E27FC236}">
                <a16:creationId xmlns:a16="http://schemas.microsoft.com/office/drawing/2014/main" id="{8B1054B3-9A2F-9D72-DC13-D02E81CA3EB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09428" y="2762548"/>
            <a:ext cx="1022014" cy="1022014"/>
          </a:xfrm>
          <a:prstGeom prst="ellipse">
            <a:avLst/>
          </a:prstGeom>
        </p:spPr>
      </p:pic>
      <p:pic>
        <p:nvPicPr>
          <p:cNvPr id="16" name="Grafik 15" descr="Ein Bild, das draußen, Gelände, Kleidung, Person enthält.&#10;&#10;Automatisch generierte Beschreibung">
            <a:extLst>
              <a:ext uri="{FF2B5EF4-FFF2-40B4-BE49-F238E27FC236}">
                <a16:creationId xmlns:a16="http://schemas.microsoft.com/office/drawing/2014/main" id="{04CD5E5B-CCCF-591E-18BB-24E6E32713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79392" y="1469937"/>
            <a:ext cx="1022014" cy="1022014"/>
          </a:xfrm>
          <a:prstGeom prst="ellipse">
            <a:avLst/>
          </a:prstGeom>
        </p:spPr>
      </p:pic>
      <p:pic>
        <p:nvPicPr>
          <p:cNvPr id="17" name="Grafik 16" descr="Ein Bild, das draußen, Himmel, Berg, Vieh enthält.&#10;&#10;Automatisch generierte Beschreibung">
            <a:extLst>
              <a:ext uri="{FF2B5EF4-FFF2-40B4-BE49-F238E27FC236}">
                <a16:creationId xmlns:a16="http://schemas.microsoft.com/office/drawing/2014/main" id="{94BFF367-FF8A-8A24-D6DC-408C17F66EA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846933" y="2762548"/>
            <a:ext cx="1022014" cy="1022014"/>
          </a:xfrm>
          <a:prstGeom prst="ellipse">
            <a:avLst/>
          </a:prstGeom>
        </p:spPr>
      </p:pic>
      <p:pic>
        <p:nvPicPr>
          <p:cNvPr id="18" name="Grafik 17" descr="Ein Bild, das Wolke, draußen, Landschaft, Himmel enthält.&#10;&#10;Automatisch generierte Beschreibung">
            <a:extLst>
              <a:ext uri="{FF2B5EF4-FFF2-40B4-BE49-F238E27FC236}">
                <a16:creationId xmlns:a16="http://schemas.microsoft.com/office/drawing/2014/main" id="{769105ED-AC5B-93E6-6E91-6CDC7679D48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571924" y="1469937"/>
            <a:ext cx="1022014" cy="1022014"/>
          </a:xfrm>
          <a:prstGeom prst="ellipse">
            <a:avLst/>
          </a:prstGeom>
        </p:spPr>
      </p:pic>
      <p:pic>
        <p:nvPicPr>
          <p:cNvPr id="19" name="Grafik 18" descr="Ein Bild, das Abfall, draußen, Verschmutzung, Gelände enthält.&#10;&#10;Automatisch generierte Beschreibung">
            <a:extLst>
              <a:ext uri="{FF2B5EF4-FFF2-40B4-BE49-F238E27FC236}">
                <a16:creationId xmlns:a16="http://schemas.microsoft.com/office/drawing/2014/main" id="{B9BBA872-9FE5-6855-6305-48BF2A12F89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741888" y="1469937"/>
            <a:ext cx="1022014" cy="1022014"/>
          </a:xfrm>
          <a:prstGeom prst="ellipse">
            <a:avLst/>
          </a:prstGeom>
        </p:spPr>
      </p:pic>
      <p:pic>
        <p:nvPicPr>
          <p:cNvPr id="20" name="Grafik 19" descr="Ein Bild, das Person, Kleidung, Straße, Menschliches Gesicht enthält.&#10;&#10;Automatisch generierte Beschreibung">
            <a:extLst>
              <a:ext uri="{FF2B5EF4-FFF2-40B4-BE49-F238E27FC236}">
                <a16:creationId xmlns:a16="http://schemas.microsoft.com/office/drawing/2014/main" id="{80F00EC1-0F3F-6BB2-1631-251EE2C5F0E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571924" y="2762548"/>
            <a:ext cx="1022014" cy="1022014"/>
          </a:xfrm>
          <a:prstGeom prst="ellipse">
            <a:avLst/>
          </a:prstGeom>
        </p:spPr>
      </p:pic>
      <p:pic>
        <p:nvPicPr>
          <p:cNvPr id="21" name="Grafik 20" descr="Ein Bild, das Gelände, Grau, Beton, Gullydeckel enthält.&#10;&#10;Automatisch generierte Beschreibung">
            <a:extLst>
              <a:ext uri="{FF2B5EF4-FFF2-40B4-BE49-F238E27FC236}">
                <a16:creationId xmlns:a16="http://schemas.microsoft.com/office/drawing/2014/main" id="{846ABC42-0650-5F9C-2184-48545F9F6E0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013085" y="1469937"/>
            <a:ext cx="1022014" cy="1022014"/>
          </a:xfrm>
          <a:prstGeom prst="ellipse">
            <a:avLst/>
          </a:prstGeom>
        </p:spPr>
      </p:pic>
      <p:pic>
        <p:nvPicPr>
          <p:cNvPr id="22" name="Grafik 21" descr="Ein Bild, das Himmel, Generator, draußen, Windmühle enthält.&#10;&#10;Automatisch generierte Beschreibung">
            <a:extLst>
              <a:ext uri="{FF2B5EF4-FFF2-40B4-BE49-F238E27FC236}">
                <a16:creationId xmlns:a16="http://schemas.microsoft.com/office/drawing/2014/main" id="{D51D8584-0EDB-F62D-252E-2B9A070DFC54}"/>
              </a:ext>
            </a:extLst>
          </p:cNvPr>
          <p:cNvPicPr>
            <a:picLocks noChangeAspect="1"/>
          </p:cNvPicPr>
          <p:nvPr/>
        </p:nvPicPr>
        <p:blipFill rotWithShape="1">
          <a:blip r:embed="rId9">
            <a:extLst>
              <a:ext uri="{28A0092B-C50C-407E-A947-70E740481C1C}">
                <a14:useLocalDpi xmlns:a14="http://schemas.microsoft.com/office/drawing/2010/main" val="0"/>
              </a:ext>
            </a:extLst>
          </a:blip>
          <a:srcRect l="16641" r="16641"/>
          <a:stretch/>
        </p:blipFill>
        <p:spPr>
          <a:xfrm>
            <a:off x="4984435" y="2762548"/>
            <a:ext cx="1022014" cy="1022014"/>
          </a:xfrm>
          <a:prstGeom prst="ellipse">
            <a:avLst/>
          </a:prstGeom>
        </p:spPr>
      </p:pic>
      <p:sp>
        <p:nvSpPr>
          <p:cNvPr id="23" name="Textfeld 22">
            <a:extLst>
              <a:ext uri="{FF2B5EF4-FFF2-40B4-BE49-F238E27FC236}">
                <a16:creationId xmlns:a16="http://schemas.microsoft.com/office/drawing/2014/main" id="{6531F977-1699-79C9-D610-BD096BF450BD}"/>
              </a:ext>
            </a:extLst>
          </p:cNvPr>
          <p:cNvSpPr txBox="1">
            <a:spLocks noGrp="1" noRot="1" noMove="1" noResize="1" noEditPoints="1" noAdjustHandles="1" noChangeArrowheads="1" noChangeShapeType="1"/>
          </p:cNvSpPr>
          <p:nvPr/>
        </p:nvSpPr>
        <p:spPr>
          <a:xfrm>
            <a:off x="1072042" y="5727860"/>
            <a:ext cx="1528558" cy="417807"/>
          </a:xfrm>
          <a:prstGeom prst="rect">
            <a:avLst/>
          </a:prstGeom>
          <a:solidFill>
            <a:schemeClr val="bg1"/>
          </a:solidFill>
        </p:spPr>
        <p:txBody>
          <a:bodyPr wrap="square" rtlCol="0">
            <a:spAutoFit/>
          </a:bodyPr>
          <a:lstStyle/>
          <a:p>
            <a:endParaRPr lang="de-DE" sz="2115">
              <a:latin typeface="Ink Free" panose="03080402000500000000" pitchFamily="66" charset="0"/>
            </a:endParaRPr>
          </a:p>
        </p:txBody>
      </p:sp>
      <p:sp>
        <p:nvSpPr>
          <p:cNvPr id="26" name="Textfeld 25">
            <a:extLst>
              <a:ext uri="{FF2B5EF4-FFF2-40B4-BE49-F238E27FC236}">
                <a16:creationId xmlns:a16="http://schemas.microsoft.com/office/drawing/2014/main" id="{8E2C1154-375E-2614-DD62-664C7B21EDB5}"/>
              </a:ext>
            </a:extLst>
          </p:cNvPr>
          <p:cNvSpPr txBox="1">
            <a:spLocks noGrp="1" noRot="1" noMove="1" noResize="1" noEditPoints="1" noAdjustHandles="1" noChangeArrowheads="1" noChangeShapeType="1"/>
          </p:cNvSpPr>
          <p:nvPr/>
        </p:nvSpPr>
        <p:spPr>
          <a:xfrm>
            <a:off x="3015557" y="5727860"/>
            <a:ext cx="1528558" cy="417807"/>
          </a:xfrm>
          <a:prstGeom prst="rect">
            <a:avLst/>
          </a:prstGeom>
          <a:solidFill>
            <a:schemeClr val="bg1"/>
          </a:solidFill>
        </p:spPr>
        <p:txBody>
          <a:bodyPr wrap="square" rtlCol="0">
            <a:spAutoFit/>
          </a:bodyPr>
          <a:lstStyle/>
          <a:p>
            <a:endParaRPr lang="de-DE" sz="2115">
              <a:latin typeface="Ink Free" panose="03080402000500000000" pitchFamily="66" charset="0"/>
            </a:endParaRPr>
          </a:p>
        </p:txBody>
      </p:sp>
      <p:sp>
        <p:nvSpPr>
          <p:cNvPr id="27" name="Textfeld 26">
            <a:extLst>
              <a:ext uri="{FF2B5EF4-FFF2-40B4-BE49-F238E27FC236}">
                <a16:creationId xmlns:a16="http://schemas.microsoft.com/office/drawing/2014/main" id="{B63F0418-E5A6-5375-7D52-0D61177AEA87}"/>
              </a:ext>
            </a:extLst>
          </p:cNvPr>
          <p:cNvSpPr txBox="1">
            <a:spLocks noGrp="1" noRot="1" noMove="1" noResize="1" noEditPoints="1" noAdjustHandles="1" noChangeArrowheads="1" noChangeShapeType="1"/>
          </p:cNvSpPr>
          <p:nvPr/>
        </p:nvSpPr>
        <p:spPr>
          <a:xfrm>
            <a:off x="4954547" y="5727860"/>
            <a:ext cx="1528558" cy="417807"/>
          </a:xfrm>
          <a:prstGeom prst="rect">
            <a:avLst/>
          </a:prstGeom>
          <a:solidFill>
            <a:schemeClr val="bg1"/>
          </a:solidFill>
        </p:spPr>
        <p:txBody>
          <a:bodyPr wrap="square" rtlCol="0">
            <a:spAutoFit/>
          </a:bodyPr>
          <a:lstStyle/>
          <a:p>
            <a:endParaRPr lang="de-DE" sz="2115">
              <a:latin typeface="Ink Free" panose="03080402000500000000" pitchFamily="66" charset="0"/>
            </a:endParaRPr>
          </a:p>
        </p:txBody>
      </p:sp>
    </p:spTree>
    <p:extLst>
      <p:ext uri="{BB962C8B-B14F-4D97-AF65-F5344CB8AC3E}">
        <p14:creationId xmlns:p14="http://schemas.microsoft.com/office/powerpoint/2010/main" val="3197205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16C53F8B-6F85-65C2-89D8-1C1774DFA052}"/>
              </a:ext>
            </a:extLst>
          </p:cNvPr>
          <p:cNvSpPr>
            <a:spLocks noGrp="1" noRot="1" noMove="1" noResize="1" noEditPoints="1" noAdjustHandles="1" noChangeArrowheads="1" noChangeShapeType="1"/>
          </p:cNvSpPr>
          <p:nvPr/>
        </p:nvSpPr>
        <p:spPr>
          <a:xfrm>
            <a:off x="795437" y="6728558"/>
            <a:ext cx="5951355" cy="3374812"/>
          </a:xfrm>
          <a:prstGeom prst="rect">
            <a:avLst/>
          </a:prstGeom>
          <a:solidFill>
            <a:srgbClr val="FFFFFF">
              <a:alpha val="69804"/>
            </a:srgbClr>
          </a:solidFill>
          <a:ln w="6350">
            <a:solidFill>
              <a:srgbClr val="ECEEF2"/>
            </a:solidFill>
          </a:ln>
          <a:effectLst>
            <a:outerShdw blurRad="50800" dist="38100" dir="2700000" algn="tl" rotWithShape="0">
              <a:schemeClr val="bg1">
                <a:lumMod val="10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solidFill>
                <a:schemeClr val="tx1"/>
              </a:solidFill>
              <a:latin typeface="Ink Free" panose="03080402000500000000" pitchFamily="66" charset="0"/>
            </a:endParaRPr>
          </a:p>
        </p:txBody>
      </p:sp>
    </p:spTree>
    <p:extLst>
      <p:ext uri="{BB962C8B-B14F-4D97-AF65-F5344CB8AC3E}">
        <p14:creationId xmlns:p14="http://schemas.microsoft.com/office/powerpoint/2010/main" val="1558228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108312"/>
            <a:ext cx="5950800" cy="892468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95C46C"/>
                </a:solidFill>
                <a:latin typeface="Helvetica" panose="020B0604020202020204" pitchFamily="34" charset="0"/>
                <a:cs typeface="Times New Roman" panose="02020603050405020304" pitchFamily="18" charset="0"/>
              </a:rPr>
              <a:t>Nachhaltigkeit</a:t>
            </a:r>
            <a:endParaRPr lang="de-DE" sz="1727" b="1" dirty="0">
              <a:solidFill>
                <a:srgbClr val="95C46C"/>
              </a:solidFill>
              <a:latin typeface="Helvetica" panose="020B0604020202020204" pitchFamily="34" charset="0"/>
              <a:cs typeface="Helvetica" panose="020B0604020202020204" pitchFamily="34" charset="0"/>
            </a:endParaRP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„Von einem Prinzip der Forstwirtschaft hat sich Nachhaltigkeit zu einem Leitbild für die Weltgemeinschaft des 21. Jahrhundert[s] entwickelt. Der Kerngedanke: Auf lange Sicht dürfen wir nicht auf Kosten der Menschen in anderen Regionen der Erde oder zukünftiger Generationen leben.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Schlage nur so viel Holz, wie der Wald verkraften kann! So viel Holz, wie nachwachsen kann - so formulierte Hans-Karl von Carlowitz 1713 als erster das Prinzip der Nachhaltigkeit in seinem Buch über die Ökonomie der Waldkultur ,</a:t>
            </a:r>
            <a:r>
              <a:rPr lang="de-DE" sz="1295" i="1" dirty="0" err="1">
                <a:solidFill>
                  <a:srgbClr val="000000"/>
                </a:solidFill>
                <a:latin typeface="Helvetica" panose="020B0604020202020204" pitchFamily="34" charset="0"/>
                <a:cs typeface="Helvetica" panose="020B0604020202020204" pitchFamily="34" charset="0"/>
              </a:rPr>
              <a:t>Silvicultura</a:t>
            </a:r>
            <a:r>
              <a:rPr lang="de-DE" sz="1295" i="1" dirty="0">
                <a:solidFill>
                  <a:srgbClr val="000000"/>
                </a:solidFill>
                <a:latin typeface="Helvetica" panose="020B0604020202020204" pitchFamily="34" charset="0"/>
                <a:cs typeface="Helvetica" panose="020B0604020202020204" pitchFamily="34" charset="0"/>
              </a:rPr>
              <a:t> </a:t>
            </a:r>
            <a:r>
              <a:rPr lang="de-DE" sz="1295" i="1" dirty="0" err="1">
                <a:solidFill>
                  <a:srgbClr val="000000"/>
                </a:solidFill>
                <a:latin typeface="Helvetica" panose="020B0604020202020204" pitchFamily="34" charset="0"/>
                <a:cs typeface="Helvetica" panose="020B0604020202020204" pitchFamily="34" charset="0"/>
              </a:rPr>
              <a:t>oeconomica</a:t>
            </a:r>
            <a:r>
              <a:rPr lang="de-DE" sz="1295" i="1" dirty="0">
                <a:solidFill>
                  <a:srgbClr val="000000"/>
                </a:solidFill>
                <a:latin typeface="Helvetica" panose="020B0604020202020204" pitchFamily="34" charset="0"/>
                <a:cs typeface="Helvetica" panose="020B0604020202020204" pitchFamily="34" charset="0"/>
              </a:rPr>
              <a: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Seit dieser ersten Definition hat sich der Begriff der Nachhaltigkeit weiterentwickelt und geht längst über einen reinen Umweltbegriff hinaus. Er basiert auf der Erkenntnis, dass Umwelt, Wirtschaft und Gesellschaft sich gegenseitig beeinflussen: Es wird langfristig keinen wirtschaftlichen und gesellschaftlichen Fortschritt ohne eine intakte Umwelt geben. Ebenso wenig wird es gelingen, die Umwelt effektiv zu schützen, wenn Menschen um ihre wirtschaftliche Existenz kämpfen müssen.“</a:t>
            </a: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zitierte Text stammt aus dem Beitrag „Was ist BNE?“ des Bundesministeriums für Bildung und Forschung, abgerufen am 18.04.2024.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Inhalt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https://www.bne-portal.de/bne/de/einstieg/was-ist-bne/was-ist-bne_node.html</a:t>
            </a:r>
            <a:endParaRPr lang="de-DE" sz="1295" i="1"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336911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108313"/>
            <a:ext cx="5950800" cy="894162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95C46C"/>
                </a:solidFill>
                <a:latin typeface="Helvetica" panose="020B0604020202020204" pitchFamily="34" charset="0"/>
                <a:cs typeface="Times New Roman" panose="02020603050405020304" pitchFamily="18" charset="0"/>
              </a:rPr>
              <a:t>Nachhaltigkeitsziele der Vereinten Nationen</a:t>
            </a:r>
            <a:endParaRPr lang="de-DE" sz="1727" b="1" dirty="0">
              <a:solidFill>
                <a:srgbClr val="95C46C"/>
              </a:solidFill>
              <a:latin typeface="Helvetica" panose="020B0604020202020204" pitchFamily="34" charset="0"/>
              <a:cs typeface="Helvetica" panose="020B0604020202020204" pitchFamily="34" charset="0"/>
            </a:endParaRP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„Mit der im Jahr 2015 verabschiedeten Agenda 2030 hat sich die Weltgemeinschaft unter dem Dach der Vereinten Nationen zu 17 globalen Zielen für eine bessere Zukunft verpflichtet. Leitbild der Agenda 2030 ist es, weltweit ein menschenwürdiges Leben zu ermöglichen und gleichzeitig die natürlichen Lebensgrundlagen dauerhaft zu bewahren. Dies umfasst ökonomische, ökologische und soziale Aspekte. Dabei unterstreicht die Agenda 2030 die gemeinsame Verantwortung aller Akteure: Politik, Wirtschaft, Wissenschaft, Zivilgesellschaft – und jedes einzelnen Menschen.“</a:t>
            </a: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zitierte Text und die Abbildung stammen vom Webauftritt der Bundesregierung, konkret der Seite „Die UN-Nachhaltigkeitsziele“, abgerufen am 18.04.2024.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Inhalt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https://www.bundesregierung.de/breg-de/themen/nachhaltigkeitspolitik/die-un-nachhaltigkeitsziele-1553514</a:t>
            </a:r>
            <a:endParaRPr lang="de-DE" sz="1295" i="1" dirty="0">
              <a:solidFill>
                <a:srgbClr val="000000"/>
              </a:solidFill>
              <a:latin typeface="Helvetica" panose="020B0604020202020204" pitchFamily="34" charset="0"/>
              <a:cs typeface="Helvetica" panose="020B0604020202020204" pitchFamily="34" charset="0"/>
            </a:endParaRPr>
          </a:p>
        </p:txBody>
      </p:sp>
      <p:pic>
        <p:nvPicPr>
          <p:cNvPr id="3" name="Grafik 2" descr="Ein Bild, das Logo enthält.&#10;&#10;Automatisch generierte Beschreibung">
            <a:extLst>
              <a:ext uri="{FF2B5EF4-FFF2-40B4-BE49-F238E27FC236}">
                <a16:creationId xmlns:a16="http://schemas.microsoft.com/office/drawing/2014/main" id="{72D9BB27-3525-46B1-E8C2-2E836442EBDD}"/>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l="1414" t="3903" r="2712" b="4497"/>
          <a:stretch/>
        </p:blipFill>
        <p:spPr bwMode="auto">
          <a:xfrm>
            <a:off x="1303010" y="4725788"/>
            <a:ext cx="4953653" cy="247625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06384421"/>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63D1F6A-55E0-4568-8F71-705F3CE758F9}">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BD84D38-D1B6-41F8-885E-2BFA028A4D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CAA3435-A3AD-407D-A60F-BB9D8AFE60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349</Words>
  <Application>Microsoft Office PowerPoint</Application>
  <PresentationFormat>Benutzerdefiniert</PresentationFormat>
  <Paragraphs>33</Paragraphs>
  <Slides>5</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vt:i4>
      </vt:variant>
    </vt:vector>
  </HeadingPairs>
  <TitlesOfParts>
    <vt:vector size="11" baseType="lpstr">
      <vt:lpstr>Arial</vt:lpstr>
      <vt:lpstr>helvetica</vt:lpstr>
      <vt:lpstr>helvetica</vt:lpstr>
      <vt:lpstr>Ink Free</vt:lpstr>
      <vt:lpstr>Inter</vt:lpstr>
      <vt:lpstr>Office</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2023-04-18T13:36:37Z</dcterms:created>
  <dcterms:modified xsi:type="dcterms:W3CDTF">2024-04-24T15:10:42Z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