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4"/>
  </p:sldMasterIdLst>
  <p:sldIdLst>
    <p:sldId id="256" r:id="rId5"/>
    <p:sldId id="267" r:id="rId6"/>
    <p:sldId id="259" r:id="rId7"/>
    <p:sldId id="268" r:id="rId8"/>
    <p:sldId id="260" r:id="rId9"/>
    <p:sldId id="269" r:id="rId10"/>
    <p:sldId id="261" r:id="rId11"/>
    <p:sldId id="270" r:id="rId12"/>
    <p:sldId id="262" r:id="rId13"/>
    <p:sldId id="271" r:id="rId14"/>
    <p:sldId id="263" r:id="rId15"/>
    <p:sldId id="272" r:id="rId16"/>
    <p:sldId id="264" r:id="rId17"/>
    <p:sldId id="273" r:id="rId18"/>
    <p:sldId id="265" r:id="rId19"/>
    <p:sldId id="274" r:id="rId20"/>
    <p:sldId id="266" r:id="rId21"/>
    <p:sldId id="275" r:id="rId22"/>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46C"/>
    <a:srgbClr val="FFFFFF"/>
    <a:srgbClr val="D3F4AE"/>
    <a:srgbClr val="000000"/>
    <a:srgbClr val="B8ED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C09C75-BCED-47A0-94A4-44FEABD422F7}" v="38" dt="2024-04-24T08:20:04.949"/>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4995" autoAdjust="0"/>
    <p:restoredTop sz="94660"/>
  </p:normalViewPr>
  <p:slideViewPr>
    <p:cSldViewPr snapToGrid="0">
      <p:cViewPr>
        <p:scale>
          <a:sx n="100" d="100"/>
          <a:sy n="100" d="100"/>
        </p:scale>
        <p:origin x="820" y="-6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00E1ABCE-73A9-450E-BA32-F6629F8E663E}"/>
    <pc:docChg chg="undo redo custSel addSld delSld modSld sldOrd modMainMaster">
      <pc:chgData name="Franziska Händschel" userId="e2149472-3187-4d00-b16a-a19eff6fc04a" providerId="ADAL" clId="{00E1ABCE-73A9-450E-BA32-F6629F8E663E}" dt="2023-05-16T11:58:30.168" v="29728" actId="34135"/>
      <pc:docMkLst>
        <pc:docMk/>
      </pc:docMkLst>
      <pc:sldChg chg="addSp delSp modSp mod setBg">
        <pc:chgData name="Franziska Händschel" userId="e2149472-3187-4d00-b16a-a19eff6fc04a" providerId="ADAL" clId="{00E1ABCE-73A9-450E-BA32-F6629F8E663E}" dt="2023-05-16T11:57:38.584" v="29712" actId="34135"/>
        <pc:sldMkLst>
          <pc:docMk/>
          <pc:sldMk cId="368140055" sldId="256"/>
        </pc:sldMkLst>
        <pc:spChg chg="add mod">
          <ac:chgData name="Franziska Händschel" userId="e2149472-3187-4d00-b16a-a19eff6fc04a" providerId="ADAL" clId="{00E1ABCE-73A9-450E-BA32-F6629F8E663E}" dt="2023-05-16T11:57:38.584" v="29712" actId="34135"/>
          <ac:spMkLst>
            <pc:docMk/>
            <pc:sldMk cId="368140055" sldId="256"/>
            <ac:spMk id="2" creationId="{2F8F8955-8022-AD7B-76C1-28F694D93252}"/>
          </ac:spMkLst>
        </pc:spChg>
        <pc:spChg chg="add mod">
          <ac:chgData name="Franziska Händschel" userId="e2149472-3187-4d00-b16a-a19eff6fc04a" providerId="ADAL" clId="{00E1ABCE-73A9-450E-BA32-F6629F8E663E}" dt="2023-05-16T11:57:38.584" v="29712" actId="34135"/>
          <ac:spMkLst>
            <pc:docMk/>
            <pc:sldMk cId="368140055" sldId="256"/>
            <ac:spMk id="4" creationId="{8395F0D1-558A-AD62-E2E0-654765F1CD09}"/>
          </ac:spMkLst>
        </pc:spChg>
        <pc:spChg chg="add del mod">
          <ac:chgData name="Franziska Händschel" userId="e2149472-3187-4d00-b16a-a19eff6fc04a" providerId="ADAL" clId="{00E1ABCE-73A9-450E-BA32-F6629F8E663E}" dt="2023-04-18T12:19:15.253" v="5543" actId="21"/>
          <ac:spMkLst>
            <pc:docMk/>
            <pc:sldMk cId="368140055" sldId="256"/>
            <ac:spMk id="49" creationId="{1BF3E684-F609-90F0-AC4B-C6F1D2311FF8}"/>
          </ac:spMkLst>
        </pc:spChg>
        <pc:spChg chg="mod">
          <ac:chgData name="Franziska Händschel" userId="e2149472-3187-4d00-b16a-a19eff6fc04a" providerId="ADAL" clId="{00E1ABCE-73A9-450E-BA32-F6629F8E663E}" dt="2023-05-16T11:57:38.584" v="29712" actId="34135"/>
          <ac:spMkLst>
            <pc:docMk/>
            <pc:sldMk cId="368140055" sldId="256"/>
            <ac:spMk id="50" creationId="{14983A7B-1172-75DF-3748-AFE36522F130}"/>
          </ac:spMkLst>
        </pc:spChg>
        <pc:spChg chg="del mod">
          <ac:chgData name="Franziska Händschel" userId="e2149472-3187-4d00-b16a-a19eff6fc04a" providerId="ADAL" clId="{00E1ABCE-73A9-450E-BA32-F6629F8E663E}" dt="2023-04-18T12:19:15.253" v="5543" actId="21"/>
          <ac:spMkLst>
            <pc:docMk/>
            <pc:sldMk cId="368140055" sldId="256"/>
            <ac:spMk id="52" creationId="{5CB89A48-486E-8170-61C9-3F7E59F17E69}"/>
          </ac:spMkLst>
        </pc:spChg>
        <pc:spChg chg="add del">
          <ac:chgData name="Franziska Händschel" userId="e2149472-3187-4d00-b16a-a19eff6fc04a" providerId="ADAL" clId="{00E1ABCE-73A9-450E-BA32-F6629F8E663E}" dt="2023-04-18T12:19:15.253" v="5543" actId="21"/>
          <ac:spMkLst>
            <pc:docMk/>
            <pc:sldMk cId="368140055" sldId="256"/>
            <ac:spMk id="65" creationId="{6A98DBA8-CCAC-6318-50A2-8EA1719ADE03}"/>
          </ac:spMkLst>
        </pc:spChg>
        <pc:spChg chg="add del mod">
          <ac:chgData name="Franziska Händschel" userId="e2149472-3187-4d00-b16a-a19eff6fc04a" providerId="ADAL" clId="{00E1ABCE-73A9-450E-BA32-F6629F8E663E}" dt="2023-04-18T12:19:15.253" v="5543" actId="21"/>
          <ac:spMkLst>
            <pc:docMk/>
            <pc:sldMk cId="368140055" sldId="256"/>
            <ac:spMk id="84" creationId="{17CF99A1-9DF3-4F20-F19D-04F1BA66AE81}"/>
          </ac:spMkLst>
        </pc:spChg>
        <pc:spChg chg="mod">
          <ac:chgData name="Franziska Händschel" userId="e2149472-3187-4d00-b16a-a19eff6fc04a" providerId="ADAL" clId="{00E1ABCE-73A9-450E-BA32-F6629F8E663E}" dt="2023-05-16T11:57:38.584" v="29712" actId="34135"/>
          <ac:spMkLst>
            <pc:docMk/>
            <pc:sldMk cId="368140055" sldId="256"/>
            <ac:spMk id="85" creationId="{29C0A26A-0CB7-B812-E214-80404AE72E68}"/>
          </ac:spMkLst>
        </pc:spChg>
        <pc:spChg chg="mod">
          <ac:chgData name="Franziska Händschel" userId="e2149472-3187-4d00-b16a-a19eff6fc04a" providerId="ADAL" clId="{00E1ABCE-73A9-450E-BA32-F6629F8E663E}" dt="2023-05-16T11:57:38.584" v="29712" actId="34135"/>
          <ac:spMkLst>
            <pc:docMk/>
            <pc:sldMk cId="368140055" sldId="256"/>
            <ac:spMk id="93" creationId="{2DA18940-CC81-917A-3723-91FCAE7DFC93}"/>
          </ac:spMkLst>
        </pc:spChg>
        <pc:spChg chg="mod">
          <ac:chgData name="Franziska Händschel" userId="e2149472-3187-4d00-b16a-a19eff6fc04a" providerId="ADAL" clId="{00E1ABCE-73A9-450E-BA32-F6629F8E663E}" dt="2023-05-16T11:57:38.584" v="29712" actId="34135"/>
          <ac:spMkLst>
            <pc:docMk/>
            <pc:sldMk cId="368140055" sldId="256"/>
            <ac:spMk id="94" creationId="{93C34F2D-6D9E-73F6-ED90-600BE634C33C}"/>
          </ac:spMkLst>
        </pc:spChg>
        <pc:spChg chg="mod">
          <ac:chgData name="Franziska Händschel" userId="e2149472-3187-4d00-b16a-a19eff6fc04a" providerId="ADAL" clId="{00E1ABCE-73A9-450E-BA32-F6629F8E663E}" dt="2023-05-16T11:57:38.584" v="29712" actId="34135"/>
          <ac:spMkLst>
            <pc:docMk/>
            <pc:sldMk cId="368140055" sldId="256"/>
            <ac:spMk id="95" creationId="{24D234F1-3C40-4BA9-DF27-55C87CF66766}"/>
          </ac:spMkLst>
        </pc:spChg>
        <pc:grpChg chg="mod">
          <ac:chgData name="Franziska Händschel" userId="e2149472-3187-4d00-b16a-a19eff6fc04a" providerId="ADAL" clId="{00E1ABCE-73A9-450E-BA32-F6629F8E663E}" dt="2023-05-16T11:57:38.584" v="29712" actId="34135"/>
          <ac:grpSpMkLst>
            <pc:docMk/>
            <pc:sldMk cId="368140055" sldId="256"/>
            <ac:grpSpMk id="86" creationId="{6CDBEB39-D362-4226-FA3A-08E25D643065}"/>
          </ac:grpSpMkLst>
        </pc:grpChg>
        <pc:graphicFrameChg chg="mod modGraphic">
          <ac:chgData name="Franziska Händschel" userId="e2149472-3187-4d00-b16a-a19eff6fc04a" providerId="ADAL" clId="{00E1ABCE-73A9-450E-BA32-F6629F8E663E}" dt="2023-05-16T11:57:38.584" v="29712" actId="34135"/>
          <ac:graphicFrameMkLst>
            <pc:docMk/>
            <pc:sldMk cId="368140055" sldId="256"/>
            <ac:graphicFrameMk id="62" creationId="{F4EEF7DE-69BF-7BDF-F4B1-2C7F5E2FCD45}"/>
          </ac:graphicFrameMkLst>
        </pc:graphicFrameChg>
        <pc:graphicFrameChg chg="mod modGraphic">
          <ac:chgData name="Franziska Händschel" userId="e2149472-3187-4d00-b16a-a19eff6fc04a" providerId="ADAL" clId="{00E1ABCE-73A9-450E-BA32-F6629F8E663E}" dt="2023-05-16T11:57:38.584" v="29712" actId="34135"/>
          <ac:graphicFrameMkLst>
            <pc:docMk/>
            <pc:sldMk cId="368140055" sldId="256"/>
            <ac:graphicFrameMk id="63" creationId="{3DACEAB9-31FC-7372-AFC7-341DD2E84B0C}"/>
          </ac:graphicFrameMkLst>
        </pc:graphicFrameChg>
        <pc:graphicFrameChg chg="del mod">
          <ac:chgData name="Franziska Händschel" userId="e2149472-3187-4d00-b16a-a19eff6fc04a" providerId="ADAL" clId="{00E1ABCE-73A9-450E-BA32-F6629F8E663E}" dt="2023-04-17T14:04:06.897" v="1452" actId="478"/>
          <ac:graphicFrameMkLst>
            <pc:docMk/>
            <pc:sldMk cId="368140055" sldId="256"/>
            <ac:graphicFrameMk id="64" creationId="{7D9C9AA0-6F63-0EE0-3E1D-64C5C5FD1640}"/>
          </ac:graphicFrameMkLst>
        </pc:graphicFrameChg>
        <pc:graphicFrameChg chg="add mod modGraphic">
          <ac:chgData name="Franziska Händschel" userId="e2149472-3187-4d00-b16a-a19eff6fc04a" providerId="ADAL" clId="{00E1ABCE-73A9-450E-BA32-F6629F8E663E}" dt="2023-05-16T11:57:38.584" v="29712" actId="34135"/>
          <ac:graphicFrameMkLst>
            <pc:docMk/>
            <pc:sldMk cId="368140055" sldId="256"/>
            <ac:graphicFrameMk id="96" creationId="{4E7E07BD-DDB1-47DA-C4DF-E5B9A8DDA0E5}"/>
          </ac:graphicFrameMkLst>
        </pc:graphicFrameChg>
        <pc:picChg chg="add del">
          <ac:chgData name="Franziska Händschel" userId="e2149472-3187-4d00-b16a-a19eff6fc04a" providerId="ADAL" clId="{00E1ABCE-73A9-450E-BA32-F6629F8E663E}" dt="2023-04-18T12:19:39.453" v="5545" actId="478"/>
          <ac:picMkLst>
            <pc:docMk/>
            <pc:sldMk cId="368140055" sldId="256"/>
            <ac:picMk id="5" creationId="{09556C70-8095-7A1D-0CC6-8B693C7E3B48}"/>
          </ac:picMkLst>
        </pc:picChg>
        <pc:picChg chg="add del mod ord">
          <ac:chgData name="Franziska Händschel" userId="e2149472-3187-4d00-b16a-a19eff6fc04a" providerId="ADAL" clId="{00E1ABCE-73A9-450E-BA32-F6629F8E663E}" dt="2023-04-18T12:19:39.453" v="5545" actId="478"/>
          <ac:picMkLst>
            <pc:docMk/>
            <pc:sldMk cId="368140055" sldId="256"/>
            <ac:picMk id="7" creationId="{049BC40A-C83D-8FEF-A172-6065DDEE385F}"/>
          </ac:picMkLst>
        </pc:picChg>
        <pc:picChg chg="add del">
          <ac:chgData name="Franziska Händschel" userId="e2149472-3187-4d00-b16a-a19eff6fc04a" providerId="ADAL" clId="{00E1ABCE-73A9-450E-BA32-F6629F8E663E}" dt="2023-04-18T12:19:39.453" v="5545" actId="478"/>
          <ac:picMkLst>
            <pc:docMk/>
            <pc:sldMk cId="368140055" sldId="256"/>
            <ac:picMk id="16" creationId="{49E75A31-0641-2DC7-642C-E9AAF927D0DD}"/>
          </ac:picMkLst>
        </pc:picChg>
        <pc:picChg chg="add del">
          <ac:chgData name="Franziska Händschel" userId="e2149472-3187-4d00-b16a-a19eff6fc04a" providerId="ADAL" clId="{00E1ABCE-73A9-450E-BA32-F6629F8E663E}" dt="2023-04-18T12:19:39.453" v="5545" actId="478"/>
          <ac:picMkLst>
            <pc:docMk/>
            <pc:sldMk cId="368140055" sldId="256"/>
            <ac:picMk id="57" creationId="{9A6EF7F9-AA01-A494-0D4E-52C4EE431977}"/>
          </ac:picMkLst>
        </pc:picChg>
        <pc:picChg chg="add del">
          <ac:chgData name="Franziska Händschel" userId="e2149472-3187-4d00-b16a-a19eff6fc04a" providerId="ADAL" clId="{00E1ABCE-73A9-450E-BA32-F6629F8E663E}" dt="2023-04-18T12:19:39.453" v="5545" actId="478"/>
          <ac:picMkLst>
            <pc:docMk/>
            <pc:sldMk cId="368140055" sldId="256"/>
            <ac:picMk id="58" creationId="{F824F312-268A-5794-958B-F8ECD4DE069D}"/>
          </ac:picMkLst>
        </pc:picChg>
        <pc:picChg chg="add del">
          <ac:chgData name="Franziska Händschel" userId="e2149472-3187-4d00-b16a-a19eff6fc04a" providerId="ADAL" clId="{00E1ABCE-73A9-450E-BA32-F6629F8E663E}" dt="2023-04-18T12:19:39.453" v="5545" actId="478"/>
          <ac:picMkLst>
            <pc:docMk/>
            <pc:sldMk cId="368140055" sldId="256"/>
            <ac:picMk id="59" creationId="{72FB8BB7-73AE-D0BF-B474-621BEBC90991}"/>
          </ac:picMkLst>
        </pc:picChg>
        <pc:picChg chg="add del">
          <ac:chgData name="Franziska Händschel" userId="e2149472-3187-4d00-b16a-a19eff6fc04a" providerId="ADAL" clId="{00E1ABCE-73A9-450E-BA32-F6629F8E663E}" dt="2023-04-18T12:19:39.453" v="5545" actId="478"/>
          <ac:picMkLst>
            <pc:docMk/>
            <pc:sldMk cId="368140055" sldId="256"/>
            <ac:picMk id="66" creationId="{D855C6D9-6FD0-C8D6-F696-6BE07CBC909C}"/>
          </ac:picMkLst>
        </pc:picChg>
        <pc:picChg chg="add del">
          <ac:chgData name="Franziska Händschel" userId="e2149472-3187-4d00-b16a-a19eff6fc04a" providerId="ADAL" clId="{00E1ABCE-73A9-450E-BA32-F6629F8E663E}" dt="2023-04-18T12:19:39.453" v="5545" actId="478"/>
          <ac:picMkLst>
            <pc:docMk/>
            <pc:sldMk cId="368140055" sldId="256"/>
            <ac:picMk id="67" creationId="{822AB791-5F8F-AC8F-A225-537896C20FA3}"/>
          </ac:picMkLst>
        </pc:picChg>
        <pc:picChg chg="mod">
          <ac:chgData name="Franziska Händschel" userId="e2149472-3187-4d00-b16a-a19eff6fc04a" providerId="ADAL" clId="{00E1ABCE-73A9-450E-BA32-F6629F8E663E}" dt="2023-05-16T11:57:38.584" v="29712" actId="34135"/>
          <ac:picMkLst>
            <pc:docMk/>
            <pc:sldMk cId="368140055" sldId="256"/>
            <ac:picMk id="87" creationId="{EFCFEC41-F94B-2755-D6A7-9E35CF7B94E1}"/>
          </ac:picMkLst>
        </pc:picChg>
        <pc:picChg chg="mod">
          <ac:chgData name="Franziska Händschel" userId="e2149472-3187-4d00-b16a-a19eff6fc04a" providerId="ADAL" clId="{00E1ABCE-73A9-450E-BA32-F6629F8E663E}" dt="2023-05-16T11:57:38.584" v="29712" actId="34135"/>
          <ac:picMkLst>
            <pc:docMk/>
            <pc:sldMk cId="368140055" sldId="256"/>
            <ac:picMk id="88" creationId="{8EB8F646-C657-12A8-FF39-E55F0C5F095F}"/>
          </ac:picMkLst>
        </pc:picChg>
        <pc:picChg chg="mod">
          <ac:chgData name="Franziska Händschel" userId="e2149472-3187-4d00-b16a-a19eff6fc04a" providerId="ADAL" clId="{00E1ABCE-73A9-450E-BA32-F6629F8E663E}" dt="2023-05-16T11:57:38.584" v="29712" actId="34135"/>
          <ac:picMkLst>
            <pc:docMk/>
            <pc:sldMk cId="368140055" sldId="256"/>
            <ac:picMk id="89" creationId="{442E92E5-A472-1212-6CC0-84780F76B4BE}"/>
          </ac:picMkLst>
        </pc:picChg>
        <pc:picChg chg="mod">
          <ac:chgData name="Franziska Händschel" userId="e2149472-3187-4d00-b16a-a19eff6fc04a" providerId="ADAL" clId="{00E1ABCE-73A9-450E-BA32-F6629F8E663E}" dt="2023-05-16T11:57:38.584" v="29712" actId="34135"/>
          <ac:picMkLst>
            <pc:docMk/>
            <pc:sldMk cId="368140055" sldId="256"/>
            <ac:picMk id="90" creationId="{5A873964-AC61-7041-8A20-A279C2130229}"/>
          </ac:picMkLst>
        </pc:picChg>
        <pc:picChg chg="mod">
          <ac:chgData name="Franziska Händschel" userId="e2149472-3187-4d00-b16a-a19eff6fc04a" providerId="ADAL" clId="{00E1ABCE-73A9-450E-BA32-F6629F8E663E}" dt="2023-05-16T11:57:38.584" v="29712" actId="34135"/>
          <ac:picMkLst>
            <pc:docMk/>
            <pc:sldMk cId="368140055" sldId="256"/>
            <ac:picMk id="91" creationId="{659FE2A7-CC5D-A6CC-E4AB-2C1FB8D69B71}"/>
          </ac:picMkLst>
        </pc:picChg>
        <pc:picChg chg="mod">
          <ac:chgData name="Franziska Händschel" userId="e2149472-3187-4d00-b16a-a19eff6fc04a" providerId="ADAL" clId="{00E1ABCE-73A9-450E-BA32-F6629F8E663E}" dt="2023-05-16T11:57:38.584" v="29712" actId="34135"/>
          <ac:picMkLst>
            <pc:docMk/>
            <pc:sldMk cId="368140055" sldId="256"/>
            <ac:picMk id="92" creationId="{91CAA3BC-23E6-EC74-81F5-D89298999D5A}"/>
          </ac:picMkLst>
        </pc:picChg>
      </pc:sldChg>
      <pc:sldChg chg="del">
        <pc:chgData name="Franziska Händschel" userId="e2149472-3187-4d00-b16a-a19eff6fc04a" providerId="ADAL" clId="{00E1ABCE-73A9-450E-BA32-F6629F8E663E}" dt="2023-04-18T12:20:56.107" v="5558" actId="47"/>
        <pc:sldMkLst>
          <pc:docMk/>
          <pc:sldMk cId="813606229" sldId="257"/>
        </pc:sldMkLst>
      </pc:sldChg>
      <pc:sldChg chg="del">
        <pc:chgData name="Franziska Händschel" userId="e2149472-3187-4d00-b16a-a19eff6fc04a" providerId="ADAL" clId="{00E1ABCE-73A9-450E-BA32-F6629F8E663E}" dt="2023-04-18T12:20:54.691" v="5557" actId="47"/>
        <pc:sldMkLst>
          <pc:docMk/>
          <pc:sldMk cId="2897712027" sldId="258"/>
        </pc:sldMkLst>
      </pc:sldChg>
      <pc:sldChg chg="addSp delSp modSp mod modClrScheme chgLayout">
        <pc:chgData name="Franziska Händschel" userId="e2149472-3187-4d00-b16a-a19eff6fc04a" providerId="ADAL" clId="{00E1ABCE-73A9-450E-BA32-F6629F8E663E}" dt="2023-05-16T11:57:44.556" v="29714" actId="34135"/>
        <pc:sldMkLst>
          <pc:docMk/>
          <pc:sldMk cId="3868100144" sldId="259"/>
        </pc:sldMkLst>
        <pc:spChg chg="add mod">
          <ac:chgData name="Franziska Händschel" userId="e2149472-3187-4d00-b16a-a19eff6fc04a" providerId="ADAL" clId="{00E1ABCE-73A9-450E-BA32-F6629F8E663E}" dt="2023-05-16T11:57:44.556" v="29714" actId="34135"/>
          <ac:spMkLst>
            <pc:docMk/>
            <pc:sldMk cId="3868100144" sldId="259"/>
            <ac:spMk id="2" creationId="{6C882A8D-20F9-590B-166F-945546977E40}"/>
          </ac:spMkLst>
        </pc:spChg>
        <pc:spChg chg="add del mod">
          <ac:chgData name="Franziska Händschel" userId="e2149472-3187-4d00-b16a-a19eff6fc04a" providerId="ADAL" clId="{00E1ABCE-73A9-450E-BA32-F6629F8E663E}" dt="2023-04-18T12:45:23.634" v="8060" actId="21"/>
          <ac:spMkLst>
            <pc:docMk/>
            <pc:sldMk cId="3868100144" sldId="259"/>
            <ac:spMk id="2" creationId="{BDBA7BB9-D94B-A34E-E120-05505DBC0FB7}"/>
          </ac:spMkLst>
        </pc:spChg>
        <pc:spChg chg="add del mod">
          <ac:chgData name="Franziska Händschel" userId="e2149472-3187-4d00-b16a-a19eff6fc04a" providerId="ADAL" clId="{00E1ABCE-73A9-450E-BA32-F6629F8E663E}" dt="2023-04-18T12:45:23.634" v="8060" actId="21"/>
          <ac:spMkLst>
            <pc:docMk/>
            <pc:sldMk cId="3868100144" sldId="259"/>
            <ac:spMk id="3" creationId="{FD59560F-BCC6-BF1E-E332-DE12D9A48340}"/>
          </ac:spMkLst>
        </pc:spChg>
        <pc:spChg chg="mod">
          <ac:chgData name="Franziska Händschel" userId="e2149472-3187-4d00-b16a-a19eff6fc04a" providerId="ADAL" clId="{00E1ABCE-73A9-450E-BA32-F6629F8E663E}" dt="2023-05-16T11:29:22.847" v="29300" actId="3064"/>
          <ac:spMkLst>
            <pc:docMk/>
            <pc:sldMk cId="3868100144" sldId="259"/>
            <ac:spMk id="4" creationId="{1CE09560-8BDA-2544-C9E2-9080D231D6E5}"/>
          </ac:spMkLst>
        </pc:spChg>
        <pc:spChg chg="add del mod">
          <ac:chgData name="Franziska Händschel" userId="e2149472-3187-4d00-b16a-a19eff6fc04a" providerId="ADAL" clId="{00E1ABCE-73A9-450E-BA32-F6629F8E663E}" dt="2023-04-20T09:54:46.686" v="26232" actId="34135"/>
          <ac:spMkLst>
            <pc:docMk/>
            <pc:sldMk cId="3868100144" sldId="259"/>
            <ac:spMk id="6" creationId="{42EBA33E-39FA-1B25-BBC4-D78C622213DF}"/>
          </ac:spMkLst>
        </pc:spChg>
        <pc:spChg chg="add del mod">
          <ac:chgData name="Franziska Händschel" userId="e2149472-3187-4d00-b16a-a19eff6fc04a" providerId="ADAL" clId="{00E1ABCE-73A9-450E-BA32-F6629F8E663E}" dt="2023-04-18T12:45:23.634" v="8060" actId="21"/>
          <ac:spMkLst>
            <pc:docMk/>
            <pc:sldMk cId="3868100144" sldId="259"/>
            <ac:spMk id="11" creationId="{62A5D881-A31B-3247-82AA-FB4546836E4E}"/>
          </ac:spMkLst>
        </pc:spChg>
        <pc:spChg chg="mod">
          <ac:chgData name="Franziska Händschel" userId="e2149472-3187-4d00-b16a-a19eff6fc04a" providerId="ADAL" clId="{00E1ABCE-73A9-450E-BA32-F6629F8E663E}" dt="2023-04-20T09:54:46.686" v="26232" actId="34135"/>
          <ac:spMkLst>
            <pc:docMk/>
            <pc:sldMk cId="3868100144" sldId="259"/>
            <ac:spMk id="20" creationId="{4C45FAB2-0131-339C-BD95-5B93532D7D8D}"/>
          </ac:spMkLst>
        </pc:spChg>
        <pc:spChg chg="mod">
          <ac:chgData name="Franziska Händschel" userId="e2149472-3187-4d00-b16a-a19eff6fc04a" providerId="ADAL" clId="{00E1ABCE-73A9-450E-BA32-F6629F8E663E}" dt="2023-04-20T09:54:46.686" v="26232" actId="34135"/>
          <ac:spMkLst>
            <pc:docMk/>
            <pc:sldMk cId="3868100144" sldId="259"/>
            <ac:spMk id="21" creationId="{F6AC7508-3D9F-2900-991B-CE6673456738}"/>
          </ac:spMkLst>
        </pc:spChg>
        <pc:spChg chg="mod">
          <ac:chgData name="Franziska Händschel" userId="e2149472-3187-4d00-b16a-a19eff6fc04a" providerId="ADAL" clId="{00E1ABCE-73A9-450E-BA32-F6629F8E663E}" dt="2023-04-20T09:54:46.686" v="26232" actId="34135"/>
          <ac:spMkLst>
            <pc:docMk/>
            <pc:sldMk cId="3868100144" sldId="259"/>
            <ac:spMk id="22" creationId="{F0AEB06B-8A56-6BE7-3243-44E645F071D1}"/>
          </ac:spMkLst>
        </pc:spChg>
        <pc:spChg chg="add del mod">
          <ac:chgData name="Franziska Händschel" userId="e2149472-3187-4d00-b16a-a19eff6fc04a" providerId="ADAL" clId="{00E1ABCE-73A9-450E-BA32-F6629F8E663E}" dt="2023-04-17T13:38:12.157" v="22"/>
          <ac:spMkLst>
            <pc:docMk/>
            <pc:sldMk cId="3868100144" sldId="259"/>
            <ac:spMk id="23" creationId="{0DBDC404-F40B-BF5C-0713-4E2525EA2743}"/>
          </ac:spMkLst>
        </pc:spChg>
        <pc:spChg chg="add del mod">
          <ac:chgData name="Franziska Händschel" userId="e2149472-3187-4d00-b16a-a19eff6fc04a" providerId="ADAL" clId="{00E1ABCE-73A9-450E-BA32-F6629F8E663E}" dt="2023-04-17T13:38:12.157" v="22"/>
          <ac:spMkLst>
            <pc:docMk/>
            <pc:sldMk cId="3868100144" sldId="259"/>
            <ac:spMk id="24" creationId="{94C2D392-FE23-6890-1AEF-3B7CE8150710}"/>
          </ac:spMkLst>
        </pc:spChg>
        <pc:spChg chg="mod">
          <ac:chgData name="Franziska Händschel" userId="e2149472-3187-4d00-b16a-a19eff6fc04a" providerId="ADAL" clId="{00E1ABCE-73A9-450E-BA32-F6629F8E663E}" dt="2023-04-17T13:38:10.484" v="21"/>
          <ac:spMkLst>
            <pc:docMk/>
            <pc:sldMk cId="3868100144" sldId="259"/>
            <ac:spMk id="32" creationId="{C08077AA-78CF-7F21-113D-EEC7B6D309AD}"/>
          </ac:spMkLst>
        </pc:spChg>
        <pc:spChg chg="mod">
          <ac:chgData name="Franziska Händschel" userId="e2149472-3187-4d00-b16a-a19eff6fc04a" providerId="ADAL" clId="{00E1ABCE-73A9-450E-BA32-F6629F8E663E}" dt="2023-04-17T13:38:10.484" v="21"/>
          <ac:spMkLst>
            <pc:docMk/>
            <pc:sldMk cId="3868100144" sldId="259"/>
            <ac:spMk id="33" creationId="{82F52246-AB83-CCC8-DA14-89BD3DCBD146}"/>
          </ac:spMkLst>
        </pc:spChg>
        <pc:spChg chg="mod">
          <ac:chgData name="Franziska Händschel" userId="e2149472-3187-4d00-b16a-a19eff6fc04a" providerId="ADAL" clId="{00E1ABCE-73A9-450E-BA32-F6629F8E663E}" dt="2023-04-17T13:38:10.484" v="21"/>
          <ac:spMkLst>
            <pc:docMk/>
            <pc:sldMk cId="3868100144" sldId="259"/>
            <ac:spMk id="35" creationId="{6D589680-7426-1D38-E0B6-E7133FCD05DC}"/>
          </ac:spMkLst>
        </pc:spChg>
        <pc:spChg chg="del">
          <ac:chgData name="Franziska Händschel" userId="e2149472-3187-4d00-b16a-a19eff6fc04a" providerId="ADAL" clId="{00E1ABCE-73A9-450E-BA32-F6629F8E663E}" dt="2023-04-18T12:45:39.075" v="8062" actId="478"/>
          <ac:spMkLst>
            <pc:docMk/>
            <pc:sldMk cId="3868100144" sldId="259"/>
            <ac:spMk id="49" creationId="{1BF3E684-F609-90F0-AC4B-C6F1D2311FF8}"/>
          </ac:spMkLst>
        </pc:spChg>
        <pc:spChg chg="mod">
          <ac:chgData name="Franziska Händschel" userId="e2149472-3187-4d00-b16a-a19eff6fc04a" providerId="ADAL" clId="{00E1ABCE-73A9-450E-BA32-F6629F8E663E}" dt="2023-04-20T09:54:46.686" v="26232" actId="34135"/>
          <ac:spMkLst>
            <pc:docMk/>
            <pc:sldMk cId="3868100144" sldId="259"/>
            <ac:spMk id="50" creationId="{14983A7B-1172-75DF-3748-AFE36522F130}"/>
          </ac:spMkLst>
        </pc:spChg>
        <pc:grpChg chg="mod">
          <ac:chgData name="Franziska Händschel" userId="e2149472-3187-4d00-b16a-a19eff6fc04a" providerId="ADAL" clId="{00E1ABCE-73A9-450E-BA32-F6629F8E663E}" dt="2023-04-20T09:54:46.686" v="26232" actId="34135"/>
          <ac:grpSpMkLst>
            <pc:docMk/>
            <pc:sldMk cId="3868100144" sldId="259"/>
            <ac:grpSpMk id="12" creationId="{98383C7B-BCFD-9798-8307-286D812ADAA7}"/>
          </ac:grpSpMkLst>
        </pc:grpChg>
        <pc:grpChg chg="add del mod">
          <ac:chgData name="Franziska Händschel" userId="e2149472-3187-4d00-b16a-a19eff6fc04a" providerId="ADAL" clId="{00E1ABCE-73A9-450E-BA32-F6629F8E663E}" dt="2023-04-17T13:38:12.157" v="22"/>
          <ac:grpSpMkLst>
            <pc:docMk/>
            <pc:sldMk cId="3868100144" sldId="259"/>
            <ac:grpSpMk id="25" creationId="{38ED4B62-2D9E-9262-8CFC-F04FDF47DBF3}"/>
          </ac:grpSpMkLst>
        </pc:grpChg>
        <pc:graphicFrameChg chg="add mod modGraphic">
          <ac:chgData name="Franziska Händschel" userId="e2149472-3187-4d00-b16a-a19eff6fc04a" providerId="ADAL" clId="{00E1ABCE-73A9-450E-BA32-F6629F8E663E}" dt="2023-04-20T09:54:46.686" v="26232" actId="34135"/>
          <ac:graphicFrameMkLst>
            <pc:docMk/>
            <pc:sldMk cId="3868100144" sldId="259"/>
            <ac:graphicFrameMk id="37" creationId="{EFC46BE0-04AF-54A3-A9F0-F01D95ED840D}"/>
          </ac:graphicFrameMkLst>
        </pc:graphicFrameChg>
        <pc:graphicFrameChg chg="mod">
          <ac:chgData name="Franziska Händschel" userId="e2149472-3187-4d00-b16a-a19eff6fc04a" providerId="ADAL" clId="{00E1ABCE-73A9-450E-BA32-F6629F8E663E}" dt="2023-04-20T09:54:46.686" v="26232" actId="34135"/>
          <ac:graphicFrameMkLst>
            <pc:docMk/>
            <pc:sldMk cId="3868100144" sldId="259"/>
            <ac:graphicFrameMk id="48" creationId="{AF88B37B-8E8F-76A3-0653-CDB92E736832}"/>
          </ac:graphicFrameMkLst>
        </pc:graphicFrameChg>
        <pc:graphicFrameChg chg="mod">
          <ac:chgData name="Franziska Händschel" userId="e2149472-3187-4d00-b16a-a19eff6fc04a" providerId="ADAL" clId="{00E1ABCE-73A9-450E-BA32-F6629F8E663E}" dt="2023-04-20T09:54:46.686" v="26232" actId="34135"/>
          <ac:graphicFrameMkLst>
            <pc:docMk/>
            <pc:sldMk cId="3868100144" sldId="259"/>
            <ac:graphicFrameMk id="60" creationId="{073ED9AA-29D7-08A0-27B6-3835A4A1468B}"/>
          </ac:graphicFrameMkLst>
        </pc:graphicFrameChg>
        <pc:graphicFrameChg chg="del mod">
          <ac:chgData name="Franziska Händschel" userId="e2149472-3187-4d00-b16a-a19eff6fc04a" providerId="ADAL" clId="{00E1ABCE-73A9-450E-BA32-F6629F8E663E}" dt="2023-04-17T14:03:24.116" v="1421" actId="478"/>
          <ac:graphicFrameMkLst>
            <pc:docMk/>
            <pc:sldMk cId="3868100144" sldId="259"/>
            <ac:graphicFrameMk id="61" creationId="{65A2DC56-5F2C-6C57-E781-FFFF09C9C49D}"/>
          </ac:graphicFrameMkLst>
        </pc:graphicFrameChg>
        <pc:picChg chg="del">
          <ac:chgData name="Franziska Händschel" userId="e2149472-3187-4d00-b16a-a19eff6fc04a" providerId="ADAL" clId="{00E1ABCE-73A9-450E-BA32-F6629F8E663E}" dt="2023-04-17T13:37:54.197" v="20" actId="478"/>
          <ac:picMkLst>
            <pc:docMk/>
            <pc:sldMk cId="3868100144" sldId="259"/>
            <ac:picMk id="5" creationId="{09556C70-8095-7A1D-0CC6-8B693C7E3B48}"/>
          </ac:picMkLst>
        </pc:picChg>
        <pc:picChg chg="del">
          <ac:chgData name="Franziska Händschel" userId="e2149472-3187-4d00-b16a-a19eff6fc04a" providerId="ADAL" clId="{00E1ABCE-73A9-450E-BA32-F6629F8E663E}" dt="2023-04-17T13:37:54.197" v="20" actId="478"/>
          <ac:picMkLst>
            <pc:docMk/>
            <pc:sldMk cId="3868100144" sldId="259"/>
            <ac:picMk id="7" creationId="{049BC40A-C83D-8FEF-A172-6065DDEE385F}"/>
          </ac:picMkLst>
        </pc:picChg>
        <pc:picChg chg="mod">
          <ac:chgData name="Franziska Händschel" userId="e2149472-3187-4d00-b16a-a19eff6fc04a" providerId="ADAL" clId="{00E1ABCE-73A9-450E-BA32-F6629F8E663E}" dt="2023-04-20T09:54:46.686" v="26232" actId="34135"/>
          <ac:picMkLst>
            <pc:docMk/>
            <pc:sldMk cId="3868100144" sldId="259"/>
            <ac:picMk id="13" creationId="{751DDBE8-A87A-CA15-8EF5-743A4167BB1A}"/>
          </ac:picMkLst>
        </pc:picChg>
        <pc:picChg chg="mod">
          <ac:chgData name="Franziska Händschel" userId="e2149472-3187-4d00-b16a-a19eff6fc04a" providerId="ADAL" clId="{00E1ABCE-73A9-450E-BA32-F6629F8E663E}" dt="2023-04-20T09:54:46.686" v="26232" actId="34135"/>
          <ac:picMkLst>
            <pc:docMk/>
            <pc:sldMk cId="3868100144" sldId="259"/>
            <ac:picMk id="14" creationId="{05BE6900-5C1E-35AF-C67D-E152F1EF16AD}"/>
          </ac:picMkLst>
        </pc:picChg>
        <pc:picChg chg="mod">
          <ac:chgData name="Franziska Händschel" userId="e2149472-3187-4d00-b16a-a19eff6fc04a" providerId="ADAL" clId="{00E1ABCE-73A9-450E-BA32-F6629F8E663E}" dt="2023-04-20T09:54:46.686" v="26232" actId="34135"/>
          <ac:picMkLst>
            <pc:docMk/>
            <pc:sldMk cId="3868100144" sldId="259"/>
            <ac:picMk id="15" creationId="{DD0A5254-2EB7-405A-C8C7-D4584C77FB1C}"/>
          </ac:picMkLst>
        </pc:picChg>
        <pc:picChg chg="del">
          <ac:chgData name="Franziska Händschel" userId="e2149472-3187-4d00-b16a-a19eff6fc04a" providerId="ADAL" clId="{00E1ABCE-73A9-450E-BA32-F6629F8E663E}" dt="2023-04-17T13:37:54.197" v="20" actId="478"/>
          <ac:picMkLst>
            <pc:docMk/>
            <pc:sldMk cId="3868100144" sldId="259"/>
            <ac:picMk id="16" creationId="{49E75A31-0641-2DC7-642C-E9AAF927D0DD}"/>
          </ac:picMkLst>
        </pc:picChg>
        <pc:picChg chg="mod">
          <ac:chgData name="Franziska Händschel" userId="e2149472-3187-4d00-b16a-a19eff6fc04a" providerId="ADAL" clId="{00E1ABCE-73A9-450E-BA32-F6629F8E663E}" dt="2023-04-20T09:54:46.686" v="26232" actId="34135"/>
          <ac:picMkLst>
            <pc:docMk/>
            <pc:sldMk cId="3868100144" sldId="259"/>
            <ac:picMk id="17" creationId="{125EBCB0-AA88-8564-F76E-EE66F1CFBBEB}"/>
          </ac:picMkLst>
        </pc:picChg>
        <pc:picChg chg="mod">
          <ac:chgData name="Franziska Händschel" userId="e2149472-3187-4d00-b16a-a19eff6fc04a" providerId="ADAL" clId="{00E1ABCE-73A9-450E-BA32-F6629F8E663E}" dt="2023-04-20T09:54:46.686" v="26232" actId="34135"/>
          <ac:picMkLst>
            <pc:docMk/>
            <pc:sldMk cId="3868100144" sldId="259"/>
            <ac:picMk id="18" creationId="{2F3249F1-979A-4101-7869-CF5D28C2A89C}"/>
          </ac:picMkLst>
        </pc:picChg>
        <pc:picChg chg="mod">
          <ac:chgData name="Franziska Händschel" userId="e2149472-3187-4d00-b16a-a19eff6fc04a" providerId="ADAL" clId="{00E1ABCE-73A9-450E-BA32-F6629F8E663E}" dt="2023-04-20T09:54:46.686" v="26232" actId="34135"/>
          <ac:picMkLst>
            <pc:docMk/>
            <pc:sldMk cId="3868100144" sldId="259"/>
            <ac:picMk id="19" creationId="{9CAF2B8F-68FF-389A-5BBC-7408B0835319}"/>
          </ac:picMkLst>
        </pc:picChg>
        <pc:picChg chg="mod">
          <ac:chgData name="Franziska Händschel" userId="e2149472-3187-4d00-b16a-a19eff6fc04a" providerId="ADAL" clId="{00E1ABCE-73A9-450E-BA32-F6629F8E663E}" dt="2023-04-17T13:38:10.484" v="21"/>
          <ac:picMkLst>
            <pc:docMk/>
            <pc:sldMk cId="3868100144" sldId="259"/>
            <ac:picMk id="26" creationId="{66C6C858-7E36-3A3D-2FCA-283538F13A8F}"/>
          </ac:picMkLst>
        </pc:picChg>
        <pc:picChg chg="mod">
          <ac:chgData name="Franziska Händschel" userId="e2149472-3187-4d00-b16a-a19eff6fc04a" providerId="ADAL" clId="{00E1ABCE-73A9-450E-BA32-F6629F8E663E}" dt="2023-04-17T13:38:10.484" v="21"/>
          <ac:picMkLst>
            <pc:docMk/>
            <pc:sldMk cId="3868100144" sldId="259"/>
            <ac:picMk id="27" creationId="{BB59A833-380F-61FC-FA8E-C846DFE19965}"/>
          </ac:picMkLst>
        </pc:picChg>
        <pc:picChg chg="mod">
          <ac:chgData name="Franziska Händschel" userId="e2149472-3187-4d00-b16a-a19eff6fc04a" providerId="ADAL" clId="{00E1ABCE-73A9-450E-BA32-F6629F8E663E}" dt="2023-04-17T13:38:10.484" v="21"/>
          <ac:picMkLst>
            <pc:docMk/>
            <pc:sldMk cId="3868100144" sldId="259"/>
            <ac:picMk id="28" creationId="{32A516DA-A3AA-D057-D691-2DCF1FC2B945}"/>
          </ac:picMkLst>
        </pc:picChg>
        <pc:picChg chg="mod">
          <ac:chgData name="Franziska Händschel" userId="e2149472-3187-4d00-b16a-a19eff6fc04a" providerId="ADAL" clId="{00E1ABCE-73A9-450E-BA32-F6629F8E663E}" dt="2023-04-17T13:38:10.484" v="21"/>
          <ac:picMkLst>
            <pc:docMk/>
            <pc:sldMk cId="3868100144" sldId="259"/>
            <ac:picMk id="29" creationId="{C2AC2820-8141-C0A0-0262-21EF14D21B37}"/>
          </ac:picMkLst>
        </pc:picChg>
        <pc:picChg chg="mod">
          <ac:chgData name="Franziska Händschel" userId="e2149472-3187-4d00-b16a-a19eff6fc04a" providerId="ADAL" clId="{00E1ABCE-73A9-450E-BA32-F6629F8E663E}" dt="2023-04-17T13:38:10.484" v="21"/>
          <ac:picMkLst>
            <pc:docMk/>
            <pc:sldMk cId="3868100144" sldId="259"/>
            <ac:picMk id="30" creationId="{68943981-D5C7-14F5-1BA6-0FE3C5BAACAD}"/>
          </ac:picMkLst>
        </pc:picChg>
        <pc:picChg chg="mod">
          <ac:chgData name="Franziska Händschel" userId="e2149472-3187-4d00-b16a-a19eff6fc04a" providerId="ADAL" clId="{00E1ABCE-73A9-450E-BA32-F6629F8E663E}" dt="2023-04-17T13:38:10.484" v="21"/>
          <ac:picMkLst>
            <pc:docMk/>
            <pc:sldMk cId="3868100144" sldId="259"/>
            <ac:picMk id="31" creationId="{1E376B85-8761-9EAB-E685-F1D6C7F601F4}"/>
          </ac:picMkLst>
        </pc:picChg>
        <pc:picChg chg="del">
          <ac:chgData name="Franziska Händschel" userId="e2149472-3187-4d00-b16a-a19eff6fc04a" providerId="ADAL" clId="{00E1ABCE-73A9-450E-BA32-F6629F8E663E}" dt="2023-04-17T13:37:54.197" v="20" actId="478"/>
          <ac:picMkLst>
            <pc:docMk/>
            <pc:sldMk cId="3868100144" sldId="259"/>
            <ac:picMk id="57" creationId="{9A6EF7F9-AA01-A494-0D4E-52C4EE431977}"/>
          </ac:picMkLst>
        </pc:picChg>
        <pc:picChg chg="del">
          <ac:chgData name="Franziska Händschel" userId="e2149472-3187-4d00-b16a-a19eff6fc04a" providerId="ADAL" clId="{00E1ABCE-73A9-450E-BA32-F6629F8E663E}" dt="2023-04-17T13:37:54.197" v="20" actId="478"/>
          <ac:picMkLst>
            <pc:docMk/>
            <pc:sldMk cId="3868100144" sldId="259"/>
            <ac:picMk id="58" creationId="{F824F312-268A-5794-958B-F8ECD4DE069D}"/>
          </ac:picMkLst>
        </pc:picChg>
        <pc:picChg chg="del">
          <ac:chgData name="Franziska Händschel" userId="e2149472-3187-4d00-b16a-a19eff6fc04a" providerId="ADAL" clId="{00E1ABCE-73A9-450E-BA32-F6629F8E663E}" dt="2023-04-17T13:37:54.197" v="20" actId="478"/>
          <ac:picMkLst>
            <pc:docMk/>
            <pc:sldMk cId="3868100144" sldId="259"/>
            <ac:picMk id="59" creationId="{72FB8BB7-73AE-D0BF-B474-621BEBC90991}"/>
          </ac:picMkLst>
        </pc:picChg>
      </pc:sldChg>
      <pc:sldChg chg="addSp delSp modSp add mod modClrScheme chgLayout">
        <pc:chgData name="Franziska Händschel" userId="e2149472-3187-4d00-b16a-a19eff6fc04a" providerId="ADAL" clId="{00E1ABCE-73A9-450E-BA32-F6629F8E663E}" dt="2023-05-16T11:57:50.990" v="29716" actId="34135"/>
        <pc:sldMkLst>
          <pc:docMk/>
          <pc:sldMk cId="4123267169" sldId="260"/>
        </pc:sldMkLst>
        <pc:spChg chg="del">
          <ac:chgData name="Franziska Händschel" userId="e2149472-3187-4d00-b16a-a19eff6fc04a" providerId="ADAL" clId="{00E1ABCE-73A9-450E-BA32-F6629F8E663E}" dt="2023-04-18T12:46:31.864" v="8065" actId="21"/>
          <ac:spMkLst>
            <pc:docMk/>
            <pc:sldMk cId="4123267169" sldId="260"/>
            <ac:spMk id="2" creationId="{BDBA7BB9-D94B-A34E-E120-05505DBC0FB7}"/>
          </ac:spMkLst>
        </pc:spChg>
        <pc:spChg chg="add mod">
          <ac:chgData name="Franziska Händschel" userId="e2149472-3187-4d00-b16a-a19eff6fc04a" providerId="ADAL" clId="{00E1ABCE-73A9-450E-BA32-F6629F8E663E}" dt="2023-05-16T11:57:50.990" v="29716" actId="34135"/>
          <ac:spMkLst>
            <pc:docMk/>
            <pc:sldMk cId="4123267169" sldId="260"/>
            <ac:spMk id="2" creationId="{F2B186D6-384A-2F70-769A-9A9A6DDC062C}"/>
          </ac:spMkLst>
        </pc:spChg>
        <pc:spChg chg="del">
          <ac:chgData name="Franziska Händschel" userId="e2149472-3187-4d00-b16a-a19eff6fc04a" providerId="ADAL" clId="{00E1ABCE-73A9-450E-BA32-F6629F8E663E}" dt="2023-04-18T12:46:31.864" v="8065" actId="21"/>
          <ac:spMkLst>
            <pc:docMk/>
            <pc:sldMk cId="4123267169" sldId="260"/>
            <ac:spMk id="3" creationId="{FD59560F-BCC6-BF1E-E332-DE12D9A48340}"/>
          </ac:spMkLst>
        </pc:spChg>
        <pc:spChg chg="mod">
          <ac:chgData name="Franziska Händschel" userId="e2149472-3187-4d00-b16a-a19eff6fc04a" providerId="ADAL" clId="{00E1ABCE-73A9-450E-BA32-F6629F8E663E}" dt="2023-05-16T11:29:34.254" v="29302" actId="255"/>
          <ac:spMkLst>
            <pc:docMk/>
            <pc:sldMk cId="4123267169" sldId="260"/>
            <ac:spMk id="4" creationId="{1CE09560-8BDA-2544-C9E2-9080D231D6E5}"/>
          </ac:spMkLst>
        </pc:spChg>
        <pc:spChg chg="mod">
          <ac:chgData name="Franziska Händschel" userId="e2149472-3187-4d00-b16a-a19eff6fc04a" providerId="ADAL" clId="{00E1ABCE-73A9-450E-BA32-F6629F8E663E}" dt="2023-04-20T09:54:40.633" v="26231" actId="34135"/>
          <ac:spMkLst>
            <pc:docMk/>
            <pc:sldMk cId="4123267169" sldId="260"/>
            <ac:spMk id="6" creationId="{42EBA33E-39FA-1B25-BBC4-D78C622213DF}"/>
          </ac:spMkLst>
        </pc:spChg>
        <pc:spChg chg="del mod">
          <ac:chgData name="Franziska Händschel" userId="e2149472-3187-4d00-b16a-a19eff6fc04a" providerId="ADAL" clId="{00E1ABCE-73A9-450E-BA32-F6629F8E663E}" dt="2023-04-18T12:46:31.864" v="8065" actId="21"/>
          <ac:spMkLst>
            <pc:docMk/>
            <pc:sldMk cId="4123267169" sldId="260"/>
            <ac:spMk id="11" creationId="{62A5D881-A31B-3247-82AA-FB4546836E4E}"/>
          </ac:spMkLst>
        </pc:spChg>
        <pc:spChg chg="mod">
          <ac:chgData name="Franziska Händschel" userId="e2149472-3187-4d00-b16a-a19eff6fc04a" providerId="ADAL" clId="{00E1ABCE-73A9-450E-BA32-F6629F8E663E}" dt="2023-04-20T09:54:40.633" v="26231" actId="34135"/>
          <ac:spMkLst>
            <pc:docMk/>
            <pc:sldMk cId="4123267169" sldId="260"/>
            <ac:spMk id="20" creationId="{4C45FAB2-0131-339C-BD95-5B93532D7D8D}"/>
          </ac:spMkLst>
        </pc:spChg>
        <pc:spChg chg="mod">
          <ac:chgData name="Franziska Händschel" userId="e2149472-3187-4d00-b16a-a19eff6fc04a" providerId="ADAL" clId="{00E1ABCE-73A9-450E-BA32-F6629F8E663E}" dt="2023-04-20T09:54:40.633" v="26231" actId="34135"/>
          <ac:spMkLst>
            <pc:docMk/>
            <pc:sldMk cId="4123267169" sldId="260"/>
            <ac:spMk id="21" creationId="{F6AC7508-3D9F-2900-991B-CE6673456738}"/>
          </ac:spMkLst>
        </pc:spChg>
        <pc:spChg chg="mod">
          <ac:chgData name="Franziska Händschel" userId="e2149472-3187-4d00-b16a-a19eff6fc04a" providerId="ADAL" clId="{00E1ABCE-73A9-450E-BA32-F6629F8E663E}" dt="2023-04-20T09:54:40.633" v="26231" actId="34135"/>
          <ac:spMkLst>
            <pc:docMk/>
            <pc:sldMk cId="4123267169" sldId="260"/>
            <ac:spMk id="22" creationId="{F0AEB06B-8A56-6BE7-3243-44E645F071D1}"/>
          </ac:spMkLst>
        </pc:spChg>
        <pc:spChg chg="del">
          <ac:chgData name="Franziska Händschel" userId="e2149472-3187-4d00-b16a-a19eff6fc04a" providerId="ADAL" clId="{00E1ABCE-73A9-450E-BA32-F6629F8E663E}" dt="2023-04-18T12:46:43.006" v="8067" actId="478"/>
          <ac:spMkLst>
            <pc:docMk/>
            <pc:sldMk cId="4123267169" sldId="260"/>
            <ac:spMk id="49" creationId="{1BF3E684-F609-90F0-AC4B-C6F1D2311FF8}"/>
          </ac:spMkLst>
        </pc:spChg>
        <pc:spChg chg="mod">
          <ac:chgData name="Franziska Händschel" userId="e2149472-3187-4d00-b16a-a19eff6fc04a" providerId="ADAL" clId="{00E1ABCE-73A9-450E-BA32-F6629F8E663E}" dt="2023-04-20T09:54:40.633" v="26231" actId="34135"/>
          <ac:spMkLst>
            <pc:docMk/>
            <pc:sldMk cId="4123267169" sldId="260"/>
            <ac:spMk id="50" creationId="{14983A7B-1172-75DF-3748-AFE36522F130}"/>
          </ac:spMkLst>
        </pc:spChg>
        <pc:grpChg chg="mod">
          <ac:chgData name="Franziska Händschel" userId="e2149472-3187-4d00-b16a-a19eff6fc04a" providerId="ADAL" clId="{00E1ABCE-73A9-450E-BA32-F6629F8E663E}" dt="2023-04-20T09:54:40.633" v="26231" actId="34135"/>
          <ac:grpSpMkLst>
            <pc:docMk/>
            <pc:sldMk cId="4123267169" sldId="260"/>
            <ac:grpSpMk id="12" creationId="{98383C7B-BCFD-9798-8307-286D812ADAA7}"/>
          </ac:grpSpMkLst>
        </pc:grpChg>
        <pc:graphicFrameChg chg="add mod modGraphic">
          <ac:chgData name="Franziska Händschel" userId="e2149472-3187-4d00-b16a-a19eff6fc04a" providerId="ADAL" clId="{00E1ABCE-73A9-450E-BA32-F6629F8E663E}" dt="2023-04-20T09:54:40.633" v="26231" actId="34135"/>
          <ac:graphicFrameMkLst>
            <pc:docMk/>
            <pc:sldMk cId="4123267169" sldId="260"/>
            <ac:graphicFrameMk id="5" creationId="{37AF8F19-8EDC-4618-56C7-F711CD9FEE24}"/>
          </ac:graphicFrameMkLst>
        </pc:graphicFrameChg>
        <pc:graphicFrameChg chg="mod modGraphic">
          <ac:chgData name="Franziska Händschel" userId="e2149472-3187-4d00-b16a-a19eff6fc04a" providerId="ADAL" clId="{00E1ABCE-73A9-450E-BA32-F6629F8E663E}" dt="2023-04-20T09:54:40.633" v="26231" actId="34135"/>
          <ac:graphicFrameMkLst>
            <pc:docMk/>
            <pc:sldMk cId="4123267169" sldId="260"/>
            <ac:graphicFrameMk id="48" creationId="{AF88B37B-8E8F-76A3-0653-CDB92E736832}"/>
          </ac:graphicFrameMkLst>
        </pc:graphicFrameChg>
        <pc:graphicFrameChg chg="mod modGraphic">
          <ac:chgData name="Franziska Händschel" userId="e2149472-3187-4d00-b16a-a19eff6fc04a" providerId="ADAL" clId="{00E1ABCE-73A9-450E-BA32-F6629F8E663E}" dt="2023-04-20T09:54:40.633" v="26231" actId="34135"/>
          <ac:graphicFrameMkLst>
            <pc:docMk/>
            <pc:sldMk cId="4123267169" sldId="260"/>
            <ac:graphicFrameMk id="60" creationId="{073ED9AA-29D7-08A0-27B6-3835A4A1468B}"/>
          </ac:graphicFrameMkLst>
        </pc:graphicFrameChg>
        <pc:graphicFrameChg chg="del mod modGraphic">
          <ac:chgData name="Franziska Händschel" userId="e2149472-3187-4d00-b16a-a19eff6fc04a" providerId="ADAL" clId="{00E1ABCE-73A9-450E-BA32-F6629F8E663E}" dt="2023-04-17T14:02:22.729" v="1390" actId="478"/>
          <ac:graphicFrameMkLst>
            <pc:docMk/>
            <pc:sldMk cId="4123267169" sldId="260"/>
            <ac:graphicFrameMk id="61" creationId="{65A2DC56-5F2C-6C57-E781-FFFF09C9C49D}"/>
          </ac:graphicFrameMkLst>
        </pc:graphicFrameChg>
        <pc:picChg chg="mod">
          <ac:chgData name="Franziska Händschel" userId="e2149472-3187-4d00-b16a-a19eff6fc04a" providerId="ADAL" clId="{00E1ABCE-73A9-450E-BA32-F6629F8E663E}" dt="2023-04-20T09:54:40.633" v="26231" actId="34135"/>
          <ac:picMkLst>
            <pc:docMk/>
            <pc:sldMk cId="4123267169" sldId="260"/>
            <ac:picMk id="13" creationId="{751DDBE8-A87A-CA15-8EF5-743A4167BB1A}"/>
          </ac:picMkLst>
        </pc:picChg>
        <pc:picChg chg="mod">
          <ac:chgData name="Franziska Händschel" userId="e2149472-3187-4d00-b16a-a19eff6fc04a" providerId="ADAL" clId="{00E1ABCE-73A9-450E-BA32-F6629F8E663E}" dt="2023-04-20T09:54:40.633" v="26231" actId="34135"/>
          <ac:picMkLst>
            <pc:docMk/>
            <pc:sldMk cId="4123267169" sldId="260"/>
            <ac:picMk id="14" creationId="{05BE6900-5C1E-35AF-C67D-E152F1EF16AD}"/>
          </ac:picMkLst>
        </pc:picChg>
        <pc:picChg chg="mod">
          <ac:chgData name="Franziska Händschel" userId="e2149472-3187-4d00-b16a-a19eff6fc04a" providerId="ADAL" clId="{00E1ABCE-73A9-450E-BA32-F6629F8E663E}" dt="2023-04-20T09:54:40.633" v="26231" actId="34135"/>
          <ac:picMkLst>
            <pc:docMk/>
            <pc:sldMk cId="4123267169" sldId="260"/>
            <ac:picMk id="15" creationId="{DD0A5254-2EB7-405A-C8C7-D4584C77FB1C}"/>
          </ac:picMkLst>
        </pc:picChg>
        <pc:picChg chg="mod">
          <ac:chgData name="Franziska Händschel" userId="e2149472-3187-4d00-b16a-a19eff6fc04a" providerId="ADAL" clId="{00E1ABCE-73A9-450E-BA32-F6629F8E663E}" dt="2023-04-20T09:54:40.633" v="26231" actId="34135"/>
          <ac:picMkLst>
            <pc:docMk/>
            <pc:sldMk cId="4123267169" sldId="260"/>
            <ac:picMk id="17" creationId="{125EBCB0-AA88-8564-F76E-EE66F1CFBBEB}"/>
          </ac:picMkLst>
        </pc:picChg>
        <pc:picChg chg="mod">
          <ac:chgData name="Franziska Händschel" userId="e2149472-3187-4d00-b16a-a19eff6fc04a" providerId="ADAL" clId="{00E1ABCE-73A9-450E-BA32-F6629F8E663E}" dt="2023-04-20T09:54:40.633" v="26231" actId="34135"/>
          <ac:picMkLst>
            <pc:docMk/>
            <pc:sldMk cId="4123267169" sldId="260"/>
            <ac:picMk id="18" creationId="{2F3249F1-979A-4101-7869-CF5D28C2A89C}"/>
          </ac:picMkLst>
        </pc:picChg>
        <pc:picChg chg="mod">
          <ac:chgData name="Franziska Händschel" userId="e2149472-3187-4d00-b16a-a19eff6fc04a" providerId="ADAL" clId="{00E1ABCE-73A9-450E-BA32-F6629F8E663E}" dt="2023-04-20T09:54:40.633" v="26231" actId="34135"/>
          <ac:picMkLst>
            <pc:docMk/>
            <pc:sldMk cId="4123267169" sldId="260"/>
            <ac:picMk id="19" creationId="{9CAF2B8F-68FF-389A-5BBC-7408B0835319}"/>
          </ac:picMkLst>
        </pc:picChg>
      </pc:sldChg>
      <pc:sldChg chg="addSp delSp modSp add mod modClrScheme chgLayout">
        <pc:chgData name="Franziska Händschel" userId="e2149472-3187-4d00-b16a-a19eff6fc04a" providerId="ADAL" clId="{00E1ABCE-73A9-450E-BA32-F6629F8E663E}" dt="2023-05-16T11:57:57.296" v="29718" actId="34135"/>
        <pc:sldMkLst>
          <pc:docMk/>
          <pc:sldMk cId="3572981082" sldId="261"/>
        </pc:sldMkLst>
        <pc:spChg chg="add mod">
          <ac:chgData name="Franziska Händschel" userId="e2149472-3187-4d00-b16a-a19eff6fc04a" providerId="ADAL" clId="{00E1ABCE-73A9-450E-BA32-F6629F8E663E}" dt="2023-05-16T11:57:57.296" v="29718" actId="34135"/>
          <ac:spMkLst>
            <pc:docMk/>
            <pc:sldMk cId="3572981082" sldId="261"/>
            <ac:spMk id="2" creationId="{953CE3B1-9817-F90C-F358-A6A23637DAC0}"/>
          </ac:spMkLst>
        </pc:spChg>
        <pc:spChg chg="del">
          <ac:chgData name="Franziska Händschel" userId="e2149472-3187-4d00-b16a-a19eff6fc04a" providerId="ADAL" clId="{00E1ABCE-73A9-450E-BA32-F6629F8E663E}" dt="2023-04-18T12:46:49.579" v="8068" actId="21"/>
          <ac:spMkLst>
            <pc:docMk/>
            <pc:sldMk cId="3572981082" sldId="261"/>
            <ac:spMk id="2" creationId="{BDBA7BB9-D94B-A34E-E120-05505DBC0FB7}"/>
          </ac:spMkLst>
        </pc:spChg>
        <pc:spChg chg="del">
          <ac:chgData name="Franziska Händschel" userId="e2149472-3187-4d00-b16a-a19eff6fc04a" providerId="ADAL" clId="{00E1ABCE-73A9-450E-BA32-F6629F8E663E}" dt="2023-04-18T12:46:49.579" v="8068" actId="21"/>
          <ac:spMkLst>
            <pc:docMk/>
            <pc:sldMk cId="3572981082" sldId="261"/>
            <ac:spMk id="3" creationId="{FD59560F-BCC6-BF1E-E332-DE12D9A48340}"/>
          </ac:spMkLst>
        </pc:spChg>
        <pc:spChg chg="mod">
          <ac:chgData name="Franziska Händschel" userId="e2149472-3187-4d00-b16a-a19eff6fc04a" providerId="ADAL" clId="{00E1ABCE-73A9-450E-BA32-F6629F8E663E}" dt="2023-05-16T11:29:43.312" v="29304" actId="255"/>
          <ac:spMkLst>
            <pc:docMk/>
            <pc:sldMk cId="3572981082" sldId="261"/>
            <ac:spMk id="4" creationId="{1CE09560-8BDA-2544-C9E2-9080D231D6E5}"/>
          </ac:spMkLst>
        </pc:spChg>
        <pc:spChg chg="mod">
          <ac:chgData name="Franziska Händschel" userId="e2149472-3187-4d00-b16a-a19eff6fc04a" providerId="ADAL" clId="{00E1ABCE-73A9-450E-BA32-F6629F8E663E}" dt="2023-04-20T09:54:33.913" v="26230" actId="34135"/>
          <ac:spMkLst>
            <pc:docMk/>
            <pc:sldMk cId="3572981082" sldId="261"/>
            <ac:spMk id="6" creationId="{42EBA33E-39FA-1B25-BBC4-D78C622213DF}"/>
          </ac:spMkLst>
        </pc:spChg>
        <pc:spChg chg="del mod">
          <ac:chgData name="Franziska Händschel" userId="e2149472-3187-4d00-b16a-a19eff6fc04a" providerId="ADAL" clId="{00E1ABCE-73A9-450E-BA32-F6629F8E663E}" dt="2023-04-18T12:46:49.579" v="8068" actId="21"/>
          <ac:spMkLst>
            <pc:docMk/>
            <pc:sldMk cId="3572981082" sldId="261"/>
            <ac:spMk id="11" creationId="{62A5D881-A31B-3247-82AA-FB4546836E4E}"/>
          </ac:spMkLst>
        </pc:spChg>
        <pc:spChg chg="mod">
          <ac:chgData name="Franziska Händschel" userId="e2149472-3187-4d00-b16a-a19eff6fc04a" providerId="ADAL" clId="{00E1ABCE-73A9-450E-BA32-F6629F8E663E}" dt="2023-04-20T09:54:33.913" v="26230" actId="34135"/>
          <ac:spMkLst>
            <pc:docMk/>
            <pc:sldMk cId="3572981082" sldId="261"/>
            <ac:spMk id="20" creationId="{4C45FAB2-0131-339C-BD95-5B93532D7D8D}"/>
          </ac:spMkLst>
        </pc:spChg>
        <pc:spChg chg="mod">
          <ac:chgData name="Franziska Händschel" userId="e2149472-3187-4d00-b16a-a19eff6fc04a" providerId="ADAL" clId="{00E1ABCE-73A9-450E-BA32-F6629F8E663E}" dt="2023-04-20T09:54:33.913" v="26230" actId="34135"/>
          <ac:spMkLst>
            <pc:docMk/>
            <pc:sldMk cId="3572981082" sldId="261"/>
            <ac:spMk id="21" creationId="{F6AC7508-3D9F-2900-991B-CE6673456738}"/>
          </ac:spMkLst>
        </pc:spChg>
        <pc:spChg chg="mod">
          <ac:chgData name="Franziska Händschel" userId="e2149472-3187-4d00-b16a-a19eff6fc04a" providerId="ADAL" clId="{00E1ABCE-73A9-450E-BA32-F6629F8E663E}" dt="2023-04-20T09:54:33.913" v="26230" actId="34135"/>
          <ac:spMkLst>
            <pc:docMk/>
            <pc:sldMk cId="3572981082" sldId="261"/>
            <ac:spMk id="22" creationId="{F0AEB06B-8A56-6BE7-3243-44E645F071D1}"/>
          </ac:spMkLst>
        </pc:spChg>
        <pc:spChg chg="del">
          <ac:chgData name="Franziska Händschel" userId="e2149472-3187-4d00-b16a-a19eff6fc04a" providerId="ADAL" clId="{00E1ABCE-73A9-450E-BA32-F6629F8E663E}" dt="2023-04-18T12:46:57.628" v="8070" actId="478"/>
          <ac:spMkLst>
            <pc:docMk/>
            <pc:sldMk cId="3572981082" sldId="261"/>
            <ac:spMk id="49" creationId="{1BF3E684-F609-90F0-AC4B-C6F1D2311FF8}"/>
          </ac:spMkLst>
        </pc:spChg>
        <pc:spChg chg="mod">
          <ac:chgData name="Franziska Händschel" userId="e2149472-3187-4d00-b16a-a19eff6fc04a" providerId="ADAL" clId="{00E1ABCE-73A9-450E-BA32-F6629F8E663E}" dt="2023-04-20T09:54:33.913" v="26230" actId="34135"/>
          <ac:spMkLst>
            <pc:docMk/>
            <pc:sldMk cId="3572981082" sldId="261"/>
            <ac:spMk id="50" creationId="{14983A7B-1172-75DF-3748-AFE36522F130}"/>
          </ac:spMkLst>
        </pc:spChg>
        <pc:grpChg chg="mod">
          <ac:chgData name="Franziska Händschel" userId="e2149472-3187-4d00-b16a-a19eff6fc04a" providerId="ADAL" clId="{00E1ABCE-73A9-450E-BA32-F6629F8E663E}" dt="2023-04-20T09:54:33.913" v="26230" actId="34135"/>
          <ac:grpSpMkLst>
            <pc:docMk/>
            <pc:sldMk cId="3572981082" sldId="261"/>
            <ac:grpSpMk id="12" creationId="{98383C7B-BCFD-9798-8307-286D812ADAA7}"/>
          </ac:grpSpMkLst>
        </pc:grpChg>
        <pc:graphicFrameChg chg="add mod modGraphic">
          <ac:chgData name="Franziska Händschel" userId="e2149472-3187-4d00-b16a-a19eff6fc04a" providerId="ADAL" clId="{00E1ABCE-73A9-450E-BA32-F6629F8E663E}" dt="2023-04-20T09:54:33.913" v="26230" actId="34135"/>
          <ac:graphicFrameMkLst>
            <pc:docMk/>
            <pc:sldMk cId="3572981082" sldId="261"/>
            <ac:graphicFrameMk id="5" creationId="{E3FACFBE-F8E6-878C-8A98-312D99418513}"/>
          </ac:graphicFrameMkLst>
        </pc:graphicFrameChg>
        <pc:graphicFrameChg chg="add mod modGraphic">
          <ac:chgData name="Franziska Händschel" userId="e2149472-3187-4d00-b16a-a19eff6fc04a" providerId="ADAL" clId="{00E1ABCE-73A9-450E-BA32-F6629F8E663E}" dt="2023-04-20T09:54:33.913" v="26230" actId="34135"/>
          <ac:graphicFrameMkLst>
            <pc:docMk/>
            <pc:sldMk cId="3572981082" sldId="261"/>
            <ac:graphicFrameMk id="7" creationId="{6E6D984A-7A75-2EAA-1881-0811CC6F8598}"/>
          </ac:graphicFrameMkLst>
        </pc:graphicFrameChg>
        <pc:graphicFrameChg chg="mod modGraphic">
          <ac:chgData name="Franziska Händschel" userId="e2149472-3187-4d00-b16a-a19eff6fc04a" providerId="ADAL" clId="{00E1ABCE-73A9-450E-BA32-F6629F8E663E}" dt="2023-04-20T09:54:33.913" v="26230" actId="34135"/>
          <ac:graphicFrameMkLst>
            <pc:docMk/>
            <pc:sldMk cId="3572981082" sldId="261"/>
            <ac:graphicFrameMk id="48" creationId="{AF88B37B-8E8F-76A3-0653-CDB92E736832}"/>
          </ac:graphicFrameMkLst>
        </pc:graphicFrameChg>
        <pc:graphicFrameChg chg="del">
          <ac:chgData name="Franziska Händschel" userId="e2149472-3187-4d00-b16a-a19eff6fc04a" providerId="ADAL" clId="{00E1ABCE-73A9-450E-BA32-F6629F8E663E}" dt="2023-04-17T13:49:17.064" v="791" actId="478"/>
          <ac:graphicFrameMkLst>
            <pc:docMk/>
            <pc:sldMk cId="3572981082" sldId="261"/>
            <ac:graphicFrameMk id="60" creationId="{073ED9AA-29D7-08A0-27B6-3835A4A1468B}"/>
          </ac:graphicFrameMkLst>
        </pc:graphicFrameChg>
        <pc:graphicFrameChg chg="del mod modGraphic">
          <ac:chgData name="Franziska Händschel" userId="e2149472-3187-4d00-b16a-a19eff6fc04a" providerId="ADAL" clId="{00E1ABCE-73A9-450E-BA32-F6629F8E663E}" dt="2023-04-17T14:01:30.908" v="1364" actId="478"/>
          <ac:graphicFrameMkLst>
            <pc:docMk/>
            <pc:sldMk cId="3572981082" sldId="261"/>
            <ac:graphicFrameMk id="61" creationId="{65A2DC56-5F2C-6C57-E781-FFFF09C9C49D}"/>
          </ac:graphicFrameMkLst>
        </pc:graphicFrameChg>
        <pc:picChg chg="mod">
          <ac:chgData name="Franziska Händschel" userId="e2149472-3187-4d00-b16a-a19eff6fc04a" providerId="ADAL" clId="{00E1ABCE-73A9-450E-BA32-F6629F8E663E}" dt="2023-04-20T09:54:33.913" v="26230" actId="34135"/>
          <ac:picMkLst>
            <pc:docMk/>
            <pc:sldMk cId="3572981082" sldId="261"/>
            <ac:picMk id="13" creationId="{751DDBE8-A87A-CA15-8EF5-743A4167BB1A}"/>
          </ac:picMkLst>
        </pc:picChg>
        <pc:picChg chg="mod">
          <ac:chgData name="Franziska Händschel" userId="e2149472-3187-4d00-b16a-a19eff6fc04a" providerId="ADAL" clId="{00E1ABCE-73A9-450E-BA32-F6629F8E663E}" dt="2023-04-20T09:54:33.913" v="26230" actId="34135"/>
          <ac:picMkLst>
            <pc:docMk/>
            <pc:sldMk cId="3572981082" sldId="261"/>
            <ac:picMk id="14" creationId="{05BE6900-5C1E-35AF-C67D-E152F1EF16AD}"/>
          </ac:picMkLst>
        </pc:picChg>
        <pc:picChg chg="mod">
          <ac:chgData name="Franziska Händschel" userId="e2149472-3187-4d00-b16a-a19eff6fc04a" providerId="ADAL" clId="{00E1ABCE-73A9-450E-BA32-F6629F8E663E}" dt="2023-04-20T09:54:33.913" v="26230" actId="34135"/>
          <ac:picMkLst>
            <pc:docMk/>
            <pc:sldMk cId="3572981082" sldId="261"/>
            <ac:picMk id="15" creationId="{DD0A5254-2EB7-405A-C8C7-D4584C77FB1C}"/>
          </ac:picMkLst>
        </pc:picChg>
        <pc:picChg chg="mod">
          <ac:chgData name="Franziska Händschel" userId="e2149472-3187-4d00-b16a-a19eff6fc04a" providerId="ADAL" clId="{00E1ABCE-73A9-450E-BA32-F6629F8E663E}" dt="2023-04-20T09:54:33.913" v="26230" actId="34135"/>
          <ac:picMkLst>
            <pc:docMk/>
            <pc:sldMk cId="3572981082" sldId="261"/>
            <ac:picMk id="17" creationId="{125EBCB0-AA88-8564-F76E-EE66F1CFBBEB}"/>
          </ac:picMkLst>
        </pc:picChg>
        <pc:picChg chg="mod">
          <ac:chgData name="Franziska Händschel" userId="e2149472-3187-4d00-b16a-a19eff6fc04a" providerId="ADAL" clId="{00E1ABCE-73A9-450E-BA32-F6629F8E663E}" dt="2023-04-20T09:54:33.913" v="26230" actId="34135"/>
          <ac:picMkLst>
            <pc:docMk/>
            <pc:sldMk cId="3572981082" sldId="261"/>
            <ac:picMk id="18" creationId="{2F3249F1-979A-4101-7869-CF5D28C2A89C}"/>
          </ac:picMkLst>
        </pc:picChg>
        <pc:picChg chg="mod">
          <ac:chgData name="Franziska Händschel" userId="e2149472-3187-4d00-b16a-a19eff6fc04a" providerId="ADAL" clId="{00E1ABCE-73A9-450E-BA32-F6629F8E663E}" dt="2023-04-20T09:54:33.913" v="26230" actId="34135"/>
          <ac:picMkLst>
            <pc:docMk/>
            <pc:sldMk cId="3572981082" sldId="261"/>
            <ac:picMk id="19" creationId="{9CAF2B8F-68FF-389A-5BBC-7408B0835319}"/>
          </ac:picMkLst>
        </pc:picChg>
      </pc:sldChg>
      <pc:sldChg chg="addSp delSp modSp add mod modClrScheme chgLayout">
        <pc:chgData name="Franziska Händschel" userId="e2149472-3187-4d00-b16a-a19eff6fc04a" providerId="ADAL" clId="{00E1ABCE-73A9-450E-BA32-F6629F8E663E}" dt="2023-05-16T11:58:03.297" v="29720" actId="34135"/>
        <pc:sldMkLst>
          <pc:docMk/>
          <pc:sldMk cId="1029533154" sldId="262"/>
        </pc:sldMkLst>
        <pc:spChg chg="add mod">
          <ac:chgData name="Franziska Händschel" userId="e2149472-3187-4d00-b16a-a19eff6fc04a" providerId="ADAL" clId="{00E1ABCE-73A9-450E-BA32-F6629F8E663E}" dt="2023-05-16T11:58:03.297" v="29720" actId="34135"/>
          <ac:spMkLst>
            <pc:docMk/>
            <pc:sldMk cId="1029533154" sldId="262"/>
            <ac:spMk id="2" creationId="{0859047D-E776-D5FE-F409-B0D2F1E7A44E}"/>
          </ac:spMkLst>
        </pc:spChg>
        <pc:spChg chg="del">
          <ac:chgData name="Franziska Händschel" userId="e2149472-3187-4d00-b16a-a19eff6fc04a" providerId="ADAL" clId="{00E1ABCE-73A9-450E-BA32-F6629F8E663E}" dt="2023-04-18T12:47:03.712" v="8071" actId="21"/>
          <ac:spMkLst>
            <pc:docMk/>
            <pc:sldMk cId="1029533154" sldId="262"/>
            <ac:spMk id="2" creationId="{BDBA7BB9-D94B-A34E-E120-05505DBC0FB7}"/>
          </ac:spMkLst>
        </pc:spChg>
        <pc:spChg chg="del">
          <ac:chgData name="Franziska Händschel" userId="e2149472-3187-4d00-b16a-a19eff6fc04a" providerId="ADAL" clId="{00E1ABCE-73A9-450E-BA32-F6629F8E663E}" dt="2023-04-18T12:47:03.712" v="8071" actId="21"/>
          <ac:spMkLst>
            <pc:docMk/>
            <pc:sldMk cId="1029533154" sldId="262"/>
            <ac:spMk id="3" creationId="{FD59560F-BCC6-BF1E-E332-DE12D9A48340}"/>
          </ac:spMkLst>
        </pc:spChg>
        <pc:spChg chg="mod">
          <ac:chgData name="Franziska Händschel" userId="e2149472-3187-4d00-b16a-a19eff6fc04a" providerId="ADAL" clId="{00E1ABCE-73A9-450E-BA32-F6629F8E663E}" dt="2023-05-16T11:29:52.331" v="29306" actId="255"/>
          <ac:spMkLst>
            <pc:docMk/>
            <pc:sldMk cId="1029533154" sldId="262"/>
            <ac:spMk id="4" creationId="{1CE09560-8BDA-2544-C9E2-9080D231D6E5}"/>
          </ac:spMkLst>
        </pc:spChg>
        <pc:spChg chg="mod">
          <ac:chgData name="Franziska Händschel" userId="e2149472-3187-4d00-b16a-a19eff6fc04a" providerId="ADAL" clId="{00E1ABCE-73A9-450E-BA32-F6629F8E663E}" dt="2023-04-20T09:54:28.035" v="26229" actId="34135"/>
          <ac:spMkLst>
            <pc:docMk/>
            <pc:sldMk cId="1029533154" sldId="262"/>
            <ac:spMk id="6" creationId="{42EBA33E-39FA-1B25-BBC4-D78C622213DF}"/>
          </ac:spMkLst>
        </pc:spChg>
        <pc:spChg chg="del mod">
          <ac:chgData name="Franziska Händschel" userId="e2149472-3187-4d00-b16a-a19eff6fc04a" providerId="ADAL" clId="{00E1ABCE-73A9-450E-BA32-F6629F8E663E}" dt="2023-04-18T12:47:03.712" v="8071" actId="21"/>
          <ac:spMkLst>
            <pc:docMk/>
            <pc:sldMk cId="1029533154" sldId="262"/>
            <ac:spMk id="11" creationId="{62A5D881-A31B-3247-82AA-FB4546836E4E}"/>
          </ac:spMkLst>
        </pc:spChg>
        <pc:spChg chg="mod">
          <ac:chgData name="Franziska Händschel" userId="e2149472-3187-4d00-b16a-a19eff6fc04a" providerId="ADAL" clId="{00E1ABCE-73A9-450E-BA32-F6629F8E663E}" dt="2023-04-20T09:54:28.035" v="26229" actId="34135"/>
          <ac:spMkLst>
            <pc:docMk/>
            <pc:sldMk cId="1029533154" sldId="262"/>
            <ac:spMk id="20" creationId="{4C45FAB2-0131-339C-BD95-5B93532D7D8D}"/>
          </ac:spMkLst>
        </pc:spChg>
        <pc:spChg chg="mod">
          <ac:chgData name="Franziska Händschel" userId="e2149472-3187-4d00-b16a-a19eff6fc04a" providerId="ADAL" clId="{00E1ABCE-73A9-450E-BA32-F6629F8E663E}" dt="2023-04-20T09:54:28.035" v="26229" actId="34135"/>
          <ac:spMkLst>
            <pc:docMk/>
            <pc:sldMk cId="1029533154" sldId="262"/>
            <ac:spMk id="21" creationId="{F6AC7508-3D9F-2900-991B-CE6673456738}"/>
          </ac:spMkLst>
        </pc:spChg>
        <pc:spChg chg="mod">
          <ac:chgData name="Franziska Händschel" userId="e2149472-3187-4d00-b16a-a19eff6fc04a" providerId="ADAL" clId="{00E1ABCE-73A9-450E-BA32-F6629F8E663E}" dt="2023-04-20T09:54:28.035" v="26229" actId="34135"/>
          <ac:spMkLst>
            <pc:docMk/>
            <pc:sldMk cId="1029533154" sldId="262"/>
            <ac:spMk id="22" creationId="{F0AEB06B-8A56-6BE7-3243-44E645F071D1}"/>
          </ac:spMkLst>
        </pc:spChg>
        <pc:spChg chg="del">
          <ac:chgData name="Franziska Händschel" userId="e2149472-3187-4d00-b16a-a19eff6fc04a" providerId="ADAL" clId="{00E1ABCE-73A9-450E-BA32-F6629F8E663E}" dt="2023-04-18T12:47:11.581" v="8073" actId="478"/>
          <ac:spMkLst>
            <pc:docMk/>
            <pc:sldMk cId="1029533154" sldId="262"/>
            <ac:spMk id="49" creationId="{1BF3E684-F609-90F0-AC4B-C6F1D2311FF8}"/>
          </ac:spMkLst>
        </pc:spChg>
        <pc:spChg chg="mod">
          <ac:chgData name="Franziska Händschel" userId="e2149472-3187-4d00-b16a-a19eff6fc04a" providerId="ADAL" clId="{00E1ABCE-73A9-450E-BA32-F6629F8E663E}" dt="2023-04-20T09:54:28.035" v="26229" actId="34135"/>
          <ac:spMkLst>
            <pc:docMk/>
            <pc:sldMk cId="1029533154" sldId="262"/>
            <ac:spMk id="50" creationId="{14983A7B-1172-75DF-3748-AFE36522F130}"/>
          </ac:spMkLst>
        </pc:spChg>
        <pc:grpChg chg="mod">
          <ac:chgData name="Franziska Händschel" userId="e2149472-3187-4d00-b16a-a19eff6fc04a" providerId="ADAL" clId="{00E1ABCE-73A9-450E-BA32-F6629F8E663E}" dt="2023-04-20T09:54:28.035" v="26229" actId="34135"/>
          <ac:grpSpMkLst>
            <pc:docMk/>
            <pc:sldMk cId="1029533154" sldId="262"/>
            <ac:grpSpMk id="12" creationId="{98383C7B-BCFD-9798-8307-286D812ADAA7}"/>
          </ac:grpSpMkLst>
        </pc:grpChg>
        <pc:graphicFrameChg chg="mod modGraphic">
          <ac:chgData name="Franziska Händschel" userId="e2149472-3187-4d00-b16a-a19eff6fc04a" providerId="ADAL" clId="{00E1ABCE-73A9-450E-BA32-F6629F8E663E}" dt="2023-04-20T09:54:28.035" v="26229" actId="34135"/>
          <ac:graphicFrameMkLst>
            <pc:docMk/>
            <pc:sldMk cId="1029533154" sldId="262"/>
            <ac:graphicFrameMk id="5" creationId="{E3FACFBE-F8E6-878C-8A98-312D99418513}"/>
          </ac:graphicFrameMkLst>
        </pc:graphicFrameChg>
        <pc:graphicFrameChg chg="mod modGraphic">
          <ac:chgData name="Franziska Händschel" userId="e2149472-3187-4d00-b16a-a19eff6fc04a" providerId="ADAL" clId="{00E1ABCE-73A9-450E-BA32-F6629F8E663E}" dt="2023-04-20T09:54:28.035" v="26229" actId="34135"/>
          <ac:graphicFrameMkLst>
            <pc:docMk/>
            <pc:sldMk cId="1029533154" sldId="262"/>
            <ac:graphicFrameMk id="48" creationId="{AF88B37B-8E8F-76A3-0653-CDB92E736832}"/>
          </ac:graphicFrameMkLst>
        </pc:graphicFrameChg>
        <pc:graphicFrameChg chg="mod modGraphic">
          <ac:chgData name="Franziska Händschel" userId="e2149472-3187-4d00-b16a-a19eff6fc04a" providerId="ADAL" clId="{00E1ABCE-73A9-450E-BA32-F6629F8E663E}" dt="2023-04-20T09:54:28.035" v="26229" actId="34135"/>
          <ac:graphicFrameMkLst>
            <pc:docMk/>
            <pc:sldMk cId="1029533154" sldId="262"/>
            <ac:graphicFrameMk id="61" creationId="{65A2DC56-5F2C-6C57-E781-FFFF09C9C49D}"/>
          </ac:graphicFrameMkLst>
        </pc:graphicFrameChg>
        <pc:picChg chg="mod">
          <ac:chgData name="Franziska Händschel" userId="e2149472-3187-4d00-b16a-a19eff6fc04a" providerId="ADAL" clId="{00E1ABCE-73A9-450E-BA32-F6629F8E663E}" dt="2023-04-20T09:54:28.035" v="26229" actId="34135"/>
          <ac:picMkLst>
            <pc:docMk/>
            <pc:sldMk cId="1029533154" sldId="262"/>
            <ac:picMk id="13" creationId="{751DDBE8-A87A-CA15-8EF5-743A4167BB1A}"/>
          </ac:picMkLst>
        </pc:picChg>
        <pc:picChg chg="mod">
          <ac:chgData name="Franziska Händschel" userId="e2149472-3187-4d00-b16a-a19eff6fc04a" providerId="ADAL" clId="{00E1ABCE-73A9-450E-BA32-F6629F8E663E}" dt="2023-04-20T09:54:28.035" v="26229" actId="34135"/>
          <ac:picMkLst>
            <pc:docMk/>
            <pc:sldMk cId="1029533154" sldId="262"/>
            <ac:picMk id="14" creationId="{05BE6900-5C1E-35AF-C67D-E152F1EF16AD}"/>
          </ac:picMkLst>
        </pc:picChg>
        <pc:picChg chg="mod">
          <ac:chgData name="Franziska Händschel" userId="e2149472-3187-4d00-b16a-a19eff6fc04a" providerId="ADAL" clId="{00E1ABCE-73A9-450E-BA32-F6629F8E663E}" dt="2023-04-20T09:54:28.035" v="26229" actId="34135"/>
          <ac:picMkLst>
            <pc:docMk/>
            <pc:sldMk cId="1029533154" sldId="262"/>
            <ac:picMk id="15" creationId="{DD0A5254-2EB7-405A-C8C7-D4584C77FB1C}"/>
          </ac:picMkLst>
        </pc:picChg>
        <pc:picChg chg="mod">
          <ac:chgData name="Franziska Händschel" userId="e2149472-3187-4d00-b16a-a19eff6fc04a" providerId="ADAL" clId="{00E1ABCE-73A9-450E-BA32-F6629F8E663E}" dt="2023-04-20T09:54:28.035" v="26229" actId="34135"/>
          <ac:picMkLst>
            <pc:docMk/>
            <pc:sldMk cId="1029533154" sldId="262"/>
            <ac:picMk id="17" creationId="{125EBCB0-AA88-8564-F76E-EE66F1CFBBEB}"/>
          </ac:picMkLst>
        </pc:picChg>
        <pc:picChg chg="mod">
          <ac:chgData name="Franziska Händschel" userId="e2149472-3187-4d00-b16a-a19eff6fc04a" providerId="ADAL" clId="{00E1ABCE-73A9-450E-BA32-F6629F8E663E}" dt="2023-04-20T09:54:28.035" v="26229" actId="34135"/>
          <ac:picMkLst>
            <pc:docMk/>
            <pc:sldMk cId="1029533154" sldId="262"/>
            <ac:picMk id="18" creationId="{2F3249F1-979A-4101-7869-CF5D28C2A89C}"/>
          </ac:picMkLst>
        </pc:picChg>
        <pc:picChg chg="mod">
          <ac:chgData name="Franziska Händschel" userId="e2149472-3187-4d00-b16a-a19eff6fc04a" providerId="ADAL" clId="{00E1ABCE-73A9-450E-BA32-F6629F8E663E}" dt="2023-04-20T09:54:28.035" v="26229" actId="34135"/>
          <ac:picMkLst>
            <pc:docMk/>
            <pc:sldMk cId="1029533154" sldId="262"/>
            <ac:picMk id="19" creationId="{9CAF2B8F-68FF-389A-5BBC-7408B0835319}"/>
          </ac:picMkLst>
        </pc:picChg>
      </pc:sldChg>
      <pc:sldChg chg="addSp delSp modSp add mod modClrScheme chgLayout">
        <pc:chgData name="Franziska Händschel" userId="e2149472-3187-4d00-b16a-a19eff6fc04a" providerId="ADAL" clId="{00E1ABCE-73A9-450E-BA32-F6629F8E663E}" dt="2023-05-16T11:58:11.126" v="29722" actId="34135"/>
        <pc:sldMkLst>
          <pc:docMk/>
          <pc:sldMk cId="2908447471" sldId="263"/>
        </pc:sldMkLst>
        <pc:spChg chg="add mod">
          <ac:chgData name="Franziska Händschel" userId="e2149472-3187-4d00-b16a-a19eff6fc04a" providerId="ADAL" clId="{00E1ABCE-73A9-450E-BA32-F6629F8E663E}" dt="2023-05-16T11:58:11.126" v="29722" actId="34135"/>
          <ac:spMkLst>
            <pc:docMk/>
            <pc:sldMk cId="2908447471" sldId="263"/>
            <ac:spMk id="2" creationId="{877D7C7E-982D-8C68-79CF-CF4930032C76}"/>
          </ac:spMkLst>
        </pc:spChg>
        <pc:spChg chg="del">
          <ac:chgData name="Franziska Händschel" userId="e2149472-3187-4d00-b16a-a19eff6fc04a" providerId="ADAL" clId="{00E1ABCE-73A9-450E-BA32-F6629F8E663E}" dt="2023-04-18T12:47:20.066" v="8074" actId="21"/>
          <ac:spMkLst>
            <pc:docMk/>
            <pc:sldMk cId="2908447471" sldId="263"/>
            <ac:spMk id="2" creationId="{BDBA7BB9-D94B-A34E-E120-05505DBC0FB7}"/>
          </ac:spMkLst>
        </pc:spChg>
        <pc:spChg chg="del">
          <ac:chgData name="Franziska Händschel" userId="e2149472-3187-4d00-b16a-a19eff6fc04a" providerId="ADAL" clId="{00E1ABCE-73A9-450E-BA32-F6629F8E663E}" dt="2023-04-18T12:47:20.066" v="8074" actId="21"/>
          <ac:spMkLst>
            <pc:docMk/>
            <pc:sldMk cId="2908447471" sldId="263"/>
            <ac:spMk id="3" creationId="{FD59560F-BCC6-BF1E-E332-DE12D9A48340}"/>
          </ac:spMkLst>
        </pc:spChg>
        <pc:spChg chg="mod">
          <ac:chgData name="Franziska Händschel" userId="e2149472-3187-4d00-b16a-a19eff6fc04a" providerId="ADAL" clId="{00E1ABCE-73A9-450E-BA32-F6629F8E663E}" dt="2023-05-16T11:30:01.161" v="29308" actId="255"/>
          <ac:spMkLst>
            <pc:docMk/>
            <pc:sldMk cId="2908447471" sldId="263"/>
            <ac:spMk id="4" creationId="{1CE09560-8BDA-2544-C9E2-9080D231D6E5}"/>
          </ac:spMkLst>
        </pc:spChg>
        <pc:spChg chg="mod">
          <ac:chgData name="Franziska Händschel" userId="e2149472-3187-4d00-b16a-a19eff6fc04a" providerId="ADAL" clId="{00E1ABCE-73A9-450E-BA32-F6629F8E663E}" dt="2023-04-20T09:54:17.579" v="26228" actId="34135"/>
          <ac:spMkLst>
            <pc:docMk/>
            <pc:sldMk cId="2908447471" sldId="263"/>
            <ac:spMk id="6" creationId="{42EBA33E-39FA-1B25-BBC4-D78C622213DF}"/>
          </ac:spMkLst>
        </pc:spChg>
        <pc:spChg chg="add del">
          <ac:chgData name="Franziska Händschel" userId="e2149472-3187-4d00-b16a-a19eff6fc04a" providerId="ADAL" clId="{00E1ABCE-73A9-450E-BA32-F6629F8E663E}" dt="2023-04-17T14:43:25.468" v="1657" actId="22"/>
          <ac:spMkLst>
            <pc:docMk/>
            <pc:sldMk cId="2908447471" sldId="263"/>
            <ac:spMk id="8" creationId="{E76DB790-D4D7-5505-19CE-8DC1F14FCFB8}"/>
          </ac:spMkLst>
        </pc:spChg>
        <pc:spChg chg="del mod">
          <ac:chgData name="Franziska Händschel" userId="e2149472-3187-4d00-b16a-a19eff6fc04a" providerId="ADAL" clId="{00E1ABCE-73A9-450E-BA32-F6629F8E663E}" dt="2023-04-18T12:47:20.066" v="8074" actId="21"/>
          <ac:spMkLst>
            <pc:docMk/>
            <pc:sldMk cId="2908447471" sldId="263"/>
            <ac:spMk id="11" creationId="{62A5D881-A31B-3247-82AA-FB4546836E4E}"/>
          </ac:spMkLst>
        </pc:spChg>
        <pc:spChg chg="mod">
          <ac:chgData name="Franziska Händschel" userId="e2149472-3187-4d00-b16a-a19eff6fc04a" providerId="ADAL" clId="{00E1ABCE-73A9-450E-BA32-F6629F8E663E}" dt="2023-04-20T09:54:17.579" v="26228" actId="34135"/>
          <ac:spMkLst>
            <pc:docMk/>
            <pc:sldMk cId="2908447471" sldId="263"/>
            <ac:spMk id="20" creationId="{4C45FAB2-0131-339C-BD95-5B93532D7D8D}"/>
          </ac:spMkLst>
        </pc:spChg>
        <pc:spChg chg="mod">
          <ac:chgData name="Franziska Händschel" userId="e2149472-3187-4d00-b16a-a19eff6fc04a" providerId="ADAL" clId="{00E1ABCE-73A9-450E-BA32-F6629F8E663E}" dt="2023-04-20T09:54:17.579" v="26228" actId="34135"/>
          <ac:spMkLst>
            <pc:docMk/>
            <pc:sldMk cId="2908447471" sldId="263"/>
            <ac:spMk id="21" creationId="{F6AC7508-3D9F-2900-991B-CE6673456738}"/>
          </ac:spMkLst>
        </pc:spChg>
        <pc:spChg chg="mod">
          <ac:chgData name="Franziska Händschel" userId="e2149472-3187-4d00-b16a-a19eff6fc04a" providerId="ADAL" clId="{00E1ABCE-73A9-450E-BA32-F6629F8E663E}" dt="2023-04-20T09:54:17.579" v="26228" actId="34135"/>
          <ac:spMkLst>
            <pc:docMk/>
            <pc:sldMk cId="2908447471" sldId="263"/>
            <ac:spMk id="22" creationId="{F0AEB06B-8A56-6BE7-3243-44E645F071D1}"/>
          </ac:spMkLst>
        </pc:spChg>
        <pc:spChg chg="del">
          <ac:chgData name="Franziska Händschel" userId="e2149472-3187-4d00-b16a-a19eff6fc04a" providerId="ADAL" clId="{00E1ABCE-73A9-450E-BA32-F6629F8E663E}" dt="2023-04-18T12:47:29.763" v="8076" actId="478"/>
          <ac:spMkLst>
            <pc:docMk/>
            <pc:sldMk cId="2908447471" sldId="263"/>
            <ac:spMk id="49" creationId="{1BF3E684-F609-90F0-AC4B-C6F1D2311FF8}"/>
          </ac:spMkLst>
        </pc:spChg>
        <pc:spChg chg="mod">
          <ac:chgData name="Franziska Händschel" userId="e2149472-3187-4d00-b16a-a19eff6fc04a" providerId="ADAL" clId="{00E1ABCE-73A9-450E-BA32-F6629F8E663E}" dt="2023-04-20T09:54:17.579" v="26228" actId="34135"/>
          <ac:spMkLst>
            <pc:docMk/>
            <pc:sldMk cId="2908447471" sldId="263"/>
            <ac:spMk id="50" creationId="{14983A7B-1172-75DF-3748-AFE36522F130}"/>
          </ac:spMkLst>
        </pc:spChg>
        <pc:grpChg chg="mod">
          <ac:chgData name="Franziska Händschel" userId="e2149472-3187-4d00-b16a-a19eff6fc04a" providerId="ADAL" clId="{00E1ABCE-73A9-450E-BA32-F6629F8E663E}" dt="2023-04-20T09:54:17.579" v="26228" actId="34135"/>
          <ac:grpSpMkLst>
            <pc:docMk/>
            <pc:sldMk cId="2908447471" sldId="263"/>
            <ac:grpSpMk id="12" creationId="{98383C7B-BCFD-9798-8307-286D812ADAA7}"/>
          </ac:grpSpMkLst>
        </pc:grpChg>
        <pc:graphicFrameChg chg="mod modGraphic">
          <ac:chgData name="Franziska Händschel" userId="e2149472-3187-4d00-b16a-a19eff6fc04a" providerId="ADAL" clId="{00E1ABCE-73A9-450E-BA32-F6629F8E663E}" dt="2023-05-16T11:36:17.117" v="29334" actId="34135"/>
          <ac:graphicFrameMkLst>
            <pc:docMk/>
            <pc:sldMk cId="2908447471" sldId="263"/>
            <ac:graphicFrameMk id="5" creationId="{E3FACFBE-F8E6-878C-8A98-312D99418513}"/>
          </ac:graphicFrameMkLst>
        </pc:graphicFrameChg>
        <pc:graphicFrameChg chg="mod modGraphic">
          <ac:chgData name="Franziska Händschel" userId="e2149472-3187-4d00-b16a-a19eff6fc04a" providerId="ADAL" clId="{00E1ABCE-73A9-450E-BA32-F6629F8E663E}" dt="2023-04-20T09:54:17.579" v="26228" actId="34135"/>
          <ac:graphicFrameMkLst>
            <pc:docMk/>
            <pc:sldMk cId="2908447471" sldId="263"/>
            <ac:graphicFrameMk id="48" creationId="{AF88B37B-8E8F-76A3-0653-CDB92E736832}"/>
          </ac:graphicFrameMkLst>
        </pc:graphicFrameChg>
        <pc:graphicFrameChg chg="mod modGraphic">
          <ac:chgData name="Franziska Händschel" userId="e2149472-3187-4d00-b16a-a19eff6fc04a" providerId="ADAL" clId="{00E1ABCE-73A9-450E-BA32-F6629F8E663E}" dt="2023-04-20T09:54:17.579" v="26228" actId="34135"/>
          <ac:graphicFrameMkLst>
            <pc:docMk/>
            <pc:sldMk cId="2908447471" sldId="263"/>
            <ac:graphicFrameMk id="61" creationId="{65A2DC56-5F2C-6C57-E781-FFFF09C9C49D}"/>
          </ac:graphicFrameMkLst>
        </pc:graphicFrameChg>
        <pc:picChg chg="mod">
          <ac:chgData name="Franziska Händschel" userId="e2149472-3187-4d00-b16a-a19eff6fc04a" providerId="ADAL" clId="{00E1ABCE-73A9-450E-BA32-F6629F8E663E}" dt="2023-04-20T09:54:17.579" v="26228" actId="34135"/>
          <ac:picMkLst>
            <pc:docMk/>
            <pc:sldMk cId="2908447471" sldId="263"/>
            <ac:picMk id="13" creationId="{751DDBE8-A87A-CA15-8EF5-743A4167BB1A}"/>
          </ac:picMkLst>
        </pc:picChg>
        <pc:picChg chg="mod">
          <ac:chgData name="Franziska Händschel" userId="e2149472-3187-4d00-b16a-a19eff6fc04a" providerId="ADAL" clId="{00E1ABCE-73A9-450E-BA32-F6629F8E663E}" dt="2023-04-20T09:54:17.579" v="26228" actId="34135"/>
          <ac:picMkLst>
            <pc:docMk/>
            <pc:sldMk cId="2908447471" sldId="263"/>
            <ac:picMk id="14" creationId="{05BE6900-5C1E-35AF-C67D-E152F1EF16AD}"/>
          </ac:picMkLst>
        </pc:picChg>
        <pc:picChg chg="mod">
          <ac:chgData name="Franziska Händschel" userId="e2149472-3187-4d00-b16a-a19eff6fc04a" providerId="ADAL" clId="{00E1ABCE-73A9-450E-BA32-F6629F8E663E}" dt="2023-04-20T09:54:17.579" v="26228" actId="34135"/>
          <ac:picMkLst>
            <pc:docMk/>
            <pc:sldMk cId="2908447471" sldId="263"/>
            <ac:picMk id="15" creationId="{DD0A5254-2EB7-405A-C8C7-D4584C77FB1C}"/>
          </ac:picMkLst>
        </pc:picChg>
        <pc:picChg chg="mod">
          <ac:chgData name="Franziska Händschel" userId="e2149472-3187-4d00-b16a-a19eff6fc04a" providerId="ADAL" clId="{00E1ABCE-73A9-450E-BA32-F6629F8E663E}" dt="2023-04-20T09:54:17.579" v="26228" actId="34135"/>
          <ac:picMkLst>
            <pc:docMk/>
            <pc:sldMk cId="2908447471" sldId="263"/>
            <ac:picMk id="17" creationId="{125EBCB0-AA88-8564-F76E-EE66F1CFBBEB}"/>
          </ac:picMkLst>
        </pc:picChg>
        <pc:picChg chg="mod">
          <ac:chgData name="Franziska Händschel" userId="e2149472-3187-4d00-b16a-a19eff6fc04a" providerId="ADAL" clId="{00E1ABCE-73A9-450E-BA32-F6629F8E663E}" dt="2023-04-20T09:54:17.579" v="26228" actId="34135"/>
          <ac:picMkLst>
            <pc:docMk/>
            <pc:sldMk cId="2908447471" sldId="263"/>
            <ac:picMk id="18" creationId="{2F3249F1-979A-4101-7869-CF5D28C2A89C}"/>
          </ac:picMkLst>
        </pc:picChg>
        <pc:picChg chg="mod">
          <ac:chgData name="Franziska Händschel" userId="e2149472-3187-4d00-b16a-a19eff6fc04a" providerId="ADAL" clId="{00E1ABCE-73A9-450E-BA32-F6629F8E663E}" dt="2023-04-20T09:54:17.579" v="26228" actId="34135"/>
          <ac:picMkLst>
            <pc:docMk/>
            <pc:sldMk cId="2908447471" sldId="263"/>
            <ac:picMk id="19" creationId="{9CAF2B8F-68FF-389A-5BBC-7408B0835319}"/>
          </ac:picMkLst>
        </pc:picChg>
      </pc:sldChg>
      <pc:sldChg chg="addSp delSp modSp add mod modClrScheme chgLayout">
        <pc:chgData name="Franziska Händschel" userId="e2149472-3187-4d00-b16a-a19eff6fc04a" providerId="ADAL" clId="{00E1ABCE-73A9-450E-BA32-F6629F8E663E}" dt="2023-05-16T11:58:17.770" v="29724" actId="34135"/>
        <pc:sldMkLst>
          <pc:docMk/>
          <pc:sldMk cId="909313600" sldId="264"/>
        </pc:sldMkLst>
        <pc:spChg chg="del">
          <ac:chgData name="Franziska Händschel" userId="e2149472-3187-4d00-b16a-a19eff6fc04a" providerId="ADAL" clId="{00E1ABCE-73A9-450E-BA32-F6629F8E663E}" dt="2023-04-18T12:47:35.835" v="8077" actId="21"/>
          <ac:spMkLst>
            <pc:docMk/>
            <pc:sldMk cId="909313600" sldId="264"/>
            <ac:spMk id="2" creationId="{BDBA7BB9-D94B-A34E-E120-05505DBC0FB7}"/>
          </ac:spMkLst>
        </pc:spChg>
        <pc:spChg chg="add mod">
          <ac:chgData name="Franziska Händschel" userId="e2149472-3187-4d00-b16a-a19eff6fc04a" providerId="ADAL" clId="{00E1ABCE-73A9-450E-BA32-F6629F8E663E}" dt="2023-05-16T11:58:17.770" v="29724" actId="34135"/>
          <ac:spMkLst>
            <pc:docMk/>
            <pc:sldMk cId="909313600" sldId="264"/>
            <ac:spMk id="2" creationId="{D460CAB0-2624-B894-D731-E295F3901C2D}"/>
          </ac:spMkLst>
        </pc:spChg>
        <pc:spChg chg="del">
          <ac:chgData name="Franziska Händschel" userId="e2149472-3187-4d00-b16a-a19eff6fc04a" providerId="ADAL" clId="{00E1ABCE-73A9-450E-BA32-F6629F8E663E}" dt="2023-04-18T12:47:35.835" v="8077" actId="21"/>
          <ac:spMkLst>
            <pc:docMk/>
            <pc:sldMk cId="909313600" sldId="264"/>
            <ac:spMk id="3" creationId="{FD59560F-BCC6-BF1E-E332-DE12D9A48340}"/>
          </ac:spMkLst>
        </pc:spChg>
        <pc:spChg chg="mod">
          <ac:chgData name="Franziska Händschel" userId="e2149472-3187-4d00-b16a-a19eff6fc04a" providerId="ADAL" clId="{00E1ABCE-73A9-450E-BA32-F6629F8E663E}" dt="2023-05-16T11:30:10.973" v="29310" actId="255"/>
          <ac:spMkLst>
            <pc:docMk/>
            <pc:sldMk cId="909313600" sldId="264"/>
            <ac:spMk id="4" creationId="{1CE09560-8BDA-2544-C9E2-9080D231D6E5}"/>
          </ac:spMkLst>
        </pc:spChg>
        <pc:spChg chg="mod">
          <ac:chgData name="Franziska Händschel" userId="e2149472-3187-4d00-b16a-a19eff6fc04a" providerId="ADAL" clId="{00E1ABCE-73A9-450E-BA32-F6629F8E663E}" dt="2023-04-20T09:54:10.817" v="26227" actId="34135"/>
          <ac:spMkLst>
            <pc:docMk/>
            <pc:sldMk cId="909313600" sldId="264"/>
            <ac:spMk id="6" creationId="{42EBA33E-39FA-1B25-BBC4-D78C622213DF}"/>
          </ac:spMkLst>
        </pc:spChg>
        <pc:spChg chg="del mod">
          <ac:chgData name="Franziska Händschel" userId="e2149472-3187-4d00-b16a-a19eff6fc04a" providerId="ADAL" clId="{00E1ABCE-73A9-450E-BA32-F6629F8E663E}" dt="2023-04-18T12:47:35.835" v="8077" actId="21"/>
          <ac:spMkLst>
            <pc:docMk/>
            <pc:sldMk cId="909313600" sldId="264"/>
            <ac:spMk id="11" creationId="{62A5D881-A31B-3247-82AA-FB4546836E4E}"/>
          </ac:spMkLst>
        </pc:spChg>
        <pc:spChg chg="mod">
          <ac:chgData name="Franziska Händschel" userId="e2149472-3187-4d00-b16a-a19eff6fc04a" providerId="ADAL" clId="{00E1ABCE-73A9-450E-BA32-F6629F8E663E}" dt="2023-04-20T09:54:10.817" v="26227" actId="34135"/>
          <ac:spMkLst>
            <pc:docMk/>
            <pc:sldMk cId="909313600" sldId="264"/>
            <ac:spMk id="20" creationId="{4C45FAB2-0131-339C-BD95-5B93532D7D8D}"/>
          </ac:spMkLst>
        </pc:spChg>
        <pc:spChg chg="mod">
          <ac:chgData name="Franziska Händschel" userId="e2149472-3187-4d00-b16a-a19eff6fc04a" providerId="ADAL" clId="{00E1ABCE-73A9-450E-BA32-F6629F8E663E}" dt="2023-04-20T09:54:10.817" v="26227" actId="34135"/>
          <ac:spMkLst>
            <pc:docMk/>
            <pc:sldMk cId="909313600" sldId="264"/>
            <ac:spMk id="21" creationId="{F6AC7508-3D9F-2900-991B-CE6673456738}"/>
          </ac:spMkLst>
        </pc:spChg>
        <pc:spChg chg="mod">
          <ac:chgData name="Franziska Händschel" userId="e2149472-3187-4d00-b16a-a19eff6fc04a" providerId="ADAL" clId="{00E1ABCE-73A9-450E-BA32-F6629F8E663E}" dt="2023-04-20T09:54:10.817" v="26227" actId="34135"/>
          <ac:spMkLst>
            <pc:docMk/>
            <pc:sldMk cId="909313600" sldId="264"/>
            <ac:spMk id="22" creationId="{F0AEB06B-8A56-6BE7-3243-44E645F071D1}"/>
          </ac:spMkLst>
        </pc:spChg>
        <pc:spChg chg="del">
          <ac:chgData name="Franziska Händschel" userId="e2149472-3187-4d00-b16a-a19eff6fc04a" providerId="ADAL" clId="{00E1ABCE-73A9-450E-BA32-F6629F8E663E}" dt="2023-04-18T12:47:44.390" v="8079" actId="478"/>
          <ac:spMkLst>
            <pc:docMk/>
            <pc:sldMk cId="909313600" sldId="264"/>
            <ac:spMk id="49" creationId="{1BF3E684-F609-90F0-AC4B-C6F1D2311FF8}"/>
          </ac:spMkLst>
        </pc:spChg>
        <pc:spChg chg="mod">
          <ac:chgData name="Franziska Händschel" userId="e2149472-3187-4d00-b16a-a19eff6fc04a" providerId="ADAL" clId="{00E1ABCE-73A9-450E-BA32-F6629F8E663E}" dt="2023-04-20T09:54:10.817" v="26227" actId="34135"/>
          <ac:spMkLst>
            <pc:docMk/>
            <pc:sldMk cId="909313600" sldId="264"/>
            <ac:spMk id="50" creationId="{14983A7B-1172-75DF-3748-AFE36522F130}"/>
          </ac:spMkLst>
        </pc:spChg>
        <pc:grpChg chg="mod">
          <ac:chgData name="Franziska Händschel" userId="e2149472-3187-4d00-b16a-a19eff6fc04a" providerId="ADAL" clId="{00E1ABCE-73A9-450E-BA32-F6629F8E663E}" dt="2023-04-20T09:54:10.817" v="26227" actId="34135"/>
          <ac:grpSpMkLst>
            <pc:docMk/>
            <pc:sldMk cId="909313600" sldId="264"/>
            <ac:grpSpMk id="12" creationId="{98383C7B-BCFD-9798-8307-286D812ADAA7}"/>
          </ac:grpSpMkLst>
        </pc:grpChg>
        <pc:graphicFrameChg chg="mod modGraphic">
          <ac:chgData name="Franziska Händschel" userId="e2149472-3187-4d00-b16a-a19eff6fc04a" providerId="ADAL" clId="{00E1ABCE-73A9-450E-BA32-F6629F8E663E}" dt="2023-05-16T11:36:27.894" v="29337" actId="34135"/>
          <ac:graphicFrameMkLst>
            <pc:docMk/>
            <pc:sldMk cId="909313600" sldId="264"/>
            <ac:graphicFrameMk id="5" creationId="{E3FACFBE-F8E6-878C-8A98-312D99418513}"/>
          </ac:graphicFrameMkLst>
        </pc:graphicFrameChg>
        <pc:graphicFrameChg chg="mod modGraphic">
          <ac:chgData name="Franziska Händschel" userId="e2149472-3187-4d00-b16a-a19eff6fc04a" providerId="ADAL" clId="{00E1ABCE-73A9-450E-BA32-F6629F8E663E}" dt="2023-04-20T09:54:10.817" v="26227" actId="34135"/>
          <ac:graphicFrameMkLst>
            <pc:docMk/>
            <pc:sldMk cId="909313600" sldId="264"/>
            <ac:graphicFrameMk id="48" creationId="{AF88B37B-8E8F-76A3-0653-CDB92E736832}"/>
          </ac:graphicFrameMkLst>
        </pc:graphicFrameChg>
        <pc:graphicFrameChg chg="mod modGraphic">
          <ac:chgData name="Franziska Händschel" userId="e2149472-3187-4d00-b16a-a19eff6fc04a" providerId="ADAL" clId="{00E1ABCE-73A9-450E-BA32-F6629F8E663E}" dt="2023-04-20T09:54:10.817" v="26227" actId="34135"/>
          <ac:graphicFrameMkLst>
            <pc:docMk/>
            <pc:sldMk cId="909313600" sldId="264"/>
            <ac:graphicFrameMk id="61" creationId="{65A2DC56-5F2C-6C57-E781-FFFF09C9C49D}"/>
          </ac:graphicFrameMkLst>
        </pc:graphicFrameChg>
        <pc:picChg chg="mod">
          <ac:chgData name="Franziska Händschel" userId="e2149472-3187-4d00-b16a-a19eff6fc04a" providerId="ADAL" clId="{00E1ABCE-73A9-450E-BA32-F6629F8E663E}" dt="2023-04-20T09:54:10.817" v="26227" actId="34135"/>
          <ac:picMkLst>
            <pc:docMk/>
            <pc:sldMk cId="909313600" sldId="264"/>
            <ac:picMk id="13" creationId="{751DDBE8-A87A-CA15-8EF5-743A4167BB1A}"/>
          </ac:picMkLst>
        </pc:picChg>
        <pc:picChg chg="mod">
          <ac:chgData name="Franziska Händschel" userId="e2149472-3187-4d00-b16a-a19eff6fc04a" providerId="ADAL" clId="{00E1ABCE-73A9-450E-BA32-F6629F8E663E}" dt="2023-04-20T09:54:10.817" v="26227" actId="34135"/>
          <ac:picMkLst>
            <pc:docMk/>
            <pc:sldMk cId="909313600" sldId="264"/>
            <ac:picMk id="14" creationId="{05BE6900-5C1E-35AF-C67D-E152F1EF16AD}"/>
          </ac:picMkLst>
        </pc:picChg>
        <pc:picChg chg="mod">
          <ac:chgData name="Franziska Händschel" userId="e2149472-3187-4d00-b16a-a19eff6fc04a" providerId="ADAL" clId="{00E1ABCE-73A9-450E-BA32-F6629F8E663E}" dt="2023-04-20T09:54:10.817" v="26227" actId="34135"/>
          <ac:picMkLst>
            <pc:docMk/>
            <pc:sldMk cId="909313600" sldId="264"/>
            <ac:picMk id="15" creationId="{DD0A5254-2EB7-405A-C8C7-D4584C77FB1C}"/>
          </ac:picMkLst>
        </pc:picChg>
        <pc:picChg chg="mod">
          <ac:chgData name="Franziska Händschel" userId="e2149472-3187-4d00-b16a-a19eff6fc04a" providerId="ADAL" clId="{00E1ABCE-73A9-450E-BA32-F6629F8E663E}" dt="2023-04-20T09:54:10.817" v="26227" actId="34135"/>
          <ac:picMkLst>
            <pc:docMk/>
            <pc:sldMk cId="909313600" sldId="264"/>
            <ac:picMk id="17" creationId="{125EBCB0-AA88-8564-F76E-EE66F1CFBBEB}"/>
          </ac:picMkLst>
        </pc:picChg>
        <pc:picChg chg="mod">
          <ac:chgData name="Franziska Händschel" userId="e2149472-3187-4d00-b16a-a19eff6fc04a" providerId="ADAL" clId="{00E1ABCE-73A9-450E-BA32-F6629F8E663E}" dt="2023-04-20T09:54:10.817" v="26227" actId="34135"/>
          <ac:picMkLst>
            <pc:docMk/>
            <pc:sldMk cId="909313600" sldId="264"/>
            <ac:picMk id="18" creationId="{2F3249F1-979A-4101-7869-CF5D28C2A89C}"/>
          </ac:picMkLst>
        </pc:picChg>
        <pc:picChg chg="mod">
          <ac:chgData name="Franziska Händschel" userId="e2149472-3187-4d00-b16a-a19eff6fc04a" providerId="ADAL" clId="{00E1ABCE-73A9-450E-BA32-F6629F8E663E}" dt="2023-04-20T09:54:10.817" v="26227" actId="34135"/>
          <ac:picMkLst>
            <pc:docMk/>
            <pc:sldMk cId="909313600" sldId="264"/>
            <ac:picMk id="19" creationId="{9CAF2B8F-68FF-389A-5BBC-7408B0835319}"/>
          </ac:picMkLst>
        </pc:picChg>
      </pc:sldChg>
      <pc:sldChg chg="addSp delSp modSp add mod modClrScheme chgLayout">
        <pc:chgData name="Franziska Händschel" userId="e2149472-3187-4d00-b16a-a19eff6fc04a" providerId="ADAL" clId="{00E1ABCE-73A9-450E-BA32-F6629F8E663E}" dt="2023-05-16T11:58:24.010" v="29726" actId="34135"/>
        <pc:sldMkLst>
          <pc:docMk/>
          <pc:sldMk cId="1413388673" sldId="265"/>
        </pc:sldMkLst>
        <pc:spChg chg="del">
          <ac:chgData name="Franziska Händschel" userId="e2149472-3187-4d00-b16a-a19eff6fc04a" providerId="ADAL" clId="{00E1ABCE-73A9-450E-BA32-F6629F8E663E}" dt="2023-04-18T12:47:50.569" v="8080" actId="21"/>
          <ac:spMkLst>
            <pc:docMk/>
            <pc:sldMk cId="1413388673" sldId="265"/>
            <ac:spMk id="2" creationId="{BDBA7BB9-D94B-A34E-E120-05505DBC0FB7}"/>
          </ac:spMkLst>
        </pc:spChg>
        <pc:spChg chg="add mod">
          <ac:chgData name="Franziska Händschel" userId="e2149472-3187-4d00-b16a-a19eff6fc04a" providerId="ADAL" clId="{00E1ABCE-73A9-450E-BA32-F6629F8E663E}" dt="2023-05-16T11:58:24.010" v="29726" actId="34135"/>
          <ac:spMkLst>
            <pc:docMk/>
            <pc:sldMk cId="1413388673" sldId="265"/>
            <ac:spMk id="2" creationId="{F3D5B16D-48B0-D65C-9B28-4316C0776C2F}"/>
          </ac:spMkLst>
        </pc:spChg>
        <pc:spChg chg="del">
          <ac:chgData name="Franziska Händschel" userId="e2149472-3187-4d00-b16a-a19eff6fc04a" providerId="ADAL" clId="{00E1ABCE-73A9-450E-BA32-F6629F8E663E}" dt="2023-04-18T12:47:50.569" v="8080" actId="21"/>
          <ac:spMkLst>
            <pc:docMk/>
            <pc:sldMk cId="1413388673" sldId="265"/>
            <ac:spMk id="3" creationId="{FD59560F-BCC6-BF1E-E332-DE12D9A48340}"/>
          </ac:spMkLst>
        </pc:spChg>
        <pc:spChg chg="mod">
          <ac:chgData name="Franziska Händschel" userId="e2149472-3187-4d00-b16a-a19eff6fc04a" providerId="ADAL" clId="{00E1ABCE-73A9-450E-BA32-F6629F8E663E}" dt="2023-05-16T11:30:30.391" v="29319" actId="255"/>
          <ac:spMkLst>
            <pc:docMk/>
            <pc:sldMk cId="1413388673" sldId="265"/>
            <ac:spMk id="4" creationId="{1CE09560-8BDA-2544-C9E2-9080D231D6E5}"/>
          </ac:spMkLst>
        </pc:spChg>
        <pc:spChg chg="mod">
          <ac:chgData name="Franziska Händschel" userId="e2149472-3187-4d00-b16a-a19eff6fc04a" providerId="ADAL" clId="{00E1ABCE-73A9-450E-BA32-F6629F8E663E}" dt="2023-04-20T09:54:04.310" v="26226" actId="34135"/>
          <ac:spMkLst>
            <pc:docMk/>
            <pc:sldMk cId="1413388673" sldId="265"/>
            <ac:spMk id="6" creationId="{42EBA33E-39FA-1B25-BBC4-D78C622213DF}"/>
          </ac:spMkLst>
        </pc:spChg>
        <pc:spChg chg="del mod">
          <ac:chgData name="Franziska Händschel" userId="e2149472-3187-4d00-b16a-a19eff6fc04a" providerId="ADAL" clId="{00E1ABCE-73A9-450E-BA32-F6629F8E663E}" dt="2023-04-18T12:47:50.569" v="8080" actId="21"/>
          <ac:spMkLst>
            <pc:docMk/>
            <pc:sldMk cId="1413388673" sldId="265"/>
            <ac:spMk id="11" creationId="{62A5D881-A31B-3247-82AA-FB4546836E4E}"/>
          </ac:spMkLst>
        </pc:spChg>
        <pc:spChg chg="mod">
          <ac:chgData name="Franziska Händschel" userId="e2149472-3187-4d00-b16a-a19eff6fc04a" providerId="ADAL" clId="{00E1ABCE-73A9-450E-BA32-F6629F8E663E}" dt="2023-04-20T09:54:04.310" v="26226" actId="34135"/>
          <ac:spMkLst>
            <pc:docMk/>
            <pc:sldMk cId="1413388673" sldId="265"/>
            <ac:spMk id="20" creationId="{4C45FAB2-0131-339C-BD95-5B93532D7D8D}"/>
          </ac:spMkLst>
        </pc:spChg>
        <pc:spChg chg="mod">
          <ac:chgData name="Franziska Händschel" userId="e2149472-3187-4d00-b16a-a19eff6fc04a" providerId="ADAL" clId="{00E1ABCE-73A9-450E-BA32-F6629F8E663E}" dt="2023-04-20T09:54:04.310" v="26226" actId="34135"/>
          <ac:spMkLst>
            <pc:docMk/>
            <pc:sldMk cId="1413388673" sldId="265"/>
            <ac:spMk id="21" creationId="{F6AC7508-3D9F-2900-991B-CE6673456738}"/>
          </ac:spMkLst>
        </pc:spChg>
        <pc:spChg chg="mod">
          <ac:chgData name="Franziska Händschel" userId="e2149472-3187-4d00-b16a-a19eff6fc04a" providerId="ADAL" clId="{00E1ABCE-73A9-450E-BA32-F6629F8E663E}" dt="2023-04-20T09:54:04.310" v="26226" actId="34135"/>
          <ac:spMkLst>
            <pc:docMk/>
            <pc:sldMk cId="1413388673" sldId="265"/>
            <ac:spMk id="22" creationId="{F0AEB06B-8A56-6BE7-3243-44E645F071D1}"/>
          </ac:spMkLst>
        </pc:spChg>
        <pc:spChg chg="del">
          <ac:chgData name="Franziska Händschel" userId="e2149472-3187-4d00-b16a-a19eff6fc04a" providerId="ADAL" clId="{00E1ABCE-73A9-450E-BA32-F6629F8E663E}" dt="2023-04-18T12:48:00.823" v="8082" actId="478"/>
          <ac:spMkLst>
            <pc:docMk/>
            <pc:sldMk cId="1413388673" sldId="265"/>
            <ac:spMk id="49" creationId="{1BF3E684-F609-90F0-AC4B-C6F1D2311FF8}"/>
          </ac:spMkLst>
        </pc:spChg>
        <pc:spChg chg="mod">
          <ac:chgData name="Franziska Händschel" userId="e2149472-3187-4d00-b16a-a19eff6fc04a" providerId="ADAL" clId="{00E1ABCE-73A9-450E-BA32-F6629F8E663E}" dt="2023-04-20T09:54:04.310" v="26226" actId="34135"/>
          <ac:spMkLst>
            <pc:docMk/>
            <pc:sldMk cId="1413388673" sldId="265"/>
            <ac:spMk id="50" creationId="{14983A7B-1172-75DF-3748-AFE36522F130}"/>
          </ac:spMkLst>
        </pc:spChg>
        <pc:grpChg chg="mod">
          <ac:chgData name="Franziska Händschel" userId="e2149472-3187-4d00-b16a-a19eff6fc04a" providerId="ADAL" clId="{00E1ABCE-73A9-450E-BA32-F6629F8E663E}" dt="2023-04-20T09:54:04.310" v="26226" actId="34135"/>
          <ac:grpSpMkLst>
            <pc:docMk/>
            <pc:sldMk cId="1413388673" sldId="265"/>
            <ac:grpSpMk id="12" creationId="{98383C7B-BCFD-9798-8307-286D812ADAA7}"/>
          </ac:grpSpMkLst>
        </pc:grpChg>
        <pc:graphicFrameChg chg="mod modGraphic">
          <ac:chgData name="Franziska Händschel" userId="e2149472-3187-4d00-b16a-a19eff6fc04a" providerId="ADAL" clId="{00E1ABCE-73A9-450E-BA32-F6629F8E663E}" dt="2023-04-20T09:54:04.310" v="26226" actId="34135"/>
          <ac:graphicFrameMkLst>
            <pc:docMk/>
            <pc:sldMk cId="1413388673" sldId="265"/>
            <ac:graphicFrameMk id="5" creationId="{E3FACFBE-F8E6-878C-8A98-312D99418513}"/>
          </ac:graphicFrameMkLst>
        </pc:graphicFrameChg>
        <pc:graphicFrameChg chg="mod modGraphic">
          <ac:chgData name="Franziska Händschel" userId="e2149472-3187-4d00-b16a-a19eff6fc04a" providerId="ADAL" clId="{00E1ABCE-73A9-450E-BA32-F6629F8E663E}" dt="2023-04-20T09:54:04.310" v="26226" actId="34135"/>
          <ac:graphicFrameMkLst>
            <pc:docMk/>
            <pc:sldMk cId="1413388673" sldId="265"/>
            <ac:graphicFrameMk id="48" creationId="{AF88B37B-8E8F-76A3-0653-CDB92E736832}"/>
          </ac:graphicFrameMkLst>
        </pc:graphicFrameChg>
        <pc:graphicFrameChg chg="mod modGraphic">
          <ac:chgData name="Franziska Händschel" userId="e2149472-3187-4d00-b16a-a19eff6fc04a" providerId="ADAL" clId="{00E1ABCE-73A9-450E-BA32-F6629F8E663E}" dt="2023-04-20T09:54:04.310" v="26226" actId="34135"/>
          <ac:graphicFrameMkLst>
            <pc:docMk/>
            <pc:sldMk cId="1413388673" sldId="265"/>
            <ac:graphicFrameMk id="61" creationId="{65A2DC56-5F2C-6C57-E781-FFFF09C9C49D}"/>
          </ac:graphicFrameMkLst>
        </pc:graphicFrameChg>
        <pc:picChg chg="mod">
          <ac:chgData name="Franziska Händschel" userId="e2149472-3187-4d00-b16a-a19eff6fc04a" providerId="ADAL" clId="{00E1ABCE-73A9-450E-BA32-F6629F8E663E}" dt="2023-04-20T09:54:04.310" v="26226" actId="34135"/>
          <ac:picMkLst>
            <pc:docMk/>
            <pc:sldMk cId="1413388673" sldId="265"/>
            <ac:picMk id="13" creationId="{751DDBE8-A87A-CA15-8EF5-743A4167BB1A}"/>
          </ac:picMkLst>
        </pc:picChg>
        <pc:picChg chg="mod">
          <ac:chgData name="Franziska Händschel" userId="e2149472-3187-4d00-b16a-a19eff6fc04a" providerId="ADAL" clId="{00E1ABCE-73A9-450E-BA32-F6629F8E663E}" dt="2023-04-20T09:54:04.310" v="26226" actId="34135"/>
          <ac:picMkLst>
            <pc:docMk/>
            <pc:sldMk cId="1413388673" sldId="265"/>
            <ac:picMk id="14" creationId="{05BE6900-5C1E-35AF-C67D-E152F1EF16AD}"/>
          </ac:picMkLst>
        </pc:picChg>
        <pc:picChg chg="mod">
          <ac:chgData name="Franziska Händschel" userId="e2149472-3187-4d00-b16a-a19eff6fc04a" providerId="ADAL" clId="{00E1ABCE-73A9-450E-BA32-F6629F8E663E}" dt="2023-04-20T09:54:04.310" v="26226" actId="34135"/>
          <ac:picMkLst>
            <pc:docMk/>
            <pc:sldMk cId="1413388673" sldId="265"/>
            <ac:picMk id="15" creationId="{DD0A5254-2EB7-405A-C8C7-D4584C77FB1C}"/>
          </ac:picMkLst>
        </pc:picChg>
        <pc:picChg chg="mod">
          <ac:chgData name="Franziska Händschel" userId="e2149472-3187-4d00-b16a-a19eff6fc04a" providerId="ADAL" clId="{00E1ABCE-73A9-450E-BA32-F6629F8E663E}" dt="2023-04-20T09:54:04.310" v="26226" actId="34135"/>
          <ac:picMkLst>
            <pc:docMk/>
            <pc:sldMk cId="1413388673" sldId="265"/>
            <ac:picMk id="17" creationId="{125EBCB0-AA88-8564-F76E-EE66F1CFBBEB}"/>
          </ac:picMkLst>
        </pc:picChg>
        <pc:picChg chg="mod">
          <ac:chgData name="Franziska Händschel" userId="e2149472-3187-4d00-b16a-a19eff6fc04a" providerId="ADAL" clId="{00E1ABCE-73A9-450E-BA32-F6629F8E663E}" dt="2023-04-20T09:54:04.310" v="26226" actId="34135"/>
          <ac:picMkLst>
            <pc:docMk/>
            <pc:sldMk cId="1413388673" sldId="265"/>
            <ac:picMk id="18" creationId="{2F3249F1-979A-4101-7869-CF5D28C2A89C}"/>
          </ac:picMkLst>
        </pc:picChg>
        <pc:picChg chg="mod">
          <ac:chgData name="Franziska Händschel" userId="e2149472-3187-4d00-b16a-a19eff6fc04a" providerId="ADAL" clId="{00E1ABCE-73A9-450E-BA32-F6629F8E663E}" dt="2023-04-20T09:54:04.310" v="26226" actId="34135"/>
          <ac:picMkLst>
            <pc:docMk/>
            <pc:sldMk cId="1413388673" sldId="265"/>
            <ac:picMk id="19" creationId="{9CAF2B8F-68FF-389A-5BBC-7408B0835319}"/>
          </ac:picMkLst>
        </pc:picChg>
      </pc:sldChg>
      <pc:sldChg chg="addSp delSp modSp add mod modClrScheme chgLayout">
        <pc:chgData name="Franziska Händschel" userId="e2149472-3187-4d00-b16a-a19eff6fc04a" providerId="ADAL" clId="{00E1ABCE-73A9-450E-BA32-F6629F8E663E}" dt="2023-05-16T11:58:30.168" v="29728" actId="34135"/>
        <pc:sldMkLst>
          <pc:docMk/>
          <pc:sldMk cId="2775604742" sldId="266"/>
        </pc:sldMkLst>
        <pc:spChg chg="add mod">
          <ac:chgData name="Franziska Händschel" userId="e2149472-3187-4d00-b16a-a19eff6fc04a" providerId="ADAL" clId="{00E1ABCE-73A9-450E-BA32-F6629F8E663E}" dt="2023-05-16T11:58:30.168" v="29728" actId="34135"/>
          <ac:spMkLst>
            <pc:docMk/>
            <pc:sldMk cId="2775604742" sldId="266"/>
            <ac:spMk id="2" creationId="{646B0476-2CFE-4087-1D5F-413683F87B98}"/>
          </ac:spMkLst>
        </pc:spChg>
        <pc:spChg chg="del">
          <ac:chgData name="Franziska Händschel" userId="e2149472-3187-4d00-b16a-a19eff6fc04a" providerId="ADAL" clId="{00E1ABCE-73A9-450E-BA32-F6629F8E663E}" dt="2023-04-18T12:48:07.337" v="8083" actId="21"/>
          <ac:spMkLst>
            <pc:docMk/>
            <pc:sldMk cId="2775604742" sldId="266"/>
            <ac:spMk id="2" creationId="{BDBA7BB9-D94B-A34E-E120-05505DBC0FB7}"/>
          </ac:spMkLst>
        </pc:spChg>
        <pc:spChg chg="del">
          <ac:chgData name="Franziska Händschel" userId="e2149472-3187-4d00-b16a-a19eff6fc04a" providerId="ADAL" clId="{00E1ABCE-73A9-450E-BA32-F6629F8E663E}" dt="2023-04-18T12:48:07.337" v="8083" actId="21"/>
          <ac:spMkLst>
            <pc:docMk/>
            <pc:sldMk cId="2775604742" sldId="266"/>
            <ac:spMk id="3" creationId="{FD59560F-BCC6-BF1E-E332-DE12D9A48340}"/>
          </ac:spMkLst>
        </pc:spChg>
        <pc:spChg chg="mod">
          <ac:chgData name="Franziska Händschel" userId="e2149472-3187-4d00-b16a-a19eff6fc04a" providerId="ADAL" clId="{00E1ABCE-73A9-450E-BA32-F6629F8E663E}" dt="2023-05-16T11:30:41.315" v="29321" actId="255"/>
          <ac:spMkLst>
            <pc:docMk/>
            <pc:sldMk cId="2775604742" sldId="266"/>
            <ac:spMk id="4" creationId="{1CE09560-8BDA-2544-C9E2-9080D231D6E5}"/>
          </ac:spMkLst>
        </pc:spChg>
        <pc:spChg chg="mod">
          <ac:chgData name="Franziska Händschel" userId="e2149472-3187-4d00-b16a-a19eff6fc04a" providerId="ADAL" clId="{00E1ABCE-73A9-450E-BA32-F6629F8E663E}" dt="2023-05-02T09:17:02.242" v="29117" actId="20577"/>
          <ac:spMkLst>
            <pc:docMk/>
            <pc:sldMk cId="2775604742" sldId="266"/>
            <ac:spMk id="6" creationId="{42EBA33E-39FA-1B25-BBC4-D78C622213DF}"/>
          </ac:spMkLst>
        </pc:spChg>
        <pc:spChg chg="del mod">
          <ac:chgData name="Franziska Händschel" userId="e2149472-3187-4d00-b16a-a19eff6fc04a" providerId="ADAL" clId="{00E1ABCE-73A9-450E-BA32-F6629F8E663E}" dt="2023-04-18T12:48:07.337" v="8083" actId="21"/>
          <ac:spMkLst>
            <pc:docMk/>
            <pc:sldMk cId="2775604742" sldId="266"/>
            <ac:spMk id="11" creationId="{62A5D881-A31B-3247-82AA-FB4546836E4E}"/>
          </ac:spMkLst>
        </pc:spChg>
        <pc:spChg chg="mod">
          <ac:chgData name="Franziska Händschel" userId="e2149472-3187-4d00-b16a-a19eff6fc04a" providerId="ADAL" clId="{00E1ABCE-73A9-450E-BA32-F6629F8E663E}" dt="2023-04-20T09:53:58.720" v="26225" actId="34135"/>
          <ac:spMkLst>
            <pc:docMk/>
            <pc:sldMk cId="2775604742" sldId="266"/>
            <ac:spMk id="20" creationId="{4C45FAB2-0131-339C-BD95-5B93532D7D8D}"/>
          </ac:spMkLst>
        </pc:spChg>
        <pc:spChg chg="mod">
          <ac:chgData name="Franziska Händschel" userId="e2149472-3187-4d00-b16a-a19eff6fc04a" providerId="ADAL" clId="{00E1ABCE-73A9-450E-BA32-F6629F8E663E}" dt="2023-04-20T09:53:58.720" v="26225" actId="34135"/>
          <ac:spMkLst>
            <pc:docMk/>
            <pc:sldMk cId="2775604742" sldId="266"/>
            <ac:spMk id="21" creationId="{F6AC7508-3D9F-2900-991B-CE6673456738}"/>
          </ac:spMkLst>
        </pc:spChg>
        <pc:spChg chg="mod">
          <ac:chgData name="Franziska Händschel" userId="e2149472-3187-4d00-b16a-a19eff6fc04a" providerId="ADAL" clId="{00E1ABCE-73A9-450E-BA32-F6629F8E663E}" dt="2023-04-20T09:53:58.720" v="26225" actId="34135"/>
          <ac:spMkLst>
            <pc:docMk/>
            <pc:sldMk cId="2775604742" sldId="266"/>
            <ac:spMk id="22" creationId="{F0AEB06B-8A56-6BE7-3243-44E645F071D1}"/>
          </ac:spMkLst>
        </pc:spChg>
        <pc:spChg chg="del">
          <ac:chgData name="Franziska Händschel" userId="e2149472-3187-4d00-b16a-a19eff6fc04a" providerId="ADAL" clId="{00E1ABCE-73A9-450E-BA32-F6629F8E663E}" dt="2023-04-18T12:48:17.337" v="8085" actId="478"/>
          <ac:spMkLst>
            <pc:docMk/>
            <pc:sldMk cId="2775604742" sldId="266"/>
            <ac:spMk id="49" creationId="{1BF3E684-F609-90F0-AC4B-C6F1D2311FF8}"/>
          </ac:spMkLst>
        </pc:spChg>
        <pc:spChg chg="mod">
          <ac:chgData name="Franziska Händschel" userId="e2149472-3187-4d00-b16a-a19eff6fc04a" providerId="ADAL" clId="{00E1ABCE-73A9-450E-BA32-F6629F8E663E}" dt="2023-04-20T09:53:58.720" v="26225" actId="34135"/>
          <ac:spMkLst>
            <pc:docMk/>
            <pc:sldMk cId="2775604742" sldId="266"/>
            <ac:spMk id="50" creationId="{14983A7B-1172-75DF-3748-AFE36522F130}"/>
          </ac:spMkLst>
        </pc:spChg>
        <pc:grpChg chg="mod">
          <ac:chgData name="Franziska Händschel" userId="e2149472-3187-4d00-b16a-a19eff6fc04a" providerId="ADAL" clId="{00E1ABCE-73A9-450E-BA32-F6629F8E663E}" dt="2023-04-20T09:53:58.720" v="26225" actId="34135"/>
          <ac:grpSpMkLst>
            <pc:docMk/>
            <pc:sldMk cId="2775604742" sldId="266"/>
            <ac:grpSpMk id="12" creationId="{98383C7B-BCFD-9798-8307-286D812ADAA7}"/>
          </ac:grpSpMkLst>
        </pc:grpChg>
        <pc:graphicFrameChg chg="mod modGraphic">
          <ac:chgData name="Franziska Händschel" userId="e2149472-3187-4d00-b16a-a19eff6fc04a" providerId="ADAL" clId="{00E1ABCE-73A9-450E-BA32-F6629F8E663E}" dt="2023-04-20T09:53:58.720" v="26225" actId="34135"/>
          <ac:graphicFrameMkLst>
            <pc:docMk/>
            <pc:sldMk cId="2775604742" sldId="266"/>
            <ac:graphicFrameMk id="5" creationId="{E3FACFBE-F8E6-878C-8A98-312D99418513}"/>
          </ac:graphicFrameMkLst>
        </pc:graphicFrameChg>
        <pc:graphicFrameChg chg="mod modGraphic">
          <ac:chgData name="Franziska Händschel" userId="e2149472-3187-4d00-b16a-a19eff6fc04a" providerId="ADAL" clId="{00E1ABCE-73A9-450E-BA32-F6629F8E663E}" dt="2023-04-20T09:53:58.720" v="26225" actId="34135"/>
          <ac:graphicFrameMkLst>
            <pc:docMk/>
            <pc:sldMk cId="2775604742" sldId="266"/>
            <ac:graphicFrameMk id="48" creationId="{AF88B37B-8E8F-76A3-0653-CDB92E736832}"/>
          </ac:graphicFrameMkLst>
        </pc:graphicFrameChg>
        <pc:graphicFrameChg chg="mod modGraphic">
          <ac:chgData name="Franziska Händschel" userId="e2149472-3187-4d00-b16a-a19eff6fc04a" providerId="ADAL" clId="{00E1ABCE-73A9-450E-BA32-F6629F8E663E}" dt="2023-05-02T09:17:29.586" v="29131" actId="34135"/>
          <ac:graphicFrameMkLst>
            <pc:docMk/>
            <pc:sldMk cId="2775604742" sldId="266"/>
            <ac:graphicFrameMk id="61" creationId="{65A2DC56-5F2C-6C57-E781-FFFF09C9C49D}"/>
          </ac:graphicFrameMkLst>
        </pc:graphicFrameChg>
        <pc:picChg chg="mod">
          <ac:chgData name="Franziska Händschel" userId="e2149472-3187-4d00-b16a-a19eff6fc04a" providerId="ADAL" clId="{00E1ABCE-73A9-450E-BA32-F6629F8E663E}" dt="2023-04-20T09:53:58.720" v="26225" actId="34135"/>
          <ac:picMkLst>
            <pc:docMk/>
            <pc:sldMk cId="2775604742" sldId="266"/>
            <ac:picMk id="13" creationId="{751DDBE8-A87A-CA15-8EF5-743A4167BB1A}"/>
          </ac:picMkLst>
        </pc:picChg>
        <pc:picChg chg="mod">
          <ac:chgData name="Franziska Händschel" userId="e2149472-3187-4d00-b16a-a19eff6fc04a" providerId="ADAL" clId="{00E1ABCE-73A9-450E-BA32-F6629F8E663E}" dt="2023-04-20T09:53:58.720" v="26225" actId="34135"/>
          <ac:picMkLst>
            <pc:docMk/>
            <pc:sldMk cId="2775604742" sldId="266"/>
            <ac:picMk id="14" creationId="{05BE6900-5C1E-35AF-C67D-E152F1EF16AD}"/>
          </ac:picMkLst>
        </pc:picChg>
        <pc:picChg chg="mod">
          <ac:chgData name="Franziska Händschel" userId="e2149472-3187-4d00-b16a-a19eff6fc04a" providerId="ADAL" clId="{00E1ABCE-73A9-450E-BA32-F6629F8E663E}" dt="2023-04-20T09:53:58.720" v="26225" actId="34135"/>
          <ac:picMkLst>
            <pc:docMk/>
            <pc:sldMk cId="2775604742" sldId="266"/>
            <ac:picMk id="15" creationId="{DD0A5254-2EB7-405A-C8C7-D4584C77FB1C}"/>
          </ac:picMkLst>
        </pc:picChg>
        <pc:picChg chg="mod">
          <ac:chgData name="Franziska Händschel" userId="e2149472-3187-4d00-b16a-a19eff6fc04a" providerId="ADAL" clId="{00E1ABCE-73A9-450E-BA32-F6629F8E663E}" dt="2023-04-20T09:53:58.720" v="26225" actId="34135"/>
          <ac:picMkLst>
            <pc:docMk/>
            <pc:sldMk cId="2775604742" sldId="266"/>
            <ac:picMk id="17" creationId="{125EBCB0-AA88-8564-F76E-EE66F1CFBBEB}"/>
          </ac:picMkLst>
        </pc:picChg>
        <pc:picChg chg="mod">
          <ac:chgData name="Franziska Händschel" userId="e2149472-3187-4d00-b16a-a19eff6fc04a" providerId="ADAL" clId="{00E1ABCE-73A9-450E-BA32-F6629F8E663E}" dt="2023-04-20T09:53:58.720" v="26225" actId="34135"/>
          <ac:picMkLst>
            <pc:docMk/>
            <pc:sldMk cId="2775604742" sldId="266"/>
            <ac:picMk id="18" creationId="{2F3249F1-979A-4101-7869-CF5D28C2A89C}"/>
          </ac:picMkLst>
        </pc:picChg>
        <pc:picChg chg="mod">
          <ac:chgData name="Franziska Händschel" userId="e2149472-3187-4d00-b16a-a19eff6fc04a" providerId="ADAL" clId="{00E1ABCE-73A9-450E-BA32-F6629F8E663E}" dt="2023-04-20T09:53:58.720" v="26225" actId="34135"/>
          <ac:picMkLst>
            <pc:docMk/>
            <pc:sldMk cId="2775604742" sldId="266"/>
            <ac:picMk id="19" creationId="{9CAF2B8F-68FF-389A-5BBC-7408B0835319}"/>
          </ac:picMkLst>
        </pc:picChg>
      </pc:sldChg>
      <pc:sldChg chg="addSp delSp modSp add mod ord">
        <pc:chgData name="Franziska Händschel" userId="e2149472-3187-4d00-b16a-a19eff6fc04a" providerId="ADAL" clId="{00E1ABCE-73A9-450E-BA32-F6629F8E663E}" dt="2023-05-16T11:31:31.564" v="29326" actId="20577"/>
        <pc:sldMkLst>
          <pc:docMk/>
          <pc:sldMk cId="1850920454" sldId="267"/>
        </pc:sldMkLst>
        <pc:spChg chg="add del mod">
          <ac:chgData name="Franziska Händschel" userId="e2149472-3187-4d00-b16a-a19eff6fc04a" providerId="ADAL" clId="{00E1ABCE-73A9-450E-BA32-F6629F8E663E}" dt="2023-04-18T12:43:49.907" v="8037" actId="21"/>
          <ac:spMkLst>
            <pc:docMk/>
            <pc:sldMk cId="1850920454" sldId="267"/>
            <ac:spMk id="2" creationId="{16139475-EEBF-ACF1-E5BA-3F45A77DB1BF}"/>
          </ac:spMkLst>
        </pc:spChg>
        <pc:spChg chg="add mod">
          <ac:chgData name="Franziska Händschel" userId="e2149472-3187-4d00-b16a-a19eff6fc04a" providerId="ADAL" clId="{00E1ABCE-73A9-450E-BA32-F6629F8E663E}" dt="2023-04-19T15:05:04.080" v="10238" actId="34135"/>
          <ac:spMkLst>
            <pc:docMk/>
            <pc:sldMk cId="1850920454" sldId="267"/>
            <ac:spMk id="3" creationId="{184FA0CE-798F-012A-E851-336A496974D3}"/>
          </ac:spMkLst>
        </pc:spChg>
        <pc:spChg chg="add del mod">
          <ac:chgData name="Franziska Händschel" userId="e2149472-3187-4d00-b16a-a19eff6fc04a" providerId="ADAL" clId="{00E1ABCE-73A9-450E-BA32-F6629F8E663E}" dt="2023-04-18T11:45:13.517" v="3372" actId="478"/>
          <ac:spMkLst>
            <pc:docMk/>
            <pc:sldMk cId="1850920454" sldId="267"/>
            <ac:spMk id="4" creationId="{3EE9576D-8DA9-B2A3-91E4-BFA1E95E6E0C}"/>
          </ac:spMkLst>
        </pc:spChg>
        <pc:spChg chg="add del mod">
          <ac:chgData name="Franziska Händschel" userId="e2149472-3187-4d00-b16a-a19eff6fc04a" providerId="ADAL" clId="{00E1ABCE-73A9-450E-BA32-F6629F8E663E}" dt="2023-04-18T11:47:58.038" v="3569" actId="478"/>
          <ac:spMkLst>
            <pc:docMk/>
            <pc:sldMk cId="1850920454" sldId="267"/>
            <ac:spMk id="6" creationId="{A4EE2640-6AC1-BFED-791B-86E565E99675}"/>
          </ac:spMkLst>
        </pc:spChg>
        <pc:spChg chg="add mod">
          <ac:chgData name="Franziska Händschel" userId="e2149472-3187-4d00-b16a-a19eff6fc04a" providerId="ADAL" clId="{00E1ABCE-73A9-450E-BA32-F6629F8E663E}" dt="2023-05-16T11:31:31.564" v="29326" actId="20577"/>
          <ac:spMkLst>
            <pc:docMk/>
            <pc:sldMk cId="1850920454" sldId="267"/>
            <ac:spMk id="8" creationId="{16A0F976-B4F1-3F91-B8C4-A9359CD1B971}"/>
          </ac:spMkLst>
        </pc:spChg>
        <pc:spChg chg="add mod">
          <ac:chgData name="Franziska Händschel" userId="e2149472-3187-4d00-b16a-a19eff6fc04a" providerId="ADAL" clId="{00E1ABCE-73A9-450E-BA32-F6629F8E663E}" dt="2023-04-19T15:05:04.080" v="10238" actId="34135"/>
          <ac:spMkLst>
            <pc:docMk/>
            <pc:sldMk cId="1850920454" sldId="267"/>
            <ac:spMk id="9" creationId="{34B64265-221E-D92C-8EB8-E567A3330457}"/>
          </ac:spMkLst>
        </pc:spChg>
        <pc:spChg chg="add mod">
          <ac:chgData name="Franziska Händschel" userId="e2149472-3187-4d00-b16a-a19eff6fc04a" providerId="ADAL" clId="{00E1ABCE-73A9-450E-BA32-F6629F8E663E}" dt="2023-04-19T15:05:04.080" v="10238" actId="34135"/>
          <ac:spMkLst>
            <pc:docMk/>
            <pc:sldMk cId="1850920454" sldId="267"/>
            <ac:spMk id="10" creationId="{CB9CA418-A87F-3278-9786-EAC79447B15B}"/>
          </ac:spMkLst>
        </pc:spChg>
        <pc:spChg chg="add mod">
          <ac:chgData name="Franziska Händschel" userId="e2149472-3187-4d00-b16a-a19eff6fc04a" providerId="ADAL" clId="{00E1ABCE-73A9-450E-BA32-F6629F8E663E}" dt="2023-04-19T15:05:04.080" v="10238" actId="34135"/>
          <ac:spMkLst>
            <pc:docMk/>
            <pc:sldMk cId="1850920454" sldId="267"/>
            <ac:spMk id="11" creationId="{EFC08114-B75B-BB2F-B96F-84B8C35A1943}"/>
          </ac:spMkLst>
        </pc:spChg>
        <pc:spChg chg="add mod">
          <ac:chgData name="Franziska Händschel" userId="e2149472-3187-4d00-b16a-a19eff6fc04a" providerId="ADAL" clId="{00E1ABCE-73A9-450E-BA32-F6629F8E663E}" dt="2023-04-19T15:05:04.080" v="10238" actId="34135"/>
          <ac:spMkLst>
            <pc:docMk/>
            <pc:sldMk cId="1850920454" sldId="267"/>
            <ac:spMk id="12" creationId="{FA56FBD3-51A5-9D53-CCF6-9AAC853901C4}"/>
          </ac:spMkLst>
        </pc:spChg>
        <pc:spChg chg="add del mod">
          <ac:chgData name="Franziska Händschel" userId="e2149472-3187-4d00-b16a-a19eff6fc04a" providerId="ADAL" clId="{00E1ABCE-73A9-450E-BA32-F6629F8E663E}" dt="2023-04-18T12:43:49.907" v="8037" actId="21"/>
          <ac:spMkLst>
            <pc:docMk/>
            <pc:sldMk cId="1850920454" sldId="267"/>
            <ac:spMk id="13" creationId="{F9CDF976-5A71-79E5-69CF-2ABAAF7AC972}"/>
          </ac:spMkLst>
        </pc:spChg>
        <pc:spChg chg="add mod">
          <ac:chgData name="Franziska Händschel" userId="e2149472-3187-4d00-b16a-a19eff6fc04a" providerId="ADAL" clId="{00E1ABCE-73A9-450E-BA32-F6629F8E663E}" dt="2023-04-20T09:38:38.064" v="25287" actId="20577"/>
          <ac:spMkLst>
            <pc:docMk/>
            <pc:sldMk cId="1850920454" sldId="267"/>
            <ac:spMk id="15" creationId="{113C4F31-2ACE-AA27-C7FE-68400F5CDADA}"/>
          </ac:spMkLst>
        </pc:spChg>
        <pc:spChg chg="add mod">
          <ac:chgData name="Franziska Händschel" userId="e2149472-3187-4d00-b16a-a19eff6fc04a" providerId="ADAL" clId="{00E1ABCE-73A9-450E-BA32-F6629F8E663E}" dt="2023-04-19T15:05:04.080" v="10238" actId="34135"/>
          <ac:spMkLst>
            <pc:docMk/>
            <pc:sldMk cId="1850920454" sldId="267"/>
            <ac:spMk id="18" creationId="{3F242696-E886-62FE-546B-4832932AB602}"/>
          </ac:spMkLst>
        </pc:spChg>
        <pc:spChg chg="add mod">
          <ac:chgData name="Franziska Händschel" userId="e2149472-3187-4d00-b16a-a19eff6fc04a" providerId="ADAL" clId="{00E1ABCE-73A9-450E-BA32-F6629F8E663E}" dt="2023-04-19T15:05:04.080" v="10238" actId="34135"/>
          <ac:spMkLst>
            <pc:docMk/>
            <pc:sldMk cId="1850920454" sldId="267"/>
            <ac:spMk id="20" creationId="{0C4C62DC-48B2-68DC-B616-DD6D5A99CE79}"/>
          </ac:spMkLst>
        </pc:spChg>
        <pc:picChg chg="del">
          <ac:chgData name="Franziska Händschel" userId="e2149472-3187-4d00-b16a-a19eff6fc04a" providerId="ADAL" clId="{00E1ABCE-73A9-450E-BA32-F6629F8E663E}" dt="2023-04-18T12:19:45.362" v="5546" actId="478"/>
          <ac:picMkLst>
            <pc:docMk/>
            <pc:sldMk cId="1850920454" sldId="267"/>
            <ac:picMk id="5" creationId="{09556C70-8095-7A1D-0CC6-8B693C7E3B48}"/>
          </ac:picMkLst>
        </pc:picChg>
        <pc:picChg chg="del mod">
          <ac:chgData name="Franziska Händschel" userId="e2149472-3187-4d00-b16a-a19eff6fc04a" providerId="ADAL" clId="{00E1ABCE-73A9-450E-BA32-F6629F8E663E}" dt="2023-04-18T12:19:58.611" v="5548" actId="478"/>
          <ac:picMkLst>
            <pc:docMk/>
            <pc:sldMk cId="1850920454" sldId="267"/>
            <ac:picMk id="7" creationId="{049BC40A-C83D-8FEF-A172-6065DDEE385F}"/>
          </ac:picMkLst>
        </pc:picChg>
        <pc:picChg chg="del">
          <ac:chgData name="Franziska Händschel" userId="e2149472-3187-4d00-b16a-a19eff6fc04a" providerId="ADAL" clId="{00E1ABCE-73A9-450E-BA32-F6629F8E663E}" dt="2023-04-18T11:40:57.470" v="3277" actId="478"/>
          <ac:picMkLst>
            <pc:docMk/>
            <pc:sldMk cId="1850920454" sldId="267"/>
            <ac:picMk id="14" creationId="{73CB1681-BFE0-C566-D5B1-0DD7046B11C6}"/>
          </ac:picMkLst>
        </pc:picChg>
        <pc:picChg chg="del">
          <ac:chgData name="Franziska Händschel" userId="e2149472-3187-4d00-b16a-a19eff6fc04a" providerId="ADAL" clId="{00E1ABCE-73A9-450E-BA32-F6629F8E663E}" dt="2023-04-18T12:19:45.362" v="5546" actId="478"/>
          <ac:picMkLst>
            <pc:docMk/>
            <pc:sldMk cId="1850920454" sldId="267"/>
            <ac:picMk id="16" creationId="{49E75A31-0641-2DC7-642C-E9AAF927D0DD}"/>
          </ac:picMkLst>
        </pc:picChg>
        <pc:picChg chg="del">
          <ac:chgData name="Franziska Händschel" userId="e2149472-3187-4d00-b16a-a19eff6fc04a" providerId="ADAL" clId="{00E1ABCE-73A9-450E-BA32-F6629F8E663E}" dt="2023-04-18T11:40:57.470" v="3277" actId="478"/>
          <ac:picMkLst>
            <pc:docMk/>
            <pc:sldMk cId="1850920454" sldId="267"/>
            <ac:picMk id="17" creationId="{DCCB8C40-0A61-CDB4-5FC1-BBC10B071020}"/>
          </ac:picMkLst>
        </pc:picChg>
        <pc:picChg chg="del">
          <ac:chgData name="Franziska Händschel" userId="e2149472-3187-4d00-b16a-a19eff6fc04a" providerId="ADAL" clId="{00E1ABCE-73A9-450E-BA32-F6629F8E663E}" dt="2023-04-18T11:40:57.470" v="3277" actId="478"/>
          <ac:picMkLst>
            <pc:docMk/>
            <pc:sldMk cId="1850920454" sldId="267"/>
            <ac:picMk id="19" creationId="{7A649790-6FEC-9F9A-29BE-5BD6380C012F}"/>
          </ac:picMkLst>
        </pc:picChg>
        <pc:picChg chg="del">
          <ac:chgData name="Franziska Händschel" userId="e2149472-3187-4d00-b16a-a19eff6fc04a" providerId="ADAL" clId="{00E1ABCE-73A9-450E-BA32-F6629F8E663E}" dt="2023-04-18T11:40:57.470" v="3277" actId="478"/>
          <ac:picMkLst>
            <pc:docMk/>
            <pc:sldMk cId="1850920454" sldId="267"/>
            <ac:picMk id="21" creationId="{65E0A0FD-17D3-A3D3-3A1A-B62C2FF96476}"/>
          </ac:picMkLst>
        </pc:picChg>
        <pc:picChg chg="del">
          <ac:chgData name="Franziska Händschel" userId="e2149472-3187-4d00-b16a-a19eff6fc04a" providerId="ADAL" clId="{00E1ABCE-73A9-450E-BA32-F6629F8E663E}" dt="2023-04-18T11:40:57.470" v="3277" actId="478"/>
          <ac:picMkLst>
            <pc:docMk/>
            <pc:sldMk cId="1850920454" sldId="267"/>
            <ac:picMk id="23" creationId="{EE76F8D6-BE2F-F640-55F9-F8B837137F2D}"/>
          </ac:picMkLst>
        </pc:picChg>
        <pc:picChg chg="add del mod">
          <ac:chgData name="Franziska Händschel" userId="e2149472-3187-4d00-b16a-a19eff6fc04a" providerId="ADAL" clId="{00E1ABCE-73A9-450E-BA32-F6629F8E663E}" dt="2023-04-18T12:13:27.568" v="5454" actId="478"/>
          <ac:picMkLst>
            <pc:docMk/>
            <pc:sldMk cId="1850920454" sldId="267"/>
            <ac:picMk id="24" creationId="{33DBE559-597E-7274-2B26-21EC19825BB4}"/>
          </ac:picMkLst>
        </pc:picChg>
        <pc:picChg chg="add del mod">
          <ac:chgData name="Franziska Händschel" userId="e2149472-3187-4d00-b16a-a19eff6fc04a" providerId="ADAL" clId="{00E1ABCE-73A9-450E-BA32-F6629F8E663E}" dt="2023-04-18T12:42:29.234" v="8013" actId="478"/>
          <ac:picMkLst>
            <pc:docMk/>
            <pc:sldMk cId="1850920454" sldId="267"/>
            <ac:picMk id="25" creationId="{DD4FC8C6-E82F-3A71-AE9C-AC47D82B1BD5}"/>
          </ac:picMkLst>
        </pc:picChg>
        <pc:picChg chg="del">
          <ac:chgData name="Franziska Händschel" userId="e2149472-3187-4d00-b16a-a19eff6fc04a" providerId="ADAL" clId="{00E1ABCE-73A9-450E-BA32-F6629F8E663E}" dt="2023-04-18T12:19:45.362" v="5546" actId="478"/>
          <ac:picMkLst>
            <pc:docMk/>
            <pc:sldMk cId="1850920454" sldId="267"/>
            <ac:picMk id="57" creationId="{9A6EF7F9-AA01-A494-0D4E-52C4EE431977}"/>
          </ac:picMkLst>
        </pc:picChg>
        <pc:picChg chg="del">
          <ac:chgData name="Franziska Händschel" userId="e2149472-3187-4d00-b16a-a19eff6fc04a" providerId="ADAL" clId="{00E1ABCE-73A9-450E-BA32-F6629F8E663E}" dt="2023-04-18T12:19:45.362" v="5546" actId="478"/>
          <ac:picMkLst>
            <pc:docMk/>
            <pc:sldMk cId="1850920454" sldId="267"/>
            <ac:picMk id="58" creationId="{F824F312-268A-5794-958B-F8ECD4DE069D}"/>
          </ac:picMkLst>
        </pc:picChg>
        <pc:picChg chg="del">
          <ac:chgData name="Franziska Händschel" userId="e2149472-3187-4d00-b16a-a19eff6fc04a" providerId="ADAL" clId="{00E1ABCE-73A9-450E-BA32-F6629F8E663E}" dt="2023-04-18T12:19:45.362" v="5546" actId="478"/>
          <ac:picMkLst>
            <pc:docMk/>
            <pc:sldMk cId="1850920454" sldId="267"/>
            <ac:picMk id="59" creationId="{72FB8BB7-73AE-D0BF-B474-621BEBC90991}"/>
          </ac:picMkLst>
        </pc:picChg>
      </pc:sldChg>
      <pc:sldChg chg="modSp add del mod">
        <pc:chgData name="Franziska Händschel" userId="e2149472-3187-4d00-b16a-a19eff6fc04a" providerId="ADAL" clId="{00E1ABCE-73A9-450E-BA32-F6629F8E663E}" dt="2023-04-17T15:00:44.720" v="3275" actId="47"/>
        <pc:sldMkLst>
          <pc:docMk/>
          <pc:sldMk cId="3689329383" sldId="267"/>
        </pc:sldMkLst>
        <pc:spChg chg="mod">
          <ac:chgData name="Franziska Händschel" userId="e2149472-3187-4d00-b16a-a19eff6fc04a" providerId="ADAL" clId="{00E1ABCE-73A9-450E-BA32-F6629F8E663E}" dt="2023-04-17T15:00:26.679" v="3274" actId="3064"/>
          <ac:spMkLst>
            <pc:docMk/>
            <pc:sldMk cId="3689329383" sldId="267"/>
            <ac:spMk id="11" creationId="{62A5D881-A31B-3247-82AA-FB4546836E4E}"/>
          </ac:spMkLst>
        </pc:spChg>
      </pc:sldChg>
      <pc:sldChg chg="addSp delSp modSp add mod ord modClrScheme chgLayout">
        <pc:chgData name="Franziska Händschel" userId="e2149472-3187-4d00-b16a-a19eff6fc04a" providerId="ADAL" clId="{00E1ABCE-73A9-450E-BA32-F6629F8E663E}" dt="2023-05-16T11:31:53.926" v="29328" actId="20577"/>
        <pc:sldMkLst>
          <pc:docMk/>
          <pc:sldMk cId="1137702931" sldId="268"/>
        </pc:sldMkLst>
        <pc:spChg chg="del mod">
          <ac:chgData name="Franziska Händschel" userId="e2149472-3187-4d00-b16a-a19eff6fc04a" providerId="ADAL" clId="{00E1ABCE-73A9-450E-BA32-F6629F8E663E}" dt="2023-04-18T12:44:36.987" v="8055" actId="478"/>
          <ac:spMkLst>
            <pc:docMk/>
            <pc:sldMk cId="1137702931" sldId="268"/>
            <ac:spMk id="2" creationId="{16139475-EEBF-ACF1-E5BA-3F45A77DB1BF}"/>
          </ac:spMkLst>
        </pc:spChg>
        <pc:spChg chg="mod">
          <ac:chgData name="Franziska Händschel" userId="e2149472-3187-4d00-b16a-a19eff6fc04a" providerId="ADAL" clId="{00E1ABCE-73A9-450E-BA32-F6629F8E663E}" dt="2023-04-19T15:04:58.270" v="10237" actId="34135"/>
          <ac:spMkLst>
            <pc:docMk/>
            <pc:sldMk cId="1137702931" sldId="268"/>
            <ac:spMk id="3" creationId="{184FA0CE-798F-012A-E851-336A496974D3}"/>
          </ac:spMkLst>
        </pc:spChg>
        <pc:spChg chg="add mod">
          <ac:chgData name="Franziska Händschel" userId="e2149472-3187-4d00-b16a-a19eff6fc04a" providerId="ADAL" clId="{00E1ABCE-73A9-450E-BA32-F6629F8E663E}" dt="2023-04-19T15:04:58.270" v="10237" actId="34135"/>
          <ac:spMkLst>
            <pc:docMk/>
            <pc:sldMk cId="1137702931" sldId="268"/>
            <ac:spMk id="4" creationId="{FFD83034-CE99-7543-BE77-A1858F533C88}"/>
          </ac:spMkLst>
        </pc:spChg>
        <pc:spChg chg="mod">
          <ac:chgData name="Franziska Händschel" userId="e2149472-3187-4d00-b16a-a19eff6fc04a" providerId="ADAL" clId="{00E1ABCE-73A9-450E-BA32-F6629F8E663E}" dt="2023-04-19T15:04:58.270" v="10237" actId="34135"/>
          <ac:spMkLst>
            <pc:docMk/>
            <pc:sldMk cId="1137702931" sldId="268"/>
            <ac:spMk id="8" creationId="{16A0F976-B4F1-3F91-B8C4-A9359CD1B971}"/>
          </ac:spMkLst>
        </pc:spChg>
        <pc:spChg chg="mod">
          <ac:chgData name="Franziska Händschel" userId="e2149472-3187-4d00-b16a-a19eff6fc04a" providerId="ADAL" clId="{00E1ABCE-73A9-450E-BA32-F6629F8E663E}" dt="2023-04-19T15:04:58.270" v="10237" actId="34135"/>
          <ac:spMkLst>
            <pc:docMk/>
            <pc:sldMk cId="1137702931" sldId="268"/>
            <ac:spMk id="9" creationId="{34B64265-221E-D92C-8EB8-E567A3330457}"/>
          </ac:spMkLst>
        </pc:spChg>
        <pc:spChg chg="del">
          <ac:chgData name="Franziska Händschel" userId="e2149472-3187-4d00-b16a-a19eff6fc04a" providerId="ADAL" clId="{00E1ABCE-73A9-450E-BA32-F6629F8E663E}" dt="2023-04-18T12:26:26.655" v="6296" actId="478"/>
          <ac:spMkLst>
            <pc:docMk/>
            <pc:sldMk cId="1137702931" sldId="268"/>
            <ac:spMk id="10" creationId="{CB9CA418-A87F-3278-9786-EAC79447B15B}"/>
          </ac:spMkLst>
        </pc:spChg>
        <pc:spChg chg="mod">
          <ac:chgData name="Franziska Händschel" userId="e2149472-3187-4d00-b16a-a19eff6fc04a" providerId="ADAL" clId="{00E1ABCE-73A9-450E-BA32-F6629F8E663E}" dt="2023-04-19T15:04:58.270" v="10237" actId="34135"/>
          <ac:spMkLst>
            <pc:docMk/>
            <pc:sldMk cId="1137702931" sldId="268"/>
            <ac:spMk id="11" creationId="{EFC08114-B75B-BB2F-B96F-84B8C35A1943}"/>
          </ac:spMkLst>
        </pc:spChg>
        <pc:spChg chg="mod">
          <ac:chgData name="Franziska Händschel" userId="e2149472-3187-4d00-b16a-a19eff6fc04a" providerId="ADAL" clId="{00E1ABCE-73A9-450E-BA32-F6629F8E663E}" dt="2023-04-19T15:04:58.270" v="10237" actId="34135"/>
          <ac:spMkLst>
            <pc:docMk/>
            <pc:sldMk cId="1137702931" sldId="268"/>
            <ac:spMk id="12" creationId="{FA56FBD3-51A5-9D53-CCF6-9AAC853901C4}"/>
          </ac:spMkLst>
        </pc:spChg>
        <pc:spChg chg="del">
          <ac:chgData name="Franziska Händschel" userId="e2149472-3187-4d00-b16a-a19eff6fc04a" providerId="ADAL" clId="{00E1ABCE-73A9-450E-BA32-F6629F8E663E}" dt="2023-04-18T12:44:33.598" v="8054" actId="478"/>
          <ac:spMkLst>
            <pc:docMk/>
            <pc:sldMk cId="1137702931" sldId="268"/>
            <ac:spMk id="13" creationId="{F9CDF976-5A71-79E5-69CF-2ABAAF7AC972}"/>
          </ac:spMkLst>
        </pc:spChg>
        <pc:spChg chg="mod">
          <ac:chgData name="Franziska Händschel" userId="e2149472-3187-4d00-b16a-a19eff6fc04a" providerId="ADAL" clId="{00E1ABCE-73A9-450E-BA32-F6629F8E663E}" dt="2023-05-16T11:31:53.926" v="29328" actId="20577"/>
          <ac:spMkLst>
            <pc:docMk/>
            <pc:sldMk cId="1137702931" sldId="268"/>
            <ac:spMk id="15" creationId="{113C4F31-2ACE-AA27-C7FE-68400F5CDADA}"/>
          </ac:spMkLst>
        </pc:spChg>
        <pc:spChg chg="mod">
          <ac:chgData name="Franziska Händschel" userId="e2149472-3187-4d00-b16a-a19eff6fc04a" providerId="ADAL" clId="{00E1ABCE-73A9-450E-BA32-F6629F8E663E}" dt="2023-04-20T09:40:40.814" v="25311" actId="20577"/>
          <ac:spMkLst>
            <pc:docMk/>
            <pc:sldMk cId="1137702931" sldId="268"/>
            <ac:spMk id="18" creationId="{3F242696-E886-62FE-546B-4832932AB602}"/>
          </ac:spMkLst>
        </pc:spChg>
        <pc:spChg chg="mod">
          <ac:chgData name="Franziska Händschel" userId="e2149472-3187-4d00-b16a-a19eff6fc04a" providerId="ADAL" clId="{00E1ABCE-73A9-450E-BA32-F6629F8E663E}" dt="2023-04-19T15:04:58.270" v="10237" actId="34135"/>
          <ac:spMkLst>
            <pc:docMk/>
            <pc:sldMk cId="1137702931" sldId="268"/>
            <ac:spMk id="20" creationId="{0C4C62DC-48B2-68DC-B616-DD6D5A99CE79}"/>
          </ac:spMkLst>
        </pc:spChg>
        <pc:picChg chg="add del mod">
          <ac:chgData name="Franziska Händschel" userId="e2149472-3187-4d00-b16a-a19eff6fc04a" providerId="ADAL" clId="{00E1ABCE-73A9-450E-BA32-F6629F8E663E}" dt="2023-04-18T12:42:34.093" v="8014" actId="478"/>
          <ac:picMkLst>
            <pc:docMk/>
            <pc:sldMk cId="1137702931" sldId="268"/>
            <ac:picMk id="5" creationId="{CFB69BBE-E468-EA22-30D6-392C52C0C755}"/>
          </ac:picMkLst>
        </pc:picChg>
      </pc:sldChg>
      <pc:sldChg chg="addSp delSp modSp add mod modClrScheme chgLayout">
        <pc:chgData name="Franziska Händschel" userId="e2149472-3187-4d00-b16a-a19eff6fc04a" providerId="ADAL" clId="{00E1ABCE-73A9-450E-BA32-F6629F8E663E}" dt="2023-04-20T09:41:57.493" v="25416" actId="34135"/>
        <pc:sldMkLst>
          <pc:docMk/>
          <pc:sldMk cId="1223065625" sldId="269"/>
        </pc:sldMkLst>
        <pc:spChg chg="mod">
          <ac:chgData name="Franziska Händschel" userId="e2149472-3187-4d00-b16a-a19eff6fc04a" providerId="ADAL" clId="{00E1ABCE-73A9-450E-BA32-F6629F8E663E}" dt="2023-04-20T09:41:57.493" v="25416" actId="34135"/>
          <ac:spMkLst>
            <pc:docMk/>
            <pc:sldMk cId="1223065625" sldId="269"/>
            <ac:spMk id="3" creationId="{184FA0CE-798F-012A-E851-336A496974D3}"/>
          </ac:spMkLst>
        </pc:spChg>
        <pc:spChg chg="mod">
          <ac:chgData name="Franziska Händschel" userId="e2149472-3187-4d00-b16a-a19eff6fc04a" providerId="ADAL" clId="{00E1ABCE-73A9-450E-BA32-F6629F8E663E}" dt="2023-04-20T09:41:57.493" v="25416" actId="34135"/>
          <ac:spMkLst>
            <pc:docMk/>
            <pc:sldMk cId="1223065625" sldId="269"/>
            <ac:spMk id="8" creationId="{16A0F976-B4F1-3F91-B8C4-A9359CD1B971}"/>
          </ac:spMkLst>
        </pc:spChg>
        <pc:spChg chg="mod">
          <ac:chgData name="Franziska Händschel" userId="e2149472-3187-4d00-b16a-a19eff6fc04a" providerId="ADAL" clId="{00E1ABCE-73A9-450E-BA32-F6629F8E663E}" dt="2023-04-20T09:41:57.493" v="25416" actId="34135"/>
          <ac:spMkLst>
            <pc:docMk/>
            <pc:sldMk cId="1223065625" sldId="269"/>
            <ac:spMk id="9" creationId="{34B64265-221E-D92C-8EB8-E567A3330457}"/>
          </ac:spMkLst>
        </pc:spChg>
        <pc:spChg chg="mod">
          <ac:chgData name="Franziska Händschel" userId="e2149472-3187-4d00-b16a-a19eff6fc04a" providerId="ADAL" clId="{00E1ABCE-73A9-450E-BA32-F6629F8E663E}" dt="2023-04-20T09:41:57.493" v="25416" actId="34135"/>
          <ac:spMkLst>
            <pc:docMk/>
            <pc:sldMk cId="1223065625" sldId="269"/>
            <ac:spMk id="10" creationId="{CB9CA418-A87F-3278-9786-EAC79447B15B}"/>
          </ac:spMkLst>
        </pc:spChg>
        <pc:spChg chg="add del">
          <ac:chgData name="Franziska Händschel" userId="e2149472-3187-4d00-b16a-a19eff6fc04a" providerId="ADAL" clId="{00E1ABCE-73A9-450E-BA32-F6629F8E663E}" dt="2023-04-19T14:57:24.390" v="8652" actId="478"/>
          <ac:spMkLst>
            <pc:docMk/>
            <pc:sldMk cId="1223065625" sldId="269"/>
            <ac:spMk id="11" creationId="{EFC08114-B75B-BB2F-B96F-84B8C35A1943}"/>
          </ac:spMkLst>
        </pc:spChg>
        <pc:spChg chg="add del">
          <ac:chgData name="Franziska Händschel" userId="e2149472-3187-4d00-b16a-a19eff6fc04a" providerId="ADAL" clId="{00E1ABCE-73A9-450E-BA32-F6629F8E663E}" dt="2023-04-19T14:57:24.390" v="8652" actId="478"/>
          <ac:spMkLst>
            <pc:docMk/>
            <pc:sldMk cId="1223065625" sldId="269"/>
            <ac:spMk id="12" creationId="{FA56FBD3-51A5-9D53-CCF6-9AAC853901C4}"/>
          </ac:spMkLst>
        </pc:spChg>
        <pc:spChg chg="mod">
          <ac:chgData name="Franziska Händschel" userId="e2149472-3187-4d00-b16a-a19eff6fc04a" providerId="ADAL" clId="{00E1ABCE-73A9-450E-BA32-F6629F8E663E}" dt="2023-04-20T09:41:57.493" v="25416" actId="34135"/>
          <ac:spMkLst>
            <pc:docMk/>
            <pc:sldMk cId="1223065625" sldId="269"/>
            <ac:spMk id="15" creationId="{113C4F31-2ACE-AA27-C7FE-68400F5CDADA}"/>
          </ac:spMkLst>
        </pc:spChg>
        <pc:spChg chg="mod">
          <ac:chgData name="Franziska Händschel" userId="e2149472-3187-4d00-b16a-a19eff6fc04a" providerId="ADAL" clId="{00E1ABCE-73A9-450E-BA32-F6629F8E663E}" dt="2023-04-20T09:41:57.493" v="25416" actId="34135"/>
          <ac:spMkLst>
            <pc:docMk/>
            <pc:sldMk cId="1223065625" sldId="269"/>
            <ac:spMk id="18" creationId="{3F242696-E886-62FE-546B-4832932AB602}"/>
          </ac:spMkLst>
        </pc:spChg>
        <pc:spChg chg="mod">
          <ac:chgData name="Franziska Händschel" userId="e2149472-3187-4d00-b16a-a19eff6fc04a" providerId="ADAL" clId="{00E1ABCE-73A9-450E-BA32-F6629F8E663E}" dt="2023-04-20T09:41:57.493" v="25416" actId="34135"/>
          <ac:spMkLst>
            <pc:docMk/>
            <pc:sldMk cId="1223065625" sldId="269"/>
            <ac:spMk id="20" creationId="{0C4C62DC-48B2-68DC-B616-DD6D5A99CE79}"/>
          </ac:spMkLst>
        </pc:spChg>
      </pc:sldChg>
      <pc:sldChg chg="modSp add del mod ord">
        <pc:chgData name="Franziska Händschel" userId="e2149472-3187-4d00-b16a-a19eff6fc04a" providerId="ADAL" clId="{00E1ABCE-73A9-450E-BA32-F6629F8E663E}" dt="2023-04-18T13:21:26.385" v="8135" actId="2696"/>
        <pc:sldMkLst>
          <pc:docMk/>
          <pc:sldMk cId="2326518774" sldId="269"/>
        </pc:sldMkLst>
        <pc:spChg chg="mod">
          <ac:chgData name="Franziska Händschel" userId="e2149472-3187-4d00-b16a-a19eff6fc04a" providerId="ADAL" clId="{00E1ABCE-73A9-450E-BA32-F6629F8E663E}" dt="2023-04-18T13:21:00.632" v="8102" actId="5793"/>
          <ac:spMkLst>
            <pc:docMk/>
            <pc:sldMk cId="2326518774" sldId="269"/>
            <ac:spMk id="3" creationId="{184FA0CE-798F-012A-E851-336A496974D3}"/>
          </ac:spMkLst>
        </pc:spChg>
        <pc:spChg chg="mod">
          <ac:chgData name="Franziska Händschel" userId="e2149472-3187-4d00-b16a-a19eff6fc04a" providerId="ADAL" clId="{00E1ABCE-73A9-450E-BA32-F6629F8E663E}" dt="2023-04-18T13:21:02.924" v="8106" actId="5793"/>
          <ac:spMkLst>
            <pc:docMk/>
            <pc:sldMk cId="2326518774" sldId="269"/>
            <ac:spMk id="8" creationId="{16A0F976-B4F1-3F91-B8C4-A9359CD1B971}"/>
          </ac:spMkLst>
        </pc:spChg>
        <pc:spChg chg="mod">
          <ac:chgData name="Franziska Händschel" userId="e2149472-3187-4d00-b16a-a19eff6fc04a" providerId="ADAL" clId="{00E1ABCE-73A9-450E-BA32-F6629F8E663E}" dt="2023-04-18T13:21:05.143" v="8110" actId="5793"/>
          <ac:spMkLst>
            <pc:docMk/>
            <pc:sldMk cId="2326518774" sldId="269"/>
            <ac:spMk id="9" creationId="{34B64265-221E-D92C-8EB8-E567A3330457}"/>
          </ac:spMkLst>
        </pc:spChg>
        <pc:spChg chg="mod">
          <ac:chgData name="Franziska Händschel" userId="e2149472-3187-4d00-b16a-a19eff6fc04a" providerId="ADAL" clId="{00E1ABCE-73A9-450E-BA32-F6629F8E663E}" dt="2023-04-18T13:21:07.284" v="8114" actId="5793"/>
          <ac:spMkLst>
            <pc:docMk/>
            <pc:sldMk cId="2326518774" sldId="269"/>
            <ac:spMk id="10" creationId="{CB9CA418-A87F-3278-9786-EAC79447B15B}"/>
          </ac:spMkLst>
        </pc:spChg>
        <pc:spChg chg="mod">
          <ac:chgData name="Franziska Händschel" userId="e2149472-3187-4d00-b16a-a19eff6fc04a" providerId="ADAL" clId="{00E1ABCE-73A9-450E-BA32-F6629F8E663E}" dt="2023-04-18T13:21:09.367" v="8118" actId="5793"/>
          <ac:spMkLst>
            <pc:docMk/>
            <pc:sldMk cId="2326518774" sldId="269"/>
            <ac:spMk id="11" creationId="{EFC08114-B75B-BB2F-B96F-84B8C35A1943}"/>
          </ac:spMkLst>
        </pc:spChg>
        <pc:spChg chg="mod">
          <ac:chgData name="Franziska Händschel" userId="e2149472-3187-4d00-b16a-a19eff6fc04a" providerId="ADAL" clId="{00E1ABCE-73A9-450E-BA32-F6629F8E663E}" dt="2023-04-18T13:21:11.641" v="8122" actId="5793"/>
          <ac:spMkLst>
            <pc:docMk/>
            <pc:sldMk cId="2326518774" sldId="269"/>
            <ac:spMk id="12" creationId="{FA56FBD3-51A5-9D53-CCF6-9AAC853901C4}"/>
          </ac:spMkLst>
        </pc:spChg>
        <pc:spChg chg="mod">
          <ac:chgData name="Franziska Händschel" userId="e2149472-3187-4d00-b16a-a19eff6fc04a" providerId="ADAL" clId="{00E1ABCE-73A9-450E-BA32-F6629F8E663E}" dt="2023-04-18T13:21:14.342" v="8126" actId="5793"/>
          <ac:spMkLst>
            <pc:docMk/>
            <pc:sldMk cId="2326518774" sldId="269"/>
            <ac:spMk id="15" creationId="{113C4F31-2ACE-AA27-C7FE-68400F5CDADA}"/>
          </ac:spMkLst>
        </pc:spChg>
        <pc:spChg chg="mod">
          <ac:chgData name="Franziska Händschel" userId="e2149472-3187-4d00-b16a-a19eff6fc04a" providerId="ADAL" clId="{00E1ABCE-73A9-450E-BA32-F6629F8E663E}" dt="2023-04-18T13:21:16.297" v="8130" actId="5793"/>
          <ac:spMkLst>
            <pc:docMk/>
            <pc:sldMk cId="2326518774" sldId="269"/>
            <ac:spMk id="18" creationId="{3F242696-E886-62FE-546B-4832932AB602}"/>
          </ac:spMkLst>
        </pc:spChg>
        <pc:spChg chg="mod">
          <ac:chgData name="Franziska Händschel" userId="e2149472-3187-4d00-b16a-a19eff6fc04a" providerId="ADAL" clId="{00E1ABCE-73A9-450E-BA32-F6629F8E663E}" dt="2023-04-18T13:21:18.421" v="8134" actId="5793"/>
          <ac:spMkLst>
            <pc:docMk/>
            <pc:sldMk cId="2326518774" sldId="269"/>
            <ac:spMk id="20" creationId="{0C4C62DC-48B2-68DC-B616-DD6D5A99CE79}"/>
          </ac:spMkLst>
        </pc:spChg>
      </pc:sldChg>
      <pc:sldChg chg="addSp delSp modSp add mod modClrScheme chgLayout">
        <pc:chgData name="Franziska Händschel" userId="e2149472-3187-4d00-b16a-a19eff6fc04a" providerId="ADAL" clId="{00E1ABCE-73A9-450E-BA32-F6629F8E663E}" dt="2023-04-20T09:46:15.275" v="26068" actId="20577"/>
        <pc:sldMkLst>
          <pc:docMk/>
          <pc:sldMk cId="1251757704" sldId="270"/>
        </pc:sldMkLst>
        <pc:spChg chg="add mod">
          <ac:chgData name="Franziska Händschel" userId="e2149472-3187-4d00-b16a-a19eff6fc04a" providerId="ADAL" clId="{00E1ABCE-73A9-450E-BA32-F6629F8E663E}" dt="2023-04-19T15:27:30.363" v="13552" actId="34135"/>
          <ac:spMkLst>
            <pc:docMk/>
            <pc:sldMk cId="1251757704" sldId="270"/>
            <ac:spMk id="2" creationId="{E14CB695-29A6-AE30-814F-D63DB4B5B1EE}"/>
          </ac:spMkLst>
        </pc:spChg>
        <pc:spChg chg="mod">
          <ac:chgData name="Franziska Händschel" userId="e2149472-3187-4d00-b16a-a19eff6fc04a" providerId="ADAL" clId="{00E1ABCE-73A9-450E-BA32-F6629F8E663E}" dt="2023-04-19T15:27:30.363" v="13552" actId="34135"/>
          <ac:spMkLst>
            <pc:docMk/>
            <pc:sldMk cId="1251757704" sldId="270"/>
            <ac:spMk id="3" creationId="{184FA0CE-798F-012A-E851-336A496974D3}"/>
          </ac:spMkLst>
        </pc:spChg>
        <pc:spChg chg="mod">
          <ac:chgData name="Franziska Händschel" userId="e2149472-3187-4d00-b16a-a19eff6fc04a" providerId="ADAL" clId="{00E1ABCE-73A9-450E-BA32-F6629F8E663E}" dt="2023-04-20T09:46:15.275" v="26068" actId="20577"/>
          <ac:spMkLst>
            <pc:docMk/>
            <pc:sldMk cId="1251757704" sldId="270"/>
            <ac:spMk id="8" creationId="{16A0F976-B4F1-3F91-B8C4-A9359CD1B971}"/>
          </ac:spMkLst>
        </pc:spChg>
        <pc:spChg chg="del mod">
          <ac:chgData name="Franziska Händschel" userId="e2149472-3187-4d00-b16a-a19eff6fc04a" providerId="ADAL" clId="{00E1ABCE-73A9-450E-BA32-F6629F8E663E}" dt="2023-04-19T15:18:59.248" v="11956" actId="478"/>
          <ac:spMkLst>
            <pc:docMk/>
            <pc:sldMk cId="1251757704" sldId="270"/>
            <ac:spMk id="9" creationId="{34B64265-221E-D92C-8EB8-E567A3330457}"/>
          </ac:spMkLst>
        </pc:spChg>
        <pc:spChg chg="mod">
          <ac:chgData name="Franziska Händschel" userId="e2149472-3187-4d00-b16a-a19eff6fc04a" providerId="ADAL" clId="{00E1ABCE-73A9-450E-BA32-F6629F8E663E}" dt="2023-04-19T15:27:30.363" v="13552" actId="34135"/>
          <ac:spMkLst>
            <pc:docMk/>
            <pc:sldMk cId="1251757704" sldId="270"/>
            <ac:spMk id="10" creationId="{CB9CA418-A87F-3278-9786-EAC79447B15B}"/>
          </ac:spMkLst>
        </pc:spChg>
        <pc:spChg chg="mod">
          <ac:chgData name="Franziska Händschel" userId="e2149472-3187-4d00-b16a-a19eff6fc04a" providerId="ADAL" clId="{00E1ABCE-73A9-450E-BA32-F6629F8E663E}" dt="2023-04-19T15:27:30.363" v="13552" actId="34135"/>
          <ac:spMkLst>
            <pc:docMk/>
            <pc:sldMk cId="1251757704" sldId="270"/>
            <ac:spMk id="11" creationId="{EFC08114-B75B-BB2F-B96F-84B8C35A1943}"/>
          </ac:spMkLst>
        </pc:spChg>
        <pc:spChg chg="mod">
          <ac:chgData name="Franziska Händschel" userId="e2149472-3187-4d00-b16a-a19eff6fc04a" providerId="ADAL" clId="{00E1ABCE-73A9-450E-BA32-F6629F8E663E}" dt="2023-04-19T15:27:30.363" v="13552" actId="34135"/>
          <ac:spMkLst>
            <pc:docMk/>
            <pc:sldMk cId="1251757704" sldId="270"/>
            <ac:spMk id="12" creationId="{FA56FBD3-51A5-9D53-CCF6-9AAC853901C4}"/>
          </ac:spMkLst>
        </pc:spChg>
        <pc:spChg chg="mod">
          <ac:chgData name="Franziska Händschel" userId="e2149472-3187-4d00-b16a-a19eff6fc04a" providerId="ADAL" clId="{00E1ABCE-73A9-450E-BA32-F6629F8E663E}" dt="2023-04-20T09:45:07.526" v="25776" actId="20577"/>
          <ac:spMkLst>
            <pc:docMk/>
            <pc:sldMk cId="1251757704" sldId="270"/>
            <ac:spMk id="15" creationId="{113C4F31-2ACE-AA27-C7FE-68400F5CDADA}"/>
          </ac:spMkLst>
        </pc:spChg>
        <pc:spChg chg="mod">
          <ac:chgData name="Franziska Händschel" userId="e2149472-3187-4d00-b16a-a19eff6fc04a" providerId="ADAL" clId="{00E1ABCE-73A9-450E-BA32-F6629F8E663E}" dt="2023-04-19T15:27:30.363" v="13552" actId="34135"/>
          <ac:spMkLst>
            <pc:docMk/>
            <pc:sldMk cId="1251757704" sldId="270"/>
            <ac:spMk id="18" creationId="{3F242696-E886-62FE-546B-4832932AB602}"/>
          </ac:spMkLst>
        </pc:spChg>
        <pc:spChg chg="mod">
          <ac:chgData name="Franziska Händschel" userId="e2149472-3187-4d00-b16a-a19eff6fc04a" providerId="ADAL" clId="{00E1ABCE-73A9-450E-BA32-F6629F8E663E}" dt="2023-04-19T15:27:30.363" v="13552" actId="34135"/>
          <ac:spMkLst>
            <pc:docMk/>
            <pc:sldMk cId="1251757704" sldId="270"/>
            <ac:spMk id="20" creationId="{0C4C62DC-48B2-68DC-B616-DD6D5A99CE79}"/>
          </ac:spMkLst>
        </pc:spChg>
      </pc:sldChg>
      <pc:sldChg chg="delSp modSp add mod modClrScheme chgLayout">
        <pc:chgData name="Franziska Händschel" userId="e2149472-3187-4d00-b16a-a19eff6fc04a" providerId="ADAL" clId="{00E1ABCE-73A9-450E-BA32-F6629F8E663E}" dt="2023-04-20T10:12:02.842" v="29109" actId="207"/>
        <pc:sldMkLst>
          <pc:docMk/>
          <pc:sldMk cId="476774793" sldId="271"/>
        </pc:sldMkLst>
        <pc:spChg chg="mod">
          <ac:chgData name="Franziska Händschel" userId="e2149472-3187-4d00-b16a-a19eff6fc04a" providerId="ADAL" clId="{00E1ABCE-73A9-450E-BA32-F6629F8E663E}" dt="2023-04-19T15:52:44.237" v="15561" actId="34135"/>
          <ac:spMkLst>
            <pc:docMk/>
            <pc:sldMk cId="476774793" sldId="271"/>
            <ac:spMk id="3" creationId="{184FA0CE-798F-012A-E851-336A496974D3}"/>
          </ac:spMkLst>
        </pc:spChg>
        <pc:spChg chg="mod">
          <ac:chgData name="Franziska Händschel" userId="e2149472-3187-4d00-b16a-a19eff6fc04a" providerId="ADAL" clId="{00E1ABCE-73A9-450E-BA32-F6629F8E663E}" dt="2023-04-19T15:52:44.237" v="15561" actId="34135"/>
          <ac:spMkLst>
            <pc:docMk/>
            <pc:sldMk cId="476774793" sldId="271"/>
            <ac:spMk id="8" creationId="{16A0F976-B4F1-3F91-B8C4-A9359CD1B971}"/>
          </ac:spMkLst>
        </pc:spChg>
        <pc:spChg chg="mod">
          <ac:chgData name="Franziska Händschel" userId="e2149472-3187-4d00-b16a-a19eff6fc04a" providerId="ADAL" clId="{00E1ABCE-73A9-450E-BA32-F6629F8E663E}" dt="2023-04-19T15:52:44.237" v="15561" actId="34135"/>
          <ac:spMkLst>
            <pc:docMk/>
            <pc:sldMk cId="476774793" sldId="271"/>
            <ac:spMk id="9" creationId="{34B64265-221E-D92C-8EB8-E567A3330457}"/>
          </ac:spMkLst>
        </pc:spChg>
        <pc:spChg chg="mod">
          <ac:chgData name="Franziska Händschel" userId="e2149472-3187-4d00-b16a-a19eff6fc04a" providerId="ADAL" clId="{00E1ABCE-73A9-450E-BA32-F6629F8E663E}" dt="2023-04-19T15:52:44.237" v="15561" actId="34135"/>
          <ac:spMkLst>
            <pc:docMk/>
            <pc:sldMk cId="476774793" sldId="271"/>
            <ac:spMk id="10" creationId="{CB9CA418-A87F-3278-9786-EAC79447B15B}"/>
          </ac:spMkLst>
        </pc:spChg>
        <pc:spChg chg="mod">
          <ac:chgData name="Franziska Händschel" userId="e2149472-3187-4d00-b16a-a19eff6fc04a" providerId="ADAL" clId="{00E1ABCE-73A9-450E-BA32-F6629F8E663E}" dt="2023-04-19T15:52:44.237" v="15561" actId="34135"/>
          <ac:spMkLst>
            <pc:docMk/>
            <pc:sldMk cId="476774793" sldId="271"/>
            <ac:spMk id="11" creationId="{EFC08114-B75B-BB2F-B96F-84B8C35A1943}"/>
          </ac:spMkLst>
        </pc:spChg>
        <pc:spChg chg="del">
          <ac:chgData name="Franziska Händschel" userId="e2149472-3187-4d00-b16a-a19eff6fc04a" providerId="ADAL" clId="{00E1ABCE-73A9-450E-BA32-F6629F8E663E}" dt="2023-04-19T15:46:20.200" v="14554" actId="478"/>
          <ac:spMkLst>
            <pc:docMk/>
            <pc:sldMk cId="476774793" sldId="271"/>
            <ac:spMk id="12" creationId="{FA56FBD3-51A5-9D53-CCF6-9AAC853901C4}"/>
          </ac:spMkLst>
        </pc:spChg>
        <pc:spChg chg="mod">
          <ac:chgData name="Franziska Händschel" userId="e2149472-3187-4d00-b16a-a19eff6fc04a" providerId="ADAL" clId="{00E1ABCE-73A9-450E-BA32-F6629F8E663E}" dt="2023-04-20T08:01:21.044" v="17543" actId="20577"/>
          <ac:spMkLst>
            <pc:docMk/>
            <pc:sldMk cId="476774793" sldId="271"/>
            <ac:spMk id="15" creationId="{113C4F31-2ACE-AA27-C7FE-68400F5CDADA}"/>
          </ac:spMkLst>
        </pc:spChg>
        <pc:spChg chg="mod">
          <ac:chgData name="Franziska Händschel" userId="e2149472-3187-4d00-b16a-a19eff6fc04a" providerId="ADAL" clId="{00E1ABCE-73A9-450E-BA32-F6629F8E663E}" dt="2023-04-20T10:12:02.842" v="29109" actId="207"/>
          <ac:spMkLst>
            <pc:docMk/>
            <pc:sldMk cId="476774793" sldId="271"/>
            <ac:spMk id="18" creationId="{3F242696-E886-62FE-546B-4832932AB602}"/>
          </ac:spMkLst>
        </pc:spChg>
        <pc:spChg chg="mod">
          <ac:chgData name="Franziska Händschel" userId="e2149472-3187-4d00-b16a-a19eff6fc04a" providerId="ADAL" clId="{00E1ABCE-73A9-450E-BA32-F6629F8E663E}" dt="2023-04-20T08:02:11.286" v="17554" actId="20577"/>
          <ac:spMkLst>
            <pc:docMk/>
            <pc:sldMk cId="476774793" sldId="271"/>
            <ac:spMk id="20" creationId="{0C4C62DC-48B2-68DC-B616-DD6D5A99CE79}"/>
          </ac:spMkLst>
        </pc:spChg>
      </pc:sldChg>
      <pc:sldChg chg="delSp modSp add mod modClrScheme chgLayout">
        <pc:chgData name="Franziska Händschel" userId="e2149472-3187-4d00-b16a-a19eff6fc04a" providerId="ADAL" clId="{00E1ABCE-73A9-450E-BA32-F6629F8E663E}" dt="2023-05-02T09:16:41.203" v="29114" actId="20577"/>
        <pc:sldMkLst>
          <pc:docMk/>
          <pc:sldMk cId="1385334942" sldId="272"/>
        </pc:sldMkLst>
        <pc:spChg chg="mod">
          <ac:chgData name="Franziska Händschel" userId="e2149472-3187-4d00-b16a-a19eff6fc04a" providerId="ADAL" clId="{00E1ABCE-73A9-450E-BA32-F6629F8E663E}" dt="2023-04-20T08:26:30.934" v="18426" actId="34135"/>
          <ac:spMkLst>
            <pc:docMk/>
            <pc:sldMk cId="1385334942" sldId="272"/>
            <ac:spMk id="3" creationId="{184FA0CE-798F-012A-E851-336A496974D3}"/>
          </ac:spMkLst>
        </pc:spChg>
        <pc:spChg chg="mod">
          <ac:chgData name="Franziska Händschel" userId="e2149472-3187-4d00-b16a-a19eff6fc04a" providerId="ADAL" clId="{00E1ABCE-73A9-450E-BA32-F6629F8E663E}" dt="2023-04-20T08:26:30.934" v="18426" actId="34135"/>
          <ac:spMkLst>
            <pc:docMk/>
            <pc:sldMk cId="1385334942" sldId="272"/>
            <ac:spMk id="8" creationId="{16A0F976-B4F1-3F91-B8C4-A9359CD1B971}"/>
          </ac:spMkLst>
        </pc:spChg>
        <pc:spChg chg="mod">
          <ac:chgData name="Franziska Händschel" userId="e2149472-3187-4d00-b16a-a19eff6fc04a" providerId="ADAL" clId="{00E1ABCE-73A9-450E-BA32-F6629F8E663E}" dt="2023-04-20T08:26:30.934" v="18426" actId="34135"/>
          <ac:spMkLst>
            <pc:docMk/>
            <pc:sldMk cId="1385334942" sldId="272"/>
            <ac:spMk id="9" creationId="{34B64265-221E-D92C-8EB8-E567A3330457}"/>
          </ac:spMkLst>
        </pc:spChg>
        <pc:spChg chg="mod">
          <ac:chgData name="Franziska Händschel" userId="e2149472-3187-4d00-b16a-a19eff6fc04a" providerId="ADAL" clId="{00E1ABCE-73A9-450E-BA32-F6629F8E663E}" dt="2023-04-20T08:26:30.934" v="18426" actId="34135"/>
          <ac:spMkLst>
            <pc:docMk/>
            <pc:sldMk cId="1385334942" sldId="272"/>
            <ac:spMk id="10" creationId="{CB9CA418-A87F-3278-9786-EAC79447B15B}"/>
          </ac:spMkLst>
        </pc:spChg>
        <pc:spChg chg="del">
          <ac:chgData name="Franziska Händschel" userId="e2149472-3187-4d00-b16a-a19eff6fc04a" providerId="ADAL" clId="{00E1ABCE-73A9-450E-BA32-F6629F8E663E}" dt="2023-04-19T16:01:00.034" v="16765" actId="478"/>
          <ac:spMkLst>
            <pc:docMk/>
            <pc:sldMk cId="1385334942" sldId="272"/>
            <ac:spMk id="11" creationId="{EFC08114-B75B-BB2F-B96F-84B8C35A1943}"/>
          </ac:spMkLst>
        </pc:spChg>
        <pc:spChg chg="del">
          <ac:chgData name="Franziska Händschel" userId="e2149472-3187-4d00-b16a-a19eff6fc04a" providerId="ADAL" clId="{00E1ABCE-73A9-450E-BA32-F6629F8E663E}" dt="2023-04-19T16:01:00.034" v="16765" actId="478"/>
          <ac:spMkLst>
            <pc:docMk/>
            <pc:sldMk cId="1385334942" sldId="272"/>
            <ac:spMk id="12" creationId="{FA56FBD3-51A5-9D53-CCF6-9AAC853901C4}"/>
          </ac:spMkLst>
        </pc:spChg>
        <pc:spChg chg="mod">
          <ac:chgData name="Franziska Händschel" userId="e2149472-3187-4d00-b16a-a19eff6fc04a" providerId="ADAL" clId="{00E1ABCE-73A9-450E-BA32-F6629F8E663E}" dt="2023-04-20T09:48:28.601" v="26125" actId="20577"/>
          <ac:spMkLst>
            <pc:docMk/>
            <pc:sldMk cId="1385334942" sldId="272"/>
            <ac:spMk id="15" creationId="{113C4F31-2ACE-AA27-C7FE-68400F5CDADA}"/>
          </ac:spMkLst>
        </pc:spChg>
        <pc:spChg chg="mod">
          <ac:chgData name="Franziska Händschel" userId="e2149472-3187-4d00-b16a-a19eff6fc04a" providerId="ADAL" clId="{00E1ABCE-73A9-450E-BA32-F6629F8E663E}" dt="2023-05-02T09:16:41.203" v="29114" actId="20577"/>
          <ac:spMkLst>
            <pc:docMk/>
            <pc:sldMk cId="1385334942" sldId="272"/>
            <ac:spMk id="18" creationId="{3F242696-E886-62FE-546B-4832932AB602}"/>
          </ac:spMkLst>
        </pc:spChg>
        <pc:spChg chg="mod">
          <ac:chgData name="Franziska Händschel" userId="e2149472-3187-4d00-b16a-a19eff6fc04a" providerId="ADAL" clId="{00E1ABCE-73A9-450E-BA32-F6629F8E663E}" dt="2023-04-20T08:26:30.934" v="18426" actId="34135"/>
          <ac:spMkLst>
            <pc:docMk/>
            <pc:sldMk cId="1385334942" sldId="272"/>
            <ac:spMk id="20" creationId="{0C4C62DC-48B2-68DC-B616-DD6D5A99CE79}"/>
          </ac:spMkLst>
        </pc:spChg>
      </pc:sldChg>
      <pc:sldChg chg="modSp add mod modClrScheme chgLayout">
        <pc:chgData name="Franziska Händschel" userId="e2149472-3187-4d00-b16a-a19eff6fc04a" providerId="ADAL" clId="{00E1ABCE-73A9-450E-BA32-F6629F8E663E}" dt="2023-04-20T09:50:13.251" v="26152" actId="207"/>
        <pc:sldMkLst>
          <pc:docMk/>
          <pc:sldMk cId="1926585043" sldId="273"/>
        </pc:sldMkLst>
        <pc:spChg chg="mod">
          <ac:chgData name="Franziska Händschel" userId="e2149472-3187-4d00-b16a-a19eff6fc04a" providerId="ADAL" clId="{00E1ABCE-73A9-450E-BA32-F6629F8E663E}" dt="2023-04-20T08:52:31.219" v="20864" actId="34135"/>
          <ac:spMkLst>
            <pc:docMk/>
            <pc:sldMk cId="1926585043" sldId="273"/>
            <ac:spMk id="3" creationId="{184FA0CE-798F-012A-E851-336A496974D3}"/>
          </ac:spMkLst>
        </pc:spChg>
        <pc:spChg chg="mod">
          <ac:chgData name="Franziska Händschel" userId="e2149472-3187-4d00-b16a-a19eff6fc04a" providerId="ADAL" clId="{00E1ABCE-73A9-450E-BA32-F6629F8E663E}" dt="2023-04-20T08:52:31.219" v="20864" actId="34135"/>
          <ac:spMkLst>
            <pc:docMk/>
            <pc:sldMk cId="1926585043" sldId="273"/>
            <ac:spMk id="8" creationId="{16A0F976-B4F1-3F91-B8C4-A9359CD1B971}"/>
          </ac:spMkLst>
        </pc:spChg>
        <pc:spChg chg="mod">
          <ac:chgData name="Franziska Händschel" userId="e2149472-3187-4d00-b16a-a19eff6fc04a" providerId="ADAL" clId="{00E1ABCE-73A9-450E-BA32-F6629F8E663E}" dt="2023-04-20T09:49:31.127" v="26128" actId="20577"/>
          <ac:spMkLst>
            <pc:docMk/>
            <pc:sldMk cId="1926585043" sldId="273"/>
            <ac:spMk id="9" creationId="{34B64265-221E-D92C-8EB8-E567A3330457}"/>
          </ac:spMkLst>
        </pc:spChg>
        <pc:spChg chg="mod">
          <ac:chgData name="Franziska Händschel" userId="e2149472-3187-4d00-b16a-a19eff6fc04a" providerId="ADAL" clId="{00E1ABCE-73A9-450E-BA32-F6629F8E663E}" dt="2023-04-20T09:49:47.772" v="26151" actId="20577"/>
          <ac:spMkLst>
            <pc:docMk/>
            <pc:sldMk cId="1926585043" sldId="273"/>
            <ac:spMk id="10" creationId="{CB9CA418-A87F-3278-9786-EAC79447B15B}"/>
          </ac:spMkLst>
        </pc:spChg>
        <pc:spChg chg="mod">
          <ac:chgData name="Franziska Händschel" userId="e2149472-3187-4d00-b16a-a19eff6fc04a" providerId="ADAL" clId="{00E1ABCE-73A9-450E-BA32-F6629F8E663E}" dt="2023-04-20T08:52:31.219" v="20864" actId="34135"/>
          <ac:spMkLst>
            <pc:docMk/>
            <pc:sldMk cId="1926585043" sldId="273"/>
            <ac:spMk id="11" creationId="{EFC08114-B75B-BB2F-B96F-84B8C35A1943}"/>
          </ac:spMkLst>
        </pc:spChg>
        <pc:spChg chg="mod">
          <ac:chgData name="Franziska Händschel" userId="e2149472-3187-4d00-b16a-a19eff6fc04a" providerId="ADAL" clId="{00E1ABCE-73A9-450E-BA32-F6629F8E663E}" dt="2023-04-20T08:52:31.219" v="20864" actId="34135"/>
          <ac:spMkLst>
            <pc:docMk/>
            <pc:sldMk cId="1926585043" sldId="273"/>
            <ac:spMk id="12" creationId="{FA56FBD3-51A5-9D53-CCF6-9AAC853901C4}"/>
          </ac:spMkLst>
        </pc:spChg>
        <pc:spChg chg="mod">
          <ac:chgData name="Franziska Händschel" userId="e2149472-3187-4d00-b16a-a19eff6fc04a" providerId="ADAL" clId="{00E1ABCE-73A9-450E-BA32-F6629F8E663E}" dt="2023-04-20T09:50:13.251" v="26152" actId="207"/>
          <ac:spMkLst>
            <pc:docMk/>
            <pc:sldMk cId="1926585043" sldId="273"/>
            <ac:spMk id="15" creationId="{113C4F31-2ACE-AA27-C7FE-68400F5CDADA}"/>
          </ac:spMkLst>
        </pc:spChg>
        <pc:spChg chg="mod">
          <ac:chgData name="Franziska Händschel" userId="e2149472-3187-4d00-b16a-a19eff6fc04a" providerId="ADAL" clId="{00E1ABCE-73A9-450E-BA32-F6629F8E663E}" dt="2023-04-20T08:52:31.219" v="20864" actId="34135"/>
          <ac:spMkLst>
            <pc:docMk/>
            <pc:sldMk cId="1926585043" sldId="273"/>
            <ac:spMk id="18" creationId="{3F242696-E886-62FE-546B-4832932AB602}"/>
          </ac:spMkLst>
        </pc:spChg>
        <pc:spChg chg="mod">
          <ac:chgData name="Franziska Händschel" userId="e2149472-3187-4d00-b16a-a19eff6fc04a" providerId="ADAL" clId="{00E1ABCE-73A9-450E-BA32-F6629F8E663E}" dt="2023-04-20T08:52:31.219" v="20864" actId="34135"/>
          <ac:spMkLst>
            <pc:docMk/>
            <pc:sldMk cId="1926585043" sldId="273"/>
            <ac:spMk id="20" creationId="{0C4C62DC-48B2-68DC-B616-DD6D5A99CE79}"/>
          </ac:spMkLst>
        </pc:spChg>
      </pc:sldChg>
      <pc:sldChg chg="delSp modSp add mod modClrScheme chgLayout">
        <pc:chgData name="Franziska Händschel" userId="e2149472-3187-4d00-b16a-a19eff6fc04a" providerId="ADAL" clId="{00E1ABCE-73A9-450E-BA32-F6629F8E663E}" dt="2023-04-20T09:37:53.498" v="25286" actId="20577"/>
        <pc:sldMkLst>
          <pc:docMk/>
          <pc:sldMk cId="1416505995" sldId="274"/>
        </pc:sldMkLst>
        <pc:spChg chg="mod">
          <ac:chgData name="Franziska Händschel" userId="e2149472-3187-4d00-b16a-a19eff6fc04a" providerId="ADAL" clId="{00E1ABCE-73A9-450E-BA32-F6629F8E663E}" dt="2023-04-20T09:34:38.388" v="25213" actId="34135"/>
          <ac:spMkLst>
            <pc:docMk/>
            <pc:sldMk cId="1416505995" sldId="274"/>
            <ac:spMk id="3" creationId="{184FA0CE-798F-012A-E851-336A496974D3}"/>
          </ac:spMkLst>
        </pc:spChg>
        <pc:spChg chg="del">
          <ac:chgData name="Franziska Händschel" userId="e2149472-3187-4d00-b16a-a19eff6fc04a" providerId="ADAL" clId="{00E1ABCE-73A9-450E-BA32-F6629F8E663E}" dt="2023-04-20T09:15:58.748" v="22174" actId="478"/>
          <ac:spMkLst>
            <pc:docMk/>
            <pc:sldMk cId="1416505995" sldId="274"/>
            <ac:spMk id="8" creationId="{16A0F976-B4F1-3F91-B8C4-A9359CD1B971}"/>
          </ac:spMkLst>
        </pc:spChg>
        <pc:spChg chg="mod">
          <ac:chgData name="Franziska Händschel" userId="e2149472-3187-4d00-b16a-a19eff6fc04a" providerId="ADAL" clId="{00E1ABCE-73A9-450E-BA32-F6629F8E663E}" dt="2023-04-20T09:34:38.388" v="25213" actId="34135"/>
          <ac:spMkLst>
            <pc:docMk/>
            <pc:sldMk cId="1416505995" sldId="274"/>
            <ac:spMk id="9" creationId="{34B64265-221E-D92C-8EB8-E567A3330457}"/>
          </ac:spMkLst>
        </pc:spChg>
        <pc:spChg chg="mod">
          <ac:chgData name="Franziska Händschel" userId="e2149472-3187-4d00-b16a-a19eff6fc04a" providerId="ADAL" clId="{00E1ABCE-73A9-450E-BA32-F6629F8E663E}" dt="2023-04-20T09:34:38.388" v="25213" actId="34135"/>
          <ac:spMkLst>
            <pc:docMk/>
            <pc:sldMk cId="1416505995" sldId="274"/>
            <ac:spMk id="10" creationId="{CB9CA418-A87F-3278-9786-EAC79447B15B}"/>
          </ac:spMkLst>
        </pc:spChg>
        <pc:spChg chg="mod">
          <ac:chgData name="Franziska Händschel" userId="e2149472-3187-4d00-b16a-a19eff6fc04a" providerId="ADAL" clId="{00E1ABCE-73A9-450E-BA32-F6629F8E663E}" dt="2023-04-20T09:34:38.388" v="25213" actId="34135"/>
          <ac:spMkLst>
            <pc:docMk/>
            <pc:sldMk cId="1416505995" sldId="274"/>
            <ac:spMk id="11" creationId="{EFC08114-B75B-BB2F-B96F-84B8C35A1943}"/>
          </ac:spMkLst>
        </pc:spChg>
        <pc:spChg chg="mod">
          <ac:chgData name="Franziska Händschel" userId="e2149472-3187-4d00-b16a-a19eff6fc04a" providerId="ADAL" clId="{00E1ABCE-73A9-450E-BA32-F6629F8E663E}" dt="2023-04-20T09:37:53.498" v="25286" actId="20577"/>
          <ac:spMkLst>
            <pc:docMk/>
            <pc:sldMk cId="1416505995" sldId="274"/>
            <ac:spMk id="12" creationId="{FA56FBD3-51A5-9D53-CCF6-9AAC853901C4}"/>
          </ac:spMkLst>
        </pc:spChg>
        <pc:spChg chg="mod">
          <ac:chgData name="Franziska Händschel" userId="e2149472-3187-4d00-b16a-a19eff6fc04a" providerId="ADAL" clId="{00E1ABCE-73A9-450E-BA32-F6629F8E663E}" dt="2023-04-20T09:34:38.388" v="25213" actId="34135"/>
          <ac:spMkLst>
            <pc:docMk/>
            <pc:sldMk cId="1416505995" sldId="274"/>
            <ac:spMk id="15" creationId="{113C4F31-2ACE-AA27-C7FE-68400F5CDADA}"/>
          </ac:spMkLst>
        </pc:spChg>
        <pc:spChg chg="mod">
          <ac:chgData name="Franziska Händschel" userId="e2149472-3187-4d00-b16a-a19eff6fc04a" providerId="ADAL" clId="{00E1ABCE-73A9-450E-BA32-F6629F8E663E}" dt="2023-04-20T09:34:38.388" v="25213" actId="34135"/>
          <ac:spMkLst>
            <pc:docMk/>
            <pc:sldMk cId="1416505995" sldId="274"/>
            <ac:spMk id="18" creationId="{3F242696-E886-62FE-546B-4832932AB602}"/>
          </ac:spMkLst>
        </pc:spChg>
        <pc:spChg chg="mod">
          <ac:chgData name="Franziska Händschel" userId="e2149472-3187-4d00-b16a-a19eff6fc04a" providerId="ADAL" clId="{00E1ABCE-73A9-450E-BA32-F6629F8E663E}" dt="2023-04-20T09:34:38.388" v="25213" actId="34135"/>
          <ac:spMkLst>
            <pc:docMk/>
            <pc:sldMk cId="1416505995" sldId="274"/>
            <ac:spMk id="20" creationId="{0C4C62DC-48B2-68DC-B616-DD6D5A99CE79}"/>
          </ac:spMkLst>
        </pc:spChg>
      </pc:sldChg>
      <pc:sldChg chg="delSp modSp add mod modClrScheme chgLayout">
        <pc:chgData name="Franziska Händschel" userId="e2149472-3187-4d00-b16a-a19eff6fc04a" providerId="ADAL" clId="{00E1ABCE-73A9-450E-BA32-F6629F8E663E}" dt="2023-05-02T09:18:52.723" v="29262" actId="34135"/>
        <pc:sldMkLst>
          <pc:docMk/>
          <pc:sldMk cId="834138752" sldId="275"/>
        </pc:sldMkLst>
        <pc:spChg chg="mod">
          <ac:chgData name="Franziska Händschel" userId="e2149472-3187-4d00-b16a-a19eff6fc04a" providerId="ADAL" clId="{00E1ABCE-73A9-450E-BA32-F6629F8E663E}" dt="2023-05-02T09:18:52.723" v="29262" actId="34135"/>
          <ac:spMkLst>
            <pc:docMk/>
            <pc:sldMk cId="834138752" sldId="275"/>
            <ac:spMk id="3" creationId="{184FA0CE-798F-012A-E851-336A496974D3}"/>
          </ac:spMkLst>
        </pc:spChg>
        <pc:spChg chg="mod">
          <ac:chgData name="Franziska Händschel" userId="e2149472-3187-4d00-b16a-a19eff6fc04a" providerId="ADAL" clId="{00E1ABCE-73A9-450E-BA32-F6629F8E663E}" dt="2023-05-02T09:18:52.723" v="29262" actId="34135"/>
          <ac:spMkLst>
            <pc:docMk/>
            <pc:sldMk cId="834138752" sldId="275"/>
            <ac:spMk id="8" creationId="{16A0F976-B4F1-3F91-B8C4-A9359CD1B971}"/>
          </ac:spMkLst>
        </pc:spChg>
        <pc:spChg chg="mod">
          <ac:chgData name="Franziska Händschel" userId="e2149472-3187-4d00-b16a-a19eff6fc04a" providerId="ADAL" clId="{00E1ABCE-73A9-450E-BA32-F6629F8E663E}" dt="2023-05-02T09:18:52.723" v="29262" actId="34135"/>
          <ac:spMkLst>
            <pc:docMk/>
            <pc:sldMk cId="834138752" sldId="275"/>
            <ac:spMk id="9" creationId="{34B64265-221E-D92C-8EB8-E567A3330457}"/>
          </ac:spMkLst>
        </pc:spChg>
        <pc:spChg chg="del mod">
          <ac:chgData name="Franziska Händschel" userId="e2149472-3187-4d00-b16a-a19eff6fc04a" providerId="ADAL" clId="{00E1ABCE-73A9-450E-BA32-F6629F8E663E}" dt="2023-04-20T10:04:14.294" v="27704" actId="478"/>
          <ac:spMkLst>
            <pc:docMk/>
            <pc:sldMk cId="834138752" sldId="275"/>
            <ac:spMk id="10" creationId="{CB9CA418-A87F-3278-9786-EAC79447B15B}"/>
          </ac:spMkLst>
        </pc:spChg>
        <pc:spChg chg="mod">
          <ac:chgData name="Franziska Händschel" userId="e2149472-3187-4d00-b16a-a19eff6fc04a" providerId="ADAL" clId="{00E1ABCE-73A9-450E-BA32-F6629F8E663E}" dt="2023-05-02T09:18:52.723" v="29262" actId="34135"/>
          <ac:spMkLst>
            <pc:docMk/>
            <pc:sldMk cId="834138752" sldId="275"/>
            <ac:spMk id="11" creationId="{EFC08114-B75B-BB2F-B96F-84B8C35A1943}"/>
          </ac:spMkLst>
        </pc:spChg>
        <pc:spChg chg="del">
          <ac:chgData name="Franziska Händschel" userId="e2149472-3187-4d00-b16a-a19eff6fc04a" providerId="ADAL" clId="{00E1ABCE-73A9-450E-BA32-F6629F8E663E}" dt="2023-04-20T10:09:52.196" v="28986" actId="478"/>
          <ac:spMkLst>
            <pc:docMk/>
            <pc:sldMk cId="834138752" sldId="275"/>
            <ac:spMk id="12" creationId="{FA56FBD3-51A5-9D53-CCF6-9AAC853901C4}"/>
          </ac:spMkLst>
        </pc:spChg>
        <pc:spChg chg="mod">
          <ac:chgData name="Franziska Händschel" userId="e2149472-3187-4d00-b16a-a19eff6fc04a" providerId="ADAL" clId="{00E1ABCE-73A9-450E-BA32-F6629F8E663E}" dt="2023-05-02T09:18:52.723" v="29262" actId="34135"/>
          <ac:spMkLst>
            <pc:docMk/>
            <pc:sldMk cId="834138752" sldId="275"/>
            <ac:spMk id="15" creationId="{113C4F31-2ACE-AA27-C7FE-68400F5CDADA}"/>
          </ac:spMkLst>
        </pc:spChg>
        <pc:spChg chg="mod">
          <ac:chgData name="Franziska Händschel" userId="e2149472-3187-4d00-b16a-a19eff6fc04a" providerId="ADAL" clId="{00E1ABCE-73A9-450E-BA32-F6629F8E663E}" dt="2023-05-02T09:18:52.723" v="29262" actId="34135"/>
          <ac:spMkLst>
            <pc:docMk/>
            <pc:sldMk cId="834138752" sldId="275"/>
            <ac:spMk id="18" creationId="{3F242696-E886-62FE-546B-4832932AB602}"/>
          </ac:spMkLst>
        </pc:spChg>
        <pc:spChg chg="mod">
          <ac:chgData name="Franziska Händschel" userId="e2149472-3187-4d00-b16a-a19eff6fc04a" providerId="ADAL" clId="{00E1ABCE-73A9-450E-BA32-F6629F8E663E}" dt="2023-05-02T09:18:52.723" v="29262" actId="34135"/>
          <ac:spMkLst>
            <pc:docMk/>
            <pc:sldMk cId="834138752" sldId="275"/>
            <ac:spMk id="20" creationId="{0C4C62DC-48B2-68DC-B616-DD6D5A99CE79}"/>
          </ac:spMkLst>
        </pc:spChg>
      </pc:sldChg>
      <pc:sldMasterChg chg="addSp modSp setBg modSldLayout">
        <pc:chgData name="Franziska Händschel" userId="e2149472-3187-4d00-b16a-a19eff6fc04a" providerId="ADAL" clId="{00E1ABCE-73A9-450E-BA32-F6629F8E663E}" dt="2023-04-20T09:36:58.841" v="25253"/>
        <pc:sldMasterMkLst>
          <pc:docMk/>
          <pc:sldMasterMk cId="2011684619" sldId="2147483663"/>
        </pc:sldMasterMkLst>
        <pc:spChg chg="mod">
          <ac:chgData name="Franziska Händschel" userId="e2149472-3187-4d00-b16a-a19eff6fc04a" providerId="ADAL" clId="{00E1ABCE-73A9-450E-BA32-F6629F8E663E}" dt="2023-04-18T12:42:51.861" v="8017"/>
          <ac:spMkLst>
            <pc:docMk/>
            <pc:sldMasterMk cId="2011684619" sldId="2147483663"/>
            <ac:spMk id="4" creationId="{E0CB429D-0198-FF7D-8785-A61A620AE233}"/>
          </ac:spMkLst>
        </pc:spChg>
        <pc:grpChg chg="add mod">
          <ac:chgData name="Franziska Händschel" userId="e2149472-3187-4d00-b16a-a19eff6fc04a" providerId="ADAL" clId="{00E1ABCE-73A9-450E-BA32-F6629F8E663E}" dt="2023-04-18T12:42:51.861" v="8017"/>
          <ac:grpSpMkLst>
            <pc:docMk/>
            <pc:sldMasterMk cId="2011684619" sldId="2147483663"/>
            <ac:grpSpMk id="2" creationId="{8FECAC8A-C3FC-AF01-6838-8A25CF083C8C}"/>
          </ac:grpSpMkLst>
        </pc:grpChg>
        <pc:picChg chg="mod">
          <ac:chgData name="Franziska Händschel" userId="e2149472-3187-4d00-b16a-a19eff6fc04a" providerId="ADAL" clId="{00E1ABCE-73A9-450E-BA32-F6629F8E663E}" dt="2023-04-18T12:42:51.861" v="8017"/>
          <ac:picMkLst>
            <pc:docMk/>
            <pc:sldMasterMk cId="2011684619" sldId="2147483663"/>
            <ac:picMk id="3" creationId="{21D59DAD-4D3F-244B-5CA5-4ED8678DBE78}"/>
          </ac:picMkLst>
        </pc:picChg>
        <pc:sldLayoutChg chg="addSp delSp modSp mod setBg">
          <pc:chgData name="Franziska Händschel" userId="e2149472-3187-4d00-b16a-a19eff6fc04a" providerId="ADAL" clId="{00E1ABCE-73A9-450E-BA32-F6629F8E663E}" dt="2023-04-20T07:13:59.142" v="17541"/>
          <pc:sldLayoutMkLst>
            <pc:docMk/>
            <pc:sldMasterMk cId="2011684619" sldId="2147483663"/>
            <pc:sldLayoutMk cId="2209745101" sldId="2147483664"/>
          </pc:sldLayoutMkLst>
          <pc:spChg chg="add mod">
            <ac:chgData name="Franziska Händschel" userId="e2149472-3187-4d00-b16a-a19eff6fc04a" providerId="ADAL" clId="{00E1ABCE-73A9-450E-BA32-F6629F8E663E}" dt="2023-04-18T12:19:23.965" v="5544"/>
            <ac:spMkLst>
              <pc:docMk/>
              <pc:sldMasterMk cId="2011684619" sldId="2147483663"/>
              <pc:sldLayoutMk cId="2209745101" sldId="2147483664"/>
              <ac:spMk id="5" creationId="{EE427133-0A2C-C4E6-2153-48ED12B6E7B5}"/>
            </ac:spMkLst>
          </pc:spChg>
          <pc:spChg chg="add del mod">
            <ac:chgData name="Franziska Händschel" userId="e2149472-3187-4d00-b16a-a19eff6fc04a" providerId="ADAL" clId="{00E1ABCE-73A9-450E-BA32-F6629F8E663E}" dt="2023-04-18T12:45:49.611" v="8063" actId="21"/>
            <ac:spMkLst>
              <pc:docMk/>
              <pc:sldMasterMk cId="2011684619" sldId="2147483663"/>
              <pc:sldLayoutMk cId="2209745101" sldId="2147483664"/>
              <ac:spMk id="6" creationId="{0760006D-1662-62DC-5161-B788E7A52A82}"/>
            </ac:spMkLst>
          </pc:spChg>
          <pc:spChg chg="add mod">
            <ac:chgData name="Franziska Händschel" userId="e2149472-3187-4d00-b16a-a19eff6fc04a" providerId="ADAL" clId="{00E1ABCE-73A9-450E-BA32-F6629F8E663E}" dt="2023-04-18T12:19:23.965" v="5544"/>
            <ac:spMkLst>
              <pc:docMk/>
              <pc:sldMasterMk cId="2011684619" sldId="2147483663"/>
              <pc:sldLayoutMk cId="2209745101" sldId="2147483664"/>
              <ac:spMk id="8" creationId="{23E720C5-0DF8-4A12-189C-EC8BE6CDB59A}"/>
            </ac:spMkLst>
          </pc:spChg>
          <pc:spChg chg="add mod">
            <ac:chgData name="Franziska Händschel" userId="e2149472-3187-4d00-b16a-a19eff6fc04a" providerId="ADAL" clId="{00E1ABCE-73A9-450E-BA32-F6629F8E663E}" dt="2023-04-18T12:19:23.965" v="5544"/>
            <ac:spMkLst>
              <pc:docMk/>
              <pc:sldMasterMk cId="2011684619" sldId="2147483663"/>
              <pc:sldLayoutMk cId="2209745101" sldId="2147483664"/>
              <ac:spMk id="9" creationId="{2CC81A7F-29E6-63E4-ED41-DE4AF15FDD22}"/>
            </ac:spMkLst>
          </pc:spChg>
          <pc:grpChg chg="del">
            <ac:chgData name="Franziska Händschel" userId="e2149472-3187-4d00-b16a-a19eff6fc04a" providerId="ADAL" clId="{00E1ABCE-73A9-450E-BA32-F6629F8E663E}" dt="2023-04-18T12:42:50.294" v="8016" actId="21"/>
            <ac:grpSpMkLst>
              <pc:docMk/>
              <pc:sldMasterMk cId="2011684619" sldId="2147483663"/>
              <pc:sldLayoutMk cId="2209745101" sldId="2147483664"/>
              <ac:grpSpMk id="2" creationId="{4D0955DD-57CF-DFA8-C489-048EB8EC7547}"/>
            </ac:grpSpMkLst>
          </pc:grpChg>
        </pc:sldLayoutChg>
        <pc:sldLayoutChg chg="addSp delSp modSp mod setBg">
          <pc:chgData name="Franziska Händschel" userId="e2149472-3187-4d00-b16a-a19eff6fc04a" providerId="ADAL" clId="{00E1ABCE-73A9-450E-BA32-F6629F8E663E}" dt="2023-04-20T09:36:19.469" v="25237" actId="14100"/>
          <pc:sldLayoutMkLst>
            <pc:docMk/>
            <pc:sldMasterMk cId="2011684619" sldId="2147483663"/>
            <pc:sldLayoutMk cId="484229711" sldId="2147483665"/>
          </pc:sldLayoutMkLst>
          <pc:spChg chg="add mod">
            <ac:chgData name="Franziska Händschel" userId="e2149472-3187-4d00-b16a-a19eff6fc04a" providerId="ADAL" clId="{00E1ABCE-73A9-450E-BA32-F6629F8E663E}" dt="2023-04-18T12:43:56.451" v="8038"/>
            <ac:spMkLst>
              <pc:docMk/>
              <pc:sldMasterMk cId="2011684619" sldId="2147483663"/>
              <pc:sldLayoutMk cId="484229711" sldId="2147483665"/>
              <ac:spMk id="6" creationId="{616A4893-6BFC-6FE4-E517-B13EC1D7D03D}"/>
            </ac:spMkLst>
          </pc:spChg>
          <pc:spChg chg="add mod">
            <ac:chgData name="Franziska Händschel" userId="e2149472-3187-4d00-b16a-a19eff6fc04a" providerId="ADAL" clId="{00E1ABCE-73A9-450E-BA32-F6629F8E663E}" dt="2023-04-20T09:36:19.469" v="25237" actId="14100"/>
            <ac:spMkLst>
              <pc:docMk/>
              <pc:sldMasterMk cId="2011684619" sldId="2147483663"/>
              <pc:sldLayoutMk cId="484229711" sldId="2147483665"/>
              <ac:spMk id="8" creationId="{14ADDCD5-A341-831B-C7E9-E733C4E4549F}"/>
            </ac:spMkLst>
          </pc:spChg>
          <pc:grpChg chg="del mod">
            <ac:chgData name="Franziska Händschel" userId="e2149472-3187-4d00-b16a-a19eff6fc04a" providerId="ADAL" clId="{00E1ABCE-73A9-450E-BA32-F6629F8E663E}" dt="2023-04-18T12:42:56.436" v="8018" actId="478"/>
            <ac:grpSpMkLst>
              <pc:docMk/>
              <pc:sldMasterMk cId="2011684619" sldId="2147483663"/>
              <pc:sldLayoutMk cId="484229711" sldId="2147483665"/>
              <ac:grpSpMk id="2" creationId="{4D0955DD-57CF-DFA8-C489-048EB8EC7547}"/>
            </ac:grpSpMkLst>
          </pc:grpChg>
          <pc:picChg chg="add del mod">
            <ac:chgData name="Franziska Händschel" userId="e2149472-3187-4d00-b16a-a19eff6fc04a" providerId="ADAL" clId="{00E1ABCE-73A9-450E-BA32-F6629F8E663E}" dt="2023-04-18T12:42:13.348" v="8011" actId="21"/>
            <ac:picMkLst>
              <pc:docMk/>
              <pc:sldMasterMk cId="2011684619" sldId="2147483663"/>
              <pc:sldLayoutMk cId="484229711" sldId="2147483665"/>
              <ac:picMk id="5" creationId="{9A02F0BE-1895-939B-FCCE-0D8D52268502}"/>
            </ac:picMkLst>
          </pc:picChg>
        </pc:sldLayoutChg>
        <pc:sldLayoutChg chg="addSp delSp modSp mod setBg">
          <pc:chgData name="Franziska Händschel" userId="e2149472-3187-4d00-b16a-a19eff6fc04a" providerId="ADAL" clId="{00E1ABCE-73A9-450E-BA32-F6629F8E663E}" dt="2023-04-20T07:13:59.142" v="17541"/>
          <pc:sldLayoutMkLst>
            <pc:docMk/>
            <pc:sldMasterMk cId="2011684619" sldId="2147483663"/>
            <pc:sldLayoutMk cId="525039585" sldId="2147483666"/>
          </pc:sldLayoutMkLst>
          <pc:spChg chg="add del mod">
            <ac:chgData name="Franziska Händschel" userId="e2149472-3187-4d00-b16a-a19eff6fc04a" providerId="ADAL" clId="{00E1ABCE-73A9-450E-BA32-F6629F8E663E}" dt="2023-04-18T12:45:11.946" v="8058"/>
            <ac:spMkLst>
              <pc:docMk/>
              <pc:sldMasterMk cId="2011684619" sldId="2147483663"/>
              <pc:sldLayoutMk cId="525039585" sldId="2147483666"/>
              <ac:spMk id="5" creationId="{E3895FC8-D9B6-CAF1-8613-BC414A877590}"/>
            </ac:spMkLst>
          </pc:spChg>
          <pc:spChg chg="add del mod">
            <ac:chgData name="Franziska Händschel" userId="e2149472-3187-4d00-b16a-a19eff6fc04a" providerId="ADAL" clId="{00E1ABCE-73A9-450E-BA32-F6629F8E663E}" dt="2023-04-18T12:45:11.946" v="8058"/>
            <ac:spMkLst>
              <pc:docMk/>
              <pc:sldMasterMk cId="2011684619" sldId="2147483663"/>
              <pc:sldLayoutMk cId="525039585" sldId="2147483666"/>
              <ac:spMk id="6" creationId="{B5B20D91-3043-F62A-6B49-D386A3AC1B5F}"/>
            </ac:spMkLst>
          </pc:spChg>
          <pc:spChg chg="mod">
            <ac:chgData name="Franziska Händschel" userId="e2149472-3187-4d00-b16a-a19eff6fc04a" providerId="ADAL" clId="{00E1ABCE-73A9-450E-BA32-F6629F8E663E}" dt="2023-04-18T12:15:26.163" v="5492" actId="20577"/>
            <ac:spMkLst>
              <pc:docMk/>
              <pc:sldMasterMk cId="2011684619" sldId="2147483663"/>
              <pc:sldLayoutMk cId="525039585" sldId="2147483666"/>
              <ac:spMk id="7" creationId="{083151D8-122D-1CAE-2D5B-60C51FD02334}"/>
            </ac:spMkLst>
          </pc:spChg>
          <pc:spChg chg="add del mod">
            <ac:chgData name="Franziska Händschel" userId="e2149472-3187-4d00-b16a-a19eff6fc04a" providerId="ADAL" clId="{00E1ABCE-73A9-450E-BA32-F6629F8E663E}" dt="2023-04-18T12:45:11.946" v="8058"/>
            <ac:spMkLst>
              <pc:docMk/>
              <pc:sldMasterMk cId="2011684619" sldId="2147483663"/>
              <pc:sldLayoutMk cId="525039585" sldId="2147483666"/>
              <ac:spMk id="8" creationId="{6C77F7D6-FEA4-61C4-83D3-2786E429DE8F}"/>
            </ac:spMkLst>
          </pc:spChg>
          <pc:spChg chg="add del mod">
            <ac:chgData name="Franziska Händschel" userId="e2149472-3187-4d00-b16a-a19eff6fc04a" providerId="ADAL" clId="{00E1ABCE-73A9-450E-BA32-F6629F8E663E}" dt="2023-04-18T12:45:11.946" v="8058"/>
            <ac:spMkLst>
              <pc:docMk/>
              <pc:sldMasterMk cId="2011684619" sldId="2147483663"/>
              <pc:sldLayoutMk cId="525039585" sldId="2147483666"/>
              <ac:spMk id="9" creationId="{78A30F52-11F2-63FB-B7E5-BA4B4A4E191C}"/>
            </ac:spMkLst>
          </pc:spChg>
          <pc:spChg chg="add mod">
            <ac:chgData name="Franziska Händschel" userId="e2149472-3187-4d00-b16a-a19eff6fc04a" providerId="ADAL" clId="{00E1ABCE-73A9-450E-BA32-F6629F8E663E}" dt="2023-04-18T12:45:31.689" v="8061"/>
            <ac:spMkLst>
              <pc:docMk/>
              <pc:sldMasterMk cId="2011684619" sldId="2147483663"/>
              <pc:sldLayoutMk cId="525039585" sldId="2147483666"/>
              <ac:spMk id="10" creationId="{CC27710C-EA0D-1269-FED8-FE6E3164C79E}"/>
            </ac:spMkLst>
          </pc:spChg>
          <pc:spChg chg="add mod">
            <ac:chgData name="Franziska Händschel" userId="e2149472-3187-4d00-b16a-a19eff6fc04a" providerId="ADAL" clId="{00E1ABCE-73A9-450E-BA32-F6629F8E663E}" dt="2023-04-18T12:45:31.689" v="8061"/>
            <ac:spMkLst>
              <pc:docMk/>
              <pc:sldMasterMk cId="2011684619" sldId="2147483663"/>
              <pc:sldLayoutMk cId="525039585" sldId="2147483666"/>
              <ac:spMk id="11" creationId="{9C8BA765-BF74-06EC-B97C-AD1322E23891}"/>
            </ac:spMkLst>
          </pc:spChg>
          <pc:spChg chg="add mod">
            <ac:chgData name="Franziska Händschel" userId="e2149472-3187-4d00-b16a-a19eff6fc04a" providerId="ADAL" clId="{00E1ABCE-73A9-450E-BA32-F6629F8E663E}" dt="2023-04-18T12:45:31.689" v="8061"/>
            <ac:spMkLst>
              <pc:docMk/>
              <pc:sldMasterMk cId="2011684619" sldId="2147483663"/>
              <pc:sldLayoutMk cId="525039585" sldId="2147483666"/>
              <ac:spMk id="12" creationId="{251EA2BB-7F53-6D13-FA3C-080197B77E3A}"/>
            </ac:spMkLst>
          </pc:spChg>
        </pc:sldLayoutChg>
        <pc:sldLayoutChg chg="addSp delSp modSp mod setBg">
          <pc:chgData name="Franziska Händschel" userId="e2149472-3187-4d00-b16a-a19eff6fc04a" providerId="ADAL" clId="{00E1ABCE-73A9-450E-BA32-F6629F8E663E}" dt="2023-04-20T09:36:25.983" v="25239"/>
          <pc:sldLayoutMkLst>
            <pc:docMk/>
            <pc:sldMasterMk cId="2011684619" sldId="2147483663"/>
            <pc:sldLayoutMk cId="2785006912" sldId="2147483667"/>
          </pc:sldLayoutMkLst>
          <pc:spChg chg="add del mod">
            <ac:chgData name="Franziska Händschel" userId="e2149472-3187-4d00-b16a-a19eff6fc04a" providerId="ADAL" clId="{00E1ABCE-73A9-450E-BA32-F6629F8E663E}" dt="2023-04-20T09:36:25.670" v="25238" actId="478"/>
            <ac:spMkLst>
              <pc:docMk/>
              <pc:sldMasterMk cId="2011684619" sldId="2147483663"/>
              <pc:sldLayoutMk cId="2785006912" sldId="2147483667"/>
              <ac:spMk id="2" creationId="{6E32815F-3E3E-C78A-84E7-7B6D3D74CDD1}"/>
            </ac:spMkLst>
          </pc:spChg>
          <pc:spChg chg="add mod">
            <ac:chgData name="Franziska Händschel" userId="e2149472-3187-4d00-b16a-a19eff6fc04a" providerId="ADAL" clId="{00E1ABCE-73A9-450E-BA32-F6629F8E663E}" dt="2023-04-20T09:36:25.983" v="25239"/>
            <ac:spMkLst>
              <pc:docMk/>
              <pc:sldMasterMk cId="2011684619" sldId="2147483663"/>
              <pc:sldLayoutMk cId="2785006912" sldId="2147483667"/>
              <ac:spMk id="3" creationId="{DE142C7A-09E8-4CF5-DE0E-7894642F7245}"/>
            </ac:spMkLst>
          </pc:spChg>
          <pc:spChg chg="add del mod">
            <ac:chgData name="Franziska Händschel" userId="e2149472-3187-4d00-b16a-a19eff6fc04a" providerId="ADAL" clId="{00E1ABCE-73A9-450E-BA32-F6629F8E663E}" dt="2023-04-18T12:44:04.360" v="8043"/>
            <ac:spMkLst>
              <pc:docMk/>
              <pc:sldMasterMk cId="2011684619" sldId="2147483663"/>
              <pc:sldLayoutMk cId="2785006912" sldId="2147483667"/>
              <ac:spMk id="6" creationId="{F8A91CA6-D9F0-1CDF-D672-6EEDF4E5ED3A}"/>
            </ac:spMkLst>
          </pc:spChg>
          <pc:spChg chg="mod">
            <ac:chgData name="Franziska Händschel" userId="e2149472-3187-4d00-b16a-a19eff6fc04a" providerId="ADAL" clId="{00E1ABCE-73A9-450E-BA32-F6629F8E663E}" dt="2023-04-18T12:15:30.820" v="5494" actId="20577"/>
            <ac:spMkLst>
              <pc:docMk/>
              <pc:sldMasterMk cId="2011684619" sldId="2147483663"/>
              <pc:sldLayoutMk cId="2785006912" sldId="2147483667"/>
              <ac:spMk id="7" creationId="{083151D8-122D-1CAE-2D5B-60C51FD02334}"/>
            </ac:spMkLst>
          </pc:spChg>
          <pc:spChg chg="add del mod">
            <ac:chgData name="Franziska Händschel" userId="e2149472-3187-4d00-b16a-a19eff6fc04a" providerId="ADAL" clId="{00E1ABCE-73A9-450E-BA32-F6629F8E663E}" dt="2023-04-18T12:44:04.360" v="8043"/>
            <ac:spMkLst>
              <pc:docMk/>
              <pc:sldMasterMk cId="2011684619" sldId="2147483663"/>
              <pc:sldLayoutMk cId="2785006912" sldId="2147483667"/>
              <ac:spMk id="8" creationId="{AAE04CB3-A67F-86AB-ECA1-E0C73FCD99DF}"/>
            </ac:spMkLst>
          </pc:spChg>
          <pc:spChg chg="add mod">
            <ac:chgData name="Franziska Händschel" userId="e2149472-3187-4d00-b16a-a19eff6fc04a" providerId="ADAL" clId="{00E1ABCE-73A9-450E-BA32-F6629F8E663E}" dt="2023-04-18T12:44:05.971" v="8044"/>
            <ac:spMkLst>
              <pc:docMk/>
              <pc:sldMasterMk cId="2011684619" sldId="2147483663"/>
              <pc:sldLayoutMk cId="2785006912" sldId="2147483667"/>
              <ac:spMk id="9" creationId="{FD2D0927-263C-A3EF-3A63-351E56042107}"/>
            </ac:spMkLst>
          </pc:spChg>
          <pc:spChg chg="add del mod">
            <ac:chgData name="Franziska Händschel" userId="e2149472-3187-4d00-b16a-a19eff6fc04a" providerId="ADAL" clId="{00E1ABCE-73A9-450E-BA32-F6629F8E663E}" dt="2023-04-20T09:10:34.089" v="21100" actId="478"/>
            <ac:spMkLst>
              <pc:docMk/>
              <pc:sldMasterMk cId="2011684619" sldId="2147483663"/>
              <pc:sldLayoutMk cId="2785006912" sldId="2147483667"/>
              <ac:spMk id="10" creationId="{8C216CF6-DBA3-9FBF-9AC2-6B94CCB0A5C5}"/>
            </ac:spMkLst>
          </pc:spChg>
          <pc:grpChg chg="del">
            <ac:chgData name="Franziska Händschel" userId="e2149472-3187-4d00-b16a-a19eff6fc04a" providerId="ADAL" clId="{00E1ABCE-73A9-450E-BA32-F6629F8E663E}" dt="2023-04-18T12:43:00.920" v="8019" actId="478"/>
            <ac:grpSpMkLst>
              <pc:docMk/>
              <pc:sldMasterMk cId="2011684619" sldId="2147483663"/>
              <pc:sldLayoutMk cId="2785006912" sldId="2147483667"/>
              <ac:grpSpMk id="2" creationId="{4D0955DD-57CF-DFA8-C489-048EB8EC7547}"/>
            </ac:grpSpMkLst>
          </pc:grpChg>
          <pc:picChg chg="del">
            <ac:chgData name="Franziska Händschel" userId="e2149472-3187-4d00-b16a-a19eff6fc04a" providerId="ADAL" clId="{00E1ABCE-73A9-450E-BA32-F6629F8E663E}" dt="2023-04-18T12:41:45.021" v="8004" actId="21"/>
            <ac:picMkLst>
              <pc:docMk/>
              <pc:sldMasterMk cId="2011684619" sldId="2147483663"/>
              <pc:sldLayoutMk cId="2785006912" sldId="2147483667"/>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4244427016" sldId="2147483668"/>
          </pc:sldLayoutMkLst>
          <pc:spChg chg="add mod">
            <ac:chgData name="Franziska Händschel" userId="e2149472-3187-4d00-b16a-a19eff6fc04a" providerId="ADAL" clId="{00E1ABCE-73A9-450E-BA32-F6629F8E663E}" dt="2023-04-18T12:46:35.537" v="8066"/>
            <ac:spMkLst>
              <pc:docMk/>
              <pc:sldMasterMk cId="2011684619" sldId="2147483663"/>
              <pc:sldLayoutMk cId="4244427016" sldId="2147483668"/>
              <ac:spMk id="5" creationId="{BBD75C30-CE88-ACEC-FD76-CEFE2334D955}"/>
            </ac:spMkLst>
          </pc:spChg>
          <pc:spChg chg="add mod">
            <ac:chgData name="Franziska Händschel" userId="e2149472-3187-4d00-b16a-a19eff6fc04a" providerId="ADAL" clId="{00E1ABCE-73A9-450E-BA32-F6629F8E663E}" dt="2023-04-18T12:46:35.537" v="8066"/>
            <ac:spMkLst>
              <pc:docMk/>
              <pc:sldMasterMk cId="2011684619" sldId="2147483663"/>
              <pc:sldLayoutMk cId="4244427016" sldId="2147483668"/>
              <ac:spMk id="6" creationId="{FC692E77-3116-B8E6-0A37-DC97EC1E5C6A}"/>
            </ac:spMkLst>
          </pc:spChg>
          <pc:spChg chg="mod">
            <ac:chgData name="Franziska Händschel" userId="e2149472-3187-4d00-b16a-a19eff6fc04a" providerId="ADAL" clId="{00E1ABCE-73A9-450E-BA32-F6629F8E663E}" dt="2023-04-18T12:15:37.341" v="5496" actId="20577"/>
            <ac:spMkLst>
              <pc:docMk/>
              <pc:sldMasterMk cId="2011684619" sldId="2147483663"/>
              <pc:sldLayoutMk cId="4244427016" sldId="2147483668"/>
              <ac:spMk id="7" creationId="{083151D8-122D-1CAE-2D5B-60C51FD02334}"/>
            </ac:spMkLst>
          </pc:spChg>
          <pc:spChg chg="add mod">
            <ac:chgData name="Franziska Händschel" userId="e2149472-3187-4d00-b16a-a19eff6fc04a" providerId="ADAL" clId="{00E1ABCE-73A9-450E-BA32-F6629F8E663E}" dt="2023-04-18T12:46:35.537" v="8066"/>
            <ac:spMkLst>
              <pc:docMk/>
              <pc:sldMasterMk cId="2011684619" sldId="2147483663"/>
              <pc:sldLayoutMk cId="4244427016" sldId="2147483668"/>
              <ac:spMk id="8" creationId="{0D8FB847-8D8B-D170-B582-BB4BB1CFCBBC}"/>
            </ac:spMkLst>
          </pc:spChg>
        </pc:sldLayoutChg>
        <pc:sldLayoutChg chg="addSp delSp modSp mod setBg">
          <pc:chgData name="Franziska Händschel" userId="e2149472-3187-4d00-b16a-a19eff6fc04a" providerId="ADAL" clId="{00E1ABCE-73A9-450E-BA32-F6629F8E663E}" dt="2023-04-20T09:36:31.035" v="25241"/>
          <pc:sldLayoutMkLst>
            <pc:docMk/>
            <pc:sldMasterMk cId="2011684619" sldId="2147483663"/>
            <pc:sldLayoutMk cId="320393889" sldId="2147483669"/>
          </pc:sldLayoutMkLst>
          <pc:spChg chg="add del mod">
            <ac:chgData name="Franziska Händschel" userId="e2149472-3187-4d00-b16a-a19eff6fc04a" providerId="ADAL" clId="{00E1ABCE-73A9-450E-BA32-F6629F8E663E}" dt="2023-04-20T09:36:30.759" v="25240" actId="478"/>
            <ac:spMkLst>
              <pc:docMk/>
              <pc:sldMasterMk cId="2011684619" sldId="2147483663"/>
              <pc:sldLayoutMk cId="320393889" sldId="2147483669"/>
              <ac:spMk id="2" creationId="{3F377E88-CFF5-7AEA-F06A-7D3B8554F28A}"/>
            </ac:spMkLst>
          </pc:spChg>
          <pc:spChg chg="add mod">
            <ac:chgData name="Franziska Händschel" userId="e2149472-3187-4d00-b16a-a19eff6fc04a" providerId="ADAL" clId="{00E1ABCE-73A9-450E-BA32-F6629F8E663E}" dt="2023-04-20T09:36:31.035" v="25241"/>
            <ac:spMkLst>
              <pc:docMk/>
              <pc:sldMasterMk cId="2011684619" sldId="2147483663"/>
              <pc:sldLayoutMk cId="320393889" sldId="2147483669"/>
              <ac:spMk id="3" creationId="{5B48696E-27E0-20F3-354B-8311711C32D0}"/>
            </ac:spMkLst>
          </pc:spChg>
          <pc:spChg chg="add mod">
            <ac:chgData name="Franziska Händschel" userId="e2149472-3187-4d00-b16a-a19eff6fc04a" providerId="ADAL" clId="{00E1ABCE-73A9-450E-BA32-F6629F8E663E}" dt="2023-04-18T12:44:13.400" v="8045"/>
            <ac:spMkLst>
              <pc:docMk/>
              <pc:sldMasterMk cId="2011684619" sldId="2147483663"/>
              <pc:sldLayoutMk cId="320393889" sldId="2147483669"/>
              <ac:spMk id="6" creationId="{33FC3106-6203-DFCB-2133-CF0C4F2DAFF7}"/>
            </ac:spMkLst>
          </pc:spChg>
          <pc:spChg chg="mod">
            <ac:chgData name="Franziska Händschel" userId="e2149472-3187-4d00-b16a-a19eff6fc04a" providerId="ADAL" clId="{00E1ABCE-73A9-450E-BA32-F6629F8E663E}" dt="2023-04-18T12:15:42.549" v="5498" actId="20577"/>
            <ac:spMkLst>
              <pc:docMk/>
              <pc:sldMasterMk cId="2011684619" sldId="2147483663"/>
              <pc:sldLayoutMk cId="320393889" sldId="2147483669"/>
              <ac:spMk id="7" creationId="{083151D8-122D-1CAE-2D5B-60C51FD02334}"/>
            </ac:spMkLst>
          </pc:spChg>
          <pc:spChg chg="add del mod">
            <ac:chgData name="Franziska Händschel" userId="e2149472-3187-4d00-b16a-a19eff6fc04a" providerId="ADAL" clId="{00E1ABCE-73A9-450E-BA32-F6629F8E663E}" dt="2023-04-20T09:10:37.926" v="21102" actId="478"/>
            <ac:spMkLst>
              <pc:docMk/>
              <pc:sldMasterMk cId="2011684619" sldId="2147483663"/>
              <pc:sldLayoutMk cId="320393889" sldId="2147483669"/>
              <ac:spMk id="8" creationId="{D0157DA5-FB8B-5786-9EC1-FF23B1C06ECA}"/>
            </ac:spMkLst>
          </pc:spChg>
          <pc:grpChg chg="del">
            <ac:chgData name="Franziska Händschel" userId="e2149472-3187-4d00-b16a-a19eff6fc04a" providerId="ADAL" clId="{00E1ABCE-73A9-450E-BA32-F6629F8E663E}" dt="2023-04-18T12:43:04.688" v="8020" actId="478"/>
            <ac:grpSpMkLst>
              <pc:docMk/>
              <pc:sldMasterMk cId="2011684619" sldId="2147483663"/>
              <pc:sldLayoutMk cId="320393889" sldId="2147483669"/>
              <ac:grpSpMk id="2" creationId="{4D0955DD-57CF-DFA8-C489-048EB8EC7547}"/>
            </ac:grpSpMkLst>
          </pc:grpChg>
          <pc:picChg chg="del">
            <ac:chgData name="Franziska Händschel" userId="e2149472-3187-4d00-b16a-a19eff6fc04a" providerId="ADAL" clId="{00E1ABCE-73A9-450E-BA32-F6629F8E663E}" dt="2023-04-18T12:43:04.688" v="8020" actId="478"/>
            <ac:picMkLst>
              <pc:docMk/>
              <pc:sldMasterMk cId="2011684619" sldId="2147483663"/>
              <pc:sldLayoutMk cId="320393889" sldId="2147483669"/>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2223423715" sldId="2147483670"/>
          </pc:sldLayoutMkLst>
          <pc:spChg chg="add mod">
            <ac:chgData name="Franziska Händschel" userId="e2149472-3187-4d00-b16a-a19eff6fc04a" providerId="ADAL" clId="{00E1ABCE-73A9-450E-BA32-F6629F8E663E}" dt="2023-04-18T12:46:52.596" v="8069"/>
            <ac:spMkLst>
              <pc:docMk/>
              <pc:sldMasterMk cId="2011684619" sldId="2147483663"/>
              <pc:sldLayoutMk cId="2223423715" sldId="2147483670"/>
              <ac:spMk id="5" creationId="{27D12C53-F804-D3CE-B59D-554F64254D1E}"/>
            </ac:spMkLst>
          </pc:spChg>
          <pc:spChg chg="add mod">
            <ac:chgData name="Franziska Händschel" userId="e2149472-3187-4d00-b16a-a19eff6fc04a" providerId="ADAL" clId="{00E1ABCE-73A9-450E-BA32-F6629F8E663E}" dt="2023-04-18T12:46:52.596" v="8069"/>
            <ac:spMkLst>
              <pc:docMk/>
              <pc:sldMasterMk cId="2011684619" sldId="2147483663"/>
              <pc:sldLayoutMk cId="2223423715" sldId="2147483670"/>
              <ac:spMk id="6" creationId="{F0E36C98-A90B-579A-CA76-D47E66427B5E}"/>
            </ac:spMkLst>
          </pc:spChg>
          <pc:spChg chg="mod">
            <ac:chgData name="Franziska Händschel" userId="e2149472-3187-4d00-b16a-a19eff6fc04a" providerId="ADAL" clId="{00E1ABCE-73A9-450E-BA32-F6629F8E663E}" dt="2023-04-18T12:15:50.995" v="5500" actId="20577"/>
            <ac:spMkLst>
              <pc:docMk/>
              <pc:sldMasterMk cId="2011684619" sldId="2147483663"/>
              <pc:sldLayoutMk cId="2223423715" sldId="2147483670"/>
              <ac:spMk id="7" creationId="{083151D8-122D-1CAE-2D5B-60C51FD02334}"/>
            </ac:spMkLst>
          </pc:spChg>
          <pc:spChg chg="add mod">
            <ac:chgData name="Franziska Händschel" userId="e2149472-3187-4d00-b16a-a19eff6fc04a" providerId="ADAL" clId="{00E1ABCE-73A9-450E-BA32-F6629F8E663E}" dt="2023-04-18T12:46:52.596" v="8069"/>
            <ac:spMkLst>
              <pc:docMk/>
              <pc:sldMasterMk cId="2011684619" sldId="2147483663"/>
              <pc:sldLayoutMk cId="2223423715" sldId="2147483670"/>
              <ac:spMk id="8" creationId="{29D5F93F-4CAC-88A5-25A3-F388FA7F4C3F}"/>
            </ac:spMkLst>
          </pc:spChg>
        </pc:sldLayoutChg>
        <pc:sldLayoutChg chg="addSp delSp modSp mod setBg">
          <pc:chgData name="Franziska Händschel" userId="e2149472-3187-4d00-b16a-a19eff6fc04a" providerId="ADAL" clId="{00E1ABCE-73A9-450E-BA32-F6629F8E663E}" dt="2023-04-20T09:36:35.767" v="25243"/>
          <pc:sldLayoutMkLst>
            <pc:docMk/>
            <pc:sldMasterMk cId="2011684619" sldId="2147483663"/>
            <pc:sldLayoutMk cId="3967310268" sldId="2147483671"/>
          </pc:sldLayoutMkLst>
          <pc:spChg chg="add del mod">
            <ac:chgData name="Franziska Händschel" userId="e2149472-3187-4d00-b16a-a19eff6fc04a" providerId="ADAL" clId="{00E1ABCE-73A9-450E-BA32-F6629F8E663E}" dt="2023-04-20T09:36:35.495" v="25242" actId="478"/>
            <ac:spMkLst>
              <pc:docMk/>
              <pc:sldMasterMk cId="2011684619" sldId="2147483663"/>
              <pc:sldLayoutMk cId="3967310268" sldId="2147483671"/>
              <ac:spMk id="2" creationId="{5D2C8584-48B6-A2F5-38AE-CFC873B306D1}"/>
            </ac:spMkLst>
          </pc:spChg>
          <pc:spChg chg="add mod">
            <ac:chgData name="Franziska Händschel" userId="e2149472-3187-4d00-b16a-a19eff6fc04a" providerId="ADAL" clId="{00E1ABCE-73A9-450E-BA32-F6629F8E663E}" dt="2023-04-20T09:36:35.767" v="25243"/>
            <ac:spMkLst>
              <pc:docMk/>
              <pc:sldMasterMk cId="2011684619" sldId="2147483663"/>
              <pc:sldLayoutMk cId="3967310268" sldId="2147483671"/>
              <ac:spMk id="3" creationId="{727C99C2-F9F0-ABBE-3937-3221FE96FE1D}"/>
            </ac:spMkLst>
          </pc:spChg>
          <pc:spChg chg="add mod">
            <ac:chgData name="Franziska Händschel" userId="e2149472-3187-4d00-b16a-a19eff6fc04a" providerId="ADAL" clId="{00E1ABCE-73A9-450E-BA32-F6629F8E663E}" dt="2023-04-18T12:44:15.240" v="8046"/>
            <ac:spMkLst>
              <pc:docMk/>
              <pc:sldMasterMk cId="2011684619" sldId="2147483663"/>
              <pc:sldLayoutMk cId="3967310268" sldId="2147483671"/>
              <ac:spMk id="6" creationId="{59126E75-9909-B78C-C90A-5253A2B750EC}"/>
            </ac:spMkLst>
          </pc:spChg>
          <pc:spChg chg="mod">
            <ac:chgData name="Franziska Händschel" userId="e2149472-3187-4d00-b16a-a19eff6fc04a" providerId="ADAL" clId="{00E1ABCE-73A9-450E-BA32-F6629F8E663E}" dt="2023-04-18T12:15:55.616" v="5502" actId="20577"/>
            <ac:spMkLst>
              <pc:docMk/>
              <pc:sldMasterMk cId="2011684619" sldId="2147483663"/>
              <pc:sldLayoutMk cId="3967310268" sldId="2147483671"/>
              <ac:spMk id="7" creationId="{083151D8-122D-1CAE-2D5B-60C51FD02334}"/>
            </ac:spMkLst>
          </pc:spChg>
          <pc:spChg chg="add del mod">
            <ac:chgData name="Franziska Händschel" userId="e2149472-3187-4d00-b16a-a19eff6fc04a" providerId="ADAL" clId="{00E1ABCE-73A9-450E-BA32-F6629F8E663E}" dt="2023-04-20T09:10:42.280" v="21104" actId="478"/>
            <ac:spMkLst>
              <pc:docMk/>
              <pc:sldMasterMk cId="2011684619" sldId="2147483663"/>
              <pc:sldLayoutMk cId="3967310268" sldId="2147483671"/>
              <ac:spMk id="8" creationId="{E001D8D5-8D1C-EF20-E1DC-E6C3CF55341D}"/>
            </ac:spMkLst>
          </pc:spChg>
          <pc:grpChg chg="del">
            <ac:chgData name="Franziska Händschel" userId="e2149472-3187-4d00-b16a-a19eff6fc04a" providerId="ADAL" clId="{00E1ABCE-73A9-450E-BA32-F6629F8E663E}" dt="2023-04-18T12:43:07.383" v="8021" actId="478"/>
            <ac:grpSpMkLst>
              <pc:docMk/>
              <pc:sldMasterMk cId="2011684619" sldId="2147483663"/>
              <pc:sldLayoutMk cId="3967310268" sldId="2147483671"/>
              <ac:grpSpMk id="2" creationId="{4D0955DD-57CF-DFA8-C489-048EB8EC7547}"/>
            </ac:grpSpMkLst>
          </pc:grpChg>
          <pc:picChg chg="del">
            <ac:chgData name="Franziska Händschel" userId="e2149472-3187-4d00-b16a-a19eff6fc04a" providerId="ADAL" clId="{00E1ABCE-73A9-450E-BA32-F6629F8E663E}" dt="2023-04-18T12:43:07.383" v="8021" actId="478"/>
            <ac:picMkLst>
              <pc:docMk/>
              <pc:sldMasterMk cId="2011684619" sldId="2147483663"/>
              <pc:sldLayoutMk cId="3967310268" sldId="2147483671"/>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2619936776" sldId="2147483672"/>
          </pc:sldLayoutMkLst>
          <pc:spChg chg="add mod">
            <ac:chgData name="Franziska Händschel" userId="e2149472-3187-4d00-b16a-a19eff6fc04a" providerId="ADAL" clId="{00E1ABCE-73A9-450E-BA32-F6629F8E663E}" dt="2023-04-18T12:47:06.851" v="8072"/>
            <ac:spMkLst>
              <pc:docMk/>
              <pc:sldMasterMk cId="2011684619" sldId="2147483663"/>
              <pc:sldLayoutMk cId="2619936776" sldId="2147483672"/>
              <ac:spMk id="5" creationId="{E734F805-05DB-0B7E-E3C5-3C03FC28D0A9}"/>
            </ac:spMkLst>
          </pc:spChg>
          <pc:spChg chg="add mod">
            <ac:chgData name="Franziska Händschel" userId="e2149472-3187-4d00-b16a-a19eff6fc04a" providerId="ADAL" clId="{00E1ABCE-73A9-450E-BA32-F6629F8E663E}" dt="2023-04-18T12:47:06.851" v="8072"/>
            <ac:spMkLst>
              <pc:docMk/>
              <pc:sldMasterMk cId="2011684619" sldId="2147483663"/>
              <pc:sldLayoutMk cId="2619936776" sldId="2147483672"/>
              <ac:spMk id="6" creationId="{CA234647-92A1-3F16-F60E-5B7FED5DC371}"/>
            </ac:spMkLst>
          </pc:spChg>
          <pc:spChg chg="mod">
            <ac:chgData name="Franziska Händschel" userId="e2149472-3187-4d00-b16a-a19eff6fc04a" providerId="ADAL" clId="{00E1ABCE-73A9-450E-BA32-F6629F8E663E}" dt="2023-04-18T12:16:01.940" v="5504" actId="20577"/>
            <ac:spMkLst>
              <pc:docMk/>
              <pc:sldMasterMk cId="2011684619" sldId="2147483663"/>
              <pc:sldLayoutMk cId="2619936776" sldId="2147483672"/>
              <ac:spMk id="7" creationId="{083151D8-122D-1CAE-2D5B-60C51FD02334}"/>
            </ac:spMkLst>
          </pc:spChg>
          <pc:spChg chg="add mod">
            <ac:chgData name="Franziska Händschel" userId="e2149472-3187-4d00-b16a-a19eff6fc04a" providerId="ADAL" clId="{00E1ABCE-73A9-450E-BA32-F6629F8E663E}" dt="2023-04-18T12:47:06.851" v="8072"/>
            <ac:spMkLst>
              <pc:docMk/>
              <pc:sldMasterMk cId="2011684619" sldId="2147483663"/>
              <pc:sldLayoutMk cId="2619936776" sldId="2147483672"/>
              <ac:spMk id="8" creationId="{C6FE324B-2DF1-842C-C6D9-59F8E68FC4DF}"/>
            </ac:spMkLst>
          </pc:spChg>
        </pc:sldLayoutChg>
        <pc:sldLayoutChg chg="addSp delSp modSp mod setBg">
          <pc:chgData name="Franziska Händschel" userId="e2149472-3187-4d00-b16a-a19eff6fc04a" providerId="ADAL" clId="{00E1ABCE-73A9-450E-BA32-F6629F8E663E}" dt="2023-04-20T09:36:40.133" v="25245"/>
          <pc:sldLayoutMkLst>
            <pc:docMk/>
            <pc:sldMasterMk cId="2011684619" sldId="2147483663"/>
            <pc:sldLayoutMk cId="2556181510" sldId="2147483673"/>
          </pc:sldLayoutMkLst>
          <pc:spChg chg="add del mod">
            <ac:chgData name="Franziska Händschel" userId="e2149472-3187-4d00-b16a-a19eff6fc04a" providerId="ADAL" clId="{00E1ABCE-73A9-450E-BA32-F6629F8E663E}" dt="2023-04-20T09:36:39.848" v="25244" actId="478"/>
            <ac:spMkLst>
              <pc:docMk/>
              <pc:sldMasterMk cId="2011684619" sldId="2147483663"/>
              <pc:sldLayoutMk cId="2556181510" sldId="2147483673"/>
              <ac:spMk id="2" creationId="{A4DED78B-C2A0-F957-4F40-39E9BE30D671}"/>
            </ac:spMkLst>
          </pc:spChg>
          <pc:spChg chg="add mod">
            <ac:chgData name="Franziska Händschel" userId="e2149472-3187-4d00-b16a-a19eff6fc04a" providerId="ADAL" clId="{00E1ABCE-73A9-450E-BA32-F6629F8E663E}" dt="2023-04-20T09:36:40.133" v="25245"/>
            <ac:spMkLst>
              <pc:docMk/>
              <pc:sldMasterMk cId="2011684619" sldId="2147483663"/>
              <pc:sldLayoutMk cId="2556181510" sldId="2147483673"/>
              <ac:spMk id="3" creationId="{C54BD050-FBB0-E11B-6886-FF287FFC93EE}"/>
            </ac:spMkLst>
          </pc:spChg>
          <pc:spChg chg="add mod">
            <ac:chgData name="Franziska Händschel" userId="e2149472-3187-4d00-b16a-a19eff6fc04a" providerId="ADAL" clId="{00E1ABCE-73A9-450E-BA32-F6629F8E663E}" dt="2023-04-18T12:44:17.240" v="8047"/>
            <ac:spMkLst>
              <pc:docMk/>
              <pc:sldMasterMk cId="2011684619" sldId="2147483663"/>
              <pc:sldLayoutMk cId="2556181510" sldId="2147483673"/>
              <ac:spMk id="6" creationId="{56D96CF1-2A27-01A1-6B2F-7613FBBE2C59}"/>
            </ac:spMkLst>
          </pc:spChg>
          <pc:spChg chg="mod">
            <ac:chgData name="Franziska Händschel" userId="e2149472-3187-4d00-b16a-a19eff6fc04a" providerId="ADAL" clId="{00E1ABCE-73A9-450E-BA32-F6629F8E663E}" dt="2023-04-18T12:16:06.096" v="5506" actId="20577"/>
            <ac:spMkLst>
              <pc:docMk/>
              <pc:sldMasterMk cId="2011684619" sldId="2147483663"/>
              <pc:sldLayoutMk cId="2556181510" sldId="2147483673"/>
              <ac:spMk id="7" creationId="{083151D8-122D-1CAE-2D5B-60C51FD02334}"/>
            </ac:spMkLst>
          </pc:spChg>
          <pc:spChg chg="add del mod">
            <ac:chgData name="Franziska Händschel" userId="e2149472-3187-4d00-b16a-a19eff6fc04a" providerId="ADAL" clId="{00E1ABCE-73A9-450E-BA32-F6629F8E663E}" dt="2023-04-20T09:10:45.945" v="21106" actId="478"/>
            <ac:spMkLst>
              <pc:docMk/>
              <pc:sldMasterMk cId="2011684619" sldId="2147483663"/>
              <pc:sldLayoutMk cId="2556181510" sldId="2147483673"/>
              <ac:spMk id="8" creationId="{6667D99B-8C09-46F1-1122-70A0E044B476}"/>
            </ac:spMkLst>
          </pc:spChg>
          <pc:grpChg chg="del">
            <ac:chgData name="Franziska Händschel" userId="e2149472-3187-4d00-b16a-a19eff6fc04a" providerId="ADAL" clId="{00E1ABCE-73A9-450E-BA32-F6629F8E663E}" dt="2023-04-18T12:43:09.972" v="8022" actId="478"/>
            <ac:grpSpMkLst>
              <pc:docMk/>
              <pc:sldMasterMk cId="2011684619" sldId="2147483663"/>
              <pc:sldLayoutMk cId="2556181510" sldId="2147483673"/>
              <ac:grpSpMk id="2" creationId="{4D0955DD-57CF-DFA8-C489-048EB8EC7547}"/>
            </ac:grpSpMkLst>
          </pc:grpChg>
          <pc:picChg chg="del">
            <ac:chgData name="Franziska Händschel" userId="e2149472-3187-4d00-b16a-a19eff6fc04a" providerId="ADAL" clId="{00E1ABCE-73A9-450E-BA32-F6629F8E663E}" dt="2023-04-18T12:43:09.972" v="8022" actId="478"/>
            <ac:picMkLst>
              <pc:docMk/>
              <pc:sldMasterMk cId="2011684619" sldId="2147483663"/>
              <pc:sldLayoutMk cId="2556181510" sldId="2147483673"/>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3798778494" sldId="2147483674"/>
          </pc:sldLayoutMkLst>
          <pc:spChg chg="add mod">
            <ac:chgData name="Franziska Händschel" userId="e2149472-3187-4d00-b16a-a19eff6fc04a" providerId="ADAL" clId="{00E1ABCE-73A9-450E-BA32-F6629F8E663E}" dt="2023-04-18T12:47:24.567" v="8075"/>
            <ac:spMkLst>
              <pc:docMk/>
              <pc:sldMasterMk cId="2011684619" sldId="2147483663"/>
              <pc:sldLayoutMk cId="3798778494" sldId="2147483674"/>
              <ac:spMk id="5" creationId="{FD1CFE00-6D07-630E-F142-FE53D409F54A}"/>
            </ac:spMkLst>
          </pc:spChg>
          <pc:spChg chg="add mod">
            <ac:chgData name="Franziska Händschel" userId="e2149472-3187-4d00-b16a-a19eff6fc04a" providerId="ADAL" clId="{00E1ABCE-73A9-450E-BA32-F6629F8E663E}" dt="2023-04-18T12:47:24.567" v="8075"/>
            <ac:spMkLst>
              <pc:docMk/>
              <pc:sldMasterMk cId="2011684619" sldId="2147483663"/>
              <pc:sldLayoutMk cId="3798778494" sldId="2147483674"/>
              <ac:spMk id="6" creationId="{E9A1FC1F-FA4B-BABF-C7C4-5AB299E2B4C3}"/>
            </ac:spMkLst>
          </pc:spChg>
          <pc:spChg chg="mod">
            <ac:chgData name="Franziska Händschel" userId="e2149472-3187-4d00-b16a-a19eff6fc04a" providerId="ADAL" clId="{00E1ABCE-73A9-450E-BA32-F6629F8E663E}" dt="2023-04-18T12:16:11.626" v="5508" actId="20577"/>
            <ac:spMkLst>
              <pc:docMk/>
              <pc:sldMasterMk cId="2011684619" sldId="2147483663"/>
              <pc:sldLayoutMk cId="3798778494" sldId="2147483674"/>
              <ac:spMk id="7" creationId="{083151D8-122D-1CAE-2D5B-60C51FD02334}"/>
            </ac:spMkLst>
          </pc:spChg>
          <pc:spChg chg="add mod">
            <ac:chgData name="Franziska Händschel" userId="e2149472-3187-4d00-b16a-a19eff6fc04a" providerId="ADAL" clId="{00E1ABCE-73A9-450E-BA32-F6629F8E663E}" dt="2023-04-18T12:47:24.567" v="8075"/>
            <ac:spMkLst>
              <pc:docMk/>
              <pc:sldMasterMk cId="2011684619" sldId="2147483663"/>
              <pc:sldLayoutMk cId="3798778494" sldId="2147483674"/>
              <ac:spMk id="8" creationId="{A77D6EA1-32EB-264E-B45E-EC4D26602726}"/>
            </ac:spMkLst>
          </pc:spChg>
        </pc:sldLayoutChg>
        <pc:sldLayoutChg chg="addSp delSp modSp mod setBg">
          <pc:chgData name="Franziska Händschel" userId="e2149472-3187-4d00-b16a-a19eff6fc04a" providerId="ADAL" clId="{00E1ABCE-73A9-450E-BA32-F6629F8E663E}" dt="2023-04-20T09:36:45.047" v="25247"/>
          <pc:sldLayoutMkLst>
            <pc:docMk/>
            <pc:sldMasterMk cId="2011684619" sldId="2147483663"/>
            <pc:sldLayoutMk cId="1673539586" sldId="2147483675"/>
          </pc:sldLayoutMkLst>
          <pc:spChg chg="add del mod">
            <ac:chgData name="Franziska Händschel" userId="e2149472-3187-4d00-b16a-a19eff6fc04a" providerId="ADAL" clId="{00E1ABCE-73A9-450E-BA32-F6629F8E663E}" dt="2023-04-20T09:36:44.760" v="25246" actId="478"/>
            <ac:spMkLst>
              <pc:docMk/>
              <pc:sldMasterMk cId="2011684619" sldId="2147483663"/>
              <pc:sldLayoutMk cId="1673539586" sldId="2147483675"/>
              <ac:spMk id="2" creationId="{0B0B56D3-E041-6D61-6EA7-05FED89E7D23}"/>
            </ac:spMkLst>
          </pc:spChg>
          <pc:spChg chg="add mod">
            <ac:chgData name="Franziska Händschel" userId="e2149472-3187-4d00-b16a-a19eff6fc04a" providerId="ADAL" clId="{00E1ABCE-73A9-450E-BA32-F6629F8E663E}" dt="2023-04-20T09:36:45.047" v="25247"/>
            <ac:spMkLst>
              <pc:docMk/>
              <pc:sldMasterMk cId="2011684619" sldId="2147483663"/>
              <pc:sldLayoutMk cId="1673539586" sldId="2147483675"/>
              <ac:spMk id="3" creationId="{D478A914-752A-378C-19F3-522637C1AB79}"/>
            </ac:spMkLst>
          </pc:spChg>
          <pc:spChg chg="add mod">
            <ac:chgData name="Franziska Händschel" userId="e2149472-3187-4d00-b16a-a19eff6fc04a" providerId="ADAL" clId="{00E1ABCE-73A9-450E-BA32-F6629F8E663E}" dt="2023-04-18T12:44:19.046" v="8048"/>
            <ac:spMkLst>
              <pc:docMk/>
              <pc:sldMasterMk cId="2011684619" sldId="2147483663"/>
              <pc:sldLayoutMk cId="1673539586" sldId="2147483675"/>
              <ac:spMk id="6" creationId="{489A4789-5E52-FD13-9B62-410A4E476CF8}"/>
            </ac:spMkLst>
          </pc:spChg>
          <pc:spChg chg="mod">
            <ac:chgData name="Franziska Händschel" userId="e2149472-3187-4d00-b16a-a19eff6fc04a" providerId="ADAL" clId="{00E1ABCE-73A9-450E-BA32-F6629F8E663E}" dt="2023-04-18T12:16:15.657" v="5510" actId="20577"/>
            <ac:spMkLst>
              <pc:docMk/>
              <pc:sldMasterMk cId="2011684619" sldId="2147483663"/>
              <pc:sldLayoutMk cId="1673539586" sldId="2147483675"/>
              <ac:spMk id="7" creationId="{083151D8-122D-1CAE-2D5B-60C51FD02334}"/>
            </ac:spMkLst>
          </pc:spChg>
          <pc:spChg chg="add del mod">
            <ac:chgData name="Franziska Händschel" userId="e2149472-3187-4d00-b16a-a19eff6fc04a" providerId="ADAL" clId="{00E1ABCE-73A9-450E-BA32-F6629F8E663E}" dt="2023-04-20T09:10:50.177" v="21108" actId="478"/>
            <ac:spMkLst>
              <pc:docMk/>
              <pc:sldMasterMk cId="2011684619" sldId="2147483663"/>
              <pc:sldLayoutMk cId="1673539586" sldId="2147483675"/>
              <ac:spMk id="8" creationId="{2DC165E5-6461-DDB9-B8EA-EF8E0028A552}"/>
            </ac:spMkLst>
          </pc:spChg>
          <pc:spChg chg="add del mod">
            <ac:chgData name="Franziska Händschel" userId="e2149472-3187-4d00-b16a-a19eff6fc04a" providerId="ADAL" clId="{00E1ABCE-73A9-450E-BA32-F6629F8E663E}" dt="2023-04-18T12:44:21.371" v="8050"/>
            <ac:spMkLst>
              <pc:docMk/>
              <pc:sldMasterMk cId="2011684619" sldId="2147483663"/>
              <pc:sldLayoutMk cId="1673539586" sldId="2147483675"/>
              <ac:spMk id="9" creationId="{B45F539B-EAF4-5818-0CE7-C801EC5DFA9C}"/>
            </ac:spMkLst>
          </pc:spChg>
          <pc:spChg chg="add del mod">
            <ac:chgData name="Franziska Händschel" userId="e2149472-3187-4d00-b16a-a19eff6fc04a" providerId="ADAL" clId="{00E1ABCE-73A9-450E-BA32-F6629F8E663E}" dt="2023-04-18T12:44:21.371" v="8050"/>
            <ac:spMkLst>
              <pc:docMk/>
              <pc:sldMasterMk cId="2011684619" sldId="2147483663"/>
              <pc:sldLayoutMk cId="1673539586" sldId="2147483675"/>
              <ac:spMk id="10" creationId="{0E0FFFC1-6CC1-AEE4-F24A-2BA92E61DA4D}"/>
            </ac:spMkLst>
          </pc:spChg>
          <pc:grpChg chg="del">
            <ac:chgData name="Franziska Händschel" userId="e2149472-3187-4d00-b16a-a19eff6fc04a" providerId="ADAL" clId="{00E1ABCE-73A9-450E-BA32-F6629F8E663E}" dt="2023-04-18T12:43:12.893" v="8023" actId="478"/>
            <ac:grpSpMkLst>
              <pc:docMk/>
              <pc:sldMasterMk cId="2011684619" sldId="2147483663"/>
              <pc:sldLayoutMk cId="1673539586" sldId="2147483675"/>
              <ac:grpSpMk id="2" creationId="{4D0955DD-57CF-DFA8-C489-048EB8EC7547}"/>
            </ac:grpSpMkLst>
          </pc:grpChg>
          <pc:picChg chg="del">
            <ac:chgData name="Franziska Händschel" userId="e2149472-3187-4d00-b16a-a19eff6fc04a" providerId="ADAL" clId="{00E1ABCE-73A9-450E-BA32-F6629F8E663E}" dt="2023-04-18T12:43:12.893" v="8023" actId="478"/>
            <ac:picMkLst>
              <pc:docMk/>
              <pc:sldMasterMk cId="2011684619" sldId="2147483663"/>
              <pc:sldLayoutMk cId="1673539586" sldId="2147483675"/>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589515203" sldId="2147483676"/>
          </pc:sldLayoutMkLst>
          <pc:spChg chg="add mod">
            <ac:chgData name="Franziska Händschel" userId="e2149472-3187-4d00-b16a-a19eff6fc04a" providerId="ADAL" clId="{00E1ABCE-73A9-450E-BA32-F6629F8E663E}" dt="2023-04-18T12:47:39.791" v="8078"/>
            <ac:spMkLst>
              <pc:docMk/>
              <pc:sldMasterMk cId="2011684619" sldId="2147483663"/>
              <pc:sldLayoutMk cId="589515203" sldId="2147483676"/>
              <ac:spMk id="5" creationId="{6AB20411-28FE-40AC-BDEC-BD385C9991EF}"/>
            </ac:spMkLst>
          </pc:spChg>
          <pc:spChg chg="add mod">
            <ac:chgData name="Franziska Händschel" userId="e2149472-3187-4d00-b16a-a19eff6fc04a" providerId="ADAL" clId="{00E1ABCE-73A9-450E-BA32-F6629F8E663E}" dt="2023-04-18T12:47:39.791" v="8078"/>
            <ac:spMkLst>
              <pc:docMk/>
              <pc:sldMasterMk cId="2011684619" sldId="2147483663"/>
              <pc:sldLayoutMk cId="589515203" sldId="2147483676"/>
              <ac:spMk id="6" creationId="{85436E42-026A-A633-C250-11367ADB8880}"/>
            </ac:spMkLst>
          </pc:spChg>
          <pc:spChg chg="mod">
            <ac:chgData name="Franziska Händschel" userId="e2149472-3187-4d00-b16a-a19eff6fc04a" providerId="ADAL" clId="{00E1ABCE-73A9-450E-BA32-F6629F8E663E}" dt="2023-04-18T12:16:31.739" v="5512" actId="20577"/>
            <ac:spMkLst>
              <pc:docMk/>
              <pc:sldMasterMk cId="2011684619" sldId="2147483663"/>
              <pc:sldLayoutMk cId="589515203" sldId="2147483676"/>
              <ac:spMk id="7" creationId="{083151D8-122D-1CAE-2D5B-60C51FD02334}"/>
            </ac:spMkLst>
          </pc:spChg>
          <pc:spChg chg="add mod">
            <ac:chgData name="Franziska Händschel" userId="e2149472-3187-4d00-b16a-a19eff6fc04a" providerId="ADAL" clId="{00E1ABCE-73A9-450E-BA32-F6629F8E663E}" dt="2023-04-18T12:47:39.791" v="8078"/>
            <ac:spMkLst>
              <pc:docMk/>
              <pc:sldMasterMk cId="2011684619" sldId="2147483663"/>
              <pc:sldLayoutMk cId="589515203" sldId="2147483676"/>
              <ac:spMk id="8" creationId="{3E64A6F5-01AD-78A7-C045-9BE16921A2E9}"/>
            </ac:spMkLst>
          </pc:spChg>
        </pc:sldLayoutChg>
        <pc:sldLayoutChg chg="addSp delSp modSp mod setBg">
          <pc:chgData name="Franziska Händschel" userId="e2149472-3187-4d00-b16a-a19eff6fc04a" providerId="ADAL" clId="{00E1ABCE-73A9-450E-BA32-F6629F8E663E}" dt="2023-04-20T09:36:49.488" v="25249"/>
          <pc:sldLayoutMkLst>
            <pc:docMk/>
            <pc:sldMasterMk cId="2011684619" sldId="2147483663"/>
            <pc:sldLayoutMk cId="3288769685" sldId="2147483677"/>
          </pc:sldLayoutMkLst>
          <pc:spChg chg="add del mod">
            <ac:chgData name="Franziska Händschel" userId="e2149472-3187-4d00-b16a-a19eff6fc04a" providerId="ADAL" clId="{00E1ABCE-73A9-450E-BA32-F6629F8E663E}" dt="2023-04-20T09:36:49.215" v="25248" actId="478"/>
            <ac:spMkLst>
              <pc:docMk/>
              <pc:sldMasterMk cId="2011684619" sldId="2147483663"/>
              <pc:sldLayoutMk cId="3288769685" sldId="2147483677"/>
              <ac:spMk id="2" creationId="{8F4982B4-5068-24C1-AFCD-779E2DD2A740}"/>
            </ac:spMkLst>
          </pc:spChg>
          <pc:spChg chg="add mod">
            <ac:chgData name="Franziska Händschel" userId="e2149472-3187-4d00-b16a-a19eff6fc04a" providerId="ADAL" clId="{00E1ABCE-73A9-450E-BA32-F6629F8E663E}" dt="2023-04-20T09:36:49.488" v="25249"/>
            <ac:spMkLst>
              <pc:docMk/>
              <pc:sldMasterMk cId="2011684619" sldId="2147483663"/>
              <pc:sldLayoutMk cId="3288769685" sldId="2147483677"/>
              <ac:spMk id="3" creationId="{A48C417A-EEAC-CDF7-184F-A0D5CCBE4F5E}"/>
            </ac:spMkLst>
          </pc:spChg>
          <pc:spChg chg="add mod">
            <ac:chgData name="Franziska Händschel" userId="e2149472-3187-4d00-b16a-a19eff6fc04a" providerId="ADAL" clId="{00E1ABCE-73A9-450E-BA32-F6629F8E663E}" dt="2023-04-18T12:44:22.466" v="8051"/>
            <ac:spMkLst>
              <pc:docMk/>
              <pc:sldMasterMk cId="2011684619" sldId="2147483663"/>
              <pc:sldLayoutMk cId="3288769685" sldId="2147483677"/>
              <ac:spMk id="6" creationId="{C7B4114B-3234-F087-9596-C0125AB702B2}"/>
            </ac:spMkLst>
          </pc:spChg>
          <pc:spChg chg="mod">
            <ac:chgData name="Franziska Händschel" userId="e2149472-3187-4d00-b16a-a19eff6fc04a" providerId="ADAL" clId="{00E1ABCE-73A9-450E-BA32-F6629F8E663E}" dt="2023-04-18T12:16:36.028" v="5514" actId="20577"/>
            <ac:spMkLst>
              <pc:docMk/>
              <pc:sldMasterMk cId="2011684619" sldId="2147483663"/>
              <pc:sldLayoutMk cId="3288769685" sldId="2147483677"/>
              <ac:spMk id="7" creationId="{083151D8-122D-1CAE-2D5B-60C51FD02334}"/>
            </ac:spMkLst>
          </pc:spChg>
          <pc:spChg chg="add del mod">
            <ac:chgData name="Franziska Händschel" userId="e2149472-3187-4d00-b16a-a19eff6fc04a" providerId="ADAL" clId="{00E1ABCE-73A9-450E-BA32-F6629F8E663E}" dt="2023-04-20T09:10:53.452" v="21110" actId="478"/>
            <ac:spMkLst>
              <pc:docMk/>
              <pc:sldMasterMk cId="2011684619" sldId="2147483663"/>
              <pc:sldLayoutMk cId="3288769685" sldId="2147483677"/>
              <ac:spMk id="8" creationId="{1898AEEC-D257-C776-5953-B376B47C15E1}"/>
            </ac:spMkLst>
          </pc:spChg>
          <pc:grpChg chg="del">
            <ac:chgData name="Franziska Händschel" userId="e2149472-3187-4d00-b16a-a19eff6fc04a" providerId="ADAL" clId="{00E1ABCE-73A9-450E-BA32-F6629F8E663E}" dt="2023-04-18T12:43:15.643" v="8024" actId="478"/>
            <ac:grpSpMkLst>
              <pc:docMk/>
              <pc:sldMasterMk cId="2011684619" sldId="2147483663"/>
              <pc:sldLayoutMk cId="3288769685" sldId="2147483677"/>
              <ac:grpSpMk id="2" creationId="{4D0955DD-57CF-DFA8-C489-048EB8EC7547}"/>
            </ac:grpSpMkLst>
          </pc:grpChg>
          <pc:picChg chg="del">
            <ac:chgData name="Franziska Händschel" userId="e2149472-3187-4d00-b16a-a19eff6fc04a" providerId="ADAL" clId="{00E1ABCE-73A9-450E-BA32-F6629F8E663E}" dt="2023-04-18T12:43:15.643" v="8024" actId="478"/>
            <ac:picMkLst>
              <pc:docMk/>
              <pc:sldMasterMk cId="2011684619" sldId="2147483663"/>
              <pc:sldLayoutMk cId="3288769685" sldId="2147483677"/>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3481154023" sldId="2147483678"/>
          </pc:sldLayoutMkLst>
          <pc:spChg chg="add mod">
            <ac:chgData name="Franziska Händschel" userId="e2149472-3187-4d00-b16a-a19eff6fc04a" providerId="ADAL" clId="{00E1ABCE-73A9-450E-BA32-F6629F8E663E}" dt="2023-04-18T12:47:53.935" v="8081"/>
            <ac:spMkLst>
              <pc:docMk/>
              <pc:sldMasterMk cId="2011684619" sldId="2147483663"/>
              <pc:sldLayoutMk cId="3481154023" sldId="2147483678"/>
              <ac:spMk id="5" creationId="{A0EF82B5-B0EE-09D6-BBE8-AC12E910812D}"/>
            </ac:spMkLst>
          </pc:spChg>
          <pc:spChg chg="add mod">
            <ac:chgData name="Franziska Händschel" userId="e2149472-3187-4d00-b16a-a19eff6fc04a" providerId="ADAL" clId="{00E1ABCE-73A9-450E-BA32-F6629F8E663E}" dt="2023-04-18T12:47:53.935" v="8081"/>
            <ac:spMkLst>
              <pc:docMk/>
              <pc:sldMasterMk cId="2011684619" sldId="2147483663"/>
              <pc:sldLayoutMk cId="3481154023" sldId="2147483678"/>
              <ac:spMk id="6" creationId="{9D27AE35-96F3-4F24-BD0D-882243ABFE1C}"/>
            </ac:spMkLst>
          </pc:spChg>
          <pc:spChg chg="mod">
            <ac:chgData name="Franziska Händschel" userId="e2149472-3187-4d00-b16a-a19eff6fc04a" providerId="ADAL" clId="{00E1ABCE-73A9-450E-BA32-F6629F8E663E}" dt="2023-04-18T12:16:41.484" v="5516" actId="20577"/>
            <ac:spMkLst>
              <pc:docMk/>
              <pc:sldMasterMk cId="2011684619" sldId="2147483663"/>
              <pc:sldLayoutMk cId="3481154023" sldId="2147483678"/>
              <ac:spMk id="7" creationId="{083151D8-122D-1CAE-2D5B-60C51FD02334}"/>
            </ac:spMkLst>
          </pc:spChg>
          <pc:spChg chg="add mod">
            <ac:chgData name="Franziska Händschel" userId="e2149472-3187-4d00-b16a-a19eff6fc04a" providerId="ADAL" clId="{00E1ABCE-73A9-450E-BA32-F6629F8E663E}" dt="2023-04-18T12:47:53.935" v="8081"/>
            <ac:spMkLst>
              <pc:docMk/>
              <pc:sldMasterMk cId="2011684619" sldId="2147483663"/>
              <pc:sldLayoutMk cId="3481154023" sldId="2147483678"/>
              <ac:spMk id="8" creationId="{F4E93625-90EB-1287-68D6-210B8E0797D3}"/>
            </ac:spMkLst>
          </pc:spChg>
        </pc:sldLayoutChg>
        <pc:sldLayoutChg chg="addSp delSp modSp mod setBg">
          <pc:chgData name="Franziska Händschel" userId="e2149472-3187-4d00-b16a-a19eff6fc04a" providerId="ADAL" clId="{00E1ABCE-73A9-450E-BA32-F6629F8E663E}" dt="2023-04-20T09:36:53.988" v="25251"/>
          <pc:sldLayoutMkLst>
            <pc:docMk/>
            <pc:sldMasterMk cId="2011684619" sldId="2147483663"/>
            <pc:sldLayoutMk cId="2988790200" sldId="2147483679"/>
          </pc:sldLayoutMkLst>
          <pc:spChg chg="add del mod">
            <ac:chgData name="Franziska Händschel" userId="e2149472-3187-4d00-b16a-a19eff6fc04a" providerId="ADAL" clId="{00E1ABCE-73A9-450E-BA32-F6629F8E663E}" dt="2023-04-20T09:36:53.672" v="25250" actId="478"/>
            <ac:spMkLst>
              <pc:docMk/>
              <pc:sldMasterMk cId="2011684619" sldId="2147483663"/>
              <pc:sldLayoutMk cId="2988790200" sldId="2147483679"/>
              <ac:spMk id="2" creationId="{8F183764-11BF-8898-044C-8E5F0E47FEB7}"/>
            </ac:spMkLst>
          </pc:spChg>
          <pc:spChg chg="add mod">
            <ac:chgData name="Franziska Händschel" userId="e2149472-3187-4d00-b16a-a19eff6fc04a" providerId="ADAL" clId="{00E1ABCE-73A9-450E-BA32-F6629F8E663E}" dt="2023-04-20T09:36:53.988" v="25251"/>
            <ac:spMkLst>
              <pc:docMk/>
              <pc:sldMasterMk cId="2011684619" sldId="2147483663"/>
              <pc:sldLayoutMk cId="2988790200" sldId="2147483679"/>
              <ac:spMk id="3" creationId="{C1581620-C418-D886-A709-8C1BDD3FB7AA}"/>
            </ac:spMkLst>
          </pc:spChg>
          <pc:spChg chg="add mod">
            <ac:chgData name="Franziska Händschel" userId="e2149472-3187-4d00-b16a-a19eff6fc04a" providerId="ADAL" clId="{00E1ABCE-73A9-450E-BA32-F6629F8E663E}" dt="2023-04-18T12:44:24.232" v="8052"/>
            <ac:spMkLst>
              <pc:docMk/>
              <pc:sldMasterMk cId="2011684619" sldId="2147483663"/>
              <pc:sldLayoutMk cId="2988790200" sldId="2147483679"/>
              <ac:spMk id="6" creationId="{F6056BB8-29E0-A6B1-167E-EF197AEE8840}"/>
            </ac:spMkLst>
          </pc:spChg>
          <pc:spChg chg="mod">
            <ac:chgData name="Franziska Händschel" userId="e2149472-3187-4d00-b16a-a19eff6fc04a" providerId="ADAL" clId="{00E1ABCE-73A9-450E-BA32-F6629F8E663E}" dt="2023-04-18T12:16:45.627" v="5518" actId="20577"/>
            <ac:spMkLst>
              <pc:docMk/>
              <pc:sldMasterMk cId="2011684619" sldId="2147483663"/>
              <pc:sldLayoutMk cId="2988790200" sldId="2147483679"/>
              <ac:spMk id="7" creationId="{083151D8-122D-1CAE-2D5B-60C51FD02334}"/>
            </ac:spMkLst>
          </pc:spChg>
          <pc:spChg chg="add del mod">
            <ac:chgData name="Franziska Händschel" userId="e2149472-3187-4d00-b16a-a19eff6fc04a" providerId="ADAL" clId="{00E1ABCE-73A9-450E-BA32-F6629F8E663E}" dt="2023-04-20T09:10:57.660" v="21112" actId="478"/>
            <ac:spMkLst>
              <pc:docMk/>
              <pc:sldMasterMk cId="2011684619" sldId="2147483663"/>
              <pc:sldLayoutMk cId="2988790200" sldId="2147483679"/>
              <ac:spMk id="8" creationId="{B52F4C2F-9189-7A60-9F95-2279406F2ADA}"/>
            </ac:spMkLst>
          </pc:spChg>
          <pc:grpChg chg="del">
            <ac:chgData name="Franziska Händschel" userId="e2149472-3187-4d00-b16a-a19eff6fc04a" providerId="ADAL" clId="{00E1ABCE-73A9-450E-BA32-F6629F8E663E}" dt="2023-04-18T12:43:18.261" v="8025" actId="478"/>
            <ac:grpSpMkLst>
              <pc:docMk/>
              <pc:sldMasterMk cId="2011684619" sldId="2147483663"/>
              <pc:sldLayoutMk cId="2988790200" sldId="2147483679"/>
              <ac:grpSpMk id="2" creationId="{4D0955DD-57CF-DFA8-C489-048EB8EC7547}"/>
            </ac:grpSpMkLst>
          </pc:grpChg>
          <pc:picChg chg="del">
            <ac:chgData name="Franziska Händschel" userId="e2149472-3187-4d00-b16a-a19eff6fc04a" providerId="ADAL" clId="{00E1ABCE-73A9-450E-BA32-F6629F8E663E}" dt="2023-04-18T12:43:18.261" v="8025" actId="478"/>
            <ac:picMkLst>
              <pc:docMk/>
              <pc:sldMasterMk cId="2011684619" sldId="2147483663"/>
              <pc:sldLayoutMk cId="2988790200" sldId="2147483679"/>
              <ac:picMk id="5" creationId="{9A02F0BE-1895-939B-FCCE-0D8D52268502}"/>
            </ac:picMkLst>
          </pc:picChg>
        </pc:sldLayoutChg>
        <pc:sldLayoutChg chg="addSp modSp mod setBg">
          <pc:chgData name="Franziska Händschel" userId="e2149472-3187-4d00-b16a-a19eff6fc04a" providerId="ADAL" clId="{00E1ABCE-73A9-450E-BA32-F6629F8E663E}" dt="2023-04-20T07:13:59.142" v="17541"/>
          <pc:sldLayoutMkLst>
            <pc:docMk/>
            <pc:sldMasterMk cId="2011684619" sldId="2147483663"/>
            <pc:sldLayoutMk cId="2271398514" sldId="2147483680"/>
          </pc:sldLayoutMkLst>
          <pc:spChg chg="add mod">
            <ac:chgData name="Franziska Händschel" userId="e2149472-3187-4d00-b16a-a19eff6fc04a" providerId="ADAL" clId="{00E1ABCE-73A9-450E-BA32-F6629F8E663E}" dt="2023-04-18T12:48:10.656" v="8084"/>
            <ac:spMkLst>
              <pc:docMk/>
              <pc:sldMasterMk cId="2011684619" sldId="2147483663"/>
              <pc:sldLayoutMk cId="2271398514" sldId="2147483680"/>
              <ac:spMk id="5" creationId="{A1DA700E-C9B1-7369-0F6B-E7C2A02D1F1E}"/>
            </ac:spMkLst>
          </pc:spChg>
          <pc:spChg chg="add mod">
            <ac:chgData name="Franziska Händschel" userId="e2149472-3187-4d00-b16a-a19eff6fc04a" providerId="ADAL" clId="{00E1ABCE-73A9-450E-BA32-F6629F8E663E}" dt="2023-04-18T12:48:10.656" v="8084"/>
            <ac:spMkLst>
              <pc:docMk/>
              <pc:sldMasterMk cId="2011684619" sldId="2147483663"/>
              <pc:sldLayoutMk cId="2271398514" sldId="2147483680"/>
              <ac:spMk id="6" creationId="{9AEF50C0-0F8F-79C9-5497-A010AD0F1C63}"/>
            </ac:spMkLst>
          </pc:spChg>
          <pc:spChg chg="mod">
            <ac:chgData name="Franziska Händschel" userId="e2149472-3187-4d00-b16a-a19eff6fc04a" providerId="ADAL" clId="{00E1ABCE-73A9-450E-BA32-F6629F8E663E}" dt="2023-04-18T12:16:51.313" v="5520" actId="20577"/>
            <ac:spMkLst>
              <pc:docMk/>
              <pc:sldMasterMk cId="2011684619" sldId="2147483663"/>
              <pc:sldLayoutMk cId="2271398514" sldId="2147483680"/>
              <ac:spMk id="7" creationId="{083151D8-122D-1CAE-2D5B-60C51FD02334}"/>
            </ac:spMkLst>
          </pc:spChg>
          <pc:spChg chg="add mod">
            <ac:chgData name="Franziska Händschel" userId="e2149472-3187-4d00-b16a-a19eff6fc04a" providerId="ADAL" clId="{00E1ABCE-73A9-450E-BA32-F6629F8E663E}" dt="2023-04-18T12:48:10.656" v="8084"/>
            <ac:spMkLst>
              <pc:docMk/>
              <pc:sldMasterMk cId="2011684619" sldId="2147483663"/>
              <pc:sldLayoutMk cId="2271398514" sldId="2147483680"/>
              <ac:spMk id="8" creationId="{4DCAE833-6AA1-2BFA-B3C9-C01CD05E7F0D}"/>
            </ac:spMkLst>
          </pc:spChg>
        </pc:sldLayoutChg>
        <pc:sldLayoutChg chg="addSp delSp modSp mod setBg">
          <pc:chgData name="Franziska Händschel" userId="e2149472-3187-4d00-b16a-a19eff6fc04a" providerId="ADAL" clId="{00E1ABCE-73A9-450E-BA32-F6629F8E663E}" dt="2023-04-20T09:36:58.841" v="25253"/>
          <pc:sldLayoutMkLst>
            <pc:docMk/>
            <pc:sldMasterMk cId="2011684619" sldId="2147483663"/>
            <pc:sldLayoutMk cId="3641490702" sldId="2147483681"/>
          </pc:sldLayoutMkLst>
          <pc:spChg chg="add del mod">
            <ac:chgData name="Franziska Händschel" userId="e2149472-3187-4d00-b16a-a19eff6fc04a" providerId="ADAL" clId="{00E1ABCE-73A9-450E-BA32-F6629F8E663E}" dt="2023-04-20T09:11:02.774" v="21115"/>
            <ac:spMkLst>
              <pc:docMk/>
              <pc:sldMasterMk cId="2011684619" sldId="2147483663"/>
              <pc:sldLayoutMk cId="3641490702" sldId="2147483681"/>
              <ac:spMk id="2" creationId="{D6A844E7-0490-98A0-8953-9B3644F1D264}"/>
            </ac:spMkLst>
          </pc:spChg>
          <pc:spChg chg="add del mod">
            <ac:chgData name="Franziska Händschel" userId="e2149472-3187-4d00-b16a-a19eff6fc04a" providerId="ADAL" clId="{00E1ABCE-73A9-450E-BA32-F6629F8E663E}" dt="2023-04-20T09:36:58.546" v="25252" actId="478"/>
            <ac:spMkLst>
              <pc:docMk/>
              <pc:sldMasterMk cId="2011684619" sldId="2147483663"/>
              <pc:sldLayoutMk cId="3641490702" sldId="2147483681"/>
              <ac:spMk id="3" creationId="{1D9636BE-8B94-85C4-B84B-D8AE0F07E15B}"/>
            </ac:spMkLst>
          </pc:spChg>
          <pc:spChg chg="add mod">
            <ac:chgData name="Franziska Händschel" userId="e2149472-3187-4d00-b16a-a19eff6fc04a" providerId="ADAL" clId="{00E1ABCE-73A9-450E-BA32-F6629F8E663E}" dt="2023-04-20T09:36:58.841" v="25253"/>
            <ac:spMkLst>
              <pc:docMk/>
              <pc:sldMasterMk cId="2011684619" sldId="2147483663"/>
              <pc:sldLayoutMk cId="3641490702" sldId="2147483681"/>
              <ac:spMk id="4" creationId="{B07DC630-7A2C-779B-D9F4-64E17036F3FB}"/>
            </ac:spMkLst>
          </pc:spChg>
          <pc:spChg chg="add mod">
            <ac:chgData name="Franziska Händschel" userId="e2149472-3187-4d00-b16a-a19eff6fc04a" providerId="ADAL" clId="{00E1ABCE-73A9-450E-BA32-F6629F8E663E}" dt="2023-04-18T12:44:25.743" v="8053"/>
            <ac:spMkLst>
              <pc:docMk/>
              <pc:sldMasterMk cId="2011684619" sldId="2147483663"/>
              <pc:sldLayoutMk cId="3641490702" sldId="2147483681"/>
              <ac:spMk id="6" creationId="{D53D14CF-5E62-50BE-E81A-41FA2504FD9A}"/>
            </ac:spMkLst>
          </pc:spChg>
          <pc:spChg chg="mod">
            <ac:chgData name="Franziska Händschel" userId="e2149472-3187-4d00-b16a-a19eff6fc04a" providerId="ADAL" clId="{00E1ABCE-73A9-450E-BA32-F6629F8E663E}" dt="2023-04-18T12:16:56.835" v="5522" actId="20577"/>
            <ac:spMkLst>
              <pc:docMk/>
              <pc:sldMasterMk cId="2011684619" sldId="2147483663"/>
              <pc:sldLayoutMk cId="3641490702" sldId="2147483681"/>
              <ac:spMk id="7" creationId="{083151D8-122D-1CAE-2D5B-60C51FD02334}"/>
            </ac:spMkLst>
          </pc:spChg>
          <pc:spChg chg="add del mod">
            <ac:chgData name="Franziska Händschel" userId="e2149472-3187-4d00-b16a-a19eff6fc04a" providerId="ADAL" clId="{00E1ABCE-73A9-450E-BA32-F6629F8E663E}" dt="2023-04-20T09:11:03.529" v="21116" actId="478"/>
            <ac:spMkLst>
              <pc:docMk/>
              <pc:sldMasterMk cId="2011684619" sldId="2147483663"/>
              <pc:sldLayoutMk cId="3641490702" sldId="2147483681"/>
              <ac:spMk id="8" creationId="{51FA086E-1EAD-FB36-DDB7-CF445DA70F2E}"/>
            </ac:spMkLst>
          </pc:spChg>
          <pc:grpChg chg="del">
            <ac:chgData name="Franziska Händschel" userId="e2149472-3187-4d00-b16a-a19eff6fc04a" providerId="ADAL" clId="{00E1ABCE-73A9-450E-BA32-F6629F8E663E}" dt="2023-04-18T12:43:20.861" v="8026" actId="478"/>
            <ac:grpSpMkLst>
              <pc:docMk/>
              <pc:sldMasterMk cId="2011684619" sldId="2147483663"/>
              <pc:sldLayoutMk cId="3641490702" sldId="2147483681"/>
              <ac:grpSpMk id="2" creationId="{4D0955DD-57CF-DFA8-C489-048EB8EC7547}"/>
            </ac:grpSpMkLst>
          </pc:grpChg>
          <pc:picChg chg="del">
            <ac:chgData name="Franziska Händschel" userId="e2149472-3187-4d00-b16a-a19eff6fc04a" providerId="ADAL" clId="{00E1ABCE-73A9-450E-BA32-F6629F8E663E}" dt="2023-04-18T12:43:20.861" v="8026" actId="478"/>
            <ac:picMkLst>
              <pc:docMk/>
              <pc:sldMasterMk cId="2011684619" sldId="2147483663"/>
              <pc:sldLayoutMk cId="3641490702" sldId="2147483681"/>
              <ac:picMk id="5" creationId="{9A02F0BE-1895-939B-FCCE-0D8D52268502}"/>
            </ac:picMkLst>
          </pc:picChg>
        </pc:sldLayoutChg>
      </pc:sldMasterChg>
    </pc:docChg>
  </pc:docChgLst>
  <pc:docChgLst>
    <pc:chgData name="Franziska Händschel" userId="e2149472-3187-4d00-b16a-a19eff6fc04a" providerId="ADAL" clId="{C4B9036F-2CBF-4642-A93A-8375D93E1966}"/>
    <pc:docChg chg="undo custSel modMainMaster">
      <pc:chgData name="Franziska Händschel" userId="e2149472-3187-4d00-b16a-a19eff6fc04a" providerId="ADAL" clId="{C4B9036F-2CBF-4642-A93A-8375D93E1966}" dt="2023-08-21T13:47:45.169" v="43" actId="20577"/>
      <pc:docMkLst>
        <pc:docMk/>
      </pc:docMkLst>
      <pc:sldMasterChg chg="addSp delSp modSp modSldLayout">
        <pc:chgData name="Franziska Händschel" userId="e2149472-3187-4d00-b16a-a19eff6fc04a" providerId="ADAL" clId="{C4B9036F-2CBF-4642-A93A-8375D93E1966}" dt="2023-08-21T13:47:45.169" v="43" actId="20577"/>
        <pc:sldMasterMkLst>
          <pc:docMk/>
          <pc:sldMasterMk cId="2011684619" sldId="2147483663"/>
        </pc:sldMasterMkLst>
        <pc:spChg chg="add del mod">
          <ac:chgData name="Franziska Händschel" userId="e2149472-3187-4d00-b16a-a19eff6fc04a" providerId="ADAL" clId="{C4B9036F-2CBF-4642-A93A-8375D93E1966}" dt="2023-08-21T13:46:20.872" v="1"/>
          <ac:spMkLst>
            <pc:docMk/>
            <pc:sldMasterMk cId="2011684619" sldId="2147483663"/>
            <ac:spMk id="5" creationId="{AC6B6284-30FF-4B65-E620-BBA43BB567B2}"/>
          </ac:spMkLst>
        </pc:spChg>
        <pc:sldLayoutChg chg="addSp delSp modSp mod">
          <pc:chgData name="Franziska Händschel" userId="e2149472-3187-4d00-b16a-a19eff6fc04a" providerId="ADAL" clId="{C4B9036F-2CBF-4642-A93A-8375D93E1966}" dt="2023-08-21T13:46:38.080" v="9" actId="20577"/>
          <pc:sldLayoutMkLst>
            <pc:docMk/>
            <pc:sldMasterMk cId="2011684619" sldId="2147483663"/>
            <pc:sldLayoutMk cId="2209745101" sldId="2147483664"/>
          </pc:sldLayoutMkLst>
          <pc:spChg chg="add del mod">
            <ac:chgData name="Franziska Händschel" userId="e2149472-3187-4d00-b16a-a19eff6fc04a" providerId="ADAL" clId="{C4B9036F-2CBF-4642-A93A-8375D93E1966}" dt="2023-08-21T13:46:35.507" v="7" actId="478"/>
            <ac:spMkLst>
              <pc:docMk/>
              <pc:sldMasterMk cId="2011684619" sldId="2147483663"/>
              <pc:sldLayoutMk cId="2209745101" sldId="2147483664"/>
              <ac:spMk id="2" creationId="{D237128F-E3E7-BC96-0E23-F8CD7C60991D}"/>
            </ac:spMkLst>
          </pc:spChg>
          <pc:spChg chg="mod">
            <ac:chgData name="Franziska Händschel" userId="e2149472-3187-4d00-b16a-a19eff6fc04a" providerId="ADAL" clId="{C4B9036F-2CBF-4642-A93A-8375D93E1966}" dt="2023-08-21T13:46:38.080" v="9" actId="20577"/>
            <ac:spMkLst>
              <pc:docMk/>
              <pc:sldMasterMk cId="2011684619" sldId="2147483663"/>
              <pc:sldLayoutMk cId="2209745101" sldId="2147483664"/>
              <ac:spMk id="7" creationId="{083151D8-122D-1CAE-2D5B-60C51FD02334}"/>
            </ac:spMkLst>
          </pc:spChg>
        </pc:sldLayoutChg>
        <pc:sldLayoutChg chg="modSp mod">
          <pc:chgData name="Franziska Händschel" userId="e2149472-3187-4d00-b16a-a19eff6fc04a" providerId="ADAL" clId="{C4B9036F-2CBF-4642-A93A-8375D93E1966}" dt="2023-08-21T13:46:41.801" v="11" actId="20577"/>
          <pc:sldLayoutMkLst>
            <pc:docMk/>
            <pc:sldMasterMk cId="2011684619" sldId="2147483663"/>
            <pc:sldLayoutMk cId="484229711" sldId="2147483665"/>
          </pc:sldLayoutMkLst>
          <pc:spChg chg="mod">
            <ac:chgData name="Franziska Händschel" userId="e2149472-3187-4d00-b16a-a19eff6fc04a" providerId="ADAL" clId="{C4B9036F-2CBF-4642-A93A-8375D93E1966}" dt="2023-08-21T13:46:41.801" v="11" actId="20577"/>
            <ac:spMkLst>
              <pc:docMk/>
              <pc:sldMasterMk cId="2011684619" sldId="2147483663"/>
              <pc:sldLayoutMk cId="484229711" sldId="2147483665"/>
              <ac:spMk id="7" creationId="{083151D8-122D-1CAE-2D5B-60C51FD02334}"/>
            </ac:spMkLst>
          </pc:spChg>
        </pc:sldLayoutChg>
        <pc:sldLayoutChg chg="modSp mod">
          <pc:chgData name="Franziska Händschel" userId="e2149472-3187-4d00-b16a-a19eff6fc04a" providerId="ADAL" clId="{C4B9036F-2CBF-4642-A93A-8375D93E1966}" dt="2023-08-21T13:46:45.775" v="13" actId="20577"/>
          <pc:sldLayoutMkLst>
            <pc:docMk/>
            <pc:sldMasterMk cId="2011684619" sldId="2147483663"/>
            <pc:sldLayoutMk cId="525039585" sldId="2147483666"/>
          </pc:sldLayoutMkLst>
          <pc:spChg chg="mod">
            <ac:chgData name="Franziska Händschel" userId="e2149472-3187-4d00-b16a-a19eff6fc04a" providerId="ADAL" clId="{C4B9036F-2CBF-4642-A93A-8375D93E1966}" dt="2023-08-21T13:46:45.775" v="13" actId="20577"/>
            <ac:spMkLst>
              <pc:docMk/>
              <pc:sldMasterMk cId="2011684619" sldId="2147483663"/>
              <pc:sldLayoutMk cId="525039585" sldId="2147483666"/>
              <ac:spMk id="7" creationId="{083151D8-122D-1CAE-2D5B-60C51FD02334}"/>
            </ac:spMkLst>
          </pc:spChg>
        </pc:sldLayoutChg>
        <pc:sldLayoutChg chg="modSp mod">
          <pc:chgData name="Franziska Händschel" userId="e2149472-3187-4d00-b16a-a19eff6fc04a" providerId="ADAL" clId="{C4B9036F-2CBF-4642-A93A-8375D93E1966}" dt="2023-08-21T13:46:50.783" v="15" actId="20577"/>
          <pc:sldLayoutMkLst>
            <pc:docMk/>
            <pc:sldMasterMk cId="2011684619" sldId="2147483663"/>
            <pc:sldLayoutMk cId="2785006912" sldId="2147483667"/>
          </pc:sldLayoutMkLst>
          <pc:spChg chg="mod">
            <ac:chgData name="Franziska Händschel" userId="e2149472-3187-4d00-b16a-a19eff6fc04a" providerId="ADAL" clId="{C4B9036F-2CBF-4642-A93A-8375D93E1966}" dt="2023-08-21T13:46:50.783" v="15" actId="20577"/>
            <ac:spMkLst>
              <pc:docMk/>
              <pc:sldMasterMk cId="2011684619" sldId="2147483663"/>
              <pc:sldLayoutMk cId="2785006912" sldId="2147483667"/>
              <ac:spMk id="7" creationId="{083151D8-122D-1CAE-2D5B-60C51FD02334}"/>
            </ac:spMkLst>
          </pc:spChg>
        </pc:sldLayoutChg>
        <pc:sldLayoutChg chg="modSp mod">
          <pc:chgData name="Franziska Händschel" userId="e2149472-3187-4d00-b16a-a19eff6fc04a" providerId="ADAL" clId="{C4B9036F-2CBF-4642-A93A-8375D93E1966}" dt="2023-08-21T13:46:55.345" v="17" actId="20577"/>
          <pc:sldLayoutMkLst>
            <pc:docMk/>
            <pc:sldMasterMk cId="2011684619" sldId="2147483663"/>
            <pc:sldLayoutMk cId="4244427016" sldId="2147483668"/>
          </pc:sldLayoutMkLst>
          <pc:spChg chg="mod">
            <ac:chgData name="Franziska Händschel" userId="e2149472-3187-4d00-b16a-a19eff6fc04a" providerId="ADAL" clId="{C4B9036F-2CBF-4642-A93A-8375D93E1966}" dt="2023-08-21T13:46:55.345" v="17" actId="20577"/>
            <ac:spMkLst>
              <pc:docMk/>
              <pc:sldMasterMk cId="2011684619" sldId="2147483663"/>
              <pc:sldLayoutMk cId="4244427016" sldId="2147483668"/>
              <ac:spMk id="7" creationId="{083151D8-122D-1CAE-2D5B-60C51FD02334}"/>
            </ac:spMkLst>
          </pc:spChg>
        </pc:sldLayoutChg>
        <pc:sldLayoutChg chg="modSp mod">
          <pc:chgData name="Franziska Händschel" userId="e2149472-3187-4d00-b16a-a19eff6fc04a" providerId="ADAL" clId="{C4B9036F-2CBF-4642-A93A-8375D93E1966}" dt="2023-08-21T13:46:58.772" v="19" actId="20577"/>
          <pc:sldLayoutMkLst>
            <pc:docMk/>
            <pc:sldMasterMk cId="2011684619" sldId="2147483663"/>
            <pc:sldLayoutMk cId="320393889" sldId="2147483669"/>
          </pc:sldLayoutMkLst>
          <pc:spChg chg="mod">
            <ac:chgData name="Franziska Händschel" userId="e2149472-3187-4d00-b16a-a19eff6fc04a" providerId="ADAL" clId="{C4B9036F-2CBF-4642-A93A-8375D93E1966}" dt="2023-08-21T13:46:58.772" v="19" actId="20577"/>
            <ac:spMkLst>
              <pc:docMk/>
              <pc:sldMasterMk cId="2011684619" sldId="2147483663"/>
              <pc:sldLayoutMk cId="320393889" sldId="2147483669"/>
              <ac:spMk id="7" creationId="{083151D8-122D-1CAE-2D5B-60C51FD02334}"/>
            </ac:spMkLst>
          </pc:spChg>
        </pc:sldLayoutChg>
        <pc:sldLayoutChg chg="modSp mod">
          <pc:chgData name="Franziska Händschel" userId="e2149472-3187-4d00-b16a-a19eff6fc04a" providerId="ADAL" clId="{C4B9036F-2CBF-4642-A93A-8375D93E1966}" dt="2023-08-21T13:47:02.467" v="21" actId="20577"/>
          <pc:sldLayoutMkLst>
            <pc:docMk/>
            <pc:sldMasterMk cId="2011684619" sldId="2147483663"/>
            <pc:sldLayoutMk cId="2223423715" sldId="2147483670"/>
          </pc:sldLayoutMkLst>
          <pc:spChg chg="mod">
            <ac:chgData name="Franziska Händschel" userId="e2149472-3187-4d00-b16a-a19eff6fc04a" providerId="ADAL" clId="{C4B9036F-2CBF-4642-A93A-8375D93E1966}" dt="2023-08-21T13:47:02.467" v="21" actId="20577"/>
            <ac:spMkLst>
              <pc:docMk/>
              <pc:sldMasterMk cId="2011684619" sldId="2147483663"/>
              <pc:sldLayoutMk cId="2223423715" sldId="2147483670"/>
              <ac:spMk id="7" creationId="{083151D8-122D-1CAE-2D5B-60C51FD02334}"/>
            </ac:spMkLst>
          </pc:spChg>
        </pc:sldLayoutChg>
        <pc:sldLayoutChg chg="modSp mod">
          <pc:chgData name="Franziska Händschel" userId="e2149472-3187-4d00-b16a-a19eff6fc04a" providerId="ADAL" clId="{C4B9036F-2CBF-4642-A93A-8375D93E1966}" dt="2023-08-21T13:47:06.295" v="23" actId="20577"/>
          <pc:sldLayoutMkLst>
            <pc:docMk/>
            <pc:sldMasterMk cId="2011684619" sldId="2147483663"/>
            <pc:sldLayoutMk cId="3967310268" sldId="2147483671"/>
          </pc:sldLayoutMkLst>
          <pc:spChg chg="mod">
            <ac:chgData name="Franziska Händschel" userId="e2149472-3187-4d00-b16a-a19eff6fc04a" providerId="ADAL" clId="{C4B9036F-2CBF-4642-A93A-8375D93E1966}" dt="2023-08-21T13:47:06.295" v="23" actId="20577"/>
            <ac:spMkLst>
              <pc:docMk/>
              <pc:sldMasterMk cId="2011684619" sldId="2147483663"/>
              <pc:sldLayoutMk cId="3967310268" sldId="2147483671"/>
              <ac:spMk id="7" creationId="{083151D8-122D-1CAE-2D5B-60C51FD02334}"/>
            </ac:spMkLst>
          </pc:spChg>
        </pc:sldLayoutChg>
        <pc:sldLayoutChg chg="modSp mod">
          <pc:chgData name="Franziska Händschel" userId="e2149472-3187-4d00-b16a-a19eff6fc04a" providerId="ADAL" clId="{C4B9036F-2CBF-4642-A93A-8375D93E1966}" dt="2023-08-21T13:47:11.273" v="25" actId="20577"/>
          <pc:sldLayoutMkLst>
            <pc:docMk/>
            <pc:sldMasterMk cId="2011684619" sldId="2147483663"/>
            <pc:sldLayoutMk cId="2619936776" sldId="2147483672"/>
          </pc:sldLayoutMkLst>
          <pc:spChg chg="mod">
            <ac:chgData name="Franziska Händschel" userId="e2149472-3187-4d00-b16a-a19eff6fc04a" providerId="ADAL" clId="{C4B9036F-2CBF-4642-A93A-8375D93E1966}" dt="2023-08-21T13:47:11.273" v="25" actId="20577"/>
            <ac:spMkLst>
              <pc:docMk/>
              <pc:sldMasterMk cId="2011684619" sldId="2147483663"/>
              <pc:sldLayoutMk cId="2619936776" sldId="2147483672"/>
              <ac:spMk id="7" creationId="{083151D8-122D-1CAE-2D5B-60C51FD02334}"/>
            </ac:spMkLst>
          </pc:spChg>
        </pc:sldLayoutChg>
        <pc:sldLayoutChg chg="modSp mod">
          <pc:chgData name="Franziska Händschel" userId="e2149472-3187-4d00-b16a-a19eff6fc04a" providerId="ADAL" clId="{C4B9036F-2CBF-4642-A93A-8375D93E1966}" dt="2023-08-21T13:47:14.910" v="27" actId="20577"/>
          <pc:sldLayoutMkLst>
            <pc:docMk/>
            <pc:sldMasterMk cId="2011684619" sldId="2147483663"/>
            <pc:sldLayoutMk cId="2556181510" sldId="2147483673"/>
          </pc:sldLayoutMkLst>
          <pc:spChg chg="mod">
            <ac:chgData name="Franziska Händschel" userId="e2149472-3187-4d00-b16a-a19eff6fc04a" providerId="ADAL" clId="{C4B9036F-2CBF-4642-A93A-8375D93E1966}" dt="2023-08-21T13:47:14.910" v="27" actId="20577"/>
            <ac:spMkLst>
              <pc:docMk/>
              <pc:sldMasterMk cId="2011684619" sldId="2147483663"/>
              <pc:sldLayoutMk cId="2556181510" sldId="2147483673"/>
              <ac:spMk id="7" creationId="{083151D8-122D-1CAE-2D5B-60C51FD02334}"/>
            </ac:spMkLst>
          </pc:spChg>
        </pc:sldLayoutChg>
        <pc:sldLayoutChg chg="modSp mod">
          <pc:chgData name="Franziska Händschel" userId="e2149472-3187-4d00-b16a-a19eff6fc04a" providerId="ADAL" clId="{C4B9036F-2CBF-4642-A93A-8375D93E1966}" dt="2023-08-21T13:47:19.312" v="29" actId="20577"/>
          <pc:sldLayoutMkLst>
            <pc:docMk/>
            <pc:sldMasterMk cId="2011684619" sldId="2147483663"/>
            <pc:sldLayoutMk cId="3798778494" sldId="2147483674"/>
          </pc:sldLayoutMkLst>
          <pc:spChg chg="mod">
            <ac:chgData name="Franziska Händschel" userId="e2149472-3187-4d00-b16a-a19eff6fc04a" providerId="ADAL" clId="{C4B9036F-2CBF-4642-A93A-8375D93E1966}" dt="2023-08-21T13:47:19.312" v="29" actId="20577"/>
            <ac:spMkLst>
              <pc:docMk/>
              <pc:sldMasterMk cId="2011684619" sldId="2147483663"/>
              <pc:sldLayoutMk cId="3798778494" sldId="2147483674"/>
              <ac:spMk id="7" creationId="{083151D8-122D-1CAE-2D5B-60C51FD02334}"/>
            </ac:spMkLst>
          </pc:spChg>
        </pc:sldLayoutChg>
        <pc:sldLayoutChg chg="modSp mod">
          <pc:chgData name="Franziska Händschel" userId="e2149472-3187-4d00-b16a-a19eff6fc04a" providerId="ADAL" clId="{C4B9036F-2CBF-4642-A93A-8375D93E1966}" dt="2023-08-21T13:47:22.669" v="31" actId="20577"/>
          <pc:sldLayoutMkLst>
            <pc:docMk/>
            <pc:sldMasterMk cId="2011684619" sldId="2147483663"/>
            <pc:sldLayoutMk cId="1673539586" sldId="2147483675"/>
          </pc:sldLayoutMkLst>
          <pc:spChg chg="mod">
            <ac:chgData name="Franziska Händschel" userId="e2149472-3187-4d00-b16a-a19eff6fc04a" providerId="ADAL" clId="{C4B9036F-2CBF-4642-A93A-8375D93E1966}" dt="2023-08-21T13:47:22.669" v="31" actId="20577"/>
            <ac:spMkLst>
              <pc:docMk/>
              <pc:sldMasterMk cId="2011684619" sldId="2147483663"/>
              <pc:sldLayoutMk cId="1673539586" sldId="2147483675"/>
              <ac:spMk id="7" creationId="{083151D8-122D-1CAE-2D5B-60C51FD02334}"/>
            </ac:spMkLst>
          </pc:spChg>
        </pc:sldLayoutChg>
        <pc:sldLayoutChg chg="modSp mod">
          <pc:chgData name="Franziska Händschel" userId="e2149472-3187-4d00-b16a-a19eff6fc04a" providerId="ADAL" clId="{C4B9036F-2CBF-4642-A93A-8375D93E1966}" dt="2023-08-21T13:47:26.053" v="33" actId="20577"/>
          <pc:sldLayoutMkLst>
            <pc:docMk/>
            <pc:sldMasterMk cId="2011684619" sldId="2147483663"/>
            <pc:sldLayoutMk cId="589515203" sldId="2147483676"/>
          </pc:sldLayoutMkLst>
          <pc:spChg chg="mod">
            <ac:chgData name="Franziska Händschel" userId="e2149472-3187-4d00-b16a-a19eff6fc04a" providerId="ADAL" clId="{C4B9036F-2CBF-4642-A93A-8375D93E1966}" dt="2023-08-21T13:47:26.053" v="33" actId="20577"/>
            <ac:spMkLst>
              <pc:docMk/>
              <pc:sldMasterMk cId="2011684619" sldId="2147483663"/>
              <pc:sldLayoutMk cId="589515203" sldId="2147483676"/>
              <ac:spMk id="7" creationId="{083151D8-122D-1CAE-2D5B-60C51FD02334}"/>
            </ac:spMkLst>
          </pc:spChg>
        </pc:sldLayoutChg>
        <pc:sldLayoutChg chg="modSp mod">
          <pc:chgData name="Franziska Händschel" userId="e2149472-3187-4d00-b16a-a19eff6fc04a" providerId="ADAL" clId="{C4B9036F-2CBF-4642-A93A-8375D93E1966}" dt="2023-08-21T13:47:29.872" v="35" actId="20577"/>
          <pc:sldLayoutMkLst>
            <pc:docMk/>
            <pc:sldMasterMk cId="2011684619" sldId="2147483663"/>
            <pc:sldLayoutMk cId="3288769685" sldId="2147483677"/>
          </pc:sldLayoutMkLst>
          <pc:spChg chg="mod">
            <ac:chgData name="Franziska Händschel" userId="e2149472-3187-4d00-b16a-a19eff6fc04a" providerId="ADAL" clId="{C4B9036F-2CBF-4642-A93A-8375D93E1966}" dt="2023-08-21T13:47:29.872" v="35" actId="20577"/>
            <ac:spMkLst>
              <pc:docMk/>
              <pc:sldMasterMk cId="2011684619" sldId="2147483663"/>
              <pc:sldLayoutMk cId="3288769685" sldId="2147483677"/>
              <ac:spMk id="7" creationId="{083151D8-122D-1CAE-2D5B-60C51FD02334}"/>
            </ac:spMkLst>
          </pc:spChg>
        </pc:sldLayoutChg>
        <pc:sldLayoutChg chg="modSp mod">
          <pc:chgData name="Franziska Händschel" userId="e2149472-3187-4d00-b16a-a19eff6fc04a" providerId="ADAL" clId="{C4B9036F-2CBF-4642-A93A-8375D93E1966}" dt="2023-08-21T13:47:34.039" v="37" actId="20577"/>
          <pc:sldLayoutMkLst>
            <pc:docMk/>
            <pc:sldMasterMk cId="2011684619" sldId="2147483663"/>
            <pc:sldLayoutMk cId="3481154023" sldId="2147483678"/>
          </pc:sldLayoutMkLst>
          <pc:spChg chg="mod">
            <ac:chgData name="Franziska Händschel" userId="e2149472-3187-4d00-b16a-a19eff6fc04a" providerId="ADAL" clId="{C4B9036F-2CBF-4642-A93A-8375D93E1966}" dt="2023-08-21T13:47:34.039" v="37" actId="20577"/>
            <ac:spMkLst>
              <pc:docMk/>
              <pc:sldMasterMk cId="2011684619" sldId="2147483663"/>
              <pc:sldLayoutMk cId="3481154023" sldId="2147483678"/>
              <ac:spMk id="7" creationId="{083151D8-122D-1CAE-2D5B-60C51FD02334}"/>
            </ac:spMkLst>
          </pc:spChg>
        </pc:sldLayoutChg>
        <pc:sldLayoutChg chg="modSp mod">
          <pc:chgData name="Franziska Händschel" userId="e2149472-3187-4d00-b16a-a19eff6fc04a" providerId="ADAL" clId="{C4B9036F-2CBF-4642-A93A-8375D93E1966}" dt="2023-08-21T13:47:36.979" v="39" actId="20577"/>
          <pc:sldLayoutMkLst>
            <pc:docMk/>
            <pc:sldMasterMk cId="2011684619" sldId="2147483663"/>
            <pc:sldLayoutMk cId="2988790200" sldId="2147483679"/>
          </pc:sldLayoutMkLst>
          <pc:spChg chg="mod">
            <ac:chgData name="Franziska Händschel" userId="e2149472-3187-4d00-b16a-a19eff6fc04a" providerId="ADAL" clId="{C4B9036F-2CBF-4642-A93A-8375D93E1966}" dt="2023-08-21T13:47:36.979" v="39" actId="20577"/>
            <ac:spMkLst>
              <pc:docMk/>
              <pc:sldMasterMk cId="2011684619" sldId="2147483663"/>
              <pc:sldLayoutMk cId="2988790200" sldId="2147483679"/>
              <ac:spMk id="7" creationId="{083151D8-122D-1CAE-2D5B-60C51FD02334}"/>
            </ac:spMkLst>
          </pc:spChg>
        </pc:sldLayoutChg>
        <pc:sldLayoutChg chg="modSp mod">
          <pc:chgData name="Franziska Händschel" userId="e2149472-3187-4d00-b16a-a19eff6fc04a" providerId="ADAL" clId="{C4B9036F-2CBF-4642-A93A-8375D93E1966}" dt="2023-08-21T13:47:41.413" v="41" actId="20577"/>
          <pc:sldLayoutMkLst>
            <pc:docMk/>
            <pc:sldMasterMk cId="2011684619" sldId="2147483663"/>
            <pc:sldLayoutMk cId="2271398514" sldId="2147483680"/>
          </pc:sldLayoutMkLst>
          <pc:spChg chg="mod">
            <ac:chgData name="Franziska Händschel" userId="e2149472-3187-4d00-b16a-a19eff6fc04a" providerId="ADAL" clId="{C4B9036F-2CBF-4642-A93A-8375D93E1966}" dt="2023-08-21T13:47:41.413" v="41" actId="20577"/>
            <ac:spMkLst>
              <pc:docMk/>
              <pc:sldMasterMk cId="2011684619" sldId="2147483663"/>
              <pc:sldLayoutMk cId="2271398514" sldId="2147483680"/>
              <ac:spMk id="7" creationId="{083151D8-122D-1CAE-2D5B-60C51FD02334}"/>
            </ac:spMkLst>
          </pc:spChg>
        </pc:sldLayoutChg>
        <pc:sldLayoutChg chg="modSp mod">
          <pc:chgData name="Franziska Händschel" userId="e2149472-3187-4d00-b16a-a19eff6fc04a" providerId="ADAL" clId="{C4B9036F-2CBF-4642-A93A-8375D93E1966}" dt="2023-08-21T13:47:45.169" v="43" actId="20577"/>
          <pc:sldLayoutMkLst>
            <pc:docMk/>
            <pc:sldMasterMk cId="2011684619" sldId="2147483663"/>
            <pc:sldLayoutMk cId="3641490702" sldId="2147483681"/>
          </pc:sldLayoutMkLst>
          <pc:spChg chg="mod">
            <ac:chgData name="Franziska Händschel" userId="e2149472-3187-4d00-b16a-a19eff6fc04a" providerId="ADAL" clId="{C4B9036F-2CBF-4642-A93A-8375D93E1966}" dt="2023-08-21T13:47:45.169" v="43" actId="20577"/>
            <ac:spMkLst>
              <pc:docMk/>
              <pc:sldMasterMk cId="2011684619" sldId="2147483663"/>
              <pc:sldLayoutMk cId="3641490702" sldId="2147483681"/>
              <ac:spMk id="7" creationId="{083151D8-122D-1CAE-2D5B-60C51FD02334}"/>
            </ac:spMkLst>
          </pc:spChg>
        </pc:sldLayoutChg>
      </pc:sldMasterChg>
    </pc:docChg>
  </pc:docChgLst>
  <pc:docChgLst>
    <pc:chgData name="Franziska Händschel" userId="e2149472-3187-4d00-b16a-a19eff6fc04a" providerId="ADAL" clId="{99C09C75-BCED-47A0-94A4-44FEABD422F7}"/>
    <pc:docChg chg="undo custSel modSld modMainMaster">
      <pc:chgData name="Franziska Händschel" userId="e2149472-3187-4d00-b16a-a19eff6fc04a" providerId="ADAL" clId="{99C09C75-BCED-47A0-94A4-44FEABD422F7}" dt="2024-04-24T08:54:29.261" v="181" actId="20577"/>
      <pc:docMkLst>
        <pc:docMk/>
      </pc:docMkLst>
      <pc:sldChg chg="delSp mod">
        <pc:chgData name="Franziska Händschel" userId="e2149472-3187-4d00-b16a-a19eff6fc04a" providerId="ADAL" clId="{99C09C75-BCED-47A0-94A4-44FEABD422F7}" dt="2024-04-24T08:20:03.301" v="156" actId="21"/>
        <pc:sldMkLst>
          <pc:docMk/>
          <pc:sldMk cId="368140055" sldId="256"/>
        </pc:sldMkLst>
        <pc:spChg chg="del">
          <ac:chgData name="Franziska Händschel" userId="e2149472-3187-4d00-b16a-a19eff6fc04a" providerId="ADAL" clId="{99C09C75-BCED-47A0-94A4-44FEABD422F7}" dt="2024-04-24T08:20:03.301" v="156" actId="21"/>
          <ac:spMkLst>
            <pc:docMk/>
            <pc:sldMk cId="368140055" sldId="256"/>
            <ac:spMk id="2" creationId="{2F8F8955-8022-AD7B-76C1-28F694D93252}"/>
          </ac:spMkLst>
        </pc:spChg>
        <pc:spChg chg="del">
          <ac:chgData name="Franziska Händschel" userId="e2149472-3187-4d00-b16a-a19eff6fc04a" providerId="ADAL" clId="{99C09C75-BCED-47A0-94A4-44FEABD422F7}" dt="2024-04-24T08:20:03.301" v="156" actId="21"/>
          <ac:spMkLst>
            <pc:docMk/>
            <pc:sldMk cId="368140055" sldId="256"/>
            <ac:spMk id="4" creationId="{8395F0D1-558A-AD62-E2E0-654765F1CD09}"/>
          </ac:spMkLst>
        </pc:spChg>
        <pc:spChg chg="del">
          <ac:chgData name="Franziska Händschel" userId="e2149472-3187-4d00-b16a-a19eff6fc04a" providerId="ADAL" clId="{99C09C75-BCED-47A0-94A4-44FEABD422F7}" dt="2024-04-24T08:20:03.301" v="156" actId="21"/>
          <ac:spMkLst>
            <pc:docMk/>
            <pc:sldMk cId="368140055" sldId="256"/>
            <ac:spMk id="50" creationId="{14983A7B-1172-75DF-3748-AFE36522F130}"/>
          </ac:spMkLst>
        </pc:spChg>
        <pc:spChg chg="del">
          <ac:chgData name="Franziska Händschel" userId="e2149472-3187-4d00-b16a-a19eff6fc04a" providerId="ADAL" clId="{99C09C75-BCED-47A0-94A4-44FEABD422F7}" dt="2024-04-24T08:20:03.301" v="156" actId="21"/>
          <ac:spMkLst>
            <pc:docMk/>
            <pc:sldMk cId="368140055" sldId="256"/>
            <ac:spMk id="85" creationId="{29C0A26A-0CB7-B812-E214-80404AE72E68}"/>
          </ac:spMkLst>
        </pc:spChg>
        <pc:graphicFrameChg chg="del">
          <ac:chgData name="Franziska Händschel" userId="e2149472-3187-4d00-b16a-a19eff6fc04a" providerId="ADAL" clId="{99C09C75-BCED-47A0-94A4-44FEABD422F7}" dt="2024-04-24T08:20:03.301" v="156" actId="21"/>
          <ac:graphicFrameMkLst>
            <pc:docMk/>
            <pc:sldMk cId="368140055" sldId="256"/>
            <ac:graphicFrameMk id="62" creationId="{F4EEF7DE-69BF-7BDF-F4B1-2C7F5E2FCD45}"/>
          </ac:graphicFrameMkLst>
        </pc:graphicFrameChg>
        <pc:graphicFrameChg chg="del">
          <ac:chgData name="Franziska Händschel" userId="e2149472-3187-4d00-b16a-a19eff6fc04a" providerId="ADAL" clId="{99C09C75-BCED-47A0-94A4-44FEABD422F7}" dt="2024-04-24T08:20:03.301" v="156" actId="21"/>
          <ac:graphicFrameMkLst>
            <pc:docMk/>
            <pc:sldMk cId="368140055" sldId="256"/>
            <ac:graphicFrameMk id="63" creationId="{3DACEAB9-31FC-7372-AFC7-341DD2E84B0C}"/>
          </ac:graphicFrameMkLst>
        </pc:graphicFrameChg>
        <pc:graphicFrameChg chg="del">
          <ac:chgData name="Franziska Händschel" userId="e2149472-3187-4d00-b16a-a19eff6fc04a" providerId="ADAL" clId="{99C09C75-BCED-47A0-94A4-44FEABD422F7}" dt="2024-04-24T08:20:03.301" v="156" actId="21"/>
          <ac:graphicFrameMkLst>
            <pc:docMk/>
            <pc:sldMk cId="368140055" sldId="256"/>
            <ac:graphicFrameMk id="96" creationId="{4E7E07BD-DDB1-47DA-C4DF-E5B9A8DDA0E5}"/>
          </ac:graphicFrameMkLst>
        </pc:graphicFrameChg>
      </pc:sldChg>
      <pc:sldChg chg="delSp mod">
        <pc:chgData name="Franziska Händschel" userId="e2149472-3187-4d00-b16a-a19eff6fc04a" providerId="ADAL" clId="{99C09C75-BCED-47A0-94A4-44FEABD422F7}" dt="2024-04-24T08:19:50.338" v="152" actId="21"/>
        <pc:sldMkLst>
          <pc:docMk/>
          <pc:sldMk cId="3868100144" sldId="259"/>
        </pc:sldMkLst>
        <pc:spChg chg="del">
          <ac:chgData name="Franziska Händschel" userId="e2149472-3187-4d00-b16a-a19eff6fc04a" providerId="ADAL" clId="{99C09C75-BCED-47A0-94A4-44FEABD422F7}" dt="2024-04-24T08:19:50.338" v="152" actId="21"/>
          <ac:spMkLst>
            <pc:docMk/>
            <pc:sldMk cId="3868100144" sldId="259"/>
            <ac:spMk id="2" creationId="{6C882A8D-20F9-590B-166F-945546977E40}"/>
          </ac:spMkLst>
        </pc:spChg>
        <pc:spChg chg="del">
          <ac:chgData name="Franziska Händschel" userId="e2149472-3187-4d00-b16a-a19eff6fc04a" providerId="ADAL" clId="{99C09C75-BCED-47A0-94A4-44FEABD422F7}" dt="2024-04-24T08:19:50.338" v="152" actId="21"/>
          <ac:spMkLst>
            <pc:docMk/>
            <pc:sldMk cId="3868100144" sldId="259"/>
            <ac:spMk id="4" creationId="{1CE09560-8BDA-2544-C9E2-9080D231D6E5}"/>
          </ac:spMkLst>
        </pc:spChg>
        <pc:spChg chg="del">
          <ac:chgData name="Franziska Händschel" userId="e2149472-3187-4d00-b16a-a19eff6fc04a" providerId="ADAL" clId="{99C09C75-BCED-47A0-94A4-44FEABD422F7}" dt="2024-04-24T08:19:50.338" v="152" actId="21"/>
          <ac:spMkLst>
            <pc:docMk/>
            <pc:sldMk cId="3868100144" sldId="259"/>
            <ac:spMk id="6" creationId="{42EBA33E-39FA-1B25-BBC4-D78C622213DF}"/>
          </ac:spMkLst>
        </pc:spChg>
        <pc:spChg chg="del">
          <ac:chgData name="Franziska Händschel" userId="e2149472-3187-4d00-b16a-a19eff6fc04a" providerId="ADAL" clId="{99C09C75-BCED-47A0-94A4-44FEABD422F7}" dt="2024-04-24T08:19:50.338" v="152" actId="21"/>
          <ac:spMkLst>
            <pc:docMk/>
            <pc:sldMk cId="3868100144" sldId="259"/>
            <ac:spMk id="50" creationId="{14983A7B-1172-75DF-3748-AFE36522F130}"/>
          </ac:spMkLst>
        </pc:spChg>
        <pc:graphicFrameChg chg="del">
          <ac:chgData name="Franziska Händschel" userId="e2149472-3187-4d00-b16a-a19eff6fc04a" providerId="ADAL" clId="{99C09C75-BCED-47A0-94A4-44FEABD422F7}" dt="2024-04-24T08:19:50.338" v="152" actId="21"/>
          <ac:graphicFrameMkLst>
            <pc:docMk/>
            <pc:sldMk cId="3868100144" sldId="259"/>
            <ac:graphicFrameMk id="37" creationId="{EFC46BE0-04AF-54A3-A9F0-F01D95ED840D}"/>
          </ac:graphicFrameMkLst>
        </pc:graphicFrameChg>
        <pc:graphicFrameChg chg="del">
          <ac:chgData name="Franziska Händschel" userId="e2149472-3187-4d00-b16a-a19eff6fc04a" providerId="ADAL" clId="{99C09C75-BCED-47A0-94A4-44FEABD422F7}" dt="2024-04-24T08:19:50.338" v="152" actId="21"/>
          <ac:graphicFrameMkLst>
            <pc:docMk/>
            <pc:sldMk cId="3868100144" sldId="259"/>
            <ac:graphicFrameMk id="48" creationId="{AF88B37B-8E8F-76A3-0653-CDB92E736832}"/>
          </ac:graphicFrameMkLst>
        </pc:graphicFrameChg>
        <pc:graphicFrameChg chg="del">
          <ac:chgData name="Franziska Händschel" userId="e2149472-3187-4d00-b16a-a19eff6fc04a" providerId="ADAL" clId="{99C09C75-BCED-47A0-94A4-44FEABD422F7}" dt="2024-04-24T08:19:50.338" v="152" actId="21"/>
          <ac:graphicFrameMkLst>
            <pc:docMk/>
            <pc:sldMk cId="3868100144" sldId="259"/>
            <ac:graphicFrameMk id="60" creationId="{073ED9AA-29D7-08A0-27B6-3835A4A1468B}"/>
          </ac:graphicFrameMkLst>
        </pc:graphicFrameChg>
      </pc:sldChg>
      <pc:sldChg chg="delSp mod">
        <pc:chgData name="Franziska Händschel" userId="e2149472-3187-4d00-b16a-a19eff6fc04a" providerId="ADAL" clId="{99C09C75-BCED-47A0-94A4-44FEABD422F7}" dt="2024-04-24T08:19:37.124" v="148" actId="21"/>
        <pc:sldMkLst>
          <pc:docMk/>
          <pc:sldMk cId="4123267169" sldId="260"/>
        </pc:sldMkLst>
        <pc:spChg chg="del">
          <ac:chgData name="Franziska Händschel" userId="e2149472-3187-4d00-b16a-a19eff6fc04a" providerId="ADAL" clId="{99C09C75-BCED-47A0-94A4-44FEABD422F7}" dt="2024-04-24T08:19:37.124" v="148" actId="21"/>
          <ac:spMkLst>
            <pc:docMk/>
            <pc:sldMk cId="4123267169" sldId="260"/>
            <ac:spMk id="2" creationId="{F2B186D6-384A-2F70-769A-9A9A6DDC062C}"/>
          </ac:spMkLst>
        </pc:spChg>
        <pc:spChg chg="del">
          <ac:chgData name="Franziska Händschel" userId="e2149472-3187-4d00-b16a-a19eff6fc04a" providerId="ADAL" clId="{99C09C75-BCED-47A0-94A4-44FEABD422F7}" dt="2024-04-24T08:19:37.124" v="148" actId="21"/>
          <ac:spMkLst>
            <pc:docMk/>
            <pc:sldMk cId="4123267169" sldId="260"/>
            <ac:spMk id="4" creationId="{1CE09560-8BDA-2544-C9E2-9080D231D6E5}"/>
          </ac:spMkLst>
        </pc:spChg>
        <pc:spChg chg="del">
          <ac:chgData name="Franziska Händschel" userId="e2149472-3187-4d00-b16a-a19eff6fc04a" providerId="ADAL" clId="{99C09C75-BCED-47A0-94A4-44FEABD422F7}" dt="2024-04-24T08:19:37.124" v="148" actId="21"/>
          <ac:spMkLst>
            <pc:docMk/>
            <pc:sldMk cId="4123267169" sldId="260"/>
            <ac:spMk id="6" creationId="{42EBA33E-39FA-1B25-BBC4-D78C622213DF}"/>
          </ac:spMkLst>
        </pc:spChg>
        <pc:spChg chg="del">
          <ac:chgData name="Franziska Händschel" userId="e2149472-3187-4d00-b16a-a19eff6fc04a" providerId="ADAL" clId="{99C09C75-BCED-47A0-94A4-44FEABD422F7}" dt="2024-04-24T08:19:37.124" v="148" actId="21"/>
          <ac:spMkLst>
            <pc:docMk/>
            <pc:sldMk cId="4123267169" sldId="260"/>
            <ac:spMk id="50" creationId="{14983A7B-1172-75DF-3748-AFE36522F130}"/>
          </ac:spMkLst>
        </pc:spChg>
        <pc:graphicFrameChg chg="del">
          <ac:chgData name="Franziska Händschel" userId="e2149472-3187-4d00-b16a-a19eff6fc04a" providerId="ADAL" clId="{99C09C75-BCED-47A0-94A4-44FEABD422F7}" dt="2024-04-24T08:19:37.124" v="148" actId="21"/>
          <ac:graphicFrameMkLst>
            <pc:docMk/>
            <pc:sldMk cId="4123267169" sldId="260"/>
            <ac:graphicFrameMk id="5" creationId="{37AF8F19-8EDC-4618-56C7-F711CD9FEE24}"/>
          </ac:graphicFrameMkLst>
        </pc:graphicFrameChg>
        <pc:graphicFrameChg chg="del">
          <ac:chgData name="Franziska Händschel" userId="e2149472-3187-4d00-b16a-a19eff6fc04a" providerId="ADAL" clId="{99C09C75-BCED-47A0-94A4-44FEABD422F7}" dt="2024-04-24T08:19:37.124" v="148" actId="21"/>
          <ac:graphicFrameMkLst>
            <pc:docMk/>
            <pc:sldMk cId="4123267169" sldId="260"/>
            <ac:graphicFrameMk id="48" creationId="{AF88B37B-8E8F-76A3-0653-CDB92E736832}"/>
          </ac:graphicFrameMkLst>
        </pc:graphicFrameChg>
        <pc:graphicFrameChg chg="del">
          <ac:chgData name="Franziska Händschel" userId="e2149472-3187-4d00-b16a-a19eff6fc04a" providerId="ADAL" clId="{99C09C75-BCED-47A0-94A4-44FEABD422F7}" dt="2024-04-24T08:19:37.124" v="148" actId="21"/>
          <ac:graphicFrameMkLst>
            <pc:docMk/>
            <pc:sldMk cId="4123267169" sldId="260"/>
            <ac:graphicFrameMk id="60" creationId="{073ED9AA-29D7-08A0-27B6-3835A4A1468B}"/>
          </ac:graphicFrameMkLst>
        </pc:graphicFrameChg>
      </pc:sldChg>
      <pc:sldChg chg="delSp mod">
        <pc:chgData name="Franziska Händschel" userId="e2149472-3187-4d00-b16a-a19eff6fc04a" providerId="ADAL" clId="{99C09C75-BCED-47A0-94A4-44FEABD422F7}" dt="2024-04-24T08:19:24.255" v="144" actId="21"/>
        <pc:sldMkLst>
          <pc:docMk/>
          <pc:sldMk cId="3572981082" sldId="261"/>
        </pc:sldMkLst>
        <pc:spChg chg="del">
          <ac:chgData name="Franziska Händschel" userId="e2149472-3187-4d00-b16a-a19eff6fc04a" providerId="ADAL" clId="{99C09C75-BCED-47A0-94A4-44FEABD422F7}" dt="2024-04-24T08:19:24.255" v="144" actId="21"/>
          <ac:spMkLst>
            <pc:docMk/>
            <pc:sldMk cId="3572981082" sldId="261"/>
            <ac:spMk id="2" creationId="{953CE3B1-9817-F90C-F358-A6A23637DAC0}"/>
          </ac:spMkLst>
        </pc:spChg>
        <pc:spChg chg="del">
          <ac:chgData name="Franziska Händschel" userId="e2149472-3187-4d00-b16a-a19eff6fc04a" providerId="ADAL" clId="{99C09C75-BCED-47A0-94A4-44FEABD422F7}" dt="2024-04-24T08:19:24.255" v="144" actId="21"/>
          <ac:spMkLst>
            <pc:docMk/>
            <pc:sldMk cId="3572981082" sldId="261"/>
            <ac:spMk id="4" creationId="{1CE09560-8BDA-2544-C9E2-9080D231D6E5}"/>
          </ac:spMkLst>
        </pc:spChg>
        <pc:spChg chg="del">
          <ac:chgData name="Franziska Händschel" userId="e2149472-3187-4d00-b16a-a19eff6fc04a" providerId="ADAL" clId="{99C09C75-BCED-47A0-94A4-44FEABD422F7}" dt="2024-04-24T08:19:24.255" v="144" actId="21"/>
          <ac:spMkLst>
            <pc:docMk/>
            <pc:sldMk cId="3572981082" sldId="261"/>
            <ac:spMk id="6" creationId="{42EBA33E-39FA-1B25-BBC4-D78C622213DF}"/>
          </ac:spMkLst>
        </pc:spChg>
        <pc:spChg chg="del">
          <ac:chgData name="Franziska Händschel" userId="e2149472-3187-4d00-b16a-a19eff6fc04a" providerId="ADAL" clId="{99C09C75-BCED-47A0-94A4-44FEABD422F7}" dt="2024-04-24T08:19:24.255" v="144" actId="21"/>
          <ac:spMkLst>
            <pc:docMk/>
            <pc:sldMk cId="3572981082" sldId="261"/>
            <ac:spMk id="50" creationId="{14983A7B-1172-75DF-3748-AFE36522F130}"/>
          </ac:spMkLst>
        </pc:spChg>
        <pc:graphicFrameChg chg="del">
          <ac:chgData name="Franziska Händschel" userId="e2149472-3187-4d00-b16a-a19eff6fc04a" providerId="ADAL" clId="{99C09C75-BCED-47A0-94A4-44FEABD422F7}" dt="2024-04-24T08:19:24.255" v="144" actId="21"/>
          <ac:graphicFrameMkLst>
            <pc:docMk/>
            <pc:sldMk cId="3572981082" sldId="261"/>
            <ac:graphicFrameMk id="5" creationId="{E3FACFBE-F8E6-878C-8A98-312D99418513}"/>
          </ac:graphicFrameMkLst>
        </pc:graphicFrameChg>
        <pc:graphicFrameChg chg="del">
          <ac:chgData name="Franziska Händschel" userId="e2149472-3187-4d00-b16a-a19eff6fc04a" providerId="ADAL" clId="{99C09C75-BCED-47A0-94A4-44FEABD422F7}" dt="2024-04-24T08:19:24.255" v="144" actId="21"/>
          <ac:graphicFrameMkLst>
            <pc:docMk/>
            <pc:sldMk cId="3572981082" sldId="261"/>
            <ac:graphicFrameMk id="7" creationId="{6E6D984A-7A75-2EAA-1881-0811CC6F8598}"/>
          </ac:graphicFrameMkLst>
        </pc:graphicFrameChg>
        <pc:graphicFrameChg chg="del">
          <ac:chgData name="Franziska Händschel" userId="e2149472-3187-4d00-b16a-a19eff6fc04a" providerId="ADAL" clId="{99C09C75-BCED-47A0-94A4-44FEABD422F7}" dt="2024-04-24T08:19:24.255" v="144" actId="21"/>
          <ac:graphicFrameMkLst>
            <pc:docMk/>
            <pc:sldMk cId="3572981082" sldId="261"/>
            <ac:graphicFrameMk id="48" creationId="{AF88B37B-8E8F-76A3-0653-CDB92E736832}"/>
          </ac:graphicFrameMkLst>
        </pc:graphicFrameChg>
      </pc:sldChg>
      <pc:sldChg chg="delSp mod">
        <pc:chgData name="Franziska Händschel" userId="e2149472-3187-4d00-b16a-a19eff6fc04a" providerId="ADAL" clId="{99C09C75-BCED-47A0-94A4-44FEABD422F7}" dt="2024-04-24T08:19:11.255" v="140" actId="21"/>
        <pc:sldMkLst>
          <pc:docMk/>
          <pc:sldMk cId="1029533154" sldId="262"/>
        </pc:sldMkLst>
        <pc:spChg chg="del">
          <ac:chgData name="Franziska Händschel" userId="e2149472-3187-4d00-b16a-a19eff6fc04a" providerId="ADAL" clId="{99C09C75-BCED-47A0-94A4-44FEABD422F7}" dt="2024-04-24T08:19:11.255" v="140" actId="21"/>
          <ac:spMkLst>
            <pc:docMk/>
            <pc:sldMk cId="1029533154" sldId="262"/>
            <ac:spMk id="2" creationId="{0859047D-E776-D5FE-F409-B0D2F1E7A44E}"/>
          </ac:spMkLst>
        </pc:spChg>
        <pc:spChg chg="del">
          <ac:chgData name="Franziska Händschel" userId="e2149472-3187-4d00-b16a-a19eff6fc04a" providerId="ADAL" clId="{99C09C75-BCED-47A0-94A4-44FEABD422F7}" dt="2024-04-24T08:19:11.255" v="140" actId="21"/>
          <ac:spMkLst>
            <pc:docMk/>
            <pc:sldMk cId="1029533154" sldId="262"/>
            <ac:spMk id="4" creationId="{1CE09560-8BDA-2544-C9E2-9080D231D6E5}"/>
          </ac:spMkLst>
        </pc:spChg>
        <pc:spChg chg="del">
          <ac:chgData name="Franziska Händschel" userId="e2149472-3187-4d00-b16a-a19eff6fc04a" providerId="ADAL" clId="{99C09C75-BCED-47A0-94A4-44FEABD422F7}" dt="2024-04-24T08:19:11.255" v="140" actId="21"/>
          <ac:spMkLst>
            <pc:docMk/>
            <pc:sldMk cId="1029533154" sldId="262"/>
            <ac:spMk id="6" creationId="{42EBA33E-39FA-1B25-BBC4-D78C622213DF}"/>
          </ac:spMkLst>
        </pc:spChg>
        <pc:spChg chg="del">
          <ac:chgData name="Franziska Händschel" userId="e2149472-3187-4d00-b16a-a19eff6fc04a" providerId="ADAL" clId="{99C09C75-BCED-47A0-94A4-44FEABD422F7}" dt="2024-04-24T08:19:11.255" v="140" actId="21"/>
          <ac:spMkLst>
            <pc:docMk/>
            <pc:sldMk cId="1029533154" sldId="262"/>
            <ac:spMk id="50" creationId="{14983A7B-1172-75DF-3748-AFE36522F130}"/>
          </ac:spMkLst>
        </pc:spChg>
        <pc:graphicFrameChg chg="del">
          <ac:chgData name="Franziska Händschel" userId="e2149472-3187-4d00-b16a-a19eff6fc04a" providerId="ADAL" clId="{99C09C75-BCED-47A0-94A4-44FEABD422F7}" dt="2024-04-24T08:19:11.255" v="140" actId="21"/>
          <ac:graphicFrameMkLst>
            <pc:docMk/>
            <pc:sldMk cId="1029533154" sldId="262"/>
            <ac:graphicFrameMk id="5" creationId="{E3FACFBE-F8E6-878C-8A98-312D99418513}"/>
          </ac:graphicFrameMkLst>
        </pc:graphicFrameChg>
        <pc:graphicFrameChg chg="del">
          <ac:chgData name="Franziska Händschel" userId="e2149472-3187-4d00-b16a-a19eff6fc04a" providerId="ADAL" clId="{99C09C75-BCED-47A0-94A4-44FEABD422F7}" dt="2024-04-24T08:19:11.255" v="140" actId="21"/>
          <ac:graphicFrameMkLst>
            <pc:docMk/>
            <pc:sldMk cId="1029533154" sldId="262"/>
            <ac:graphicFrameMk id="48" creationId="{AF88B37B-8E8F-76A3-0653-CDB92E736832}"/>
          </ac:graphicFrameMkLst>
        </pc:graphicFrameChg>
        <pc:graphicFrameChg chg="del">
          <ac:chgData name="Franziska Händschel" userId="e2149472-3187-4d00-b16a-a19eff6fc04a" providerId="ADAL" clId="{99C09C75-BCED-47A0-94A4-44FEABD422F7}" dt="2024-04-24T08:19:11.255" v="140" actId="21"/>
          <ac:graphicFrameMkLst>
            <pc:docMk/>
            <pc:sldMk cId="1029533154" sldId="262"/>
            <ac:graphicFrameMk id="61" creationId="{65A2DC56-5F2C-6C57-E781-FFFF09C9C49D}"/>
          </ac:graphicFrameMkLst>
        </pc:graphicFrameChg>
      </pc:sldChg>
      <pc:sldChg chg="delSp mod">
        <pc:chgData name="Franziska Händschel" userId="e2149472-3187-4d00-b16a-a19eff6fc04a" providerId="ADAL" clId="{99C09C75-BCED-47A0-94A4-44FEABD422F7}" dt="2024-04-24T08:18:58.154" v="136" actId="21"/>
        <pc:sldMkLst>
          <pc:docMk/>
          <pc:sldMk cId="2908447471" sldId="263"/>
        </pc:sldMkLst>
        <pc:spChg chg="del">
          <ac:chgData name="Franziska Händschel" userId="e2149472-3187-4d00-b16a-a19eff6fc04a" providerId="ADAL" clId="{99C09C75-BCED-47A0-94A4-44FEABD422F7}" dt="2024-04-24T08:18:58.154" v="136" actId="21"/>
          <ac:spMkLst>
            <pc:docMk/>
            <pc:sldMk cId="2908447471" sldId="263"/>
            <ac:spMk id="2" creationId="{877D7C7E-982D-8C68-79CF-CF4930032C76}"/>
          </ac:spMkLst>
        </pc:spChg>
        <pc:spChg chg="del">
          <ac:chgData name="Franziska Händschel" userId="e2149472-3187-4d00-b16a-a19eff6fc04a" providerId="ADAL" clId="{99C09C75-BCED-47A0-94A4-44FEABD422F7}" dt="2024-04-24T08:18:58.154" v="136" actId="21"/>
          <ac:spMkLst>
            <pc:docMk/>
            <pc:sldMk cId="2908447471" sldId="263"/>
            <ac:spMk id="4" creationId="{1CE09560-8BDA-2544-C9E2-9080D231D6E5}"/>
          </ac:spMkLst>
        </pc:spChg>
        <pc:spChg chg="del">
          <ac:chgData name="Franziska Händschel" userId="e2149472-3187-4d00-b16a-a19eff6fc04a" providerId="ADAL" clId="{99C09C75-BCED-47A0-94A4-44FEABD422F7}" dt="2024-04-24T08:18:58.154" v="136" actId="21"/>
          <ac:spMkLst>
            <pc:docMk/>
            <pc:sldMk cId="2908447471" sldId="263"/>
            <ac:spMk id="6" creationId="{42EBA33E-39FA-1B25-BBC4-D78C622213DF}"/>
          </ac:spMkLst>
        </pc:spChg>
        <pc:spChg chg="del">
          <ac:chgData name="Franziska Händschel" userId="e2149472-3187-4d00-b16a-a19eff6fc04a" providerId="ADAL" clId="{99C09C75-BCED-47A0-94A4-44FEABD422F7}" dt="2024-04-24T08:18:58.154" v="136" actId="21"/>
          <ac:spMkLst>
            <pc:docMk/>
            <pc:sldMk cId="2908447471" sldId="263"/>
            <ac:spMk id="50" creationId="{14983A7B-1172-75DF-3748-AFE36522F130}"/>
          </ac:spMkLst>
        </pc:spChg>
        <pc:graphicFrameChg chg="del">
          <ac:chgData name="Franziska Händschel" userId="e2149472-3187-4d00-b16a-a19eff6fc04a" providerId="ADAL" clId="{99C09C75-BCED-47A0-94A4-44FEABD422F7}" dt="2024-04-24T08:18:58.154" v="136" actId="21"/>
          <ac:graphicFrameMkLst>
            <pc:docMk/>
            <pc:sldMk cId="2908447471" sldId="263"/>
            <ac:graphicFrameMk id="5" creationId="{E3FACFBE-F8E6-878C-8A98-312D99418513}"/>
          </ac:graphicFrameMkLst>
        </pc:graphicFrameChg>
        <pc:graphicFrameChg chg="del">
          <ac:chgData name="Franziska Händschel" userId="e2149472-3187-4d00-b16a-a19eff6fc04a" providerId="ADAL" clId="{99C09C75-BCED-47A0-94A4-44FEABD422F7}" dt="2024-04-24T08:18:58.154" v="136" actId="21"/>
          <ac:graphicFrameMkLst>
            <pc:docMk/>
            <pc:sldMk cId="2908447471" sldId="263"/>
            <ac:graphicFrameMk id="48" creationId="{AF88B37B-8E8F-76A3-0653-CDB92E736832}"/>
          </ac:graphicFrameMkLst>
        </pc:graphicFrameChg>
        <pc:graphicFrameChg chg="del">
          <ac:chgData name="Franziska Händschel" userId="e2149472-3187-4d00-b16a-a19eff6fc04a" providerId="ADAL" clId="{99C09C75-BCED-47A0-94A4-44FEABD422F7}" dt="2024-04-24T08:18:58.154" v="136" actId="21"/>
          <ac:graphicFrameMkLst>
            <pc:docMk/>
            <pc:sldMk cId="2908447471" sldId="263"/>
            <ac:graphicFrameMk id="61" creationId="{65A2DC56-5F2C-6C57-E781-FFFF09C9C49D}"/>
          </ac:graphicFrameMkLst>
        </pc:graphicFrameChg>
      </pc:sldChg>
      <pc:sldChg chg="delSp mod">
        <pc:chgData name="Franziska Händschel" userId="e2149472-3187-4d00-b16a-a19eff6fc04a" providerId="ADAL" clId="{99C09C75-BCED-47A0-94A4-44FEABD422F7}" dt="2024-04-24T08:18:44.889" v="132" actId="21"/>
        <pc:sldMkLst>
          <pc:docMk/>
          <pc:sldMk cId="909313600" sldId="264"/>
        </pc:sldMkLst>
        <pc:spChg chg="del">
          <ac:chgData name="Franziska Händschel" userId="e2149472-3187-4d00-b16a-a19eff6fc04a" providerId="ADAL" clId="{99C09C75-BCED-47A0-94A4-44FEABD422F7}" dt="2024-04-24T08:18:44.889" v="132" actId="21"/>
          <ac:spMkLst>
            <pc:docMk/>
            <pc:sldMk cId="909313600" sldId="264"/>
            <ac:spMk id="2" creationId="{D460CAB0-2624-B894-D731-E295F3901C2D}"/>
          </ac:spMkLst>
        </pc:spChg>
        <pc:spChg chg="del">
          <ac:chgData name="Franziska Händschel" userId="e2149472-3187-4d00-b16a-a19eff6fc04a" providerId="ADAL" clId="{99C09C75-BCED-47A0-94A4-44FEABD422F7}" dt="2024-04-24T08:18:44.889" v="132" actId="21"/>
          <ac:spMkLst>
            <pc:docMk/>
            <pc:sldMk cId="909313600" sldId="264"/>
            <ac:spMk id="4" creationId="{1CE09560-8BDA-2544-C9E2-9080D231D6E5}"/>
          </ac:spMkLst>
        </pc:spChg>
        <pc:spChg chg="del">
          <ac:chgData name="Franziska Händschel" userId="e2149472-3187-4d00-b16a-a19eff6fc04a" providerId="ADAL" clId="{99C09C75-BCED-47A0-94A4-44FEABD422F7}" dt="2024-04-24T08:18:44.889" v="132" actId="21"/>
          <ac:spMkLst>
            <pc:docMk/>
            <pc:sldMk cId="909313600" sldId="264"/>
            <ac:spMk id="6" creationId="{42EBA33E-39FA-1B25-BBC4-D78C622213DF}"/>
          </ac:spMkLst>
        </pc:spChg>
        <pc:spChg chg="del">
          <ac:chgData name="Franziska Händschel" userId="e2149472-3187-4d00-b16a-a19eff6fc04a" providerId="ADAL" clId="{99C09C75-BCED-47A0-94A4-44FEABD422F7}" dt="2024-04-24T08:18:44.889" v="132" actId="21"/>
          <ac:spMkLst>
            <pc:docMk/>
            <pc:sldMk cId="909313600" sldId="264"/>
            <ac:spMk id="50" creationId="{14983A7B-1172-75DF-3748-AFE36522F130}"/>
          </ac:spMkLst>
        </pc:spChg>
        <pc:graphicFrameChg chg="del">
          <ac:chgData name="Franziska Händschel" userId="e2149472-3187-4d00-b16a-a19eff6fc04a" providerId="ADAL" clId="{99C09C75-BCED-47A0-94A4-44FEABD422F7}" dt="2024-04-24T08:18:44.889" v="132" actId="21"/>
          <ac:graphicFrameMkLst>
            <pc:docMk/>
            <pc:sldMk cId="909313600" sldId="264"/>
            <ac:graphicFrameMk id="5" creationId="{E3FACFBE-F8E6-878C-8A98-312D99418513}"/>
          </ac:graphicFrameMkLst>
        </pc:graphicFrameChg>
        <pc:graphicFrameChg chg="del">
          <ac:chgData name="Franziska Händschel" userId="e2149472-3187-4d00-b16a-a19eff6fc04a" providerId="ADAL" clId="{99C09C75-BCED-47A0-94A4-44FEABD422F7}" dt="2024-04-24T08:18:44.889" v="132" actId="21"/>
          <ac:graphicFrameMkLst>
            <pc:docMk/>
            <pc:sldMk cId="909313600" sldId="264"/>
            <ac:graphicFrameMk id="48" creationId="{AF88B37B-8E8F-76A3-0653-CDB92E736832}"/>
          </ac:graphicFrameMkLst>
        </pc:graphicFrameChg>
        <pc:graphicFrameChg chg="del">
          <ac:chgData name="Franziska Händschel" userId="e2149472-3187-4d00-b16a-a19eff6fc04a" providerId="ADAL" clId="{99C09C75-BCED-47A0-94A4-44FEABD422F7}" dt="2024-04-24T08:18:44.889" v="132" actId="21"/>
          <ac:graphicFrameMkLst>
            <pc:docMk/>
            <pc:sldMk cId="909313600" sldId="264"/>
            <ac:graphicFrameMk id="61" creationId="{65A2DC56-5F2C-6C57-E781-FFFF09C9C49D}"/>
          </ac:graphicFrameMkLst>
        </pc:graphicFrameChg>
      </pc:sldChg>
      <pc:sldChg chg="delSp mod">
        <pc:chgData name="Franziska Händschel" userId="e2149472-3187-4d00-b16a-a19eff6fc04a" providerId="ADAL" clId="{99C09C75-BCED-47A0-94A4-44FEABD422F7}" dt="2024-04-24T08:18:31.724" v="128" actId="21"/>
        <pc:sldMkLst>
          <pc:docMk/>
          <pc:sldMk cId="1413388673" sldId="265"/>
        </pc:sldMkLst>
        <pc:spChg chg="del">
          <ac:chgData name="Franziska Händschel" userId="e2149472-3187-4d00-b16a-a19eff6fc04a" providerId="ADAL" clId="{99C09C75-BCED-47A0-94A4-44FEABD422F7}" dt="2024-04-24T08:18:31.724" v="128" actId="21"/>
          <ac:spMkLst>
            <pc:docMk/>
            <pc:sldMk cId="1413388673" sldId="265"/>
            <ac:spMk id="2" creationId="{F3D5B16D-48B0-D65C-9B28-4316C0776C2F}"/>
          </ac:spMkLst>
        </pc:spChg>
        <pc:spChg chg="del">
          <ac:chgData name="Franziska Händschel" userId="e2149472-3187-4d00-b16a-a19eff6fc04a" providerId="ADAL" clId="{99C09C75-BCED-47A0-94A4-44FEABD422F7}" dt="2024-04-24T08:18:31.724" v="128" actId="21"/>
          <ac:spMkLst>
            <pc:docMk/>
            <pc:sldMk cId="1413388673" sldId="265"/>
            <ac:spMk id="4" creationId="{1CE09560-8BDA-2544-C9E2-9080D231D6E5}"/>
          </ac:spMkLst>
        </pc:spChg>
        <pc:spChg chg="del">
          <ac:chgData name="Franziska Händschel" userId="e2149472-3187-4d00-b16a-a19eff6fc04a" providerId="ADAL" clId="{99C09C75-BCED-47A0-94A4-44FEABD422F7}" dt="2024-04-24T08:18:31.724" v="128" actId="21"/>
          <ac:spMkLst>
            <pc:docMk/>
            <pc:sldMk cId="1413388673" sldId="265"/>
            <ac:spMk id="6" creationId="{42EBA33E-39FA-1B25-BBC4-D78C622213DF}"/>
          </ac:spMkLst>
        </pc:spChg>
        <pc:spChg chg="del">
          <ac:chgData name="Franziska Händschel" userId="e2149472-3187-4d00-b16a-a19eff6fc04a" providerId="ADAL" clId="{99C09C75-BCED-47A0-94A4-44FEABD422F7}" dt="2024-04-24T08:18:31.724" v="128" actId="21"/>
          <ac:spMkLst>
            <pc:docMk/>
            <pc:sldMk cId="1413388673" sldId="265"/>
            <ac:spMk id="50" creationId="{14983A7B-1172-75DF-3748-AFE36522F130}"/>
          </ac:spMkLst>
        </pc:spChg>
        <pc:graphicFrameChg chg="del">
          <ac:chgData name="Franziska Händschel" userId="e2149472-3187-4d00-b16a-a19eff6fc04a" providerId="ADAL" clId="{99C09C75-BCED-47A0-94A4-44FEABD422F7}" dt="2024-04-24T08:18:31.724" v="128" actId="21"/>
          <ac:graphicFrameMkLst>
            <pc:docMk/>
            <pc:sldMk cId="1413388673" sldId="265"/>
            <ac:graphicFrameMk id="5" creationId="{E3FACFBE-F8E6-878C-8A98-312D99418513}"/>
          </ac:graphicFrameMkLst>
        </pc:graphicFrameChg>
        <pc:graphicFrameChg chg="del">
          <ac:chgData name="Franziska Händschel" userId="e2149472-3187-4d00-b16a-a19eff6fc04a" providerId="ADAL" clId="{99C09C75-BCED-47A0-94A4-44FEABD422F7}" dt="2024-04-24T08:18:31.724" v="128" actId="21"/>
          <ac:graphicFrameMkLst>
            <pc:docMk/>
            <pc:sldMk cId="1413388673" sldId="265"/>
            <ac:graphicFrameMk id="48" creationId="{AF88B37B-8E8F-76A3-0653-CDB92E736832}"/>
          </ac:graphicFrameMkLst>
        </pc:graphicFrameChg>
        <pc:graphicFrameChg chg="del">
          <ac:chgData name="Franziska Händschel" userId="e2149472-3187-4d00-b16a-a19eff6fc04a" providerId="ADAL" clId="{99C09C75-BCED-47A0-94A4-44FEABD422F7}" dt="2024-04-24T08:18:31.724" v="128" actId="21"/>
          <ac:graphicFrameMkLst>
            <pc:docMk/>
            <pc:sldMk cId="1413388673" sldId="265"/>
            <ac:graphicFrameMk id="61" creationId="{65A2DC56-5F2C-6C57-E781-FFFF09C9C49D}"/>
          </ac:graphicFrameMkLst>
        </pc:graphicFrameChg>
      </pc:sldChg>
      <pc:sldChg chg="delSp mod">
        <pc:chgData name="Franziska Händschel" userId="e2149472-3187-4d00-b16a-a19eff6fc04a" providerId="ADAL" clId="{99C09C75-BCED-47A0-94A4-44FEABD422F7}" dt="2024-04-24T08:18:05.566" v="122" actId="21"/>
        <pc:sldMkLst>
          <pc:docMk/>
          <pc:sldMk cId="2775604742" sldId="266"/>
        </pc:sldMkLst>
        <pc:spChg chg="del">
          <ac:chgData name="Franziska Händschel" userId="e2149472-3187-4d00-b16a-a19eff6fc04a" providerId="ADAL" clId="{99C09C75-BCED-47A0-94A4-44FEABD422F7}" dt="2024-04-24T08:17:56.606" v="120" actId="21"/>
          <ac:spMkLst>
            <pc:docMk/>
            <pc:sldMk cId="2775604742" sldId="266"/>
            <ac:spMk id="2" creationId="{646B0476-2CFE-4087-1D5F-413683F87B98}"/>
          </ac:spMkLst>
        </pc:spChg>
        <pc:spChg chg="del">
          <ac:chgData name="Franziska Händschel" userId="e2149472-3187-4d00-b16a-a19eff6fc04a" providerId="ADAL" clId="{99C09C75-BCED-47A0-94A4-44FEABD422F7}" dt="2024-04-24T08:17:56.606" v="120" actId="21"/>
          <ac:spMkLst>
            <pc:docMk/>
            <pc:sldMk cId="2775604742" sldId="266"/>
            <ac:spMk id="4" creationId="{1CE09560-8BDA-2544-C9E2-9080D231D6E5}"/>
          </ac:spMkLst>
        </pc:spChg>
        <pc:spChg chg="del">
          <ac:chgData name="Franziska Händschel" userId="e2149472-3187-4d00-b16a-a19eff6fc04a" providerId="ADAL" clId="{99C09C75-BCED-47A0-94A4-44FEABD422F7}" dt="2024-04-24T08:18:05.566" v="122" actId="21"/>
          <ac:spMkLst>
            <pc:docMk/>
            <pc:sldMk cId="2775604742" sldId="266"/>
            <ac:spMk id="6" creationId="{42EBA33E-39FA-1B25-BBC4-D78C622213DF}"/>
          </ac:spMkLst>
        </pc:spChg>
        <pc:spChg chg="del">
          <ac:chgData name="Franziska Händschel" userId="e2149472-3187-4d00-b16a-a19eff6fc04a" providerId="ADAL" clId="{99C09C75-BCED-47A0-94A4-44FEABD422F7}" dt="2024-04-24T08:17:56.606" v="120" actId="21"/>
          <ac:spMkLst>
            <pc:docMk/>
            <pc:sldMk cId="2775604742" sldId="266"/>
            <ac:spMk id="50" creationId="{14983A7B-1172-75DF-3748-AFE36522F130}"/>
          </ac:spMkLst>
        </pc:spChg>
        <pc:graphicFrameChg chg="del">
          <ac:chgData name="Franziska Händschel" userId="e2149472-3187-4d00-b16a-a19eff6fc04a" providerId="ADAL" clId="{99C09C75-BCED-47A0-94A4-44FEABD422F7}" dt="2024-04-24T08:17:56.606" v="120" actId="21"/>
          <ac:graphicFrameMkLst>
            <pc:docMk/>
            <pc:sldMk cId="2775604742" sldId="266"/>
            <ac:graphicFrameMk id="5" creationId="{E3FACFBE-F8E6-878C-8A98-312D99418513}"/>
          </ac:graphicFrameMkLst>
        </pc:graphicFrameChg>
        <pc:graphicFrameChg chg="del">
          <ac:chgData name="Franziska Händschel" userId="e2149472-3187-4d00-b16a-a19eff6fc04a" providerId="ADAL" clId="{99C09C75-BCED-47A0-94A4-44FEABD422F7}" dt="2024-04-24T08:17:56.606" v="120" actId="21"/>
          <ac:graphicFrameMkLst>
            <pc:docMk/>
            <pc:sldMk cId="2775604742" sldId="266"/>
            <ac:graphicFrameMk id="48" creationId="{AF88B37B-8E8F-76A3-0653-CDB92E736832}"/>
          </ac:graphicFrameMkLst>
        </pc:graphicFrameChg>
        <pc:graphicFrameChg chg="del">
          <ac:chgData name="Franziska Händschel" userId="e2149472-3187-4d00-b16a-a19eff6fc04a" providerId="ADAL" clId="{99C09C75-BCED-47A0-94A4-44FEABD422F7}" dt="2024-04-24T08:17:56.606" v="120" actId="21"/>
          <ac:graphicFrameMkLst>
            <pc:docMk/>
            <pc:sldMk cId="2775604742" sldId="266"/>
            <ac:graphicFrameMk id="61" creationId="{65A2DC56-5F2C-6C57-E781-FFFF09C9C49D}"/>
          </ac:graphicFrameMkLst>
        </pc:graphicFrameChg>
      </pc:sldChg>
      <pc:sldChg chg="delSp mod">
        <pc:chgData name="Franziska Händschel" userId="e2149472-3187-4d00-b16a-a19eff6fc04a" providerId="ADAL" clId="{99C09C75-BCED-47A0-94A4-44FEABD422F7}" dt="2024-04-24T08:19:56.277" v="154" actId="21"/>
        <pc:sldMkLst>
          <pc:docMk/>
          <pc:sldMk cId="1850920454" sldId="267"/>
        </pc:sldMkLst>
        <pc:spChg chg="del">
          <ac:chgData name="Franziska Händschel" userId="e2149472-3187-4d00-b16a-a19eff6fc04a" providerId="ADAL" clId="{99C09C75-BCED-47A0-94A4-44FEABD422F7}" dt="2024-04-24T08:19:56.277" v="154" actId="21"/>
          <ac:spMkLst>
            <pc:docMk/>
            <pc:sldMk cId="1850920454" sldId="267"/>
            <ac:spMk id="3" creationId="{184FA0CE-798F-012A-E851-336A496974D3}"/>
          </ac:spMkLst>
        </pc:spChg>
        <pc:spChg chg="del">
          <ac:chgData name="Franziska Händschel" userId="e2149472-3187-4d00-b16a-a19eff6fc04a" providerId="ADAL" clId="{99C09C75-BCED-47A0-94A4-44FEABD422F7}" dt="2024-04-24T08:19:56.277" v="154" actId="21"/>
          <ac:spMkLst>
            <pc:docMk/>
            <pc:sldMk cId="1850920454" sldId="267"/>
            <ac:spMk id="8" creationId="{16A0F976-B4F1-3F91-B8C4-A9359CD1B971}"/>
          </ac:spMkLst>
        </pc:spChg>
        <pc:spChg chg="del">
          <ac:chgData name="Franziska Händschel" userId="e2149472-3187-4d00-b16a-a19eff6fc04a" providerId="ADAL" clId="{99C09C75-BCED-47A0-94A4-44FEABD422F7}" dt="2024-04-24T08:19:56.277" v="154" actId="21"/>
          <ac:spMkLst>
            <pc:docMk/>
            <pc:sldMk cId="1850920454" sldId="267"/>
            <ac:spMk id="9" creationId="{34B64265-221E-D92C-8EB8-E567A3330457}"/>
          </ac:spMkLst>
        </pc:spChg>
        <pc:spChg chg="del">
          <ac:chgData name="Franziska Händschel" userId="e2149472-3187-4d00-b16a-a19eff6fc04a" providerId="ADAL" clId="{99C09C75-BCED-47A0-94A4-44FEABD422F7}" dt="2024-04-24T08:19:56.277" v="154" actId="21"/>
          <ac:spMkLst>
            <pc:docMk/>
            <pc:sldMk cId="1850920454" sldId="267"/>
            <ac:spMk id="10" creationId="{CB9CA418-A87F-3278-9786-EAC79447B15B}"/>
          </ac:spMkLst>
        </pc:spChg>
        <pc:spChg chg="del">
          <ac:chgData name="Franziska Händschel" userId="e2149472-3187-4d00-b16a-a19eff6fc04a" providerId="ADAL" clId="{99C09C75-BCED-47A0-94A4-44FEABD422F7}" dt="2024-04-24T08:19:56.277" v="154" actId="21"/>
          <ac:spMkLst>
            <pc:docMk/>
            <pc:sldMk cId="1850920454" sldId="267"/>
            <ac:spMk id="11" creationId="{EFC08114-B75B-BB2F-B96F-84B8C35A1943}"/>
          </ac:spMkLst>
        </pc:spChg>
        <pc:spChg chg="del">
          <ac:chgData name="Franziska Händschel" userId="e2149472-3187-4d00-b16a-a19eff6fc04a" providerId="ADAL" clId="{99C09C75-BCED-47A0-94A4-44FEABD422F7}" dt="2024-04-24T08:19:56.277" v="154" actId="21"/>
          <ac:spMkLst>
            <pc:docMk/>
            <pc:sldMk cId="1850920454" sldId="267"/>
            <ac:spMk id="12" creationId="{FA56FBD3-51A5-9D53-CCF6-9AAC853901C4}"/>
          </ac:spMkLst>
        </pc:spChg>
        <pc:spChg chg="del">
          <ac:chgData name="Franziska Händschel" userId="e2149472-3187-4d00-b16a-a19eff6fc04a" providerId="ADAL" clId="{99C09C75-BCED-47A0-94A4-44FEABD422F7}" dt="2024-04-24T08:19:56.277" v="154" actId="21"/>
          <ac:spMkLst>
            <pc:docMk/>
            <pc:sldMk cId="1850920454" sldId="267"/>
            <ac:spMk id="15" creationId="{113C4F31-2ACE-AA27-C7FE-68400F5CDADA}"/>
          </ac:spMkLst>
        </pc:spChg>
        <pc:spChg chg="del">
          <ac:chgData name="Franziska Händschel" userId="e2149472-3187-4d00-b16a-a19eff6fc04a" providerId="ADAL" clId="{99C09C75-BCED-47A0-94A4-44FEABD422F7}" dt="2024-04-24T08:19:56.277" v="154" actId="21"/>
          <ac:spMkLst>
            <pc:docMk/>
            <pc:sldMk cId="1850920454" sldId="267"/>
            <ac:spMk id="18" creationId="{3F242696-E886-62FE-546B-4832932AB602}"/>
          </ac:spMkLst>
        </pc:spChg>
        <pc:spChg chg="del">
          <ac:chgData name="Franziska Händschel" userId="e2149472-3187-4d00-b16a-a19eff6fc04a" providerId="ADAL" clId="{99C09C75-BCED-47A0-94A4-44FEABD422F7}" dt="2024-04-24T08:19:56.277" v="154" actId="21"/>
          <ac:spMkLst>
            <pc:docMk/>
            <pc:sldMk cId="1850920454" sldId="267"/>
            <ac:spMk id="20" creationId="{0C4C62DC-48B2-68DC-B616-DD6D5A99CE79}"/>
          </ac:spMkLst>
        </pc:spChg>
      </pc:sldChg>
      <pc:sldChg chg="delSp mod">
        <pc:chgData name="Franziska Händschel" userId="e2149472-3187-4d00-b16a-a19eff6fc04a" providerId="ADAL" clId="{99C09C75-BCED-47A0-94A4-44FEABD422F7}" dt="2024-04-24T08:19:43.455" v="150" actId="21"/>
        <pc:sldMkLst>
          <pc:docMk/>
          <pc:sldMk cId="1137702931" sldId="268"/>
        </pc:sldMkLst>
        <pc:spChg chg="del">
          <ac:chgData name="Franziska Händschel" userId="e2149472-3187-4d00-b16a-a19eff6fc04a" providerId="ADAL" clId="{99C09C75-BCED-47A0-94A4-44FEABD422F7}" dt="2024-04-24T08:19:43.455" v="150" actId="21"/>
          <ac:spMkLst>
            <pc:docMk/>
            <pc:sldMk cId="1137702931" sldId="268"/>
            <ac:spMk id="3" creationId="{184FA0CE-798F-012A-E851-336A496974D3}"/>
          </ac:spMkLst>
        </pc:spChg>
        <pc:spChg chg="del">
          <ac:chgData name="Franziska Händschel" userId="e2149472-3187-4d00-b16a-a19eff6fc04a" providerId="ADAL" clId="{99C09C75-BCED-47A0-94A4-44FEABD422F7}" dt="2024-04-24T08:19:43.455" v="150" actId="21"/>
          <ac:spMkLst>
            <pc:docMk/>
            <pc:sldMk cId="1137702931" sldId="268"/>
            <ac:spMk id="4" creationId="{FFD83034-CE99-7543-BE77-A1858F533C88}"/>
          </ac:spMkLst>
        </pc:spChg>
        <pc:spChg chg="del">
          <ac:chgData name="Franziska Händschel" userId="e2149472-3187-4d00-b16a-a19eff6fc04a" providerId="ADAL" clId="{99C09C75-BCED-47A0-94A4-44FEABD422F7}" dt="2024-04-24T08:19:43.455" v="150" actId="21"/>
          <ac:spMkLst>
            <pc:docMk/>
            <pc:sldMk cId="1137702931" sldId="268"/>
            <ac:spMk id="8" creationId="{16A0F976-B4F1-3F91-B8C4-A9359CD1B971}"/>
          </ac:spMkLst>
        </pc:spChg>
        <pc:spChg chg="del">
          <ac:chgData name="Franziska Händschel" userId="e2149472-3187-4d00-b16a-a19eff6fc04a" providerId="ADAL" clId="{99C09C75-BCED-47A0-94A4-44FEABD422F7}" dt="2024-04-24T08:19:43.455" v="150" actId="21"/>
          <ac:spMkLst>
            <pc:docMk/>
            <pc:sldMk cId="1137702931" sldId="268"/>
            <ac:spMk id="9" creationId="{34B64265-221E-D92C-8EB8-E567A3330457}"/>
          </ac:spMkLst>
        </pc:spChg>
        <pc:spChg chg="del">
          <ac:chgData name="Franziska Händschel" userId="e2149472-3187-4d00-b16a-a19eff6fc04a" providerId="ADAL" clId="{99C09C75-BCED-47A0-94A4-44FEABD422F7}" dt="2024-04-24T08:19:43.455" v="150" actId="21"/>
          <ac:spMkLst>
            <pc:docMk/>
            <pc:sldMk cId="1137702931" sldId="268"/>
            <ac:spMk id="11" creationId="{EFC08114-B75B-BB2F-B96F-84B8C35A1943}"/>
          </ac:spMkLst>
        </pc:spChg>
        <pc:spChg chg="del">
          <ac:chgData name="Franziska Händschel" userId="e2149472-3187-4d00-b16a-a19eff6fc04a" providerId="ADAL" clId="{99C09C75-BCED-47A0-94A4-44FEABD422F7}" dt="2024-04-24T08:19:43.455" v="150" actId="21"/>
          <ac:spMkLst>
            <pc:docMk/>
            <pc:sldMk cId="1137702931" sldId="268"/>
            <ac:spMk id="12" creationId="{FA56FBD3-51A5-9D53-CCF6-9AAC853901C4}"/>
          </ac:spMkLst>
        </pc:spChg>
        <pc:spChg chg="del">
          <ac:chgData name="Franziska Händschel" userId="e2149472-3187-4d00-b16a-a19eff6fc04a" providerId="ADAL" clId="{99C09C75-BCED-47A0-94A4-44FEABD422F7}" dt="2024-04-24T08:19:43.455" v="150" actId="21"/>
          <ac:spMkLst>
            <pc:docMk/>
            <pc:sldMk cId="1137702931" sldId="268"/>
            <ac:spMk id="15" creationId="{113C4F31-2ACE-AA27-C7FE-68400F5CDADA}"/>
          </ac:spMkLst>
        </pc:spChg>
        <pc:spChg chg="del">
          <ac:chgData name="Franziska Händschel" userId="e2149472-3187-4d00-b16a-a19eff6fc04a" providerId="ADAL" clId="{99C09C75-BCED-47A0-94A4-44FEABD422F7}" dt="2024-04-24T08:19:43.455" v="150" actId="21"/>
          <ac:spMkLst>
            <pc:docMk/>
            <pc:sldMk cId="1137702931" sldId="268"/>
            <ac:spMk id="18" creationId="{3F242696-E886-62FE-546B-4832932AB602}"/>
          </ac:spMkLst>
        </pc:spChg>
        <pc:spChg chg="del">
          <ac:chgData name="Franziska Händschel" userId="e2149472-3187-4d00-b16a-a19eff6fc04a" providerId="ADAL" clId="{99C09C75-BCED-47A0-94A4-44FEABD422F7}" dt="2024-04-24T08:19:43.455" v="150" actId="21"/>
          <ac:spMkLst>
            <pc:docMk/>
            <pc:sldMk cId="1137702931" sldId="268"/>
            <ac:spMk id="20" creationId="{0C4C62DC-48B2-68DC-B616-DD6D5A99CE79}"/>
          </ac:spMkLst>
        </pc:spChg>
      </pc:sldChg>
      <pc:sldChg chg="delSp mod">
        <pc:chgData name="Franziska Händschel" userId="e2149472-3187-4d00-b16a-a19eff6fc04a" providerId="ADAL" clId="{99C09C75-BCED-47A0-94A4-44FEABD422F7}" dt="2024-04-24T08:19:29.807" v="146" actId="21"/>
        <pc:sldMkLst>
          <pc:docMk/>
          <pc:sldMk cId="1223065625" sldId="269"/>
        </pc:sldMkLst>
        <pc:spChg chg="del">
          <ac:chgData name="Franziska Händschel" userId="e2149472-3187-4d00-b16a-a19eff6fc04a" providerId="ADAL" clId="{99C09C75-BCED-47A0-94A4-44FEABD422F7}" dt="2024-04-24T08:19:29.807" v="146" actId="21"/>
          <ac:spMkLst>
            <pc:docMk/>
            <pc:sldMk cId="1223065625" sldId="269"/>
            <ac:spMk id="3" creationId="{184FA0CE-798F-012A-E851-336A496974D3}"/>
          </ac:spMkLst>
        </pc:spChg>
        <pc:spChg chg="del">
          <ac:chgData name="Franziska Händschel" userId="e2149472-3187-4d00-b16a-a19eff6fc04a" providerId="ADAL" clId="{99C09C75-BCED-47A0-94A4-44FEABD422F7}" dt="2024-04-24T08:19:29.807" v="146" actId="21"/>
          <ac:spMkLst>
            <pc:docMk/>
            <pc:sldMk cId="1223065625" sldId="269"/>
            <ac:spMk id="8" creationId="{16A0F976-B4F1-3F91-B8C4-A9359CD1B971}"/>
          </ac:spMkLst>
        </pc:spChg>
        <pc:spChg chg="del">
          <ac:chgData name="Franziska Händschel" userId="e2149472-3187-4d00-b16a-a19eff6fc04a" providerId="ADAL" clId="{99C09C75-BCED-47A0-94A4-44FEABD422F7}" dt="2024-04-24T08:19:29.807" v="146" actId="21"/>
          <ac:spMkLst>
            <pc:docMk/>
            <pc:sldMk cId="1223065625" sldId="269"/>
            <ac:spMk id="9" creationId="{34B64265-221E-D92C-8EB8-E567A3330457}"/>
          </ac:spMkLst>
        </pc:spChg>
        <pc:spChg chg="del">
          <ac:chgData name="Franziska Händschel" userId="e2149472-3187-4d00-b16a-a19eff6fc04a" providerId="ADAL" clId="{99C09C75-BCED-47A0-94A4-44FEABD422F7}" dt="2024-04-24T08:19:29.807" v="146" actId="21"/>
          <ac:spMkLst>
            <pc:docMk/>
            <pc:sldMk cId="1223065625" sldId="269"/>
            <ac:spMk id="10" creationId="{CB9CA418-A87F-3278-9786-EAC79447B15B}"/>
          </ac:spMkLst>
        </pc:spChg>
        <pc:spChg chg="del">
          <ac:chgData name="Franziska Händschel" userId="e2149472-3187-4d00-b16a-a19eff6fc04a" providerId="ADAL" clId="{99C09C75-BCED-47A0-94A4-44FEABD422F7}" dt="2024-04-24T08:19:29.807" v="146" actId="21"/>
          <ac:spMkLst>
            <pc:docMk/>
            <pc:sldMk cId="1223065625" sldId="269"/>
            <ac:spMk id="15" creationId="{113C4F31-2ACE-AA27-C7FE-68400F5CDADA}"/>
          </ac:spMkLst>
        </pc:spChg>
        <pc:spChg chg="del">
          <ac:chgData name="Franziska Händschel" userId="e2149472-3187-4d00-b16a-a19eff6fc04a" providerId="ADAL" clId="{99C09C75-BCED-47A0-94A4-44FEABD422F7}" dt="2024-04-24T08:19:29.807" v="146" actId="21"/>
          <ac:spMkLst>
            <pc:docMk/>
            <pc:sldMk cId="1223065625" sldId="269"/>
            <ac:spMk id="18" creationId="{3F242696-E886-62FE-546B-4832932AB602}"/>
          </ac:spMkLst>
        </pc:spChg>
        <pc:spChg chg="del">
          <ac:chgData name="Franziska Händschel" userId="e2149472-3187-4d00-b16a-a19eff6fc04a" providerId="ADAL" clId="{99C09C75-BCED-47A0-94A4-44FEABD422F7}" dt="2024-04-24T08:19:29.807" v="146" actId="21"/>
          <ac:spMkLst>
            <pc:docMk/>
            <pc:sldMk cId="1223065625" sldId="269"/>
            <ac:spMk id="20" creationId="{0C4C62DC-48B2-68DC-B616-DD6D5A99CE79}"/>
          </ac:spMkLst>
        </pc:spChg>
      </pc:sldChg>
      <pc:sldChg chg="delSp mod">
        <pc:chgData name="Franziska Händschel" userId="e2149472-3187-4d00-b16a-a19eff6fc04a" providerId="ADAL" clId="{99C09C75-BCED-47A0-94A4-44FEABD422F7}" dt="2024-04-24T08:19:16.777" v="142" actId="21"/>
        <pc:sldMkLst>
          <pc:docMk/>
          <pc:sldMk cId="1251757704" sldId="270"/>
        </pc:sldMkLst>
        <pc:spChg chg="del">
          <ac:chgData name="Franziska Händschel" userId="e2149472-3187-4d00-b16a-a19eff6fc04a" providerId="ADAL" clId="{99C09C75-BCED-47A0-94A4-44FEABD422F7}" dt="2024-04-24T08:19:16.777" v="142" actId="21"/>
          <ac:spMkLst>
            <pc:docMk/>
            <pc:sldMk cId="1251757704" sldId="270"/>
            <ac:spMk id="2" creationId="{E14CB695-29A6-AE30-814F-D63DB4B5B1EE}"/>
          </ac:spMkLst>
        </pc:spChg>
        <pc:spChg chg="del">
          <ac:chgData name="Franziska Händschel" userId="e2149472-3187-4d00-b16a-a19eff6fc04a" providerId="ADAL" clId="{99C09C75-BCED-47A0-94A4-44FEABD422F7}" dt="2024-04-24T08:19:16.777" v="142" actId="21"/>
          <ac:spMkLst>
            <pc:docMk/>
            <pc:sldMk cId="1251757704" sldId="270"/>
            <ac:spMk id="3" creationId="{184FA0CE-798F-012A-E851-336A496974D3}"/>
          </ac:spMkLst>
        </pc:spChg>
        <pc:spChg chg="del">
          <ac:chgData name="Franziska Händschel" userId="e2149472-3187-4d00-b16a-a19eff6fc04a" providerId="ADAL" clId="{99C09C75-BCED-47A0-94A4-44FEABD422F7}" dt="2024-04-24T08:19:16.777" v="142" actId="21"/>
          <ac:spMkLst>
            <pc:docMk/>
            <pc:sldMk cId="1251757704" sldId="270"/>
            <ac:spMk id="8" creationId="{16A0F976-B4F1-3F91-B8C4-A9359CD1B971}"/>
          </ac:spMkLst>
        </pc:spChg>
        <pc:spChg chg="del">
          <ac:chgData name="Franziska Händschel" userId="e2149472-3187-4d00-b16a-a19eff6fc04a" providerId="ADAL" clId="{99C09C75-BCED-47A0-94A4-44FEABD422F7}" dt="2024-04-24T08:19:16.777" v="142" actId="21"/>
          <ac:spMkLst>
            <pc:docMk/>
            <pc:sldMk cId="1251757704" sldId="270"/>
            <ac:spMk id="10" creationId="{CB9CA418-A87F-3278-9786-EAC79447B15B}"/>
          </ac:spMkLst>
        </pc:spChg>
        <pc:spChg chg="del">
          <ac:chgData name="Franziska Händschel" userId="e2149472-3187-4d00-b16a-a19eff6fc04a" providerId="ADAL" clId="{99C09C75-BCED-47A0-94A4-44FEABD422F7}" dt="2024-04-24T08:19:16.777" v="142" actId="21"/>
          <ac:spMkLst>
            <pc:docMk/>
            <pc:sldMk cId="1251757704" sldId="270"/>
            <ac:spMk id="11" creationId="{EFC08114-B75B-BB2F-B96F-84B8C35A1943}"/>
          </ac:spMkLst>
        </pc:spChg>
        <pc:spChg chg="del">
          <ac:chgData name="Franziska Händschel" userId="e2149472-3187-4d00-b16a-a19eff6fc04a" providerId="ADAL" clId="{99C09C75-BCED-47A0-94A4-44FEABD422F7}" dt="2024-04-24T08:19:16.777" v="142" actId="21"/>
          <ac:spMkLst>
            <pc:docMk/>
            <pc:sldMk cId="1251757704" sldId="270"/>
            <ac:spMk id="12" creationId="{FA56FBD3-51A5-9D53-CCF6-9AAC853901C4}"/>
          </ac:spMkLst>
        </pc:spChg>
        <pc:spChg chg="del">
          <ac:chgData name="Franziska Händschel" userId="e2149472-3187-4d00-b16a-a19eff6fc04a" providerId="ADAL" clId="{99C09C75-BCED-47A0-94A4-44FEABD422F7}" dt="2024-04-24T08:19:16.777" v="142" actId="21"/>
          <ac:spMkLst>
            <pc:docMk/>
            <pc:sldMk cId="1251757704" sldId="270"/>
            <ac:spMk id="15" creationId="{113C4F31-2ACE-AA27-C7FE-68400F5CDADA}"/>
          </ac:spMkLst>
        </pc:spChg>
        <pc:spChg chg="del">
          <ac:chgData name="Franziska Händschel" userId="e2149472-3187-4d00-b16a-a19eff6fc04a" providerId="ADAL" clId="{99C09C75-BCED-47A0-94A4-44FEABD422F7}" dt="2024-04-24T08:19:16.777" v="142" actId="21"/>
          <ac:spMkLst>
            <pc:docMk/>
            <pc:sldMk cId="1251757704" sldId="270"/>
            <ac:spMk id="18" creationId="{3F242696-E886-62FE-546B-4832932AB602}"/>
          </ac:spMkLst>
        </pc:spChg>
        <pc:spChg chg="del">
          <ac:chgData name="Franziska Händschel" userId="e2149472-3187-4d00-b16a-a19eff6fc04a" providerId="ADAL" clId="{99C09C75-BCED-47A0-94A4-44FEABD422F7}" dt="2024-04-24T08:19:16.777" v="142" actId="21"/>
          <ac:spMkLst>
            <pc:docMk/>
            <pc:sldMk cId="1251757704" sldId="270"/>
            <ac:spMk id="20" creationId="{0C4C62DC-48B2-68DC-B616-DD6D5A99CE79}"/>
          </ac:spMkLst>
        </pc:spChg>
      </pc:sldChg>
      <pc:sldChg chg="delSp mod">
        <pc:chgData name="Franziska Händschel" userId="e2149472-3187-4d00-b16a-a19eff6fc04a" providerId="ADAL" clId="{99C09C75-BCED-47A0-94A4-44FEABD422F7}" dt="2024-04-24T08:19:03.484" v="138" actId="21"/>
        <pc:sldMkLst>
          <pc:docMk/>
          <pc:sldMk cId="476774793" sldId="271"/>
        </pc:sldMkLst>
        <pc:spChg chg="del">
          <ac:chgData name="Franziska Händschel" userId="e2149472-3187-4d00-b16a-a19eff6fc04a" providerId="ADAL" clId="{99C09C75-BCED-47A0-94A4-44FEABD422F7}" dt="2024-04-24T08:19:03.484" v="138" actId="21"/>
          <ac:spMkLst>
            <pc:docMk/>
            <pc:sldMk cId="476774793" sldId="271"/>
            <ac:spMk id="3" creationId="{184FA0CE-798F-012A-E851-336A496974D3}"/>
          </ac:spMkLst>
        </pc:spChg>
        <pc:spChg chg="del">
          <ac:chgData name="Franziska Händschel" userId="e2149472-3187-4d00-b16a-a19eff6fc04a" providerId="ADAL" clId="{99C09C75-BCED-47A0-94A4-44FEABD422F7}" dt="2024-04-24T08:19:03.484" v="138" actId="21"/>
          <ac:spMkLst>
            <pc:docMk/>
            <pc:sldMk cId="476774793" sldId="271"/>
            <ac:spMk id="8" creationId="{16A0F976-B4F1-3F91-B8C4-A9359CD1B971}"/>
          </ac:spMkLst>
        </pc:spChg>
        <pc:spChg chg="del">
          <ac:chgData name="Franziska Händschel" userId="e2149472-3187-4d00-b16a-a19eff6fc04a" providerId="ADAL" clId="{99C09C75-BCED-47A0-94A4-44FEABD422F7}" dt="2024-04-24T08:19:03.484" v="138" actId="21"/>
          <ac:spMkLst>
            <pc:docMk/>
            <pc:sldMk cId="476774793" sldId="271"/>
            <ac:spMk id="9" creationId="{34B64265-221E-D92C-8EB8-E567A3330457}"/>
          </ac:spMkLst>
        </pc:spChg>
        <pc:spChg chg="del">
          <ac:chgData name="Franziska Händschel" userId="e2149472-3187-4d00-b16a-a19eff6fc04a" providerId="ADAL" clId="{99C09C75-BCED-47A0-94A4-44FEABD422F7}" dt="2024-04-24T08:19:03.484" v="138" actId="21"/>
          <ac:spMkLst>
            <pc:docMk/>
            <pc:sldMk cId="476774793" sldId="271"/>
            <ac:spMk id="10" creationId="{CB9CA418-A87F-3278-9786-EAC79447B15B}"/>
          </ac:spMkLst>
        </pc:spChg>
        <pc:spChg chg="del">
          <ac:chgData name="Franziska Händschel" userId="e2149472-3187-4d00-b16a-a19eff6fc04a" providerId="ADAL" clId="{99C09C75-BCED-47A0-94A4-44FEABD422F7}" dt="2024-04-24T08:19:03.484" v="138" actId="21"/>
          <ac:spMkLst>
            <pc:docMk/>
            <pc:sldMk cId="476774793" sldId="271"/>
            <ac:spMk id="11" creationId="{EFC08114-B75B-BB2F-B96F-84B8C35A1943}"/>
          </ac:spMkLst>
        </pc:spChg>
        <pc:spChg chg="del">
          <ac:chgData name="Franziska Händschel" userId="e2149472-3187-4d00-b16a-a19eff6fc04a" providerId="ADAL" clId="{99C09C75-BCED-47A0-94A4-44FEABD422F7}" dt="2024-04-24T08:19:03.484" v="138" actId="21"/>
          <ac:spMkLst>
            <pc:docMk/>
            <pc:sldMk cId="476774793" sldId="271"/>
            <ac:spMk id="15" creationId="{113C4F31-2ACE-AA27-C7FE-68400F5CDADA}"/>
          </ac:spMkLst>
        </pc:spChg>
        <pc:spChg chg="del">
          <ac:chgData name="Franziska Händschel" userId="e2149472-3187-4d00-b16a-a19eff6fc04a" providerId="ADAL" clId="{99C09C75-BCED-47A0-94A4-44FEABD422F7}" dt="2024-04-24T08:19:03.484" v="138" actId="21"/>
          <ac:spMkLst>
            <pc:docMk/>
            <pc:sldMk cId="476774793" sldId="271"/>
            <ac:spMk id="18" creationId="{3F242696-E886-62FE-546B-4832932AB602}"/>
          </ac:spMkLst>
        </pc:spChg>
        <pc:spChg chg="del">
          <ac:chgData name="Franziska Händschel" userId="e2149472-3187-4d00-b16a-a19eff6fc04a" providerId="ADAL" clId="{99C09C75-BCED-47A0-94A4-44FEABD422F7}" dt="2024-04-24T08:19:03.484" v="138" actId="21"/>
          <ac:spMkLst>
            <pc:docMk/>
            <pc:sldMk cId="476774793" sldId="271"/>
            <ac:spMk id="20" creationId="{0C4C62DC-48B2-68DC-B616-DD6D5A99CE79}"/>
          </ac:spMkLst>
        </pc:spChg>
      </pc:sldChg>
      <pc:sldChg chg="delSp mod">
        <pc:chgData name="Franziska Händschel" userId="e2149472-3187-4d00-b16a-a19eff6fc04a" providerId="ADAL" clId="{99C09C75-BCED-47A0-94A4-44FEABD422F7}" dt="2024-04-24T08:18:50.759" v="134" actId="21"/>
        <pc:sldMkLst>
          <pc:docMk/>
          <pc:sldMk cId="1385334942" sldId="272"/>
        </pc:sldMkLst>
        <pc:spChg chg="del">
          <ac:chgData name="Franziska Händschel" userId="e2149472-3187-4d00-b16a-a19eff6fc04a" providerId="ADAL" clId="{99C09C75-BCED-47A0-94A4-44FEABD422F7}" dt="2024-04-24T08:18:50.759" v="134" actId="21"/>
          <ac:spMkLst>
            <pc:docMk/>
            <pc:sldMk cId="1385334942" sldId="272"/>
            <ac:spMk id="3" creationId="{184FA0CE-798F-012A-E851-336A496974D3}"/>
          </ac:spMkLst>
        </pc:spChg>
        <pc:spChg chg="del">
          <ac:chgData name="Franziska Händschel" userId="e2149472-3187-4d00-b16a-a19eff6fc04a" providerId="ADAL" clId="{99C09C75-BCED-47A0-94A4-44FEABD422F7}" dt="2024-04-24T08:18:50.759" v="134" actId="21"/>
          <ac:spMkLst>
            <pc:docMk/>
            <pc:sldMk cId="1385334942" sldId="272"/>
            <ac:spMk id="8" creationId="{16A0F976-B4F1-3F91-B8C4-A9359CD1B971}"/>
          </ac:spMkLst>
        </pc:spChg>
        <pc:spChg chg="del">
          <ac:chgData name="Franziska Händschel" userId="e2149472-3187-4d00-b16a-a19eff6fc04a" providerId="ADAL" clId="{99C09C75-BCED-47A0-94A4-44FEABD422F7}" dt="2024-04-24T08:18:50.759" v="134" actId="21"/>
          <ac:spMkLst>
            <pc:docMk/>
            <pc:sldMk cId="1385334942" sldId="272"/>
            <ac:spMk id="9" creationId="{34B64265-221E-D92C-8EB8-E567A3330457}"/>
          </ac:spMkLst>
        </pc:spChg>
        <pc:spChg chg="del">
          <ac:chgData name="Franziska Händschel" userId="e2149472-3187-4d00-b16a-a19eff6fc04a" providerId="ADAL" clId="{99C09C75-BCED-47A0-94A4-44FEABD422F7}" dt="2024-04-24T08:18:50.759" v="134" actId="21"/>
          <ac:spMkLst>
            <pc:docMk/>
            <pc:sldMk cId="1385334942" sldId="272"/>
            <ac:spMk id="10" creationId="{CB9CA418-A87F-3278-9786-EAC79447B15B}"/>
          </ac:spMkLst>
        </pc:spChg>
        <pc:spChg chg="del">
          <ac:chgData name="Franziska Händschel" userId="e2149472-3187-4d00-b16a-a19eff6fc04a" providerId="ADAL" clId="{99C09C75-BCED-47A0-94A4-44FEABD422F7}" dt="2024-04-24T08:18:50.759" v="134" actId="21"/>
          <ac:spMkLst>
            <pc:docMk/>
            <pc:sldMk cId="1385334942" sldId="272"/>
            <ac:spMk id="15" creationId="{113C4F31-2ACE-AA27-C7FE-68400F5CDADA}"/>
          </ac:spMkLst>
        </pc:spChg>
        <pc:spChg chg="del">
          <ac:chgData name="Franziska Händschel" userId="e2149472-3187-4d00-b16a-a19eff6fc04a" providerId="ADAL" clId="{99C09C75-BCED-47A0-94A4-44FEABD422F7}" dt="2024-04-24T08:18:50.759" v="134" actId="21"/>
          <ac:spMkLst>
            <pc:docMk/>
            <pc:sldMk cId="1385334942" sldId="272"/>
            <ac:spMk id="18" creationId="{3F242696-E886-62FE-546B-4832932AB602}"/>
          </ac:spMkLst>
        </pc:spChg>
        <pc:spChg chg="del">
          <ac:chgData name="Franziska Händschel" userId="e2149472-3187-4d00-b16a-a19eff6fc04a" providerId="ADAL" clId="{99C09C75-BCED-47A0-94A4-44FEABD422F7}" dt="2024-04-24T08:18:50.759" v="134" actId="21"/>
          <ac:spMkLst>
            <pc:docMk/>
            <pc:sldMk cId="1385334942" sldId="272"/>
            <ac:spMk id="20" creationId="{0C4C62DC-48B2-68DC-B616-DD6D5A99CE79}"/>
          </ac:spMkLst>
        </pc:spChg>
      </pc:sldChg>
      <pc:sldChg chg="delSp mod">
        <pc:chgData name="Franziska Händschel" userId="e2149472-3187-4d00-b16a-a19eff6fc04a" providerId="ADAL" clId="{99C09C75-BCED-47A0-94A4-44FEABD422F7}" dt="2024-04-24T08:18:37.087" v="130" actId="21"/>
        <pc:sldMkLst>
          <pc:docMk/>
          <pc:sldMk cId="1926585043" sldId="273"/>
        </pc:sldMkLst>
        <pc:spChg chg="del">
          <ac:chgData name="Franziska Händschel" userId="e2149472-3187-4d00-b16a-a19eff6fc04a" providerId="ADAL" clId="{99C09C75-BCED-47A0-94A4-44FEABD422F7}" dt="2024-04-24T08:18:37.087" v="130" actId="21"/>
          <ac:spMkLst>
            <pc:docMk/>
            <pc:sldMk cId="1926585043" sldId="273"/>
            <ac:spMk id="3" creationId="{184FA0CE-798F-012A-E851-336A496974D3}"/>
          </ac:spMkLst>
        </pc:spChg>
        <pc:spChg chg="del">
          <ac:chgData name="Franziska Händschel" userId="e2149472-3187-4d00-b16a-a19eff6fc04a" providerId="ADAL" clId="{99C09C75-BCED-47A0-94A4-44FEABD422F7}" dt="2024-04-24T08:18:37.087" v="130" actId="21"/>
          <ac:spMkLst>
            <pc:docMk/>
            <pc:sldMk cId="1926585043" sldId="273"/>
            <ac:spMk id="8" creationId="{16A0F976-B4F1-3F91-B8C4-A9359CD1B971}"/>
          </ac:spMkLst>
        </pc:spChg>
        <pc:spChg chg="del">
          <ac:chgData name="Franziska Händschel" userId="e2149472-3187-4d00-b16a-a19eff6fc04a" providerId="ADAL" clId="{99C09C75-BCED-47A0-94A4-44FEABD422F7}" dt="2024-04-24T08:18:37.087" v="130" actId="21"/>
          <ac:spMkLst>
            <pc:docMk/>
            <pc:sldMk cId="1926585043" sldId="273"/>
            <ac:spMk id="9" creationId="{34B64265-221E-D92C-8EB8-E567A3330457}"/>
          </ac:spMkLst>
        </pc:spChg>
        <pc:spChg chg="del">
          <ac:chgData name="Franziska Händschel" userId="e2149472-3187-4d00-b16a-a19eff6fc04a" providerId="ADAL" clId="{99C09C75-BCED-47A0-94A4-44FEABD422F7}" dt="2024-04-24T08:18:37.087" v="130" actId="21"/>
          <ac:spMkLst>
            <pc:docMk/>
            <pc:sldMk cId="1926585043" sldId="273"/>
            <ac:spMk id="10" creationId="{CB9CA418-A87F-3278-9786-EAC79447B15B}"/>
          </ac:spMkLst>
        </pc:spChg>
        <pc:spChg chg="del">
          <ac:chgData name="Franziska Händschel" userId="e2149472-3187-4d00-b16a-a19eff6fc04a" providerId="ADAL" clId="{99C09C75-BCED-47A0-94A4-44FEABD422F7}" dt="2024-04-24T08:18:37.087" v="130" actId="21"/>
          <ac:spMkLst>
            <pc:docMk/>
            <pc:sldMk cId="1926585043" sldId="273"/>
            <ac:spMk id="11" creationId="{EFC08114-B75B-BB2F-B96F-84B8C35A1943}"/>
          </ac:spMkLst>
        </pc:spChg>
        <pc:spChg chg="del">
          <ac:chgData name="Franziska Händschel" userId="e2149472-3187-4d00-b16a-a19eff6fc04a" providerId="ADAL" clId="{99C09C75-BCED-47A0-94A4-44FEABD422F7}" dt="2024-04-24T08:18:37.087" v="130" actId="21"/>
          <ac:spMkLst>
            <pc:docMk/>
            <pc:sldMk cId="1926585043" sldId="273"/>
            <ac:spMk id="12" creationId="{FA56FBD3-51A5-9D53-CCF6-9AAC853901C4}"/>
          </ac:spMkLst>
        </pc:spChg>
        <pc:spChg chg="del">
          <ac:chgData name="Franziska Händschel" userId="e2149472-3187-4d00-b16a-a19eff6fc04a" providerId="ADAL" clId="{99C09C75-BCED-47A0-94A4-44FEABD422F7}" dt="2024-04-24T08:18:37.087" v="130" actId="21"/>
          <ac:spMkLst>
            <pc:docMk/>
            <pc:sldMk cId="1926585043" sldId="273"/>
            <ac:spMk id="15" creationId="{113C4F31-2ACE-AA27-C7FE-68400F5CDADA}"/>
          </ac:spMkLst>
        </pc:spChg>
        <pc:spChg chg="del">
          <ac:chgData name="Franziska Händschel" userId="e2149472-3187-4d00-b16a-a19eff6fc04a" providerId="ADAL" clId="{99C09C75-BCED-47A0-94A4-44FEABD422F7}" dt="2024-04-24T08:18:37.087" v="130" actId="21"/>
          <ac:spMkLst>
            <pc:docMk/>
            <pc:sldMk cId="1926585043" sldId="273"/>
            <ac:spMk id="18" creationId="{3F242696-E886-62FE-546B-4832932AB602}"/>
          </ac:spMkLst>
        </pc:spChg>
        <pc:spChg chg="del">
          <ac:chgData name="Franziska Händschel" userId="e2149472-3187-4d00-b16a-a19eff6fc04a" providerId="ADAL" clId="{99C09C75-BCED-47A0-94A4-44FEABD422F7}" dt="2024-04-24T08:18:37.087" v="130" actId="21"/>
          <ac:spMkLst>
            <pc:docMk/>
            <pc:sldMk cId="1926585043" sldId="273"/>
            <ac:spMk id="20" creationId="{0C4C62DC-48B2-68DC-B616-DD6D5A99CE79}"/>
          </ac:spMkLst>
        </pc:spChg>
      </pc:sldChg>
      <pc:sldChg chg="delSp mod">
        <pc:chgData name="Franziska Händschel" userId="e2149472-3187-4d00-b16a-a19eff6fc04a" providerId="ADAL" clId="{99C09C75-BCED-47A0-94A4-44FEABD422F7}" dt="2024-04-24T08:18:23.440" v="126" actId="21"/>
        <pc:sldMkLst>
          <pc:docMk/>
          <pc:sldMk cId="1416505995" sldId="274"/>
        </pc:sldMkLst>
        <pc:spChg chg="del">
          <ac:chgData name="Franziska Händschel" userId="e2149472-3187-4d00-b16a-a19eff6fc04a" providerId="ADAL" clId="{99C09C75-BCED-47A0-94A4-44FEABD422F7}" dt="2024-04-24T08:18:23.440" v="126" actId="21"/>
          <ac:spMkLst>
            <pc:docMk/>
            <pc:sldMk cId="1416505995" sldId="274"/>
            <ac:spMk id="3" creationId="{184FA0CE-798F-012A-E851-336A496974D3}"/>
          </ac:spMkLst>
        </pc:spChg>
        <pc:spChg chg="del">
          <ac:chgData name="Franziska Händschel" userId="e2149472-3187-4d00-b16a-a19eff6fc04a" providerId="ADAL" clId="{99C09C75-BCED-47A0-94A4-44FEABD422F7}" dt="2024-04-24T08:18:23.440" v="126" actId="21"/>
          <ac:spMkLst>
            <pc:docMk/>
            <pc:sldMk cId="1416505995" sldId="274"/>
            <ac:spMk id="9" creationId="{34B64265-221E-D92C-8EB8-E567A3330457}"/>
          </ac:spMkLst>
        </pc:spChg>
        <pc:spChg chg="del">
          <ac:chgData name="Franziska Händschel" userId="e2149472-3187-4d00-b16a-a19eff6fc04a" providerId="ADAL" clId="{99C09C75-BCED-47A0-94A4-44FEABD422F7}" dt="2024-04-24T08:18:23.440" v="126" actId="21"/>
          <ac:spMkLst>
            <pc:docMk/>
            <pc:sldMk cId="1416505995" sldId="274"/>
            <ac:spMk id="10" creationId="{CB9CA418-A87F-3278-9786-EAC79447B15B}"/>
          </ac:spMkLst>
        </pc:spChg>
        <pc:spChg chg="del">
          <ac:chgData name="Franziska Händschel" userId="e2149472-3187-4d00-b16a-a19eff6fc04a" providerId="ADAL" clId="{99C09C75-BCED-47A0-94A4-44FEABD422F7}" dt="2024-04-24T08:18:23.440" v="126" actId="21"/>
          <ac:spMkLst>
            <pc:docMk/>
            <pc:sldMk cId="1416505995" sldId="274"/>
            <ac:spMk id="11" creationId="{EFC08114-B75B-BB2F-B96F-84B8C35A1943}"/>
          </ac:spMkLst>
        </pc:spChg>
        <pc:spChg chg="del">
          <ac:chgData name="Franziska Händschel" userId="e2149472-3187-4d00-b16a-a19eff6fc04a" providerId="ADAL" clId="{99C09C75-BCED-47A0-94A4-44FEABD422F7}" dt="2024-04-24T08:18:23.440" v="126" actId="21"/>
          <ac:spMkLst>
            <pc:docMk/>
            <pc:sldMk cId="1416505995" sldId="274"/>
            <ac:spMk id="12" creationId="{FA56FBD3-51A5-9D53-CCF6-9AAC853901C4}"/>
          </ac:spMkLst>
        </pc:spChg>
        <pc:spChg chg="del">
          <ac:chgData name="Franziska Händschel" userId="e2149472-3187-4d00-b16a-a19eff6fc04a" providerId="ADAL" clId="{99C09C75-BCED-47A0-94A4-44FEABD422F7}" dt="2024-04-24T08:18:23.440" v="126" actId="21"/>
          <ac:spMkLst>
            <pc:docMk/>
            <pc:sldMk cId="1416505995" sldId="274"/>
            <ac:spMk id="15" creationId="{113C4F31-2ACE-AA27-C7FE-68400F5CDADA}"/>
          </ac:spMkLst>
        </pc:spChg>
        <pc:spChg chg="del">
          <ac:chgData name="Franziska Händschel" userId="e2149472-3187-4d00-b16a-a19eff6fc04a" providerId="ADAL" clId="{99C09C75-BCED-47A0-94A4-44FEABD422F7}" dt="2024-04-24T08:18:23.440" v="126" actId="21"/>
          <ac:spMkLst>
            <pc:docMk/>
            <pc:sldMk cId="1416505995" sldId="274"/>
            <ac:spMk id="18" creationId="{3F242696-E886-62FE-546B-4832932AB602}"/>
          </ac:spMkLst>
        </pc:spChg>
        <pc:spChg chg="del">
          <ac:chgData name="Franziska Händschel" userId="e2149472-3187-4d00-b16a-a19eff6fc04a" providerId="ADAL" clId="{99C09C75-BCED-47A0-94A4-44FEABD422F7}" dt="2024-04-24T08:18:23.440" v="126" actId="21"/>
          <ac:spMkLst>
            <pc:docMk/>
            <pc:sldMk cId="1416505995" sldId="274"/>
            <ac:spMk id="20" creationId="{0C4C62DC-48B2-68DC-B616-DD6D5A99CE79}"/>
          </ac:spMkLst>
        </pc:spChg>
      </pc:sldChg>
      <pc:sldChg chg="delSp mod">
        <pc:chgData name="Franziska Händschel" userId="e2149472-3187-4d00-b16a-a19eff6fc04a" providerId="ADAL" clId="{99C09C75-BCED-47A0-94A4-44FEABD422F7}" dt="2024-04-24T08:18:17.817" v="124" actId="21"/>
        <pc:sldMkLst>
          <pc:docMk/>
          <pc:sldMk cId="834138752" sldId="275"/>
        </pc:sldMkLst>
        <pc:spChg chg="del">
          <ac:chgData name="Franziska Händschel" userId="e2149472-3187-4d00-b16a-a19eff6fc04a" providerId="ADAL" clId="{99C09C75-BCED-47A0-94A4-44FEABD422F7}" dt="2024-04-24T08:18:17.817" v="124" actId="21"/>
          <ac:spMkLst>
            <pc:docMk/>
            <pc:sldMk cId="834138752" sldId="275"/>
            <ac:spMk id="3" creationId="{184FA0CE-798F-012A-E851-336A496974D3}"/>
          </ac:spMkLst>
        </pc:spChg>
        <pc:spChg chg="del">
          <ac:chgData name="Franziska Händschel" userId="e2149472-3187-4d00-b16a-a19eff6fc04a" providerId="ADAL" clId="{99C09C75-BCED-47A0-94A4-44FEABD422F7}" dt="2024-04-24T08:18:17.817" v="124" actId="21"/>
          <ac:spMkLst>
            <pc:docMk/>
            <pc:sldMk cId="834138752" sldId="275"/>
            <ac:spMk id="8" creationId="{16A0F976-B4F1-3F91-B8C4-A9359CD1B971}"/>
          </ac:spMkLst>
        </pc:spChg>
        <pc:spChg chg="del">
          <ac:chgData name="Franziska Händschel" userId="e2149472-3187-4d00-b16a-a19eff6fc04a" providerId="ADAL" clId="{99C09C75-BCED-47A0-94A4-44FEABD422F7}" dt="2024-04-24T08:18:17.817" v="124" actId="21"/>
          <ac:spMkLst>
            <pc:docMk/>
            <pc:sldMk cId="834138752" sldId="275"/>
            <ac:spMk id="9" creationId="{34B64265-221E-D92C-8EB8-E567A3330457}"/>
          </ac:spMkLst>
        </pc:spChg>
        <pc:spChg chg="del">
          <ac:chgData name="Franziska Händschel" userId="e2149472-3187-4d00-b16a-a19eff6fc04a" providerId="ADAL" clId="{99C09C75-BCED-47A0-94A4-44FEABD422F7}" dt="2024-04-24T08:18:17.817" v="124" actId="21"/>
          <ac:spMkLst>
            <pc:docMk/>
            <pc:sldMk cId="834138752" sldId="275"/>
            <ac:spMk id="11" creationId="{EFC08114-B75B-BB2F-B96F-84B8C35A1943}"/>
          </ac:spMkLst>
        </pc:spChg>
        <pc:spChg chg="del">
          <ac:chgData name="Franziska Händschel" userId="e2149472-3187-4d00-b16a-a19eff6fc04a" providerId="ADAL" clId="{99C09C75-BCED-47A0-94A4-44FEABD422F7}" dt="2024-04-24T08:18:17.817" v="124" actId="21"/>
          <ac:spMkLst>
            <pc:docMk/>
            <pc:sldMk cId="834138752" sldId="275"/>
            <ac:spMk id="15" creationId="{113C4F31-2ACE-AA27-C7FE-68400F5CDADA}"/>
          </ac:spMkLst>
        </pc:spChg>
        <pc:spChg chg="del">
          <ac:chgData name="Franziska Händschel" userId="e2149472-3187-4d00-b16a-a19eff6fc04a" providerId="ADAL" clId="{99C09C75-BCED-47A0-94A4-44FEABD422F7}" dt="2024-04-24T08:18:17.817" v="124" actId="21"/>
          <ac:spMkLst>
            <pc:docMk/>
            <pc:sldMk cId="834138752" sldId="275"/>
            <ac:spMk id="18" creationId="{3F242696-E886-62FE-546B-4832932AB602}"/>
          </ac:spMkLst>
        </pc:spChg>
        <pc:spChg chg="del">
          <ac:chgData name="Franziska Händschel" userId="e2149472-3187-4d00-b16a-a19eff6fc04a" providerId="ADAL" clId="{99C09C75-BCED-47A0-94A4-44FEABD422F7}" dt="2024-04-24T08:18:17.817" v="124" actId="21"/>
          <ac:spMkLst>
            <pc:docMk/>
            <pc:sldMk cId="834138752" sldId="275"/>
            <ac:spMk id="20" creationId="{0C4C62DC-48B2-68DC-B616-DD6D5A99CE79}"/>
          </ac:spMkLst>
        </pc:spChg>
      </pc:sldChg>
      <pc:sldMasterChg chg="addSp delSp modSp mod delSldLayout modSldLayout">
        <pc:chgData name="Franziska Händschel" userId="e2149472-3187-4d00-b16a-a19eff6fc04a" providerId="ADAL" clId="{99C09C75-BCED-47A0-94A4-44FEABD422F7}" dt="2024-04-24T08:54:29.261" v="181" actId="20577"/>
        <pc:sldMasterMkLst>
          <pc:docMk/>
          <pc:sldMasterMk cId="2755301170" sldId="2147483682"/>
        </pc:sldMasterMkLst>
        <pc:spChg chg="del">
          <ac:chgData name="Franziska Händschel" userId="e2149472-3187-4d00-b16a-a19eff6fc04a" providerId="ADAL" clId="{99C09C75-BCED-47A0-94A4-44FEABD422F7}" dt="2024-04-24T07:55:51.401" v="11" actId="478"/>
          <ac:spMkLst>
            <pc:docMk/>
            <pc:sldMasterMk cId="2755301170" sldId="2147483682"/>
            <ac:spMk id="2" creationId="{00000000-0000-0000-0000-000000000000}"/>
          </ac:spMkLst>
        </pc:spChg>
        <pc:spChg chg="del">
          <ac:chgData name="Franziska Händschel" userId="e2149472-3187-4d00-b16a-a19eff6fc04a" providerId="ADAL" clId="{99C09C75-BCED-47A0-94A4-44FEABD422F7}" dt="2024-04-24T07:55:51.401" v="11" actId="478"/>
          <ac:spMkLst>
            <pc:docMk/>
            <pc:sldMasterMk cId="2755301170" sldId="2147483682"/>
            <ac:spMk id="3" creationId="{00000000-0000-0000-0000-000000000000}"/>
          </ac:spMkLst>
        </pc:spChg>
        <pc:spChg chg="del">
          <ac:chgData name="Franziska Händschel" userId="e2149472-3187-4d00-b16a-a19eff6fc04a" providerId="ADAL" clId="{99C09C75-BCED-47A0-94A4-44FEABD422F7}" dt="2024-04-24T07:55:51.401" v="11" actId="478"/>
          <ac:spMkLst>
            <pc:docMk/>
            <pc:sldMasterMk cId="2755301170" sldId="2147483682"/>
            <ac:spMk id="4" creationId="{00000000-0000-0000-0000-000000000000}"/>
          </ac:spMkLst>
        </pc:spChg>
        <pc:spChg chg="del">
          <ac:chgData name="Franziska Händschel" userId="e2149472-3187-4d00-b16a-a19eff6fc04a" providerId="ADAL" clId="{99C09C75-BCED-47A0-94A4-44FEABD422F7}" dt="2024-04-24T07:55:51.401" v="11" actId="478"/>
          <ac:spMkLst>
            <pc:docMk/>
            <pc:sldMasterMk cId="2755301170" sldId="2147483682"/>
            <ac:spMk id="5" creationId="{00000000-0000-0000-0000-000000000000}"/>
          </ac:spMkLst>
        </pc:spChg>
        <pc:spChg chg="del">
          <ac:chgData name="Franziska Händschel" userId="e2149472-3187-4d00-b16a-a19eff6fc04a" providerId="ADAL" clId="{99C09C75-BCED-47A0-94A4-44FEABD422F7}" dt="2024-04-24T07:55:51.401" v="11" actId="478"/>
          <ac:spMkLst>
            <pc:docMk/>
            <pc:sldMasterMk cId="2755301170" sldId="2147483682"/>
            <ac:spMk id="6" creationId="{00000000-0000-0000-0000-000000000000}"/>
          </ac:spMkLst>
        </pc:spChg>
        <pc:spChg chg="mod">
          <ac:chgData name="Franziska Händschel" userId="e2149472-3187-4d00-b16a-a19eff6fc04a" providerId="ADAL" clId="{99C09C75-BCED-47A0-94A4-44FEABD422F7}" dt="2024-04-24T07:55:58.386" v="12"/>
          <ac:spMkLst>
            <pc:docMk/>
            <pc:sldMasterMk cId="2755301170" sldId="2147483682"/>
            <ac:spMk id="12" creationId="{860E3B02-30B4-FBB1-A167-307FA16F7F1F}"/>
          </ac:spMkLst>
        </pc:spChg>
        <pc:grpChg chg="del">
          <ac:chgData name="Franziska Händschel" userId="e2149472-3187-4d00-b16a-a19eff6fc04a" providerId="ADAL" clId="{99C09C75-BCED-47A0-94A4-44FEABD422F7}" dt="2024-04-24T07:55:51.401" v="11" actId="478"/>
          <ac:grpSpMkLst>
            <pc:docMk/>
            <pc:sldMasterMk cId="2755301170" sldId="2147483682"/>
            <ac:grpSpMk id="7" creationId="{87613A9F-74AC-9E13-99AB-0AEDE499BD5B}"/>
          </ac:grpSpMkLst>
        </pc:grpChg>
        <pc:grpChg chg="add mod">
          <ac:chgData name="Franziska Händschel" userId="e2149472-3187-4d00-b16a-a19eff6fc04a" providerId="ADAL" clId="{99C09C75-BCED-47A0-94A4-44FEABD422F7}" dt="2024-04-24T07:55:58.386" v="12"/>
          <ac:grpSpMkLst>
            <pc:docMk/>
            <pc:sldMasterMk cId="2755301170" sldId="2147483682"/>
            <ac:grpSpMk id="10" creationId="{DCF1AC8A-E58C-7D03-3C7F-2B86E3D03BEB}"/>
          </ac:grpSpMkLst>
        </pc:grpChg>
        <pc:picChg chg="mod">
          <ac:chgData name="Franziska Händschel" userId="e2149472-3187-4d00-b16a-a19eff6fc04a" providerId="ADAL" clId="{99C09C75-BCED-47A0-94A4-44FEABD422F7}" dt="2024-04-24T07:55:58.386" v="12"/>
          <ac:picMkLst>
            <pc:docMk/>
            <pc:sldMasterMk cId="2755301170" sldId="2147483682"/>
            <ac:picMk id="11" creationId="{2EEF10E8-B975-CB95-5A48-FEC87DE599F0}"/>
          </ac:picMkLst>
        </pc:picChg>
        <pc:sldLayoutChg chg="del">
          <pc:chgData name="Franziska Händschel" userId="e2149472-3187-4d00-b16a-a19eff6fc04a" providerId="ADAL" clId="{99C09C75-BCED-47A0-94A4-44FEABD422F7}" dt="2024-04-24T07:55:46.437" v="1" actId="2696"/>
          <pc:sldLayoutMkLst>
            <pc:docMk/>
            <pc:sldMasterMk cId="2755301170" sldId="2147483682"/>
            <pc:sldLayoutMk cId="2879041666" sldId="2147483683"/>
          </pc:sldLayoutMkLst>
        </pc:sldLayoutChg>
        <pc:sldLayoutChg chg="del">
          <pc:chgData name="Franziska Händschel" userId="e2149472-3187-4d00-b16a-a19eff6fc04a" providerId="ADAL" clId="{99C09C75-BCED-47A0-94A4-44FEABD422F7}" dt="2024-04-24T07:55:46.437" v="2" actId="2696"/>
          <pc:sldLayoutMkLst>
            <pc:docMk/>
            <pc:sldMasterMk cId="2755301170" sldId="2147483682"/>
            <pc:sldLayoutMk cId="1127524096" sldId="2147483684"/>
          </pc:sldLayoutMkLst>
        </pc:sldLayoutChg>
        <pc:sldLayoutChg chg="del">
          <pc:chgData name="Franziska Händschel" userId="e2149472-3187-4d00-b16a-a19eff6fc04a" providerId="ADAL" clId="{99C09C75-BCED-47A0-94A4-44FEABD422F7}" dt="2024-04-24T07:55:46.453" v="3" actId="2696"/>
          <pc:sldLayoutMkLst>
            <pc:docMk/>
            <pc:sldMasterMk cId="2755301170" sldId="2147483682"/>
            <pc:sldLayoutMk cId="764783278" sldId="2147483685"/>
          </pc:sldLayoutMkLst>
        </pc:sldLayoutChg>
        <pc:sldLayoutChg chg="del">
          <pc:chgData name="Franziska Händschel" userId="e2149472-3187-4d00-b16a-a19eff6fc04a" providerId="ADAL" clId="{99C09C75-BCED-47A0-94A4-44FEABD422F7}" dt="2024-04-24T07:55:46.453" v="4" actId="2696"/>
          <pc:sldLayoutMkLst>
            <pc:docMk/>
            <pc:sldMasterMk cId="2755301170" sldId="2147483682"/>
            <pc:sldLayoutMk cId="3370236309" sldId="2147483686"/>
          </pc:sldLayoutMkLst>
        </pc:sldLayoutChg>
        <pc:sldLayoutChg chg="del">
          <pc:chgData name="Franziska Händschel" userId="e2149472-3187-4d00-b16a-a19eff6fc04a" providerId="ADAL" clId="{99C09C75-BCED-47A0-94A4-44FEABD422F7}" dt="2024-04-24T07:55:46.453" v="5" actId="2696"/>
          <pc:sldLayoutMkLst>
            <pc:docMk/>
            <pc:sldMasterMk cId="2755301170" sldId="2147483682"/>
            <pc:sldLayoutMk cId="4222099344" sldId="2147483687"/>
          </pc:sldLayoutMkLst>
        </pc:sldLayoutChg>
        <pc:sldLayoutChg chg="del">
          <pc:chgData name="Franziska Händschel" userId="e2149472-3187-4d00-b16a-a19eff6fc04a" providerId="ADAL" clId="{99C09C75-BCED-47A0-94A4-44FEABD422F7}" dt="2024-04-24T07:55:46.453" v="6" actId="2696"/>
          <pc:sldLayoutMkLst>
            <pc:docMk/>
            <pc:sldMasterMk cId="2755301170" sldId="2147483682"/>
            <pc:sldLayoutMk cId="4129474224" sldId="2147483688"/>
          </pc:sldLayoutMkLst>
        </pc:sldLayoutChg>
        <pc:sldLayoutChg chg="del">
          <pc:chgData name="Franziska Händschel" userId="e2149472-3187-4d00-b16a-a19eff6fc04a" providerId="ADAL" clId="{99C09C75-BCED-47A0-94A4-44FEABD422F7}" dt="2024-04-24T07:55:46.453" v="7" actId="2696"/>
          <pc:sldLayoutMkLst>
            <pc:docMk/>
            <pc:sldMasterMk cId="2755301170" sldId="2147483682"/>
            <pc:sldLayoutMk cId="1537482552" sldId="2147483689"/>
          </pc:sldLayoutMkLst>
        </pc:sldLayoutChg>
        <pc:sldLayoutChg chg="del">
          <pc:chgData name="Franziska Händschel" userId="e2149472-3187-4d00-b16a-a19eff6fc04a" providerId="ADAL" clId="{99C09C75-BCED-47A0-94A4-44FEABD422F7}" dt="2024-04-24T07:55:46.453" v="8" actId="2696"/>
          <pc:sldLayoutMkLst>
            <pc:docMk/>
            <pc:sldMasterMk cId="2755301170" sldId="2147483682"/>
            <pc:sldLayoutMk cId="1599837325" sldId="2147483690"/>
          </pc:sldLayoutMkLst>
        </pc:sldLayoutChg>
        <pc:sldLayoutChg chg="del">
          <pc:chgData name="Franziska Händschel" userId="e2149472-3187-4d00-b16a-a19eff6fc04a" providerId="ADAL" clId="{99C09C75-BCED-47A0-94A4-44FEABD422F7}" dt="2024-04-24T07:55:46.453" v="9" actId="2696"/>
          <pc:sldLayoutMkLst>
            <pc:docMk/>
            <pc:sldMasterMk cId="2755301170" sldId="2147483682"/>
            <pc:sldLayoutMk cId="3736620013" sldId="2147483691"/>
          </pc:sldLayoutMkLst>
        </pc:sldLayoutChg>
        <pc:sldLayoutChg chg="del">
          <pc:chgData name="Franziska Händschel" userId="e2149472-3187-4d00-b16a-a19eff6fc04a" providerId="ADAL" clId="{99C09C75-BCED-47A0-94A4-44FEABD422F7}" dt="2024-04-24T07:55:46.453" v="10" actId="2696"/>
          <pc:sldLayoutMkLst>
            <pc:docMk/>
            <pc:sldMasterMk cId="2755301170" sldId="2147483682"/>
            <pc:sldLayoutMk cId="2787247902" sldId="2147483692"/>
          </pc:sldLayoutMkLst>
        </pc:sldLayoutChg>
        <pc:sldLayoutChg chg="del">
          <pc:chgData name="Franziska Händschel" userId="e2149472-3187-4d00-b16a-a19eff6fc04a" providerId="ADAL" clId="{99C09C75-BCED-47A0-94A4-44FEABD422F7}" dt="2024-04-24T07:55:46.421" v="0" actId="2696"/>
          <pc:sldLayoutMkLst>
            <pc:docMk/>
            <pc:sldMasterMk cId="2755301170" sldId="2147483682"/>
            <pc:sldLayoutMk cId="4060380952" sldId="2147483693"/>
          </pc:sldLayoutMkLst>
        </pc:sldLayoutChg>
        <pc:sldLayoutChg chg="addSp modSp mod">
          <pc:chgData name="Franziska Händschel" userId="e2149472-3187-4d00-b16a-a19eff6fc04a" providerId="ADAL" clId="{99C09C75-BCED-47A0-94A4-44FEABD422F7}" dt="2024-04-24T08:20:04.949" v="157"/>
          <pc:sldLayoutMkLst>
            <pc:docMk/>
            <pc:sldMasterMk cId="2755301170" sldId="2147483682"/>
            <pc:sldLayoutMk cId="3322983005" sldId="2147483694"/>
          </pc:sldLayoutMkLst>
          <pc:spChg chg="mod">
            <ac:chgData name="Franziska Händschel" userId="e2149472-3187-4d00-b16a-a19eff6fc04a" providerId="ADAL" clId="{99C09C75-BCED-47A0-94A4-44FEABD422F7}" dt="2024-04-24T07:56:20.471" v="24" actId="20577"/>
            <ac:spMkLst>
              <pc:docMk/>
              <pc:sldMasterMk cId="2755301170" sldId="2147483682"/>
              <pc:sldLayoutMk cId="3322983005" sldId="2147483694"/>
              <ac:spMk id="2" creationId="{9CD4FC77-EACC-05DF-CC9C-36D778BE5875}"/>
            </ac:spMkLst>
          </pc:spChg>
          <pc:spChg chg="add mod">
            <ac:chgData name="Franziska Händschel" userId="e2149472-3187-4d00-b16a-a19eff6fc04a" providerId="ADAL" clId="{99C09C75-BCED-47A0-94A4-44FEABD422F7}" dt="2024-04-24T08:20:04.949" v="157"/>
            <ac:spMkLst>
              <pc:docMk/>
              <pc:sldMasterMk cId="2755301170" sldId="2147483682"/>
              <pc:sldLayoutMk cId="3322983005" sldId="2147483694"/>
              <ac:spMk id="3" creationId="{2F8F8955-8022-AD7B-76C1-28F694D93252}"/>
            </ac:spMkLst>
          </pc:spChg>
          <pc:spChg chg="add mod">
            <ac:chgData name="Franziska Händschel" userId="e2149472-3187-4d00-b16a-a19eff6fc04a" providerId="ADAL" clId="{99C09C75-BCED-47A0-94A4-44FEABD422F7}" dt="2024-04-24T08:20:04.949" v="157"/>
            <ac:spMkLst>
              <pc:docMk/>
              <pc:sldMasterMk cId="2755301170" sldId="2147483682"/>
              <pc:sldLayoutMk cId="3322983005" sldId="2147483694"/>
              <ac:spMk id="4" creationId="{8395F0D1-558A-AD62-E2E0-654765F1CD09}"/>
            </ac:spMkLst>
          </pc:spChg>
          <pc:spChg chg="add mod">
            <ac:chgData name="Franziska Händschel" userId="e2149472-3187-4d00-b16a-a19eff6fc04a" providerId="ADAL" clId="{99C09C75-BCED-47A0-94A4-44FEABD422F7}" dt="2024-04-24T08:20:04.949" v="157"/>
            <ac:spMkLst>
              <pc:docMk/>
              <pc:sldMasterMk cId="2755301170" sldId="2147483682"/>
              <pc:sldLayoutMk cId="3322983005" sldId="2147483694"/>
              <ac:spMk id="50" creationId="{14983A7B-1172-75DF-3748-AFE36522F130}"/>
            </ac:spMkLst>
          </pc:spChg>
          <pc:spChg chg="add mod">
            <ac:chgData name="Franziska Händschel" userId="e2149472-3187-4d00-b16a-a19eff6fc04a" providerId="ADAL" clId="{99C09C75-BCED-47A0-94A4-44FEABD422F7}" dt="2024-04-24T08:20:04.949" v="157"/>
            <ac:spMkLst>
              <pc:docMk/>
              <pc:sldMasterMk cId="2755301170" sldId="2147483682"/>
              <pc:sldLayoutMk cId="3322983005" sldId="2147483694"/>
              <ac:spMk id="85" creationId="{29C0A26A-0CB7-B812-E214-80404AE72E68}"/>
            </ac:spMkLst>
          </pc:spChg>
          <pc:graphicFrameChg chg="add mod">
            <ac:chgData name="Franziska Händschel" userId="e2149472-3187-4d00-b16a-a19eff6fc04a" providerId="ADAL" clId="{99C09C75-BCED-47A0-94A4-44FEABD422F7}" dt="2024-04-24T08:20:04.949" v="157"/>
            <ac:graphicFrameMkLst>
              <pc:docMk/>
              <pc:sldMasterMk cId="2755301170" sldId="2147483682"/>
              <pc:sldLayoutMk cId="3322983005" sldId="2147483694"/>
              <ac:graphicFrameMk id="62" creationId="{F4EEF7DE-69BF-7BDF-F4B1-2C7F5E2FCD45}"/>
            </ac:graphicFrameMkLst>
          </pc:graphicFrameChg>
          <pc:graphicFrameChg chg="add mod">
            <ac:chgData name="Franziska Händschel" userId="e2149472-3187-4d00-b16a-a19eff6fc04a" providerId="ADAL" clId="{99C09C75-BCED-47A0-94A4-44FEABD422F7}" dt="2024-04-24T08:20:04.949" v="157"/>
            <ac:graphicFrameMkLst>
              <pc:docMk/>
              <pc:sldMasterMk cId="2755301170" sldId="2147483682"/>
              <pc:sldLayoutMk cId="3322983005" sldId="2147483694"/>
              <ac:graphicFrameMk id="63" creationId="{3DACEAB9-31FC-7372-AFC7-341DD2E84B0C}"/>
            </ac:graphicFrameMkLst>
          </pc:graphicFrameChg>
          <pc:graphicFrameChg chg="add mod">
            <ac:chgData name="Franziska Händschel" userId="e2149472-3187-4d00-b16a-a19eff6fc04a" providerId="ADAL" clId="{99C09C75-BCED-47A0-94A4-44FEABD422F7}" dt="2024-04-24T08:20:04.949" v="157"/>
            <ac:graphicFrameMkLst>
              <pc:docMk/>
              <pc:sldMasterMk cId="2755301170" sldId="2147483682"/>
              <pc:sldLayoutMk cId="3322983005" sldId="2147483694"/>
              <ac:graphicFrameMk id="96" creationId="{4E7E07BD-DDB1-47DA-C4DF-E5B9A8DDA0E5}"/>
            </ac:graphicFrameMkLst>
          </pc:graphicFrameChg>
        </pc:sldLayoutChg>
        <pc:sldLayoutChg chg="addSp delSp modSp mod">
          <pc:chgData name="Franziska Händschel" userId="e2149472-3187-4d00-b16a-a19eff6fc04a" providerId="ADAL" clId="{99C09C75-BCED-47A0-94A4-44FEABD422F7}" dt="2024-04-24T08:19:58.033" v="155"/>
          <pc:sldLayoutMkLst>
            <pc:docMk/>
            <pc:sldMasterMk cId="2755301170" sldId="2147483682"/>
            <pc:sldLayoutMk cId="2832662585" sldId="2147483695"/>
          </pc:sldLayoutMkLst>
          <pc:spChg chg="add mod">
            <ac:chgData name="Franziska Händschel" userId="e2149472-3187-4d00-b16a-a19eff6fc04a" providerId="ADAL" clId="{99C09C75-BCED-47A0-94A4-44FEABD422F7}" dt="2024-04-24T07:56:16.381" v="22" actId="20577"/>
            <ac:spMkLst>
              <pc:docMk/>
              <pc:sldMasterMk cId="2755301170" sldId="2147483682"/>
              <pc:sldLayoutMk cId="2832662585" sldId="2147483695"/>
              <ac:spMk id="2" creationId="{31D4760A-85A8-7F8C-7298-C803B3DDE9B6}"/>
            </ac:spMkLst>
          </pc:spChg>
          <pc:spChg chg="add mod">
            <ac:chgData name="Franziska Händschel" userId="e2149472-3187-4d00-b16a-a19eff6fc04a" providerId="ADAL" clId="{99C09C75-BCED-47A0-94A4-44FEABD422F7}" dt="2024-04-24T08:19:58.033" v="155"/>
            <ac:spMkLst>
              <pc:docMk/>
              <pc:sldMasterMk cId="2755301170" sldId="2147483682"/>
              <pc:sldLayoutMk cId="2832662585" sldId="2147483695"/>
              <ac:spMk id="3" creationId="{184FA0CE-798F-012A-E851-336A496974D3}"/>
            </ac:spMkLst>
          </pc:spChg>
          <pc:spChg chg="add mod">
            <ac:chgData name="Franziska Händschel" userId="e2149472-3187-4d00-b16a-a19eff6fc04a" providerId="ADAL" clId="{99C09C75-BCED-47A0-94A4-44FEABD422F7}" dt="2024-04-24T08:19:58.033" v="155"/>
            <ac:spMkLst>
              <pc:docMk/>
              <pc:sldMasterMk cId="2755301170" sldId="2147483682"/>
              <pc:sldLayoutMk cId="2832662585" sldId="2147483695"/>
              <ac:spMk id="4" creationId="{16A0F976-B4F1-3F91-B8C4-A9359CD1B971}"/>
            </ac:spMkLst>
          </pc:spChg>
          <pc:spChg chg="del">
            <ac:chgData name="Franziska Händschel" userId="e2149472-3187-4d00-b16a-a19eff6fc04a" providerId="ADAL" clId="{99C09C75-BCED-47A0-94A4-44FEABD422F7}" dt="2024-04-24T07:56:09.944" v="15" actId="478"/>
            <ac:spMkLst>
              <pc:docMk/>
              <pc:sldMasterMk cId="2755301170" sldId="2147483682"/>
              <pc:sldLayoutMk cId="2832662585" sldId="2147483695"/>
              <ac:spMk id="7" creationId="{083151D8-122D-1CAE-2D5B-60C51FD02334}"/>
            </ac:spMkLst>
          </pc:spChg>
          <pc:spChg chg="add mod">
            <ac:chgData name="Franziska Händschel" userId="e2149472-3187-4d00-b16a-a19eff6fc04a" providerId="ADAL" clId="{99C09C75-BCED-47A0-94A4-44FEABD422F7}" dt="2024-04-24T08:19:58.033" v="155"/>
            <ac:spMkLst>
              <pc:docMk/>
              <pc:sldMasterMk cId="2755301170" sldId="2147483682"/>
              <pc:sldLayoutMk cId="2832662585" sldId="2147483695"/>
              <ac:spMk id="9" creationId="{34B64265-221E-D92C-8EB8-E567A3330457}"/>
            </ac:spMkLst>
          </pc:spChg>
          <pc:spChg chg="add mod">
            <ac:chgData name="Franziska Händschel" userId="e2149472-3187-4d00-b16a-a19eff6fc04a" providerId="ADAL" clId="{99C09C75-BCED-47A0-94A4-44FEABD422F7}" dt="2024-04-24T08:19:58.033" v="155"/>
            <ac:spMkLst>
              <pc:docMk/>
              <pc:sldMasterMk cId="2755301170" sldId="2147483682"/>
              <pc:sldLayoutMk cId="2832662585" sldId="2147483695"/>
              <ac:spMk id="10" creationId="{CB9CA418-A87F-3278-9786-EAC79447B15B}"/>
            </ac:spMkLst>
          </pc:spChg>
          <pc:spChg chg="add mod">
            <ac:chgData name="Franziska Händschel" userId="e2149472-3187-4d00-b16a-a19eff6fc04a" providerId="ADAL" clId="{99C09C75-BCED-47A0-94A4-44FEABD422F7}" dt="2024-04-24T08:19:58.033" v="155"/>
            <ac:spMkLst>
              <pc:docMk/>
              <pc:sldMasterMk cId="2755301170" sldId="2147483682"/>
              <pc:sldLayoutMk cId="2832662585" sldId="2147483695"/>
              <ac:spMk id="11" creationId="{EFC08114-B75B-BB2F-B96F-84B8C35A1943}"/>
            </ac:spMkLst>
          </pc:spChg>
          <pc:spChg chg="add mod">
            <ac:chgData name="Franziska Händschel" userId="e2149472-3187-4d00-b16a-a19eff6fc04a" providerId="ADAL" clId="{99C09C75-BCED-47A0-94A4-44FEABD422F7}" dt="2024-04-24T08:19:58.033" v="155"/>
            <ac:spMkLst>
              <pc:docMk/>
              <pc:sldMasterMk cId="2755301170" sldId="2147483682"/>
              <pc:sldLayoutMk cId="2832662585" sldId="2147483695"/>
              <ac:spMk id="12" creationId="{FA56FBD3-51A5-9D53-CCF6-9AAC853901C4}"/>
            </ac:spMkLst>
          </pc:spChg>
          <pc:spChg chg="add mod">
            <ac:chgData name="Franziska Händschel" userId="e2149472-3187-4d00-b16a-a19eff6fc04a" providerId="ADAL" clId="{99C09C75-BCED-47A0-94A4-44FEABD422F7}" dt="2024-04-24T08:19:58.033" v="155"/>
            <ac:spMkLst>
              <pc:docMk/>
              <pc:sldMasterMk cId="2755301170" sldId="2147483682"/>
              <pc:sldLayoutMk cId="2832662585" sldId="2147483695"/>
              <ac:spMk id="15" creationId="{113C4F31-2ACE-AA27-C7FE-68400F5CDADA}"/>
            </ac:spMkLst>
          </pc:spChg>
          <pc:spChg chg="add mod">
            <ac:chgData name="Franziska Händschel" userId="e2149472-3187-4d00-b16a-a19eff6fc04a" providerId="ADAL" clId="{99C09C75-BCED-47A0-94A4-44FEABD422F7}" dt="2024-04-24T08:19:58.033" v="155"/>
            <ac:spMkLst>
              <pc:docMk/>
              <pc:sldMasterMk cId="2755301170" sldId="2147483682"/>
              <pc:sldLayoutMk cId="2832662585" sldId="2147483695"/>
              <ac:spMk id="18" creationId="{3F242696-E886-62FE-546B-4832932AB602}"/>
            </ac:spMkLst>
          </pc:spChg>
          <pc:spChg chg="add mod">
            <ac:chgData name="Franziska Händschel" userId="e2149472-3187-4d00-b16a-a19eff6fc04a" providerId="ADAL" clId="{99C09C75-BCED-47A0-94A4-44FEABD422F7}" dt="2024-04-24T08:19:58.033" v="155"/>
            <ac:spMkLst>
              <pc:docMk/>
              <pc:sldMasterMk cId="2755301170" sldId="2147483682"/>
              <pc:sldLayoutMk cId="2832662585" sldId="2147483695"/>
              <ac:spMk id="20" creationId="{0C4C62DC-48B2-68DC-B616-DD6D5A99CE79}"/>
            </ac:spMkLst>
          </pc:spChg>
        </pc:sldLayoutChg>
        <pc:sldLayoutChg chg="addSp delSp modSp mod">
          <pc:chgData name="Franziska Händschel" userId="e2149472-3187-4d00-b16a-a19eff6fc04a" providerId="ADAL" clId="{99C09C75-BCED-47A0-94A4-44FEABD422F7}" dt="2024-04-24T08:53:00.062" v="158" actId="478"/>
          <pc:sldLayoutMkLst>
            <pc:docMk/>
            <pc:sldMasterMk cId="2755301170" sldId="2147483682"/>
            <pc:sldLayoutMk cId="3685095855" sldId="2147483696"/>
          </pc:sldLayoutMkLst>
          <pc:spChg chg="add mod">
            <ac:chgData name="Franziska Händschel" userId="e2149472-3187-4d00-b16a-a19eff6fc04a" providerId="ADAL" clId="{99C09C75-BCED-47A0-94A4-44FEABD422F7}" dt="2024-04-24T07:56:28.932" v="30" actId="20577"/>
            <ac:spMkLst>
              <pc:docMk/>
              <pc:sldMasterMk cId="2755301170" sldId="2147483682"/>
              <pc:sldLayoutMk cId="3685095855" sldId="2147483696"/>
              <ac:spMk id="5" creationId="{2F2808CC-B577-2ED4-655D-000648CE1994}"/>
            </ac:spMkLst>
          </pc:spChg>
          <pc:spChg chg="add mod">
            <ac:chgData name="Franziska Händschel" userId="e2149472-3187-4d00-b16a-a19eff6fc04a" providerId="ADAL" clId="{99C09C75-BCED-47A0-94A4-44FEABD422F7}" dt="2024-04-24T08:19:51.999" v="153"/>
            <ac:spMkLst>
              <pc:docMk/>
              <pc:sldMasterMk cId="2755301170" sldId="2147483682"/>
              <pc:sldLayoutMk cId="3685095855" sldId="2147483696"/>
              <ac:spMk id="6" creationId="{1CE09560-8BDA-2544-C9E2-9080D231D6E5}"/>
            </ac:spMkLst>
          </pc:spChg>
          <pc:spChg chg="del">
            <ac:chgData name="Franziska Händschel" userId="e2149472-3187-4d00-b16a-a19eff6fc04a" providerId="ADAL" clId="{99C09C75-BCED-47A0-94A4-44FEABD422F7}" dt="2024-04-24T07:56:23.964" v="25" actId="478"/>
            <ac:spMkLst>
              <pc:docMk/>
              <pc:sldMasterMk cId="2755301170" sldId="2147483682"/>
              <pc:sldLayoutMk cId="3685095855" sldId="2147483696"/>
              <ac:spMk id="7" creationId="{083151D8-122D-1CAE-2D5B-60C51FD02334}"/>
            </ac:spMkLst>
          </pc:spChg>
          <pc:spChg chg="add mod">
            <ac:chgData name="Franziska Händschel" userId="e2149472-3187-4d00-b16a-a19eff6fc04a" providerId="ADAL" clId="{99C09C75-BCED-47A0-94A4-44FEABD422F7}" dt="2024-04-24T08:19:51.999" v="153"/>
            <ac:spMkLst>
              <pc:docMk/>
              <pc:sldMasterMk cId="2755301170" sldId="2147483682"/>
              <pc:sldLayoutMk cId="3685095855" sldId="2147483696"/>
              <ac:spMk id="8" creationId="{42EBA33E-39FA-1B25-BBC4-D78C622213DF}"/>
            </ac:spMkLst>
          </pc:spChg>
          <pc:spChg chg="add mod">
            <ac:chgData name="Franziska Händschel" userId="e2149472-3187-4d00-b16a-a19eff6fc04a" providerId="ADAL" clId="{99C09C75-BCED-47A0-94A4-44FEABD422F7}" dt="2024-04-24T08:19:51.999" v="153"/>
            <ac:spMkLst>
              <pc:docMk/>
              <pc:sldMasterMk cId="2755301170" sldId="2147483682"/>
              <pc:sldLayoutMk cId="3685095855" sldId="2147483696"/>
              <ac:spMk id="9" creationId="{6C882A8D-20F9-590B-166F-945546977E40}"/>
            </ac:spMkLst>
          </pc:spChg>
          <pc:spChg chg="add mod">
            <ac:chgData name="Franziska Händschel" userId="e2149472-3187-4d00-b16a-a19eff6fc04a" providerId="ADAL" clId="{99C09C75-BCED-47A0-94A4-44FEABD422F7}" dt="2024-04-24T08:19:51.999" v="153"/>
            <ac:spMkLst>
              <pc:docMk/>
              <pc:sldMasterMk cId="2755301170" sldId="2147483682"/>
              <pc:sldLayoutMk cId="3685095855" sldId="2147483696"/>
              <ac:spMk id="50" creationId="{14983A7B-1172-75DF-3748-AFE36522F130}"/>
            </ac:spMkLst>
          </pc:spChg>
          <pc:grpChg chg="del">
            <ac:chgData name="Franziska Händschel" userId="e2149472-3187-4d00-b16a-a19eff6fc04a" providerId="ADAL" clId="{99C09C75-BCED-47A0-94A4-44FEABD422F7}" dt="2024-04-24T08:53:00.062" v="158" actId="478"/>
            <ac:grpSpMkLst>
              <pc:docMk/>
              <pc:sldMasterMk cId="2755301170" sldId="2147483682"/>
              <pc:sldLayoutMk cId="3685095855" sldId="2147483696"/>
              <ac:grpSpMk id="2" creationId="{4D0955DD-57CF-DFA8-C489-048EB8EC7547}"/>
            </ac:grpSpMkLst>
          </pc:grpChg>
          <pc:graphicFrameChg chg="add mod">
            <ac:chgData name="Franziska Händschel" userId="e2149472-3187-4d00-b16a-a19eff6fc04a" providerId="ADAL" clId="{99C09C75-BCED-47A0-94A4-44FEABD422F7}" dt="2024-04-24T08:19:51.999" v="153"/>
            <ac:graphicFrameMkLst>
              <pc:docMk/>
              <pc:sldMasterMk cId="2755301170" sldId="2147483682"/>
              <pc:sldLayoutMk cId="3685095855" sldId="2147483696"/>
              <ac:graphicFrameMk id="37" creationId="{EFC46BE0-04AF-54A3-A9F0-F01D95ED840D}"/>
            </ac:graphicFrameMkLst>
          </pc:graphicFrameChg>
          <pc:graphicFrameChg chg="add mod">
            <ac:chgData name="Franziska Händschel" userId="e2149472-3187-4d00-b16a-a19eff6fc04a" providerId="ADAL" clId="{99C09C75-BCED-47A0-94A4-44FEABD422F7}" dt="2024-04-24T08:19:51.999" v="153"/>
            <ac:graphicFrameMkLst>
              <pc:docMk/>
              <pc:sldMasterMk cId="2755301170" sldId="2147483682"/>
              <pc:sldLayoutMk cId="3685095855" sldId="2147483696"/>
              <ac:graphicFrameMk id="48" creationId="{AF88B37B-8E8F-76A3-0653-CDB92E736832}"/>
            </ac:graphicFrameMkLst>
          </pc:graphicFrameChg>
          <pc:graphicFrameChg chg="add mod">
            <ac:chgData name="Franziska Händschel" userId="e2149472-3187-4d00-b16a-a19eff6fc04a" providerId="ADAL" clId="{99C09C75-BCED-47A0-94A4-44FEABD422F7}" dt="2024-04-24T08:19:51.999" v="153"/>
            <ac:graphicFrameMkLst>
              <pc:docMk/>
              <pc:sldMasterMk cId="2755301170" sldId="2147483682"/>
              <pc:sldLayoutMk cId="3685095855" sldId="2147483696"/>
              <ac:graphicFrameMk id="60" creationId="{073ED9AA-29D7-08A0-27B6-3835A4A1468B}"/>
            </ac:graphicFrameMkLst>
          </pc:graphicFrameChg>
        </pc:sldLayoutChg>
        <pc:sldLayoutChg chg="addSp delSp modSp mod">
          <pc:chgData name="Franziska Händschel" userId="e2149472-3187-4d00-b16a-a19eff6fc04a" providerId="ADAL" clId="{99C09C75-BCED-47A0-94A4-44FEABD422F7}" dt="2024-04-24T08:54:29.261" v="181" actId="20577"/>
          <pc:sldLayoutMkLst>
            <pc:docMk/>
            <pc:sldMasterMk cId="2755301170" sldId="2147483682"/>
            <pc:sldLayoutMk cId="3403399649" sldId="2147483697"/>
          </pc:sldLayoutMkLst>
          <pc:spChg chg="add mod">
            <ac:chgData name="Franziska Händschel" userId="e2149472-3187-4d00-b16a-a19eff6fc04a" providerId="ADAL" clId="{99C09C75-BCED-47A0-94A4-44FEABD422F7}" dt="2024-04-24T07:56:37.698" v="34" actId="20577"/>
            <ac:spMkLst>
              <pc:docMk/>
              <pc:sldMasterMk cId="2755301170" sldId="2147483682"/>
              <pc:sldLayoutMk cId="3403399649" sldId="2147483697"/>
              <ac:spMk id="2" creationId="{2D2B7AE7-24E5-B665-B520-315CBF5DAA19}"/>
            </ac:spMkLst>
          </pc:spChg>
          <pc:spChg chg="add mod">
            <ac:chgData name="Franziska Händschel" userId="e2149472-3187-4d00-b16a-a19eff6fc04a" providerId="ADAL" clId="{99C09C75-BCED-47A0-94A4-44FEABD422F7}" dt="2024-04-24T08:19:45.056" v="151"/>
            <ac:spMkLst>
              <pc:docMk/>
              <pc:sldMasterMk cId="2755301170" sldId="2147483682"/>
              <pc:sldLayoutMk cId="3403399649" sldId="2147483697"/>
              <ac:spMk id="4" creationId="{184FA0CE-798F-012A-E851-336A496974D3}"/>
            </ac:spMkLst>
          </pc:spChg>
          <pc:spChg chg="add mod">
            <ac:chgData name="Franziska Händschel" userId="e2149472-3187-4d00-b16a-a19eff6fc04a" providerId="ADAL" clId="{99C09C75-BCED-47A0-94A4-44FEABD422F7}" dt="2024-04-24T08:54:20.712" v="179" actId="20577"/>
            <ac:spMkLst>
              <pc:docMk/>
              <pc:sldMasterMk cId="2755301170" sldId="2147483682"/>
              <pc:sldLayoutMk cId="3403399649" sldId="2147483697"/>
              <ac:spMk id="5" creationId="{34B64265-221E-D92C-8EB8-E567A3330457}"/>
            </ac:spMkLst>
          </pc:spChg>
          <pc:spChg chg="add mod">
            <ac:chgData name="Franziska Händschel" userId="e2149472-3187-4d00-b16a-a19eff6fc04a" providerId="ADAL" clId="{99C09C75-BCED-47A0-94A4-44FEABD422F7}" dt="2024-04-24T08:19:45.056" v="151"/>
            <ac:spMkLst>
              <pc:docMk/>
              <pc:sldMasterMk cId="2755301170" sldId="2147483682"/>
              <pc:sldLayoutMk cId="3403399649" sldId="2147483697"/>
              <ac:spMk id="6" creationId="{FFD83034-CE99-7543-BE77-A1858F533C88}"/>
            </ac:spMkLst>
          </pc:spChg>
          <pc:spChg chg="del">
            <ac:chgData name="Franziska Händschel" userId="e2149472-3187-4d00-b16a-a19eff6fc04a" providerId="ADAL" clId="{99C09C75-BCED-47A0-94A4-44FEABD422F7}" dt="2024-04-24T07:56:35.308" v="31" actId="478"/>
            <ac:spMkLst>
              <pc:docMk/>
              <pc:sldMasterMk cId="2755301170" sldId="2147483682"/>
              <pc:sldLayoutMk cId="3403399649" sldId="2147483697"/>
              <ac:spMk id="7" creationId="{083151D8-122D-1CAE-2D5B-60C51FD02334}"/>
            </ac:spMkLst>
          </pc:spChg>
          <pc:spChg chg="add mod">
            <ac:chgData name="Franziska Händschel" userId="e2149472-3187-4d00-b16a-a19eff6fc04a" providerId="ADAL" clId="{99C09C75-BCED-47A0-94A4-44FEABD422F7}" dt="2024-04-24T08:19:45.056" v="151"/>
            <ac:spMkLst>
              <pc:docMk/>
              <pc:sldMasterMk cId="2755301170" sldId="2147483682"/>
              <pc:sldLayoutMk cId="3403399649" sldId="2147483697"/>
              <ac:spMk id="8" creationId="{16A0F976-B4F1-3F91-B8C4-A9359CD1B971}"/>
            </ac:spMkLst>
          </pc:spChg>
          <pc:spChg chg="add mod">
            <ac:chgData name="Franziska Händschel" userId="e2149472-3187-4d00-b16a-a19eff6fc04a" providerId="ADAL" clId="{99C09C75-BCED-47A0-94A4-44FEABD422F7}" dt="2024-04-24T08:19:45.056" v="151"/>
            <ac:spMkLst>
              <pc:docMk/>
              <pc:sldMasterMk cId="2755301170" sldId="2147483682"/>
              <pc:sldLayoutMk cId="3403399649" sldId="2147483697"/>
              <ac:spMk id="11" creationId="{EFC08114-B75B-BB2F-B96F-84B8C35A1943}"/>
            </ac:spMkLst>
          </pc:spChg>
          <pc:spChg chg="add mod">
            <ac:chgData name="Franziska Händschel" userId="e2149472-3187-4d00-b16a-a19eff6fc04a" providerId="ADAL" clId="{99C09C75-BCED-47A0-94A4-44FEABD422F7}" dt="2024-04-24T08:19:45.056" v="151"/>
            <ac:spMkLst>
              <pc:docMk/>
              <pc:sldMasterMk cId="2755301170" sldId="2147483682"/>
              <pc:sldLayoutMk cId="3403399649" sldId="2147483697"/>
              <ac:spMk id="12" creationId="{FA56FBD3-51A5-9D53-CCF6-9AAC853901C4}"/>
            </ac:spMkLst>
          </pc:spChg>
          <pc:spChg chg="add mod">
            <ac:chgData name="Franziska Händschel" userId="e2149472-3187-4d00-b16a-a19eff6fc04a" providerId="ADAL" clId="{99C09C75-BCED-47A0-94A4-44FEABD422F7}" dt="2024-04-24T08:19:45.056" v="151"/>
            <ac:spMkLst>
              <pc:docMk/>
              <pc:sldMasterMk cId="2755301170" sldId="2147483682"/>
              <pc:sldLayoutMk cId="3403399649" sldId="2147483697"/>
              <ac:spMk id="15" creationId="{113C4F31-2ACE-AA27-C7FE-68400F5CDADA}"/>
            </ac:spMkLst>
          </pc:spChg>
          <pc:spChg chg="add mod">
            <ac:chgData name="Franziska Händschel" userId="e2149472-3187-4d00-b16a-a19eff6fc04a" providerId="ADAL" clId="{99C09C75-BCED-47A0-94A4-44FEABD422F7}" dt="2024-04-24T08:19:45.056" v="151"/>
            <ac:spMkLst>
              <pc:docMk/>
              <pc:sldMasterMk cId="2755301170" sldId="2147483682"/>
              <pc:sldLayoutMk cId="3403399649" sldId="2147483697"/>
              <ac:spMk id="18" creationId="{3F242696-E886-62FE-546B-4832932AB602}"/>
            </ac:spMkLst>
          </pc:spChg>
          <pc:spChg chg="add mod">
            <ac:chgData name="Franziska Händschel" userId="e2149472-3187-4d00-b16a-a19eff6fc04a" providerId="ADAL" clId="{99C09C75-BCED-47A0-94A4-44FEABD422F7}" dt="2024-04-24T08:54:29.261" v="181" actId="20577"/>
            <ac:spMkLst>
              <pc:docMk/>
              <pc:sldMasterMk cId="2755301170" sldId="2147483682"/>
              <pc:sldLayoutMk cId="3403399649" sldId="2147483697"/>
              <ac:spMk id="20" creationId="{0C4C62DC-48B2-68DC-B616-DD6D5A99CE79}"/>
            </ac:spMkLst>
          </pc:spChg>
        </pc:sldLayoutChg>
        <pc:sldLayoutChg chg="addSp delSp modSp mod">
          <pc:chgData name="Franziska Händschel" userId="e2149472-3187-4d00-b16a-a19eff6fc04a" providerId="ADAL" clId="{99C09C75-BCED-47A0-94A4-44FEABD422F7}" dt="2024-04-24T08:53:03.743" v="159" actId="478"/>
          <pc:sldLayoutMkLst>
            <pc:docMk/>
            <pc:sldMasterMk cId="2755301170" sldId="2147483682"/>
            <pc:sldLayoutMk cId="826820699" sldId="2147483698"/>
          </pc:sldLayoutMkLst>
          <pc:spChg chg="del">
            <ac:chgData name="Franziska Händschel" userId="e2149472-3187-4d00-b16a-a19eff6fc04a" providerId="ADAL" clId="{99C09C75-BCED-47A0-94A4-44FEABD422F7}" dt="2024-04-24T07:56:41.373" v="35" actId="478"/>
            <ac:spMkLst>
              <pc:docMk/>
              <pc:sldMasterMk cId="2755301170" sldId="2147483682"/>
              <pc:sldLayoutMk cId="826820699" sldId="2147483698"/>
              <ac:spMk id="7" creationId="{083151D8-122D-1CAE-2D5B-60C51FD02334}"/>
            </ac:spMkLst>
          </pc:spChg>
          <pc:spChg chg="add mod">
            <ac:chgData name="Franziska Händschel" userId="e2149472-3187-4d00-b16a-a19eff6fc04a" providerId="ADAL" clId="{99C09C75-BCED-47A0-94A4-44FEABD422F7}" dt="2024-04-24T07:56:45.532" v="38" actId="20577"/>
            <ac:spMkLst>
              <pc:docMk/>
              <pc:sldMasterMk cId="2755301170" sldId="2147483682"/>
              <pc:sldLayoutMk cId="826820699" sldId="2147483698"/>
              <ac:spMk id="9" creationId="{1F42758B-16E5-D357-33A6-896210265792}"/>
            </ac:spMkLst>
          </pc:spChg>
          <pc:spChg chg="add mod">
            <ac:chgData name="Franziska Händschel" userId="e2149472-3187-4d00-b16a-a19eff6fc04a" providerId="ADAL" clId="{99C09C75-BCED-47A0-94A4-44FEABD422F7}" dt="2024-04-24T08:19:38.758" v="149"/>
            <ac:spMkLst>
              <pc:docMk/>
              <pc:sldMasterMk cId="2755301170" sldId="2147483682"/>
              <pc:sldLayoutMk cId="826820699" sldId="2147483698"/>
              <ac:spMk id="10" creationId="{1CE09560-8BDA-2544-C9E2-9080D231D6E5}"/>
            </ac:spMkLst>
          </pc:spChg>
          <pc:spChg chg="add mod">
            <ac:chgData name="Franziska Händschel" userId="e2149472-3187-4d00-b16a-a19eff6fc04a" providerId="ADAL" clId="{99C09C75-BCED-47A0-94A4-44FEABD422F7}" dt="2024-04-24T08:19:38.758" v="149"/>
            <ac:spMkLst>
              <pc:docMk/>
              <pc:sldMasterMk cId="2755301170" sldId="2147483682"/>
              <pc:sldLayoutMk cId="826820699" sldId="2147483698"/>
              <ac:spMk id="11" creationId="{42EBA33E-39FA-1B25-BBC4-D78C622213DF}"/>
            </ac:spMkLst>
          </pc:spChg>
          <pc:spChg chg="add mod">
            <ac:chgData name="Franziska Händschel" userId="e2149472-3187-4d00-b16a-a19eff6fc04a" providerId="ADAL" clId="{99C09C75-BCED-47A0-94A4-44FEABD422F7}" dt="2024-04-24T08:19:38.758" v="149"/>
            <ac:spMkLst>
              <pc:docMk/>
              <pc:sldMasterMk cId="2755301170" sldId="2147483682"/>
              <pc:sldLayoutMk cId="826820699" sldId="2147483698"/>
              <ac:spMk id="13" creationId="{F2B186D6-384A-2F70-769A-9A9A6DDC062C}"/>
            </ac:spMkLst>
          </pc:spChg>
          <pc:spChg chg="add mod">
            <ac:chgData name="Franziska Händschel" userId="e2149472-3187-4d00-b16a-a19eff6fc04a" providerId="ADAL" clId="{99C09C75-BCED-47A0-94A4-44FEABD422F7}" dt="2024-04-24T08:19:38.758" v="149"/>
            <ac:spMkLst>
              <pc:docMk/>
              <pc:sldMasterMk cId="2755301170" sldId="2147483682"/>
              <pc:sldLayoutMk cId="826820699" sldId="2147483698"/>
              <ac:spMk id="50" creationId="{14983A7B-1172-75DF-3748-AFE36522F130}"/>
            </ac:spMkLst>
          </pc:spChg>
          <pc:grpChg chg="del">
            <ac:chgData name="Franziska Händschel" userId="e2149472-3187-4d00-b16a-a19eff6fc04a" providerId="ADAL" clId="{99C09C75-BCED-47A0-94A4-44FEABD422F7}" dt="2024-04-24T08:53:03.743" v="159" actId="478"/>
            <ac:grpSpMkLst>
              <pc:docMk/>
              <pc:sldMasterMk cId="2755301170" sldId="2147483682"/>
              <pc:sldLayoutMk cId="826820699" sldId="2147483698"/>
              <ac:grpSpMk id="2" creationId="{4D0955DD-57CF-DFA8-C489-048EB8EC7547}"/>
            </ac:grpSpMkLst>
          </pc:grpChg>
          <pc:graphicFrameChg chg="add mod">
            <ac:chgData name="Franziska Händschel" userId="e2149472-3187-4d00-b16a-a19eff6fc04a" providerId="ADAL" clId="{99C09C75-BCED-47A0-94A4-44FEABD422F7}" dt="2024-04-24T08:19:38.758" v="149"/>
            <ac:graphicFrameMkLst>
              <pc:docMk/>
              <pc:sldMasterMk cId="2755301170" sldId="2147483682"/>
              <pc:sldLayoutMk cId="826820699" sldId="2147483698"/>
              <ac:graphicFrameMk id="12" creationId="{37AF8F19-8EDC-4618-56C7-F711CD9FEE24}"/>
            </ac:graphicFrameMkLst>
          </pc:graphicFrameChg>
          <pc:graphicFrameChg chg="add mod">
            <ac:chgData name="Franziska Händschel" userId="e2149472-3187-4d00-b16a-a19eff6fc04a" providerId="ADAL" clId="{99C09C75-BCED-47A0-94A4-44FEABD422F7}" dt="2024-04-24T08:19:38.758" v="149"/>
            <ac:graphicFrameMkLst>
              <pc:docMk/>
              <pc:sldMasterMk cId="2755301170" sldId="2147483682"/>
              <pc:sldLayoutMk cId="826820699" sldId="2147483698"/>
              <ac:graphicFrameMk id="48" creationId="{AF88B37B-8E8F-76A3-0653-CDB92E736832}"/>
            </ac:graphicFrameMkLst>
          </pc:graphicFrameChg>
          <pc:graphicFrameChg chg="add mod">
            <ac:chgData name="Franziska Händschel" userId="e2149472-3187-4d00-b16a-a19eff6fc04a" providerId="ADAL" clId="{99C09C75-BCED-47A0-94A4-44FEABD422F7}" dt="2024-04-24T08:19:38.758" v="149"/>
            <ac:graphicFrameMkLst>
              <pc:docMk/>
              <pc:sldMasterMk cId="2755301170" sldId="2147483682"/>
              <pc:sldLayoutMk cId="826820699" sldId="2147483698"/>
              <ac:graphicFrameMk id="60" creationId="{073ED9AA-29D7-08A0-27B6-3835A4A1468B}"/>
            </ac:graphicFrameMkLst>
          </pc:graphicFrameChg>
        </pc:sldLayoutChg>
        <pc:sldLayoutChg chg="addSp delSp modSp mod">
          <pc:chgData name="Franziska Händschel" userId="e2149472-3187-4d00-b16a-a19eff6fc04a" providerId="ADAL" clId="{99C09C75-BCED-47A0-94A4-44FEABD422F7}" dt="2024-04-24T08:19:31.410" v="147"/>
          <pc:sldLayoutMkLst>
            <pc:docMk/>
            <pc:sldMasterMk cId="2755301170" sldId="2147483682"/>
            <pc:sldLayoutMk cId="1904610634" sldId="2147483699"/>
          </pc:sldLayoutMkLst>
          <pc:spChg chg="add mod">
            <ac:chgData name="Franziska Händschel" userId="e2149472-3187-4d00-b16a-a19eff6fc04a" providerId="ADAL" clId="{99C09C75-BCED-47A0-94A4-44FEABD422F7}" dt="2024-04-24T07:56:54.703" v="42" actId="20577"/>
            <ac:spMkLst>
              <pc:docMk/>
              <pc:sldMasterMk cId="2755301170" sldId="2147483682"/>
              <pc:sldLayoutMk cId="1904610634" sldId="2147483699"/>
              <ac:spMk id="2" creationId="{3702A3AE-B309-5067-57C4-4C165E4A49E6}"/>
            </ac:spMkLst>
          </pc:spChg>
          <pc:spChg chg="add mod">
            <ac:chgData name="Franziska Händschel" userId="e2149472-3187-4d00-b16a-a19eff6fc04a" providerId="ADAL" clId="{99C09C75-BCED-47A0-94A4-44FEABD422F7}" dt="2024-04-24T08:19:31.410" v="147"/>
            <ac:spMkLst>
              <pc:docMk/>
              <pc:sldMasterMk cId="2755301170" sldId="2147483682"/>
              <pc:sldLayoutMk cId="1904610634" sldId="2147483699"/>
              <ac:spMk id="4" creationId="{184FA0CE-798F-012A-E851-336A496974D3}"/>
            </ac:spMkLst>
          </pc:spChg>
          <pc:spChg chg="del">
            <ac:chgData name="Franziska Händschel" userId="e2149472-3187-4d00-b16a-a19eff6fc04a" providerId="ADAL" clId="{99C09C75-BCED-47A0-94A4-44FEABD422F7}" dt="2024-04-24T07:56:51.254" v="39" actId="478"/>
            <ac:spMkLst>
              <pc:docMk/>
              <pc:sldMasterMk cId="2755301170" sldId="2147483682"/>
              <pc:sldLayoutMk cId="1904610634" sldId="2147483699"/>
              <ac:spMk id="7" creationId="{083151D8-122D-1CAE-2D5B-60C51FD02334}"/>
            </ac:spMkLst>
          </pc:spChg>
          <pc:spChg chg="add mod">
            <ac:chgData name="Franziska Händschel" userId="e2149472-3187-4d00-b16a-a19eff6fc04a" providerId="ADAL" clId="{99C09C75-BCED-47A0-94A4-44FEABD422F7}" dt="2024-04-24T08:19:31.410" v="147"/>
            <ac:spMkLst>
              <pc:docMk/>
              <pc:sldMasterMk cId="2755301170" sldId="2147483682"/>
              <pc:sldLayoutMk cId="1904610634" sldId="2147483699"/>
              <ac:spMk id="8" creationId="{16A0F976-B4F1-3F91-B8C4-A9359CD1B971}"/>
            </ac:spMkLst>
          </pc:spChg>
          <pc:spChg chg="add mod">
            <ac:chgData name="Franziska Händschel" userId="e2149472-3187-4d00-b16a-a19eff6fc04a" providerId="ADAL" clId="{99C09C75-BCED-47A0-94A4-44FEABD422F7}" dt="2024-04-24T08:19:31.410" v="147"/>
            <ac:spMkLst>
              <pc:docMk/>
              <pc:sldMasterMk cId="2755301170" sldId="2147483682"/>
              <pc:sldLayoutMk cId="1904610634" sldId="2147483699"/>
              <ac:spMk id="9" creationId="{34B64265-221E-D92C-8EB8-E567A3330457}"/>
            </ac:spMkLst>
          </pc:spChg>
          <pc:spChg chg="add mod">
            <ac:chgData name="Franziska Händschel" userId="e2149472-3187-4d00-b16a-a19eff6fc04a" providerId="ADAL" clId="{99C09C75-BCED-47A0-94A4-44FEABD422F7}" dt="2024-04-24T08:19:31.410" v="147"/>
            <ac:spMkLst>
              <pc:docMk/>
              <pc:sldMasterMk cId="2755301170" sldId="2147483682"/>
              <pc:sldLayoutMk cId="1904610634" sldId="2147483699"/>
              <ac:spMk id="10" creationId="{CB9CA418-A87F-3278-9786-EAC79447B15B}"/>
            </ac:spMkLst>
          </pc:spChg>
          <pc:spChg chg="add mod">
            <ac:chgData name="Franziska Händschel" userId="e2149472-3187-4d00-b16a-a19eff6fc04a" providerId="ADAL" clId="{99C09C75-BCED-47A0-94A4-44FEABD422F7}" dt="2024-04-24T08:19:31.410" v="147"/>
            <ac:spMkLst>
              <pc:docMk/>
              <pc:sldMasterMk cId="2755301170" sldId="2147483682"/>
              <pc:sldLayoutMk cId="1904610634" sldId="2147483699"/>
              <ac:spMk id="15" creationId="{113C4F31-2ACE-AA27-C7FE-68400F5CDADA}"/>
            </ac:spMkLst>
          </pc:spChg>
          <pc:spChg chg="add mod">
            <ac:chgData name="Franziska Händschel" userId="e2149472-3187-4d00-b16a-a19eff6fc04a" providerId="ADAL" clId="{99C09C75-BCED-47A0-94A4-44FEABD422F7}" dt="2024-04-24T08:19:31.410" v="147"/>
            <ac:spMkLst>
              <pc:docMk/>
              <pc:sldMasterMk cId="2755301170" sldId="2147483682"/>
              <pc:sldLayoutMk cId="1904610634" sldId="2147483699"/>
              <ac:spMk id="18" creationId="{3F242696-E886-62FE-546B-4832932AB602}"/>
            </ac:spMkLst>
          </pc:spChg>
          <pc:spChg chg="add mod">
            <ac:chgData name="Franziska Händschel" userId="e2149472-3187-4d00-b16a-a19eff6fc04a" providerId="ADAL" clId="{99C09C75-BCED-47A0-94A4-44FEABD422F7}" dt="2024-04-24T08:19:31.410" v="147"/>
            <ac:spMkLst>
              <pc:docMk/>
              <pc:sldMasterMk cId="2755301170" sldId="2147483682"/>
              <pc:sldLayoutMk cId="1904610634" sldId="2147483699"/>
              <ac:spMk id="20" creationId="{0C4C62DC-48B2-68DC-B616-DD6D5A99CE79}"/>
            </ac:spMkLst>
          </pc:spChg>
        </pc:sldLayoutChg>
        <pc:sldLayoutChg chg="addSp delSp modSp mod">
          <pc:chgData name="Franziska Händschel" userId="e2149472-3187-4d00-b16a-a19eff6fc04a" providerId="ADAL" clId="{99C09C75-BCED-47A0-94A4-44FEABD422F7}" dt="2024-04-24T08:53:07.337" v="160" actId="478"/>
          <pc:sldLayoutMkLst>
            <pc:docMk/>
            <pc:sldMasterMk cId="2755301170" sldId="2147483682"/>
            <pc:sldLayoutMk cId="2817933517" sldId="2147483700"/>
          </pc:sldLayoutMkLst>
          <pc:spChg chg="del">
            <ac:chgData name="Franziska Händschel" userId="e2149472-3187-4d00-b16a-a19eff6fc04a" providerId="ADAL" clId="{99C09C75-BCED-47A0-94A4-44FEABD422F7}" dt="2024-04-24T07:56:58.683" v="43" actId="478"/>
            <ac:spMkLst>
              <pc:docMk/>
              <pc:sldMasterMk cId="2755301170" sldId="2147483682"/>
              <pc:sldLayoutMk cId="2817933517" sldId="2147483700"/>
              <ac:spMk id="7" creationId="{083151D8-122D-1CAE-2D5B-60C51FD02334}"/>
            </ac:spMkLst>
          </pc:spChg>
          <pc:spChg chg="add mod">
            <ac:chgData name="Franziska Händschel" userId="e2149472-3187-4d00-b16a-a19eff6fc04a" providerId="ADAL" clId="{99C09C75-BCED-47A0-94A4-44FEABD422F7}" dt="2024-04-24T07:57:01.631" v="48" actId="20577"/>
            <ac:spMkLst>
              <pc:docMk/>
              <pc:sldMasterMk cId="2755301170" sldId="2147483682"/>
              <pc:sldLayoutMk cId="2817933517" sldId="2147483700"/>
              <ac:spMk id="9" creationId="{D5A0919E-9F3D-86D3-96A9-262C62028B9C}"/>
            </ac:spMkLst>
          </pc:spChg>
          <pc:spChg chg="add mod">
            <ac:chgData name="Franziska Händschel" userId="e2149472-3187-4d00-b16a-a19eff6fc04a" providerId="ADAL" clId="{99C09C75-BCED-47A0-94A4-44FEABD422F7}" dt="2024-04-24T08:19:25.967" v="145"/>
            <ac:spMkLst>
              <pc:docMk/>
              <pc:sldMasterMk cId="2755301170" sldId="2147483682"/>
              <pc:sldLayoutMk cId="2817933517" sldId="2147483700"/>
              <ac:spMk id="10" creationId="{1CE09560-8BDA-2544-C9E2-9080D231D6E5}"/>
            </ac:spMkLst>
          </pc:spChg>
          <pc:spChg chg="add mod">
            <ac:chgData name="Franziska Händschel" userId="e2149472-3187-4d00-b16a-a19eff6fc04a" providerId="ADAL" clId="{99C09C75-BCED-47A0-94A4-44FEABD422F7}" dt="2024-04-24T08:19:25.967" v="145"/>
            <ac:spMkLst>
              <pc:docMk/>
              <pc:sldMasterMk cId="2755301170" sldId="2147483682"/>
              <pc:sldLayoutMk cId="2817933517" sldId="2147483700"/>
              <ac:spMk id="11" creationId="{42EBA33E-39FA-1B25-BBC4-D78C622213DF}"/>
            </ac:spMkLst>
          </pc:spChg>
          <pc:spChg chg="add mod">
            <ac:chgData name="Franziska Händschel" userId="e2149472-3187-4d00-b16a-a19eff6fc04a" providerId="ADAL" clId="{99C09C75-BCED-47A0-94A4-44FEABD422F7}" dt="2024-04-24T08:19:25.967" v="145"/>
            <ac:spMkLst>
              <pc:docMk/>
              <pc:sldMasterMk cId="2755301170" sldId="2147483682"/>
              <pc:sldLayoutMk cId="2817933517" sldId="2147483700"/>
              <ac:spMk id="14" creationId="{953CE3B1-9817-F90C-F358-A6A23637DAC0}"/>
            </ac:spMkLst>
          </pc:spChg>
          <pc:spChg chg="add mod">
            <ac:chgData name="Franziska Händschel" userId="e2149472-3187-4d00-b16a-a19eff6fc04a" providerId="ADAL" clId="{99C09C75-BCED-47A0-94A4-44FEABD422F7}" dt="2024-04-24T08:19:25.967" v="145"/>
            <ac:spMkLst>
              <pc:docMk/>
              <pc:sldMasterMk cId="2755301170" sldId="2147483682"/>
              <pc:sldLayoutMk cId="2817933517" sldId="2147483700"/>
              <ac:spMk id="50" creationId="{14983A7B-1172-75DF-3748-AFE36522F130}"/>
            </ac:spMkLst>
          </pc:spChg>
          <pc:grpChg chg="del">
            <ac:chgData name="Franziska Händschel" userId="e2149472-3187-4d00-b16a-a19eff6fc04a" providerId="ADAL" clId="{99C09C75-BCED-47A0-94A4-44FEABD422F7}" dt="2024-04-24T08:53:07.337" v="160" actId="478"/>
            <ac:grpSpMkLst>
              <pc:docMk/>
              <pc:sldMasterMk cId="2755301170" sldId="2147483682"/>
              <pc:sldLayoutMk cId="2817933517" sldId="2147483700"/>
              <ac:grpSpMk id="2" creationId="{4D0955DD-57CF-DFA8-C489-048EB8EC7547}"/>
            </ac:grpSpMkLst>
          </pc:grpChg>
          <pc:graphicFrameChg chg="add mod">
            <ac:chgData name="Franziska Händschel" userId="e2149472-3187-4d00-b16a-a19eff6fc04a" providerId="ADAL" clId="{99C09C75-BCED-47A0-94A4-44FEABD422F7}" dt="2024-04-24T08:19:25.967" v="145"/>
            <ac:graphicFrameMkLst>
              <pc:docMk/>
              <pc:sldMasterMk cId="2755301170" sldId="2147483682"/>
              <pc:sldLayoutMk cId="2817933517" sldId="2147483700"/>
              <ac:graphicFrameMk id="12" creationId="{E3FACFBE-F8E6-878C-8A98-312D99418513}"/>
            </ac:graphicFrameMkLst>
          </pc:graphicFrameChg>
          <pc:graphicFrameChg chg="add mod">
            <ac:chgData name="Franziska Händschel" userId="e2149472-3187-4d00-b16a-a19eff6fc04a" providerId="ADAL" clId="{99C09C75-BCED-47A0-94A4-44FEABD422F7}" dt="2024-04-24T08:19:25.967" v="145"/>
            <ac:graphicFrameMkLst>
              <pc:docMk/>
              <pc:sldMasterMk cId="2755301170" sldId="2147483682"/>
              <pc:sldLayoutMk cId="2817933517" sldId="2147483700"/>
              <ac:graphicFrameMk id="13" creationId="{6E6D984A-7A75-2EAA-1881-0811CC6F8598}"/>
            </ac:graphicFrameMkLst>
          </pc:graphicFrameChg>
          <pc:graphicFrameChg chg="add mod">
            <ac:chgData name="Franziska Händschel" userId="e2149472-3187-4d00-b16a-a19eff6fc04a" providerId="ADAL" clId="{99C09C75-BCED-47A0-94A4-44FEABD422F7}" dt="2024-04-24T08:19:25.967" v="145"/>
            <ac:graphicFrameMkLst>
              <pc:docMk/>
              <pc:sldMasterMk cId="2755301170" sldId="2147483682"/>
              <pc:sldLayoutMk cId="2817933517" sldId="2147483700"/>
              <ac:graphicFrameMk id="48" creationId="{AF88B37B-8E8F-76A3-0653-CDB92E736832}"/>
            </ac:graphicFrameMkLst>
          </pc:graphicFrameChg>
        </pc:sldLayoutChg>
        <pc:sldLayoutChg chg="addSp delSp modSp mod">
          <pc:chgData name="Franziska Händschel" userId="e2149472-3187-4d00-b16a-a19eff6fc04a" providerId="ADAL" clId="{99C09C75-BCED-47A0-94A4-44FEABD422F7}" dt="2024-04-24T08:19:18.500" v="143"/>
          <pc:sldLayoutMkLst>
            <pc:docMk/>
            <pc:sldMasterMk cId="2755301170" sldId="2147483682"/>
            <pc:sldLayoutMk cId="4101117214" sldId="2147483701"/>
          </pc:sldLayoutMkLst>
          <pc:spChg chg="add mod">
            <ac:chgData name="Franziska Händschel" userId="e2149472-3187-4d00-b16a-a19eff6fc04a" providerId="ADAL" clId="{99C09C75-BCED-47A0-94A4-44FEABD422F7}" dt="2024-04-24T07:57:09.301" v="52" actId="20577"/>
            <ac:spMkLst>
              <pc:docMk/>
              <pc:sldMasterMk cId="2755301170" sldId="2147483682"/>
              <pc:sldLayoutMk cId="4101117214" sldId="2147483701"/>
              <ac:spMk id="2" creationId="{C71A53DE-1645-F013-11BC-E3A88400ABBE}"/>
            </ac:spMkLst>
          </pc:spChg>
          <pc:spChg chg="add mod">
            <ac:chgData name="Franziska Händschel" userId="e2149472-3187-4d00-b16a-a19eff6fc04a" providerId="ADAL" clId="{99C09C75-BCED-47A0-94A4-44FEABD422F7}" dt="2024-04-24T08:19:18.500" v="143"/>
            <ac:spMkLst>
              <pc:docMk/>
              <pc:sldMasterMk cId="2755301170" sldId="2147483682"/>
              <pc:sldLayoutMk cId="4101117214" sldId="2147483701"/>
              <ac:spMk id="4" creationId="{184FA0CE-798F-012A-E851-336A496974D3}"/>
            </ac:spMkLst>
          </pc:spChg>
          <pc:spChg chg="add mod">
            <ac:chgData name="Franziska Händschel" userId="e2149472-3187-4d00-b16a-a19eff6fc04a" providerId="ADAL" clId="{99C09C75-BCED-47A0-94A4-44FEABD422F7}" dt="2024-04-24T08:19:18.500" v="143"/>
            <ac:spMkLst>
              <pc:docMk/>
              <pc:sldMasterMk cId="2755301170" sldId="2147483682"/>
              <pc:sldLayoutMk cId="4101117214" sldId="2147483701"/>
              <ac:spMk id="5" creationId="{E14CB695-29A6-AE30-814F-D63DB4B5B1EE}"/>
            </ac:spMkLst>
          </pc:spChg>
          <pc:spChg chg="del">
            <ac:chgData name="Franziska Händschel" userId="e2149472-3187-4d00-b16a-a19eff6fc04a" providerId="ADAL" clId="{99C09C75-BCED-47A0-94A4-44FEABD422F7}" dt="2024-04-24T07:57:06.710" v="49" actId="478"/>
            <ac:spMkLst>
              <pc:docMk/>
              <pc:sldMasterMk cId="2755301170" sldId="2147483682"/>
              <pc:sldLayoutMk cId="4101117214" sldId="2147483701"/>
              <ac:spMk id="7" creationId="{083151D8-122D-1CAE-2D5B-60C51FD02334}"/>
            </ac:spMkLst>
          </pc:spChg>
          <pc:spChg chg="add mod">
            <ac:chgData name="Franziska Händschel" userId="e2149472-3187-4d00-b16a-a19eff6fc04a" providerId="ADAL" clId="{99C09C75-BCED-47A0-94A4-44FEABD422F7}" dt="2024-04-24T08:19:18.500" v="143"/>
            <ac:spMkLst>
              <pc:docMk/>
              <pc:sldMasterMk cId="2755301170" sldId="2147483682"/>
              <pc:sldLayoutMk cId="4101117214" sldId="2147483701"/>
              <ac:spMk id="8" creationId="{16A0F976-B4F1-3F91-B8C4-A9359CD1B971}"/>
            </ac:spMkLst>
          </pc:spChg>
          <pc:spChg chg="add mod">
            <ac:chgData name="Franziska Händschel" userId="e2149472-3187-4d00-b16a-a19eff6fc04a" providerId="ADAL" clId="{99C09C75-BCED-47A0-94A4-44FEABD422F7}" dt="2024-04-24T08:19:18.500" v="143"/>
            <ac:spMkLst>
              <pc:docMk/>
              <pc:sldMasterMk cId="2755301170" sldId="2147483682"/>
              <pc:sldLayoutMk cId="4101117214" sldId="2147483701"/>
              <ac:spMk id="10" creationId="{CB9CA418-A87F-3278-9786-EAC79447B15B}"/>
            </ac:spMkLst>
          </pc:spChg>
          <pc:spChg chg="add mod">
            <ac:chgData name="Franziska Händschel" userId="e2149472-3187-4d00-b16a-a19eff6fc04a" providerId="ADAL" clId="{99C09C75-BCED-47A0-94A4-44FEABD422F7}" dt="2024-04-24T08:19:18.500" v="143"/>
            <ac:spMkLst>
              <pc:docMk/>
              <pc:sldMasterMk cId="2755301170" sldId="2147483682"/>
              <pc:sldLayoutMk cId="4101117214" sldId="2147483701"/>
              <ac:spMk id="11" creationId="{EFC08114-B75B-BB2F-B96F-84B8C35A1943}"/>
            </ac:spMkLst>
          </pc:spChg>
          <pc:spChg chg="add mod">
            <ac:chgData name="Franziska Händschel" userId="e2149472-3187-4d00-b16a-a19eff6fc04a" providerId="ADAL" clId="{99C09C75-BCED-47A0-94A4-44FEABD422F7}" dt="2024-04-24T08:19:18.500" v="143"/>
            <ac:spMkLst>
              <pc:docMk/>
              <pc:sldMasterMk cId="2755301170" sldId="2147483682"/>
              <pc:sldLayoutMk cId="4101117214" sldId="2147483701"/>
              <ac:spMk id="12" creationId="{FA56FBD3-51A5-9D53-CCF6-9AAC853901C4}"/>
            </ac:spMkLst>
          </pc:spChg>
          <pc:spChg chg="add mod">
            <ac:chgData name="Franziska Händschel" userId="e2149472-3187-4d00-b16a-a19eff6fc04a" providerId="ADAL" clId="{99C09C75-BCED-47A0-94A4-44FEABD422F7}" dt="2024-04-24T08:19:18.500" v="143"/>
            <ac:spMkLst>
              <pc:docMk/>
              <pc:sldMasterMk cId="2755301170" sldId="2147483682"/>
              <pc:sldLayoutMk cId="4101117214" sldId="2147483701"/>
              <ac:spMk id="15" creationId="{113C4F31-2ACE-AA27-C7FE-68400F5CDADA}"/>
            </ac:spMkLst>
          </pc:spChg>
          <pc:spChg chg="add mod">
            <ac:chgData name="Franziska Händschel" userId="e2149472-3187-4d00-b16a-a19eff6fc04a" providerId="ADAL" clId="{99C09C75-BCED-47A0-94A4-44FEABD422F7}" dt="2024-04-24T08:19:18.500" v="143"/>
            <ac:spMkLst>
              <pc:docMk/>
              <pc:sldMasterMk cId="2755301170" sldId="2147483682"/>
              <pc:sldLayoutMk cId="4101117214" sldId="2147483701"/>
              <ac:spMk id="18" creationId="{3F242696-E886-62FE-546B-4832932AB602}"/>
            </ac:spMkLst>
          </pc:spChg>
          <pc:spChg chg="add mod">
            <ac:chgData name="Franziska Händschel" userId="e2149472-3187-4d00-b16a-a19eff6fc04a" providerId="ADAL" clId="{99C09C75-BCED-47A0-94A4-44FEABD422F7}" dt="2024-04-24T08:19:18.500" v="143"/>
            <ac:spMkLst>
              <pc:docMk/>
              <pc:sldMasterMk cId="2755301170" sldId="2147483682"/>
              <pc:sldLayoutMk cId="4101117214" sldId="2147483701"/>
              <ac:spMk id="20" creationId="{0C4C62DC-48B2-68DC-B616-DD6D5A99CE79}"/>
            </ac:spMkLst>
          </pc:spChg>
        </pc:sldLayoutChg>
        <pc:sldLayoutChg chg="addSp delSp modSp mod">
          <pc:chgData name="Franziska Händschel" userId="e2149472-3187-4d00-b16a-a19eff6fc04a" providerId="ADAL" clId="{99C09C75-BCED-47A0-94A4-44FEABD422F7}" dt="2024-04-24T08:53:11.158" v="161" actId="478"/>
          <pc:sldLayoutMkLst>
            <pc:docMk/>
            <pc:sldMasterMk cId="2755301170" sldId="2147483682"/>
            <pc:sldLayoutMk cId="1072272767" sldId="2147483702"/>
          </pc:sldLayoutMkLst>
          <pc:spChg chg="del">
            <ac:chgData name="Franziska Händschel" userId="e2149472-3187-4d00-b16a-a19eff6fc04a" providerId="ADAL" clId="{99C09C75-BCED-47A0-94A4-44FEABD422F7}" dt="2024-04-24T07:57:13.746" v="53" actId="478"/>
            <ac:spMkLst>
              <pc:docMk/>
              <pc:sldMasterMk cId="2755301170" sldId="2147483682"/>
              <pc:sldLayoutMk cId="1072272767" sldId="2147483702"/>
              <ac:spMk id="7" creationId="{083151D8-122D-1CAE-2D5B-60C51FD02334}"/>
            </ac:spMkLst>
          </pc:spChg>
          <pc:spChg chg="add mod">
            <ac:chgData name="Franziska Händschel" userId="e2149472-3187-4d00-b16a-a19eff6fc04a" providerId="ADAL" clId="{99C09C75-BCED-47A0-94A4-44FEABD422F7}" dt="2024-04-24T07:57:16.343" v="56" actId="20577"/>
            <ac:spMkLst>
              <pc:docMk/>
              <pc:sldMasterMk cId="2755301170" sldId="2147483682"/>
              <pc:sldLayoutMk cId="1072272767" sldId="2147483702"/>
              <ac:spMk id="9" creationId="{F22BDE76-B794-97A4-AFD5-E0A063CACF21}"/>
            </ac:spMkLst>
          </pc:spChg>
          <pc:spChg chg="add mod">
            <ac:chgData name="Franziska Händschel" userId="e2149472-3187-4d00-b16a-a19eff6fc04a" providerId="ADAL" clId="{99C09C75-BCED-47A0-94A4-44FEABD422F7}" dt="2024-04-24T08:19:12.837" v="141"/>
            <ac:spMkLst>
              <pc:docMk/>
              <pc:sldMasterMk cId="2755301170" sldId="2147483682"/>
              <pc:sldLayoutMk cId="1072272767" sldId="2147483702"/>
              <ac:spMk id="10" creationId="{1CE09560-8BDA-2544-C9E2-9080D231D6E5}"/>
            </ac:spMkLst>
          </pc:spChg>
          <pc:spChg chg="add mod">
            <ac:chgData name="Franziska Händschel" userId="e2149472-3187-4d00-b16a-a19eff6fc04a" providerId="ADAL" clId="{99C09C75-BCED-47A0-94A4-44FEABD422F7}" dt="2024-04-24T08:19:12.837" v="141"/>
            <ac:spMkLst>
              <pc:docMk/>
              <pc:sldMasterMk cId="2755301170" sldId="2147483682"/>
              <pc:sldLayoutMk cId="1072272767" sldId="2147483702"/>
              <ac:spMk id="11" creationId="{42EBA33E-39FA-1B25-BBC4-D78C622213DF}"/>
            </ac:spMkLst>
          </pc:spChg>
          <pc:spChg chg="add mod">
            <ac:chgData name="Franziska Händschel" userId="e2149472-3187-4d00-b16a-a19eff6fc04a" providerId="ADAL" clId="{99C09C75-BCED-47A0-94A4-44FEABD422F7}" dt="2024-04-24T08:19:12.837" v="141"/>
            <ac:spMkLst>
              <pc:docMk/>
              <pc:sldMasterMk cId="2755301170" sldId="2147483682"/>
              <pc:sldLayoutMk cId="1072272767" sldId="2147483702"/>
              <ac:spMk id="13" creationId="{0859047D-E776-D5FE-F409-B0D2F1E7A44E}"/>
            </ac:spMkLst>
          </pc:spChg>
          <pc:spChg chg="add mod">
            <ac:chgData name="Franziska Händschel" userId="e2149472-3187-4d00-b16a-a19eff6fc04a" providerId="ADAL" clId="{99C09C75-BCED-47A0-94A4-44FEABD422F7}" dt="2024-04-24T08:19:12.837" v="141"/>
            <ac:spMkLst>
              <pc:docMk/>
              <pc:sldMasterMk cId="2755301170" sldId="2147483682"/>
              <pc:sldLayoutMk cId="1072272767" sldId="2147483702"/>
              <ac:spMk id="50" creationId="{14983A7B-1172-75DF-3748-AFE36522F130}"/>
            </ac:spMkLst>
          </pc:spChg>
          <pc:grpChg chg="del">
            <ac:chgData name="Franziska Händschel" userId="e2149472-3187-4d00-b16a-a19eff6fc04a" providerId="ADAL" clId="{99C09C75-BCED-47A0-94A4-44FEABD422F7}" dt="2024-04-24T08:53:11.158" v="161" actId="478"/>
            <ac:grpSpMkLst>
              <pc:docMk/>
              <pc:sldMasterMk cId="2755301170" sldId="2147483682"/>
              <pc:sldLayoutMk cId="1072272767" sldId="2147483702"/>
              <ac:grpSpMk id="2" creationId="{4D0955DD-57CF-DFA8-C489-048EB8EC7547}"/>
            </ac:grpSpMkLst>
          </pc:grpChg>
          <pc:graphicFrameChg chg="add mod">
            <ac:chgData name="Franziska Händschel" userId="e2149472-3187-4d00-b16a-a19eff6fc04a" providerId="ADAL" clId="{99C09C75-BCED-47A0-94A4-44FEABD422F7}" dt="2024-04-24T08:19:12.837" v="141"/>
            <ac:graphicFrameMkLst>
              <pc:docMk/>
              <pc:sldMasterMk cId="2755301170" sldId="2147483682"/>
              <pc:sldLayoutMk cId="1072272767" sldId="2147483702"/>
              <ac:graphicFrameMk id="12" creationId="{E3FACFBE-F8E6-878C-8A98-312D99418513}"/>
            </ac:graphicFrameMkLst>
          </pc:graphicFrameChg>
          <pc:graphicFrameChg chg="add mod">
            <ac:chgData name="Franziska Händschel" userId="e2149472-3187-4d00-b16a-a19eff6fc04a" providerId="ADAL" clId="{99C09C75-BCED-47A0-94A4-44FEABD422F7}" dt="2024-04-24T08:19:12.837" v="141"/>
            <ac:graphicFrameMkLst>
              <pc:docMk/>
              <pc:sldMasterMk cId="2755301170" sldId="2147483682"/>
              <pc:sldLayoutMk cId="1072272767" sldId="2147483702"/>
              <ac:graphicFrameMk id="48" creationId="{AF88B37B-8E8F-76A3-0653-CDB92E736832}"/>
            </ac:graphicFrameMkLst>
          </pc:graphicFrameChg>
          <pc:graphicFrameChg chg="add mod">
            <ac:chgData name="Franziska Händschel" userId="e2149472-3187-4d00-b16a-a19eff6fc04a" providerId="ADAL" clId="{99C09C75-BCED-47A0-94A4-44FEABD422F7}" dt="2024-04-24T08:19:12.837" v="141"/>
            <ac:graphicFrameMkLst>
              <pc:docMk/>
              <pc:sldMasterMk cId="2755301170" sldId="2147483682"/>
              <pc:sldLayoutMk cId="1072272767" sldId="2147483702"/>
              <ac:graphicFrameMk id="61" creationId="{65A2DC56-5F2C-6C57-E781-FFFF09C9C49D}"/>
            </ac:graphicFrameMkLst>
          </pc:graphicFrameChg>
        </pc:sldLayoutChg>
        <pc:sldLayoutChg chg="addSp delSp modSp mod">
          <pc:chgData name="Franziska Händschel" userId="e2149472-3187-4d00-b16a-a19eff6fc04a" providerId="ADAL" clId="{99C09C75-BCED-47A0-94A4-44FEABD422F7}" dt="2024-04-24T08:19:05.158" v="139"/>
          <pc:sldLayoutMkLst>
            <pc:docMk/>
            <pc:sldMasterMk cId="2755301170" sldId="2147483682"/>
            <pc:sldLayoutMk cId="1710896257" sldId="2147483703"/>
          </pc:sldLayoutMkLst>
          <pc:spChg chg="add mod">
            <ac:chgData name="Franziska Händschel" userId="e2149472-3187-4d00-b16a-a19eff6fc04a" providerId="ADAL" clId="{99C09C75-BCED-47A0-94A4-44FEABD422F7}" dt="2024-04-24T07:57:26.035" v="60" actId="20577"/>
            <ac:spMkLst>
              <pc:docMk/>
              <pc:sldMasterMk cId="2755301170" sldId="2147483682"/>
              <pc:sldLayoutMk cId="1710896257" sldId="2147483703"/>
              <ac:spMk id="2" creationId="{C4C7DE06-38E2-60A4-93AA-2E1B1286FF3F}"/>
            </ac:spMkLst>
          </pc:spChg>
          <pc:spChg chg="add mod">
            <ac:chgData name="Franziska Händschel" userId="e2149472-3187-4d00-b16a-a19eff6fc04a" providerId="ADAL" clId="{99C09C75-BCED-47A0-94A4-44FEABD422F7}" dt="2024-04-24T08:19:05.158" v="139"/>
            <ac:spMkLst>
              <pc:docMk/>
              <pc:sldMasterMk cId="2755301170" sldId="2147483682"/>
              <pc:sldLayoutMk cId="1710896257" sldId="2147483703"/>
              <ac:spMk id="4" creationId="{184FA0CE-798F-012A-E851-336A496974D3}"/>
            </ac:spMkLst>
          </pc:spChg>
          <pc:spChg chg="del">
            <ac:chgData name="Franziska Händschel" userId="e2149472-3187-4d00-b16a-a19eff6fc04a" providerId="ADAL" clId="{99C09C75-BCED-47A0-94A4-44FEABD422F7}" dt="2024-04-24T07:57:21.916" v="57" actId="478"/>
            <ac:spMkLst>
              <pc:docMk/>
              <pc:sldMasterMk cId="2755301170" sldId="2147483682"/>
              <pc:sldLayoutMk cId="1710896257" sldId="2147483703"/>
              <ac:spMk id="7" creationId="{083151D8-122D-1CAE-2D5B-60C51FD02334}"/>
            </ac:spMkLst>
          </pc:spChg>
          <pc:spChg chg="add mod">
            <ac:chgData name="Franziska Händschel" userId="e2149472-3187-4d00-b16a-a19eff6fc04a" providerId="ADAL" clId="{99C09C75-BCED-47A0-94A4-44FEABD422F7}" dt="2024-04-24T08:19:05.158" v="139"/>
            <ac:spMkLst>
              <pc:docMk/>
              <pc:sldMasterMk cId="2755301170" sldId="2147483682"/>
              <pc:sldLayoutMk cId="1710896257" sldId="2147483703"/>
              <ac:spMk id="8" creationId="{16A0F976-B4F1-3F91-B8C4-A9359CD1B971}"/>
            </ac:spMkLst>
          </pc:spChg>
          <pc:spChg chg="add mod">
            <ac:chgData name="Franziska Händschel" userId="e2149472-3187-4d00-b16a-a19eff6fc04a" providerId="ADAL" clId="{99C09C75-BCED-47A0-94A4-44FEABD422F7}" dt="2024-04-24T08:19:05.158" v="139"/>
            <ac:spMkLst>
              <pc:docMk/>
              <pc:sldMasterMk cId="2755301170" sldId="2147483682"/>
              <pc:sldLayoutMk cId="1710896257" sldId="2147483703"/>
              <ac:spMk id="9" creationId="{34B64265-221E-D92C-8EB8-E567A3330457}"/>
            </ac:spMkLst>
          </pc:spChg>
          <pc:spChg chg="add mod">
            <ac:chgData name="Franziska Händschel" userId="e2149472-3187-4d00-b16a-a19eff6fc04a" providerId="ADAL" clId="{99C09C75-BCED-47A0-94A4-44FEABD422F7}" dt="2024-04-24T08:19:05.158" v="139"/>
            <ac:spMkLst>
              <pc:docMk/>
              <pc:sldMasterMk cId="2755301170" sldId="2147483682"/>
              <pc:sldLayoutMk cId="1710896257" sldId="2147483703"/>
              <ac:spMk id="10" creationId="{CB9CA418-A87F-3278-9786-EAC79447B15B}"/>
            </ac:spMkLst>
          </pc:spChg>
          <pc:spChg chg="add mod">
            <ac:chgData name="Franziska Händschel" userId="e2149472-3187-4d00-b16a-a19eff6fc04a" providerId="ADAL" clId="{99C09C75-BCED-47A0-94A4-44FEABD422F7}" dt="2024-04-24T08:19:05.158" v="139"/>
            <ac:spMkLst>
              <pc:docMk/>
              <pc:sldMasterMk cId="2755301170" sldId="2147483682"/>
              <pc:sldLayoutMk cId="1710896257" sldId="2147483703"/>
              <ac:spMk id="11" creationId="{EFC08114-B75B-BB2F-B96F-84B8C35A1943}"/>
            </ac:spMkLst>
          </pc:spChg>
          <pc:spChg chg="add mod">
            <ac:chgData name="Franziska Händschel" userId="e2149472-3187-4d00-b16a-a19eff6fc04a" providerId="ADAL" clId="{99C09C75-BCED-47A0-94A4-44FEABD422F7}" dt="2024-04-24T08:19:05.158" v="139"/>
            <ac:spMkLst>
              <pc:docMk/>
              <pc:sldMasterMk cId="2755301170" sldId="2147483682"/>
              <pc:sldLayoutMk cId="1710896257" sldId="2147483703"/>
              <ac:spMk id="15" creationId="{113C4F31-2ACE-AA27-C7FE-68400F5CDADA}"/>
            </ac:spMkLst>
          </pc:spChg>
          <pc:spChg chg="add mod">
            <ac:chgData name="Franziska Händschel" userId="e2149472-3187-4d00-b16a-a19eff6fc04a" providerId="ADAL" clId="{99C09C75-BCED-47A0-94A4-44FEABD422F7}" dt="2024-04-24T08:19:05.158" v="139"/>
            <ac:spMkLst>
              <pc:docMk/>
              <pc:sldMasterMk cId="2755301170" sldId="2147483682"/>
              <pc:sldLayoutMk cId="1710896257" sldId="2147483703"/>
              <ac:spMk id="18" creationId="{3F242696-E886-62FE-546B-4832932AB602}"/>
            </ac:spMkLst>
          </pc:spChg>
          <pc:spChg chg="add mod">
            <ac:chgData name="Franziska Händschel" userId="e2149472-3187-4d00-b16a-a19eff6fc04a" providerId="ADAL" clId="{99C09C75-BCED-47A0-94A4-44FEABD422F7}" dt="2024-04-24T08:19:05.158" v="139"/>
            <ac:spMkLst>
              <pc:docMk/>
              <pc:sldMasterMk cId="2755301170" sldId="2147483682"/>
              <pc:sldLayoutMk cId="1710896257" sldId="2147483703"/>
              <ac:spMk id="20" creationId="{0C4C62DC-48B2-68DC-B616-DD6D5A99CE79}"/>
            </ac:spMkLst>
          </pc:spChg>
        </pc:sldLayoutChg>
        <pc:sldLayoutChg chg="addSp delSp modSp mod">
          <pc:chgData name="Franziska Händschel" userId="e2149472-3187-4d00-b16a-a19eff6fc04a" providerId="ADAL" clId="{99C09C75-BCED-47A0-94A4-44FEABD422F7}" dt="2024-04-24T08:53:15.077" v="162" actId="478"/>
          <pc:sldLayoutMkLst>
            <pc:docMk/>
            <pc:sldMasterMk cId="2755301170" sldId="2147483682"/>
            <pc:sldLayoutMk cId="3368165842" sldId="2147483704"/>
          </pc:sldLayoutMkLst>
          <pc:spChg chg="del">
            <ac:chgData name="Franziska Händschel" userId="e2149472-3187-4d00-b16a-a19eff6fc04a" providerId="ADAL" clId="{99C09C75-BCED-47A0-94A4-44FEABD422F7}" dt="2024-04-24T07:57:29.478" v="61" actId="478"/>
            <ac:spMkLst>
              <pc:docMk/>
              <pc:sldMasterMk cId="2755301170" sldId="2147483682"/>
              <pc:sldLayoutMk cId="3368165842" sldId="2147483704"/>
              <ac:spMk id="7" creationId="{083151D8-122D-1CAE-2D5B-60C51FD02334}"/>
            </ac:spMkLst>
          </pc:spChg>
          <pc:spChg chg="add mod">
            <ac:chgData name="Franziska Händschel" userId="e2149472-3187-4d00-b16a-a19eff6fc04a" providerId="ADAL" clId="{99C09C75-BCED-47A0-94A4-44FEABD422F7}" dt="2024-04-24T07:57:32.085" v="64" actId="20577"/>
            <ac:spMkLst>
              <pc:docMk/>
              <pc:sldMasterMk cId="2755301170" sldId="2147483682"/>
              <pc:sldLayoutMk cId="3368165842" sldId="2147483704"/>
              <ac:spMk id="9" creationId="{A94D8DC7-6DDA-281D-6ECE-D3DFDAAF9916}"/>
            </ac:spMkLst>
          </pc:spChg>
          <pc:spChg chg="add mod">
            <ac:chgData name="Franziska Händschel" userId="e2149472-3187-4d00-b16a-a19eff6fc04a" providerId="ADAL" clId="{99C09C75-BCED-47A0-94A4-44FEABD422F7}" dt="2024-04-24T08:18:59.545" v="137"/>
            <ac:spMkLst>
              <pc:docMk/>
              <pc:sldMasterMk cId="2755301170" sldId="2147483682"/>
              <pc:sldLayoutMk cId="3368165842" sldId="2147483704"/>
              <ac:spMk id="10" creationId="{1CE09560-8BDA-2544-C9E2-9080D231D6E5}"/>
            </ac:spMkLst>
          </pc:spChg>
          <pc:spChg chg="add mod">
            <ac:chgData name="Franziska Händschel" userId="e2149472-3187-4d00-b16a-a19eff6fc04a" providerId="ADAL" clId="{99C09C75-BCED-47A0-94A4-44FEABD422F7}" dt="2024-04-24T08:18:59.545" v="137"/>
            <ac:spMkLst>
              <pc:docMk/>
              <pc:sldMasterMk cId="2755301170" sldId="2147483682"/>
              <pc:sldLayoutMk cId="3368165842" sldId="2147483704"/>
              <ac:spMk id="11" creationId="{42EBA33E-39FA-1B25-BBC4-D78C622213DF}"/>
            </ac:spMkLst>
          </pc:spChg>
          <pc:spChg chg="add mod">
            <ac:chgData name="Franziska Händschel" userId="e2149472-3187-4d00-b16a-a19eff6fc04a" providerId="ADAL" clId="{99C09C75-BCED-47A0-94A4-44FEABD422F7}" dt="2024-04-24T08:18:59.545" v="137"/>
            <ac:spMkLst>
              <pc:docMk/>
              <pc:sldMasterMk cId="2755301170" sldId="2147483682"/>
              <pc:sldLayoutMk cId="3368165842" sldId="2147483704"/>
              <ac:spMk id="13" creationId="{877D7C7E-982D-8C68-79CF-CF4930032C76}"/>
            </ac:spMkLst>
          </pc:spChg>
          <pc:spChg chg="add mod">
            <ac:chgData name="Franziska Händschel" userId="e2149472-3187-4d00-b16a-a19eff6fc04a" providerId="ADAL" clId="{99C09C75-BCED-47A0-94A4-44FEABD422F7}" dt="2024-04-24T08:18:59.545" v="137"/>
            <ac:spMkLst>
              <pc:docMk/>
              <pc:sldMasterMk cId="2755301170" sldId="2147483682"/>
              <pc:sldLayoutMk cId="3368165842" sldId="2147483704"/>
              <ac:spMk id="50" creationId="{14983A7B-1172-75DF-3748-AFE36522F130}"/>
            </ac:spMkLst>
          </pc:spChg>
          <pc:grpChg chg="del">
            <ac:chgData name="Franziska Händschel" userId="e2149472-3187-4d00-b16a-a19eff6fc04a" providerId="ADAL" clId="{99C09C75-BCED-47A0-94A4-44FEABD422F7}" dt="2024-04-24T08:53:15.077" v="162" actId="478"/>
            <ac:grpSpMkLst>
              <pc:docMk/>
              <pc:sldMasterMk cId="2755301170" sldId="2147483682"/>
              <pc:sldLayoutMk cId="3368165842" sldId="2147483704"/>
              <ac:grpSpMk id="2" creationId="{4D0955DD-57CF-DFA8-C489-048EB8EC7547}"/>
            </ac:grpSpMkLst>
          </pc:grpChg>
          <pc:graphicFrameChg chg="add mod">
            <ac:chgData name="Franziska Händschel" userId="e2149472-3187-4d00-b16a-a19eff6fc04a" providerId="ADAL" clId="{99C09C75-BCED-47A0-94A4-44FEABD422F7}" dt="2024-04-24T08:18:59.545" v="137"/>
            <ac:graphicFrameMkLst>
              <pc:docMk/>
              <pc:sldMasterMk cId="2755301170" sldId="2147483682"/>
              <pc:sldLayoutMk cId="3368165842" sldId="2147483704"/>
              <ac:graphicFrameMk id="12" creationId="{E3FACFBE-F8E6-878C-8A98-312D99418513}"/>
            </ac:graphicFrameMkLst>
          </pc:graphicFrameChg>
          <pc:graphicFrameChg chg="add mod">
            <ac:chgData name="Franziska Händschel" userId="e2149472-3187-4d00-b16a-a19eff6fc04a" providerId="ADAL" clId="{99C09C75-BCED-47A0-94A4-44FEABD422F7}" dt="2024-04-24T08:18:59.545" v="137"/>
            <ac:graphicFrameMkLst>
              <pc:docMk/>
              <pc:sldMasterMk cId="2755301170" sldId="2147483682"/>
              <pc:sldLayoutMk cId="3368165842" sldId="2147483704"/>
              <ac:graphicFrameMk id="48" creationId="{AF88B37B-8E8F-76A3-0653-CDB92E736832}"/>
            </ac:graphicFrameMkLst>
          </pc:graphicFrameChg>
          <pc:graphicFrameChg chg="add mod">
            <ac:chgData name="Franziska Händschel" userId="e2149472-3187-4d00-b16a-a19eff6fc04a" providerId="ADAL" clId="{99C09C75-BCED-47A0-94A4-44FEABD422F7}" dt="2024-04-24T08:18:59.545" v="137"/>
            <ac:graphicFrameMkLst>
              <pc:docMk/>
              <pc:sldMasterMk cId="2755301170" sldId="2147483682"/>
              <pc:sldLayoutMk cId="3368165842" sldId="2147483704"/>
              <ac:graphicFrameMk id="61" creationId="{65A2DC56-5F2C-6C57-E781-FFFF09C9C49D}"/>
            </ac:graphicFrameMkLst>
          </pc:graphicFrameChg>
        </pc:sldLayoutChg>
        <pc:sldLayoutChg chg="addSp delSp modSp mod">
          <pc:chgData name="Franziska Händschel" userId="e2149472-3187-4d00-b16a-a19eff6fc04a" providerId="ADAL" clId="{99C09C75-BCED-47A0-94A4-44FEABD422F7}" dt="2024-04-24T08:18:52.433" v="135"/>
          <pc:sldLayoutMkLst>
            <pc:docMk/>
            <pc:sldMasterMk cId="2755301170" sldId="2147483682"/>
            <pc:sldLayoutMk cId="1972542809" sldId="2147483705"/>
          </pc:sldLayoutMkLst>
          <pc:spChg chg="add mod">
            <ac:chgData name="Franziska Händschel" userId="e2149472-3187-4d00-b16a-a19eff6fc04a" providerId="ADAL" clId="{99C09C75-BCED-47A0-94A4-44FEABD422F7}" dt="2024-04-24T07:57:39.514" v="68" actId="20577"/>
            <ac:spMkLst>
              <pc:docMk/>
              <pc:sldMasterMk cId="2755301170" sldId="2147483682"/>
              <pc:sldLayoutMk cId="1972542809" sldId="2147483705"/>
              <ac:spMk id="2" creationId="{3260A9BA-6F5E-182B-F279-9FE4EB4EC196}"/>
            </ac:spMkLst>
          </pc:spChg>
          <pc:spChg chg="add mod">
            <ac:chgData name="Franziska Händschel" userId="e2149472-3187-4d00-b16a-a19eff6fc04a" providerId="ADAL" clId="{99C09C75-BCED-47A0-94A4-44FEABD422F7}" dt="2024-04-24T08:18:52.433" v="135"/>
            <ac:spMkLst>
              <pc:docMk/>
              <pc:sldMasterMk cId="2755301170" sldId="2147483682"/>
              <pc:sldLayoutMk cId="1972542809" sldId="2147483705"/>
              <ac:spMk id="4" creationId="{184FA0CE-798F-012A-E851-336A496974D3}"/>
            </ac:spMkLst>
          </pc:spChg>
          <pc:spChg chg="del">
            <ac:chgData name="Franziska Händschel" userId="e2149472-3187-4d00-b16a-a19eff6fc04a" providerId="ADAL" clId="{99C09C75-BCED-47A0-94A4-44FEABD422F7}" dt="2024-04-24T07:57:36.834" v="65" actId="478"/>
            <ac:spMkLst>
              <pc:docMk/>
              <pc:sldMasterMk cId="2755301170" sldId="2147483682"/>
              <pc:sldLayoutMk cId="1972542809" sldId="2147483705"/>
              <ac:spMk id="7" creationId="{083151D8-122D-1CAE-2D5B-60C51FD02334}"/>
            </ac:spMkLst>
          </pc:spChg>
          <pc:spChg chg="add mod">
            <ac:chgData name="Franziska Händschel" userId="e2149472-3187-4d00-b16a-a19eff6fc04a" providerId="ADAL" clId="{99C09C75-BCED-47A0-94A4-44FEABD422F7}" dt="2024-04-24T08:18:52.433" v="135"/>
            <ac:spMkLst>
              <pc:docMk/>
              <pc:sldMasterMk cId="2755301170" sldId="2147483682"/>
              <pc:sldLayoutMk cId="1972542809" sldId="2147483705"/>
              <ac:spMk id="8" creationId="{16A0F976-B4F1-3F91-B8C4-A9359CD1B971}"/>
            </ac:spMkLst>
          </pc:spChg>
          <pc:spChg chg="add mod">
            <ac:chgData name="Franziska Händschel" userId="e2149472-3187-4d00-b16a-a19eff6fc04a" providerId="ADAL" clId="{99C09C75-BCED-47A0-94A4-44FEABD422F7}" dt="2024-04-24T08:18:52.433" v="135"/>
            <ac:spMkLst>
              <pc:docMk/>
              <pc:sldMasterMk cId="2755301170" sldId="2147483682"/>
              <pc:sldLayoutMk cId="1972542809" sldId="2147483705"/>
              <ac:spMk id="9" creationId="{34B64265-221E-D92C-8EB8-E567A3330457}"/>
            </ac:spMkLst>
          </pc:spChg>
          <pc:spChg chg="add mod">
            <ac:chgData name="Franziska Händschel" userId="e2149472-3187-4d00-b16a-a19eff6fc04a" providerId="ADAL" clId="{99C09C75-BCED-47A0-94A4-44FEABD422F7}" dt="2024-04-24T08:18:52.433" v="135"/>
            <ac:spMkLst>
              <pc:docMk/>
              <pc:sldMasterMk cId="2755301170" sldId="2147483682"/>
              <pc:sldLayoutMk cId="1972542809" sldId="2147483705"/>
              <ac:spMk id="10" creationId="{CB9CA418-A87F-3278-9786-EAC79447B15B}"/>
            </ac:spMkLst>
          </pc:spChg>
          <pc:spChg chg="add mod">
            <ac:chgData name="Franziska Händschel" userId="e2149472-3187-4d00-b16a-a19eff6fc04a" providerId="ADAL" clId="{99C09C75-BCED-47A0-94A4-44FEABD422F7}" dt="2024-04-24T08:18:52.433" v="135"/>
            <ac:spMkLst>
              <pc:docMk/>
              <pc:sldMasterMk cId="2755301170" sldId="2147483682"/>
              <pc:sldLayoutMk cId="1972542809" sldId="2147483705"/>
              <ac:spMk id="15" creationId="{113C4F31-2ACE-AA27-C7FE-68400F5CDADA}"/>
            </ac:spMkLst>
          </pc:spChg>
          <pc:spChg chg="add mod">
            <ac:chgData name="Franziska Händschel" userId="e2149472-3187-4d00-b16a-a19eff6fc04a" providerId="ADAL" clId="{99C09C75-BCED-47A0-94A4-44FEABD422F7}" dt="2024-04-24T08:18:52.433" v="135"/>
            <ac:spMkLst>
              <pc:docMk/>
              <pc:sldMasterMk cId="2755301170" sldId="2147483682"/>
              <pc:sldLayoutMk cId="1972542809" sldId="2147483705"/>
              <ac:spMk id="18" creationId="{3F242696-E886-62FE-546B-4832932AB602}"/>
            </ac:spMkLst>
          </pc:spChg>
          <pc:spChg chg="add mod">
            <ac:chgData name="Franziska Händschel" userId="e2149472-3187-4d00-b16a-a19eff6fc04a" providerId="ADAL" clId="{99C09C75-BCED-47A0-94A4-44FEABD422F7}" dt="2024-04-24T08:18:52.433" v="135"/>
            <ac:spMkLst>
              <pc:docMk/>
              <pc:sldMasterMk cId="2755301170" sldId="2147483682"/>
              <pc:sldLayoutMk cId="1972542809" sldId="2147483705"/>
              <ac:spMk id="20" creationId="{0C4C62DC-48B2-68DC-B616-DD6D5A99CE79}"/>
            </ac:spMkLst>
          </pc:spChg>
        </pc:sldLayoutChg>
        <pc:sldLayoutChg chg="addSp delSp modSp mod">
          <pc:chgData name="Franziska Händschel" userId="e2149472-3187-4d00-b16a-a19eff6fc04a" providerId="ADAL" clId="{99C09C75-BCED-47A0-94A4-44FEABD422F7}" dt="2024-04-24T08:53:18.665" v="163" actId="478"/>
          <pc:sldLayoutMkLst>
            <pc:docMk/>
            <pc:sldMasterMk cId="2755301170" sldId="2147483682"/>
            <pc:sldLayoutMk cId="3347056411" sldId="2147483706"/>
          </pc:sldLayoutMkLst>
          <pc:spChg chg="del">
            <ac:chgData name="Franziska Händschel" userId="e2149472-3187-4d00-b16a-a19eff6fc04a" providerId="ADAL" clId="{99C09C75-BCED-47A0-94A4-44FEABD422F7}" dt="2024-04-24T07:57:45.692" v="69" actId="478"/>
            <ac:spMkLst>
              <pc:docMk/>
              <pc:sldMasterMk cId="2755301170" sldId="2147483682"/>
              <pc:sldLayoutMk cId="3347056411" sldId="2147483706"/>
              <ac:spMk id="7" creationId="{083151D8-122D-1CAE-2D5B-60C51FD02334}"/>
            </ac:spMkLst>
          </pc:spChg>
          <pc:spChg chg="add mod">
            <ac:chgData name="Franziska Händschel" userId="e2149472-3187-4d00-b16a-a19eff6fc04a" providerId="ADAL" clId="{99C09C75-BCED-47A0-94A4-44FEABD422F7}" dt="2024-04-24T07:57:50.114" v="74" actId="20577"/>
            <ac:spMkLst>
              <pc:docMk/>
              <pc:sldMasterMk cId="2755301170" sldId="2147483682"/>
              <pc:sldLayoutMk cId="3347056411" sldId="2147483706"/>
              <ac:spMk id="9" creationId="{83ECF8A9-94AC-3649-8416-BF27D9F1B9AD}"/>
            </ac:spMkLst>
          </pc:spChg>
          <pc:spChg chg="add mod">
            <ac:chgData name="Franziska Händschel" userId="e2149472-3187-4d00-b16a-a19eff6fc04a" providerId="ADAL" clId="{99C09C75-BCED-47A0-94A4-44FEABD422F7}" dt="2024-04-24T08:18:46.510" v="133"/>
            <ac:spMkLst>
              <pc:docMk/>
              <pc:sldMasterMk cId="2755301170" sldId="2147483682"/>
              <pc:sldLayoutMk cId="3347056411" sldId="2147483706"/>
              <ac:spMk id="10" creationId="{1CE09560-8BDA-2544-C9E2-9080D231D6E5}"/>
            </ac:spMkLst>
          </pc:spChg>
          <pc:spChg chg="add mod">
            <ac:chgData name="Franziska Händschel" userId="e2149472-3187-4d00-b16a-a19eff6fc04a" providerId="ADAL" clId="{99C09C75-BCED-47A0-94A4-44FEABD422F7}" dt="2024-04-24T08:18:46.510" v="133"/>
            <ac:spMkLst>
              <pc:docMk/>
              <pc:sldMasterMk cId="2755301170" sldId="2147483682"/>
              <pc:sldLayoutMk cId="3347056411" sldId="2147483706"/>
              <ac:spMk id="11" creationId="{42EBA33E-39FA-1B25-BBC4-D78C622213DF}"/>
            </ac:spMkLst>
          </pc:spChg>
          <pc:spChg chg="add mod">
            <ac:chgData name="Franziska Händschel" userId="e2149472-3187-4d00-b16a-a19eff6fc04a" providerId="ADAL" clId="{99C09C75-BCED-47A0-94A4-44FEABD422F7}" dt="2024-04-24T08:18:46.510" v="133"/>
            <ac:spMkLst>
              <pc:docMk/>
              <pc:sldMasterMk cId="2755301170" sldId="2147483682"/>
              <pc:sldLayoutMk cId="3347056411" sldId="2147483706"/>
              <ac:spMk id="13" creationId="{D460CAB0-2624-B894-D731-E295F3901C2D}"/>
            </ac:spMkLst>
          </pc:spChg>
          <pc:spChg chg="add mod">
            <ac:chgData name="Franziska Händschel" userId="e2149472-3187-4d00-b16a-a19eff6fc04a" providerId="ADAL" clId="{99C09C75-BCED-47A0-94A4-44FEABD422F7}" dt="2024-04-24T08:18:46.510" v="133"/>
            <ac:spMkLst>
              <pc:docMk/>
              <pc:sldMasterMk cId="2755301170" sldId="2147483682"/>
              <pc:sldLayoutMk cId="3347056411" sldId="2147483706"/>
              <ac:spMk id="50" creationId="{14983A7B-1172-75DF-3748-AFE36522F130}"/>
            </ac:spMkLst>
          </pc:spChg>
          <pc:grpChg chg="del">
            <ac:chgData name="Franziska Händschel" userId="e2149472-3187-4d00-b16a-a19eff6fc04a" providerId="ADAL" clId="{99C09C75-BCED-47A0-94A4-44FEABD422F7}" dt="2024-04-24T08:53:18.665" v="163" actId="478"/>
            <ac:grpSpMkLst>
              <pc:docMk/>
              <pc:sldMasterMk cId="2755301170" sldId="2147483682"/>
              <pc:sldLayoutMk cId="3347056411" sldId="2147483706"/>
              <ac:grpSpMk id="2" creationId="{4D0955DD-57CF-DFA8-C489-048EB8EC7547}"/>
            </ac:grpSpMkLst>
          </pc:grpChg>
          <pc:graphicFrameChg chg="add mod">
            <ac:chgData name="Franziska Händschel" userId="e2149472-3187-4d00-b16a-a19eff6fc04a" providerId="ADAL" clId="{99C09C75-BCED-47A0-94A4-44FEABD422F7}" dt="2024-04-24T08:18:46.510" v="133"/>
            <ac:graphicFrameMkLst>
              <pc:docMk/>
              <pc:sldMasterMk cId="2755301170" sldId="2147483682"/>
              <pc:sldLayoutMk cId="3347056411" sldId="2147483706"/>
              <ac:graphicFrameMk id="12" creationId="{E3FACFBE-F8E6-878C-8A98-312D99418513}"/>
            </ac:graphicFrameMkLst>
          </pc:graphicFrameChg>
          <pc:graphicFrameChg chg="add mod">
            <ac:chgData name="Franziska Händschel" userId="e2149472-3187-4d00-b16a-a19eff6fc04a" providerId="ADAL" clId="{99C09C75-BCED-47A0-94A4-44FEABD422F7}" dt="2024-04-24T08:18:46.510" v="133"/>
            <ac:graphicFrameMkLst>
              <pc:docMk/>
              <pc:sldMasterMk cId="2755301170" sldId="2147483682"/>
              <pc:sldLayoutMk cId="3347056411" sldId="2147483706"/>
              <ac:graphicFrameMk id="48" creationId="{AF88B37B-8E8F-76A3-0653-CDB92E736832}"/>
            </ac:graphicFrameMkLst>
          </pc:graphicFrameChg>
          <pc:graphicFrameChg chg="add mod">
            <ac:chgData name="Franziska Händschel" userId="e2149472-3187-4d00-b16a-a19eff6fc04a" providerId="ADAL" clId="{99C09C75-BCED-47A0-94A4-44FEABD422F7}" dt="2024-04-24T08:18:46.510" v="133"/>
            <ac:graphicFrameMkLst>
              <pc:docMk/>
              <pc:sldMasterMk cId="2755301170" sldId="2147483682"/>
              <pc:sldLayoutMk cId="3347056411" sldId="2147483706"/>
              <ac:graphicFrameMk id="61" creationId="{65A2DC56-5F2C-6C57-E781-FFFF09C9C49D}"/>
            </ac:graphicFrameMkLst>
          </pc:graphicFrameChg>
        </pc:sldLayoutChg>
        <pc:sldLayoutChg chg="addSp delSp modSp mod">
          <pc:chgData name="Franziska Händschel" userId="e2149472-3187-4d00-b16a-a19eff6fc04a" providerId="ADAL" clId="{99C09C75-BCED-47A0-94A4-44FEABD422F7}" dt="2024-04-24T08:18:38.823" v="131"/>
          <pc:sldLayoutMkLst>
            <pc:docMk/>
            <pc:sldMasterMk cId="2755301170" sldId="2147483682"/>
            <pc:sldLayoutMk cId="673839820" sldId="2147483707"/>
          </pc:sldLayoutMkLst>
          <pc:spChg chg="add mod">
            <ac:chgData name="Franziska Händschel" userId="e2149472-3187-4d00-b16a-a19eff6fc04a" providerId="ADAL" clId="{99C09C75-BCED-47A0-94A4-44FEABD422F7}" dt="2024-04-24T07:57:56.603" v="78" actId="20577"/>
            <ac:spMkLst>
              <pc:docMk/>
              <pc:sldMasterMk cId="2755301170" sldId="2147483682"/>
              <pc:sldLayoutMk cId="673839820" sldId="2147483707"/>
              <ac:spMk id="2" creationId="{C7CC95FD-A458-8226-BB30-E53D8C70125B}"/>
            </ac:spMkLst>
          </pc:spChg>
          <pc:spChg chg="add mod">
            <ac:chgData name="Franziska Händschel" userId="e2149472-3187-4d00-b16a-a19eff6fc04a" providerId="ADAL" clId="{99C09C75-BCED-47A0-94A4-44FEABD422F7}" dt="2024-04-24T08:18:38.823" v="131"/>
            <ac:spMkLst>
              <pc:docMk/>
              <pc:sldMasterMk cId="2755301170" sldId="2147483682"/>
              <pc:sldLayoutMk cId="673839820" sldId="2147483707"/>
              <ac:spMk id="4" creationId="{184FA0CE-798F-012A-E851-336A496974D3}"/>
            </ac:spMkLst>
          </pc:spChg>
          <pc:spChg chg="del">
            <ac:chgData name="Franziska Händschel" userId="e2149472-3187-4d00-b16a-a19eff6fc04a" providerId="ADAL" clId="{99C09C75-BCED-47A0-94A4-44FEABD422F7}" dt="2024-04-24T07:57:54.447" v="75" actId="478"/>
            <ac:spMkLst>
              <pc:docMk/>
              <pc:sldMasterMk cId="2755301170" sldId="2147483682"/>
              <pc:sldLayoutMk cId="673839820" sldId="2147483707"/>
              <ac:spMk id="7" creationId="{083151D8-122D-1CAE-2D5B-60C51FD02334}"/>
            </ac:spMkLst>
          </pc:spChg>
          <pc:spChg chg="add mod">
            <ac:chgData name="Franziska Händschel" userId="e2149472-3187-4d00-b16a-a19eff6fc04a" providerId="ADAL" clId="{99C09C75-BCED-47A0-94A4-44FEABD422F7}" dt="2024-04-24T08:18:38.823" v="131"/>
            <ac:spMkLst>
              <pc:docMk/>
              <pc:sldMasterMk cId="2755301170" sldId="2147483682"/>
              <pc:sldLayoutMk cId="673839820" sldId="2147483707"/>
              <ac:spMk id="8" creationId="{16A0F976-B4F1-3F91-B8C4-A9359CD1B971}"/>
            </ac:spMkLst>
          </pc:spChg>
          <pc:spChg chg="add mod">
            <ac:chgData name="Franziska Händschel" userId="e2149472-3187-4d00-b16a-a19eff6fc04a" providerId="ADAL" clId="{99C09C75-BCED-47A0-94A4-44FEABD422F7}" dt="2024-04-24T08:18:38.823" v="131"/>
            <ac:spMkLst>
              <pc:docMk/>
              <pc:sldMasterMk cId="2755301170" sldId="2147483682"/>
              <pc:sldLayoutMk cId="673839820" sldId="2147483707"/>
              <ac:spMk id="9" creationId="{34B64265-221E-D92C-8EB8-E567A3330457}"/>
            </ac:spMkLst>
          </pc:spChg>
          <pc:spChg chg="add mod">
            <ac:chgData name="Franziska Händschel" userId="e2149472-3187-4d00-b16a-a19eff6fc04a" providerId="ADAL" clId="{99C09C75-BCED-47A0-94A4-44FEABD422F7}" dt="2024-04-24T08:18:38.823" v="131"/>
            <ac:spMkLst>
              <pc:docMk/>
              <pc:sldMasterMk cId="2755301170" sldId="2147483682"/>
              <pc:sldLayoutMk cId="673839820" sldId="2147483707"/>
              <ac:spMk id="10" creationId="{CB9CA418-A87F-3278-9786-EAC79447B15B}"/>
            </ac:spMkLst>
          </pc:spChg>
          <pc:spChg chg="add mod">
            <ac:chgData name="Franziska Händschel" userId="e2149472-3187-4d00-b16a-a19eff6fc04a" providerId="ADAL" clId="{99C09C75-BCED-47A0-94A4-44FEABD422F7}" dt="2024-04-24T08:18:38.823" v="131"/>
            <ac:spMkLst>
              <pc:docMk/>
              <pc:sldMasterMk cId="2755301170" sldId="2147483682"/>
              <pc:sldLayoutMk cId="673839820" sldId="2147483707"/>
              <ac:spMk id="11" creationId="{EFC08114-B75B-BB2F-B96F-84B8C35A1943}"/>
            </ac:spMkLst>
          </pc:spChg>
          <pc:spChg chg="add mod">
            <ac:chgData name="Franziska Händschel" userId="e2149472-3187-4d00-b16a-a19eff6fc04a" providerId="ADAL" clId="{99C09C75-BCED-47A0-94A4-44FEABD422F7}" dt="2024-04-24T08:18:38.823" v="131"/>
            <ac:spMkLst>
              <pc:docMk/>
              <pc:sldMasterMk cId="2755301170" sldId="2147483682"/>
              <pc:sldLayoutMk cId="673839820" sldId="2147483707"/>
              <ac:spMk id="12" creationId="{FA56FBD3-51A5-9D53-CCF6-9AAC853901C4}"/>
            </ac:spMkLst>
          </pc:spChg>
          <pc:spChg chg="add mod">
            <ac:chgData name="Franziska Händschel" userId="e2149472-3187-4d00-b16a-a19eff6fc04a" providerId="ADAL" clId="{99C09C75-BCED-47A0-94A4-44FEABD422F7}" dt="2024-04-24T08:18:38.823" v="131"/>
            <ac:spMkLst>
              <pc:docMk/>
              <pc:sldMasterMk cId="2755301170" sldId="2147483682"/>
              <pc:sldLayoutMk cId="673839820" sldId="2147483707"/>
              <ac:spMk id="15" creationId="{113C4F31-2ACE-AA27-C7FE-68400F5CDADA}"/>
            </ac:spMkLst>
          </pc:spChg>
          <pc:spChg chg="add mod">
            <ac:chgData name="Franziska Händschel" userId="e2149472-3187-4d00-b16a-a19eff6fc04a" providerId="ADAL" clId="{99C09C75-BCED-47A0-94A4-44FEABD422F7}" dt="2024-04-24T08:18:38.823" v="131"/>
            <ac:spMkLst>
              <pc:docMk/>
              <pc:sldMasterMk cId="2755301170" sldId="2147483682"/>
              <pc:sldLayoutMk cId="673839820" sldId="2147483707"/>
              <ac:spMk id="18" creationId="{3F242696-E886-62FE-546B-4832932AB602}"/>
            </ac:spMkLst>
          </pc:spChg>
          <pc:spChg chg="add mod">
            <ac:chgData name="Franziska Händschel" userId="e2149472-3187-4d00-b16a-a19eff6fc04a" providerId="ADAL" clId="{99C09C75-BCED-47A0-94A4-44FEABD422F7}" dt="2024-04-24T08:18:38.823" v="131"/>
            <ac:spMkLst>
              <pc:docMk/>
              <pc:sldMasterMk cId="2755301170" sldId="2147483682"/>
              <pc:sldLayoutMk cId="673839820" sldId="2147483707"/>
              <ac:spMk id="20" creationId="{0C4C62DC-48B2-68DC-B616-DD6D5A99CE79}"/>
            </ac:spMkLst>
          </pc:spChg>
        </pc:sldLayoutChg>
        <pc:sldLayoutChg chg="addSp delSp modSp mod">
          <pc:chgData name="Franziska Händschel" userId="e2149472-3187-4d00-b16a-a19eff6fc04a" providerId="ADAL" clId="{99C09C75-BCED-47A0-94A4-44FEABD422F7}" dt="2024-04-24T08:53:21.370" v="164" actId="478"/>
          <pc:sldLayoutMkLst>
            <pc:docMk/>
            <pc:sldMasterMk cId="2755301170" sldId="2147483682"/>
            <pc:sldLayoutMk cId="3802141976" sldId="2147483708"/>
          </pc:sldLayoutMkLst>
          <pc:spChg chg="del">
            <ac:chgData name="Franziska Händschel" userId="e2149472-3187-4d00-b16a-a19eff6fc04a" providerId="ADAL" clId="{99C09C75-BCED-47A0-94A4-44FEABD422F7}" dt="2024-04-24T07:57:59.412" v="79" actId="478"/>
            <ac:spMkLst>
              <pc:docMk/>
              <pc:sldMasterMk cId="2755301170" sldId="2147483682"/>
              <pc:sldLayoutMk cId="3802141976" sldId="2147483708"/>
              <ac:spMk id="7" creationId="{083151D8-122D-1CAE-2D5B-60C51FD02334}"/>
            </ac:spMkLst>
          </pc:spChg>
          <pc:spChg chg="add mod">
            <ac:chgData name="Franziska Händschel" userId="e2149472-3187-4d00-b16a-a19eff6fc04a" providerId="ADAL" clId="{99C09C75-BCED-47A0-94A4-44FEABD422F7}" dt="2024-04-24T07:58:02.619" v="82" actId="20577"/>
            <ac:spMkLst>
              <pc:docMk/>
              <pc:sldMasterMk cId="2755301170" sldId="2147483682"/>
              <pc:sldLayoutMk cId="3802141976" sldId="2147483708"/>
              <ac:spMk id="9" creationId="{27D4A970-ECDC-7788-D180-A6F1A83B3EA3}"/>
            </ac:spMkLst>
          </pc:spChg>
          <pc:spChg chg="add mod">
            <ac:chgData name="Franziska Händschel" userId="e2149472-3187-4d00-b16a-a19eff6fc04a" providerId="ADAL" clId="{99C09C75-BCED-47A0-94A4-44FEABD422F7}" dt="2024-04-24T08:18:33.163" v="129"/>
            <ac:spMkLst>
              <pc:docMk/>
              <pc:sldMasterMk cId="2755301170" sldId="2147483682"/>
              <pc:sldLayoutMk cId="3802141976" sldId="2147483708"/>
              <ac:spMk id="10" creationId="{1CE09560-8BDA-2544-C9E2-9080D231D6E5}"/>
            </ac:spMkLst>
          </pc:spChg>
          <pc:spChg chg="add mod">
            <ac:chgData name="Franziska Händschel" userId="e2149472-3187-4d00-b16a-a19eff6fc04a" providerId="ADAL" clId="{99C09C75-BCED-47A0-94A4-44FEABD422F7}" dt="2024-04-24T08:18:33.163" v="129"/>
            <ac:spMkLst>
              <pc:docMk/>
              <pc:sldMasterMk cId="2755301170" sldId="2147483682"/>
              <pc:sldLayoutMk cId="3802141976" sldId="2147483708"/>
              <ac:spMk id="11" creationId="{42EBA33E-39FA-1B25-BBC4-D78C622213DF}"/>
            </ac:spMkLst>
          </pc:spChg>
          <pc:spChg chg="add mod">
            <ac:chgData name="Franziska Händschel" userId="e2149472-3187-4d00-b16a-a19eff6fc04a" providerId="ADAL" clId="{99C09C75-BCED-47A0-94A4-44FEABD422F7}" dt="2024-04-24T08:18:33.163" v="129"/>
            <ac:spMkLst>
              <pc:docMk/>
              <pc:sldMasterMk cId="2755301170" sldId="2147483682"/>
              <pc:sldLayoutMk cId="3802141976" sldId="2147483708"/>
              <ac:spMk id="13" creationId="{F3D5B16D-48B0-D65C-9B28-4316C0776C2F}"/>
            </ac:spMkLst>
          </pc:spChg>
          <pc:spChg chg="add mod">
            <ac:chgData name="Franziska Händschel" userId="e2149472-3187-4d00-b16a-a19eff6fc04a" providerId="ADAL" clId="{99C09C75-BCED-47A0-94A4-44FEABD422F7}" dt="2024-04-24T08:18:33.163" v="129"/>
            <ac:spMkLst>
              <pc:docMk/>
              <pc:sldMasterMk cId="2755301170" sldId="2147483682"/>
              <pc:sldLayoutMk cId="3802141976" sldId="2147483708"/>
              <ac:spMk id="50" creationId="{14983A7B-1172-75DF-3748-AFE36522F130}"/>
            </ac:spMkLst>
          </pc:spChg>
          <pc:grpChg chg="del">
            <ac:chgData name="Franziska Händschel" userId="e2149472-3187-4d00-b16a-a19eff6fc04a" providerId="ADAL" clId="{99C09C75-BCED-47A0-94A4-44FEABD422F7}" dt="2024-04-24T08:53:21.370" v="164" actId="478"/>
            <ac:grpSpMkLst>
              <pc:docMk/>
              <pc:sldMasterMk cId="2755301170" sldId="2147483682"/>
              <pc:sldLayoutMk cId="3802141976" sldId="2147483708"/>
              <ac:grpSpMk id="2" creationId="{4D0955DD-57CF-DFA8-C489-048EB8EC7547}"/>
            </ac:grpSpMkLst>
          </pc:grpChg>
          <pc:graphicFrameChg chg="add mod">
            <ac:chgData name="Franziska Händschel" userId="e2149472-3187-4d00-b16a-a19eff6fc04a" providerId="ADAL" clId="{99C09C75-BCED-47A0-94A4-44FEABD422F7}" dt="2024-04-24T08:18:33.163" v="129"/>
            <ac:graphicFrameMkLst>
              <pc:docMk/>
              <pc:sldMasterMk cId="2755301170" sldId="2147483682"/>
              <pc:sldLayoutMk cId="3802141976" sldId="2147483708"/>
              <ac:graphicFrameMk id="12" creationId="{E3FACFBE-F8E6-878C-8A98-312D99418513}"/>
            </ac:graphicFrameMkLst>
          </pc:graphicFrameChg>
          <pc:graphicFrameChg chg="add mod">
            <ac:chgData name="Franziska Händschel" userId="e2149472-3187-4d00-b16a-a19eff6fc04a" providerId="ADAL" clId="{99C09C75-BCED-47A0-94A4-44FEABD422F7}" dt="2024-04-24T08:18:33.163" v="129"/>
            <ac:graphicFrameMkLst>
              <pc:docMk/>
              <pc:sldMasterMk cId="2755301170" sldId="2147483682"/>
              <pc:sldLayoutMk cId="3802141976" sldId="2147483708"/>
              <ac:graphicFrameMk id="48" creationId="{AF88B37B-8E8F-76A3-0653-CDB92E736832}"/>
            </ac:graphicFrameMkLst>
          </pc:graphicFrameChg>
          <pc:graphicFrameChg chg="add mod">
            <ac:chgData name="Franziska Händschel" userId="e2149472-3187-4d00-b16a-a19eff6fc04a" providerId="ADAL" clId="{99C09C75-BCED-47A0-94A4-44FEABD422F7}" dt="2024-04-24T08:18:33.163" v="129"/>
            <ac:graphicFrameMkLst>
              <pc:docMk/>
              <pc:sldMasterMk cId="2755301170" sldId="2147483682"/>
              <pc:sldLayoutMk cId="3802141976" sldId="2147483708"/>
              <ac:graphicFrameMk id="61" creationId="{65A2DC56-5F2C-6C57-E781-FFFF09C9C49D}"/>
            </ac:graphicFrameMkLst>
          </pc:graphicFrameChg>
        </pc:sldLayoutChg>
        <pc:sldLayoutChg chg="addSp delSp modSp mod">
          <pc:chgData name="Franziska Händschel" userId="e2149472-3187-4d00-b16a-a19eff6fc04a" providerId="ADAL" clId="{99C09C75-BCED-47A0-94A4-44FEABD422F7}" dt="2024-04-24T08:18:25.262" v="127"/>
          <pc:sldLayoutMkLst>
            <pc:docMk/>
            <pc:sldMasterMk cId="2755301170" sldId="2147483682"/>
            <pc:sldLayoutMk cId="147903733" sldId="2147483709"/>
          </pc:sldLayoutMkLst>
          <pc:spChg chg="add mod">
            <ac:chgData name="Franziska Händschel" userId="e2149472-3187-4d00-b16a-a19eff6fc04a" providerId="ADAL" clId="{99C09C75-BCED-47A0-94A4-44FEABD422F7}" dt="2024-04-24T07:58:10.457" v="86" actId="20577"/>
            <ac:spMkLst>
              <pc:docMk/>
              <pc:sldMasterMk cId="2755301170" sldId="2147483682"/>
              <pc:sldLayoutMk cId="147903733" sldId="2147483709"/>
              <ac:spMk id="2" creationId="{365B1685-6FA0-2A08-75A5-27631B42473C}"/>
            </ac:spMkLst>
          </pc:spChg>
          <pc:spChg chg="add mod">
            <ac:chgData name="Franziska Händschel" userId="e2149472-3187-4d00-b16a-a19eff6fc04a" providerId="ADAL" clId="{99C09C75-BCED-47A0-94A4-44FEABD422F7}" dt="2024-04-24T08:18:25.262" v="127"/>
            <ac:spMkLst>
              <pc:docMk/>
              <pc:sldMasterMk cId="2755301170" sldId="2147483682"/>
              <pc:sldLayoutMk cId="147903733" sldId="2147483709"/>
              <ac:spMk id="4" creationId="{184FA0CE-798F-012A-E851-336A496974D3}"/>
            </ac:spMkLst>
          </pc:spChg>
          <pc:spChg chg="del">
            <ac:chgData name="Franziska Händschel" userId="e2149472-3187-4d00-b16a-a19eff6fc04a" providerId="ADAL" clId="{99C09C75-BCED-47A0-94A4-44FEABD422F7}" dt="2024-04-24T07:58:08.069" v="83" actId="478"/>
            <ac:spMkLst>
              <pc:docMk/>
              <pc:sldMasterMk cId="2755301170" sldId="2147483682"/>
              <pc:sldLayoutMk cId="147903733" sldId="2147483709"/>
              <ac:spMk id="7" creationId="{083151D8-122D-1CAE-2D5B-60C51FD02334}"/>
            </ac:spMkLst>
          </pc:spChg>
          <pc:spChg chg="add mod">
            <ac:chgData name="Franziska Händschel" userId="e2149472-3187-4d00-b16a-a19eff6fc04a" providerId="ADAL" clId="{99C09C75-BCED-47A0-94A4-44FEABD422F7}" dt="2024-04-24T08:18:25.262" v="127"/>
            <ac:spMkLst>
              <pc:docMk/>
              <pc:sldMasterMk cId="2755301170" sldId="2147483682"/>
              <pc:sldLayoutMk cId="147903733" sldId="2147483709"/>
              <ac:spMk id="9" creationId="{34B64265-221E-D92C-8EB8-E567A3330457}"/>
            </ac:spMkLst>
          </pc:spChg>
          <pc:spChg chg="add mod">
            <ac:chgData name="Franziska Händschel" userId="e2149472-3187-4d00-b16a-a19eff6fc04a" providerId="ADAL" clId="{99C09C75-BCED-47A0-94A4-44FEABD422F7}" dt="2024-04-24T08:18:25.262" v="127"/>
            <ac:spMkLst>
              <pc:docMk/>
              <pc:sldMasterMk cId="2755301170" sldId="2147483682"/>
              <pc:sldLayoutMk cId="147903733" sldId="2147483709"/>
              <ac:spMk id="10" creationId="{CB9CA418-A87F-3278-9786-EAC79447B15B}"/>
            </ac:spMkLst>
          </pc:spChg>
          <pc:spChg chg="add mod">
            <ac:chgData name="Franziska Händschel" userId="e2149472-3187-4d00-b16a-a19eff6fc04a" providerId="ADAL" clId="{99C09C75-BCED-47A0-94A4-44FEABD422F7}" dt="2024-04-24T08:18:25.262" v="127"/>
            <ac:spMkLst>
              <pc:docMk/>
              <pc:sldMasterMk cId="2755301170" sldId="2147483682"/>
              <pc:sldLayoutMk cId="147903733" sldId="2147483709"/>
              <ac:spMk id="11" creationId="{EFC08114-B75B-BB2F-B96F-84B8C35A1943}"/>
            </ac:spMkLst>
          </pc:spChg>
          <pc:spChg chg="add mod">
            <ac:chgData name="Franziska Händschel" userId="e2149472-3187-4d00-b16a-a19eff6fc04a" providerId="ADAL" clId="{99C09C75-BCED-47A0-94A4-44FEABD422F7}" dt="2024-04-24T08:18:25.262" v="127"/>
            <ac:spMkLst>
              <pc:docMk/>
              <pc:sldMasterMk cId="2755301170" sldId="2147483682"/>
              <pc:sldLayoutMk cId="147903733" sldId="2147483709"/>
              <ac:spMk id="12" creationId="{FA56FBD3-51A5-9D53-CCF6-9AAC853901C4}"/>
            </ac:spMkLst>
          </pc:spChg>
          <pc:spChg chg="add mod">
            <ac:chgData name="Franziska Händschel" userId="e2149472-3187-4d00-b16a-a19eff6fc04a" providerId="ADAL" clId="{99C09C75-BCED-47A0-94A4-44FEABD422F7}" dt="2024-04-24T08:18:25.262" v="127"/>
            <ac:spMkLst>
              <pc:docMk/>
              <pc:sldMasterMk cId="2755301170" sldId="2147483682"/>
              <pc:sldLayoutMk cId="147903733" sldId="2147483709"/>
              <ac:spMk id="15" creationId="{113C4F31-2ACE-AA27-C7FE-68400F5CDADA}"/>
            </ac:spMkLst>
          </pc:spChg>
          <pc:spChg chg="add mod">
            <ac:chgData name="Franziska Händschel" userId="e2149472-3187-4d00-b16a-a19eff6fc04a" providerId="ADAL" clId="{99C09C75-BCED-47A0-94A4-44FEABD422F7}" dt="2024-04-24T08:18:25.262" v="127"/>
            <ac:spMkLst>
              <pc:docMk/>
              <pc:sldMasterMk cId="2755301170" sldId="2147483682"/>
              <pc:sldLayoutMk cId="147903733" sldId="2147483709"/>
              <ac:spMk id="18" creationId="{3F242696-E886-62FE-546B-4832932AB602}"/>
            </ac:spMkLst>
          </pc:spChg>
          <pc:spChg chg="add mod">
            <ac:chgData name="Franziska Händschel" userId="e2149472-3187-4d00-b16a-a19eff6fc04a" providerId="ADAL" clId="{99C09C75-BCED-47A0-94A4-44FEABD422F7}" dt="2024-04-24T08:18:25.262" v="127"/>
            <ac:spMkLst>
              <pc:docMk/>
              <pc:sldMasterMk cId="2755301170" sldId="2147483682"/>
              <pc:sldLayoutMk cId="147903733" sldId="2147483709"/>
              <ac:spMk id="20" creationId="{0C4C62DC-48B2-68DC-B616-DD6D5A99CE79}"/>
            </ac:spMkLst>
          </pc:spChg>
        </pc:sldLayoutChg>
        <pc:sldLayoutChg chg="addSp delSp modSp mod">
          <pc:chgData name="Franziska Händschel" userId="e2149472-3187-4d00-b16a-a19eff6fc04a" providerId="ADAL" clId="{99C09C75-BCED-47A0-94A4-44FEABD422F7}" dt="2024-04-24T08:53:25.027" v="165" actId="478"/>
          <pc:sldLayoutMkLst>
            <pc:docMk/>
            <pc:sldMasterMk cId="2755301170" sldId="2147483682"/>
            <pc:sldLayoutMk cId="1717153699" sldId="2147483710"/>
          </pc:sldLayoutMkLst>
          <pc:spChg chg="del">
            <ac:chgData name="Franziska Händschel" userId="e2149472-3187-4d00-b16a-a19eff6fc04a" providerId="ADAL" clId="{99C09C75-BCED-47A0-94A4-44FEABD422F7}" dt="2024-04-24T07:58:13.333" v="87" actId="478"/>
            <ac:spMkLst>
              <pc:docMk/>
              <pc:sldMasterMk cId="2755301170" sldId="2147483682"/>
              <pc:sldLayoutMk cId="1717153699" sldId="2147483710"/>
              <ac:spMk id="7" creationId="{083151D8-122D-1CAE-2D5B-60C51FD02334}"/>
            </ac:spMkLst>
          </pc:spChg>
          <pc:spChg chg="add mod">
            <ac:chgData name="Franziska Händschel" userId="e2149472-3187-4d00-b16a-a19eff6fc04a" providerId="ADAL" clId="{99C09C75-BCED-47A0-94A4-44FEABD422F7}" dt="2024-04-24T07:58:19.450" v="96" actId="20577"/>
            <ac:spMkLst>
              <pc:docMk/>
              <pc:sldMasterMk cId="2755301170" sldId="2147483682"/>
              <pc:sldLayoutMk cId="1717153699" sldId="2147483710"/>
              <ac:spMk id="9" creationId="{3E2B3389-40ED-C21D-67D8-B54D4354DC9A}"/>
            </ac:spMkLst>
          </pc:spChg>
          <pc:spChg chg="add mod">
            <ac:chgData name="Franziska Händschel" userId="e2149472-3187-4d00-b16a-a19eff6fc04a" providerId="ADAL" clId="{99C09C75-BCED-47A0-94A4-44FEABD422F7}" dt="2024-04-24T08:17:59.357" v="121"/>
            <ac:spMkLst>
              <pc:docMk/>
              <pc:sldMasterMk cId="2755301170" sldId="2147483682"/>
              <pc:sldLayoutMk cId="1717153699" sldId="2147483710"/>
              <ac:spMk id="10" creationId="{1CE09560-8BDA-2544-C9E2-9080D231D6E5}"/>
            </ac:spMkLst>
          </pc:spChg>
          <pc:spChg chg="add mod">
            <ac:chgData name="Franziska Händschel" userId="e2149472-3187-4d00-b16a-a19eff6fc04a" providerId="ADAL" clId="{99C09C75-BCED-47A0-94A4-44FEABD422F7}" dt="2024-04-24T08:17:59.357" v="121"/>
            <ac:spMkLst>
              <pc:docMk/>
              <pc:sldMasterMk cId="2755301170" sldId="2147483682"/>
              <pc:sldLayoutMk cId="1717153699" sldId="2147483710"/>
              <ac:spMk id="12" creationId="{646B0476-2CFE-4087-1D5F-413683F87B98}"/>
            </ac:spMkLst>
          </pc:spChg>
          <pc:spChg chg="add mod">
            <ac:chgData name="Franziska Händschel" userId="e2149472-3187-4d00-b16a-a19eff6fc04a" providerId="ADAL" clId="{99C09C75-BCED-47A0-94A4-44FEABD422F7}" dt="2024-04-24T08:18:07.811" v="123"/>
            <ac:spMkLst>
              <pc:docMk/>
              <pc:sldMasterMk cId="2755301170" sldId="2147483682"/>
              <pc:sldLayoutMk cId="1717153699" sldId="2147483710"/>
              <ac:spMk id="13" creationId="{42EBA33E-39FA-1B25-BBC4-D78C622213DF}"/>
            </ac:spMkLst>
          </pc:spChg>
          <pc:spChg chg="add mod">
            <ac:chgData name="Franziska Händschel" userId="e2149472-3187-4d00-b16a-a19eff6fc04a" providerId="ADAL" clId="{99C09C75-BCED-47A0-94A4-44FEABD422F7}" dt="2024-04-24T08:17:59.357" v="121"/>
            <ac:spMkLst>
              <pc:docMk/>
              <pc:sldMasterMk cId="2755301170" sldId="2147483682"/>
              <pc:sldLayoutMk cId="1717153699" sldId="2147483710"/>
              <ac:spMk id="50" creationId="{14983A7B-1172-75DF-3748-AFE36522F130}"/>
            </ac:spMkLst>
          </pc:spChg>
          <pc:grpChg chg="del">
            <ac:chgData name="Franziska Händschel" userId="e2149472-3187-4d00-b16a-a19eff6fc04a" providerId="ADAL" clId="{99C09C75-BCED-47A0-94A4-44FEABD422F7}" dt="2024-04-24T08:53:25.027" v="165" actId="478"/>
            <ac:grpSpMkLst>
              <pc:docMk/>
              <pc:sldMasterMk cId="2755301170" sldId="2147483682"/>
              <pc:sldLayoutMk cId="1717153699" sldId="2147483710"/>
              <ac:grpSpMk id="2" creationId="{4D0955DD-57CF-DFA8-C489-048EB8EC7547}"/>
            </ac:grpSpMkLst>
          </pc:grpChg>
          <pc:graphicFrameChg chg="add mod">
            <ac:chgData name="Franziska Händschel" userId="e2149472-3187-4d00-b16a-a19eff6fc04a" providerId="ADAL" clId="{99C09C75-BCED-47A0-94A4-44FEABD422F7}" dt="2024-04-24T08:17:59.357" v="121"/>
            <ac:graphicFrameMkLst>
              <pc:docMk/>
              <pc:sldMasterMk cId="2755301170" sldId="2147483682"/>
              <pc:sldLayoutMk cId="1717153699" sldId="2147483710"/>
              <ac:graphicFrameMk id="11" creationId="{E3FACFBE-F8E6-878C-8A98-312D99418513}"/>
            </ac:graphicFrameMkLst>
          </pc:graphicFrameChg>
          <pc:graphicFrameChg chg="add mod">
            <ac:chgData name="Franziska Händschel" userId="e2149472-3187-4d00-b16a-a19eff6fc04a" providerId="ADAL" clId="{99C09C75-BCED-47A0-94A4-44FEABD422F7}" dt="2024-04-24T08:17:59.357" v="121"/>
            <ac:graphicFrameMkLst>
              <pc:docMk/>
              <pc:sldMasterMk cId="2755301170" sldId="2147483682"/>
              <pc:sldLayoutMk cId="1717153699" sldId="2147483710"/>
              <ac:graphicFrameMk id="48" creationId="{AF88B37B-8E8F-76A3-0653-CDB92E736832}"/>
            </ac:graphicFrameMkLst>
          </pc:graphicFrameChg>
          <pc:graphicFrameChg chg="add mod">
            <ac:chgData name="Franziska Händschel" userId="e2149472-3187-4d00-b16a-a19eff6fc04a" providerId="ADAL" clId="{99C09C75-BCED-47A0-94A4-44FEABD422F7}" dt="2024-04-24T08:17:59.357" v="121"/>
            <ac:graphicFrameMkLst>
              <pc:docMk/>
              <pc:sldMasterMk cId="2755301170" sldId="2147483682"/>
              <pc:sldLayoutMk cId="1717153699" sldId="2147483710"/>
              <ac:graphicFrameMk id="61" creationId="{65A2DC56-5F2C-6C57-E781-FFFF09C9C49D}"/>
            </ac:graphicFrameMkLst>
          </pc:graphicFrameChg>
        </pc:sldLayoutChg>
        <pc:sldLayoutChg chg="addSp delSp modSp mod">
          <pc:chgData name="Franziska Händschel" userId="e2149472-3187-4d00-b16a-a19eff6fc04a" providerId="ADAL" clId="{99C09C75-BCED-47A0-94A4-44FEABD422F7}" dt="2024-04-24T08:18:19.420" v="125"/>
          <pc:sldLayoutMkLst>
            <pc:docMk/>
            <pc:sldMasterMk cId="2755301170" sldId="2147483682"/>
            <pc:sldLayoutMk cId="1585205184" sldId="2147483711"/>
          </pc:sldLayoutMkLst>
          <pc:spChg chg="add mod">
            <ac:chgData name="Franziska Händschel" userId="e2149472-3187-4d00-b16a-a19eff6fc04a" providerId="ADAL" clId="{99C09C75-BCED-47A0-94A4-44FEABD422F7}" dt="2024-04-24T07:58:28.046" v="100" actId="20577"/>
            <ac:spMkLst>
              <pc:docMk/>
              <pc:sldMasterMk cId="2755301170" sldId="2147483682"/>
              <pc:sldLayoutMk cId="1585205184" sldId="2147483711"/>
              <ac:spMk id="2" creationId="{21241BB3-02D2-DC27-F733-6FA55ECBA64C}"/>
            </ac:spMkLst>
          </pc:spChg>
          <pc:spChg chg="add mod">
            <ac:chgData name="Franziska Händschel" userId="e2149472-3187-4d00-b16a-a19eff6fc04a" providerId="ADAL" clId="{99C09C75-BCED-47A0-94A4-44FEABD422F7}" dt="2024-04-24T08:18:19.420" v="125"/>
            <ac:spMkLst>
              <pc:docMk/>
              <pc:sldMasterMk cId="2755301170" sldId="2147483682"/>
              <pc:sldLayoutMk cId="1585205184" sldId="2147483711"/>
              <ac:spMk id="3" creationId="{184FA0CE-798F-012A-E851-336A496974D3}"/>
            </ac:spMkLst>
          </pc:spChg>
          <pc:spChg chg="del">
            <ac:chgData name="Franziska Händschel" userId="e2149472-3187-4d00-b16a-a19eff6fc04a" providerId="ADAL" clId="{99C09C75-BCED-47A0-94A4-44FEABD422F7}" dt="2024-04-24T07:58:25.208" v="97" actId="478"/>
            <ac:spMkLst>
              <pc:docMk/>
              <pc:sldMasterMk cId="2755301170" sldId="2147483682"/>
              <pc:sldLayoutMk cId="1585205184" sldId="2147483711"/>
              <ac:spMk id="7" creationId="{083151D8-122D-1CAE-2D5B-60C51FD02334}"/>
            </ac:spMkLst>
          </pc:spChg>
          <pc:spChg chg="add mod">
            <ac:chgData name="Franziska Händschel" userId="e2149472-3187-4d00-b16a-a19eff6fc04a" providerId="ADAL" clId="{99C09C75-BCED-47A0-94A4-44FEABD422F7}" dt="2024-04-24T08:18:19.420" v="125"/>
            <ac:spMkLst>
              <pc:docMk/>
              <pc:sldMasterMk cId="2755301170" sldId="2147483682"/>
              <pc:sldLayoutMk cId="1585205184" sldId="2147483711"/>
              <ac:spMk id="8" creationId="{16A0F976-B4F1-3F91-B8C4-A9359CD1B971}"/>
            </ac:spMkLst>
          </pc:spChg>
          <pc:spChg chg="add mod">
            <ac:chgData name="Franziska Händschel" userId="e2149472-3187-4d00-b16a-a19eff6fc04a" providerId="ADAL" clId="{99C09C75-BCED-47A0-94A4-44FEABD422F7}" dt="2024-04-24T08:18:19.420" v="125"/>
            <ac:spMkLst>
              <pc:docMk/>
              <pc:sldMasterMk cId="2755301170" sldId="2147483682"/>
              <pc:sldLayoutMk cId="1585205184" sldId="2147483711"/>
              <ac:spMk id="9" creationId="{34B64265-221E-D92C-8EB8-E567A3330457}"/>
            </ac:spMkLst>
          </pc:spChg>
          <pc:spChg chg="add mod">
            <ac:chgData name="Franziska Händschel" userId="e2149472-3187-4d00-b16a-a19eff6fc04a" providerId="ADAL" clId="{99C09C75-BCED-47A0-94A4-44FEABD422F7}" dt="2024-04-24T08:18:19.420" v="125"/>
            <ac:spMkLst>
              <pc:docMk/>
              <pc:sldMasterMk cId="2755301170" sldId="2147483682"/>
              <pc:sldLayoutMk cId="1585205184" sldId="2147483711"/>
              <ac:spMk id="11" creationId="{EFC08114-B75B-BB2F-B96F-84B8C35A1943}"/>
            </ac:spMkLst>
          </pc:spChg>
          <pc:spChg chg="add mod">
            <ac:chgData name="Franziska Händschel" userId="e2149472-3187-4d00-b16a-a19eff6fc04a" providerId="ADAL" clId="{99C09C75-BCED-47A0-94A4-44FEABD422F7}" dt="2024-04-24T08:18:19.420" v="125"/>
            <ac:spMkLst>
              <pc:docMk/>
              <pc:sldMasterMk cId="2755301170" sldId="2147483682"/>
              <pc:sldLayoutMk cId="1585205184" sldId="2147483711"/>
              <ac:spMk id="15" creationId="{113C4F31-2ACE-AA27-C7FE-68400F5CDADA}"/>
            </ac:spMkLst>
          </pc:spChg>
          <pc:spChg chg="add mod">
            <ac:chgData name="Franziska Händschel" userId="e2149472-3187-4d00-b16a-a19eff6fc04a" providerId="ADAL" clId="{99C09C75-BCED-47A0-94A4-44FEABD422F7}" dt="2024-04-24T08:18:19.420" v="125"/>
            <ac:spMkLst>
              <pc:docMk/>
              <pc:sldMasterMk cId="2755301170" sldId="2147483682"/>
              <pc:sldLayoutMk cId="1585205184" sldId="2147483711"/>
              <ac:spMk id="18" creationId="{3F242696-E886-62FE-546B-4832932AB602}"/>
            </ac:spMkLst>
          </pc:spChg>
          <pc:spChg chg="add mod">
            <ac:chgData name="Franziska Händschel" userId="e2149472-3187-4d00-b16a-a19eff6fc04a" providerId="ADAL" clId="{99C09C75-BCED-47A0-94A4-44FEABD422F7}" dt="2024-04-24T08:18:19.420" v="125"/>
            <ac:spMkLst>
              <pc:docMk/>
              <pc:sldMasterMk cId="2755301170" sldId="2147483682"/>
              <pc:sldLayoutMk cId="1585205184" sldId="2147483711"/>
              <ac:spMk id="20" creationId="{0C4C62DC-48B2-68DC-B616-DD6D5A99CE79}"/>
            </ac:spMkLst>
          </pc:spChg>
        </pc:sldLayoutChg>
      </pc:sldMasterChg>
    </pc:docChg>
  </pc:docChgLst>
  <pc:docChgLst>
    <pc:chgData name="Franziska Händschel" userId="e2149472-3187-4d00-b16a-a19eff6fc04a" providerId="ADAL" clId="{93E8D2D6-F7D9-4D0E-9978-B16882707716}"/>
    <pc:docChg chg="custSel modMainMaster">
      <pc:chgData name="Franziska Händschel" userId="e2149472-3187-4d00-b16a-a19eff6fc04a" providerId="ADAL" clId="{93E8D2D6-F7D9-4D0E-9978-B16882707716}" dt="2024-02-29T11:53:39.315" v="10" actId="207"/>
      <pc:docMkLst>
        <pc:docMk/>
      </pc:docMkLst>
      <pc:sldMasterChg chg="modSldLayout">
        <pc:chgData name="Franziska Händschel" userId="e2149472-3187-4d00-b16a-a19eff6fc04a" providerId="ADAL" clId="{93E8D2D6-F7D9-4D0E-9978-B16882707716}" dt="2024-02-29T11:53:39.315" v="10" actId="207"/>
        <pc:sldMasterMkLst>
          <pc:docMk/>
          <pc:sldMasterMk cId="2755301170" sldId="2147483682"/>
        </pc:sldMasterMkLst>
        <pc:sldLayoutChg chg="addSp delSp modSp mod">
          <pc:chgData name="Franziska Händschel" userId="e2149472-3187-4d00-b16a-a19eff6fc04a" providerId="ADAL" clId="{93E8D2D6-F7D9-4D0E-9978-B16882707716}" dt="2024-02-29T11:53:39.315" v="10" actId="207"/>
          <pc:sldLayoutMkLst>
            <pc:docMk/>
            <pc:sldMasterMk cId="2755301170" sldId="2147483682"/>
            <pc:sldLayoutMk cId="3322983005" sldId="2147483694"/>
          </pc:sldLayoutMkLst>
          <pc:spChg chg="add mod">
            <ac:chgData name="Franziska Händschel" userId="e2149472-3187-4d00-b16a-a19eff6fc04a" providerId="ADAL" clId="{93E8D2D6-F7D9-4D0E-9978-B16882707716}" dt="2024-02-29T11:53:39.315" v="10" actId="207"/>
            <ac:spMkLst>
              <pc:docMk/>
              <pc:sldMasterMk cId="2755301170" sldId="2147483682"/>
              <pc:sldLayoutMk cId="3322983005" sldId="2147483694"/>
              <ac:spMk id="2" creationId="{9CD4FC77-EACC-05DF-CC9C-36D778BE5875}"/>
            </ac:spMkLst>
          </pc:spChg>
          <pc:spChg chg="del">
            <ac:chgData name="Franziska Händschel" userId="e2149472-3187-4d00-b16a-a19eff6fc04a" providerId="ADAL" clId="{93E8D2D6-F7D9-4D0E-9978-B16882707716}" dt="2024-02-29T11:53:28.597" v="9" actId="478"/>
            <ac:spMkLst>
              <pc:docMk/>
              <pc:sldMasterMk cId="2755301170" sldId="2147483682"/>
              <pc:sldLayoutMk cId="3322983005" sldId="2147483694"/>
              <ac:spMk id="7" creationId="{083151D8-122D-1CAE-2D5B-60C51FD02334}"/>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N-5.1 1/2">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EE427133-0A2C-C4E6-2153-48ED12B6E7B5}"/>
              </a:ext>
            </a:extLst>
          </p:cNvPr>
          <p:cNvSpPr/>
          <p:nvPr userDrawn="1"/>
        </p:nvSpPr>
        <p:spPr>
          <a:xfrm flipH="1">
            <a:off x="749438" y="1063288"/>
            <a:ext cx="4263868" cy="927035"/>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8" name="Ellipse 7">
            <a:extLst>
              <a:ext uri="{FF2B5EF4-FFF2-40B4-BE49-F238E27FC236}">
                <a16:creationId xmlns:a16="http://schemas.microsoft.com/office/drawing/2014/main" id="{23E720C5-0DF8-4A12-189C-EC8BE6CDB59A}"/>
              </a:ext>
            </a:extLst>
          </p:cNvPr>
          <p:cNvSpPr>
            <a:spLocks noChangeAspect="1"/>
          </p:cNvSpPr>
          <p:nvPr userDrawn="1"/>
        </p:nvSpPr>
        <p:spPr>
          <a:xfrm>
            <a:off x="439848" y="1221574"/>
            <a:ext cx="619178" cy="606263"/>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bg1"/>
                </a:solidFill>
                <a:latin typeface="helvetica" panose="020B0604020202020204" pitchFamily="34" charset="0"/>
                <a:cs typeface="helvetica" panose="020B0604020202020204" pitchFamily="34" charset="0"/>
              </a:rPr>
              <a:t>1</a:t>
            </a:r>
          </a:p>
        </p:txBody>
      </p:sp>
      <p:sp>
        <p:nvSpPr>
          <p:cNvPr id="9" name="Rechteck 8">
            <a:extLst>
              <a:ext uri="{FF2B5EF4-FFF2-40B4-BE49-F238E27FC236}">
                <a16:creationId xmlns:a16="http://schemas.microsoft.com/office/drawing/2014/main" id="{2CC81A7F-29E6-63E4-ED41-DE4AF15FDD22}"/>
              </a:ext>
            </a:extLst>
          </p:cNvPr>
          <p:cNvSpPr/>
          <p:nvPr userDrawn="1"/>
        </p:nvSpPr>
        <p:spPr>
          <a:xfrm>
            <a:off x="4374813" y="1063288"/>
            <a:ext cx="2447291" cy="927035"/>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2" name="Rechteck: abgerundete Ecken 1">
            <a:extLst>
              <a:ext uri="{FF2B5EF4-FFF2-40B4-BE49-F238E27FC236}">
                <a16:creationId xmlns:a16="http://schemas.microsoft.com/office/drawing/2014/main" id="{9CD4FC77-EACC-05DF-CC9C-36D778BE5875}"/>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N-5.1 1/2</a:t>
            </a:r>
          </a:p>
        </p:txBody>
      </p:sp>
      <p:sp>
        <p:nvSpPr>
          <p:cNvPr id="50" name="Textfeld 49">
            <a:extLst>
              <a:ext uri="{FF2B5EF4-FFF2-40B4-BE49-F238E27FC236}">
                <a16:creationId xmlns:a16="http://schemas.microsoft.com/office/drawing/2014/main" id="{14983A7B-1172-75DF-3748-AFE36522F130}"/>
              </a:ext>
            </a:extLst>
          </p:cNvPr>
          <p:cNvSpPr txBox="1"/>
          <p:nvPr userDrawn="1"/>
        </p:nvSpPr>
        <p:spPr>
          <a:xfrm>
            <a:off x="824499" y="2471142"/>
            <a:ext cx="5945777" cy="1487330"/>
          </a:xfrm>
          <a:prstGeom prst="rect">
            <a:avLst/>
          </a:prstGeom>
          <a:noFill/>
        </p:spPr>
        <p:txBody>
          <a:bodyPr wrap="square" lIns="0" rIns="0" rtlCol="0">
            <a:spAutoFit/>
          </a:bodyPr>
          <a:lstStyle/>
          <a:p>
            <a:r>
              <a:rPr lang="de-DE" sz="1511" b="1" i="1" dirty="0">
                <a:solidFill>
                  <a:srgbClr val="95C46C"/>
                </a:solidFill>
                <a:latin typeface="helvetica" panose="020B0604020202020204" pitchFamily="34" charset="0"/>
                <a:cs typeface="helvetica" panose="020B0604020202020204" pitchFamily="34" charset="0"/>
              </a:rPr>
              <a:t>„Eine nachhaltigere Welt für unsere Kinder“</a:t>
            </a:r>
          </a:p>
          <a:p>
            <a:endParaRPr lang="de-DE" sz="1511" dirty="0">
              <a:latin typeface="helvetica" panose="020B0604020202020204" pitchFamily="34" charset="0"/>
              <a:cs typeface="helvetica" panose="020B0604020202020204" pitchFamily="34" charset="0"/>
            </a:endParaRPr>
          </a:p>
          <a:p>
            <a:r>
              <a:rPr lang="de-DE" sz="1511" dirty="0">
                <a:latin typeface="helvetica" panose="020B0604020202020204" pitchFamily="34" charset="0"/>
                <a:cs typeface="helvetica" panose="020B0604020202020204" pitchFamily="34" charset="0"/>
              </a:rPr>
              <a:t>Dieser ETF investiert in die Aktien derjenigen 20 % der 2.500 nachhaltigsten Unternehmen weltweit, die im Bereich Wirtschaft, Umwelt und Soziales die Ausschlusskriterien den Vorgaben entsprechend am besten erfüllen.</a:t>
            </a:r>
          </a:p>
        </p:txBody>
      </p:sp>
      <p:graphicFrame>
        <p:nvGraphicFramePr>
          <p:cNvPr id="62" name="Tabelle 48">
            <a:extLst>
              <a:ext uri="{FF2B5EF4-FFF2-40B4-BE49-F238E27FC236}">
                <a16:creationId xmlns:a16="http://schemas.microsoft.com/office/drawing/2014/main" id="{F4EEF7DE-69BF-7BDF-F4B1-2C7F5E2FCD45}"/>
              </a:ext>
            </a:extLst>
          </p:cNvPr>
          <p:cNvGraphicFramePr/>
          <p:nvPr userDrawn="1">
            <p:extLst>
              <p:ext uri="{D42A27DB-BD31-4B8C-83A1-F6EECF244321}">
                <p14:modId xmlns:p14="http://schemas.microsoft.com/office/powerpoint/2010/main" val="2310611782"/>
              </p:ext>
            </p:extLst>
          </p:nvPr>
        </p:nvGraphicFramePr>
        <p:xfrm>
          <a:off x="824499" y="4435780"/>
          <a:ext cx="5934159" cy="1058153"/>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1718543147"/>
                    </a:ext>
                  </a:extLst>
                </a:gridCol>
                <a:gridCol w="1055637">
                  <a:extLst>
                    <a:ext uri="{9D8B030D-6E8A-4147-A177-3AD203B41FA5}">
                      <a16:colId xmlns:a16="http://schemas.microsoft.com/office/drawing/2014/main" val="1092730465"/>
                    </a:ext>
                  </a:extLst>
                </a:gridCol>
              </a:tblGrid>
              <a:tr h="233135">
                <a:tc gridSpan="2">
                  <a:txBody>
                    <a:bodyPr/>
                    <a:lstStyle/>
                    <a:p>
                      <a:r>
                        <a:rPr lang="de-DE" sz="13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75006">
                <a:tc>
                  <a:txBody>
                    <a:bodyPr/>
                    <a:lstStyle/>
                    <a:p>
                      <a:r>
                        <a:rPr lang="de-DE" sz="13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0,6 %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75006">
                <a:tc>
                  <a:txBody>
                    <a:bodyPr/>
                    <a:lstStyle/>
                    <a:p>
                      <a:r>
                        <a:rPr lang="de-DE" sz="13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9,0 %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7500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8,0 %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graphicFrame>
        <p:nvGraphicFramePr>
          <p:cNvPr id="63" name="Tabelle 62">
            <a:extLst>
              <a:ext uri="{FF2B5EF4-FFF2-40B4-BE49-F238E27FC236}">
                <a16:creationId xmlns:a16="http://schemas.microsoft.com/office/drawing/2014/main" id="{3DACEAB9-31FC-7372-AFC7-341DD2E84B0C}"/>
              </a:ext>
            </a:extLst>
          </p:cNvPr>
          <p:cNvGraphicFramePr/>
          <p:nvPr userDrawn="1">
            <p:extLst>
              <p:ext uri="{D42A27DB-BD31-4B8C-83A1-F6EECF244321}">
                <p14:modId xmlns:p14="http://schemas.microsoft.com/office/powerpoint/2010/main" val="2438623123"/>
              </p:ext>
            </p:extLst>
          </p:nvPr>
        </p:nvGraphicFramePr>
        <p:xfrm>
          <a:off x="812633" y="5866153"/>
          <a:ext cx="5934159" cy="2236096"/>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405803472"/>
                    </a:ext>
                  </a:extLst>
                </a:gridCol>
                <a:gridCol w="1055637">
                  <a:extLst>
                    <a:ext uri="{9D8B030D-6E8A-4147-A177-3AD203B41FA5}">
                      <a16:colId xmlns:a16="http://schemas.microsoft.com/office/drawing/2014/main" val="668073724"/>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Fossile Energien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Umwelt und Tiere (u.a. Gentechnik, Tierversuche etc.)</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Arbeits- und Menschenrechte (u. a. Kinderarbeit)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Drogen (Tabak, Alkohol)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r h="780434">
                <a:tc gridSpan="2">
                  <a:txBody>
                    <a:bodyPr/>
                    <a:lstStyle/>
                    <a:p>
                      <a:pPr>
                        <a:lnSpc>
                          <a:spcPct val="107000"/>
                        </a:lnSpc>
                        <a:spcAft>
                          <a:spcPts val="800"/>
                        </a:spcAft>
                      </a:pP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287522"/>
                  </a:ext>
                </a:extLst>
              </a:tr>
            </a:tbl>
          </a:graphicData>
        </a:graphic>
      </p:graphicFrame>
      <p:sp>
        <p:nvSpPr>
          <p:cNvPr id="85" name="Textfeld 84">
            <a:extLst>
              <a:ext uri="{FF2B5EF4-FFF2-40B4-BE49-F238E27FC236}">
                <a16:creationId xmlns:a16="http://schemas.microsoft.com/office/drawing/2014/main" id="{29C0A26A-0CB7-B812-E214-80404AE72E68}"/>
              </a:ext>
            </a:extLst>
          </p:cNvPr>
          <p:cNvSpPr txBox="1"/>
          <p:nvPr userDrawn="1"/>
        </p:nvSpPr>
        <p:spPr>
          <a:xfrm>
            <a:off x="4438939" y="1221574"/>
            <a:ext cx="2243188" cy="258404"/>
          </a:xfrm>
          <a:prstGeom prst="rect">
            <a:avLst/>
          </a:prstGeom>
          <a:noFill/>
        </p:spPr>
        <p:txBody>
          <a:bodyPr wrap="square" lIns="38856" rIns="38856" rtlCol="0">
            <a:spAutoFit/>
          </a:bodyPr>
          <a:lstStyle/>
          <a:p>
            <a:pPr algn="ctr"/>
            <a:r>
              <a:rPr lang="de-DE" sz="1079" dirty="0">
                <a:latin typeface="helvetica" panose="020B0604020202020204" pitchFamily="34" charset="0"/>
                <a:cs typeface="helvetica" panose="020B0604020202020204" pitchFamily="34" charset="0"/>
              </a:rPr>
              <a:t>Wie nachhaltig findet ihr den ETF?</a:t>
            </a:r>
          </a:p>
        </p:txBody>
      </p:sp>
      <p:graphicFrame>
        <p:nvGraphicFramePr>
          <p:cNvPr id="96" name="Tabelle 95">
            <a:extLst>
              <a:ext uri="{FF2B5EF4-FFF2-40B4-BE49-F238E27FC236}">
                <a16:creationId xmlns:a16="http://schemas.microsoft.com/office/drawing/2014/main" id="{4E7E07BD-DDB1-47DA-C4DF-E5B9A8DDA0E5}"/>
              </a:ext>
            </a:extLst>
          </p:cNvPr>
          <p:cNvGraphicFramePr/>
          <p:nvPr userDrawn="1">
            <p:extLst>
              <p:ext uri="{D42A27DB-BD31-4B8C-83A1-F6EECF244321}">
                <p14:modId xmlns:p14="http://schemas.microsoft.com/office/powerpoint/2010/main" val="1302438219"/>
              </p:ext>
            </p:extLst>
          </p:nvPr>
        </p:nvGraphicFramePr>
        <p:xfrm>
          <a:off x="812633" y="8451436"/>
          <a:ext cx="5934159" cy="1631940"/>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405803472"/>
                    </a:ext>
                  </a:extLst>
                </a:gridCol>
                <a:gridCol w="1055637">
                  <a:extLst>
                    <a:ext uri="{9D8B030D-6E8A-4147-A177-3AD203B41FA5}">
                      <a16:colId xmlns:a16="http://schemas.microsoft.com/office/drawing/2014/main" val="668073724"/>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7199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ca. 500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71990">
                <a:tc gridSpan="2">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1. Global IT System and  Cloud for all People</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10,0 %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71990">
                <a:tc>
                  <a:txBody>
                    <a:bodyPr/>
                    <a:lstStyle/>
                    <a:p>
                      <a:pPr>
                        <a:lnSpc>
                          <a:spcPct val="107000"/>
                        </a:lnSpc>
                        <a:spcAft>
                          <a:spcPts val="800"/>
                        </a:spcAft>
                      </a:pPr>
                      <a:r>
                        <a:rPr lang="de-DE" sz="1300" kern="1200" dirty="0">
                          <a:solidFill>
                            <a:schemeClr val="dk1"/>
                          </a:solidFill>
                          <a:effectLst/>
                          <a:latin typeface="helvetica" panose="020B0604020202020204" pitchFamily="34" charset="0"/>
                          <a:ea typeface="+mn-ea"/>
                          <a:cs typeface="helvetica" panose="020B0604020202020204" pitchFamily="34" charset="0"/>
                        </a:rPr>
                        <a:t>2. Global Search</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4,0 %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3. Chip Producer Global (CPG)</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3,0 %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3" name="Textfeld 2">
            <a:extLst>
              <a:ext uri="{FF2B5EF4-FFF2-40B4-BE49-F238E27FC236}">
                <a16:creationId xmlns:a16="http://schemas.microsoft.com/office/drawing/2014/main" id="{2F8F8955-8022-AD7B-76C1-28F694D93252}"/>
              </a:ext>
            </a:extLst>
          </p:cNvPr>
          <p:cNvSpPr txBox="1"/>
          <p:nvPr userDrawn="1"/>
        </p:nvSpPr>
        <p:spPr>
          <a:xfrm>
            <a:off x="1221113" y="1144784"/>
            <a:ext cx="3141293" cy="756874"/>
          </a:xfrm>
          <a:prstGeom prst="rect">
            <a:avLst/>
          </a:prstGeom>
          <a:noFill/>
        </p:spPr>
        <p:txBody>
          <a:bodyPr wrap="square" lIns="0" rIns="0" rtlCol="0">
            <a:spAutoFit/>
          </a:bodyPr>
          <a:lstStyle/>
          <a:p>
            <a:r>
              <a:rPr lang="de-DE" sz="2159" dirty="0">
                <a:latin typeface="helvetica" panose="020B0604020202020204" pitchFamily="34" charset="0"/>
                <a:cs typeface="helvetica" panose="020B0604020202020204" pitchFamily="34" charset="0"/>
              </a:rPr>
              <a:t>ETF </a:t>
            </a:r>
            <a:br>
              <a:rPr lang="de-DE" sz="2159" dirty="0">
                <a:latin typeface="helvetica" panose="020B0604020202020204" pitchFamily="34" charset="0"/>
                <a:cs typeface="helvetica" panose="020B0604020202020204" pitchFamily="34" charset="0"/>
              </a:rPr>
            </a:br>
            <a:r>
              <a:rPr lang="de-DE" sz="2159" b="1" dirty="0">
                <a:latin typeface="helvetica" panose="020B0604020202020204" pitchFamily="34" charset="0"/>
                <a:cs typeface="helvetica" panose="020B0604020202020204" pitchFamily="34" charset="0"/>
              </a:rPr>
              <a:t>Weltweit nachhaltig</a:t>
            </a:r>
          </a:p>
        </p:txBody>
      </p:sp>
      <p:sp>
        <p:nvSpPr>
          <p:cNvPr id="4" name="Textfeld 3">
            <a:extLst>
              <a:ext uri="{FF2B5EF4-FFF2-40B4-BE49-F238E27FC236}">
                <a16:creationId xmlns:a16="http://schemas.microsoft.com/office/drawing/2014/main" id="{8395F0D1-558A-AD62-E2E0-654765F1CD09}"/>
              </a:ext>
            </a:extLst>
          </p:cNvPr>
          <p:cNvSpPr txBox="1"/>
          <p:nvPr userDrawn="1"/>
        </p:nvSpPr>
        <p:spPr>
          <a:xfrm>
            <a:off x="2553877" y="4507617"/>
            <a:ext cx="4198785" cy="132793"/>
          </a:xfrm>
          <a:prstGeom prst="rect">
            <a:avLst/>
          </a:prstGeom>
          <a:noFill/>
        </p:spPr>
        <p:txBody>
          <a:bodyPr wrap="square" tIns="0" bIns="0">
            <a:spAutoFit/>
          </a:bodyPr>
          <a:lstStyle/>
          <a:p>
            <a:r>
              <a:rPr lang="de-DE" sz="863" i="1" dirty="0">
                <a:solidFill>
                  <a:schemeClr val="bg2">
                    <a:lumMod val="50000"/>
                  </a:schemeClr>
                </a:solidFill>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63" dirty="0"/>
          </a:p>
        </p:txBody>
      </p:sp>
    </p:spTree>
    <p:extLst>
      <p:ext uri="{BB962C8B-B14F-4D97-AF65-F5344CB8AC3E}">
        <p14:creationId xmlns:p14="http://schemas.microsoft.com/office/powerpoint/2010/main" val="3322983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N-5.5 2/2">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56D96CF1-2A27-01A1-6B2F-7613FBBE2C59}"/>
              </a:ext>
            </a:extLst>
          </p:cNvPr>
          <p:cNvSpPr txBox="1"/>
          <p:nvPr userDrawn="1"/>
        </p:nvSpPr>
        <p:spPr>
          <a:xfrm>
            <a:off x="761557" y="1117369"/>
            <a:ext cx="4096516"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C54BD050-FBB0-E11B-6886-FF287FFC93EE}"/>
              </a:ext>
            </a:extLst>
          </p:cNvPr>
          <p:cNvSpPr txBox="1"/>
          <p:nvPr userDrawn="1"/>
        </p:nvSpPr>
        <p:spPr>
          <a:xfrm>
            <a:off x="761556" y="6114598"/>
            <a:ext cx="6189243"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Geschäfts- und Nachhaltigkeitsberichten:</a:t>
            </a:r>
          </a:p>
        </p:txBody>
      </p:sp>
      <p:sp>
        <p:nvSpPr>
          <p:cNvPr id="2" name="Rechteck: abgerundete Ecken 1">
            <a:extLst>
              <a:ext uri="{FF2B5EF4-FFF2-40B4-BE49-F238E27FC236}">
                <a16:creationId xmlns:a16="http://schemas.microsoft.com/office/drawing/2014/main" id="{C4C7DE06-38E2-60A4-93AA-2E1B1286FF3F}"/>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N-5.5 2/2</a:t>
            </a:r>
          </a:p>
        </p:txBody>
      </p:sp>
      <p:sp>
        <p:nvSpPr>
          <p:cNvPr id="4" name="Textfeld 3">
            <a:extLst>
              <a:ext uri="{FF2B5EF4-FFF2-40B4-BE49-F238E27FC236}">
                <a16:creationId xmlns:a16="http://schemas.microsoft.com/office/drawing/2014/main" id="{184FA0CE-798F-012A-E851-336A496974D3}"/>
              </a:ext>
            </a:extLst>
          </p:cNvPr>
          <p:cNvSpPr txBox="1"/>
          <p:nvPr userDrawn="1"/>
        </p:nvSpPr>
        <p:spPr>
          <a:xfrm>
            <a:off x="824499" y="1633248"/>
            <a:ext cx="5945777" cy="555512"/>
          </a:xfrm>
          <a:prstGeom prst="rect">
            <a:avLst/>
          </a:prstGeom>
          <a:solidFill>
            <a:schemeClr val="bg2"/>
          </a:solidFill>
        </p:spPr>
        <p:txBody>
          <a:bodyPr wrap="square" lIns="77712" tIns="77712" rIns="77712" bIns="77712" rtlCol="0">
            <a:spAutoFit/>
          </a:bodyPr>
          <a:lstStyle/>
          <a:p>
            <a:r>
              <a:rPr lang="de-DE" sz="1295" b="1" dirty="0">
                <a:latin typeface="Georgia" panose="02040502050405020303" pitchFamily="18" charset="0"/>
              </a:rPr>
              <a:t>EU Technology führend bei der Reduktion von CO2</a:t>
            </a:r>
          </a:p>
          <a:p>
            <a:r>
              <a:rPr lang="de-DE" sz="1295" dirty="0">
                <a:latin typeface="Georgia" panose="02040502050405020303" pitchFamily="18" charset="0"/>
              </a:rPr>
              <a:t>Was das Unternehmen anders macht als die Konkurrenz</a:t>
            </a:r>
          </a:p>
        </p:txBody>
      </p:sp>
      <p:sp>
        <p:nvSpPr>
          <p:cNvPr id="8" name="Textfeld 7">
            <a:extLst>
              <a:ext uri="{FF2B5EF4-FFF2-40B4-BE49-F238E27FC236}">
                <a16:creationId xmlns:a16="http://schemas.microsoft.com/office/drawing/2014/main" id="{16A0F976-B4F1-3F91-B8C4-A9359CD1B971}"/>
              </a:ext>
            </a:extLst>
          </p:cNvPr>
          <p:cNvSpPr txBox="1"/>
          <p:nvPr userDrawn="1"/>
        </p:nvSpPr>
        <p:spPr>
          <a:xfrm>
            <a:off x="824499" y="2259482"/>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Umweltkatastrophe durch Faulgase</a:t>
            </a:r>
          </a:p>
          <a:p>
            <a:r>
              <a:rPr lang="de-DE" sz="1295" b="1" dirty="0">
                <a:latin typeface="Georgia" panose="02040502050405020303" pitchFamily="18" charset="0"/>
                <a:cs typeface="helvetica" panose="020B0604020202020204" pitchFamily="34" charset="0"/>
              </a:rPr>
              <a:t>Kritik an EU Technology und seinen Wasserkraftwerken in Brasilien</a:t>
            </a:r>
            <a:endParaRPr lang="de-DE" sz="1295" b="1" dirty="0">
              <a:latin typeface="Georgia" panose="02040502050405020303" pitchFamily="18" charset="0"/>
            </a:endParaRPr>
          </a:p>
        </p:txBody>
      </p:sp>
      <p:sp>
        <p:nvSpPr>
          <p:cNvPr id="9" name="Textfeld 8">
            <a:extLst>
              <a:ext uri="{FF2B5EF4-FFF2-40B4-BE49-F238E27FC236}">
                <a16:creationId xmlns:a16="http://schemas.microsoft.com/office/drawing/2014/main" id="{34B64265-221E-D92C-8EB8-E567A3330457}"/>
              </a:ext>
            </a:extLst>
          </p:cNvPr>
          <p:cNvSpPr txBox="1"/>
          <p:nvPr userDrawn="1"/>
        </p:nvSpPr>
        <p:spPr>
          <a:xfrm>
            <a:off x="824498" y="2885718"/>
            <a:ext cx="5945777" cy="954083"/>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Tafeln beschweren sich über die mangelnde Zusammenarbeit: „Die Verschwendung von Lebensmitteln muss weiter reduziert werden.“ Der Vorstand von </a:t>
            </a:r>
            <a:r>
              <a:rPr lang="de-DE" sz="1295" dirty="0" err="1">
                <a:latin typeface="Georgia" panose="02040502050405020303" pitchFamily="18" charset="0"/>
                <a:cs typeface="helvetica" panose="020B0604020202020204" pitchFamily="34" charset="0"/>
              </a:rPr>
              <a:t>FfE</a:t>
            </a:r>
            <a:r>
              <a:rPr lang="de-DE" sz="1295" dirty="0">
                <a:latin typeface="Georgia" panose="02040502050405020303" pitchFamily="18" charset="0"/>
                <a:cs typeface="helvetica" panose="020B0604020202020204" pitchFamily="34" charset="0"/>
              </a:rPr>
              <a:t> hat inzwischen reagiert und den Tafeln das Gespräch angeboten.</a:t>
            </a:r>
            <a:endParaRPr lang="de-DE" sz="1295" b="1" dirty="0">
              <a:latin typeface="Georgia" panose="02040502050405020303" pitchFamily="18" charset="0"/>
              <a:cs typeface="helvetica" panose="020B0604020202020204" pitchFamily="34" charset="0"/>
            </a:endParaRPr>
          </a:p>
        </p:txBody>
      </p:sp>
      <p:sp>
        <p:nvSpPr>
          <p:cNvPr id="10" name="Textfeld 9">
            <a:extLst>
              <a:ext uri="{FF2B5EF4-FFF2-40B4-BE49-F238E27FC236}">
                <a16:creationId xmlns:a16="http://schemas.microsoft.com/office/drawing/2014/main" id="{CB9CA418-A87F-3278-9786-EAC79447B15B}"/>
              </a:ext>
            </a:extLst>
          </p:cNvPr>
          <p:cNvSpPr txBox="1"/>
          <p:nvPr userDrawn="1"/>
        </p:nvSpPr>
        <p:spPr>
          <a:xfrm>
            <a:off x="824498" y="3916601"/>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Durch einen weiteren Unternehmensstandort in Skandinavien hat Energy </a:t>
            </a:r>
            <a:r>
              <a:rPr lang="de-DE" sz="1295" dirty="0" err="1">
                <a:latin typeface="Georgia" panose="02040502050405020303" pitchFamily="18" charset="0"/>
                <a:cs typeface="helvetica" panose="020B0604020202020204" pitchFamily="34" charset="0"/>
              </a:rPr>
              <a:t>for</a:t>
            </a:r>
            <a:r>
              <a:rPr lang="de-DE" sz="1295" dirty="0">
                <a:latin typeface="Georgia" panose="02040502050405020303" pitchFamily="18" charset="0"/>
                <a:cs typeface="helvetica" panose="020B0604020202020204" pitchFamily="34" charset="0"/>
              </a:rPr>
              <a:t> </a:t>
            </a:r>
            <a:r>
              <a:rPr lang="de-DE" sz="1295" dirty="0" err="1">
                <a:latin typeface="Georgia" panose="02040502050405020303" pitchFamily="18" charset="0"/>
                <a:cs typeface="helvetica" panose="020B0604020202020204" pitchFamily="34" charset="0"/>
              </a:rPr>
              <a:t>the</a:t>
            </a:r>
            <a:r>
              <a:rPr lang="de-DE" sz="1295" dirty="0">
                <a:latin typeface="Georgia" panose="02040502050405020303" pitchFamily="18" charset="0"/>
                <a:cs typeface="helvetica" panose="020B0604020202020204" pitchFamily="34" charset="0"/>
              </a:rPr>
              <a:t> People das Kontingent an Ökostrom für die deutschen Verbraucher verdreifacht.</a:t>
            </a:r>
            <a:endParaRPr lang="de-DE" sz="1295" b="1" dirty="0">
              <a:latin typeface="Georgia" panose="02040502050405020303" pitchFamily="18" charset="0"/>
              <a:cs typeface="helvetica" panose="020B0604020202020204" pitchFamily="34" charset="0"/>
            </a:endParaRPr>
          </a:p>
        </p:txBody>
      </p:sp>
      <p:sp>
        <p:nvSpPr>
          <p:cNvPr id="11" name="Textfeld 10">
            <a:extLst>
              <a:ext uri="{FF2B5EF4-FFF2-40B4-BE49-F238E27FC236}">
                <a16:creationId xmlns:a16="http://schemas.microsoft.com/office/drawing/2014/main" id="{EFC08114-B75B-BB2F-B96F-84B8C35A1943}"/>
              </a:ext>
            </a:extLst>
          </p:cNvPr>
          <p:cNvSpPr txBox="1"/>
          <p:nvPr userDrawn="1"/>
        </p:nvSpPr>
        <p:spPr>
          <a:xfrm>
            <a:off x="824498" y="4738532"/>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Neue Kohlekraftwerke in China</a:t>
            </a:r>
          </a:p>
          <a:p>
            <a:r>
              <a:rPr lang="de-DE" sz="1295" b="1" dirty="0">
                <a:latin typeface="Georgia" panose="02040502050405020303" pitchFamily="18" charset="0"/>
                <a:cs typeface="helvetica" panose="020B0604020202020204" pitchFamily="34" charset="0"/>
              </a:rPr>
              <a:t>E.f.t.P.-Sprecher: „Entscheidung der chinesischen Regierung“</a:t>
            </a:r>
          </a:p>
        </p:txBody>
      </p:sp>
      <p:sp>
        <p:nvSpPr>
          <p:cNvPr id="15" name="Textfeld 14">
            <a:extLst>
              <a:ext uri="{FF2B5EF4-FFF2-40B4-BE49-F238E27FC236}">
                <a16:creationId xmlns:a16="http://schemas.microsoft.com/office/drawing/2014/main" id="{113C4F31-2ACE-AA27-C7FE-68400F5CDADA}"/>
              </a:ext>
            </a:extLst>
          </p:cNvPr>
          <p:cNvSpPr txBox="1"/>
          <p:nvPr userDrawn="1"/>
        </p:nvSpPr>
        <p:spPr>
          <a:xfrm>
            <a:off x="824499" y="6668380"/>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Durch den Verkauf von überschüssigen CO2-Zertifikaten haben wir Sondereinnahmen von 10 Millionen Euro generieren können. Daher heben wir die Dividende für alle EU-Technology-Aktionäre an.</a:t>
            </a:r>
            <a:endParaRPr lang="de-DE" sz="1295"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p:nvPr userDrawn="1"/>
        </p:nvSpPr>
        <p:spPr>
          <a:xfrm>
            <a:off x="824498" y="7502996"/>
            <a:ext cx="5945777" cy="954083"/>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Selbstverpflichtungen der Nahrungsmittelproduzenten haben die Klimabilanz in der Wertschöpfungskette in den letzten 5 Jahren um 40 Prozent verbessert. […] Garantierte Abnahmemengen, wie wir von </a:t>
            </a:r>
            <a:r>
              <a:rPr lang="de-DE" sz="1295" dirty="0" err="1">
                <a:latin typeface="Georgia" panose="02040502050405020303" pitchFamily="18" charset="0"/>
                <a:cs typeface="helvetica" panose="020B0604020202020204" pitchFamily="34" charset="0"/>
              </a:rPr>
              <a:t>FfE</a:t>
            </a:r>
            <a:r>
              <a:rPr lang="de-DE" sz="1295" dirty="0">
                <a:latin typeface="Georgia" panose="02040502050405020303" pitchFamily="18" charset="0"/>
                <a:cs typeface="helvetica" panose="020B0604020202020204" pitchFamily="34" charset="0"/>
              </a:rPr>
              <a:t> sie bieten, sind bei Produzenten sehr gefragt, da sie ihnen Planungssicherheit geben.</a:t>
            </a:r>
          </a:p>
        </p:txBody>
      </p:sp>
      <p:sp>
        <p:nvSpPr>
          <p:cNvPr id="20" name="Textfeld 19">
            <a:extLst>
              <a:ext uri="{FF2B5EF4-FFF2-40B4-BE49-F238E27FC236}">
                <a16:creationId xmlns:a16="http://schemas.microsoft.com/office/drawing/2014/main" id="{0C4C62DC-48B2-68DC-B616-DD6D5A99CE79}"/>
              </a:ext>
            </a:extLst>
          </p:cNvPr>
          <p:cNvSpPr txBox="1"/>
          <p:nvPr userDrawn="1"/>
        </p:nvSpPr>
        <p:spPr>
          <a:xfrm>
            <a:off x="824498" y="8536926"/>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Solar- und Biogassparte trägt maßgeblich zur Diversifikation von </a:t>
            </a:r>
            <a:r>
              <a:rPr lang="de-DE" sz="1295" dirty="0" err="1">
                <a:latin typeface="Georgia" panose="02040502050405020303" pitchFamily="18" charset="0"/>
                <a:cs typeface="helvetica" panose="020B0604020202020204" pitchFamily="34" charset="0"/>
              </a:rPr>
              <a:t>E.f.t.P</a:t>
            </a:r>
            <a:r>
              <a:rPr lang="de-DE" sz="1295" dirty="0">
                <a:latin typeface="Georgia" panose="02040502050405020303" pitchFamily="18" charset="0"/>
                <a:cs typeface="helvetica" panose="020B0604020202020204" pitchFamily="34" charset="0"/>
              </a:rPr>
              <a:t>. bei. Bislang stammen jedoch 60 % der Gewinne noch aus den alten Kohle- und Gaskraftwerken.</a:t>
            </a:r>
          </a:p>
        </p:txBody>
      </p:sp>
    </p:spTree>
    <p:extLst>
      <p:ext uri="{BB962C8B-B14F-4D97-AF65-F5344CB8AC3E}">
        <p14:creationId xmlns:p14="http://schemas.microsoft.com/office/powerpoint/2010/main" val="1710896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N-5.6 1/2">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FD1CFE00-6D07-630E-F142-FE53D409F54A}"/>
              </a:ext>
            </a:extLst>
          </p:cNvPr>
          <p:cNvSpPr/>
          <p:nvPr userDrawn="1"/>
        </p:nvSpPr>
        <p:spPr>
          <a:xfrm flipH="1">
            <a:off x="749438" y="1063288"/>
            <a:ext cx="4263868" cy="927035"/>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6" name="Rechteck 5">
            <a:extLst>
              <a:ext uri="{FF2B5EF4-FFF2-40B4-BE49-F238E27FC236}">
                <a16:creationId xmlns:a16="http://schemas.microsoft.com/office/drawing/2014/main" id="{E9A1FC1F-FA4B-BABF-C7C4-5AB299E2B4C3}"/>
              </a:ext>
            </a:extLst>
          </p:cNvPr>
          <p:cNvSpPr/>
          <p:nvPr userDrawn="1"/>
        </p:nvSpPr>
        <p:spPr>
          <a:xfrm>
            <a:off x="4374813" y="1063288"/>
            <a:ext cx="2447291" cy="927035"/>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8" name="Ellipse 7">
            <a:extLst>
              <a:ext uri="{FF2B5EF4-FFF2-40B4-BE49-F238E27FC236}">
                <a16:creationId xmlns:a16="http://schemas.microsoft.com/office/drawing/2014/main" id="{A77D6EA1-32EB-264E-B45E-EC4D26602726}"/>
              </a:ext>
            </a:extLst>
          </p:cNvPr>
          <p:cNvSpPr>
            <a:spLocks noChangeAspect="1"/>
          </p:cNvSpPr>
          <p:nvPr userDrawn="1"/>
        </p:nvSpPr>
        <p:spPr>
          <a:xfrm>
            <a:off x="439848" y="1221574"/>
            <a:ext cx="619178" cy="606263"/>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bg1"/>
                </a:solidFill>
                <a:latin typeface="helvetica" panose="020B0604020202020204" pitchFamily="34" charset="0"/>
                <a:cs typeface="helvetica" panose="020B0604020202020204" pitchFamily="34" charset="0"/>
              </a:rPr>
              <a:t>6</a:t>
            </a:r>
          </a:p>
        </p:txBody>
      </p:sp>
      <p:sp>
        <p:nvSpPr>
          <p:cNvPr id="9" name="Rechteck: abgerundete Ecken 8">
            <a:extLst>
              <a:ext uri="{FF2B5EF4-FFF2-40B4-BE49-F238E27FC236}">
                <a16:creationId xmlns:a16="http://schemas.microsoft.com/office/drawing/2014/main" id="{A94D8DC7-6DDA-281D-6ECE-D3DFDAAF9916}"/>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N-5.6 1/2</a:t>
            </a:r>
          </a:p>
        </p:txBody>
      </p:sp>
      <p:graphicFrame>
        <p:nvGraphicFramePr>
          <p:cNvPr id="48" name="Tabelle 48">
            <a:extLst>
              <a:ext uri="{FF2B5EF4-FFF2-40B4-BE49-F238E27FC236}">
                <a16:creationId xmlns:a16="http://schemas.microsoft.com/office/drawing/2014/main" id="{AF88B37B-8E8F-76A3-0653-CDB92E736832}"/>
              </a:ext>
            </a:extLst>
          </p:cNvPr>
          <p:cNvGraphicFramePr/>
          <p:nvPr userDrawn="1">
            <p:extLst>
              <p:ext uri="{D42A27DB-BD31-4B8C-83A1-F6EECF244321}">
                <p14:modId xmlns:p14="http://schemas.microsoft.com/office/powerpoint/2010/main" val="2759625352"/>
              </p:ext>
            </p:extLst>
          </p:nvPr>
        </p:nvGraphicFramePr>
        <p:xfrm>
          <a:off x="824499" y="4435780"/>
          <a:ext cx="5934159" cy="1058153"/>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1718543147"/>
                    </a:ext>
                  </a:extLst>
                </a:gridCol>
                <a:gridCol w="1055637">
                  <a:extLst>
                    <a:ext uri="{9D8B030D-6E8A-4147-A177-3AD203B41FA5}">
                      <a16:colId xmlns:a16="http://schemas.microsoft.com/office/drawing/2014/main" val="1092730465"/>
                    </a:ext>
                  </a:extLst>
                </a:gridCol>
              </a:tblGrid>
              <a:tr h="233135">
                <a:tc gridSpan="2">
                  <a:txBody>
                    <a:bodyPr/>
                    <a:lstStyle/>
                    <a:p>
                      <a:r>
                        <a:rPr lang="de-DE" sz="13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75006">
                <a:tc>
                  <a:txBody>
                    <a:bodyPr/>
                    <a:lstStyle/>
                    <a:p>
                      <a:r>
                        <a:rPr lang="de-DE" sz="13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0,4 %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75006">
                <a:tc>
                  <a:txBody>
                    <a:bodyPr/>
                    <a:lstStyle/>
                    <a:p>
                      <a:r>
                        <a:rPr lang="de-DE" sz="13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8,0 %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7500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7,0 %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p:nvPr userDrawn="1"/>
        </p:nvSpPr>
        <p:spPr>
          <a:xfrm>
            <a:off x="824499" y="2230399"/>
            <a:ext cx="5945777" cy="1952329"/>
          </a:xfrm>
          <a:prstGeom prst="rect">
            <a:avLst/>
          </a:prstGeom>
          <a:noFill/>
        </p:spPr>
        <p:txBody>
          <a:bodyPr wrap="square" lIns="0" rIns="0" rtlCol="0">
            <a:spAutoFit/>
          </a:bodyPr>
          <a:lstStyle/>
          <a:p>
            <a:r>
              <a:rPr lang="de-DE" sz="1511" b="1" i="1" dirty="0">
                <a:solidFill>
                  <a:srgbClr val="95C46C"/>
                </a:solidFill>
                <a:latin typeface="helvetica" panose="020B0604020202020204" pitchFamily="34" charset="0"/>
                <a:cs typeface="helvetica" panose="020B0604020202020204" pitchFamily="34" charset="0"/>
              </a:rPr>
              <a:t>„Frieden schaffen ohne Waffen, mehr Inklusion in unserer Gesellschaft“</a:t>
            </a:r>
          </a:p>
          <a:p>
            <a:endParaRPr lang="de-DE" sz="1511" dirty="0">
              <a:latin typeface="helvetica" panose="020B0604020202020204" pitchFamily="34" charset="0"/>
              <a:cs typeface="helvetica" panose="020B0604020202020204" pitchFamily="34" charset="0"/>
            </a:endParaRPr>
          </a:p>
          <a:p>
            <a:r>
              <a:rPr lang="de-DE" sz="1511" dirty="0">
                <a:latin typeface="helvetica" panose="020B0604020202020204" pitchFamily="34" charset="0"/>
                <a:cs typeface="helvetica" panose="020B0604020202020204" pitchFamily="34" charset="0"/>
              </a:rPr>
              <a:t>Der ETF strebt die Nachbildung der Wertentwicklung eines Index an, der aus rund 100 großen weltweiten Unternehmen besteht, die jeweils nach ihren Werten in Bezug auf Diversität, Inklusion, Personalentwicklung und Neuigkeitskontroversen eingestuft werden. Nur die besten in diesen Bereichen werden aufgenommen. </a:t>
            </a:r>
          </a:p>
        </p:txBody>
      </p:sp>
      <p:graphicFrame>
        <p:nvGraphicFramePr>
          <p:cNvPr id="61" name="Tabelle 60">
            <a:extLst>
              <a:ext uri="{FF2B5EF4-FFF2-40B4-BE49-F238E27FC236}">
                <a16:creationId xmlns:a16="http://schemas.microsoft.com/office/drawing/2014/main" id="{65A2DC56-5F2C-6C57-E781-FFFF09C9C49D}"/>
              </a:ext>
            </a:extLst>
          </p:cNvPr>
          <p:cNvGraphicFramePr/>
          <p:nvPr userDrawn="1">
            <p:extLst>
              <p:ext uri="{D42A27DB-BD31-4B8C-83A1-F6EECF244321}">
                <p14:modId xmlns:p14="http://schemas.microsoft.com/office/powerpoint/2010/main" val="187335528"/>
              </p:ext>
            </p:extLst>
          </p:nvPr>
        </p:nvGraphicFramePr>
        <p:xfrm>
          <a:off x="812633" y="8451436"/>
          <a:ext cx="5934159" cy="1631940"/>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405803472"/>
                    </a:ext>
                  </a:extLst>
                </a:gridCol>
                <a:gridCol w="1055637">
                  <a:extLst>
                    <a:ext uri="{9D8B030D-6E8A-4147-A177-3AD203B41FA5}">
                      <a16:colId xmlns:a16="http://schemas.microsoft.com/office/drawing/2014/main" val="668073724"/>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7199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ca. 100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71990">
                <a:tc gridSpan="2">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1. All about PC</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3,0 %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2. </a:t>
                      </a:r>
                      <a:r>
                        <a:rPr lang="de-DE" sz="1300" kern="1200" dirty="0">
                          <a:solidFill>
                            <a:schemeClr val="dk1"/>
                          </a:solidFill>
                          <a:effectLst/>
                          <a:latin typeface="helvetica" panose="020B0604020202020204" pitchFamily="34" charset="0"/>
                          <a:ea typeface="+mn-ea"/>
                          <a:cs typeface="helvetica" panose="020B0604020202020204" pitchFamily="34" charset="0"/>
                        </a:rPr>
                        <a:t>Simple </a:t>
                      </a:r>
                      <a:r>
                        <a:rPr lang="de-DE" sz="1300" kern="1200" dirty="0" err="1">
                          <a:solidFill>
                            <a:schemeClr val="dk1"/>
                          </a:solidFill>
                          <a:effectLst/>
                          <a:latin typeface="helvetica" panose="020B0604020202020204" pitchFamily="34" charset="0"/>
                          <a:ea typeface="+mn-ea"/>
                          <a:cs typeface="helvetica" panose="020B0604020202020204" pitchFamily="34" charset="0"/>
                        </a:rPr>
                        <a:t>Luxury</a:t>
                      </a:r>
                      <a:r>
                        <a:rPr lang="de-DE" sz="1300" kern="1200" dirty="0">
                          <a:solidFill>
                            <a:schemeClr val="dk1"/>
                          </a:solidFill>
                          <a:effectLst/>
                          <a:latin typeface="helvetica" panose="020B0604020202020204" pitchFamily="34" charset="0"/>
                          <a:ea typeface="+mn-ea"/>
                          <a:cs typeface="helvetica" panose="020B0604020202020204" pitchFamily="34" charset="0"/>
                        </a:rPr>
                        <a:t> </a:t>
                      </a:r>
                      <a:r>
                        <a:rPr lang="de-DE" sz="1300" kern="1200" dirty="0" err="1">
                          <a:solidFill>
                            <a:schemeClr val="dk1"/>
                          </a:solidFill>
                          <a:effectLst/>
                          <a:latin typeface="helvetica" panose="020B0604020202020204" pitchFamily="34" charset="0"/>
                          <a:ea typeface="+mn-ea"/>
                          <a:cs typeface="helvetica" panose="020B0604020202020204" pitchFamily="34" charset="0"/>
                        </a:rPr>
                        <a:t>by</a:t>
                      </a:r>
                      <a:r>
                        <a:rPr lang="de-DE" sz="1300" kern="1200" dirty="0">
                          <a:solidFill>
                            <a:schemeClr val="dk1"/>
                          </a:solidFill>
                          <a:effectLst/>
                          <a:latin typeface="helvetica" panose="020B0604020202020204" pitchFamily="34" charset="0"/>
                          <a:ea typeface="+mn-ea"/>
                          <a:cs typeface="helvetica" panose="020B0604020202020204" pitchFamily="34" charset="0"/>
                        </a:rPr>
                        <a:t> Horst</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1,6 %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3. International Banking</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1,5 %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10" name="Textfeld 9">
            <a:extLst>
              <a:ext uri="{FF2B5EF4-FFF2-40B4-BE49-F238E27FC236}">
                <a16:creationId xmlns:a16="http://schemas.microsoft.com/office/drawing/2014/main" id="{1CE09560-8BDA-2544-C9E2-9080D231D6E5}"/>
              </a:ext>
            </a:extLst>
          </p:cNvPr>
          <p:cNvSpPr txBox="1"/>
          <p:nvPr userDrawn="1"/>
        </p:nvSpPr>
        <p:spPr>
          <a:xfrm>
            <a:off x="4438939" y="1221574"/>
            <a:ext cx="2243188" cy="258404"/>
          </a:xfrm>
          <a:prstGeom prst="rect">
            <a:avLst/>
          </a:prstGeom>
          <a:noFill/>
        </p:spPr>
        <p:txBody>
          <a:bodyPr wrap="square" lIns="38856" rIns="38856" rtlCol="0">
            <a:spAutoFit/>
          </a:bodyPr>
          <a:lstStyle/>
          <a:p>
            <a:pPr algn="ctr"/>
            <a:r>
              <a:rPr lang="de-DE" sz="1079" dirty="0">
                <a:latin typeface="helvetica" panose="020B0604020202020204" pitchFamily="34" charset="0"/>
                <a:cs typeface="helvetica" panose="020B0604020202020204" pitchFamily="34" charset="0"/>
              </a:rPr>
              <a:t>Wie nachhaltig findet ihr den ETF?</a:t>
            </a:r>
          </a:p>
        </p:txBody>
      </p:sp>
      <p:sp>
        <p:nvSpPr>
          <p:cNvPr id="11" name="Textfeld 10">
            <a:extLst>
              <a:ext uri="{FF2B5EF4-FFF2-40B4-BE49-F238E27FC236}">
                <a16:creationId xmlns:a16="http://schemas.microsoft.com/office/drawing/2014/main" id="{42EBA33E-39FA-1B25-BBC4-D78C622213DF}"/>
              </a:ext>
            </a:extLst>
          </p:cNvPr>
          <p:cNvSpPr txBox="1"/>
          <p:nvPr userDrawn="1"/>
        </p:nvSpPr>
        <p:spPr>
          <a:xfrm>
            <a:off x="1221113" y="1144784"/>
            <a:ext cx="3133083" cy="756874"/>
          </a:xfrm>
          <a:prstGeom prst="rect">
            <a:avLst/>
          </a:prstGeom>
          <a:noFill/>
        </p:spPr>
        <p:txBody>
          <a:bodyPr wrap="square" lIns="0" rIns="0" rtlCol="0">
            <a:spAutoFit/>
          </a:bodyPr>
          <a:lstStyle/>
          <a:p>
            <a:r>
              <a:rPr lang="de-DE" sz="2159" dirty="0">
                <a:latin typeface="helvetica" panose="020B0604020202020204" pitchFamily="34" charset="0"/>
                <a:cs typeface="helvetica" panose="020B0604020202020204" pitchFamily="34" charset="0"/>
              </a:rPr>
              <a:t>ETF</a:t>
            </a:r>
            <a:br>
              <a:rPr lang="de-DE" sz="2159" dirty="0">
                <a:latin typeface="helvetica" panose="020B0604020202020204" pitchFamily="34" charset="0"/>
                <a:cs typeface="helvetica" panose="020B0604020202020204" pitchFamily="34" charset="0"/>
              </a:rPr>
            </a:br>
            <a:r>
              <a:rPr lang="de-DE" sz="2159" b="1" dirty="0">
                <a:latin typeface="helvetica" panose="020B0604020202020204" pitchFamily="34" charset="0"/>
                <a:cs typeface="helvetica" panose="020B0604020202020204" pitchFamily="34" charset="0"/>
              </a:rPr>
              <a:t>Vielfalt für alle</a:t>
            </a:r>
          </a:p>
        </p:txBody>
      </p:sp>
      <p:graphicFrame>
        <p:nvGraphicFramePr>
          <p:cNvPr id="12" name="Tabelle 11">
            <a:extLst>
              <a:ext uri="{FF2B5EF4-FFF2-40B4-BE49-F238E27FC236}">
                <a16:creationId xmlns:a16="http://schemas.microsoft.com/office/drawing/2014/main" id="{E3FACFBE-F8E6-878C-8A98-312D99418513}"/>
              </a:ext>
            </a:extLst>
          </p:cNvPr>
          <p:cNvGraphicFramePr/>
          <p:nvPr userDrawn="1">
            <p:extLst>
              <p:ext uri="{D42A27DB-BD31-4B8C-83A1-F6EECF244321}">
                <p14:modId xmlns:p14="http://schemas.microsoft.com/office/powerpoint/2010/main" val="3796847488"/>
              </p:ext>
            </p:extLst>
          </p:nvPr>
        </p:nvGraphicFramePr>
        <p:xfrm>
          <a:off x="812632" y="6011233"/>
          <a:ext cx="5934159" cy="1945936"/>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237225770"/>
                    </a:ext>
                  </a:extLst>
                </a:gridCol>
                <a:gridCol w="1055637">
                  <a:extLst>
                    <a:ext uri="{9D8B030D-6E8A-4147-A177-3AD203B41FA5}">
                      <a16:colId xmlns:a16="http://schemas.microsoft.com/office/drawing/2014/main" val="193988919"/>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1051229382"/>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Umwelt und Tiere (u. a. Gentechnik, Tierversuche)</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228059"/>
                  </a:ext>
                </a:extLst>
              </a:tr>
              <a:tr h="290160">
                <a:tc>
                  <a:txBody>
                    <a:bodyPr/>
                    <a:lstStyle/>
                    <a:p>
                      <a:pPr marL="0" marR="0" lvl="0" indent="0" algn="l" defTabSz="685800" rtl="0" eaLnBrk="1" fontAlgn="auto" latinLnBrk="0" hangingPunct="1">
                        <a:lnSpc>
                          <a:spcPct val="107000"/>
                        </a:lnSpc>
                        <a:spcBef>
                          <a:spcPts val="0"/>
                        </a:spcBef>
                        <a:spcAft>
                          <a:spcPts val="800"/>
                        </a:spcAft>
                        <a:buClrTx/>
                        <a:buSzTx/>
                        <a:buFontTx/>
                        <a:buNone/>
                        <a:tabLst/>
                        <a:defRPr/>
                      </a:pPr>
                      <a:r>
                        <a:rPr lang="de-DE" sz="1300" dirty="0">
                          <a:effectLst/>
                          <a:latin typeface="helvetica" panose="020B0604020202020204" pitchFamily="34" charset="0"/>
                          <a:ea typeface="Calibri" panose="020F0502020204030204" pitchFamily="34" charset="0"/>
                          <a:cs typeface="helvetica" panose="020B0604020202020204" pitchFamily="34" charset="0"/>
                        </a:rPr>
                        <a:t>Arbeits- und Menschenrechte (u. a. Kinderarbeit)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93572961"/>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Waffen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57901190"/>
                  </a:ext>
                </a:extLst>
              </a:tr>
              <a:tr h="780434">
                <a:tc gridSpan="2">
                  <a:txBody>
                    <a:bodyPr/>
                    <a:lstStyle/>
                    <a:p>
                      <a:pPr>
                        <a:lnSpc>
                          <a:spcPct val="107000"/>
                        </a:lnSpc>
                        <a:spcAft>
                          <a:spcPts val="800"/>
                        </a:spcAft>
                      </a:pP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631114"/>
                  </a:ext>
                </a:extLst>
              </a:tr>
            </a:tbl>
          </a:graphicData>
        </a:graphic>
      </p:graphicFrame>
      <p:sp>
        <p:nvSpPr>
          <p:cNvPr id="13" name="Textfeld 12">
            <a:extLst>
              <a:ext uri="{FF2B5EF4-FFF2-40B4-BE49-F238E27FC236}">
                <a16:creationId xmlns:a16="http://schemas.microsoft.com/office/drawing/2014/main" id="{877D7C7E-982D-8C68-79CF-CF4930032C76}"/>
              </a:ext>
            </a:extLst>
          </p:cNvPr>
          <p:cNvSpPr txBox="1"/>
          <p:nvPr userDrawn="1"/>
        </p:nvSpPr>
        <p:spPr>
          <a:xfrm>
            <a:off x="2553877" y="4507617"/>
            <a:ext cx="4198785" cy="132793"/>
          </a:xfrm>
          <a:prstGeom prst="rect">
            <a:avLst/>
          </a:prstGeom>
          <a:noFill/>
        </p:spPr>
        <p:txBody>
          <a:bodyPr wrap="square" tIns="0" bIns="0">
            <a:spAutoFit/>
          </a:bodyPr>
          <a:lstStyle/>
          <a:p>
            <a:r>
              <a:rPr lang="de-DE" sz="863" i="1" dirty="0">
                <a:solidFill>
                  <a:schemeClr val="bg2">
                    <a:lumMod val="50000"/>
                  </a:schemeClr>
                </a:solidFill>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63" dirty="0"/>
          </a:p>
        </p:txBody>
      </p:sp>
    </p:spTree>
    <p:extLst>
      <p:ext uri="{BB962C8B-B14F-4D97-AF65-F5344CB8AC3E}">
        <p14:creationId xmlns:p14="http://schemas.microsoft.com/office/powerpoint/2010/main" val="3368165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N-5.6 2/2">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489A4789-5E52-FD13-9B62-410A4E476CF8}"/>
              </a:ext>
            </a:extLst>
          </p:cNvPr>
          <p:cNvSpPr txBox="1"/>
          <p:nvPr userDrawn="1"/>
        </p:nvSpPr>
        <p:spPr>
          <a:xfrm>
            <a:off x="761557" y="1117369"/>
            <a:ext cx="4096516"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D478A914-752A-378C-19F3-522637C1AB79}"/>
              </a:ext>
            </a:extLst>
          </p:cNvPr>
          <p:cNvSpPr txBox="1"/>
          <p:nvPr userDrawn="1"/>
        </p:nvSpPr>
        <p:spPr>
          <a:xfrm>
            <a:off x="761556" y="6114598"/>
            <a:ext cx="6189243"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Geschäfts- und Nachhaltigkeitsberichten:</a:t>
            </a:r>
          </a:p>
        </p:txBody>
      </p:sp>
      <p:sp>
        <p:nvSpPr>
          <p:cNvPr id="2" name="Rechteck: abgerundete Ecken 1">
            <a:extLst>
              <a:ext uri="{FF2B5EF4-FFF2-40B4-BE49-F238E27FC236}">
                <a16:creationId xmlns:a16="http://schemas.microsoft.com/office/drawing/2014/main" id="{3260A9BA-6F5E-182B-F279-9FE4EB4EC196}"/>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N-5.6 2/2</a:t>
            </a:r>
          </a:p>
        </p:txBody>
      </p:sp>
      <p:sp>
        <p:nvSpPr>
          <p:cNvPr id="4" name="Textfeld 3">
            <a:extLst>
              <a:ext uri="{FF2B5EF4-FFF2-40B4-BE49-F238E27FC236}">
                <a16:creationId xmlns:a16="http://schemas.microsoft.com/office/drawing/2014/main" id="{184FA0CE-798F-012A-E851-336A496974D3}"/>
              </a:ext>
            </a:extLst>
          </p:cNvPr>
          <p:cNvSpPr txBox="1"/>
          <p:nvPr userDrawn="1"/>
        </p:nvSpPr>
        <p:spPr>
          <a:xfrm>
            <a:off x="824499" y="1633248"/>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Kein Bewerbungsfoto, kein Name, keine Vorurteile </a:t>
            </a:r>
            <a:endParaRPr lang="de-DE" sz="1727" dirty="0">
              <a:latin typeface="Georgia" panose="02040502050405020303" pitchFamily="18" charset="0"/>
            </a:endParaRPr>
          </a:p>
          <a:p>
            <a:r>
              <a:rPr lang="de-DE" sz="1295" b="1" dirty="0">
                <a:latin typeface="Georgia" panose="02040502050405020303" pitchFamily="18" charset="0"/>
                <a:cs typeface="helvetica" panose="020B0604020202020204" pitchFamily="34" charset="0"/>
              </a:rPr>
              <a:t>All About PC definiert neue Standards im Recruiting</a:t>
            </a:r>
          </a:p>
        </p:txBody>
      </p:sp>
      <p:sp>
        <p:nvSpPr>
          <p:cNvPr id="8" name="Textfeld 7">
            <a:extLst>
              <a:ext uri="{FF2B5EF4-FFF2-40B4-BE49-F238E27FC236}">
                <a16:creationId xmlns:a16="http://schemas.microsoft.com/office/drawing/2014/main" id="{16A0F976-B4F1-3F91-B8C4-A9359CD1B971}"/>
              </a:ext>
            </a:extLst>
          </p:cNvPr>
          <p:cNvSpPr txBox="1"/>
          <p:nvPr userDrawn="1"/>
        </p:nvSpPr>
        <p:spPr>
          <a:xfrm>
            <a:off x="824499" y="2259482"/>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Zulieferer von AAP in der Kritik</a:t>
            </a:r>
          </a:p>
          <a:p>
            <a:r>
              <a:rPr lang="de-DE" sz="1295" b="1" dirty="0">
                <a:latin typeface="Georgia" panose="02040502050405020303" pitchFamily="18" charset="0"/>
                <a:cs typeface="helvetica" panose="020B0604020202020204" pitchFamily="34" charset="0"/>
              </a:rPr>
              <a:t>Psychologische Belastung am Arbeitsplatz für Mitarbeitende „kaum auszuhalten“</a:t>
            </a:r>
            <a:endParaRPr lang="de-DE" sz="1295" b="1" dirty="0">
              <a:latin typeface="Georgia" panose="02040502050405020303" pitchFamily="18" charset="0"/>
            </a:endParaRPr>
          </a:p>
        </p:txBody>
      </p:sp>
      <p:sp>
        <p:nvSpPr>
          <p:cNvPr id="9" name="Textfeld 8">
            <a:extLst>
              <a:ext uri="{FF2B5EF4-FFF2-40B4-BE49-F238E27FC236}">
                <a16:creationId xmlns:a16="http://schemas.microsoft.com/office/drawing/2014/main" id="{34B64265-221E-D92C-8EB8-E567A3330457}"/>
              </a:ext>
            </a:extLst>
          </p:cNvPr>
          <p:cNvSpPr txBox="1"/>
          <p:nvPr userDrawn="1"/>
        </p:nvSpPr>
        <p:spPr>
          <a:xfrm>
            <a:off x="824499" y="3085032"/>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Gender Pay Gap so niedrig wie in keinem anderen Unternehmen</a:t>
            </a:r>
          </a:p>
          <a:p>
            <a:r>
              <a:rPr lang="de-DE" sz="1295" b="1" dirty="0">
                <a:latin typeface="Georgia" panose="02040502050405020303" pitchFamily="18" charset="0"/>
                <a:cs typeface="helvetica" panose="020B0604020202020204" pitchFamily="34" charset="0"/>
              </a:rPr>
              <a:t>Simple </a:t>
            </a:r>
            <a:r>
              <a:rPr lang="de-DE" sz="1295" b="1" dirty="0" err="1">
                <a:latin typeface="Georgia" panose="02040502050405020303" pitchFamily="18" charset="0"/>
                <a:cs typeface="helvetica" panose="020B0604020202020204" pitchFamily="34" charset="0"/>
              </a:rPr>
              <a:t>Luxury</a:t>
            </a:r>
            <a:r>
              <a:rPr lang="de-DE" sz="1295" b="1" dirty="0">
                <a:latin typeface="Georgia" panose="02040502050405020303" pitchFamily="18" charset="0"/>
                <a:cs typeface="helvetica" panose="020B0604020202020204" pitchFamily="34" charset="0"/>
              </a:rPr>
              <a:t> </a:t>
            </a:r>
            <a:r>
              <a:rPr lang="de-DE" sz="1295" b="1" dirty="0" err="1">
                <a:latin typeface="Georgia" panose="02040502050405020303" pitchFamily="18" charset="0"/>
                <a:cs typeface="helvetica" panose="020B0604020202020204" pitchFamily="34" charset="0"/>
              </a:rPr>
              <a:t>by</a:t>
            </a:r>
            <a:r>
              <a:rPr lang="de-DE" sz="1295" b="1" dirty="0">
                <a:latin typeface="Georgia" panose="02040502050405020303" pitchFamily="18" charset="0"/>
                <a:cs typeface="helvetica" panose="020B0604020202020204" pitchFamily="34" charset="0"/>
              </a:rPr>
              <a:t> Horst gewinnt Gleichberechtigungspreis 2023</a:t>
            </a:r>
          </a:p>
        </p:txBody>
      </p:sp>
      <p:sp>
        <p:nvSpPr>
          <p:cNvPr id="10" name="Textfeld 9">
            <a:extLst>
              <a:ext uri="{FF2B5EF4-FFF2-40B4-BE49-F238E27FC236}">
                <a16:creationId xmlns:a16="http://schemas.microsoft.com/office/drawing/2014/main" id="{CB9CA418-A87F-3278-9786-EAC79447B15B}"/>
              </a:ext>
            </a:extLst>
          </p:cNvPr>
          <p:cNvSpPr txBox="1"/>
          <p:nvPr userDrawn="1"/>
        </p:nvSpPr>
        <p:spPr>
          <a:xfrm>
            <a:off x="824499" y="3717286"/>
            <a:ext cx="5945777" cy="115336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International Banking droht der nächste Kreditvergabe-Skandal. Die Staatsanwaltschaft wirft dem Unternehmen vor, gegen geltende Geldwäschevorschriften verstoßen zu haben. In vielen Fällen sei unklar, woher die Einlagen der Kunden stammten. Ein Insider berichtet, die Möglichkeiten der Geldwäsche seien intern bekannt gewesen.</a:t>
            </a:r>
            <a:endParaRPr lang="de-DE" sz="1295" b="1" dirty="0">
              <a:latin typeface="Georgia" panose="02040502050405020303" pitchFamily="18" charset="0"/>
              <a:cs typeface="helvetica" panose="020B0604020202020204" pitchFamily="34" charset="0"/>
            </a:endParaRPr>
          </a:p>
        </p:txBody>
      </p:sp>
      <p:sp>
        <p:nvSpPr>
          <p:cNvPr id="15" name="Textfeld 14">
            <a:extLst>
              <a:ext uri="{FF2B5EF4-FFF2-40B4-BE49-F238E27FC236}">
                <a16:creationId xmlns:a16="http://schemas.microsoft.com/office/drawing/2014/main" id="{113C4F31-2ACE-AA27-C7FE-68400F5CDADA}"/>
              </a:ext>
            </a:extLst>
          </p:cNvPr>
          <p:cNvSpPr txBox="1"/>
          <p:nvPr userDrawn="1"/>
        </p:nvSpPr>
        <p:spPr>
          <a:xfrm>
            <a:off x="824499" y="6668381"/>
            <a:ext cx="5945777" cy="954083"/>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sehr eingeschränkte Verfügbarkeit von seltenen Erden für die Produktion unserer PCs ist problematisch. Eine Ausweitung auf den afrikanischen Kontinent (konkret Kongo) prüfen wir derzeit, insbesondere im Hinblick auf die Vereinbarkeit mit den Nachhaltigkeitsversprechen von All About PC.</a:t>
            </a:r>
            <a:endParaRPr lang="de-DE" sz="1295"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p:nvPr userDrawn="1"/>
        </p:nvSpPr>
        <p:spPr>
          <a:xfrm>
            <a:off x="824498" y="7687856"/>
            <a:ext cx="5945777" cy="115336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Für die Herstellung der Schmuckwaren sind wir bei Simple </a:t>
            </a:r>
            <a:r>
              <a:rPr lang="de-DE" sz="1295" dirty="0" err="1">
                <a:latin typeface="Georgia" panose="02040502050405020303" pitchFamily="18" charset="0"/>
                <a:cs typeface="helvetica" panose="020B0604020202020204" pitchFamily="34" charset="0"/>
              </a:rPr>
              <a:t>Luxury</a:t>
            </a:r>
            <a:r>
              <a:rPr lang="de-DE" sz="1295" dirty="0">
                <a:latin typeface="Georgia" panose="02040502050405020303" pitchFamily="18" charset="0"/>
                <a:cs typeface="helvetica" panose="020B0604020202020204" pitchFamily="34" charset="0"/>
              </a:rPr>
              <a:t> </a:t>
            </a:r>
            <a:r>
              <a:rPr lang="de-DE" sz="1295" dirty="0" err="1">
                <a:latin typeface="Georgia" panose="02040502050405020303" pitchFamily="18" charset="0"/>
                <a:cs typeface="helvetica" panose="020B0604020202020204" pitchFamily="34" charset="0"/>
              </a:rPr>
              <a:t>by</a:t>
            </a:r>
            <a:r>
              <a:rPr lang="de-DE" sz="1295" dirty="0">
                <a:latin typeface="Georgia" panose="02040502050405020303" pitchFamily="18" charset="0"/>
                <a:cs typeface="helvetica" panose="020B0604020202020204" pitchFamily="34" charset="0"/>
              </a:rPr>
              <a:t> Horst auf die Belieferung seitens amerikanischer und afrikanischer Goldminenunternehmen angewiesen. Um unserem Nachhaltigkeitsanspruch gerecht zu werden, haben wir mit den Unternehmen engmaschigere Überprüfungen insbesondere der Arbeitsbedingungen vereinbart.</a:t>
            </a:r>
            <a:endParaRPr lang="de-DE" sz="1295" b="1" dirty="0">
              <a:latin typeface="Georgia" panose="02040502050405020303" pitchFamily="18" charset="0"/>
              <a:cs typeface="helvetica" panose="020B0604020202020204" pitchFamily="34" charset="0"/>
            </a:endParaRPr>
          </a:p>
        </p:txBody>
      </p:sp>
      <p:sp>
        <p:nvSpPr>
          <p:cNvPr id="20" name="Textfeld 19">
            <a:extLst>
              <a:ext uri="{FF2B5EF4-FFF2-40B4-BE49-F238E27FC236}">
                <a16:creationId xmlns:a16="http://schemas.microsoft.com/office/drawing/2014/main" id="{0C4C62DC-48B2-68DC-B616-DD6D5A99CE79}"/>
              </a:ext>
            </a:extLst>
          </p:cNvPr>
          <p:cNvSpPr txBox="1"/>
          <p:nvPr userDrawn="1"/>
        </p:nvSpPr>
        <p:spPr>
          <a:xfrm>
            <a:off x="824498" y="8880437"/>
            <a:ext cx="5945777" cy="954083"/>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Finanzierung von Atomkraftwerken in China, Frankreich und Japan nimmt mittlerweile einen Umfang von 15 % aller Kredite von International Banking ein. Das Klumpenrisiko sollte trotz einer gesteigerten Nachfrage nicht erhöht werden.</a:t>
            </a:r>
            <a:endParaRPr lang="de-DE" sz="1295" b="1" dirty="0">
              <a:latin typeface="Georgia" panose="02040502050405020303" pitchFamily="18" charset="0"/>
              <a:cs typeface="helvetica" panose="020B0604020202020204" pitchFamily="34" charset="0"/>
            </a:endParaRPr>
          </a:p>
        </p:txBody>
      </p:sp>
    </p:spTree>
    <p:extLst>
      <p:ext uri="{BB962C8B-B14F-4D97-AF65-F5344CB8AC3E}">
        <p14:creationId xmlns:p14="http://schemas.microsoft.com/office/powerpoint/2010/main" val="19725428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N-5.7 1/2">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6AB20411-28FE-40AC-BDEC-BD385C9991EF}"/>
              </a:ext>
            </a:extLst>
          </p:cNvPr>
          <p:cNvSpPr/>
          <p:nvPr userDrawn="1"/>
        </p:nvSpPr>
        <p:spPr>
          <a:xfrm flipH="1">
            <a:off x="749438" y="1063288"/>
            <a:ext cx="4263868" cy="927035"/>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6" name="Rechteck 5">
            <a:extLst>
              <a:ext uri="{FF2B5EF4-FFF2-40B4-BE49-F238E27FC236}">
                <a16:creationId xmlns:a16="http://schemas.microsoft.com/office/drawing/2014/main" id="{85436E42-026A-A633-C250-11367ADB8880}"/>
              </a:ext>
            </a:extLst>
          </p:cNvPr>
          <p:cNvSpPr/>
          <p:nvPr userDrawn="1"/>
        </p:nvSpPr>
        <p:spPr>
          <a:xfrm>
            <a:off x="4374813" y="1063288"/>
            <a:ext cx="2447291" cy="927035"/>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8" name="Ellipse 7">
            <a:extLst>
              <a:ext uri="{FF2B5EF4-FFF2-40B4-BE49-F238E27FC236}">
                <a16:creationId xmlns:a16="http://schemas.microsoft.com/office/drawing/2014/main" id="{3E64A6F5-01AD-78A7-C045-9BE16921A2E9}"/>
              </a:ext>
            </a:extLst>
          </p:cNvPr>
          <p:cNvSpPr>
            <a:spLocks noChangeAspect="1"/>
          </p:cNvSpPr>
          <p:nvPr userDrawn="1"/>
        </p:nvSpPr>
        <p:spPr>
          <a:xfrm>
            <a:off x="439848" y="1221574"/>
            <a:ext cx="619178" cy="606263"/>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bg1"/>
                </a:solidFill>
                <a:latin typeface="helvetica" panose="020B0604020202020204" pitchFamily="34" charset="0"/>
                <a:cs typeface="helvetica" panose="020B0604020202020204" pitchFamily="34" charset="0"/>
              </a:rPr>
              <a:t>7</a:t>
            </a:r>
          </a:p>
        </p:txBody>
      </p:sp>
      <p:sp>
        <p:nvSpPr>
          <p:cNvPr id="9" name="Rechteck: abgerundete Ecken 8">
            <a:extLst>
              <a:ext uri="{FF2B5EF4-FFF2-40B4-BE49-F238E27FC236}">
                <a16:creationId xmlns:a16="http://schemas.microsoft.com/office/drawing/2014/main" id="{83ECF8A9-94AC-3649-8416-BF27D9F1B9AD}"/>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N-5.7 1/2</a:t>
            </a:r>
          </a:p>
        </p:txBody>
      </p:sp>
      <p:graphicFrame>
        <p:nvGraphicFramePr>
          <p:cNvPr id="48" name="Tabelle 48">
            <a:extLst>
              <a:ext uri="{FF2B5EF4-FFF2-40B4-BE49-F238E27FC236}">
                <a16:creationId xmlns:a16="http://schemas.microsoft.com/office/drawing/2014/main" id="{AF88B37B-8E8F-76A3-0653-CDB92E736832}"/>
              </a:ext>
            </a:extLst>
          </p:cNvPr>
          <p:cNvGraphicFramePr/>
          <p:nvPr userDrawn="1">
            <p:extLst>
              <p:ext uri="{D42A27DB-BD31-4B8C-83A1-F6EECF244321}">
                <p14:modId xmlns:p14="http://schemas.microsoft.com/office/powerpoint/2010/main" val="2183910894"/>
              </p:ext>
            </p:extLst>
          </p:nvPr>
        </p:nvGraphicFramePr>
        <p:xfrm>
          <a:off x="824499" y="4435780"/>
          <a:ext cx="5934159" cy="1058153"/>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1718543147"/>
                    </a:ext>
                  </a:extLst>
                </a:gridCol>
                <a:gridCol w="1055637">
                  <a:extLst>
                    <a:ext uri="{9D8B030D-6E8A-4147-A177-3AD203B41FA5}">
                      <a16:colId xmlns:a16="http://schemas.microsoft.com/office/drawing/2014/main" val="1092730465"/>
                    </a:ext>
                  </a:extLst>
                </a:gridCol>
              </a:tblGrid>
              <a:tr h="233135">
                <a:tc gridSpan="2">
                  <a:txBody>
                    <a:bodyPr/>
                    <a:lstStyle/>
                    <a:p>
                      <a:r>
                        <a:rPr lang="de-DE" sz="13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75006">
                <a:tc>
                  <a:txBody>
                    <a:bodyPr/>
                    <a:lstStyle/>
                    <a:p>
                      <a:r>
                        <a:rPr lang="de-DE" sz="13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0,6 %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75006">
                <a:tc>
                  <a:txBody>
                    <a:bodyPr/>
                    <a:lstStyle/>
                    <a:p>
                      <a:r>
                        <a:rPr lang="de-DE" sz="13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8,0 %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7500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7,0 %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p:nvPr userDrawn="1"/>
        </p:nvSpPr>
        <p:spPr>
          <a:xfrm>
            <a:off x="824499" y="2465620"/>
            <a:ext cx="5945777" cy="1487330"/>
          </a:xfrm>
          <a:prstGeom prst="rect">
            <a:avLst/>
          </a:prstGeom>
          <a:noFill/>
        </p:spPr>
        <p:txBody>
          <a:bodyPr wrap="square" lIns="0" rIns="0" rtlCol="0">
            <a:spAutoFit/>
          </a:bodyPr>
          <a:lstStyle/>
          <a:p>
            <a:r>
              <a:rPr lang="de-DE" sz="1511" b="1" i="1" dirty="0">
                <a:solidFill>
                  <a:srgbClr val="95C46C"/>
                </a:solidFill>
                <a:latin typeface="helvetica" panose="020B0604020202020204" pitchFamily="34" charset="0"/>
                <a:cs typeface="helvetica" panose="020B0604020202020204" pitchFamily="34" charset="0"/>
              </a:rPr>
              <a:t>„Es gibt nur diese eine Welt. Wir erhalten sie und denken Nachhaltigkeit ganzheitlich.“</a:t>
            </a:r>
          </a:p>
          <a:p>
            <a:endParaRPr lang="de-DE" sz="1511" dirty="0">
              <a:latin typeface="helvetica" panose="020B0604020202020204" pitchFamily="34" charset="0"/>
              <a:cs typeface="helvetica" panose="020B0604020202020204" pitchFamily="34" charset="0"/>
            </a:endParaRPr>
          </a:p>
          <a:p>
            <a:r>
              <a:rPr lang="de-DE" sz="1511" dirty="0">
                <a:latin typeface="helvetica" panose="020B0604020202020204" pitchFamily="34" charset="0"/>
                <a:cs typeface="helvetica" panose="020B0604020202020204" pitchFamily="34" charset="0"/>
              </a:rPr>
              <a:t>Sie können in Unternehmen investieren, die eine nachhaltige Entwicklung anstreben und dabei frei von Kinderarbeit und Tierversuchen sind. Anlegen mit einem guten Gefühl! </a:t>
            </a:r>
          </a:p>
        </p:txBody>
      </p:sp>
      <p:graphicFrame>
        <p:nvGraphicFramePr>
          <p:cNvPr id="61" name="Tabelle 60">
            <a:extLst>
              <a:ext uri="{FF2B5EF4-FFF2-40B4-BE49-F238E27FC236}">
                <a16:creationId xmlns:a16="http://schemas.microsoft.com/office/drawing/2014/main" id="{65A2DC56-5F2C-6C57-E781-FFFF09C9C49D}"/>
              </a:ext>
            </a:extLst>
          </p:cNvPr>
          <p:cNvGraphicFramePr/>
          <p:nvPr userDrawn="1">
            <p:extLst>
              <p:ext uri="{D42A27DB-BD31-4B8C-83A1-F6EECF244321}">
                <p14:modId xmlns:p14="http://schemas.microsoft.com/office/powerpoint/2010/main" val="480513822"/>
              </p:ext>
            </p:extLst>
          </p:nvPr>
        </p:nvGraphicFramePr>
        <p:xfrm>
          <a:off x="812633" y="8451436"/>
          <a:ext cx="5934159" cy="1631940"/>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405803472"/>
                    </a:ext>
                  </a:extLst>
                </a:gridCol>
                <a:gridCol w="1055637">
                  <a:extLst>
                    <a:ext uri="{9D8B030D-6E8A-4147-A177-3AD203B41FA5}">
                      <a16:colId xmlns:a16="http://schemas.microsoft.com/office/drawing/2014/main" val="668073724"/>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7199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ca. 100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71990">
                <a:tc gridSpan="2">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1. </a:t>
                      </a:r>
                      <a:r>
                        <a:rPr lang="en-US" sz="1300" kern="1200" dirty="0" err="1">
                          <a:solidFill>
                            <a:schemeClr val="dk1"/>
                          </a:solidFill>
                          <a:effectLst/>
                          <a:latin typeface="helvetica" panose="020B0604020202020204" pitchFamily="34" charset="0"/>
                          <a:ea typeface="+mn-ea"/>
                          <a:cs typeface="helvetica" panose="020B0604020202020204" pitchFamily="34" charset="0"/>
                        </a:rPr>
                        <a:t>Systemgastronomie</a:t>
                      </a:r>
                      <a:r>
                        <a:rPr lang="en-US" sz="1300" kern="1200" dirty="0">
                          <a:solidFill>
                            <a:schemeClr val="dk1"/>
                          </a:solidFill>
                          <a:effectLst/>
                          <a:latin typeface="helvetica" panose="020B0604020202020204" pitchFamily="34" charset="0"/>
                          <a:ea typeface="+mn-ea"/>
                          <a:cs typeface="helvetica" panose="020B0604020202020204" pitchFamily="34" charset="0"/>
                        </a:rPr>
                        <a:t> </a:t>
                      </a:r>
                      <a:r>
                        <a:rPr lang="de-DE" sz="1300" kern="1200" dirty="0">
                          <a:solidFill>
                            <a:schemeClr val="dk1"/>
                          </a:solidFill>
                          <a:effectLst/>
                          <a:latin typeface="helvetica" panose="020B0604020202020204" pitchFamily="34" charset="0"/>
                          <a:ea typeface="+mn-ea"/>
                          <a:cs typeface="helvetica" panose="020B0604020202020204" pitchFamily="34" charset="0"/>
                        </a:rPr>
                        <a:t>„Made in Germany“</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5,0 %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2. </a:t>
                      </a:r>
                      <a:r>
                        <a:rPr lang="de-DE" sz="1300" kern="1200" dirty="0">
                          <a:solidFill>
                            <a:schemeClr val="dk1"/>
                          </a:solidFill>
                          <a:effectLst/>
                          <a:latin typeface="helvetica" panose="020B0604020202020204" pitchFamily="34" charset="0"/>
                          <a:ea typeface="+mn-ea"/>
                          <a:cs typeface="helvetica" panose="020B0604020202020204" pitchFamily="34" charset="0"/>
                        </a:rPr>
                        <a:t>Fast and </a:t>
                      </a:r>
                      <a:r>
                        <a:rPr lang="de-DE" sz="1300" kern="1200" dirty="0" err="1">
                          <a:solidFill>
                            <a:schemeClr val="dk1"/>
                          </a:solidFill>
                          <a:effectLst/>
                          <a:latin typeface="helvetica" panose="020B0604020202020204" pitchFamily="34" charset="0"/>
                          <a:ea typeface="+mn-ea"/>
                          <a:cs typeface="helvetica" panose="020B0604020202020204" pitchFamily="34" charset="0"/>
                        </a:rPr>
                        <a:t>Delicious</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4,0 %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3. </a:t>
                      </a:r>
                      <a:r>
                        <a:rPr lang="en-US" sz="1300" kern="1200" dirty="0" err="1">
                          <a:solidFill>
                            <a:schemeClr val="dk1"/>
                          </a:solidFill>
                          <a:effectLst/>
                          <a:latin typeface="helvetica" panose="020B0604020202020204" pitchFamily="34" charset="0"/>
                          <a:ea typeface="+mn-ea"/>
                          <a:cs typeface="helvetica" panose="020B0604020202020204" pitchFamily="34" charset="0"/>
                        </a:rPr>
                        <a:t>Emschermetall</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4,0 %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10" name="Textfeld 9">
            <a:extLst>
              <a:ext uri="{FF2B5EF4-FFF2-40B4-BE49-F238E27FC236}">
                <a16:creationId xmlns:a16="http://schemas.microsoft.com/office/drawing/2014/main" id="{1CE09560-8BDA-2544-C9E2-9080D231D6E5}"/>
              </a:ext>
            </a:extLst>
          </p:cNvPr>
          <p:cNvSpPr txBox="1"/>
          <p:nvPr userDrawn="1"/>
        </p:nvSpPr>
        <p:spPr>
          <a:xfrm>
            <a:off x="4438939" y="1221574"/>
            <a:ext cx="2243188" cy="258404"/>
          </a:xfrm>
          <a:prstGeom prst="rect">
            <a:avLst/>
          </a:prstGeom>
          <a:noFill/>
        </p:spPr>
        <p:txBody>
          <a:bodyPr wrap="square" lIns="38856" rIns="38856" rtlCol="0">
            <a:spAutoFit/>
          </a:bodyPr>
          <a:lstStyle/>
          <a:p>
            <a:pPr algn="ctr"/>
            <a:r>
              <a:rPr lang="de-DE" sz="1079" dirty="0">
                <a:latin typeface="helvetica" panose="020B0604020202020204" pitchFamily="34" charset="0"/>
                <a:cs typeface="helvetica" panose="020B0604020202020204" pitchFamily="34" charset="0"/>
              </a:rPr>
              <a:t>Wie nachhaltig findet ihr den ETF?</a:t>
            </a:r>
          </a:p>
        </p:txBody>
      </p:sp>
      <p:sp>
        <p:nvSpPr>
          <p:cNvPr id="11" name="Textfeld 10">
            <a:extLst>
              <a:ext uri="{FF2B5EF4-FFF2-40B4-BE49-F238E27FC236}">
                <a16:creationId xmlns:a16="http://schemas.microsoft.com/office/drawing/2014/main" id="{42EBA33E-39FA-1B25-BBC4-D78C622213DF}"/>
              </a:ext>
            </a:extLst>
          </p:cNvPr>
          <p:cNvSpPr txBox="1"/>
          <p:nvPr userDrawn="1"/>
        </p:nvSpPr>
        <p:spPr>
          <a:xfrm>
            <a:off x="1221113" y="1144784"/>
            <a:ext cx="3133083" cy="756874"/>
          </a:xfrm>
          <a:prstGeom prst="rect">
            <a:avLst/>
          </a:prstGeom>
          <a:noFill/>
        </p:spPr>
        <p:txBody>
          <a:bodyPr wrap="square" lIns="0" rIns="0" rtlCol="0">
            <a:spAutoFit/>
          </a:bodyPr>
          <a:lstStyle/>
          <a:p>
            <a:r>
              <a:rPr lang="de-DE" sz="2159" dirty="0">
                <a:latin typeface="helvetica" panose="020B0604020202020204" pitchFamily="34" charset="0"/>
                <a:cs typeface="helvetica" panose="020B0604020202020204" pitchFamily="34" charset="0"/>
              </a:rPr>
              <a:t>ETF</a:t>
            </a:r>
            <a:br>
              <a:rPr lang="de-DE" sz="2159" dirty="0">
                <a:latin typeface="helvetica" panose="020B0604020202020204" pitchFamily="34" charset="0"/>
                <a:cs typeface="helvetica" panose="020B0604020202020204" pitchFamily="34" charset="0"/>
              </a:rPr>
            </a:br>
            <a:r>
              <a:rPr lang="de-DE" sz="2159" b="1" dirty="0">
                <a:latin typeface="helvetica" panose="020B0604020202020204" pitchFamily="34" charset="0"/>
                <a:cs typeface="helvetica" panose="020B0604020202020204" pitchFamily="34" charset="0"/>
              </a:rPr>
              <a:t>Lebenswerte Welt</a:t>
            </a:r>
          </a:p>
        </p:txBody>
      </p:sp>
      <p:graphicFrame>
        <p:nvGraphicFramePr>
          <p:cNvPr id="12" name="Tabelle 11">
            <a:extLst>
              <a:ext uri="{FF2B5EF4-FFF2-40B4-BE49-F238E27FC236}">
                <a16:creationId xmlns:a16="http://schemas.microsoft.com/office/drawing/2014/main" id="{E3FACFBE-F8E6-878C-8A98-312D99418513}"/>
              </a:ext>
            </a:extLst>
          </p:cNvPr>
          <p:cNvGraphicFramePr/>
          <p:nvPr userDrawn="1">
            <p:extLst>
              <p:ext uri="{D42A27DB-BD31-4B8C-83A1-F6EECF244321}">
                <p14:modId xmlns:p14="http://schemas.microsoft.com/office/powerpoint/2010/main" val="612725304"/>
              </p:ext>
            </p:extLst>
          </p:nvPr>
        </p:nvGraphicFramePr>
        <p:xfrm>
          <a:off x="812632" y="6156313"/>
          <a:ext cx="5934159" cy="1655776"/>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237225770"/>
                    </a:ext>
                  </a:extLst>
                </a:gridCol>
                <a:gridCol w="1055637">
                  <a:extLst>
                    <a:ext uri="{9D8B030D-6E8A-4147-A177-3AD203B41FA5}">
                      <a16:colId xmlns:a16="http://schemas.microsoft.com/office/drawing/2014/main" val="193988919"/>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1051229382"/>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Umwelt und Tiere (u. a. Gentechnik, Tierversuche)</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228059"/>
                  </a:ext>
                </a:extLst>
              </a:tr>
              <a:tr h="290160">
                <a:tc>
                  <a:txBody>
                    <a:bodyPr/>
                    <a:lstStyle/>
                    <a:p>
                      <a:pPr marL="0" marR="0" lvl="0" indent="0" algn="l" defTabSz="685800" rtl="0" eaLnBrk="1" fontAlgn="auto" latinLnBrk="0" hangingPunct="1">
                        <a:lnSpc>
                          <a:spcPct val="107000"/>
                        </a:lnSpc>
                        <a:spcBef>
                          <a:spcPts val="0"/>
                        </a:spcBef>
                        <a:spcAft>
                          <a:spcPts val="800"/>
                        </a:spcAft>
                        <a:buClrTx/>
                        <a:buSzTx/>
                        <a:buFontTx/>
                        <a:buNone/>
                        <a:tabLst/>
                        <a:defRPr/>
                      </a:pPr>
                      <a:r>
                        <a:rPr lang="de-DE" sz="1300" dirty="0">
                          <a:effectLst/>
                          <a:latin typeface="helvetica" panose="020B0604020202020204" pitchFamily="34" charset="0"/>
                          <a:ea typeface="Calibri" panose="020F0502020204030204" pitchFamily="34" charset="0"/>
                          <a:cs typeface="helvetica" panose="020B0604020202020204" pitchFamily="34" charset="0"/>
                        </a:rPr>
                        <a:t>Arbeits- und Menschenrechte (u. a. Kinderarbeit)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93572961"/>
                  </a:ext>
                </a:extLst>
              </a:tr>
              <a:tr h="780434">
                <a:tc gridSpan="2">
                  <a:txBody>
                    <a:bodyPr/>
                    <a:lstStyle/>
                    <a:p>
                      <a:pPr>
                        <a:lnSpc>
                          <a:spcPct val="107000"/>
                        </a:lnSpc>
                        <a:spcAft>
                          <a:spcPts val="800"/>
                        </a:spcAft>
                      </a:pP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631114"/>
                  </a:ext>
                </a:extLst>
              </a:tr>
            </a:tbl>
          </a:graphicData>
        </a:graphic>
      </p:graphicFrame>
      <p:sp>
        <p:nvSpPr>
          <p:cNvPr id="13" name="Textfeld 12">
            <a:extLst>
              <a:ext uri="{FF2B5EF4-FFF2-40B4-BE49-F238E27FC236}">
                <a16:creationId xmlns:a16="http://schemas.microsoft.com/office/drawing/2014/main" id="{D460CAB0-2624-B894-D731-E295F3901C2D}"/>
              </a:ext>
            </a:extLst>
          </p:cNvPr>
          <p:cNvSpPr txBox="1"/>
          <p:nvPr userDrawn="1"/>
        </p:nvSpPr>
        <p:spPr>
          <a:xfrm>
            <a:off x="2553877" y="4507617"/>
            <a:ext cx="4198785" cy="132793"/>
          </a:xfrm>
          <a:prstGeom prst="rect">
            <a:avLst/>
          </a:prstGeom>
          <a:noFill/>
        </p:spPr>
        <p:txBody>
          <a:bodyPr wrap="square" tIns="0" bIns="0">
            <a:spAutoFit/>
          </a:bodyPr>
          <a:lstStyle/>
          <a:p>
            <a:r>
              <a:rPr lang="de-DE" sz="863" i="1" dirty="0">
                <a:solidFill>
                  <a:schemeClr val="bg2">
                    <a:lumMod val="50000"/>
                  </a:schemeClr>
                </a:solidFill>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63" dirty="0"/>
          </a:p>
        </p:txBody>
      </p:sp>
    </p:spTree>
    <p:extLst>
      <p:ext uri="{BB962C8B-B14F-4D97-AF65-F5344CB8AC3E}">
        <p14:creationId xmlns:p14="http://schemas.microsoft.com/office/powerpoint/2010/main" val="33470564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N-5.7 2/2">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C7B4114B-3234-F087-9596-C0125AB702B2}"/>
              </a:ext>
            </a:extLst>
          </p:cNvPr>
          <p:cNvSpPr txBox="1"/>
          <p:nvPr userDrawn="1"/>
        </p:nvSpPr>
        <p:spPr>
          <a:xfrm>
            <a:off x="761557" y="1117369"/>
            <a:ext cx="4096516"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A48C417A-EEAC-CDF7-184F-A0D5CCBE4F5E}"/>
              </a:ext>
            </a:extLst>
          </p:cNvPr>
          <p:cNvSpPr txBox="1"/>
          <p:nvPr userDrawn="1"/>
        </p:nvSpPr>
        <p:spPr>
          <a:xfrm>
            <a:off x="761556" y="6114598"/>
            <a:ext cx="6189243"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Geschäfts- und Nachhaltigkeitsberichten:</a:t>
            </a:r>
          </a:p>
        </p:txBody>
      </p:sp>
      <p:sp>
        <p:nvSpPr>
          <p:cNvPr id="2" name="Rechteck: abgerundete Ecken 1">
            <a:extLst>
              <a:ext uri="{FF2B5EF4-FFF2-40B4-BE49-F238E27FC236}">
                <a16:creationId xmlns:a16="http://schemas.microsoft.com/office/drawing/2014/main" id="{C7CC95FD-A458-8226-BB30-E53D8C70125B}"/>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N-5.7 2/2</a:t>
            </a:r>
          </a:p>
        </p:txBody>
      </p:sp>
      <p:sp>
        <p:nvSpPr>
          <p:cNvPr id="4" name="Textfeld 3">
            <a:extLst>
              <a:ext uri="{FF2B5EF4-FFF2-40B4-BE49-F238E27FC236}">
                <a16:creationId xmlns:a16="http://schemas.microsoft.com/office/drawing/2014/main" id="{184FA0CE-798F-012A-E851-336A496974D3}"/>
              </a:ext>
            </a:extLst>
          </p:cNvPr>
          <p:cNvSpPr txBox="1"/>
          <p:nvPr userDrawn="1"/>
        </p:nvSpPr>
        <p:spPr>
          <a:xfrm>
            <a:off x="824499" y="1633248"/>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Auch das Unternehmen Systemgastronomie „Made in Germany“ kämpft mit hoher Fluktuation und hohem Krankenstand, nicht erst seit Corona.</a:t>
            </a:r>
            <a:endParaRPr lang="de-DE" sz="1727" dirty="0">
              <a:latin typeface="Georgia" panose="02040502050405020303" pitchFamily="18" charset="0"/>
            </a:endParaRPr>
          </a:p>
        </p:txBody>
      </p:sp>
      <p:sp>
        <p:nvSpPr>
          <p:cNvPr id="8" name="Textfeld 7">
            <a:extLst>
              <a:ext uri="{FF2B5EF4-FFF2-40B4-BE49-F238E27FC236}">
                <a16:creationId xmlns:a16="http://schemas.microsoft.com/office/drawing/2014/main" id="{16A0F976-B4F1-3F91-B8C4-A9359CD1B971}"/>
              </a:ext>
            </a:extLst>
          </p:cNvPr>
          <p:cNvSpPr txBox="1"/>
          <p:nvPr userDrawn="1"/>
        </p:nvSpPr>
        <p:spPr>
          <a:xfrm>
            <a:off x="824499" y="2259482"/>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rPr>
              <a:t>Systemgastronomie „Made in Germany“ steigert den Anteil der Lastwagen, die mit raffiniertem Biodiesel fahren, auf 40 %. Der Biodiesel wird unter anderem aus altem Frittieröl gewonnen.</a:t>
            </a:r>
          </a:p>
        </p:txBody>
      </p:sp>
      <p:sp>
        <p:nvSpPr>
          <p:cNvPr id="9" name="Textfeld 8">
            <a:extLst>
              <a:ext uri="{FF2B5EF4-FFF2-40B4-BE49-F238E27FC236}">
                <a16:creationId xmlns:a16="http://schemas.microsoft.com/office/drawing/2014/main" id="{34B64265-221E-D92C-8EB8-E567A3330457}"/>
              </a:ext>
            </a:extLst>
          </p:cNvPr>
          <p:cNvSpPr txBox="1"/>
          <p:nvPr userDrawn="1"/>
        </p:nvSpPr>
        <p:spPr>
          <a:xfrm>
            <a:off x="824499" y="3085033"/>
            <a:ext cx="5945777" cy="954083"/>
          </a:xfrm>
          <a:prstGeom prst="rect">
            <a:avLst/>
          </a:prstGeom>
          <a:solidFill>
            <a:schemeClr val="bg2"/>
          </a:solidFill>
        </p:spPr>
        <p:txBody>
          <a:bodyPr wrap="square" lIns="77712" tIns="77712" rIns="77712" bIns="77712" rtlCol="0">
            <a:spAutoFit/>
          </a:bodyPr>
          <a:lstStyle/>
          <a:p>
            <a:r>
              <a:rPr lang="de-DE" sz="1295" dirty="0" err="1">
                <a:latin typeface="Georgia" panose="02040502050405020303" pitchFamily="18" charset="0"/>
                <a:cs typeface="helvetica" panose="020B0604020202020204" pitchFamily="34" charset="0"/>
              </a:rPr>
              <a:t>F.a.D</a:t>
            </a:r>
            <a:r>
              <a:rPr lang="de-DE" sz="1295" dirty="0">
                <a:latin typeface="Georgia" panose="02040502050405020303" pitchFamily="18" charset="0"/>
                <a:cs typeface="helvetica" panose="020B0604020202020204" pitchFamily="34" charset="0"/>
              </a:rPr>
              <a:t>. ist bekannt für seine problematischen Arbeitsbedingungen: Fast ein Drittel aller </a:t>
            </a:r>
            <a:r>
              <a:rPr lang="de-DE" sz="1295" dirty="0" err="1">
                <a:latin typeface="Georgia" panose="02040502050405020303" pitchFamily="18" charset="0"/>
                <a:cs typeface="helvetica" panose="020B0604020202020204" pitchFamily="34" charset="0"/>
              </a:rPr>
              <a:t>Mitarbeiter:innen</a:t>
            </a:r>
            <a:r>
              <a:rPr lang="de-DE" sz="1295" dirty="0">
                <a:latin typeface="Georgia" panose="02040502050405020303" pitchFamily="18" charset="0"/>
                <a:cs typeface="helvetica" panose="020B0604020202020204" pitchFamily="34" charset="0"/>
              </a:rPr>
              <a:t> ist nur befristet angestellt. Die Bildung eines Betriebsrates wurde nach Berichten von </a:t>
            </a:r>
            <a:r>
              <a:rPr lang="de-DE" sz="1295" dirty="0" err="1">
                <a:latin typeface="Georgia" panose="02040502050405020303" pitchFamily="18" charset="0"/>
                <a:cs typeface="helvetica" panose="020B0604020202020204" pitchFamily="34" charset="0"/>
              </a:rPr>
              <a:t>Mitarbeiter:innen</a:t>
            </a:r>
            <a:r>
              <a:rPr lang="de-DE" sz="1295" dirty="0">
                <a:latin typeface="Georgia" panose="02040502050405020303" pitchFamily="18" charset="0"/>
                <a:cs typeface="helvetica" panose="020B0604020202020204" pitchFamily="34" charset="0"/>
              </a:rPr>
              <a:t> mehrfach behindert. Fahrräder und Handys müssen die Lieferanten teils selbst stellen.</a:t>
            </a:r>
            <a:endParaRPr lang="de-DE" sz="1295" b="1" dirty="0">
              <a:latin typeface="Georgia" panose="02040502050405020303" pitchFamily="18" charset="0"/>
              <a:cs typeface="helvetica" panose="020B0604020202020204" pitchFamily="34" charset="0"/>
            </a:endParaRPr>
          </a:p>
        </p:txBody>
      </p:sp>
      <p:sp>
        <p:nvSpPr>
          <p:cNvPr id="10" name="Textfeld 9">
            <a:extLst>
              <a:ext uri="{FF2B5EF4-FFF2-40B4-BE49-F238E27FC236}">
                <a16:creationId xmlns:a16="http://schemas.microsoft.com/office/drawing/2014/main" id="{CB9CA418-A87F-3278-9786-EAC79447B15B}"/>
              </a:ext>
            </a:extLst>
          </p:cNvPr>
          <p:cNvSpPr txBox="1"/>
          <p:nvPr userDrawn="1"/>
        </p:nvSpPr>
        <p:spPr>
          <a:xfrm>
            <a:off x="824498" y="4112869"/>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Vorstand von </a:t>
            </a:r>
            <a:r>
              <a:rPr lang="de-DE" sz="1295" dirty="0" err="1">
                <a:latin typeface="Georgia" panose="02040502050405020303" pitchFamily="18" charset="0"/>
                <a:cs typeface="helvetica" panose="020B0604020202020204" pitchFamily="34" charset="0"/>
              </a:rPr>
              <a:t>Emschmetall</a:t>
            </a:r>
            <a:r>
              <a:rPr lang="de-DE" sz="1295" dirty="0">
                <a:latin typeface="Georgia" panose="02040502050405020303" pitchFamily="18" charset="0"/>
                <a:cs typeface="helvetica" panose="020B0604020202020204" pitchFamily="34" charset="0"/>
              </a:rPr>
              <a:t> im Interview</a:t>
            </a:r>
          </a:p>
          <a:p>
            <a:r>
              <a:rPr lang="de-DE" sz="1295" b="1" dirty="0">
                <a:latin typeface="Georgia" panose="02040502050405020303" pitchFamily="18" charset="0"/>
                <a:cs typeface="helvetica" panose="020B0604020202020204" pitchFamily="34" charset="0"/>
              </a:rPr>
              <a:t>„Rüstungsunternehmen tragen zur nachhaltigen Sicherung Europas bei“</a:t>
            </a:r>
          </a:p>
        </p:txBody>
      </p:sp>
      <p:sp>
        <p:nvSpPr>
          <p:cNvPr id="11" name="Textfeld 10">
            <a:extLst>
              <a:ext uri="{FF2B5EF4-FFF2-40B4-BE49-F238E27FC236}">
                <a16:creationId xmlns:a16="http://schemas.microsoft.com/office/drawing/2014/main" id="{EFC08114-B75B-BB2F-B96F-84B8C35A1943}"/>
              </a:ext>
            </a:extLst>
          </p:cNvPr>
          <p:cNvSpPr txBox="1"/>
          <p:nvPr userDrawn="1"/>
        </p:nvSpPr>
        <p:spPr>
          <a:xfrm>
            <a:off x="824498" y="4954639"/>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Unterdrückung von Demonstranten im Nahen Osten mit deutschen Waffen</a:t>
            </a:r>
          </a:p>
          <a:p>
            <a:r>
              <a:rPr lang="de-DE" sz="1295" b="1" dirty="0">
                <a:latin typeface="Georgia" panose="02040502050405020303" pitchFamily="18" charset="0"/>
                <a:cs typeface="helvetica" panose="020B0604020202020204" pitchFamily="34" charset="0"/>
              </a:rPr>
              <a:t>Bundesregierung in Erklärungsnot</a:t>
            </a:r>
          </a:p>
        </p:txBody>
      </p:sp>
      <p:sp>
        <p:nvSpPr>
          <p:cNvPr id="12" name="Textfeld 11">
            <a:extLst>
              <a:ext uri="{FF2B5EF4-FFF2-40B4-BE49-F238E27FC236}">
                <a16:creationId xmlns:a16="http://schemas.microsoft.com/office/drawing/2014/main" id="{FA56FBD3-51A5-9D53-CCF6-9AAC853901C4}"/>
              </a:ext>
            </a:extLst>
          </p:cNvPr>
          <p:cNvSpPr txBox="1"/>
          <p:nvPr userDrawn="1"/>
        </p:nvSpPr>
        <p:spPr>
          <a:xfrm>
            <a:off x="824498" y="5575908"/>
            <a:ext cx="5945777" cy="555512"/>
          </a:xfrm>
          <a:prstGeom prst="rect">
            <a:avLst/>
          </a:prstGeom>
          <a:solidFill>
            <a:schemeClr val="bg2"/>
          </a:solidFill>
        </p:spPr>
        <p:txBody>
          <a:bodyPr wrap="square" lIns="77712" tIns="77712" rIns="77712" bIns="77712" rtlCol="0">
            <a:spAutoFit/>
          </a:bodyPr>
          <a:lstStyle/>
          <a:p>
            <a:r>
              <a:rPr lang="de-DE" sz="1295" dirty="0" err="1">
                <a:latin typeface="Georgia" panose="02040502050405020303" pitchFamily="18" charset="0"/>
                <a:cs typeface="helvetica" panose="020B0604020202020204" pitchFamily="34" charset="0"/>
              </a:rPr>
              <a:t>Emschmetall</a:t>
            </a:r>
            <a:r>
              <a:rPr lang="de-DE" sz="1295" dirty="0">
                <a:latin typeface="Georgia" panose="02040502050405020303" pitchFamily="18" charset="0"/>
                <a:cs typeface="helvetica" panose="020B0604020202020204" pitchFamily="34" charset="0"/>
              </a:rPr>
              <a:t> hat die schlechteste CO2-Bilanz unter den Rüstungsunternehmen.</a:t>
            </a:r>
            <a:endParaRPr lang="de-DE" sz="1295" b="1" dirty="0">
              <a:latin typeface="Georgia" panose="02040502050405020303" pitchFamily="18" charset="0"/>
              <a:cs typeface="helvetica" panose="020B0604020202020204" pitchFamily="34" charset="0"/>
            </a:endParaRPr>
          </a:p>
        </p:txBody>
      </p:sp>
      <p:sp>
        <p:nvSpPr>
          <p:cNvPr id="15" name="Textfeld 14">
            <a:extLst>
              <a:ext uri="{FF2B5EF4-FFF2-40B4-BE49-F238E27FC236}">
                <a16:creationId xmlns:a16="http://schemas.microsoft.com/office/drawing/2014/main" id="{113C4F31-2ACE-AA27-C7FE-68400F5CDADA}"/>
              </a:ext>
            </a:extLst>
          </p:cNvPr>
          <p:cNvSpPr txBox="1"/>
          <p:nvPr userDrawn="1"/>
        </p:nvSpPr>
        <p:spPr>
          <a:xfrm>
            <a:off x="824499" y="6668380"/>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Reduktion der CO2-Emissionen im Verhältnis zur Umsatzentwicklung ist bei Systemgastronomie „Made in Germany“ in den vergangenen drei Jahren auf 30 Prozent gestiegen.</a:t>
            </a:r>
          </a:p>
        </p:txBody>
      </p:sp>
      <p:sp>
        <p:nvSpPr>
          <p:cNvPr id="18" name="Textfeld 17">
            <a:extLst>
              <a:ext uri="{FF2B5EF4-FFF2-40B4-BE49-F238E27FC236}">
                <a16:creationId xmlns:a16="http://schemas.microsoft.com/office/drawing/2014/main" id="{3F242696-E886-62FE-546B-4832932AB602}"/>
              </a:ext>
            </a:extLst>
          </p:cNvPr>
          <p:cNvSpPr txBox="1"/>
          <p:nvPr userDrawn="1"/>
        </p:nvSpPr>
        <p:spPr>
          <a:xfrm>
            <a:off x="824498" y="7502996"/>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Fast and </a:t>
            </a:r>
            <a:r>
              <a:rPr lang="de-DE" sz="1295" dirty="0" err="1">
                <a:latin typeface="Georgia" panose="02040502050405020303" pitchFamily="18" charset="0"/>
                <a:cs typeface="helvetica" panose="020B0604020202020204" pitchFamily="34" charset="0"/>
              </a:rPr>
              <a:t>Delicious</a:t>
            </a:r>
            <a:r>
              <a:rPr lang="de-DE" sz="1295" dirty="0">
                <a:latin typeface="Georgia" panose="02040502050405020303" pitchFamily="18" charset="0"/>
                <a:cs typeface="helvetica" panose="020B0604020202020204" pitchFamily="34" charset="0"/>
              </a:rPr>
              <a:t> konnte den Anteil der recyclebaren Verpackungen im zurückliegenden Geschäftsjahr auf 50 % erhöhen.</a:t>
            </a:r>
            <a:endParaRPr lang="de-DE" sz="1295" b="1" dirty="0">
              <a:latin typeface="Georgia" panose="02040502050405020303" pitchFamily="18" charset="0"/>
              <a:cs typeface="helvetica" panose="020B0604020202020204" pitchFamily="34" charset="0"/>
            </a:endParaRPr>
          </a:p>
        </p:txBody>
      </p:sp>
      <p:sp>
        <p:nvSpPr>
          <p:cNvPr id="20" name="Textfeld 19">
            <a:extLst>
              <a:ext uri="{FF2B5EF4-FFF2-40B4-BE49-F238E27FC236}">
                <a16:creationId xmlns:a16="http://schemas.microsoft.com/office/drawing/2014/main" id="{0C4C62DC-48B2-68DC-B616-DD6D5A99CE79}"/>
              </a:ext>
            </a:extLst>
          </p:cNvPr>
          <p:cNvSpPr txBox="1"/>
          <p:nvPr userDrawn="1"/>
        </p:nvSpPr>
        <p:spPr>
          <a:xfrm>
            <a:off x="824498" y="8138297"/>
            <a:ext cx="5945777" cy="954083"/>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gestiegene Rüstungsnachfrage durch den Ukrainekrieg führt zu einer Korrektur beim prognostizierten Umsatzwachstum: Wir von </a:t>
            </a:r>
            <a:r>
              <a:rPr lang="de-DE" sz="1295" dirty="0" err="1">
                <a:latin typeface="Georgia" panose="02040502050405020303" pitchFamily="18" charset="0"/>
                <a:cs typeface="helvetica" panose="020B0604020202020204" pitchFamily="34" charset="0"/>
              </a:rPr>
              <a:t>Emschmetall</a:t>
            </a:r>
            <a:r>
              <a:rPr lang="de-DE" sz="1295" dirty="0">
                <a:latin typeface="Georgia" panose="02040502050405020303" pitchFamily="18" charset="0"/>
                <a:cs typeface="helvetica" panose="020B0604020202020204" pitchFamily="34" charset="0"/>
              </a:rPr>
              <a:t> erwarten nun en Plus von 19 % im laufenden Geschäftsjahr gegenüber dem Vorjahr.</a:t>
            </a:r>
            <a:endParaRPr lang="de-DE" sz="1295" b="1" dirty="0">
              <a:latin typeface="Georgia" panose="02040502050405020303" pitchFamily="18" charset="0"/>
              <a:cs typeface="helvetica" panose="020B0604020202020204" pitchFamily="34" charset="0"/>
            </a:endParaRPr>
          </a:p>
        </p:txBody>
      </p:sp>
    </p:spTree>
    <p:extLst>
      <p:ext uri="{BB962C8B-B14F-4D97-AF65-F5344CB8AC3E}">
        <p14:creationId xmlns:p14="http://schemas.microsoft.com/office/powerpoint/2010/main" val="6738398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N-5.8 1/2">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A0EF82B5-B0EE-09D6-BBE8-AC12E910812D}"/>
              </a:ext>
            </a:extLst>
          </p:cNvPr>
          <p:cNvSpPr/>
          <p:nvPr userDrawn="1"/>
        </p:nvSpPr>
        <p:spPr>
          <a:xfrm flipH="1">
            <a:off x="749438" y="1063288"/>
            <a:ext cx="4263868" cy="927035"/>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6" name="Rechteck 5">
            <a:extLst>
              <a:ext uri="{FF2B5EF4-FFF2-40B4-BE49-F238E27FC236}">
                <a16:creationId xmlns:a16="http://schemas.microsoft.com/office/drawing/2014/main" id="{9D27AE35-96F3-4F24-BD0D-882243ABFE1C}"/>
              </a:ext>
            </a:extLst>
          </p:cNvPr>
          <p:cNvSpPr/>
          <p:nvPr userDrawn="1"/>
        </p:nvSpPr>
        <p:spPr>
          <a:xfrm>
            <a:off x="4374813" y="1063288"/>
            <a:ext cx="2447291" cy="927035"/>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8" name="Ellipse 7">
            <a:extLst>
              <a:ext uri="{FF2B5EF4-FFF2-40B4-BE49-F238E27FC236}">
                <a16:creationId xmlns:a16="http://schemas.microsoft.com/office/drawing/2014/main" id="{F4E93625-90EB-1287-68D6-210B8E0797D3}"/>
              </a:ext>
            </a:extLst>
          </p:cNvPr>
          <p:cNvSpPr>
            <a:spLocks noChangeAspect="1"/>
          </p:cNvSpPr>
          <p:nvPr userDrawn="1"/>
        </p:nvSpPr>
        <p:spPr>
          <a:xfrm>
            <a:off x="439848" y="1221574"/>
            <a:ext cx="619178" cy="606263"/>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bg1"/>
                </a:solidFill>
                <a:latin typeface="helvetica" panose="020B0604020202020204" pitchFamily="34" charset="0"/>
                <a:cs typeface="helvetica" panose="020B0604020202020204" pitchFamily="34" charset="0"/>
              </a:rPr>
              <a:t>8</a:t>
            </a:r>
          </a:p>
        </p:txBody>
      </p:sp>
      <p:sp>
        <p:nvSpPr>
          <p:cNvPr id="9" name="Rechteck: abgerundete Ecken 8">
            <a:extLst>
              <a:ext uri="{FF2B5EF4-FFF2-40B4-BE49-F238E27FC236}">
                <a16:creationId xmlns:a16="http://schemas.microsoft.com/office/drawing/2014/main" id="{27D4A970-ECDC-7788-D180-A6F1A83B3EA3}"/>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N-5.8 1/2</a:t>
            </a:r>
          </a:p>
        </p:txBody>
      </p:sp>
      <p:graphicFrame>
        <p:nvGraphicFramePr>
          <p:cNvPr id="48" name="Tabelle 48">
            <a:extLst>
              <a:ext uri="{FF2B5EF4-FFF2-40B4-BE49-F238E27FC236}">
                <a16:creationId xmlns:a16="http://schemas.microsoft.com/office/drawing/2014/main" id="{AF88B37B-8E8F-76A3-0653-CDB92E736832}"/>
              </a:ext>
            </a:extLst>
          </p:cNvPr>
          <p:cNvGraphicFramePr/>
          <p:nvPr userDrawn="1">
            <p:extLst>
              <p:ext uri="{D42A27DB-BD31-4B8C-83A1-F6EECF244321}">
                <p14:modId xmlns:p14="http://schemas.microsoft.com/office/powerpoint/2010/main" val="246988428"/>
              </p:ext>
            </p:extLst>
          </p:nvPr>
        </p:nvGraphicFramePr>
        <p:xfrm>
          <a:off x="824499" y="4435780"/>
          <a:ext cx="5934159" cy="1058153"/>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1718543147"/>
                    </a:ext>
                  </a:extLst>
                </a:gridCol>
                <a:gridCol w="1055637">
                  <a:extLst>
                    <a:ext uri="{9D8B030D-6E8A-4147-A177-3AD203B41FA5}">
                      <a16:colId xmlns:a16="http://schemas.microsoft.com/office/drawing/2014/main" val="1092730465"/>
                    </a:ext>
                  </a:extLst>
                </a:gridCol>
              </a:tblGrid>
              <a:tr h="233135">
                <a:tc gridSpan="2">
                  <a:txBody>
                    <a:bodyPr/>
                    <a:lstStyle/>
                    <a:p>
                      <a:r>
                        <a:rPr lang="de-DE" sz="13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75006">
                <a:tc>
                  <a:txBody>
                    <a:bodyPr/>
                    <a:lstStyle/>
                    <a:p>
                      <a:r>
                        <a:rPr lang="de-DE" sz="13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1,8 %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75006">
                <a:tc>
                  <a:txBody>
                    <a:bodyPr/>
                    <a:lstStyle/>
                    <a:p>
                      <a:r>
                        <a:rPr lang="de-DE" sz="13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14,0 %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7500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7,0 %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p:nvPr userDrawn="1"/>
        </p:nvSpPr>
        <p:spPr>
          <a:xfrm>
            <a:off x="824499" y="2644395"/>
            <a:ext cx="5945777" cy="1254831"/>
          </a:xfrm>
          <a:prstGeom prst="rect">
            <a:avLst/>
          </a:prstGeom>
          <a:noFill/>
        </p:spPr>
        <p:txBody>
          <a:bodyPr wrap="square" lIns="0" rIns="0" rtlCol="0">
            <a:spAutoFit/>
          </a:bodyPr>
          <a:lstStyle/>
          <a:p>
            <a:r>
              <a:rPr lang="de-DE" sz="1511" b="1" i="1" dirty="0">
                <a:solidFill>
                  <a:srgbClr val="95C46C"/>
                </a:solidFill>
                <a:latin typeface="helvetica" panose="020B0604020202020204" pitchFamily="34" charset="0"/>
                <a:cs typeface="helvetica" panose="020B0604020202020204" pitchFamily="34" charset="0"/>
              </a:rPr>
              <a:t>„Unsere Erfolge im Bereich Nachhaltigkeit sind beeindruckend.“</a:t>
            </a:r>
          </a:p>
          <a:p>
            <a:endParaRPr lang="de-DE" sz="1511" dirty="0">
              <a:latin typeface="helvetica" panose="020B0604020202020204" pitchFamily="34" charset="0"/>
              <a:cs typeface="helvetica" panose="020B0604020202020204" pitchFamily="34" charset="0"/>
            </a:endParaRPr>
          </a:p>
          <a:p>
            <a:r>
              <a:rPr lang="de-DE" sz="1511" dirty="0">
                <a:latin typeface="helvetica" panose="020B0604020202020204" pitchFamily="34" charset="0"/>
                <a:cs typeface="helvetica" panose="020B0604020202020204" pitchFamily="34" charset="0"/>
              </a:rPr>
              <a:t>Dieser Fonds investiert aktiv in Unternehmen, die in den letzten 4 Jahren die größten Erfolge im Bereich der Nachhaltigkeit vorweisen konnten. </a:t>
            </a:r>
          </a:p>
        </p:txBody>
      </p:sp>
      <p:graphicFrame>
        <p:nvGraphicFramePr>
          <p:cNvPr id="61" name="Tabelle 60">
            <a:extLst>
              <a:ext uri="{FF2B5EF4-FFF2-40B4-BE49-F238E27FC236}">
                <a16:creationId xmlns:a16="http://schemas.microsoft.com/office/drawing/2014/main" id="{65A2DC56-5F2C-6C57-E781-FFFF09C9C49D}"/>
              </a:ext>
            </a:extLst>
          </p:cNvPr>
          <p:cNvGraphicFramePr/>
          <p:nvPr userDrawn="1">
            <p:extLst>
              <p:ext uri="{D42A27DB-BD31-4B8C-83A1-F6EECF244321}">
                <p14:modId xmlns:p14="http://schemas.microsoft.com/office/powerpoint/2010/main" val="2730276746"/>
              </p:ext>
            </p:extLst>
          </p:nvPr>
        </p:nvGraphicFramePr>
        <p:xfrm>
          <a:off x="812633" y="8451436"/>
          <a:ext cx="5934159" cy="1631940"/>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405803472"/>
                    </a:ext>
                  </a:extLst>
                </a:gridCol>
                <a:gridCol w="1055637">
                  <a:extLst>
                    <a:ext uri="{9D8B030D-6E8A-4147-A177-3AD203B41FA5}">
                      <a16:colId xmlns:a16="http://schemas.microsoft.com/office/drawing/2014/main" val="668073724"/>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7199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Anzahl der im Fonds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ca. 90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71990">
                <a:tc gridSpan="2">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Fonds</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1. </a:t>
                      </a:r>
                      <a:r>
                        <a:rPr lang="de-DE" sz="1300" kern="1200" dirty="0">
                          <a:solidFill>
                            <a:schemeClr val="dk1"/>
                          </a:solidFill>
                          <a:effectLst/>
                          <a:latin typeface="helvetica" panose="020B0604020202020204" pitchFamily="34" charset="0"/>
                          <a:ea typeface="+mn-ea"/>
                          <a:cs typeface="helvetica" panose="020B0604020202020204" pitchFamily="34" charset="0"/>
                        </a:rPr>
                        <a:t>Future Technology</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5,0 %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2. </a:t>
                      </a:r>
                      <a:r>
                        <a:rPr lang="de-DE" sz="1300" kern="1200" dirty="0">
                          <a:solidFill>
                            <a:schemeClr val="dk1"/>
                          </a:solidFill>
                          <a:effectLst/>
                          <a:latin typeface="helvetica" panose="020B0604020202020204" pitchFamily="34" charset="0"/>
                          <a:ea typeface="+mn-ea"/>
                          <a:cs typeface="helvetica" panose="020B0604020202020204" pitchFamily="34" charset="0"/>
                        </a:rPr>
                        <a:t>Transport Int.</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4,0 %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3. </a:t>
                      </a:r>
                      <a:r>
                        <a:rPr lang="en-US" sz="1300" kern="1200" dirty="0" err="1">
                          <a:solidFill>
                            <a:schemeClr val="dk1"/>
                          </a:solidFill>
                          <a:effectLst/>
                          <a:latin typeface="helvetica" panose="020B0604020202020204" pitchFamily="34" charset="0"/>
                          <a:ea typeface="+mn-ea"/>
                          <a:cs typeface="helvetica" panose="020B0604020202020204" pitchFamily="34" charset="0"/>
                        </a:rPr>
                        <a:t>Windkraft</a:t>
                      </a:r>
                      <a:r>
                        <a:rPr lang="en-US" sz="1300" kern="1200" dirty="0">
                          <a:solidFill>
                            <a:schemeClr val="dk1"/>
                          </a:solidFill>
                          <a:effectLst/>
                          <a:latin typeface="helvetica" panose="020B0604020202020204" pitchFamily="34" charset="0"/>
                          <a:ea typeface="+mn-ea"/>
                          <a:cs typeface="helvetica" panose="020B0604020202020204" pitchFamily="34" charset="0"/>
                        </a:rPr>
                        <a:t> </a:t>
                      </a:r>
                      <a:r>
                        <a:rPr lang="de-DE" sz="1300" kern="1200" dirty="0">
                          <a:solidFill>
                            <a:schemeClr val="dk1"/>
                          </a:solidFill>
                          <a:effectLst/>
                          <a:latin typeface="helvetica" panose="020B0604020202020204" pitchFamily="34" charset="0"/>
                          <a:ea typeface="+mn-ea"/>
                          <a:cs typeface="helvetica" panose="020B0604020202020204" pitchFamily="34" charset="0"/>
                        </a:rPr>
                        <a:t>„Made in Germany“</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3,8 %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10" name="Textfeld 9">
            <a:extLst>
              <a:ext uri="{FF2B5EF4-FFF2-40B4-BE49-F238E27FC236}">
                <a16:creationId xmlns:a16="http://schemas.microsoft.com/office/drawing/2014/main" id="{1CE09560-8BDA-2544-C9E2-9080D231D6E5}"/>
              </a:ext>
            </a:extLst>
          </p:cNvPr>
          <p:cNvSpPr txBox="1"/>
          <p:nvPr userDrawn="1"/>
        </p:nvSpPr>
        <p:spPr>
          <a:xfrm>
            <a:off x="4438939" y="1221574"/>
            <a:ext cx="2243188" cy="258404"/>
          </a:xfrm>
          <a:prstGeom prst="rect">
            <a:avLst/>
          </a:prstGeom>
          <a:noFill/>
        </p:spPr>
        <p:txBody>
          <a:bodyPr wrap="square" lIns="0" rIns="0" rtlCol="0">
            <a:spAutoFit/>
          </a:bodyPr>
          <a:lstStyle/>
          <a:p>
            <a:pPr algn="ctr"/>
            <a:r>
              <a:rPr lang="de-DE" sz="1079" dirty="0">
                <a:latin typeface="helvetica" panose="020B0604020202020204" pitchFamily="34" charset="0"/>
                <a:cs typeface="helvetica" panose="020B0604020202020204" pitchFamily="34" charset="0"/>
              </a:rPr>
              <a:t>Wie nachhaltig findet ihr den Fonds?</a:t>
            </a:r>
          </a:p>
        </p:txBody>
      </p:sp>
      <p:sp>
        <p:nvSpPr>
          <p:cNvPr id="11" name="Textfeld 10">
            <a:extLst>
              <a:ext uri="{FF2B5EF4-FFF2-40B4-BE49-F238E27FC236}">
                <a16:creationId xmlns:a16="http://schemas.microsoft.com/office/drawing/2014/main" id="{42EBA33E-39FA-1B25-BBC4-D78C622213DF}"/>
              </a:ext>
            </a:extLst>
          </p:cNvPr>
          <p:cNvSpPr txBox="1"/>
          <p:nvPr userDrawn="1"/>
        </p:nvSpPr>
        <p:spPr>
          <a:xfrm>
            <a:off x="1221113" y="1144784"/>
            <a:ext cx="3133083" cy="756874"/>
          </a:xfrm>
          <a:prstGeom prst="rect">
            <a:avLst/>
          </a:prstGeom>
          <a:noFill/>
        </p:spPr>
        <p:txBody>
          <a:bodyPr wrap="square" lIns="0" rIns="0" rtlCol="0">
            <a:spAutoFit/>
          </a:bodyPr>
          <a:lstStyle/>
          <a:p>
            <a:r>
              <a:rPr lang="de-DE" sz="2159" dirty="0">
                <a:latin typeface="helvetica" panose="020B0604020202020204" pitchFamily="34" charset="0"/>
                <a:cs typeface="helvetica" panose="020B0604020202020204" pitchFamily="34" charset="0"/>
              </a:rPr>
              <a:t>Fonds</a:t>
            </a:r>
            <a:br>
              <a:rPr lang="de-DE" sz="2159" dirty="0">
                <a:latin typeface="helvetica" panose="020B0604020202020204" pitchFamily="34" charset="0"/>
                <a:cs typeface="helvetica" panose="020B0604020202020204" pitchFamily="34" charset="0"/>
              </a:rPr>
            </a:br>
            <a:r>
              <a:rPr lang="de-DE" sz="2159" b="1" dirty="0">
                <a:latin typeface="helvetica" panose="020B0604020202020204" pitchFamily="34" charset="0"/>
                <a:cs typeface="helvetica" panose="020B0604020202020204" pitchFamily="34" charset="0"/>
              </a:rPr>
              <a:t>Erfolge &amp; Vorbilder</a:t>
            </a:r>
          </a:p>
        </p:txBody>
      </p:sp>
      <p:graphicFrame>
        <p:nvGraphicFramePr>
          <p:cNvPr id="12" name="Tabelle 11">
            <a:extLst>
              <a:ext uri="{FF2B5EF4-FFF2-40B4-BE49-F238E27FC236}">
                <a16:creationId xmlns:a16="http://schemas.microsoft.com/office/drawing/2014/main" id="{E3FACFBE-F8E6-878C-8A98-312D99418513}"/>
              </a:ext>
            </a:extLst>
          </p:cNvPr>
          <p:cNvGraphicFramePr/>
          <p:nvPr userDrawn="1">
            <p:extLst>
              <p:ext uri="{D42A27DB-BD31-4B8C-83A1-F6EECF244321}">
                <p14:modId xmlns:p14="http://schemas.microsoft.com/office/powerpoint/2010/main" val="1929767984"/>
              </p:ext>
            </p:extLst>
          </p:nvPr>
        </p:nvGraphicFramePr>
        <p:xfrm>
          <a:off x="812632" y="6242882"/>
          <a:ext cx="5934159" cy="1484015"/>
        </p:xfrm>
        <a:graphic>
          <a:graphicData uri="http://schemas.openxmlformats.org/drawingml/2006/table">
            <a:tbl>
              <a:tblPr bandRow="1">
                <a:tableStyleId>{5C22544A-7EE6-4342-B048-85BDC9FD1C3A}</a:tableStyleId>
              </a:tblPr>
              <a:tblGrid>
                <a:gridCol w="5934159">
                  <a:extLst>
                    <a:ext uri="{9D8B030D-6E8A-4147-A177-3AD203B41FA5}">
                      <a16:colId xmlns:a16="http://schemas.microsoft.com/office/drawing/2014/main" val="2237225770"/>
                    </a:ext>
                  </a:extLst>
                </a:gridCol>
              </a:tblGrid>
              <a:tr h="27199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1051229382"/>
                  </a:ext>
                </a:extLst>
              </a:tr>
              <a:tr h="40718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Zuwachs in zentralen Bereichen der ökologischen Nachhaltigkeit um mind. 20 % in den letzten 4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228059"/>
                  </a:ext>
                </a:extLst>
              </a:tr>
              <a:tr h="780434">
                <a:tc>
                  <a:txBody>
                    <a:bodyPr/>
                    <a:lstStyle/>
                    <a:p>
                      <a:pPr>
                        <a:lnSpc>
                          <a:spcPct val="107000"/>
                        </a:lnSpc>
                        <a:spcAft>
                          <a:spcPts val="800"/>
                        </a:spcAft>
                      </a:pP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631114"/>
                  </a:ext>
                </a:extLst>
              </a:tr>
            </a:tbl>
          </a:graphicData>
        </a:graphic>
      </p:graphicFrame>
      <p:sp>
        <p:nvSpPr>
          <p:cNvPr id="13" name="Textfeld 12">
            <a:extLst>
              <a:ext uri="{FF2B5EF4-FFF2-40B4-BE49-F238E27FC236}">
                <a16:creationId xmlns:a16="http://schemas.microsoft.com/office/drawing/2014/main" id="{F3D5B16D-48B0-D65C-9B28-4316C0776C2F}"/>
              </a:ext>
            </a:extLst>
          </p:cNvPr>
          <p:cNvSpPr txBox="1"/>
          <p:nvPr userDrawn="1"/>
        </p:nvSpPr>
        <p:spPr>
          <a:xfrm>
            <a:off x="2553877" y="4507617"/>
            <a:ext cx="4198785" cy="132793"/>
          </a:xfrm>
          <a:prstGeom prst="rect">
            <a:avLst/>
          </a:prstGeom>
          <a:noFill/>
        </p:spPr>
        <p:txBody>
          <a:bodyPr wrap="square" tIns="0" bIns="0">
            <a:spAutoFit/>
          </a:bodyPr>
          <a:lstStyle/>
          <a:p>
            <a:r>
              <a:rPr lang="de-DE" sz="863" i="1" dirty="0">
                <a:solidFill>
                  <a:schemeClr val="bg2">
                    <a:lumMod val="50000"/>
                  </a:schemeClr>
                </a:solidFill>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63" dirty="0"/>
          </a:p>
        </p:txBody>
      </p:sp>
    </p:spTree>
    <p:extLst>
      <p:ext uri="{BB962C8B-B14F-4D97-AF65-F5344CB8AC3E}">
        <p14:creationId xmlns:p14="http://schemas.microsoft.com/office/powerpoint/2010/main" val="3802141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N-5.8 2/2">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F6056BB8-29E0-A6B1-167E-EF197AEE8840}"/>
              </a:ext>
            </a:extLst>
          </p:cNvPr>
          <p:cNvSpPr txBox="1"/>
          <p:nvPr userDrawn="1"/>
        </p:nvSpPr>
        <p:spPr>
          <a:xfrm>
            <a:off x="761557" y="1117369"/>
            <a:ext cx="4096516"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C1581620-C418-D886-A709-8C1BDD3FB7AA}"/>
              </a:ext>
            </a:extLst>
          </p:cNvPr>
          <p:cNvSpPr txBox="1"/>
          <p:nvPr userDrawn="1"/>
        </p:nvSpPr>
        <p:spPr>
          <a:xfrm>
            <a:off x="761556" y="6114598"/>
            <a:ext cx="6189243"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Geschäfts- und Nachhaltigkeitsberichten:</a:t>
            </a:r>
          </a:p>
        </p:txBody>
      </p:sp>
      <p:sp>
        <p:nvSpPr>
          <p:cNvPr id="2" name="Rechteck: abgerundete Ecken 1">
            <a:extLst>
              <a:ext uri="{FF2B5EF4-FFF2-40B4-BE49-F238E27FC236}">
                <a16:creationId xmlns:a16="http://schemas.microsoft.com/office/drawing/2014/main" id="{365B1685-6FA0-2A08-75A5-27631B42473C}"/>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N-5.8 2/2</a:t>
            </a:r>
          </a:p>
        </p:txBody>
      </p:sp>
      <p:sp>
        <p:nvSpPr>
          <p:cNvPr id="4" name="Textfeld 3">
            <a:extLst>
              <a:ext uri="{FF2B5EF4-FFF2-40B4-BE49-F238E27FC236}">
                <a16:creationId xmlns:a16="http://schemas.microsoft.com/office/drawing/2014/main" id="{184FA0CE-798F-012A-E851-336A496974D3}"/>
              </a:ext>
            </a:extLst>
          </p:cNvPr>
          <p:cNvSpPr txBox="1"/>
          <p:nvPr userDrawn="1"/>
        </p:nvSpPr>
        <p:spPr>
          <a:xfrm>
            <a:off x="824499" y="1633248"/>
            <a:ext cx="5945777" cy="115336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Obwohl F.T. immer stärker auf erneuerbare Energien setzt, machen fossile Energien immer noch den größten Anteil aus. Das Unternehmen kompensiert dies mit CO2-Zertifikaten. Doch darf das die Lösung sein? „Nein“, findet der Vorstandsvorsitzende und betont, man werde den Anteil der Erneuerbaren weiter ausbauen.</a:t>
            </a:r>
            <a:endParaRPr lang="de-DE" sz="1727" dirty="0">
              <a:latin typeface="Georgia" panose="02040502050405020303" pitchFamily="18" charset="0"/>
            </a:endParaRPr>
          </a:p>
        </p:txBody>
      </p:sp>
      <p:sp>
        <p:nvSpPr>
          <p:cNvPr id="9" name="Textfeld 8">
            <a:extLst>
              <a:ext uri="{FF2B5EF4-FFF2-40B4-BE49-F238E27FC236}">
                <a16:creationId xmlns:a16="http://schemas.microsoft.com/office/drawing/2014/main" id="{34B64265-221E-D92C-8EB8-E567A3330457}"/>
              </a:ext>
            </a:extLst>
          </p:cNvPr>
          <p:cNvSpPr txBox="1"/>
          <p:nvPr userDrawn="1"/>
        </p:nvSpPr>
        <p:spPr>
          <a:xfrm>
            <a:off x="824498" y="2863918"/>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40 Arbeitsunfälle pro 1.000 Mitarbeiter</a:t>
            </a:r>
          </a:p>
          <a:p>
            <a:r>
              <a:rPr lang="de-DE" sz="1295" b="1" dirty="0">
                <a:latin typeface="Georgia" panose="02040502050405020303" pitchFamily="18" charset="0"/>
                <a:cs typeface="helvetica" panose="020B0604020202020204" pitchFamily="34" charset="0"/>
              </a:rPr>
              <a:t>Future Technology reagiert</a:t>
            </a:r>
          </a:p>
        </p:txBody>
      </p:sp>
      <p:sp>
        <p:nvSpPr>
          <p:cNvPr id="10" name="Textfeld 9">
            <a:extLst>
              <a:ext uri="{FF2B5EF4-FFF2-40B4-BE49-F238E27FC236}">
                <a16:creationId xmlns:a16="http://schemas.microsoft.com/office/drawing/2014/main" id="{CB9CA418-A87F-3278-9786-EAC79447B15B}"/>
              </a:ext>
            </a:extLst>
          </p:cNvPr>
          <p:cNvSpPr txBox="1"/>
          <p:nvPr userDrawn="1"/>
        </p:nvSpPr>
        <p:spPr>
          <a:xfrm>
            <a:off x="824498" y="3496642"/>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Nach massiver Kritik aus der Öffentlichkeit</a:t>
            </a:r>
          </a:p>
          <a:p>
            <a:r>
              <a:rPr lang="de-DE" sz="1295" b="1" dirty="0">
                <a:latin typeface="Georgia" panose="02040502050405020303" pitchFamily="18" charset="0"/>
                <a:cs typeface="helvetica" panose="020B0604020202020204" pitchFamily="34" charset="0"/>
              </a:rPr>
              <a:t>Transport Int. will Anteil vernichteter Rücksendungen bis 2026 auf 3 % senken</a:t>
            </a:r>
          </a:p>
        </p:txBody>
      </p:sp>
      <p:sp>
        <p:nvSpPr>
          <p:cNvPr id="11" name="Textfeld 10">
            <a:extLst>
              <a:ext uri="{FF2B5EF4-FFF2-40B4-BE49-F238E27FC236}">
                <a16:creationId xmlns:a16="http://schemas.microsoft.com/office/drawing/2014/main" id="{EFC08114-B75B-BB2F-B96F-84B8C35A1943}"/>
              </a:ext>
            </a:extLst>
          </p:cNvPr>
          <p:cNvSpPr txBox="1"/>
          <p:nvPr userDrawn="1"/>
        </p:nvSpPr>
        <p:spPr>
          <a:xfrm>
            <a:off x="824498" y="4322395"/>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Arbeitsniederlegungen bei Windkraft „Made in Germany“</a:t>
            </a:r>
          </a:p>
          <a:p>
            <a:r>
              <a:rPr lang="de-DE" sz="1295" b="1" dirty="0">
                <a:latin typeface="Georgia" panose="02040502050405020303" pitchFamily="18" charset="0"/>
                <a:cs typeface="helvetica" panose="020B0604020202020204" pitchFamily="34" charset="0"/>
              </a:rPr>
              <a:t>Im Schnitt mehr als 50 Überstunden pro Mitarbeiter</a:t>
            </a:r>
          </a:p>
        </p:txBody>
      </p:sp>
      <p:sp>
        <p:nvSpPr>
          <p:cNvPr id="12" name="Textfeld 11">
            <a:extLst>
              <a:ext uri="{FF2B5EF4-FFF2-40B4-BE49-F238E27FC236}">
                <a16:creationId xmlns:a16="http://schemas.microsoft.com/office/drawing/2014/main" id="{FA56FBD3-51A5-9D53-CCF6-9AAC853901C4}"/>
              </a:ext>
            </a:extLst>
          </p:cNvPr>
          <p:cNvSpPr txBox="1"/>
          <p:nvPr userDrawn="1"/>
        </p:nvSpPr>
        <p:spPr>
          <a:xfrm>
            <a:off x="824498" y="4954946"/>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Skandal bei Zulieferern von Windkraft „Made in Germany“</a:t>
            </a:r>
          </a:p>
          <a:p>
            <a:r>
              <a:rPr lang="de-DE" sz="1295" b="1" dirty="0">
                <a:latin typeface="Georgia" panose="02040502050405020303" pitchFamily="18" charset="0"/>
                <a:cs typeface="helvetica" panose="020B0604020202020204" pitchFamily="34" charset="0"/>
              </a:rPr>
              <a:t>Teile der Windkraftanlagen von Kinderhänden gefertigt</a:t>
            </a:r>
          </a:p>
        </p:txBody>
      </p:sp>
      <p:sp>
        <p:nvSpPr>
          <p:cNvPr id="15" name="Textfeld 14">
            <a:extLst>
              <a:ext uri="{FF2B5EF4-FFF2-40B4-BE49-F238E27FC236}">
                <a16:creationId xmlns:a16="http://schemas.microsoft.com/office/drawing/2014/main" id="{113C4F31-2ACE-AA27-C7FE-68400F5CDADA}"/>
              </a:ext>
            </a:extLst>
          </p:cNvPr>
          <p:cNvSpPr txBox="1"/>
          <p:nvPr userDrawn="1"/>
        </p:nvSpPr>
        <p:spPr>
          <a:xfrm>
            <a:off x="824499" y="6668381"/>
            <a:ext cx="5945777" cy="954083"/>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In den letzten vier Jahren gelang F.T. eine Reduktion der CO2-Emissionen im Verhältnis zur Umsatzentwicklung um 30 %. Im gleichen Zeitraum stieg der Anteil der erneuerbaren Energien am gesamten Energieverbrauch des Unternehmens um 25 % und damit deutlich stärker als im Branchenvergleich.</a:t>
            </a:r>
            <a:endParaRPr lang="de-DE" sz="1295"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p:nvPr userDrawn="1"/>
        </p:nvSpPr>
        <p:spPr>
          <a:xfrm>
            <a:off x="824498" y="7705358"/>
            <a:ext cx="5945777" cy="954083"/>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Im vergangenen Jahr hat Transport Int. den Anteil recyclebarer Verpackungen weiter erhöht – auf 78 %. Das entspricht einem Anstieg um 30 % seit Start des </a:t>
            </a:r>
            <a:r>
              <a:rPr lang="de-DE" sz="1295" dirty="0" err="1">
                <a:latin typeface="Georgia" panose="02040502050405020303" pitchFamily="18" charset="0"/>
                <a:cs typeface="helvetica" panose="020B0604020202020204" pitchFamily="34" charset="0"/>
              </a:rPr>
              <a:t>Better</a:t>
            </a:r>
            <a:r>
              <a:rPr lang="de-DE" sz="1295" dirty="0">
                <a:latin typeface="Georgia" panose="02040502050405020303" pitchFamily="18" charset="0"/>
                <a:cs typeface="helvetica" panose="020B0604020202020204" pitchFamily="34" charset="0"/>
              </a:rPr>
              <a:t>-Transport-Projektes vor drei Jahren. Parallel haben wir die Elektroflotte in unserem Fuhrpark um ebenfalls 30 % vergrößert.</a:t>
            </a:r>
          </a:p>
        </p:txBody>
      </p:sp>
      <p:sp>
        <p:nvSpPr>
          <p:cNvPr id="20" name="Textfeld 19">
            <a:extLst>
              <a:ext uri="{FF2B5EF4-FFF2-40B4-BE49-F238E27FC236}">
                <a16:creationId xmlns:a16="http://schemas.microsoft.com/office/drawing/2014/main" id="{0C4C62DC-48B2-68DC-B616-DD6D5A99CE79}"/>
              </a:ext>
            </a:extLst>
          </p:cNvPr>
          <p:cNvSpPr txBox="1"/>
          <p:nvPr userDrawn="1"/>
        </p:nvSpPr>
        <p:spPr>
          <a:xfrm>
            <a:off x="824498" y="8742336"/>
            <a:ext cx="5945777" cy="115336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Der Anteil von recyceltem Material am Produkt ist im vergangenen Geschäftsjahr um 200 % gestiegen. Zudem können wir inzwischen ca. 60 % der verbauten Rohstoffe zurückgewinnen. Wir rechnen damit, diesen Anteil in den kommenden drei Jahren so weit steigern zu können, dass Windkraft „Made in Germany“ in diesem Bereich branchenführend wird.</a:t>
            </a:r>
          </a:p>
        </p:txBody>
      </p:sp>
    </p:spTree>
    <p:extLst>
      <p:ext uri="{BB962C8B-B14F-4D97-AF65-F5344CB8AC3E}">
        <p14:creationId xmlns:p14="http://schemas.microsoft.com/office/powerpoint/2010/main" val="1479037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N-5.9 1/2">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A1DA700E-C9B1-7369-0F6B-E7C2A02D1F1E}"/>
              </a:ext>
            </a:extLst>
          </p:cNvPr>
          <p:cNvSpPr/>
          <p:nvPr userDrawn="1"/>
        </p:nvSpPr>
        <p:spPr>
          <a:xfrm flipH="1">
            <a:off x="749438" y="1063288"/>
            <a:ext cx="4263868" cy="927035"/>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6" name="Rechteck 5">
            <a:extLst>
              <a:ext uri="{FF2B5EF4-FFF2-40B4-BE49-F238E27FC236}">
                <a16:creationId xmlns:a16="http://schemas.microsoft.com/office/drawing/2014/main" id="{9AEF50C0-0F8F-79C9-5497-A010AD0F1C63}"/>
              </a:ext>
            </a:extLst>
          </p:cNvPr>
          <p:cNvSpPr/>
          <p:nvPr userDrawn="1"/>
        </p:nvSpPr>
        <p:spPr>
          <a:xfrm>
            <a:off x="4374813" y="1063288"/>
            <a:ext cx="2447291" cy="927035"/>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8" name="Ellipse 7">
            <a:extLst>
              <a:ext uri="{FF2B5EF4-FFF2-40B4-BE49-F238E27FC236}">
                <a16:creationId xmlns:a16="http://schemas.microsoft.com/office/drawing/2014/main" id="{4DCAE833-6AA1-2BFA-B3C9-C01CD05E7F0D}"/>
              </a:ext>
            </a:extLst>
          </p:cNvPr>
          <p:cNvSpPr>
            <a:spLocks noChangeAspect="1"/>
          </p:cNvSpPr>
          <p:nvPr userDrawn="1"/>
        </p:nvSpPr>
        <p:spPr>
          <a:xfrm>
            <a:off x="439848" y="1221574"/>
            <a:ext cx="619178" cy="606263"/>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bg1"/>
                </a:solidFill>
                <a:latin typeface="helvetica" panose="020B0604020202020204" pitchFamily="34" charset="0"/>
                <a:cs typeface="helvetica" panose="020B0604020202020204" pitchFamily="34" charset="0"/>
              </a:rPr>
              <a:t>9</a:t>
            </a:r>
          </a:p>
        </p:txBody>
      </p:sp>
      <p:sp>
        <p:nvSpPr>
          <p:cNvPr id="9" name="Rechteck: abgerundete Ecken 8">
            <a:extLst>
              <a:ext uri="{FF2B5EF4-FFF2-40B4-BE49-F238E27FC236}">
                <a16:creationId xmlns:a16="http://schemas.microsoft.com/office/drawing/2014/main" id="{3E2B3389-40ED-C21D-67D8-B54D4354DC9A}"/>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N-5.9 1/2</a:t>
            </a:r>
          </a:p>
        </p:txBody>
      </p:sp>
      <p:graphicFrame>
        <p:nvGraphicFramePr>
          <p:cNvPr id="48" name="Tabelle 48">
            <a:extLst>
              <a:ext uri="{FF2B5EF4-FFF2-40B4-BE49-F238E27FC236}">
                <a16:creationId xmlns:a16="http://schemas.microsoft.com/office/drawing/2014/main" id="{AF88B37B-8E8F-76A3-0653-CDB92E736832}"/>
              </a:ext>
            </a:extLst>
          </p:cNvPr>
          <p:cNvGraphicFramePr/>
          <p:nvPr userDrawn="1">
            <p:extLst>
              <p:ext uri="{D42A27DB-BD31-4B8C-83A1-F6EECF244321}">
                <p14:modId xmlns:p14="http://schemas.microsoft.com/office/powerpoint/2010/main" val="230587177"/>
              </p:ext>
            </p:extLst>
          </p:nvPr>
        </p:nvGraphicFramePr>
        <p:xfrm>
          <a:off x="824499" y="4435780"/>
          <a:ext cx="5934159" cy="1058153"/>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1718543147"/>
                    </a:ext>
                  </a:extLst>
                </a:gridCol>
                <a:gridCol w="1055637">
                  <a:extLst>
                    <a:ext uri="{9D8B030D-6E8A-4147-A177-3AD203B41FA5}">
                      <a16:colId xmlns:a16="http://schemas.microsoft.com/office/drawing/2014/main" val="1092730465"/>
                    </a:ext>
                  </a:extLst>
                </a:gridCol>
              </a:tblGrid>
              <a:tr h="233135">
                <a:tc gridSpan="2">
                  <a:txBody>
                    <a:bodyPr/>
                    <a:lstStyle/>
                    <a:p>
                      <a:r>
                        <a:rPr lang="de-DE" sz="13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75006">
                <a:tc>
                  <a:txBody>
                    <a:bodyPr/>
                    <a:lstStyle/>
                    <a:p>
                      <a:r>
                        <a:rPr lang="de-DE" sz="13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1,3 %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75006">
                <a:tc>
                  <a:txBody>
                    <a:bodyPr/>
                    <a:lstStyle/>
                    <a:p>
                      <a:r>
                        <a:rPr lang="de-DE" sz="13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6,0 %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7500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5,0 %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p:nvPr userDrawn="1"/>
        </p:nvSpPr>
        <p:spPr>
          <a:xfrm>
            <a:off x="824499" y="2320106"/>
            <a:ext cx="5945777" cy="1719830"/>
          </a:xfrm>
          <a:prstGeom prst="rect">
            <a:avLst/>
          </a:prstGeom>
          <a:noFill/>
        </p:spPr>
        <p:txBody>
          <a:bodyPr wrap="square" lIns="0" rIns="0" rtlCol="0">
            <a:spAutoFit/>
          </a:bodyPr>
          <a:lstStyle/>
          <a:p>
            <a:r>
              <a:rPr lang="de-DE" sz="1511" b="1" i="1" dirty="0">
                <a:solidFill>
                  <a:srgbClr val="95C46C"/>
                </a:solidFill>
                <a:latin typeface="helvetica" panose="020B0604020202020204" pitchFamily="34" charset="0"/>
                <a:cs typeface="helvetica" panose="020B0604020202020204" pitchFamily="34" charset="0"/>
              </a:rPr>
              <a:t>„Wir gestalten unsere Heimat nachhaltig.“</a:t>
            </a:r>
          </a:p>
          <a:p>
            <a:endParaRPr lang="de-DE" sz="1511" dirty="0">
              <a:latin typeface="helvetica" panose="020B0604020202020204" pitchFamily="34" charset="0"/>
              <a:cs typeface="helvetica" panose="020B0604020202020204" pitchFamily="34" charset="0"/>
            </a:endParaRPr>
          </a:p>
          <a:p>
            <a:r>
              <a:rPr lang="de-DE" sz="1511" dirty="0">
                <a:latin typeface="helvetica" panose="020B0604020202020204" pitchFamily="34" charset="0"/>
                <a:cs typeface="helvetica" panose="020B0604020202020204" pitchFamily="34" charset="0"/>
              </a:rPr>
              <a:t>Dieser ETF investiert in 40 besonders nachhaltige Unternehmen in Deutschland. Die Auswahl erfolgt jedes Jahr automatisch neu, wobei wir uns nach eigenen straffen Kriterien orientieren. Es werden die Unternehmen in Deutschland ausgewählt, die jeweils in ihrer Branche den ESG Kriterien am ehesten entsprechen. </a:t>
            </a:r>
          </a:p>
        </p:txBody>
      </p:sp>
      <p:graphicFrame>
        <p:nvGraphicFramePr>
          <p:cNvPr id="61" name="Tabelle 60">
            <a:extLst>
              <a:ext uri="{FF2B5EF4-FFF2-40B4-BE49-F238E27FC236}">
                <a16:creationId xmlns:a16="http://schemas.microsoft.com/office/drawing/2014/main" id="{65A2DC56-5F2C-6C57-E781-FFFF09C9C49D}"/>
              </a:ext>
            </a:extLst>
          </p:cNvPr>
          <p:cNvGraphicFramePr/>
          <p:nvPr userDrawn="1">
            <p:extLst>
              <p:ext uri="{D42A27DB-BD31-4B8C-83A1-F6EECF244321}">
                <p14:modId xmlns:p14="http://schemas.microsoft.com/office/powerpoint/2010/main" val="2323179835"/>
              </p:ext>
            </p:extLst>
          </p:nvPr>
        </p:nvGraphicFramePr>
        <p:xfrm>
          <a:off x="812633" y="8451436"/>
          <a:ext cx="5934159" cy="1631940"/>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405803472"/>
                    </a:ext>
                  </a:extLst>
                </a:gridCol>
                <a:gridCol w="1055637">
                  <a:extLst>
                    <a:ext uri="{9D8B030D-6E8A-4147-A177-3AD203B41FA5}">
                      <a16:colId xmlns:a16="http://schemas.microsoft.com/office/drawing/2014/main" val="668073724"/>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7199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ca. 90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71990">
                <a:tc gridSpan="2">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1. </a:t>
                      </a:r>
                      <a:r>
                        <a:rPr lang="de-DE" sz="1300" kern="1200" dirty="0">
                          <a:solidFill>
                            <a:schemeClr val="dk1"/>
                          </a:solidFill>
                          <a:effectLst/>
                          <a:latin typeface="helvetica" panose="020B0604020202020204" pitchFamily="34" charset="0"/>
                          <a:ea typeface="+mn-ea"/>
                          <a:cs typeface="helvetica" panose="020B0604020202020204" pitchFamily="34" charset="0"/>
                        </a:rPr>
                        <a:t>Elektronik „Made in Germany“</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10,0 %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2. </a:t>
                      </a:r>
                      <a:r>
                        <a:rPr lang="de-DE" sz="1300" kern="1200" dirty="0">
                          <a:solidFill>
                            <a:schemeClr val="dk1"/>
                          </a:solidFill>
                          <a:effectLst/>
                          <a:latin typeface="helvetica" panose="020B0604020202020204" pitchFamily="34" charset="0"/>
                          <a:ea typeface="+mn-ea"/>
                          <a:cs typeface="helvetica" panose="020B0604020202020204" pitchFamily="34" charset="0"/>
                        </a:rPr>
                        <a:t>Mode von D. A.</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4,0 %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3. </a:t>
                      </a:r>
                      <a:r>
                        <a:rPr lang="de-DE" sz="1300" kern="1200" dirty="0">
                          <a:solidFill>
                            <a:schemeClr val="dk1"/>
                          </a:solidFill>
                          <a:effectLst/>
                          <a:latin typeface="helvetica" panose="020B0604020202020204" pitchFamily="34" charset="0"/>
                          <a:ea typeface="+mn-ea"/>
                          <a:cs typeface="helvetica" panose="020B0604020202020204" pitchFamily="34" charset="0"/>
                        </a:rPr>
                        <a:t>Bank </a:t>
                      </a:r>
                      <a:r>
                        <a:rPr lang="de-DE" sz="1300" kern="1200" dirty="0" err="1">
                          <a:solidFill>
                            <a:schemeClr val="dk1"/>
                          </a:solidFill>
                          <a:effectLst/>
                          <a:latin typeface="helvetica" panose="020B0604020202020204" pitchFamily="34" charset="0"/>
                          <a:ea typeface="+mn-ea"/>
                          <a:cs typeface="helvetica" panose="020B0604020202020204" pitchFamily="34" charset="0"/>
                        </a:rPr>
                        <a:t>of</a:t>
                      </a:r>
                      <a:r>
                        <a:rPr lang="de-DE" sz="1300" kern="1200" dirty="0">
                          <a:solidFill>
                            <a:schemeClr val="dk1"/>
                          </a:solidFill>
                          <a:effectLst/>
                          <a:latin typeface="helvetica" panose="020B0604020202020204" pitchFamily="34" charset="0"/>
                          <a:ea typeface="+mn-ea"/>
                          <a:cs typeface="helvetica" panose="020B0604020202020204" pitchFamily="34" charset="0"/>
                        </a:rPr>
                        <a:t> Germany</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3,0 %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10" name="Textfeld 9">
            <a:extLst>
              <a:ext uri="{FF2B5EF4-FFF2-40B4-BE49-F238E27FC236}">
                <a16:creationId xmlns:a16="http://schemas.microsoft.com/office/drawing/2014/main" id="{1CE09560-8BDA-2544-C9E2-9080D231D6E5}"/>
              </a:ext>
            </a:extLst>
          </p:cNvPr>
          <p:cNvSpPr txBox="1"/>
          <p:nvPr userDrawn="1"/>
        </p:nvSpPr>
        <p:spPr>
          <a:xfrm>
            <a:off x="4438939" y="1221574"/>
            <a:ext cx="2243188" cy="258404"/>
          </a:xfrm>
          <a:prstGeom prst="rect">
            <a:avLst/>
          </a:prstGeom>
          <a:noFill/>
        </p:spPr>
        <p:txBody>
          <a:bodyPr wrap="square" lIns="38856" rIns="38856" rtlCol="0">
            <a:spAutoFit/>
          </a:bodyPr>
          <a:lstStyle/>
          <a:p>
            <a:pPr algn="ctr"/>
            <a:r>
              <a:rPr lang="de-DE" sz="1079" dirty="0">
                <a:latin typeface="helvetica" panose="020B0604020202020204" pitchFamily="34" charset="0"/>
                <a:cs typeface="helvetica" panose="020B0604020202020204" pitchFamily="34" charset="0"/>
              </a:rPr>
              <a:t>Wie nachhaltig findet ihr den ETF?</a:t>
            </a:r>
          </a:p>
        </p:txBody>
      </p:sp>
      <p:graphicFrame>
        <p:nvGraphicFramePr>
          <p:cNvPr id="11" name="Tabelle 10">
            <a:extLst>
              <a:ext uri="{FF2B5EF4-FFF2-40B4-BE49-F238E27FC236}">
                <a16:creationId xmlns:a16="http://schemas.microsoft.com/office/drawing/2014/main" id="{E3FACFBE-F8E6-878C-8A98-312D99418513}"/>
              </a:ext>
            </a:extLst>
          </p:cNvPr>
          <p:cNvGraphicFramePr/>
          <p:nvPr userDrawn="1">
            <p:extLst>
              <p:ext uri="{D42A27DB-BD31-4B8C-83A1-F6EECF244321}">
                <p14:modId xmlns:p14="http://schemas.microsoft.com/office/powerpoint/2010/main" val="4018997303"/>
              </p:ext>
            </p:extLst>
          </p:nvPr>
        </p:nvGraphicFramePr>
        <p:xfrm>
          <a:off x="812632" y="6242882"/>
          <a:ext cx="5934159" cy="1365616"/>
        </p:xfrm>
        <a:graphic>
          <a:graphicData uri="http://schemas.openxmlformats.org/drawingml/2006/table">
            <a:tbl>
              <a:tblPr bandRow="1">
                <a:tableStyleId>{5C22544A-7EE6-4342-B048-85BDC9FD1C3A}</a:tableStyleId>
              </a:tblPr>
              <a:tblGrid>
                <a:gridCol w="5934159">
                  <a:extLst>
                    <a:ext uri="{9D8B030D-6E8A-4147-A177-3AD203B41FA5}">
                      <a16:colId xmlns:a16="http://schemas.microsoft.com/office/drawing/2014/main" val="2237225770"/>
                    </a:ext>
                  </a:extLst>
                </a:gridCol>
              </a:tblGrid>
              <a:tr h="27199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1051229382"/>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keine</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228059"/>
                  </a:ext>
                </a:extLst>
              </a:tr>
              <a:tr h="780434">
                <a:tc>
                  <a:txBody>
                    <a:bodyPr/>
                    <a:lstStyle/>
                    <a:p>
                      <a:pPr>
                        <a:lnSpc>
                          <a:spcPct val="107000"/>
                        </a:lnSpc>
                        <a:spcAft>
                          <a:spcPts val="800"/>
                        </a:spcAft>
                      </a:pP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631114"/>
                  </a:ext>
                </a:extLst>
              </a:tr>
            </a:tbl>
          </a:graphicData>
        </a:graphic>
      </p:graphicFrame>
      <p:sp>
        <p:nvSpPr>
          <p:cNvPr id="12" name="Textfeld 11">
            <a:extLst>
              <a:ext uri="{FF2B5EF4-FFF2-40B4-BE49-F238E27FC236}">
                <a16:creationId xmlns:a16="http://schemas.microsoft.com/office/drawing/2014/main" id="{646B0476-2CFE-4087-1D5F-413683F87B98}"/>
              </a:ext>
            </a:extLst>
          </p:cNvPr>
          <p:cNvSpPr txBox="1"/>
          <p:nvPr userDrawn="1"/>
        </p:nvSpPr>
        <p:spPr>
          <a:xfrm>
            <a:off x="2553877" y="4507617"/>
            <a:ext cx="4198785" cy="132793"/>
          </a:xfrm>
          <a:prstGeom prst="rect">
            <a:avLst/>
          </a:prstGeom>
          <a:noFill/>
        </p:spPr>
        <p:txBody>
          <a:bodyPr wrap="square" tIns="0" bIns="0">
            <a:spAutoFit/>
          </a:bodyPr>
          <a:lstStyle/>
          <a:p>
            <a:r>
              <a:rPr lang="de-DE" sz="863" i="1" dirty="0">
                <a:solidFill>
                  <a:schemeClr val="bg2">
                    <a:lumMod val="50000"/>
                  </a:schemeClr>
                </a:solidFill>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63" dirty="0"/>
          </a:p>
        </p:txBody>
      </p:sp>
      <p:sp>
        <p:nvSpPr>
          <p:cNvPr id="13" name="Textfeld 12">
            <a:extLst>
              <a:ext uri="{FF2B5EF4-FFF2-40B4-BE49-F238E27FC236}">
                <a16:creationId xmlns:a16="http://schemas.microsoft.com/office/drawing/2014/main" id="{42EBA33E-39FA-1B25-BBC4-D78C622213DF}"/>
              </a:ext>
            </a:extLst>
          </p:cNvPr>
          <p:cNvSpPr txBox="1"/>
          <p:nvPr userDrawn="1"/>
        </p:nvSpPr>
        <p:spPr>
          <a:xfrm>
            <a:off x="1221113" y="1144784"/>
            <a:ext cx="3133083" cy="756874"/>
          </a:xfrm>
          <a:prstGeom prst="rect">
            <a:avLst/>
          </a:prstGeom>
          <a:noFill/>
        </p:spPr>
        <p:txBody>
          <a:bodyPr wrap="square" lIns="0" rIns="0" rtlCol="0">
            <a:spAutoFit/>
          </a:bodyPr>
          <a:lstStyle/>
          <a:p>
            <a:r>
              <a:rPr lang="de-DE" sz="2159" dirty="0">
                <a:latin typeface="helvetica" panose="020B0604020202020204" pitchFamily="34" charset="0"/>
                <a:cs typeface="helvetica" panose="020B0604020202020204" pitchFamily="34" charset="0"/>
              </a:rPr>
              <a:t>ETF</a:t>
            </a:r>
            <a:br>
              <a:rPr lang="de-DE" sz="2159" dirty="0">
                <a:latin typeface="helvetica" panose="020B0604020202020204" pitchFamily="34" charset="0"/>
                <a:cs typeface="helvetica" panose="020B0604020202020204" pitchFamily="34" charset="0"/>
              </a:rPr>
            </a:br>
            <a:r>
              <a:rPr lang="de-DE" sz="2159" b="1" dirty="0">
                <a:latin typeface="helvetica" panose="020B0604020202020204" pitchFamily="34" charset="0"/>
                <a:cs typeface="helvetica" panose="020B0604020202020204" pitchFamily="34" charset="0"/>
              </a:rPr>
              <a:t>Nachhaltigkeit vor Ort</a:t>
            </a:r>
          </a:p>
        </p:txBody>
      </p:sp>
    </p:spTree>
    <p:extLst>
      <p:ext uri="{BB962C8B-B14F-4D97-AF65-F5344CB8AC3E}">
        <p14:creationId xmlns:p14="http://schemas.microsoft.com/office/powerpoint/2010/main" val="1717153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N-5.9 2/2">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D53D14CF-5E62-50BE-E81A-41FA2504FD9A}"/>
              </a:ext>
            </a:extLst>
          </p:cNvPr>
          <p:cNvSpPr txBox="1"/>
          <p:nvPr userDrawn="1"/>
        </p:nvSpPr>
        <p:spPr>
          <a:xfrm>
            <a:off x="761557" y="1117369"/>
            <a:ext cx="4096516"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Medien:</a:t>
            </a:r>
          </a:p>
        </p:txBody>
      </p:sp>
      <p:sp>
        <p:nvSpPr>
          <p:cNvPr id="4" name="Textfeld 3">
            <a:extLst>
              <a:ext uri="{FF2B5EF4-FFF2-40B4-BE49-F238E27FC236}">
                <a16:creationId xmlns:a16="http://schemas.microsoft.com/office/drawing/2014/main" id="{B07DC630-7A2C-779B-D9F4-64E17036F3FB}"/>
              </a:ext>
            </a:extLst>
          </p:cNvPr>
          <p:cNvSpPr txBox="1"/>
          <p:nvPr userDrawn="1"/>
        </p:nvSpPr>
        <p:spPr>
          <a:xfrm>
            <a:off x="761556" y="6114598"/>
            <a:ext cx="6189243"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Geschäfts- und Nachhaltigkeitsberichten:</a:t>
            </a:r>
          </a:p>
        </p:txBody>
      </p:sp>
      <p:sp>
        <p:nvSpPr>
          <p:cNvPr id="2" name="Rechteck: abgerundete Ecken 1">
            <a:extLst>
              <a:ext uri="{FF2B5EF4-FFF2-40B4-BE49-F238E27FC236}">
                <a16:creationId xmlns:a16="http://schemas.microsoft.com/office/drawing/2014/main" id="{21241BB3-02D2-DC27-F733-6FA55ECBA64C}"/>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N-5.9 2/2</a:t>
            </a:r>
          </a:p>
        </p:txBody>
      </p:sp>
      <p:sp>
        <p:nvSpPr>
          <p:cNvPr id="3" name="Textfeld 2">
            <a:extLst>
              <a:ext uri="{FF2B5EF4-FFF2-40B4-BE49-F238E27FC236}">
                <a16:creationId xmlns:a16="http://schemas.microsoft.com/office/drawing/2014/main" id="{184FA0CE-798F-012A-E851-336A496974D3}"/>
              </a:ext>
            </a:extLst>
          </p:cNvPr>
          <p:cNvSpPr txBox="1"/>
          <p:nvPr userDrawn="1"/>
        </p:nvSpPr>
        <p:spPr>
          <a:xfrm>
            <a:off x="824499" y="1633247"/>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Serie „Absurde Vorstandsgehälter“</a:t>
            </a:r>
          </a:p>
          <a:p>
            <a:r>
              <a:rPr lang="de-DE" sz="1295" b="1" dirty="0">
                <a:latin typeface="Georgia" panose="02040502050405020303" pitchFamily="18" charset="0"/>
                <a:cs typeface="helvetica" panose="020B0604020202020204" pitchFamily="34" charset="0"/>
              </a:rPr>
              <a:t>E.m.G.-Vorstand verdient über 5.000 % mehr als der einfache Arbeiter</a:t>
            </a:r>
            <a:endParaRPr lang="de-DE" sz="1727" b="1" dirty="0">
              <a:latin typeface="Georgia" panose="02040502050405020303" pitchFamily="18" charset="0"/>
            </a:endParaRPr>
          </a:p>
        </p:txBody>
      </p:sp>
      <p:sp>
        <p:nvSpPr>
          <p:cNvPr id="8" name="Textfeld 7">
            <a:extLst>
              <a:ext uri="{FF2B5EF4-FFF2-40B4-BE49-F238E27FC236}">
                <a16:creationId xmlns:a16="http://schemas.microsoft.com/office/drawing/2014/main" id="{16A0F976-B4F1-3F91-B8C4-A9359CD1B971}"/>
              </a:ext>
            </a:extLst>
          </p:cNvPr>
          <p:cNvSpPr txBox="1"/>
          <p:nvPr userDrawn="1"/>
        </p:nvSpPr>
        <p:spPr>
          <a:xfrm>
            <a:off x="824498" y="2452779"/>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Für Unternehmen wie </a:t>
            </a:r>
            <a:r>
              <a:rPr lang="de-DE" sz="1295" dirty="0" err="1">
                <a:latin typeface="Georgia" panose="02040502050405020303" pitchFamily="18" charset="0"/>
                <a:cs typeface="helvetica" panose="020B0604020202020204" pitchFamily="34" charset="0"/>
              </a:rPr>
              <a:t>E.m.G</a:t>
            </a:r>
            <a:r>
              <a:rPr lang="de-DE" sz="1295" dirty="0">
                <a:latin typeface="Georgia" panose="02040502050405020303" pitchFamily="18" charset="0"/>
                <a:cs typeface="helvetica" panose="020B0604020202020204" pitchFamily="34" charset="0"/>
              </a:rPr>
              <a:t>. ändert sich durch das neue Lieferkettengesetz nichts. Dort hatte man schon zuvor ein Verfahren etabliert, um Zulieferer genau zu erfassen.</a:t>
            </a:r>
            <a:endParaRPr lang="de-DE" sz="1295" dirty="0">
              <a:latin typeface="Georgia" panose="02040502050405020303" pitchFamily="18" charset="0"/>
            </a:endParaRPr>
          </a:p>
        </p:txBody>
      </p:sp>
      <p:sp>
        <p:nvSpPr>
          <p:cNvPr id="9" name="Textfeld 8">
            <a:extLst>
              <a:ext uri="{FF2B5EF4-FFF2-40B4-BE49-F238E27FC236}">
                <a16:creationId xmlns:a16="http://schemas.microsoft.com/office/drawing/2014/main" id="{34B64265-221E-D92C-8EB8-E567A3330457}"/>
              </a:ext>
            </a:extLst>
          </p:cNvPr>
          <p:cNvSpPr txBox="1"/>
          <p:nvPr userDrawn="1"/>
        </p:nvSpPr>
        <p:spPr>
          <a:xfrm>
            <a:off x="824498" y="3267193"/>
            <a:ext cx="5945777" cy="1551939"/>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Mode von D.A. hat im Vergleich zur Konkurrenz eine etwas eigentümliche Preispolitik. Rabatte, Summer Sale, Winterschlussverkauf: All das gibt es bei dem Unternehmen nicht. Das wirkt sich auch auf das Umsatzwachstum aus, das mit 4 % hinter dem der Konkurrenz zurückbleibt. Dennoch ist man bei Mode von D.A. überzeugt, das Richtige zu tun. „Wir erschaffen Kleidung für Lebensphasen und Ereignisse und nicht als reines Konsumprodukt, das schnell durch ein anderes ersetzt wird“, heißt es auf der Website des Unternehmens.</a:t>
            </a:r>
            <a:endParaRPr lang="de-DE" sz="1295" b="1" dirty="0">
              <a:latin typeface="Georgia" panose="02040502050405020303" pitchFamily="18" charset="0"/>
              <a:cs typeface="helvetica" panose="020B0604020202020204" pitchFamily="34" charset="0"/>
            </a:endParaRPr>
          </a:p>
        </p:txBody>
      </p:sp>
      <p:sp>
        <p:nvSpPr>
          <p:cNvPr id="11" name="Textfeld 10">
            <a:extLst>
              <a:ext uri="{FF2B5EF4-FFF2-40B4-BE49-F238E27FC236}">
                <a16:creationId xmlns:a16="http://schemas.microsoft.com/office/drawing/2014/main" id="{EFC08114-B75B-BB2F-B96F-84B8C35A1943}"/>
              </a:ext>
            </a:extLst>
          </p:cNvPr>
          <p:cNvSpPr txBox="1"/>
          <p:nvPr userDrawn="1"/>
        </p:nvSpPr>
        <p:spPr>
          <a:xfrm>
            <a:off x="824498" y="4878867"/>
            <a:ext cx="5945777" cy="115336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internationale Bankenkrise macht auch vor Deutschland nicht halt. Die Bank </a:t>
            </a:r>
            <a:r>
              <a:rPr lang="de-DE" sz="1295" dirty="0" err="1">
                <a:latin typeface="Georgia" panose="02040502050405020303" pitchFamily="18" charset="0"/>
                <a:cs typeface="helvetica" panose="020B0604020202020204" pitchFamily="34" charset="0"/>
              </a:rPr>
              <a:t>of</a:t>
            </a:r>
            <a:r>
              <a:rPr lang="de-DE" sz="1295" dirty="0">
                <a:latin typeface="Georgia" panose="02040502050405020303" pitchFamily="18" charset="0"/>
                <a:cs typeface="helvetica" panose="020B0604020202020204" pitchFamily="34" charset="0"/>
              </a:rPr>
              <a:t> Germany steht inzwischen vor der Insolvenz und kann allenfalls noch durch eine Übernahme gerettet werden. Laut Bafin sei die Bankenpleite nicht vorherzusehen gewesen. Hedgefonds hatten hingegen bereits auf fallende Kurse gewettet.</a:t>
            </a:r>
          </a:p>
        </p:txBody>
      </p:sp>
      <p:sp>
        <p:nvSpPr>
          <p:cNvPr id="15" name="Textfeld 14">
            <a:extLst>
              <a:ext uri="{FF2B5EF4-FFF2-40B4-BE49-F238E27FC236}">
                <a16:creationId xmlns:a16="http://schemas.microsoft.com/office/drawing/2014/main" id="{113C4F31-2ACE-AA27-C7FE-68400F5CDADA}"/>
              </a:ext>
            </a:extLst>
          </p:cNvPr>
          <p:cNvSpPr txBox="1"/>
          <p:nvPr userDrawn="1"/>
        </p:nvSpPr>
        <p:spPr>
          <a:xfrm>
            <a:off x="824499" y="6668380"/>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Durch den intensiven Austausch mit den Gewerkschaftsvertretern konnte </a:t>
            </a:r>
            <a:r>
              <a:rPr lang="de-DE" sz="1295" dirty="0" err="1">
                <a:latin typeface="Georgia" panose="02040502050405020303" pitchFamily="18" charset="0"/>
                <a:cs typeface="helvetica" panose="020B0604020202020204" pitchFamily="34" charset="0"/>
              </a:rPr>
              <a:t>E.m.G</a:t>
            </a:r>
            <a:r>
              <a:rPr lang="de-DE" sz="1295" dirty="0">
                <a:latin typeface="Georgia" panose="02040502050405020303" pitchFamily="18" charset="0"/>
                <a:cs typeface="helvetica" panose="020B0604020202020204" pitchFamily="34" charset="0"/>
              </a:rPr>
              <a:t>. die Zahl der Arbeitsunfälle auf ein historisches Tief senken. Auch der Krankenstand ist so gering wie nie.</a:t>
            </a:r>
            <a:endParaRPr lang="de-DE" sz="1295"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p:nvPr userDrawn="1"/>
        </p:nvSpPr>
        <p:spPr>
          <a:xfrm>
            <a:off x="824498" y="7502996"/>
            <a:ext cx="5945777" cy="1352654"/>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Mode von D.A. hat für das vergangene Geschäftsjahr zwei große Nachhaltigkeitserfolge zu verbuchen: Zum einen ist der Anteil der synthetischen Fasern um 30 % gesunken. Zum anderen ist der Anteil der Abwässer, die im Produktionsprozess aufbereitet werden können, um 85 % gestiegen. Beide Ergebnisse machen Mode von D.A. zum Vorreiter in Sachen Nachhaltigkeit innerhalb der Modebranche.</a:t>
            </a:r>
            <a:endParaRPr lang="de-DE" sz="1295" b="1" dirty="0">
              <a:latin typeface="Georgia" panose="02040502050405020303" pitchFamily="18" charset="0"/>
              <a:cs typeface="helvetica" panose="020B0604020202020204" pitchFamily="34" charset="0"/>
            </a:endParaRPr>
          </a:p>
        </p:txBody>
      </p:sp>
      <p:sp>
        <p:nvSpPr>
          <p:cNvPr id="20" name="Textfeld 19">
            <a:extLst>
              <a:ext uri="{FF2B5EF4-FFF2-40B4-BE49-F238E27FC236}">
                <a16:creationId xmlns:a16="http://schemas.microsoft.com/office/drawing/2014/main" id="{0C4C62DC-48B2-68DC-B616-DD6D5A99CE79}"/>
              </a:ext>
            </a:extLst>
          </p:cNvPr>
          <p:cNvSpPr txBox="1"/>
          <p:nvPr userDrawn="1"/>
        </p:nvSpPr>
        <p:spPr>
          <a:xfrm>
            <a:off x="824498" y="8935556"/>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Durch unsere engen Verflechtungen mit einer systemrelevanten Bank bestehen für die Bank </a:t>
            </a:r>
            <a:r>
              <a:rPr lang="de-DE" sz="1295" dirty="0" err="1">
                <a:latin typeface="Georgia" panose="02040502050405020303" pitchFamily="18" charset="0"/>
                <a:cs typeface="helvetica" panose="020B0604020202020204" pitchFamily="34" charset="0"/>
              </a:rPr>
              <a:t>of</a:t>
            </a:r>
            <a:r>
              <a:rPr lang="de-DE" sz="1295" dirty="0">
                <a:latin typeface="Georgia" panose="02040502050405020303" pitchFamily="18" charset="0"/>
                <a:cs typeface="helvetica" panose="020B0604020202020204" pitchFamily="34" charset="0"/>
              </a:rPr>
              <a:t> Germany erhebliche Risiken, die schnell abzubauen sind.</a:t>
            </a:r>
            <a:endParaRPr lang="de-DE" sz="1295" b="1" dirty="0">
              <a:latin typeface="Georgia" panose="02040502050405020303" pitchFamily="18" charset="0"/>
              <a:cs typeface="helvetica" panose="020B0604020202020204" pitchFamily="34" charset="0"/>
            </a:endParaRPr>
          </a:p>
        </p:txBody>
      </p:sp>
    </p:spTree>
    <p:extLst>
      <p:ext uri="{BB962C8B-B14F-4D97-AF65-F5344CB8AC3E}">
        <p14:creationId xmlns:p14="http://schemas.microsoft.com/office/powerpoint/2010/main" val="1585205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N-5.1 2/2">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616A4893-6BFC-6FE4-E517-B13EC1D7D03D}"/>
              </a:ext>
            </a:extLst>
          </p:cNvPr>
          <p:cNvSpPr txBox="1"/>
          <p:nvPr userDrawn="1"/>
        </p:nvSpPr>
        <p:spPr>
          <a:xfrm>
            <a:off x="761557" y="1117369"/>
            <a:ext cx="4096516"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Medien:</a:t>
            </a:r>
          </a:p>
        </p:txBody>
      </p:sp>
      <p:sp>
        <p:nvSpPr>
          <p:cNvPr id="8" name="Textfeld 7">
            <a:extLst>
              <a:ext uri="{FF2B5EF4-FFF2-40B4-BE49-F238E27FC236}">
                <a16:creationId xmlns:a16="http://schemas.microsoft.com/office/drawing/2014/main" id="{14ADDCD5-A341-831B-C7E9-E733C4E4549F}"/>
              </a:ext>
            </a:extLst>
          </p:cNvPr>
          <p:cNvSpPr txBox="1"/>
          <p:nvPr userDrawn="1"/>
        </p:nvSpPr>
        <p:spPr>
          <a:xfrm>
            <a:off x="761556" y="6114598"/>
            <a:ext cx="6189243"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Geschäfts- und Nachhaltigkeitsberichten:</a:t>
            </a:r>
          </a:p>
        </p:txBody>
      </p:sp>
      <p:sp>
        <p:nvSpPr>
          <p:cNvPr id="2" name="Rechteck: abgerundete Ecken 1">
            <a:extLst>
              <a:ext uri="{FF2B5EF4-FFF2-40B4-BE49-F238E27FC236}">
                <a16:creationId xmlns:a16="http://schemas.microsoft.com/office/drawing/2014/main" id="{31D4760A-85A8-7F8C-7298-C803B3DDE9B6}"/>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N-5.1 2/2</a:t>
            </a:r>
          </a:p>
        </p:txBody>
      </p:sp>
      <p:sp>
        <p:nvSpPr>
          <p:cNvPr id="3" name="Textfeld 2">
            <a:extLst>
              <a:ext uri="{FF2B5EF4-FFF2-40B4-BE49-F238E27FC236}">
                <a16:creationId xmlns:a16="http://schemas.microsoft.com/office/drawing/2014/main" id="{184FA0CE-798F-012A-E851-336A496974D3}"/>
              </a:ext>
            </a:extLst>
          </p:cNvPr>
          <p:cNvSpPr txBox="1"/>
          <p:nvPr userDrawn="1"/>
        </p:nvSpPr>
        <p:spPr>
          <a:xfrm>
            <a:off x="824499" y="1633247"/>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Unfairer Wettbewerb bei Browsern</a:t>
            </a:r>
            <a:br>
              <a:rPr lang="de-DE" sz="1295" b="1" dirty="0">
                <a:latin typeface="Georgia" panose="02040502050405020303" pitchFamily="18" charset="0"/>
                <a:cs typeface="helvetica" panose="020B0604020202020204" pitchFamily="34" charset="0"/>
              </a:rPr>
            </a:br>
            <a:r>
              <a:rPr lang="de-DE" sz="1295" b="1" dirty="0">
                <a:latin typeface="Georgia" panose="02040502050405020303" pitchFamily="18" charset="0"/>
                <a:cs typeface="helvetica" panose="020B0604020202020204" pitchFamily="34" charset="0"/>
              </a:rPr>
              <a:t>Global IT System and Cloud </a:t>
            </a:r>
            <a:r>
              <a:rPr lang="de-DE" sz="1295" b="1" dirty="0" err="1">
                <a:latin typeface="Georgia" panose="02040502050405020303" pitchFamily="18" charset="0"/>
                <a:cs typeface="helvetica" panose="020B0604020202020204" pitchFamily="34" charset="0"/>
              </a:rPr>
              <a:t>for</a:t>
            </a:r>
            <a:r>
              <a:rPr lang="de-DE" sz="1295" b="1" dirty="0">
                <a:latin typeface="Georgia" panose="02040502050405020303" pitchFamily="18" charset="0"/>
                <a:cs typeface="helvetica" panose="020B0604020202020204" pitchFamily="34" charset="0"/>
              </a:rPr>
              <a:t> all People missbraucht Marktmacht</a:t>
            </a:r>
            <a:endParaRPr lang="de-DE" sz="1727" dirty="0">
              <a:latin typeface="Georgia" panose="02040502050405020303" pitchFamily="18" charset="0"/>
            </a:endParaRPr>
          </a:p>
        </p:txBody>
      </p:sp>
      <p:sp>
        <p:nvSpPr>
          <p:cNvPr id="4" name="Textfeld 3">
            <a:extLst>
              <a:ext uri="{FF2B5EF4-FFF2-40B4-BE49-F238E27FC236}">
                <a16:creationId xmlns:a16="http://schemas.microsoft.com/office/drawing/2014/main" id="{16A0F976-B4F1-3F91-B8C4-A9359CD1B971}"/>
              </a:ext>
            </a:extLst>
          </p:cNvPr>
          <p:cNvSpPr txBox="1"/>
          <p:nvPr userDrawn="1"/>
        </p:nvSpPr>
        <p:spPr>
          <a:xfrm>
            <a:off x="824499" y="2259482"/>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Der CO2-Verbrauch pro Umsatz fällt bei Global IT System and Cloud </a:t>
            </a:r>
            <a:r>
              <a:rPr lang="de-DE" sz="1295" dirty="0" err="1">
                <a:latin typeface="Georgia" panose="02040502050405020303" pitchFamily="18" charset="0"/>
                <a:cs typeface="helvetica" panose="020B0604020202020204" pitchFamily="34" charset="0"/>
              </a:rPr>
              <a:t>for</a:t>
            </a:r>
            <a:r>
              <a:rPr lang="de-DE" sz="1295" dirty="0">
                <a:latin typeface="Georgia" panose="02040502050405020303" pitchFamily="18" charset="0"/>
                <a:cs typeface="helvetica" panose="020B0604020202020204" pitchFamily="34" charset="0"/>
              </a:rPr>
              <a:t> all People deutlicher als bei der Konkurrenz. Von 6,3 Tonnen CO2 pro 1 Millionen Euro Umsatz auf knapp unter 1 Tonne.</a:t>
            </a:r>
            <a:endParaRPr lang="de-DE" sz="1295" dirty="0">
              <a:latin typeface="Georgia" panose="02040502050405020303" pitchFamily="18" charset="0"/>
            </a:endParaRPr>
          </a:p>
        </p:txBody>
      </p:sp>
      <p:sp>
        <p:nvSpPr>
          <p:cNvPr id="9" name="Textfeld 8">
            <a:extLst>
              <a:ext uri="{FF2B5EF4-FFF2-40B4-BE49-F238E27FC236}">
                <a16:creationId xmlns:a16="http://schemas.microsoft.com/office/drawing/2014/main" id="{34B64265-221E-D92C-8EB8-E567A3330457}"/>
              </a:ext>
            </a:extLst>
          </p:cNvPr>
          <p:cNvSpPr txBox="1"/>
          <p:nvPr userDrawn="1"/>
        </p:nvSpPr>
        <p:spPr>
          <a:xfrm>
            <a:off x="824499" y="3085033"/>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Verstöße gegen Datenschutzgrundverordnung (DSGVO)</a:t>
            </a:r>
          </a:p>
          <a:p>
            <a:r>
              <a:rPr lang="de-DE" sz="1295" b="1" dirty="0">
                <a:latin typeface="Georgia" panose="02040502050405020303" pitchFamily="18" charset="0"/>
                <a:cs typeface="helvetica" panose="020B0604020202020204" pitchFamily="34" charset="0"/>
              </a:rPr>
              <a:t>Millionenstrafe für Global Search</a:t>
            </a:r>
          </a:p>
        </p:txBody>
      </p:sp>
      <p:sp>
        <p:nvSpPr>
          <p:cNvPr id="10" name="Textfeld 9">
            <a:extLst>
              <a:ext uri="{FF2B5EF4-FFF2-40B4-BE49-F238E27FC236}">
                <a16:creationId xmlns:a16="http://schemas.microsoft.com/office/drawing/2014/main" id="{CB9CA418-A87F-3278-9786-EAC79447B15B}"/>
              </a:ext>
            </a:extLst>
          </p:cNvPr>
          <p:cNvSpPr txBox="1"/>
          <p:nvPr userDrawn="1"/>
        </p:nvSpPr>
        <p:spPr>
          <a:xfrm>
            <a:off x="824499" y="3717286"/>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Vorreiter beim Energiesparen? </a:t>
            </a:r>
            <a:br>
              <a:rPr lang="de-DE" sz="1295" dirty="0">
                <a:latin typeface="Georgia" panose="02040502050405020303" pitchFamily="18" charset="0"/>
                <a:cs typeface="helvetica" panose="020B0604020202020204" pitchFamily="34" charset="0"/>
              </a:rPr>
            </a:br>
            <a:r>
              <a:rPr lang="de-DE" sz="1295" b="1" dirty="0">
                <a:latin typeface="Georgia" panose="02040502050405020303" pitchFamily="18" charset="0"/>
                <a:cs typeface="helvetica" panose="020B0604020202020204" pitchFamily="34" charset="0"/>
              </a:rPr>
              <a:t>Streaming Angebote von Global Search &amp; Co. zunehmend auch eine ökologische Belastung </a:t>
            </a:r>
          </a:p>
        </p:txBody>
      </p:sp>
      <p:sp>
        <p:nvSpPr>
          <p:cNvPr id="11" name="Textfeld 10">
            <a:extLst>
              <a:ext uri="{FF2B5EF4-FFF2-40B4-BE49-F238E27FC236}">
                <a16:creationId xmlns:a16="http://schemas.microsoft.com/office/drawing/2014/main" id="{EFC08114-B75B-BB2F-B96F-84B8C35A1943}"/>
              </a:ext>
            </a:extLst>
          </p:cNvPr>
          <p:cNvSpPr txBox="1"/>
          <p:nvPr userDrawn="1"/>
        </p:nvSpPr>
        <p:spPr>
          <a:xfrm>
            <a:off x="824499" y="4548855"/>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CPG beliefert keine Atomkraftwerke mehr. „Wir wollen für eine sichere Zukunft für unsere Kinder stehen“, so der Vorstandsvorsitzende.</a:t>
            </a:r>
            <a:endParaRPr lang="de-DE" sz="1295" b="1" dirty="0">
              <a:latin typeface="Georgia" panose="02040502050405020303" pitchFamily="18" charset="0"/>
              <a:cs typeface="helvetica" panose="020B0604020202020204" pitchFamily="34" charset="0"/>
            </a:endParaRPr>
          </a:p>
        </p:txBody>
      </p:sp>
      <p:sp>
        <p:nvSpPr>
          <p:cNvPr id="12" name="Textfeld 11">
            <a:extLst>
              <a:ext uri="{FF2B5EF4-FFF2-40B4-BE49-F238E27FC236}">
                <a16:creationId xmlns:a16="http://schemas.microsoft.com/office/drawing/2014/main" id="{FA56FBD3-51A5-9D53-CCF6-9AAC853901C4}"/>
              </a:ext>
            </a:extLst>
          </p:cNvPr>
          <p:cNvSpPr txBox="1"/>
          <p:nvPr userDrawn="1"/>
        </p:nvSpPr>
        <p:spPr>
          <a:xfrm>
            <a:off x="824499" y="5181108"/>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Arbeitsbedingungen einiger Zulieferer in China besonders zweifelhaft</a:t>
            </a:r>
            <a:br>
              <a:rPr lang="de-DE" sz="1295" dirty="0">
                <a:latin typeface="Georgia" panose="02040502050405020303" pitchFamily="18" charset="0"/>
                <a:cs typeface="helvetica" panose="020B0604020202020204" pitchFamily="34" charset="0"/>
              </a:rPr>
            </a:br>
            <a:r>
              <a:rPr lang="de-DE" sz="1295" b="1" dirty="0">
                <a:latin typeface="Georgia" panose="02040502050405020303" pitchFamily="18" charset="0"/>
                <a:cs typeface="helvetica" panose="020B0604020202020204" pitchFamily="34" charset="0"/>
              </a:rPr>
              <a:t>Chip Producer Global reagiert nach öffentlichem Druck</a:t>
            </a:r>
          </a:p>
        </p:txBody>
      </p:sp>
      <p:sp>
        <p:nvSpPr>
          <p:cNvPr id="15" name="Textfeld 14">
            <a:extLst>
              <a:ext uri="{FF2B5EF4-FFF2-40B4-BE49-F238E27FC236}">
                <a16:creationId xmlns:a16="http://schemas.microsoft.com/office/drawing/2014/main" id="{113C4F31-2ACE-AA27-C7FE-68400F5CDADA}"/>
              </a:ext>
            </a:extLst>
          </p:cNvPr>
          <p:cNvSpPr txBox="1"/>
          <p:nvPr userDrawn="1"/>
        </p:nvSpPr>
        <p:spPr>
          <a:xfrm>
            <a:off x="824499" y="6668380"/>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Monopolstellung von Global IT System and Cloud </a:t>
            </a:r>
            <a:r>
              <a:rPr lang="de-DE" sz="1295" dirty="0" err="1">
                <a:latin typeface="Georgia" panose="02040502050405020303" pitchFamily="18" charset="0"/>
                <a:cs typeface="helvetica" panose="020B0604020202020204" pitchFamily="34" charset="0"/>
              </a:rPr>
              <a:t>for</a:t>
            </a:r>
            <a:r>
              <a:rPr lang="de-DE" sz="1295" dirty="0">
                <a:latin typeface="Georgia" panose="02040502050405020303" pitchFamily="18" charset="0"/>
                <a:cs typeface="helvetica" panose="020B0604020202020204" pitchFamily="34" charset="0"/>
              </a:rPr>
              <a:t> all People im Bereich Webbrowser sorgte im zurückliegenden Geschäftsjahr für ein Umsatzwachstum um 30 Prozent gegenüber dem Vorjahr. </a:t>
            </a:r>
            <a:endParaRPr lang="de-DE" sz="1295"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p:nvPr userDrawn="1"/>
        </p:nvSpPr>
        <p:spPr>
          <a:xfrm>
            <a:off x="824498" y="7502996"/>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Im kommenden Geschäftsjahr werden wir die Gesundheitsförderung unserer Mitarbeiter weiter stärken und das Budget für die betriebsinterne Global Search Health Initiative um 10 % erhöhen. </a:t>
            </a:r>
            <a:endParaRPr lang="de-DE" sz="1295" b="1" dirty="0">
              <a:latin typeface="Georgia" panose="02040502050405020303" pitchFamily="18" charset="0"/>
              <a:cs typeface="helvetica" panose="020B0604020202020204" pitchFamily="34" charset="0"/>
            </a:endParaRPr>
          </a:p>
        </p:txBody>
      </p:sp>
      <p:sp>
        <p:nvSpPr>
          <p:cNvPr id="20" name="Textfeld 19">
            <a:extLst>
              <a:ext uri="{FF2B5EF4-FFF2-40B4-BE49-F238E27FC236}">
                <a16:creationId xmlns:a16="http://schemas.microsoft.com/office/drawing/2014/main" id="{0C4C62DC-48B2-68DC-B616-DD6D5A99CE79}"/>
              </a:ext>
            </a:extLst>
          </p:cNvPr>
          <p:cNvSpPr txBox="1"/>
          <p:nvPr userDrawn="1"/>
        </p:nvSpPr>
        <p:spPr>
          <a:xfrm>
            <a:off x="824498" y="8337611"/>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Neue Standards, die die Herkunft der seltenen Erden aus „nicht Konfliktgebieten“ sicherstellen werden, kosten bei der Umsetzung zwar Geld, sorgen aber langfristig für einen Marktvorteil aufseiten von CPG.</a:t>
            </a:r>
            <a:endParaRPr lang="de-DE" sz="1295" b="1" dirty="0">
              <a:latin typeface="Georgia" panose="02040502050405020303" pitchFamily="18" charset="0"/>
              <a:cs typeface="helvetica" panose="020B0604020202020204" pitchFamily="34" charset="0"/>
            </a:endParaRPr>
          </a:p>
        </p:txBody>
      </p:sp>
    </p:spTree>
    <p:extLst>
      <p:ext uri="{BB962C8B-B14F-4D97-AF65-F5344CB8AC3E}">
        <p14:creationId xmlns:p14="http://schemas.microsoft.com/office/powerpoint/2010/main" val="2832662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N-5.2 1/2">
    <p:spTree>
      <p:nvGrpSpPr>
        <p:cNvPr id="1" name=""/>
        <p:cNvGrpSpPr/>
        <p:nvPr/>
      </p:nvGrpSpPr>
      <p:grpSpPr>
        <a:xfrm>
          <a:off x="0" y="0"/>
          <a:ext cx="0" cy="0"/>
          <a:chOff x="0" y="0"/>
          <a:chExt cx="0" cy="0"/>
        </a:xfrm>
      </p:grpSpPr>
      <p:sp>
        <p:nvSpPr>
          <p:cNvPr id="10" name="Rechteck 9">
            <a:extLst>
              <a:ext uri="{FF2B5EF4-FFF2-40B4-BE49-F238E27FC236}">
                <a16:creationId xmlns:a16="http://schemas.microsoft.com/office/drawing/2014/main" id="{CC27710C-EA0D-1269-FED8-FE6E3164C79E}"/>
              </a:ext>
            </a:extLst>
          </p:cNvPr>
          <p:cNvSpPr/>
          <p:nvPr userDrawn="1"/>
        </p:nvSpPr>
        <p:spPr>
          <a:xfrm flipH="1">
            <a:off x="749438" y="1063288"/>
            <a:ext cx="4263868" cy="927035"/>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1" name="Rechteck 10">
            <a:extLst>
              <a:ext uri="{FF2B5EF4-FFF2-40B4-BE49-F238E27FC236}">
                <a16:creationId xmlns:a16="http://schemas.microsoft.com/office/drawing/2014/main" id="{9C8BA765-BF74-06EC-B97C-AD1322E23891}"/>
              </a:ext>
            </a:extLst>
          </p:cNvPr>
          <p:cNvSpPr/>
          <p:nvPr userDrawn="1"/>
        </p:nvSpPr>
        <p:spPr>
          <a:xfrm>
            <a:off x="4374813" y="1063288"/>
            <a:ext cx="2447291" cy="927035"/>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2" name="Ellipse 11">
            <a:extLst>
              <a:ext uri="{FF2B5EF4-FFF2-40B4-BE49-F238E27FC236}">
                <a16:creationId xmlns:a16="http://schemas.microsoft.com/office/drawing/2014/main" id="{251EA2BB-7F53-6D13-FA3C-080197B77E3A}"/>
              </a:ext>
            </a:extLst>
          </p:cNvPr>
          <p:cNvSpPr>
            <a:spLocks noChangeAspect="1"/>
          </p:cNvSpPr>
          <p:nvPr userDrawn="1"/>
        </p:nvSpPr>
        <p:spPr>
          <a:xfrm>
            <a:off x="439848" y="1221574"/>
            <a:ext cx="619178" cy="606263"/>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bg1"/>
                </a:solidFill>
                <a:latin typeface="helvetica" panose="020B0604020202020204" pitchFamily="34" charset="0"/>
                <a:cs typeface="helvetica" panose="020B0604020202020204" pitchFamily="34" charset="0"/>
              </a:rPr>
              <a:t>2</a:t>
            </a:r>
          </a:p>
        </p:txBody>
      </p:sp>
      <p:sp>
        <p:nvSpPr>
          <p:cNvPr id="5" name="Rechteck: abgerundete Ecken 4">
            <a:extLst>
              <a:ext uri="{FF2B5EF4-FFF2-40B4-BE49-F238E27FC236}">
                <a16:creationId xmlns:a16="http://schemas.microsoft.com/office/drawing/2014/main" id="{2F2808CC-B577-2ED4-655D-000648CE1994}"/>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N-5.2 1/2</a:t>
            </a:r>
          </a:p>
        </p:txBody>
      </p:sp>
      <p:graphicFrame>
        <p:nvGraphicFramePr>
          <p:cNvPr id="48" name="Tabelle 48">
            <a:extLst>
              <a:ext uri="{FF2B5EF4-FFF2-40B4-BE49-F238E27FC236}">
                <a16:creationId xmlns:a16="http://schemas.microsoft.com/office/drawing/2014/main" id="{AF88B37B-8E8F-76A3-0653-CDB92E736832}"/>
              </a:ext>
            </a:extLst>
          </p:cNvPr>
          <p:cNvGraphicFramePr/>
          <p:nvPr userDrawn="1">
            <p:extLst>
              <p:ext uri="{D42A27DB-BD31-4B8C-83A1-F6EECF244321}">
                <p14:modId xmlns:p14="http://schemas.microsoft.com/office/powerpoint/2010/main" val="4090054554"/>
              </p:ext>
            </p:extLst>
          </p:nvPr>
        </p:nvGraphicFramePr>
        <p:xfrm>
          <a:off x="824499" y="4435780"/>
          <a:ext cx="5934159" cy="1058153"/>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1718543147"/>
                    </a:ext>
                  </a:extLst>
                </a:gridCol>
                <a:gridCol w="1055637">
                  <a:extLst>
                    <a:ext uri="{9D8B030D-6E8A-4147-A177-3AD203B41FA5}">
                      <a16:colId xmlns:a16="http://schemas.microsoft.com/office/drawing/2014/main" val="1092730465"/>
                    </a:ext>
                  </a:extLst>
                </a:gridCol>
              </a:tblGrid>
              <a:tr h="233135">
                <a:tc gridSpan="2">
                  <a:txBody>
                    <a:bodyPr/>
                    <a:lstStyle/>
                    <a:p>
                      <a:r>
                        <a:rPr lang="de-DE" sz="13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75006">
                <a:tc>
                  <a:txBody>
                    <a:bodyPr/>
                    <a:lstStyle/>
                    <a:p>
                      <a:r>
                        <a:rPr lang="de-DE" sz="13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2,8 %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75006">
                <a:tc>
                  <a:txBody>
                    <a:bodyPr/>
                    <a:lstStyle/>
                    <a:p>
                      <a:r>
                        <a:rPr lang="de-DE" sz="13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9,0 %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7500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8,0 %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p:nvPr userDrawn="1"/>
        </p:nvSpPr>
        <p:spPr>
          <a:xfrm>
            <a:off x="806824" y="2233085"/>
            <a:ext cx="5945777" cy="1952329"/>
          </a:xfrm>
          <a:prstGeom prst="rect">
            <a:avLst/>
          </a:prstGeom>
          <a:noFill/>
        </p:spPr>
        <p:txBody>
          <a:bodyPr wrap="square" lIns="0" rIns="0" rtlCol="0">
            <a:spAutoFit/>
          </a:bodyPr>
          <a:lstStyle/>
          <a:p>
            <a:r>
              <a:rPr lang="de-DE" sz="1511" b="1" i="1" dirty="0">
                <a:solidFill>
                  <a:srgbClr val="95C46C"/>
                </a:solidFill>
                <a:latin typeface="helvetica" panose="020B0604020202020204" pitchFamily="34" charset="0"/>
                <a:cs typeface="helvetica" panose="020B0604020202020204" pitchFamily="34" charset="0"/>
              </a:rPr>
              <a:t>„Eine ökologisch nachhaltige Welt mit den nachhaltigsten Unternehmen der Welt“</a:t>
            </a:r>
          </a:p>
          <a:p>
            <a:endParaRPr lang="de-DE" sz="1511" dirty="0">
              <a:latin typeface="helvetica" panose="020B0604020202020204" pitchFamily="34" charset="0"/>
              <a:cs typeface="helvetica" panose="020B0604020202020204" pitchFamily="34" charset="0"/>
            </a:endParaRPr>
          </a:p>
          <a:p>
            <a:r>
              <a:rPr lang="de-DE" sz="1511" dirty="0">
                <a:latin typeface="helvetica" panose="020B0604020202020204" pitchFamily="34" charset="0"/>
                <a:cs typeface="helvetica" panose="020B0604020202020204" pitchFamily="34" charset="0"/>
              </a:rPr>
              <a:t>Dieser Fonds investiert global in Aktien von Unternehmen, die in ihrer jeweiligen Branche und Region unter ökologischen und ethischen Aspekten führend sind und die größten Ertragsaussichten besitzen. Die Unternehmen stellen ebenfalls Ziele auf, die konkret durch die Analysten überprüft werden. Investieren Sie mit bestem Gewissen!</a:t>
            </a:r>
          </a:p>
        </p:txBody>
      </p:sp>
      <p:graphicFrame>
        <p:nvGraphicFramePr>
          <p:cNvPr id="60" name="Tabelle 59">
            <a:extLst>
              <a:ext uri="{FF2B5EF4-FFF2-40B4-BE49-F238E27FC236}">
                <a16:creationId xmlns:a16="http://schemas.microsoft.com/office/drawing/2014/main" id="{073ED9AA-29D7-08A0-27B6-3835A4A1468B}"/>
              </a:ext>
            </a:extLst>
          </p:cNvPr>
          <p:cNvGraphicFramePr/>
          <p:nvPr userDrawn="1">
            <p:extLst>
              <p:ext uri="{D42A27DB-BD31-4B8C-83A1-F6EECF244321}">
                <p14:modId xmlns:p14="http://schemas.microsoft.com/office/powerpoint/2010/main" val="891567910"/>
              </p:ext>
            </p:extLst>
          </p:nvPr>
        </p:nvGraphicFramePr>
        <p:xfrm>
          <a:off x="806824" y="5575993"/>
          <a:ext cx="5934159" cy="2816416"/>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405803472"/>
                    </a:ext>
                  </a:extLst>
                </a:gridCol>
                <a:gridCol w="1055637">
                  <a:extLst>
                    <a:ext uri="{9D8B030D-6E8A-4147-A177-3AD203B41FA5}">
                      <a16:colId xmlns:a16="http://schemas.microsoft.com/office/drawing/2014/main" val="668073724"/>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Fossile Energien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Atomkraft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Umwelt und Tiere (u. a. Gentechnik, Tierversuche)</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Arbeits- und Menschenrechte (Ausschluss Kinderarbeit)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2002522"/>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Waffen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3169207"/>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Drogen (inkl. Tabak, Alkohol)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r h="780434">
                <a:tc gridSpan="2">
                  <a:txBody>
                    <a:bodyPr/>
                    <a:lstStyle/>
                    <a:p>
                      <a:pPr>
                        <a:lnSpc>
                          <a:spcPct val="107000"/>
                        </a:lnSpc>
                        <a:spcAft>
                          <a:spcPts val="800"/>
                        </a:spcAft>
                      </a:pP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287522"/>
                  </a:ext>
                </a:extLst>
              </a:tr>
            </a:tbl>
          </a:graphicData>
        </a:graphic>
      </p:graphicFrame>
      <p:sp>
        <p:nvSpPr>
          <p:cNvPr id="6" name="Textfeld 5">
            <a:extLst>
              <a:ext uri="{FF2B5EF4-FFF2-40B4-BE49-F238E27FC236}">
                <a16:creationId xmlns:a16="http://schemas.microsoft.com/office/drawing/2014/main" id="{1CE09560-8BDA-2544-C9E2-9080D231D6E5}"/>
              </a:ext>
            </a:extLst>
          </p:cNvPr>
          <p:cNvSpPr txBox="1"/>
          <p:nvPr userDrawn="1"/>
        </p:nvSpPr>
        <p:spPr>
          <a:xfrm>
            <a:off x="4438939" y="1221574"/>
            <a:ext cx="2243188" cy="258404"/>
          </a:xfrm>
          <a:prstGeom prst="rect">
            <a:avLst/>
          </a:prstGeom>
          <a:noFill/>
        </p:spPr>
        <p:txBody>
          <a:bodyPr wrap="square" lIns="0" rIns="0" rtlCol="0">
            <a:spAutoFit/>
          </a:bodyPr>
          <a:lstStyle/>
          <a:p>
            <a:pPr algn="ctr"/>
            <a:r>
              <a:rPr lang="de-DE" sz="1079" dirty="0">
                <a:latin typeface="helvetica" panose="020B0604020202020204" pitchFamily="34" charset="0"/>
                <a:cs typeface="helvetica" panose="020B0604020202020204" pitchFamily="34" charset="0"/>
              </a:rPr>
              <a:t>Wie nachhaltig findet ihr den Fonds?</a:t>
            </a:r>
          </a:p>
        </p:txBody>
      </p:sp>
      <p:sp>
        <p:nvSpPr>
          <p:cNvPr id="8" name="Textfeld 7">
            <a:extLst>
              <a:ext uri="{FF2B5EF4-FFF2-40B4-BE49-F238E27FC236}">
                <a16:creationId xmlns:a16="http://schemas.microsoft.com/office/drawing/2014/main" id="{42EBA33E-39FA-1B25-BBC4-D78C622213DF}"/>
              </a:ext>
            </a:extLst>
          </p:cNvPr>
          <p:cNvSpPr txBox="1"/>
          <p:nvPr userDrawn="1"/>
        </p:nvSpPr>
        <p:spPr>
          <a:xfrm>
            <a:off x="1221113" y="1144784"/>
            <a:ext cx="3133083" cy="756874"/>
          </a:xfrm>
          <a:prstGeom prst="rect">
            <a:avLst/>
          </a:prstGeom>
          <a:noFill/>
        </p:spPr>
        <p:txBody>
          <a:bodyPr wrap="square" lIns="0" rIns="0" rtlCol="0">
            <a:spAutoFit/>
          </a:bodyPr>
          <a:lstStyle/>
          <a:p>
            <a:r>
              <a:rPr lang="de-DE" sz="2159" dirty="0">
                <a:latin typeface="helvetica" panose="020B0604020202020204" pitchFamily="34" charset="0"/>
                <a:cs typeface="helvetica" panose="020B0604020202020204" pitchFamily="34" charset="0"/>
              </a:rPr>
              <a:t>Fonds</a:t>
            </a:r>
            <a:br>
              <a:rPr lang="de-DE" sz="2159" dirty="0">
                <a:latin typeface="helvetica" panose="020B0604020202020204" pitchFamily="34" charset="0"/>
                <a:cs typeface="helvetica" panose="020B0604020202020204" pitchFamily="34" charset="0"/>
              </a:rPr>
            </a:br>
            <a:r>
              <a:rPr lang="de-DE" sz="2159" b="1" dirty="0">
                <a:latin typeface="helvetica" panose="020B0604020202020204" pitchFamily="34" charset="0"/>
                <a:cs typeface="helvetica" panose="020B0604020202020204" pitchFamily="34" charset="0"/>
              </a:rPr>
              <a:t>Öko weltweit</a:t>
            </a:r>
          </a:p>
        </p:txBody>
      </p:sp>
      <p:graphicFrame>
        <p:nvGraphicFramePr>
          <p:cNvPr id="37" name="Tabelle 36">
            <a:extLst>
              <a:ext uri="{FF2B5EF4-FFF2-40B4-BE49-F238E27FC236}">
                <a16:creationId xmlns:a16="http://schemas.microsoft.com/office/drawing/2014/main" id="{EFC46BE0-04AF-54A3-A9F0-F01D95ED840D}"/>
              </a:ext>
            </a:extLst>
          </p:cNvPr>
          <p:cNvGraphicFramePr/>
          <p:nvPr userDrawn="1">
            <p:extLst>
              <p:ext uri="{D42A27DB-BD31-4B8C-83A1-F6EECF244321}">
                <p14:modId xmlns:p14="http://schemas.microsoft.com/office/powerpoint/2010/main" val="4102255927"/>
              </p:ext>
            </p:extLst>
          </p:nvPr>
        </p:nvGraphicFramePr>
        <p:xfrm>
          <a:off x="812633" y="8451436"/>
          <a:ext cx="5934159" cy="1631940"/>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405803472"/>
                    </a:ext>
                  </a:extLst>
                </a:gridCol>
                <a:gridCol w="1055637">
                  <a:extLst>
                    <a:ext uri="{9D8B030D-6E8A-4147-A177-3AD203B41FA5}">
                      <a16:colId xmlns:a16="http://schemas.microsoft.com/office/drawing/2014/main" val="668073724"/>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7199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ca. 500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71990">
                <a:tc gridSpan="2">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1. Health for All in Future</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3,0 %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71990">
                <a:tc>
                  <a:txBody>
                    <a:bodyPr/>
                    <a:lstStyle/>
                    <a:p>
                      <a:pPr>
                        <a:lnSpc>
                          <a:spcPct val="107000"/>
                        </a:lnSpc>
                        <a:spcAft>
                          <a:spcPts val="800"/>
                        </a:spcAft>
                      </a:pPr>
                      <a:r>
                        <a:rPr lang="de-DE" sz="1300" kern="1200" dirty="0">
                          <a:solidFill>
                            <a:schemeClr val="dk1"/>
                          </a:solidFill>
                          <a:effectLst/>
                          <a:latin typeface="helvetica" panose="020B0604020202020204" pitchFamily="34" charset="0"/>
                          <a:ea typeface="+mn-ea"/>
                          <a:cs typeface="helvetica" panose="020B0604020202020204" pitchFamily="34" charset="0"/>
                        </a:rPr>
                        <a:t>2. </a:t>
                      </a:r>
                      <a:r>
                        <a:rPr lang="de-DE" sz="1300" kern="1200" dirty="0" err="1">
                          <a:solidFill>
                            <a:schemeClr val="dk1"/>
                          </a:solidFill>
                          <a:effectLst/>
                          <a:latin typeface="helvetica" panose="020B0604020202020204" pitchFamily="34" charset="0"/>
                          <a:ea typeface="+mn-ea"/>
                          <a:cs typeface="helvetica" panose="020B0604020202020204" pitchFamily="34" charset="0"/>
                        </a:rPr>
                        <a:t>Water</a:t>
                      </a:r>
                      <a:r>
                        <a:rPr lang="de-DE" sz="1300" kern="1200" dirty="0">
                          <a:solidFill>
                            <a:schemeClr val="dk1"/>
                          </a:solidFill>
                          <a:effectLst/>
                          <a:latin typeface="helvetica" panose="020B0604020202020204" pitchFamily="34" charset="0"/>
                          <a:ea typeface="+mn-ea"/>
                          <a:cs typeface="helvetica" panose="020B0604020202020204" pitchFamily="34" charset="0"/>
                        </a:rPr>
                        <a:t> Solutions</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2,0 %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3. Global Religion Bank</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1,8 %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9" name="Textfeld 8">
            <a:extLst>
              <a:ext uri="{FF2B5EF4-FFF2-40B4-BE49-F238E27FC236}">
                <a16:creationId xmlns:a16="http://schemas.microsoft.com/office/drawing/2014/main" id="{6C882A8D-20F9-590B-166F-945546977E40}"/>
              </a:ext>
            </a:extLst>
          </p:cNvPr>
          <p:cNvSpPr txBox="1"/>
          <p:nvPr userDrawn="1"/>
        </p:nvSpPr>
        <p:spPr>
          <a:xfrm>
            <a:off x="2553877" y="4507617"/>
            <a:ext cx="4198785" cy="132793"/>
          </a:xfrm>
          <a:prstGeom prst="rect">
            <a:avLst/>
          </a:prstGeom>
          <a:noFill/>
        </p:spPr>
        <p:txBody>
          <a:bodyPr wrap="square" tIns="0" bIns="0">
            <a:spAutoFit/>
          </a:bodyPr>
          <a:lstStyle/>
          <a:p>
            <a:r>
              <a:rPr lang="de-DE" sz="863" i="1" dirty="0">
                <a:solidFill>
                  <a:schemeClr val="bg2">
                    <a:lumMod val="50000"/>
                  </a:schemeClr>
                </a:solidFill>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63" dirty="0"/>
          </a:p>
        </p:txBody>
      </p:sp>
    </p:spTree>
    <p:extLst>
      <p:ext uri="{BB962C8B-B14F-4D97-AF65-F5344CB8AC3E}">
        <p14:creationId xmlns:p14="http://schemas.microsoft.com/office/powerpoint/2010/main" val="3685095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N-5.2 2/2">
    <p:spTree>
      <p:nvGrpSpPr>
        <p:cNvPr id="1" name=""/>
        <p:cNvGrpSpPr/>
        <p:nvPr/>
      </p:nvGrpSpPr>
      <p:grpSpPr>
        <a:xfrm>
          <a:off x="0" y="0"/>
          <a:ext cx="0" cy="0"/>
          <a:chOff x="0" y="0"/>
          <a:chExt cx="0" cy="0"/>
        </a:xfrm>
      </p:grpSpPr>
      <p:sp>
        <p:nvSpPr>
          <p:cNvPr id="9" name="Textfeld 8">
            <a:extLst>
              <a:ext uri="{FF2B5EF4-FFF2-40B4-BE49-F238E27FC236}">
                <a16:creationId xmlns:a16="http://schemas.microsoft.com/office/drawing/2014/main" id="{FD2D0927-263C-A3EF-3A63-351E56042107}"/>
              </a:ext>
            </a:extLst>
          </p:cNvPr>
          <p:cNvSpPr txBox="1"/>
          <p:nvPr userDrawn="1"/>
        </p:nvSpPr>
        <p:spPr>
          <a:xfrm>
            <a:off x="761557" y="1117369"/>
            <a:ext cx="4096516"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DE142C7A-09E8-4CF5-DE0E-7894642F7245}"/>
              </a:ext>
            </a:extLst>
          </p:cNvPr>
          <p:cNvSpPr txBox="1"/>
          <p:nvPr userDrawn="1"/>
        </p:nvSpPr>
        <p:spPr>
          <a:xfrm>
            <a:off x="761556" y="6114598"/>
            <a:ext cx="6189243"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Geschäfts- und Nachhaltigkeitsberichten:</a:t>
            </a:r>
          </a:p>
        </p:txBody>
      </p:sp>
      <p:sp>
        <p:nvSpPr>
          <p:cNvPr id="2" name="Rechteck: abgerundete Ecken 1">
            <a:extLst>
              <a:ext uri="{FF2B5EF4-FFF2-40B4-BE49-F238E27FC236}">
                <a16:creationId xmlns:a16="http://schemas.microsoft.com/office/drawing/2014/main" id="{2D2B7AE7-24E5-B665-B520-315CBF5DAA19}"/>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N-5.2 2/2</a:t>
            </a:r>
          </a:p>
        </p:txBody>
      </p:sp>
      <p:sp>
        <p:nvSpPr>
          <p:cNvPr id="4" name="Textfeld 3">
            <a:extLst>
              <a:ext uri="{FF2B5EF4-FFF2-40B4-BE49-F238E27FC236}">
                <a16:creationId xmlns:a16="http://schemas.microsoft.com/office/drawing/2014/main" id="{184FA0CE-798F-012A-E851-336A496974D3}"/>
              </a:ext>
            </a:extLst>
          </p:cNvPr>
          <p:cNvSpPr txBox="1"/>
          <p:nvPr userDrawn="1"/>
        </p:nvSpPr>
        <p:spPr>
          <a:xfrm>
            <a:off x="824499" y="1633248"/>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Große Erfolge bei Malaria-Aufklärungskampagnen</a:t>
            </a:r>
            <a:br>
              <a:rPr lang="de-DE" sz="1295" dirty="0">
                <a:latin typeface="Georgia" panose="02040502050405020303" pitchFamily="18" charset="0"/>
                <a:cs typeface="helvetica" panose="020B0604020202020204" pitchFamily="34" charset="0"/>
              </a:rPr>
            </a:br>
            <a:r>
              <a:rPr lang="de-DE" sz="1295" b="1" dirty="0" err="1">
                <a:latin typeface="Georgia" panose="02040502050405020303" pitchFamily="18" charset="0"/>
                <a:cs typeface="helvetica" panose="020B0604020202020204" pitchFamily="34" charset="0"/>
              </a:rPr>
              <a:t>H.f.A.i.F</a:t>
            </a:r>
            <a:r>
              <a:rPr lang="de-DE" sz="1295" b="1" dirty="0">
                <a:latin typeface="Georgia" panose="02040502050405020303" pitchFamily="18" charset="0"/>
                <a:cs typeface="helvetica" panose="020B0604020202020204" pitchFamily="34" charset="0"/>
              </a:rPr>
              <a:t>. senkt Erkrankungen in Pilotregionen um 20 % </a:t>
            </a:r>
            <a:endParaRPr lang="de-DE" sz="1727" b="1" dirty="0">
              <a:latin typeface="Georgia" panose="02040502050405020303" pitchFamily="18" charset="0"/>
            </a:endParaRPr>
          </a:p>
        </p:txBody>
      </p:sp>
      <p:sp>
        <p:nvSpPr>
          <p:cNvPr id="8" name="Textfeld 7">
            <a:extLst>
              <a:ext uri="{FF2B5EF4-FFF2-40B4-BE49-F238E27FC236}">
                <a16:creationId xmlns:a16="http://schemas.microsoft.com/office/drawing/2014/main" id="{16A0F976-B4F1-3F91-B8C4-A9359CD1B971}"/>
              </a:ext>
            </a:extLst>
          </p:cNvPr>
          <p:cNvSpPr txBox="1"/>
          <p:nvPr userDrawn="1"/>
        </p:nvSpPr>
        <p:spPr>
          <a:xfrm>
            <a:off x="824499" y="2259482"/>
            <a:ext cx="5945777" cy="754798"/>
          </a:xfrm>
          <a:prstGeom prst="rect">
            <a:avLst/>
          </a:prstGeom>
          <a:solidFill>
            <a:schemeClr val="bg2"/>
          </a:solidFill>
        </p:spPr>
        <p:txBody>
          <a:bodyPr wrap="square" lIns="77712" tIns="77712" rIns="77712" bIns="77712" rtlCol="0">
            <a:spAutoFit/>
          </a:bodyPr>
          <a:lstStyle/>
          <a:p>
            <a:r>
              <a:rPr lang="de-DE" sz="1295" dirty="0" err="1">
                <a:latin typeface="Georgia" panose="02040502050405020303" pitchFamily="18" charset="0"/>
                <a:cs typeface="helvetica" panose="020B0604020202020204" pitchFamily="34" charset="0"/>
              </a:rPr>
              <a:t>H.f.A.i.F</a:t>
            </a:r>
            <a:r>
              <a:rPr lang="de-DE" sz="1295" dirty="0">
                <a:latin typeface="Georgia" panose="02040502050405020303" pitchFamily="18" charset="0"/>
                <a:cs typeface="helvetica" panose="020B0604020202020204" pitchFamily="34" charset="0"/>
              </a:rPr>
              <a:t>. forscht in Bereichen, die andere abgeschrieben haben. „Wir wollen nicht nur die Volkskrankheiten im Blick haben, sondern alle Patienten“, erklärt das Unternehmen auf Anfrage. </a:t>
            </a:r>
            <a:endParaRPr lang="de-DE" sz="1295" dirty="0">
              <a:latin typeface="Georgia" panose="02040502050405020303" pitchFamily="18" charset="0"/>
            </a:endParaRPr>
          </a:p>
        </p:txBody>
      </p:sp>
      <p:sp>
        <p:nvSpPr>
          <p:cNvPr id="5" name="Textfeld 4">
            <a:extLst>
              <a:ext uri="{FF2B5EF4-FFF2-40B4-BE49-F238E27FC236}">
                <a16:creationId xmlns:a16="http://schemas.microsoft.com/office/drawing/2014/main" id="{34B64265-221E-D92C-8EB8-E567A3330457}"/>
              </a:ext>
            </a:extLst>
          </p:cNvPr>
          <p:cNvSpPr txBox="1"/>
          <p:nvPr userDrawn="1"/>
        </p:nvSpPr>
        <p:spPr>
          <a:xfrm>
            <a:off x="824499" y="3085033"/>
            <a:ext cx="5945777" cy="954083"/>
          </a:xfrm>
          <a:prstGeom prst="rect">
            <a:avLst/>
          </a:prstGeom>
          <a:solidFill>
            <a:schemeClr val="bg2"/>
          </a:solidFill>
        </p:spPr>
        <p:txBody>
          <a:bodyPr wrap="square" lIns="77712" tIns="77712" rIns="77712" bIns="77712" rtlCol="0">
            <a:spAutoFit/>
          </a:bodyPr>
          <a:lstStyle/>
          <a:p>
            <a:r>
              <a:rPr lang="de-DE" sz="1295" dirty="0" err="1">
                <a:latin typeface="Georgia" panose="02040502050405020303" pitchFamily="18" charset="0"/>
                <a:cs typeface="helvetica" panose="020B0604020202020204" pitchFamily="34" charset="0"/>
              </a:rPr>
              <a:t>Water</a:t>
            </a:r>
            <a:r>
              <a:rPr lang="de-DE" sz="1295" dirty="0">
                <a:latin typeface="Georgia" panose="02040502050405020303" pitchFamily="18" charset="0"/>
                <a:cs typeface="helvetica" panose="020B0604020202020204" pitchFamily="34" charset="0"/>
              </a:rPr>
              <a:t> Solutions (WS) ermöglichte im Jahr 2023 15.000 Familien in Zentral-afrika Zugang zu sauberem Trinkwasser. Das Ziel, 10.000 Menschen zu </a:t>
            </a:r>
            <a:r>
              <a:rPr lang="de-DE" sz="1295" dirty="0" err="1">
                <a:latin typeface="Georgia" panose="02040502050405020303" pitchFamily="18" charset="0"/>
                <a:cs typeface="helvetica" panose="020B0604020202020204" pitchFamily="34" charset="0"/>
              </a:rPr>
              <a:t>ver</a:t>
            </a:r>
            <a:r>
              <a:rPr lang="de-DE" sz="1295" dirty="0">
                <a:latin typeface="Georgia" panose="02040502050405020303" pitchFamily="18" charset="0"/>
                <a:cs typeface="helvetica" panose="020B0604020202020204" pitchFamily="34" charset="0"/>
              </a:rPr>
              <a:t>-sorgen, wurde damit deutlich übertroffen. Für 2024 strebt WS eine deutliche Ausweitung seines Trinkwasser-Programms an, auch über Zentralafrika hinaus.</a:t>
            </a:r>
            <a:endParaRPr lang="de-DE" sz="1295" b="1" dirty="0">
              <a:latin typeface="Georgia" panose="02040502050405020303" pitchFamily="18" charset="0"/>
              <a:cs typeface="helvetica" panose="020B0604020202020204" pitchFamily="34" charset="0"/>
            </a:endParaRPr>
          </a:p>
        </p:txBody>
      </p:sp>
      <p:sp>
        <p:nvSpPr>
          <p:cNvPr id="11" name="Textfeld 10">
            <a:extLst>
              <a:ext uri="{FF2B5EF4-FFF2-40B4-BE49-F238E27FC236}">
                <a16:creationId xmlns:a16="http://schemas.microsoft.com/office/drawing/2014/main" id="{EFC08114-B75B-BB2F-B96F-84B8C35A1943}"/>
              </a:ext>
            </a:extLst>
          </p:cNvPr>
          <p:cNvSpPr txBox="1"/>
          <p:nvPr userDrawn="1"/>
        </p:nvSpPr>
        <p:spPr>
          <a:xfrm>
            <a:off x="824498" y="4109897"/>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Arbeitsgericht fällt Urteil im Fall Global Religion Bank</a:t>
            </a:r>
            <a:br>
              <a:rPr lang="de-DE" sz="1295" dirty="0">
                <a:latin typeface="Georgia" panose="02040502050405020303" pitchFamily="18" charset="0"/>
                <a:cs typeface="helvetica" panose="020B0604020202020204" pitchFamily="34" charset="0"/>
              </a:rPr>
            </a:br>
            <a:r>
              <a:rPr lang="de-DE" sz="1295" b="1" dirty="0">
                <a:latin typeface="Georgia" panose="02040502050405020303" pitchFamily="18" charset="0"/>
                <a:cs typeface="helvetica" panose="020B0604020202020204" pitchFamily="34" charset="0"/>
              </a:rPr>
              <a:t>„Scheidung und private Lebensführung von Mitarbeitern sind kein Kündigungsgrund“</a:t>
            </a:r>
          </a:p>
        </p:txBody>
      </p:sp>
      <p:sp>
        <p:nvSpPr>
          <p:cNvPr id="12" name="Textfeld 11">
            <a:extLst>
              <a:ext uri="{FF2B5EF4-FFF2-40B4-BE49-F238E27FC236}">
                <a16:creationId xmlns:a16="http://schemas.microsoft.com/office/drawing/2014/main" id="{FA56FBD3-51A5-9D53-CCF6-9AAC853901C4}"/>
              </a:ext>
            </a:extLst>
          </p:cNvPr>
          <p:cNvSpPr txBox="1"/>
          <p:nvPr userDrawn="1"/>
        </p:nvSpPr>
        <p:spPr>
          <a:xfrm>
            <a:off x="824498" y="4950974"/>
            <a:ext cx="5945777" cy="954083"/>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Global Religion Bank steht in der Kritik, seit bekannt wurde, dass im vergangenen Jahr 8,5 % ihrer Einlagen für Kredite bei Gaskraftwerken verwendet wurden. Die Bank verteidigt sich mit dem Argument, es handle sich laut EU-Kommission um eine nachhaltige Wirtschaftsaktivität.</a:t>
            </a:r>
            <a:endParaRPr lang="de-DE" sz="1295" b="1" dirty="0">
              <a:latin typeface="Georgia" panose="02040502050405020303" pitchFamily="18" charset="0"/>
              <a:cs typeface="helvetica" panose="020B0604020202020204" pitchFamily="34" charset="0"/>
            </a:endParaRPr>
          </a:p>
        </p:txBody>
      </p:sp>
      <p:sp>
        <p:nvSpPr>
          <p:cNvPr id="15" name="Textfeld 14">
            <a:extLst>
              <a:ext uri="{FF2B5EF4-FFF2-40B4-BE49-F238E27FC236}">
                <a16:creationId xmlns:a16="http://schemas.microsoft.com/office/drawing/2014/main" id="{113C4F31-2ACE-AA27-C7FE-68400F5CDADA}"/>
              </a:ext>
            </a:extLst>
          </p:cNvPr>
          <p:cNvSpPr txBox="1"/>
          <p:nvPr userDrawn="1"/>
        </p:nvSpPr>
        <p:spPr>
          <a:xfrm>
            <a:off x="824499" y="6668380"/>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Vor zwei Jahren ist die </a:t>
            </a:r>
            <a:r>
              <a:rPr lang="de-DE" sz="1295" dirty="0" err="1">
                <a:latin typeface="Georgia" panose="02040502050405020303" pitchFamily="18" charset="0"/>
                <a:cs typeface="helvetica" panose="020B0604020202020204" pitchFamily="34" charset="0"/>
              </a:rPr>
              <a:t>H.f.A.i.F</a:t>
            </a:r>
            <a:r>
              <a:rPr lang="de-DE" sz="1295" dirty="0">
                <a:latin typeface="Georgia" panose="02040502050405020303" pitchFamily="18" charset="0"/>
                <a:cs typeface="helvetica" panose="020B0604020202020204" pitchFamily="34" charset="0"/>
              </a:rPr>
              <a:t>.-</a:t>
            </a:r>
            <a:r>
              <a:rPr lang="de-DE" sz="1295" dirty="0" err="1">
                <a:latin typeface="Georgia" panose="02040502050405020303" pitchFamily="18" charset="0"/>
                <a:cs typeface="helvetica" panose="020B0604020202020204" pitchFamily="34" charset="0"/>
              </a:rPr>
              <a:t>Equal</a:t>
            </a:r>
            <a:r>
              <a:rPr lang="de-DE" sz="1295" dirty="0">
                <a:latin typeface="Georgia" panose="02040502050405020303" pitchFamily="18" charset="0"/>
                <a:cs typeface="helvetica" panose="020B0604020202020204" pitchFamily="34" charset="0"/>
              </a:rPr>
              <a:t>-Pay-Kampagne gestartet. Seither haben wir den Gender Pay Gap in unserem Unternehmen auf unter 9 % gesenkt.</a:t>
            </a:r>
            <a:endParaRPr lang="de-DE" sz="1295"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p:nvPr userDrawn="1"/>
        </p:nvSpPr>
        <p:spPr>
          <a:xfrm>
            <a:off x="824498" y="7299359"/>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Aufgrund des stärkeren Wettbewerbs wird die Finanzierung neuer medizinischer Forschungsprojekte auch für </a:t>
            </a:r>
            <a:r>
              <a:rPr lang="de-DE" sz="1295" dirty="0" err="1">
                <a:latin typeface="Georgia" panose="02040502050405020303" pitchFamily="18" charset="0"/>
                <a:cs typeface="helvetica" panose="020B0604020202020204" pitchFamily="34" charset="0"/>
              </a:rPr>
              <a:t>H.f.A.i.F</a:t>
            </a:r>
            <a:r>
              <a:rPr lang="de-DE" sz="1295" dirty="0">
                <a:latin typeface="Georgia" panose="02040502050405020303" pitchFamily="18" charset="0"/>
                <a:cs typeface="helvetica" panose="020B0604020202020204" pitchFamily="34" charset="0"/>
              </a:rPr>
              <a:t>. schwieriger. </a:t>
            </a:r>
            <a:endParaRPr lang="de-DE" sz="1295" b="1" dirty="0">
              <a:latin typeface="Georgia" panose="02040502050405020303" pitchFamily="18" charset="0"/>
              <a:cs typeface="helvetica" panose="020B0604020202020204" pitchFamily="34" charset="0"/>
            </a:endParaRPr>
          </a:p>
        </p:txBody>
      </p:sp>
      <p:sp>
        <p:nvSpPr>
          <p:cNvPr id="20" name="Textfeld 19">
            <a:extLst>
              <a:ext uri="{FF2B5EF4-FFF2-40B4-BE49-F238E27FC236}">
                <a16:creationId xmlns:a16="http://schemas.microsoft.com/office/drawing/2014/main" id="{0C4C62DC-48B2-68DC-B616-DD6D5A99CE79}"/>
              </a:ext>
            </a:extLst>
          </p:cNvPr>
          <p:cNvSpPr txBox="1"/>
          <p:nvPr userDrawn="1"/>
        </p:nvSpPr>
        <p:spPr>
          <a:xfrm>
            <a:off x="824498" y="7936541"/>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Aufbereitung von industriellen Abwässern eröffnet </a:t>
            </a:r>
            <a:r>
              <a:rPr lang="de-DE" sz="1295" dirty="0" err="1">
                <a:latin typeface="Georgia" panose="02040502050405020303" pitchFamily="18" charset="0"/>
                <a:cs typeface="helvetica" panose="020B0604020202020204" pitchFamily="34" charset="0"/>
              </a:rPr>
              <a:t>Water</a:t>
            </a:r>
            <a:r>
              <a:rPr lang="de-DE" sz="1295" dirty="0">
                <a:latin typeface="Georgia" panose="02040502050405020303" pitchFamily="18" charset="0"/>
                <a:cs typeface="helvetica" panose="020B0604020202020204" pitchFamily="34" charset="0"/>
              </a:rPr>
              <a:t> Solutions ein so großes Geschäftsfeld, dass wir 2024 mit einer Gewinnverdopplung rechnen. </a:t>
            </a:r>
            <a:endParaRPr lang="de-DE" sz="1295" b="1" dirty="0">
              <a:latin typeface="Georgia" panose="02040502050405020303" pitchFamily="18" charset="0"/>
              <a:cs typeface="helvetica" panose="020B0604020202020204" pitchFamily="34" charset="0"/>
            </a:endParaRPr>
          </a:p>
        </p:txBody>
      </p:sp>
      <p:sp>
        <p:nvSpPr>
          <p:cNvPr id="6" name="Textfeld 5">
            <a:extLst>
              <a:ext uri="{FF2B5EF4-FFF2-40B4-BE49-F238E27FC236}">
                <a16:creationId xmlns:a16="http://schemas.microsoft.com/office/drawing/2014/main" id="{FFD83034-CE99-7543-BE77-A1858F533C88}"/>
              </a:ext>
            </a:extLst>
          </p:cNvPr>
          <p:cNvSpPr txBox="1"/>
          <p:nvPr userDrawn="1"/>
        </p:nvSpPr>
        <p:spPr>
          <a:xfrm>
            <a:off x="824498" y="8573724"/>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20 % der Einlagen wurden für Bildungseinrichtungen verwendet und 10 % für die Wiedereingliederung von Menschen mit Behinderung. Damit hat die Global Religion Bank ein Alleinstellungsmerkmal und das Ziel der Inklusion erreicht. </a:t>
            </a:r>
            <a:endParaRPr lang="de-DE" sz="1295" b="1" dirty="0">
              <a:latin typeface="Georgia" panose="02040502050405020303" pitchFamily="18" charset="0"/>
              <a:cs typeface="helvetica" panose="020B0604020202020204" pitchFamily="34" charset="0"/>
            </a:endParaRPr>
          </a:p>
        </p:txBody>
      </p:sp>
    </p:spTree>
    <p:extLst>
      <p:ext uri="{BB962C8B-B14F-4D97-AF65-F5344CB8AC3E}">
        <p14:creationId xmlns:p14="http://schemas.microsoft.com/office/powerpoint/2010/main" val="3403399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N-5.3 1/2">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BBD75C30-CE88-ACEC-FD76-CEFE2334D955}"/>
              </a:ext>
            </a:extLst>
          </p:cNvPr>
          <p:cNvSpPr/>
          <p:nvPr userDrawn="1"/>
        </p:nvSpPr>
        <p:spPr>
          <a:xfrm flipH="1">
            <a:off x="749438" y="1063288"/>
            <a:ext cx="4263868" cy="927035"/>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6" name="Rechteck 5">
            <a:extLst>
              <a:ext uri="{FF2B5EF4-FFF2-40B4-BE49-F238E27FC236}">
                <a16:creationId xmlns:a16="http://schemas.microsoft.com/office/drawing/2014/main" id="{FC692E77-3116-B8E6-0A37-DC97EC1E5C6A}"/>
              </a:ext>
            </a:extLst>
          </p:cNvPr>
          <p:cNvSpPr/>
          <p:nvPr userDrawn="1"/>
        </p:nvSpPr>
        <p:spPr>
          <a:xfrm>
            <a:off x="4374813" y="1063288"/>
            <a:ext cx="2447291" cy="927035"/>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8" name="Ellipse 7">
            <a:extLst>
              <a:ext uri="{FF2B5EF4-FFF2-40B4-BE49-F238E27FC236}">
                <a16:creationId xmlns:a16="http://schemas.microsoft.com/office/drawing/2014/main" id="{0D8FB847-8D8B-D170-B582-BB4BB1CFCBBC}"/>
              </a:ext>
            </a:extLst>
          </p:cNvPr>
          <p:cNvSpPr>
            <a:spLocks noChangeAspect="1"/>
          </p:cNvSpPr>
          <p:nvPr userDrawn="1"/>
        </p:nvSpPr>
        <p:spPr>
          <a:xfrm>
            <a:off x="439848" y="1221574"/>
            <a:ext cx="619178" cy="606263"/>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bg1"/>
                </a:solidFill>
                <a:latin typeface="helvetica" panose="020B0604020202020204" pitchFamily="34" charset="0"/>
                <a:cs typeface="helvetica" panose="020B0604020202020204" pitchFamily="34" charset="0"/>
              </a:rPr>
              <a:t>3</a:t>
            </a:r>
          </a:p>
        </p:txBody>
      </p:sp>
      <p:sp>
        <p:nvSpPr>
          <p:cNvPr id="9" name="Rechteck: abgerundete Ecken 8">
            <a:extLst>
              <a:ext uri="{FF2B5EF4-FFF2-40B4-BE49-F238E27FC236}">
                <a16:creationId xmlns:a16="http://schemas.microsoft.com/office/drawing/2014/main" id="{1F42758B-16E5-D357-33A6-896210265792}"/>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N-5.3 1/2</a:t>
            </a:r>
          </a:p>
        </p:txBody>
      </p:sp>
      <p:graphicFrame>
        <p:nvGraphicFramePr>
          <p:cNvPr id="48" name="Tabelle 48">
            <a:extLst>
              <a:ext uri="{FF2B5EF4-FFF2-40B4-BE49-F238E27FC236}">
                <a16:creationId xmlns:a16="http://schemas.microsoft.com/office/drawing/2014/main" id="{AF88B37B-8E8F-76A3-0653-CDB92E736832}"/>
              </a:ext>
            </a:extLst>
          </p:cNvPr>
          <p:cNvGraphicFramePr/>
          <p:nvPr userDrawn="1">
            <p:extLst>
              <p:ext uri="{D42A27DB-BD31-4B8C-83A1-F6EECF244321}">
                <p14:modId xmlns:p14="http://schemas.microsoft.com/office/powerpoint/2010/main" val="3813988213"/>
              </p:ext>
            </p:extLst>
          </p:nvPr>
        </p:nvGraphicFramePr>
        <p:xfrm>
          <a:off x="824499" y="4435780"/>
          <a:ext cx="5934159" cy="1058153"/>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1718543147"/>
                    </a:ext>
                  </a:extLst>
                </a:gridCol>
                <a:gridCol w="1055637">
                  <a:extLst>
                    <a:ext uri="{9D8B030D-6E8A-4147-A177-3AD203B41FA5}">
                      <a16:colId xmlns:a16="http://schemas.microsoft.com/office/drawing/2014/main" val="1092730465"/>
                    </a:ext>
                  </a:extLst>
                </a:gridCol>
              </a:tblGrid>
              <a:tr h="233135">
                <a:tc gridSpan="2">
                  <a:txBody>
                    <a:bodyPr/>
                    <a:lstStyle/>
                    <a:p>
                      <a:r>
                        <a:rPr lang="de-DE" sz="13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75006">
                <a:tc>
                  <a:txBody>
                    <a:bodyPr/>
                    <a:lstStyle/>
                    <a:p>
                      <a:r>
                        <a:rPr lang="de-DE" sz="13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0,65 %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75006">
                <a:tc>
                  <a:txBody>
                    <a:bodyPr/>
                    <a:lstStyle/>
                    <a:p>
                      <a:r>
                        <a:rPr lang="de-DE" sz="13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12,0 %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7500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6,0 %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p:nvPr userDrawn="1"/>
        </p:nvSpPr>
        <p:spPr>
          <a:xfrm>
            <a:off x="806824" y="2233085"/>
            <a:ext cx="5945777" cy="1952329"/>
          </a:xfrm>
          <a:prstGeom prst="rect">
            <a:avLst/>
          </a:prstGeom>
          <a:noFill/>
        </p:spPr>
        <p:txBody>
          <a:bodyPr wrap="square" lIns="0" rIns="0" rtlCol="0">
            <a:spAutoFit/>
          </a:bodyPr>
          <a:lstStyle/>
          <a:p>
            <a:r>
              <a:rPr lang="de-DE" sz="1511" b="1" i="1" dirty="0">
                <a:solidFill>
                  <a:srgbClr val="95C46C"/>
                </a:solidFill>
                <a:latin typeface="helvetica" panose="020B0604020202020204" pitchFamily="34" charset="0"/>
                <a:cs typeface="helvetica" panose="020B0604020202020204" pitchFamily="34" charset="0"/>
              </a:rPr>
              <a:t>„Gemeinsam schaffen wir die Energiewende.“</a:t>
            </a:r>
          </a:p>
          <a:p>
            <a:endParaRPr lang="de-DE" sz="1511" dirty="0">
              <a:latin typeface="helvetica" panose="020B0604020202020204" pitchFamily="34" charset="0"/>
              <a:cs typeface="helvetica" panose="020B0604020202020204" pitchFamily="34" charset="0"/>
            </a:endParaRPr>
          </a:p>
          <a:p>
            <a:r>
              <a:rPr lang="de-DE" sz="1511" dirty="0">
                <a:latin typeface="helvetica" panose="020B0604020202020204" pitchFamily="34" charset="0"/>
                <a:cs typeface="helvetica" panose="020B0604020202020204" pitchFamily="34" charset="0"/>
              </a:rPr>
              <a:t>Dieser ETF umfasst Unternehmen aus Industrie- und Schwellenländern, die an der Erzeugung sauberer Energien oder der Bereitstellung sauberer Energieausrüstung und Technologien für saubere Energien beteiligt sind. Die Unternehmen, die die Kriterien erfüllen und im Bereich Umsatz und Gewinn zu den 100 besten gehören, werden jährlich automatisch in den ETF gebucht. </a:t>
            </a:r>
          </a:p>
        </p:txBody>
      </p:sp>
      <p:graphicFrame>
        <p:nvGraphicFramePr>
          <p:cNvPr id="60" name="Tabelle 59">
            <a:extLst>
              <a:ext uri="{FF2B5EF4-FFF2-40B4-BE49-F238E27FC236}">
                <a16:creationId xmlns:a16="http://schemas.microsoft.com/office/drawing/2014/main" id="{073ED9AA-29D7-08A0-27B6-3835A4A1468B}"/>
              </a:ext>
            </a:extLst>
          </p:cNvPr>
          <p:cNvGraphicFramePr/>
          <p:nvPr userDrawn="1">
            <p:extLst>
              <p:ext uri="{D42A27DB-BD31-4B8C-83A1-F6EECF244321}">
                <p14:modId xmlns:p14="http://schemas.microsoft.com/office/powerpoint/2010/main" val="1462010880"/>
              </p:ext>
            </p:extLst>
          </p:nvPr>
        </p:nvGraphicFramePr>
        <p:xfrm>
          <a:off x="806824" y="6156313"/>
          <a:ext cx="5934159" cy="1655776"/>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405803472"/>
                    </a:ext>
                  </a:extLst>
                </a:gridCol>
                <a:gridCol w="1055637">
                  <a:extLst>
                    <a:ext uri="{9D8B030D-6E8A-4147-A177-3AD203B41FA5}">
                      <a16:colId xmlns:a16="http://schemas.microsoft.com/office/drawing/2014/main" val="668073724"/>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Fossile Energien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Atomkraft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780434">
                <a:tc gridSpan="2">
                  <a:txBody>
                    <a:bodyPr/>
                    <a:lstStyle/>
                    <a:p>
                      <a:pPr>
                        <a:lnSpc>
                          <a:spcPct val="107000"/>
                        </a:lnSpc>
                        <a:spcAft>
                          <a:spcPts val="800"/>
                        </a:spcAft>
                      </a:pP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287522"/>
                  </a:ext>
                </a:extLst>
              </a:tr>
            </a:tbl>
          </a:graphicData>
        </a:graphic>
      </p:graphicFrame>
      <p:sp>
        <p:nvSpPr>
          <p:cNvPr id="10" name="Textfeld 9">
            <a:extLst>
              <a:ext uri="{FF2B5EF4-FFF2-40B4-BE49-F238E27FC236}">
                <a16:creationId xmlns:a16="http://schemas.microsoft.com/office/drawing/2014/main" id="{1CE09560-8BDA-2544-C9E2-9080D231D6E5}"/>
              </a:ext>
            </a:extLst>
          </p:cNvPr>
          <p:cNvSpPr txBox="1"/>
          <p:nvPr userDrawn="1"/>
        </p:nvSpPr>
        <p:spPr>
          <a:xfrm>
            <a:off x="4438939" y="1221574"/>
            <a:ext cx="2243188" cy="258404"/>
          </a:xfrm>
          <a:prstGeom prst="rect">
            <a:avLst/>
          </a:prstGeom>
          <a:noFill/>
        </p:spPr>
        <p:txBody>
          <a:bodyPr wrap="square" lIns="38856" rIns="38856" rtlCol="0">
            <a:spAutoFit/>
          </a:bodyPr>
          <a:lstStyle/>
          <a:p>
            <a:pPr algn="ctr"/>
            <a:r>
              <a:rPr lang="de-DE" sz="1079" dirty="0">
                <a:latin typeface="helvetica" panose="020B0604020202020204" pitchFamily="34" charset="0"/>
                <a:cs typeface="helvetica" panose="020B0604020202020204" pitchFamily="34" charset="0"/>
              </a:rPr>
              <a:t>Wie nachhaltig findet ihr den ETF?</a:t>
            </a:r>
          </a:p>
        </p:txBody>
      </p:sp>
      <p:sp>
        <p:nvSpPr>
          <p:cNvPr id="11" name="Textfeld 10">
            <a:extLst>
              <a:ext uri="{FF2B5EF4-FFF2-40B4-BE49-F238E27FC236}">
                <a16:creationId xmlns:a16="http://schemas.microsoft.com/office/drawing/2014/main" id="{42EBA33E-39FA-1B25-BBC4-D78C622213DF}"/>
              </a:ext>
            </a:extLst>
          </p:cNvPr>
          <p:cNvSpPr txBox="1"/>
          <p:nvPr userDrawn="1"/>
        </p:nvSpPr>
        <p:spPr>
          <a:xfrm>
            <a:off x="1221113" y="1144784"/>
            <a:ext cx="3133083" cy="756874"/>
          </a:xfrm>
          <a:prstGeom prst="rect">
            <a:avLst/>
          </a:prstGeom>
          <a:noFill/>
        </p:spPr>
        <p:txBody>
          <a:bodyPr wrap="square" lIns="0" rIns="0" rtlCol="0">
            <a:spAutoFit/>
          </a:bodyPr>
          <a:lstStyle/>
          <a:p>
            <a:r>
              <a:rPr lang="de-DE" sz="2159" dirty="0">
                <a:latin typeface="helvetica" panose="020B0604020202020204" pitchFamily="34" charset="0"/>
                <a:cs typeface="helvetica" panose="020B0604020202020204" pitchFamily="34" charset="0"/>
              </a:rPr>
              <a:t>ETF</a:t>
            </a:r>
            <a:br>
              <a:rPr lang="de-DE" sz="2159" dirty="0">
                <a:latin typeface="helvetica" panose="020B0604020202020204" pitchFamily="34" charset="0"/>
                <a:cs typeface="helvetica" panose="020B0604020202020204" pitchFamily="34" charset="0"/>
              </a:rPr>
            </a:br>
            <a:r>
              <a:rPr lang="de-DE" sz="2159" b="1" dirty="0">
                <a:latin typeface="helvetica" panose="020B0604020202020204" pitchFamily="34" charset="0"/>
                <a:cs typeface="helvetica" panose="020B0604020202020204" pitchFamily="34" charset="0"/>
              </a:rPr>
              <a:t>Global saubere Energie</a:t>
            </a:r>
          </a:p>
        </p:txBody>
      </p:sp>
      <p:graphicFrame>
        <p:nvGraphicFramePr>
          <p:cNvPr id="12" name="Tabelle 11">
            <a:extLst>
              <a:ext uri="{FF2B5EF4-FFF2-40B4-BE49-F238E27FC236}">
                <a16:creationId xmlns:a16="http://schemas.microsoft.com/office/drawing/2014/main" id="{37AF8F19-8EDC-4618-56C7-F711CD9FEE24}"/>
              </a:ext>
            </a:extLst>
          </p:cNvPr>
          <p:cNvGraphicFramePr/>
          <p:nvPr userDrawn="1">
            <p:extLst>
              <p:ext uri="{D42A27DB-BD31-4B8C-83A1-F6EECF244321}">
                <p14:modId xmlns:p14="http://schemas.microsoft.com/office/powerpoint/2010/main" val="2562716110"/>
              </p:ext>
            </p:extLst>
          </p:nvPr>
        </p:nvGraphicFramePr>
        <p:xfrm>
          <a:off x="812633" y="8451436"/>
          <a:ext cx="5934159" cy="1631940"/>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405803472"/>
                    </a:ext>
                  </a:extLst>
                </a:gridCol>
                <a:gridCol w="1055637">
                  <a:extLst>
                    <a:ext uri="{9D8B030D-6E8A-4147-A177-3AD203B41FA5}">
                      <a16:colId xmlns:a16="http://schemas.microsoft.com/office/drawing/2014/main" val="668073724"/>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7199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ca. 100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71990">
                <a:tc gridSpan="2">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1. Clean Global Energy</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7,6 %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71990">
                <a:tc>
                  <a:txBody>
                    <a:bodyPr/>
                    <a:lstStyle/>
                    <a:p>
                      <a:pPr>
                        <a:lnSpc>
                          <a:spcPct val="107000"/>
                        </a:lnSpc>
                        <a:spcAft>
                          <a:spcPts val="800"/>
                        </a:spcAft>
                      </a:pPr>
                      <a:r>
                        <a:rPr lang="de-DE" sz="1300" kern="1200" dirty="0">
                          <a:solidFill>
                            <a:schemeClr val="dk1"/>
                          </a:solidFill>
                          <a:effectLst/>
                          <a:latin typeface="helvetica" panose="020B0604020202020204" pitchFamily="34" charset="0"/>
                          <a:ea typeface="+mn-ea"/>
                          <a:cs typeface="helvetica" panose="020B0604020202020204" pitchFamily="34" charset="0"/>
                        </a:rPr>
                        <a:t>2. Solaranlagen „Made in Germany“</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6,6 %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3. Warm Sun Power</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6,3 %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13" name="Textfeld 12">
            <a:extLst>
              <a:ext uri="{FF2B5EF4-FFF2-40B4-BE49-F238E27FC236}">
                <a16:creationId xmlns:a16="http://schemas.microsoft.com/office/drawing/2014/main" id="{F2B186D6-384A-2F70-769A-9A9A6DDC062C}"/>
              </a:ext>
            </a:extLst>
          </p:cNvPr>
          <p:cNvSpPr txBox="1"/>
          <p:nvPr userDrawn="1"/>
        </p:nvSpPr>
        <p:spPr>
          <a:xfrm>
            <a:off x="2553877" y="4507617"/>
            <a:ext cx="4198785" cy="132793"/>
          </a:xfrm>
          <a:prstGeom prst="rect">
            <a:avLst/>
          </a:prstGeom>
          <a:noFill/>
        </p:spPr>
        <p:txBody>
          <a:bodyPr wrap="square" tIns="0" bIns="0">
            <a:spAutoFit/>
          </a:bodyPr>
          <a:lstStyle/>
          <a:p>
            <a:r>
              <a:rPr lang="de-DE" sz="863" i="1" dirty="0">
                <a:solidFill>
                  <a:schemeClr val="bg2">
                    <a:lumMod val="50000"/>
                  </a:schemeClr>
                </a:solidFill>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63" dirty="0"/>
          </a:p>
        </p:txBody>
      </p:sp>
    </p:spTree>
    <p:extLst>
      <p:ext uri="{BB962C8B-B14F-4D97-AF65-F5344CB8AC3E}">
        <p14:creationId xmlns:p14="http://schemas.microsoft.com/office/powerpoint/2010/main" val="826820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N-5.3 2/2">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33FC3106-6203-DFCB-2133-CF0C4F2DAFF7}"/>
              </a:ext>
            </a:extLst>
          </p:cNvPr>
          <p:cNvSpPr txBox="1"/>
          <p:nvPr userDrawn="1"/>
        </p:nvSpPr>
        <p:spPr>
          <a:xfrm>
            <a:off x="761557" y="1117369"/>
            <a:ext cx="4096516"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5B48696E-27E0-20F3-354B-8311711C32D0}"/>
              </a:ext>
            </a:extLst>
          </p:cNvPr>
          <p:cNvSpPr txBox="1"/>
          <p:nvPr userDrawn="1"/>
        </p:nvSpPr>
        <p:spPr>
          <a:xfrm>
            <a:off x="761556" y="6114598"/>
            <a:ext cx="6189243"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Geschäfts- und Nachhaltigkeitsberichten:</a:t>
            </a:r>
          </a:p>
        </p:txBody>
      </p:sp>
      <p:sp>
        <p:nvSpPr>
          <p:cNvPr id="2" name="Rechteck: abgerundete Ecken 1">
            <a:extLst>
              <a:ext uri="{FF2B5EF4-FFF2-40B4-BE49-F238E27FC236}">
                <a16:creationId xmlns:a16="http://schemas.microsoft.com/office/drawing/2014/main" id="{3702A3AE-B309-5067-57C4-4C165E4A49E6}"/>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N-5.3 2/2</a:t>
            </a:r>
          </a:p>
        </p:txBody>
      </p:sp>
      <p:sp>
        <p:nvSpPr>
          <p:cNvPr id="4" name="Textfeld 3">
            <a:extLst>
              <a:ext uri="{FF2B5EF4-FFF2-40B4-BE49-F238E27FC236}">
                <a16:creationId xmlns:a16="http://schemas.microsoft.com/office/drawing/2014/main" id="{184FA0CE-798F-012A-E851-336A496974D3}"/>
              </a:ext>
            </a:extLst>
          </p:cNvPr>
          <p:cNvSpPr txBox="1"/>
          <p:nvPr userDrawn="1"/>
        </p:nvSpPr>
        <p:spPr>
          <a:xfrm>
            <a:off x="824499" y="1633247"/>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rPr>
              <a:t>Durch den Krieg in der Ukraine sind die Angebote von Clean Global Energy gefragt wie noch nie. Das Unternehmen rechnet in diesem Jahr mit einem deutlichen Umsatz- und Gewinnwachstum.</a:t>
            </a:r>
          </a:p>
        </p:txBody>
      </p:sp>
      <p:sp>
        <p:nvSpPr>
          <p:cNvPr id="8" name="Textfeld 7">
            <a:extLst>
              <a:ext uri="{FF2B5EF4-FFF2-40B4-BE49-F238E27FC236}">
                <a16:creationId xmlns:a16="http://schemas.microsoft.com/office/drawing/2014/main" id="{16A0F976-B4F1-3F91-B8C4-A9359CD1B971}"/>
              </a:ext>
            </a:extLst>
          </p:cNvPr>
          <p:cNvSpPr txBox="1"/>
          <p:nvPr userDrawn="1"/>
        </p:nvSpPr>
        <p:spPr>
          <a:xfrm>
            <a:off x="824499" y="2457385"/>
            <a:ext cx="5945777" cy="555512"/>
          </a:xfrm>
          <a:prstGeom prst="rect">
            <a:avLst/>
          </a:prstGeom>
          <a:solidFill>
            <a:schemeClr val="bg2"/>
          </a:solidFill>
        </p:spPr>
        <p:txBody>
          <a:bodyPr wrap="square" lIns="77712" tIns="77712" rIns="77712" bIns="77712" rtlCol="0">
            <a:spAutoFit/>
          </a:bodyPr>
          <a:lstStyle/>
          <a:p>
            <a:r>
              <a:rPr lang="de-DE" sz="1295" b="1" dirty="0">
                <a:latin typeface="Georgia" panose="02040502050405020303" pitchFamily="18" charset="0"/>
                <a:cs typeface="helvetica" panose="020B0604020202020204" pitchFamily="34" charset="0"/>
              </a:rPr>
              <a:t>C.G.E. in der Kritik</a:t>
            </a:r>
          </a:p>
          <a:p>
            <a:r>
              <a:rPr lang="de-DE" sz="1295" dirty="0">
                <a:latin typeface="Georgia" panose="02040502050405020303" pitchFamily="18" charset="0"/>
                <a:cs typeface="helvetica" panose="020B0604020202020204" pitchFamily="34" charset="0"/>
              </a:rPr>
              <a:t>Arbeitsunfälle im Ausland doppelt so hoch wie bei der Konkurrenz</a:t>
            </a:r>
          </a:p>
        </p:txBody>
      </p:sp>
      <p:sp>
        <p:nvSpPr>
          <p:cNvPr id="9" name="Textfeld 8">
            <a:extLst>
              <a:ext uri="{FF2B5EF4-FFF2-40B4-BE49-F238E27FC236}">
                <a16:creationId xmlns:a16="http://schemas.microsoft.com/office/drawing/2014/main" id="{34B64265-221E-D92C-8EB8-E567A3330457}"/>
              </a:ext>
            </a:extLst>
          </p:cNvPr>
          <p:cNvSpPr txBox="1"/>
          <p:nvPr userDrawn="1"/>
        </p:nvSpPr>
        <p:spPr>
          <a:xfrm>
            <a:off x="824498" y="3083620"/>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„Als Anlagenbauer macht uns die Konkurrenz seitens chinesischer Hersteller Sorgen. Die Politik muss gegensteuern, wenn wir weiter konkurrenzfähig bleiben wollen“, erklärt der Vorstand von Solaranlagen „Made in Germany“.</a:t>
            </a:r>
          </a:p>
        </p:txBody>
      </p:sp>
      <p:sp>
        <p:nvSpPr>
          <p:cNvPr id="10" name="Textfeld 9">
            <a:extLst>
              <a:ext uri="{FF2B5EF4-FFF2-40B4-BE49-F238E27FC236}">
                <a16:creationId xmlns:a16="http://schemas.microsoft.com/office/drawing/2014/main" id="{CB9CA418-A87F-3278-9786-EAC79447B15B}"/>
              </a:ext>
            </a:extLst>
          </p:cNvPr>
          <p:cNvSpPr txBox="1"/>
          <p:nvPr userDrawn="1"/>
        </p:nvSpPr>
        <p:spPr>
          <a:xfrm>
            <a:off x="824498" y="3907757"/>
            <a:ext cx="5945777" cy="555512"/>
          </a:xfrm>
          <a:prstGeom prst="rect">
            <a:avLst/>
          </a:prstGeom>
          <a:solidFill>
            <a:schemeClr val="bg2"/>
          </a:solidFill>
        </p:spPr>
        <p:txBody>
          <a:bodyPr wrap="square" lIns="77712" tIns="77712" rIns="77712" bIns="77712" rtlCol="0">
            <a:spAutoFit/>
          </a:bodyPr>
          <a:lstStyle/>
          <a:p>
            <a:r>
              <a:rPr lang="de-DE" sz="1295" b="1" dirty="0">
                <a:latin typeface="Georgia" panose="02040502050405020303" pitchFamily="18" charset="0"/>
                <a:cs typeface="helvetica" panose="020B0604020202020204" pitchFamily="34" charset="0"/>
              </a:rPr>
              <a:t>Warm Sun Power vor dem Durchbruch</a:t>
            </a:r>
          </a:p>
          <a:p>
            <a:r>
              <a:rPr lang="de-DE" sz="1295" dirty="0">
                <a:latin typeface="Georgia" panose="02040502050405020303" pitchFamily="18" charset="0"/>
                <a:cs typeface="helvetica" panose="020B0604020202020204" pitchFamily="34" charset="0"/>
              </a:rPr>
              <a:t>Neue Technologie könnte CO2-Fußabruch signifikant senken</a:t>
            </a:r>
          </a:p>
        </p:txBody>
      </p:sp>
      <p:sp>
        <p:nvSpPr>
          <p:cNvPr id="15" name="Textfeld 14">
            <a:extLst>
              <a:ext uri="{FF2B5EF4-FFF2-40B4-BE49-F238E27FC236}">
                <a16:creationId xmlns:a16="http://schemas.microsoft.com/office/drawing/2014/main" id="{113C4F31-2ACE-AA27-C7FE-68400F5CDADA}"/>
              </a:ext>
            </a:extLst>
          </p:cNvPr>
          <p:cNvSpPr txBox="1"/>
          <p:nvPr userDrawn="1"/>
        </p:nvSpPr>
        <p:spPr>
          <a:xfrm>
            <a:off x="824499" y="6668381"/>
            <a:ext cx="5945777" cy="954083"/>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Streikwelle in den europäischen Staaten hat bei uns zu dem Schluss geführt, weitere Produktions- und Entwicklungsbereiche aus Europa zu verlagern. Die starke gewerkschaftliche Vertretung stellt für C.G.E. ein Unternehmensrisiko dar.</a:t>
            </a:r>
            <a:endParaRPr lang="de-DE" sz="1295"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p:nvPr userDrawn="1"/>
        </p:nvSpPr>
        <p:spPr>
          <a:xfrm>
            <a:off x="824498" y="7691833"/>
            <a:ext cx="5945777" cy="954083"/>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Angesichts der steigenden Konkurrenz aus China werden wir im kommenden Geschäftsjahr einen Teil unserer Produktion dorthin verlegen. Dies stellt sicher, dass wir im Hinblick auf Kosten und Produktionsschnelligkeit konkurrenzfähig bleiben und sichert das Wachstum von Solaranlagen „Made in Germany“.</a:t>
            </a:r>
          </a:p>
        </p:txBody>
      </p:sp>
      <p:sp>
        <p:nvSpPr>
          <p:cNvPr id="20" name="Textfeld 19">
            <a:extLst>
              <a:ext uri="{FF2B5EF4-FFF2-40B4-BE49-F238E27FC236}">
                <a16:creationId xmlns:a16="http://schemas.microsoft.com/office/drawing/2014/main" id="{0C4C62DC-48B2-68DC-B616-DD6D5A99CE79}"/>
              </a:ext>
            </a:extLst>
          </p:cNvPr>
          <p:cNvSpPr txBox="1"/>
          <p:nvPr userDrawn="1"/>
        </p:nvSpPr>
        <p:spPr>
          <a:xfrm>
            <a:off x="824498" y="8702310"/>
            <a:ext cx="5945777" cy="115336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Wir bilden weitere Rückstellungen für mögliche Klagen wegen der Auftragsvergabe in Lateinamerika. Das rechtlich ggf. neu zu bewertende Verhalten des inzwischen aus dem Unternehmen geschiedenen Vorstandes im Hinblick auf mögliche Zahlungen an die Regierung stellt ein existenzbedrohendes Risiko für Warm Sun Power dar.</a:t>
            </a:r>
          </a:p>
        </p:txBody>
      </p:sp>
    </p:spTree>
    <p:extLst>
      <p:ext uri="{BB962C8B-B14F-4D97-AF65-F5344CB8AC3E}">
        <p14:creationId xmlns:p14="http://schemas.microsoft.com/office/powerpoint/2010/main" val="1904610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N-5.4 1/2">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27D12C53-F804-D3CE-B59D-554F64254D1E}"/>
              </a:ext>
            </a:extLst>
          </p:cNvPr>
          <p:cNvSpPr/>
          <p:nvPr userDrawn="1"/>
        </p:nvSpPr>
        <p:spPr>
          <a:xfrm flipH="1">
            <a:off x="749438" y="1063288"/>
            <a:ext cx="4263868" cy="927035"/>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6" name="Rechteck 5">
            <a:extLst>
              <a:ext uri="{FF2B5EF4-FFF2-40B4-BE49-F238E27FC236}">
                <a16:creationId xmlns:a16="http://schemas.microsoft.com/office/drawing/2014/main" id="{F0E36C98-A90B-579A-CA76-D47E66427B5E}"/>
              </a:ext>
            </a:extLst>
          </p:cNvPr>
          <p:cNvSpPr/>
          <p:nvPr userDrawn="1"/>
        </p:nvSpPr>
        <p:spPr>
          <a:xfrm>
            <a:off x="4374813" y="1063288"/>
            <a:ext cx="2447291" cy="927035"/>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8" name="Ellipse 7">
            <a:extLst>
              <a:ext uri="{FF2B5EF4-FFF2-40B4-BE49-F238E27FC236}">
                <a16:creationId xmlns:a16="http://schemas.microsoft.com/office/drawing/2014/main" id="{29D5F93F-4CAC-88A5-25A3-F388FA7F4C3F}"/>
              </a:ext>
            </a:extLst>
          </p:cNvPr>
          <p:cNvSpPr>
            <a:spLocks noChangeAspect="1"/>
          </p:cNvSpPr>
          <p:nvPr userDrawn="1"/>
        </p:nvSpPr>
        <p:spPr>
          <a:xfrm>
            <a:off x="439848" y="1221574"/>
            <a:ext cx="619178" cy="606263"/>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bg1"/>
                </a:solidFill>
                <a:latin typeface="helvetica" panose="020B0604020202020204" pitchFamily="34" charset="0"/>
                <a:cs typeface="helvetica" panose="020B0604020202020204" pitchFamily="34" charset="0"/>
              </a:rPr>
              <a:t>4</a:t>
            </a:r>
          </a:p>
        </p:txBody>
      </p:sp>
      <p:sp>
        <p:nvSpPr>
          <p:cNvPr id="9" name="Rechteck: abgerundete Ecken 8">
            <a:extLst>
              <a:ext uri="{FF2B5EF4-FFF2-40B4-BE49-F238E27FC236}">
                <a16:creationId xmlns:a16="http://schemas.microsoft.com/office/drawing/2014/main" id="{D5A0919E-9F3D-86D3-96A9-262C62028B9C}"/>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N-5.4 1/2</a:t>
            </a:r>
          </a:p>
        </p:txBody>
      </p:sp>
      <p:graphicFrame>
        <p:nvGraphicFramePr>
          <p:cNvPr id="48" name="Tabelle 48">
            <a:extLst>
              <a:ext uri="{FF2B5EF4-FFF2-40B4-BE49-F238E27FC236}">
                <a16:creationId xmlns:a16="http://schemas.microsoft.com/office/drawing/2014/main" id="{AF88B37B-8E8F-76A3-0653-CDB92E736832}"/>
              </a:ext>
            </a:extLst>
          </p:cNvPr>
          <p:cNvGraphicFramePr/>
          <p:nvPr userDrawn="1">
            <p:extLst>
              <p:ext uri="{D42A27DB-BD31-4B8C-83A1-F6EECF244321}">
                <p14:modId xmlns:p14="http://schemas.microsoft.com/office/powerpoint/2010/main" val="2037417359"/>
              </p:ext>
            </p:extLst>
          </p:nvPr>
        </p:nvGraphicFramePr>
        <p:xfrm>
          <a:off x="824499" y="4435780"/>
          <a:ext cx="5934159" cy="1058153"/>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1718543147"/>
                    </a:ext>
                  </a:extLst>
                </a:gridCol>
                <a:gridCol w="1055637">
                  <a:extLst>
                    <a:ext uri="{9D8B030D-6E8A-4147-A177-3AD203B41FA5}">
                      <a16:colId xmlns:a16="http://schemas.microsoft.com/office/drawing/2014/main" val="1092730465"/>
                    </a:ext>
                  </a:extLst>
                </a:gridCol>
              </a:tblGrid>
              <a:tr h="233135">
                <a:tc gridSpan="2">
                  <a:txBody>
                    <a:bodyPr/>
                    <a:lstStyle/>
                    <a:p>
                      <a:r>
                        <a:rPr lang="de-DE" sz="13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75006">
                <a:tc>
                  <a:txBody>
                    <a:bodyPr/>
                    <a:lstStyle/>
                    <a:p>
                      <a:r>
                        <a:rPr lang="de-DE" sz="13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0,6 %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75006">
                <a:tc>
                  <a:txBody>
                    <a:bodyPr/>
                    <a:lstStyle/>
                    <a:p>
                      <a:r>
                        <a:rPr lang="de-DE" sz="13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9,0 %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7500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4,5 %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p:nvPr userDrawn="1"/>
        </p:nvSpPr>
        <p:spPr>
          <a:xfrm>
            <a:off x="806824" y="2465619"/>
            <a:ext cx="5945777" cy="1487330"/>
          </a:xfrm>
          <a:prstGeom prst="rect">
            <a:avLst/>
          </a:prstGeom>
          <a:noFill/>
        </p:spPr>
        <p:txBody>
          <a:bodyPr wrap="square" lIns="0" rIns="0" rtlCol="0">
            <a:spAutoFit/>
          </a:bodyPr>
          <a:lstStyle/>
          <a:p>
            <a:r>
              <a:rPr lang="de-DE" sz="1511" b="1" i="1" dirty="0">
                <a:solidFill>
                  <a:srgbClr val="95C46C"/>
                </a:solidFill>
                <a:latin typeface="helvetica" panose="020B0604020202020204" pitchFamily="34" charset="0"/>
                <a:cs typeface="helvetica" panose="020B0604020202020204" pitchFamily="34" charset="0"/>
              </a:rPr>
              <a:t>„Volle soziale Nachhaltigkeit in einem ETF: Ihr Geld verbessert die Welt.“</a:t>
            </a:r>
          </a:p>
          <a:p>
            <a:endParaRPr lang="de-DE" sz="1511" dirty="0">
              <a:latin typeface="helvetica" panose="020B0604020202020204" pitchFamily="34" charset="0"/>
              <a:cs typeface="helvetica" panose="020B0604020202020204" pitchFamily="34" charset="0"/>
            </a:endParaRPr>
          </a:p>
          <a:p>
            <a:r>
              <a:rPr lang="de-DE" sz="1511" dirty="0">
                <a:latin typeface="helvetica" panose="020B0604020202020204" pitchFamily="34" charset="0"/>
                <a:cs typeface="helvetica" panose="020B0604020202020204" pitchFamily="34" charset="0"/>
              </a:rPr>
              <a:t>Der ETF investiert in globale Firmen, die eine starke soziale Verantwortung verspüren und die Ausschlusskriterien erfüllen können. Die Erfüllung wird anhand internationaler Erhebungen geprüft. </a:t>
            </a:r>
          </a:p>
        </p:txBody>
      </p:sp>
      <p:sp>
        <p:nvSpPr>
          <p:cNvPr id="10" name="Textfeld 9">
            <a:extLst>
              <a:ext uri="{FF2B5EF4-FFF2-40B4-BE49-F238E27FC236}">
                <a16:creationId xmlns:a16="http://schemas.microsoft.com/office/drawing/2014/main" id="{1CE09560-8BDA-2544-C9E2-9080D231D6E5}"/>
              </a:ext>
            </a:extLst>
          </p:cNvPr>
          <p:cNvSpPr txBox="1"/>
          <p:nvPr userDrawn="1"/>
        </p:nvSpPr>
        <p:spPr>
          <a:xfrm>
            <a:off x="4438939" y="1221574"/>
            <a:ext cx="2243188" cy="258404"/>
          </a:xfrm>
          <a:prstGeom prst="rect">
            <a:avLst/>
          </a:prstGeom>
          <a:noFill/>
        </p:spPr>
        <p:txBody>
          <a:bodyPr wrap="square" lIns="38856" rIns="38856" rtlCol="0">
            <a:spAutoFit/>
          </a:bodyPr>
          <a:lstStyle/>
          <a:p>
            <a:pPr algn="ctr"/>
            <a:r>
              <a:rPr lang="de-DE" sz="1079" dirty="0">
                <a:latin typeface="helvetica" panose="020B0604020202020204" pitchFamily="34" charset="0"/>
                <a:cs typeface="helvetica" panose="020B0604020202020204" pitchFamily="34" charset="0"/>
              </a:rPr>
              <a:t>Wie nachhaltig findet ihr den ETF?</a:t>
            </a:r>
          </a:p>
        </p:txBody>
      </p:sp>
      <p:sp>
        <p:nvSpPr>
          <p:cNvPr id="11" name="Textfeld 10">
            <a:extLst>
              <a:ext uri="{FF2B5EF4-FFF2-40B4-BE49-F238E27FC236}">
                <a16:creationId xmlns:a16="http://schemas.microsoft.com/office/drawing/2014/main" id="{42EBA33E-39FA-1B25-BBC4-D78C622213DF}"/>
              </a:ext>
            </a:extLst>
          </p:cNvPr>
          <p:cNvSpPr txBox="1"/>
          <p:nvPr userDrawn="1"/>
        </p:nvSpPr>
        <p:spPr>
          <a:xfrm>
            <a:off x="1221113" y="1144784"/>
            <a:ext cx="3133083" cy="756874"/>
          </a:xfrm>
          <a:prstGeom prst="rect">
            <a:avLst/>
          </a:prstGeom>
          <a:noFill/>
        </p:spPr>
        <p:txBody>
          <a:bodyPr wrap="square" lIns="0" rIns="0" rtlCol="0">
            <a:spAutoFit/>
          </a:bodyPr>
          <a:lstStyle/>
          <a:p>
            <a:r>
              <a:rPr lang="de-DE" sz="2159" dirty="0">
                <a:latin typeface="helvetica" panose="020B0604020202020204" pitchFamily="34" charset="0"/>
                <a:cs typeface="helvetica" panose="020B0604020202020204" pitchFamily="34" charset="0"/>
              </a:rPr>
              <a:t>ETF</a:t>
            </a:r>
            <a:br>
              <a:rPr lang="de-DE" sz="2159" dirty="0">
                <a:latin typeface="helvetica" panose="020B0604020202020204" pitchFamily="34" charset="0"/>
                <a:cs typeface="helvetica" panose="020B0604020202020204" pitchFamily="34" charset="0"/>
              </a:rPr>
            </a:br>
            <a:r>
              <a:rPr lang="de-DE" sz="2159" b="1" dirty="0">
                <a:latin typeface="helvetica" panose="020B0604020202020204" pitchFamily="34" charset="0"/>
                <a:cs typeface="helvetica" panose="020B0604020202020204" pitchFamily="34" charset="0"/>
              </a:rPr>
              <a:t>Soziale Verantwortung</a:t>
            </a:r>
          </a:p>
        </p:txBody>
      </p:sp>
      <p:graphicFrame>
        <p:nvGraphicFramePr>
          <p:cNvPr id="12" name="Tabelle 11">
            <a:extLst>
              <a:ext uri="{FF2B5EF4-FFF2-40B4-BE49-F238E27FC236}">
                <a16:creationId xmlns:a16="http://schemas.microsoft.com/office/drawing/2014/main" id="{E3FACFBE-F8E6-878C-8A98-312D99418513}"/>
              </a:ext>
            </a:extLst>
          </p:cNvPr>
          <p:cNvGraphicFramePr/>
          <p:nvPr userDrawn="1">
            <p:extLst>
              <p:ext uri="{D42A27DB-BD31-4B8C-83A1-F6EECF244321}">
                <p14:modId xmlns:p14="http://schemas.microsoft.com/office/powerpoint/2010/main" val="1417365223"/>
              </p:ext>
            </p:extLst>
          </p:nvPr>
        </p:nvGraphicFramePr>
        <p:xfrm>
          <a:off x="824499" y="5866153"/>
          <a:ext cx="5934159" cy="2236096"/>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237225770"/>
                    </a:ext>
                  </a:extLst>
                </a:gridCol>
                <a:gridCol w="1055637">
                  <a:extLst>
                    <a:ext uri="{9D8B030D-6E8A-4147-A177-3AD203B41FA5}">
                      <a16:colId xmlns:a16="http://schemas.microsoft.com/office/drawing/2014/main" val="193988919"/>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1051229382"/>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Umwelt und Tiere (u. a. Gentechnik, Tierversuche)</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4481347"/>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Kinderarbeit und Unterwanderung von Mindestlöhnen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80437937"/>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Waffen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4818942"/>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Drogen (inkl. Tabak, Alkohol)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228059"/>
                  </a:ext>
                </a:extLst>
              </a:tr>
              <a:tr h="780434">
                <a:tc gridSpan="2">
                  <a:txBody>
                    <a:bodyPr/>
                    <a:lstStyle/>
                    <a:p>
                      <a:pPr>
                        <a:lnSpc>
                          <a:spcPct val="107000"/>
                        </a:lnSpc>
                        <a:spcAft>
                          <a:spcPts val="800"/>
                        </a:spcAft>
                      </a:pP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631114"/>
                  </a:ext>
                </a:extLst>
              </a:tr>
            </a:tbl>
          </a:graphicData>
        </a:graphic>
      </p:graphicFrame>
      <p:graphicFrame>
        <p:nvGraphicFramePr>
          <p:cNvPr id="13" name="Tabelle 12">
            <a:extLst>
              <a:ext uri="{FF2B5EF4-FFF2-40B4-BE49-F238E27FC236}">
                <a16:creationId xmlns:a16="http://schemas.microsoft.com/office/drawing/2014/main" id="{6E6D984A-7A75-2EAA-1881-0811CC6F8598}"/>
              </a:ext>
            </a:extLst>
          </p:cNvPr>
          <p:cNvGraphicFramePr/>
          <p:nvPr userDrawn="1">
            <p:extLst>
              <p:ext uri="{D42A27DB-BD31-4B8C-83A1-F6EECF244321}">
                <p14:modId xmlns:p14="http://schemas.microsoft.com/office/powerpoint/2010/main" val="477492447"/>
              </p:ext>
            </p:extLst>
          </p:nvPr>
        </p:nvGraphicFramePr>
        <p:xfrm>
          <a:off x="812633" y="8451436"/>
          <a:ext cx="5934159" cy="1631940"/>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405803472"/>
                    </a:ext>
                  </a:extLst>
                </a:gridCol>
                <a:gridCol w="1055637">
                  <a:extLst>
                    <a:ext uri="{9D8B030D-6E8A-4147-A177-3AD203B41FA5}">
                      <a16:colId xmlns:a16="http://schemas.microsoft.com/office/drawing/2014/main" val="668073724"/>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7199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ca. 200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71990">
                <a:tc gridSpan="2">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1. Health Denmark </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1,2 %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71990">
                <a:tc>
                  <a:txBody>
                    <a:bodyPr/>
                    <a:lstStyle/>
                    <a:p>
                      <a:pPr>
                        <a:lnSpc>
                          <a:spcPct val="107000"/>
                        </a:lnSpc>
                        <a:spcAft>
                          <a:spcPts val="800"/>
                        </a:spcAft>
                      </a:pPr>
                      <a:r>
                        <a:rPr lang="de-DE" sz="1300" kern="1200" dirty="0">
                          <a:solidFill>
                            <a:schemeClr val="dk1"/>
                          </a:solidFill>
                          <a:effectLst/>
                          <a:latin typeface="helvetica" panose="020B0604020202020204" pitchFamily="34" charset="0"/>
                          <a:ea typeface="+mn-ea"/>
                          <a:cs typeface="helvetica" panose="020B0604020202020204" pitchFamily="34" charset="0"/>
                        </a:rPr>
                        <a:t>2. </a:t>
                      </a:r>
                      <a:r>
                        <a:rPr lang="de-DE" sz="1300" kern="1200" dirty="0" err="1">
                          <a:solidFill>
                            <a:schemeClr val="dk1"/>
                          </a:solidFill>
                          <a:effectLst/>
                          <a:latin typeface="helvetica" panose="020B0604020202020204" pitchFamily="34" charset="0"/>
                          <a:ea typeface="+mn-ea"/>
                          <a:cs typeface="helvetica" panose="020B0604020202020204" pitchFamily="34" charset="0"/>
                        </a:rPr>
                        <a:t>Consumption</a:t>
                      </a:r>
                      <a:r>
                        <a:rPr lang="de-DE" sz="1300" kern="1200" dirty="0">
                          <a:solidFill>
                            <a:schemeClr val="dk1"/>
                          </a:solidFill>
                          <a:effectLst/>
                          <a:latin typeface="helvetica" panose="020B0604020202020204" pitchFamily="34" charset="0"/>
                          <a:ea typeface="+mn-ea"/>
                          <a:cs typeface="helvetica" panose="020B0604020202020204" pitchFamily="34" charset="0"/>
                        </a:rPr>
                        <a:t> ABC </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1,1 %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3. Bank US</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1,0 %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14" name="Textfeld 13">
            <a:extLst>
              <a:ext uri="{FF2B5EF4-FFF2-40B4-BE49-F238E27FC236}">
                <a16:creationId xmlns:a16="http://schemas.microsoft.com/office/drawing/2014/main" id="{953CE3B1-9817-F90C-F358-A6A23637DAC0}"/>
              </a:ext>
            </a:extLst>
          </p:cNvPr>
          <p:cNvSpPr txBox="1"/>
          <p:nvPr userDrawn="1"/>
        </p:nvSpPr>
        <p:spPr>
          <a:xfrm>
            <a:off x="2553877" y="4507617"/>
            <a:ext cx="4198785" cy="132793"/>
          </a:xfrm>
          <a:prstGeom prst="rect">
            <a:avLst/>
          </a:prstGeom>
          <a:noFill/>
        </p:spPr>
        <p:txBody>
          <a:bodyPr wrap="square" tIns="0" bIns="0">
            <a:spAutoFit/>
          </a:bodyPr>
          <a:lstStyle/>
          <a:p>
            <a:r>
              <a:rPr lang="de-DE" sz="863" i="1" dirty="0">
                <a:solidFill>
                  <a:schemeClr val="bg2">
                    <a:lumMod val="50000"/>
                  </a:schemeClr>
                </a:solidFill>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63" dirty="0"/>
          </a:p>
        </p:txBody>
      </p:sp>
    </p:spTree>
    <p:extLst>
      <p:ext uri="{BB962C8B-B14F-4D97-AF65-F5344CB8AC3E}">
        <p14:creationId xmlns:p14="http://schemas.microsoft.com/office/powerpoint/2010/main" val="2817933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N-5.4 2/2">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59126E75-9909-B78C-C90A-5253A2B750EC}"/>
              </a:ext>
            </a:extLst>
          </p:cNvPr>
          <p:cNvSpPr txBox="1"/>
          <p:nvPr userDrawn="1"/>
        </p:nvSpPr>
        <p:spPr>
          <a:xfrm>
            <a:off x="761557" y="1117369"/>
            <a:ext cx="4096516"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Medien:</a:t>
            </a:r>
          </a:p>
        </p:txBody>
      </p:sp>
      <p:sp>
        <p:nvSpPr>
          <p:cNvPr id="3" name="Textfeld 2">
            <a:extLst>
              <a:ext uri="{FF2B5EF4-FFF2-40B4-BE49-F238E27FC236}">
                <a16:creationId xmlns:a16="http://schemas.microsoft.com/office/drawing/2014/main" id="{727C99C2-F9F0-ABBE-3937-3221FE96FE1D}"/>
              </a:ext>
            </a:extLst>
          </p:cNvPr>
          <p:cNvSpPr txBox="1"/>
          <p:nvPr userDrawn="1"/>
        </p:nvSpPr>
        <p:spPr>
          <a:xfrm>
            <a:off x="761556" y="6114598"/>
            <a:ext cx="6189243" cy="358111"/>
          </a:xfrm>
          <a:prstGeom prst="rect">
            <a:avLst/>
          </a:prstGeom>
          <a:noFill/>
        </p:spPr>
        <p:txBody>
          <a:bodyPr wrap="square" lIns="0" rIns="0" rtlCol="0">
            <a:spAutoFit/>
          </a:bodyPr>
          <a:lstStyle/>
          <a:p>
            <a:r>
              <a:rPr lang="de-DE" sz="1727" b="1" dirty="0">
                <a:latin typeface="helvetica" panose="020B0604020202020204" pitchFamily="34" charset="0"/>
                <a:cs typeface="helvetica" panose="020B0604020202020204" pitchFamily="34" charset="0"/>
              </a:rPr>
              <a:t>Aus den Geschäfts- und Nachhaltigkeitsberichten:</a:t>
            </a:r>
          </a:p>
        </p:txBody>
      </p:sp>
      <p:sp>
        <p:nvSpPr>
          <p:cNvPr id="2" name="Rechteck: abgerundete Ecken 1">
            <a:extLst>
              <a:ext uri="{FF2B5EF4-FFF2-40B4-BE49-F238E27FC236}">
                <a16:creationId xmlns:a16="http://schemas.microsoft.com/office/drawing/2014/main" id="{C71A53DE-1645-F013-11BC-E3A88400ABBE}"/>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N-5.4 2/2</a:t>
            </a:r>
          </a:p>
        </p:txBody>
      </p:sp>
      <p:sp>
        <p:nvSpPr>
          <p:cNvPr id="4" name="Textfeld 3">
            <a:extLst>
              <a:ext uri="{FF2B5EF4-FFF2-40B4-BE49-F238E27FC236}">
                <a16:creationId xmlns:a16="http://schemas.microsoft.com/office/drawing/2014/main" id="{184FA0CE-798F-012A-E851-336A496974D3}"/>
              </a:ext>
            </a:extLst>
          </p:cNvPr>
          <p:cNvSpPr txBox="1"/>
          <p:nvPr userDrawn="1"/>
        </p:nvSpPr>
        <p:spPr>
          <a:xfrm>
            <a:off x="824499" y="1633247"/>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Patentfreigabe für Health </a:t>
            </a:r>
            <a:r>
              <a:rPr lang="de-DE" sz="1295" dirty="0" err="1">
                <a:latin typeface="Georgia" panose="02040502050405020303" pitchFamily="18" charset="0"/>
                <a:cs typeface="helvetica" panose="020B0604020202020204" pitchFamily="34" charset="0"/>
              </a:rPr>
              <a:t>Denmark</a:t>
            </a:r>
            <a:endParaRPr lang="de-DE" sz="1295" dirty="0">
              <a:latin typeface="Georgia" panose="02040502050405020303" pitchFamily="18" charset="0"/>
              <a:cs typeface="helvetica" panose="020B0604020202020204" pitchFamily="34" charset="0"/>
            </a:endParaRPr>
          </a:p>
          <a:p>
            <a:r>
              <a:rPr lang="de-DE" sz="1295" b="1" dirty="0">
                <a:latin typeface="Georgia" panose="02040502050405020303" pitchFamily="18" charset="0"/>
                <a:cs typeface="helvetica" panose="020B0604020202020204" pitchFamily="34" charset="0"/>
              </a:rPr>
              <a:t>Millionen Menschen in Afrika profitieren von neuem Medikament </a:t>
            </a:r>
            <a:endParaRPr lang="de-DE" sz="1727" b="1" dirty="0">
              <a:latin typeface="Georgia" panose="02040502050405020303" pitchFamily="18" charset="0"/>
            </a:endParaRPr>
          </a:p>
        </p:txBody>
      </p:sp>
      <p:sp>
        <p:nvSpPr>
          <p:cNvPr id="8" name="Textfeld 7">
            <a:extLst>
              <a:ext uri="{FF2B5EF4-FFF2-40B4-BE49-F238E27FC236}">
                <a16:creationId xmlns:a16="http://schemas.microsoft.com/office/drawing/2014/main" id="{16A0F976-B4F1-3F91-B8C4-A9359CD1B971}"/>
              </a:ext>
            </a:extLst>
          </p:cNvPr>
          <p:cNvSpPr txBox="1"/>
          <p:nvPr userDrawn="1"/>
        </p:nvSpPr>
        <p:spPr>
          <a:xfrm>
            <a:off x="824499" y="2259482"/>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Immer wieder behindern Demonstranten Tierversuche, die laut Health </a:t>
            </a:r>
            <a:r>
              <a:rPr lang="de-DE" sz="1295" dirty="0" err="1">
                <a:latin typeface="Georgia" panose="02040502050405020303" pitchFamily="18" charset="0"/>
                <a:cs typeface="helvetica" panose="020B0604020202020204" pitchFamily="34" charset="0"/>
              </a:rPr>
              <a:t>Denmark</a:t>
            </a:r>
            <a:r>
              <a:rPr lang="de-DE" sz="1295" dirty="0">
                <a:latin typeface="Georgia" panose="02040502050405020303" pitchFamily="18" charset="0"/>
                <a:cs typeface="helvetica" panose="020B0604020202020204" pitchFamily="34" charset="0"/>
              </a:rPr>
              <a:t> in bestimmten Phasen der Medikamentenentwicklung notwendig sind.</a:t>
            </a:r>
            <a:endParaRPr lang="de-DE" sz="1295" dirty="0">
              <a:latin typeface="Georgia" panose="02040502050405020303" pitchFamily="18" charset="0"/>
            </a:endParaRPr>
          </a:p>
        </p:txBody>
      </p:sp>
      <p:sp>
        <p:nvSpPr>
          <p:cNvPr id="10" name="Textfeld 9">
            <a:extLst>
              <a:ext uri="{FF2B5EF4-FFF2-40B4-BE49-F238E27FC236}">
                <a16:creationId xmlns:a16="http://schemas.microsoft.com/office/drawing/2014/main" id="{CB9CA418-A87F-3278-9786-EAC79447B15B}"/>
              </a:ext>
            </a:extLst>
          </p:cNvPr>
          <p:cNvSpPr txBox="1"/>
          <p:nvPr userDrawn="1"/>
        </p:nvSpPr>
        <p:spPr>
          <a:xfrm>
            <a:off x="824499" y="3085032"/>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Prozess gegen </a:t>
            </a:r>
            <a:r>
              <a:rPr lang="de-DE" sz="1295" dirty="0" err="1">
                <a:latin typeface="Georgia" panose="02040502050405020303" pitchFamily="18" charset="0"/>
                <a:cs typeface="helvetica" panose="020B0604020202020204" pitchFamily="34" charset="0"/>
              </a:rPr>
              <a:t>Consumption</a:t>
            </a:r>
            <a:r>
              <a:rPr lang="de-DE" sz="1295" dirty="0">
                <a:latin typeface="Georgia" panose="02040502050405020303" pitchFamily="18" charset="0"/>
                <a:cs typeface="helvetica" panose="020B0604020202020204" pitchFamily="34" charset="0"/>
              </a:rPr>
              <a:t> ABC</a:t>
            </a:r>
          </a:p>
          <a:p>
            <a:r>
              <a:rPr lang="de-DE" sz="1295" b="1" dirty="0">
                <a:latin typeface="Georgia" panose="02040502050405020303" pitchFamily="18" charset="0"/>
                <a:cs typeface="helvetica" panose="020B0604020202020204" pitchFamily="34" charset="0"/>
              </a:rPr>
              <a:t>Videoüberwachung an den Kassen verstößt gegen Rechte des Kassenpersonals</a:t>
            </a:r>
          </a:p>
        </p:txBody>
      </p:sp>
      <p:sp>
        <p:nvSpPr>
          <p:cNvPr id="11" name="Textfeld 10">
            <a:extLst>
              <a:ext uri="{FF2B5EF4-FFF2-40B4-BE49-F238E27FC236}">
                <a16:creationId xmlns:a16="http://schemas.microsoft.com/office/drawing/2014/main" id="{EFC08114-B75B-BB2F-B96F-84B8C35A1943}"/>
              </a:ext>
            </a:extLst>
          </p:cNvPr>
          <p:cNvSpPr txBox="1"/>
          <p:nvPr userDrawn="1"/>
        </p:nvSpPr>
        <p:spPr>
          <a:xfrm>
            <a:off x="824499" y="3916601"/>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In vielen Filialen von C.ABC gibt es nach wie vor keine Mülltrennung, kritisieren Umweltschützer.</a:t>
            </a:r>
          </a:p>
        </p:txBody>
      </p:sp>
      <p:sp>
        <p:nvSpPr>
          <p:cNvPr id="12" name="Textfeld 11">
            <a:extLst>
              <a:ext uri="{FF2B5EF4-FFF2-40B4-BE49-F238E27FC236}">
                <a16:creationId xmlns:a16="http://schemas.microsoft.com/office/drawing/2014/main" id="{FA56FBD3-51A5-9D53-CCF6-9AAC853901C4}"/>
              </a:ext>
            </a:extLst>
          </p:cNvPr>
          <p:cNvSpPr txBox="1"/>
          <p:nvPr userDrawn="1"/>
        </p:nvSpPr>
        <p:spPr>
          <a:xfrm>
            <a:off x="824499" y="4548855"/>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Tilgungsverpflichtungen wegen Wirtschaftskrise ausgesetzt</a:t>
            </a:r>
          </a:p>
          <a:p>
            <a:r>
              <a:rPr lang="de-DE" sz="1295" b="1" dirty="0">
                <a:latin typeface="Georgia" panose="02040502050405020303" pitchFamily="18" charset="0"/>
                <a:cs typeface="helvetica" panose="020B0604020202020204" pitchFamily="34" charset="0"/>
              </a:rPr>
              <a:t>Kreditnehmer der Bank US können aufatmen</a:t>
            </a:r>
          </a:p>
        </p:txBody>
      </p:sp>
      <p:sp>
        <p:nvSpPr>
          <p:cNvPr id="15" name="Textfeld 14">
            <a:extLst>
              <a:ext uri="{FF2B5EF4-FFF2-40B4-BE49-F238E27FC236}">
                <a16:creationId xmlns:a16="http://schemas.microsoft.com/office/drawing/2014/main" id="{113C4F31-2ACE-AA27-C7FE-68400F5CDADA}"/>
              </a:ext>
            </a:extLst>
          </p:cNvPr>
          <p:cNvSpPr txBox="1"/>
          <p:nvPr userDrawn="1"/>
        </p:nvSpPr>
        <p:spPr>
          <a:xfrm>
            <a:off x="824499" y="6668380"/>
            <a:ext cx="5945777" cy="75479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Gestörte Lieferketten haben im vergangenen Jahr die Erreichung der Umweltziele von Health </a:t>
            </a:r>
            <a:r>
              <a:rPr lang="de-DE" sz="1295" dirty="0" err="1">
                <a:latin typeface="Georgia" panose="02040502050405020303" pitchFamily="18" charset="0"/>
                <a:cs typeface="helvetica" panose="020B0604020202020204" pitchFamily="34" charset="0"/>
              </a:rPr>
              <a:t>Denmark</a:t>
            </a:r>
            <a:r>
              <a:rPr lang="de-DE" sz="1295" dirty="0">
                <a:latin typeface="Georgia" panose="02040502050405020303" pitchFamily="18" charset="0"/>
                <a:cs typeface="helvetica" panose="020B0604020202020204" pitchFamily="34" charset="0"/>
              </a:rPr>
              <a:t> erschwert. Die CO2-Reduktion pro Umsatz stagnierte im Vergleich zu Vorjahr. </a:t>
            </a:r>
            <a:endParaRPr lang="de-DE" sz="1295" b="1" dirty="0">
              <a:latin typeface="Georgia" panose="02040502050405020303" pitchFamily="18" charset="0"/>
              <a:cs typeface="helvetica" panose="020B0604020202020204" pitchFamily="34" charset="0"/>
            </a:endParaRPr>
          </a:p>
        </p:txBody>
      </p:sp>
      <p:sp>
        <p:nvSpPr>
          <p:cNvPr id="18" name="Textfeld 17">
            <a:extLst>
              <a:ext uri="{FF2B5EF4-FFF2-40B4-BE49-F238E27FC236}">
                <a16:creationId xmlns:a16="http://schemas.microsoft.com/office/drawing/2014/main" id="{3F242696-E886-62FE-546B-4832932AB602}"/>
              </a:ext>
            </a:extLst>
          </p:cNvPr>
          <p:cNvSpPr txBox="1"/>
          <p:nvPr userDrawn="1"/>
        </p:nvSpPr>
        <p:spPr>
          <a:xfrm>
            <a:off x="824498" y="7502996"/>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Zusammenarbeit von C.ABC mit den Tafeln stellt zwar einen Kostenfaktor dar, bleibt aber im Sinne der Lebensmittelproduzenten bestehen.</a:t>
            </a:r>
            <a:endParaRPr lang="de-DE" sz="1295" b="1" dirty="0">
              <a:latin typeface="Georgia" panose="02040502050405020303" pitchFamily="18" charset="0"/>
              <a:cs typeface="helvetica" panose="020B0604020202020204" pitchFamily="34" charset="0"/>
            </a:endParaRPr>
          </a:p>
        </p:txBody>
      </p:sp>
      <p:sp>
        <p:nvSpPr>
          <p:cNvPr id="20" name="Textfeld 19">
            <a:extLst>
              <a:ext uri="{FF2B5EF4-FFF2-40B4-BE49-F238E27FC236}">
                <a16:creationId xmlns:a16="http://schemas.microsoft.com/office/drawing/2014/main" id="{0C4C62DC-48B2-68DC-B616-DD6D5A99CE79}"/>
              </a:ext>
            </a:extLst>
          </p:cNvPr>
          <p:cNvSpPr txBox="1"/>
          <p:nvPr userDrawn="1"/>
        </p:nvSpPr>
        <p:spPr>
          <a:xfrm>
            <a:off x="824498" y="8143479"/>
            <a:ext cx="5945777" cy="1153368"/>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neue Gesetzgebung im Nahen Osten im Hinblick auf Alkohol und Tabakwaren führt im Finanzsektor zu Problemen. Dass die Bank US Investitionen in diese Geschäftsfelder ausschließt, betrachten wir als einen Konkurrenzvorteil, der sich im kommenden Geschäftsjahr auch positiv auf den Umsatz auswirken dürfte.</a:t>
            </a:r>
            <a:endParaRPr lang="de-DE" sz="1295" b="1" dirty="0">
              <a:latin typeface="Georgia" panose="02040502050405020303" pitchFamily="18" charset="0"/>
              <a:cs typeface="helvetica" panose="020B0604020202020204" pitchFamily="34" charset="0"/>
            </a:endParaRPr>
          </a:p>
        </p:txBody>
      </p:sp>
      <p:sp>
        <p:nvSpPr>
          <p:cNvPr id="5" name="Textfeld 4">
            <a:extLst>
              <a:ext uri="{FF2B5EF4-FFF2-40B4-BE49-F238E27FC236}">
                <a16:creationId xmlns:a16="http://schemas.microsoft.com/office/drawing/2014/main" id="{E14CB695-29A6-AE30-814F-D63DB4B5B1EE}"/>
              </a:ext>
            </a:extLst>
          </p:cNvPr>
          <p:cNvSpPr txBox="1"/>
          <p:nvPr userDrawn="1"/>
        </p:nvSpPr>
        <p:spPr>
          <a:xfrm>
            <a:off x="824498" y="5181108"/>
            <a:ext cx="5945777" cy="555512"/>
          </a:xfrm>
          <a:prstGeom prst="rect">
            <a:avLst/>
          </a:prstGeom>
          <a:solidFill>
            <a:schemeClr val="bg2"/>
          </a:solidFill>
        </p:spPr>
        <p:txBody>
          <a:bodyPr wrap="square" lIns="77712" tIns="77712" rIns="77712" bIns="77712" rtlCol="0">
            <a:spAutoFit/>
          </a:bodyPr>
          <a:lstStyle/>
          <a:p>
            <a:r>
              <a:rPr lang="de-DE" sz="1295" dirty="0">
                <a:latin typeface="Georgia" panose="02040502050405020303" pitchFamily="18" charset="0"/>
                <a:cs typeface="helvetica" panose="020B0604020202020204" pitchFamily="34" charset="0"/>
              </a:rPr>
              <a:t>Die Investitionen bei der WM in Katar werfen immer mehr Fragen auf: Welche Standards hat die Bank US wirklich einhalten können?</a:t>
            </a:r>
            <a:endParaRPr lang="de-DE" sz="1295" b="1" dirty="0">
              <a:latin typeface="Georgia" panose="02040502050405020303" pitchFamily="18" charset="0"/>
              <a:cs typeface="helvetica" panose="020B0604020202020204" pitchFamily="34" charset="0"/>
            </a:endParaRPr>
          </a:p>
        </p:txBody>
      </p:sp>
    </p:spTree>
    <p:extLst>
      <p:ext uri="{BB962C8B-B14F-4D97-AF65-F5344CB8AC3E}">
        <p14:creationId xmlns:p14="http://schemas.microsoft.com/office/powerpoint/2010/main" val="4101117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N-5.5 1/2">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E734F805-05DB-0B7E-E3C5-3C03FC28D0A9}"/>
              </a:ext>
            </a:extLst>
          </p:cNvPr>
          <p:cNvSpPr/>
          <p:nvPr userDrawn="1"/>
        </p:nvSpPr>
        <p:spPr>
          <a:xfrm flipH="1">
            <a:off x="749438" y="1063288"/>
            <a:ext cx="4263868" cy="927035"/>
          </a:xfrm>
          <a:prstGeom prst="rect">
            <a:avLst/>
          </a:prstGeom>
          <a:solidFill>
            <a:srgbClr val="D3F4AE"/>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6" name="Rechteck 5">
            <a:extLst>
              <a:ext uri="{FF2B5EF4-FFF2-40B4-BE49-F238E27FC236}">
                <a16:creationId xmlns:a16="http://schemas.microsoft.com/office/drawing/2014/main" id="{CA234647-92A1-3F16-F60E-5B7FED5DC371}"/>
              </a:ext>
            </a:extLst>
          </p:cNvPr>
          <p:cNvSpPr/>
          <p:nvPr userDrawn="1"/>
        </p:nvSpPr>
        <p:spPr>
          <a:xfrm>
            <a:off x="4374813" y="1063288"/>
            <a:ext cx="2447291" cy="927035"/>
          </a:xfrm>
          <a:prstGeom prst="rect">
            <a:avLst/>
          </a:prstGeom>
          <a:solidFill>
            <a:schemeClr val="bg2"/>
          </a:solidFill>
          <a:ln>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8" name="Ellipse 7">
            <a:extLst>
              <a:ext uri="{FF2B5EF4-FFF2-40B4-BE49-F238E27FC236}">
                <a16:creationId xmlns:a16="http://schemas.microsoft.com/office/drawing/2014/main" id="{C6FE324B-2DF1-842C-C6D9-59F8E68FC4DF}"/>
              </a:ext>
            </a:extLst>
          </p:cNvPr>
          <p:cNvSpPr>
            <a:spLocks noChangeAspect="1"/>
          </p:cNvSpPr>
          <p:nvPr userDrawn="1"/>
        </p:nvSpPr>
        <p:spPr>
          <a:xfrm>
            <a:off x="439848" y="1221574"/>
            <a:ext cx="619178" cy="606263"/>
          </a:xfrm>
          <a:prstGeom prst="ellipse">
            <a:avLst/>
          </a:prstGeom>
          <a:solidFill>
            <a:srgbClr val="95C46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bg1"/>
                </a:solidFill>
                <a:latin typeface="helvetica" panose="020B0604020202020204" pitchFamily="34" charset="0"/>
                <a:cs typeface="helvetica" panose="020B0604020202020204" pitchFamily="34" charset="0"/>
              </a:rPr>
              <a:t>5</a:t>
            </a:r>
          </a:p>
        </p:txBody>
      </p:sp>
      <p:sp>
        <p:nvSpPr>
          <p:cNvPr id="9" name="Rechteck: abgerundete Ecken 8">
            <a:extLst>
              <a:ext uri="{FF2B5EF4-FFF2-40B4-BE49-F238E27FC236}">
                <a16:creationId xmlns:a16="http://schemas.microsoft.com/office/drawing/2014/main" id="{F22BDE76-B794-97A4-AFD5-E0A063CACF21}"/>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N-5.5 1/2</a:t>
            </a:r>
          </a:p>
        </p:txBody>
      </p:sp>
      <p:graphicFrame>
        <p:nvGraphicFramePr>
          <p:cNvPr id="48" name="Tabelle 48">
            <a:extLst>
              <a:ext uri="{FF2B5EF4-FFF2-40B4-BE49-F238E27FC236}">
                <a16:creationId xmlns:a16="http://schemas.microsoft.com/office/drawing/2014/main" id="{AF88B37B-8E8F-76A3-0653-CDB92E736832}"/>
              </a:ext>
            </a:extLst>
          </p:cNvPr>
          <p:cNvGraphicFramePr/>
          <p:nvPr userDrawn="1">
            <p:extLst>
              <p:ext uri="{D42A27DB-BD31-4B8C-83A1-F6EECF244321}">
                <p14:modId xmlns:p14="http://schemas.microsoft.com/office/powerpoint/2010/main" val="3338007313"/>
              </p:ext>
            </p:extLst>
          </p:nvPr>
        </p:nvGraphicFramePr>
        <p:xfrm>
          <a:off x="824499" y="4435780"/>
          <a:ext cx="5934159" cy="1058153"/>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1718543147"/>
                    </a:ext>
                  </a:extLst>
                </a:gridCol>
                <a:gridCol w="1055637">
                  <a:extLst>
                    <a:ext uri="{9D8B030D-6E8A-4147-A177-3AD203B41FA5}">
                      <a16:colId xmlns:a16="http://schemas.microsoft.com/office/drawing/2014/main" val="1092730465"/>
                    </a:ext>
                  </a:extLst>
                </a:gridCol>
              </a:tblGrid>
              <a:tr h="233135">
                <a:tc gridSpan="2">
                  <a:txBody>
                    <a:bodyPr/>
                    <a:lstStyle/>
                    <a:p>
                      <a:r>
                        <a:rPr lang="de-DE" sz="1300" dirty="0">
                          <a:latin typeface="helvetica" panose="020B0604020202020204" pitchFamily="34" charset="0"/>
                          <a:cs typeface="helvetica" panose="020B0604020202020204" pitchFamily="34" charset="0"/>
                        </a:rPr>
                        <a:t>Kosten &amp; Performance</a:t>
                      </a:r>
                    </a:p>
                  </a:txBody>
                  <a:tcPr marL="0" marR="0" marT="0" marB="0" anchor="ctr">
                    <a:lnL w="12700" cmpd="sng">
                      <a:noFill/>
                    </a:lnL>
                    <a:lnR w="12700" cmpd="sng">
                      <a:noFill/>
                    </a:lnR>
                    <a:lnT w="12700" cmpd="sng">
                      <a:noFill/>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421389379"/>
                  </a:ext>
                </a:extLst>
              </a:tr>
              <a:tr h="275006">
                <a:tc>
                  <a:txBody>
                    <a:bodyPr/>
                    <a:lstStyle/>
                    <a:p>
                      <a:r>
                        <a:rPr lang="de-DE" sz="1300" dirty="0">
                          <a:latin typeface="helvetica" panose="020B0604020202020204" pitchFamily="34" charset="0"/>
                          <a:cs typeface="helvetica" panose="020B0604020202020204" pitchFamily="34" charset="0"/>
                        </a:rPr>
                        <a:t>Laufende Kosten p. a.</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0,4 %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1253309"/>
                  </a:ext>
                </a:extLst>
              </a:tr>
              <a:tr h="275006">
                <a:tc>
                  <a:txBody>
                    <a:bodyPr/>
                    <a:lstStyle/>
                    <a:p>
                      <a:r>
                        <a:rPr lang="de-DE" sz="1300" dirty="0">
                          <a:latin typeface="helvetica" panose="020B0604020202020204" pitchFamily="34" charset="0"/>
                          <a:cs typeface="helvetica" panose="020B0604020202020204" pitchFamily="34" charset="0"/>
                        </a:rPr>
                        <a:t>Ø Rendite p. a. in den letzten 10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10,0 %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9310815"/>
                  </a:ext>
                </a:extLst>
              </a:tr>
              <a:tr h="275006">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Ø Rendite p. a. in den letzten 20 Jahren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1300" dirty="0">
                          <a:latin typeface="helvetica" panose="020B0604020202020204" pitchFamily="34" charset="0"/>
                          <a:cs typeface="helvetica" panose="020B0604020202020204" pitchFamily="34" charset="0"/>
                        </a:rPr>
                        <a:t>5,0 %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4874470"/>
                  </a:ext>
                </a:extLst>
              </a:tr>
            </a:tbl>
          </a:graphicData>
        </a:graphic>
      </p:graphicFrame>
      <p:sp>
        <p:nvSpPr>
          <p:cNvPr id="50" name="Textfeld 49">
            <a:extLst>
              <a:ext uri="{FF2B5EF4-FFF2-40B4-BE49-F238E27FC236}">
                <a16:creationId xmlns:a16="http://schemas.microsoft.com/office/drawing/2014/main" id="{14983A7B-1172-75DF-3748-AFE36522F130}"/>
              </a:ext>
            </a:extLst>
          </p:cNvPr>
          <p:cNvSpPr txBox="1"/>
          <p:nvPr userDrawn="1"/>
        </p:nvSpPr>
        <p:spPr>
          <a:xfrm>
            <a:off x="806824" y="2698155"/>
            <a:ext cx="5945777" cy="1022331"/>
          </a:xfrm>
          <a:prstGeom prst="rect">
            <a:avLst/>
          </a:prstGeom>
          <a:noFill/>
        </p:spPr>
        <p:txBody>
          <a:bodyPr wrap="square" lIns="0" rIns="0" rtlCol="0">
            <a:spAutoFit/>
          </a:bodyPr>
          <a:lstStyle/>
          <a:p>
            <a:r>
              <a:rPr lang="de-DE" sz="1511" b="1" i="1" dirty="0">
                <a:solidFill>
                  <a:srgbClr val="95C46C"/>
                </a:solidFill>
                <a:latin typeface="helvetica" panose="020B0604020202020204" pitchFamily="34" charset="0"/>
                <a:cs typeface="helvetica" panose="020B0604020202020204" pitchFamily="34" charset="0"/>
              </a:rPr>
              <a:t>„Mehr Kohle mit weniger Kohle in Europa.“</a:t>
            </a:r>
          </a:p>
          <a:p>
            <a:endParaRPr lang="de-DE" sz="1511" dirty="0">
              <a:latin typeface="helvetica" panose="020B0604020202020204" pitchFamily="34" charset="0"/>
              <a:cs typeface="helvetica" panose="020B0604020202020204" pitchFamily="34" charset="0"/>
            </a:endParaRPr>
          </a:p>
          <a:p>
            <a:r>
              <a:rPr lang="de-DE" sz="1511" dirty="0">
                <a:latin typeface="helvetica" panose="020B0604020202020204" pitchFamily="34" charset="0"/>
                <a:cs typeface="helvetica" panose="020B0604020202020204" pitchFamily="34" charset="0"/>
              </a:rPr>
              <a:t>Dieser ETF umfasst die 100 Unternehmen in Europa mit der niedrigsten Kohlenstoffintensität in ihrem jeweiligen Sektor.</a:t>
            </a:r>
          </a:p>
        </p:txBody>
      </p:sp>
      <p:graphicFrame>
        <p:nvGraphicFramePr>
          <p:cNvPr id="61" name="Tabelle 60">
            <a:extLst>
              <a:ext uri="{FF2B5EF4-FFF2-40B4-BE49-F238E27FC236}">
                <a16:creationId xmlns:a16="http://schemas.microsoft.com/office/drawing/2014/main" id="{65A2DC56-5F2C-6C57-E781-FFFF09C9C49D}"/>
              </a:ext>
            </a:extLst>
          </p:cNvPr>
          <p:cNvGraphicFramePr/>
          <p:nvPr userDrawn="1">
            <p:extLst>
              <p:ext uri="{D42A27DB-BD31-4B8C-83A1-F6EECF244321}">
                <p14:modId xmlns:p14="http://schemas.microsoft.com/office/powerpoint/2010/main" val="3475477627"/>
              </p:ext>
            </p:extLst>
          </p:nvPr>
        </p:nvGraphicFramePr>
        <p:xfrm>
          <a:off x="812633" y="8451436"/>
          <a:ext cx="5934159" cy="1631940"/>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405803472"/>
                    </a:ext>
                  </a:extLst>
                </a:gridCol>
                <a:gridCol w="1055637">
                  <a:extLst>
                    <a:ext uri="{9D8B030D-6E8A-4147-A177-3AD203B41FA5}">
                      <a16:colId xmlns:a16="http://schemas.microsoft.com/office/drawing/2014/main" val="668073724"/>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Positionen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2336408519"/>
                  </a:ext>
                </a:extLst>
              </a:tr>
              <a:tr h="27199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Anzahl der im ETF enthaltenen Unternehmen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ca. 100</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0671272"/>
                  </a:ext>
                </a:extLst>
              </a:tr>
              <a:tr h="271990">
                <a:tc gridSpan="2">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Top 3 Positionen und deren Anteile am ETF</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502000"/>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1. EU Technology</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6,0 %</a:t>
                      </a:r>
                    </a:p>
                  </a:txBody>
                  <a:tcPr marL="0" marR="0" marT="0" marB="0" anchor="ctr">
                    <a:lnL>
                      <a:noFill/>
                    </a:lnL>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noFill/>
                  </a:tcPr>
                </a:tc>
                <a:extLst>
                  <a:ext uri="{0D108BD9-81ED-4DB2-BD59-A6C34878D82A}">
                    <a16:rowId xmlns:a16="http://schemas.microsoft.com/office/drawing/2014/main" val="39686911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2. </a:t>
                      </a:r>
                      <a:r>
                        <a:rPr lang="de-DE" sz="1300" kern="1200" dirty="0">
                          <a:solidFill>
                            <a:schemeClr val="dk1"/>
                          </a:solidFill>
                          <a:effectLst/>
                          <a:latin typeface="helvetica" panose="020B0604020202020204" pitchFamily="34" charset="0"/>
                          <a:ea typeface="+mn-ea"/>
                          <a:cs typeface="helvetica" panose="020B0604020202020204" pitchFamily="34" charset="0"/>
                        </a:rPr>
                        <a:t>Food </a:t>
                      </a:r>
                      <a:r>
                        <a:rPr lang="de-DE" sz="1300" kern="1200" dirty="0" err="1">
                          <a:solidFill>
                            <a:schemeClr val="dk1"/>
                          </a:solidFill>
                          <a:effectLst/>
                          <a:latin typeface="helvetica" panose="020B0604020202020204" pitchFamily="34" charset="0"/>
                          <a:ea typeface="+mn-ea"/>
                          <a:cs typeface="helvetica" panose="020B0604020202020204" pitchFamily="34" charset="0"/>
                        </a:rPr>
                        <a:t>from</a:t>
                      </a:r>
                      <a:r>
                        <a:rPr lang="de-DE" sz="1300" kern="1200" dirty="0">
                          <a:solidFill>
                            <a:schemeClr val="dk1"/>
                          </a:solidFill>
                          <a:effectLst/>
                          <a:latin typeface="helvetica" panose="020B0604020202020204" pitchFamily="34" charset="0"/>
                          <a:ea typeface="+mn-ea"/>
                          <a:cs typeface="helvetica" panose="020B0604020202020204" pitchFamily="34" charset="0"/>
                        </a:rPr>
                        <a:t> </a:t>
                      </a:r>
                      <a:r>
                        <a:rPr lang="de-DE" sz="1300" kern="1200" dirty="0" err="1">
                          <a:solidFill>
                            <a:schemeClr val="dk1"/>
                          </a:solidFill>
                          <a:effectLst/>
                          <a:latin typeface="helvetica" panose="020B0604020202020204" pitchFamily="34" charset="0"/>
                          <a:ea typeface="+mn-ea"/>
                          <a:cs typeface="helvetica" panose="020B0604020202020204" pitchFamily="34" charset="0"/>
                        </a:rPr>
                        <a:t>the</a:t>
                      </a:r>
                      <a:r>
                        <a:rPr lang="de-DE" sz="1300" kern="1200" dirty="0">
                          <a:solidFill>
                            <a:schemeClr val="dk1"/>
                          </a:solidFill>
                          <a:effectLst/>
                          <a:latin typeface="helvetica" panose="020B0604020202020204" pitchFamily="34" charset="0"/>
                          <a:ea typeface="+mn-ea"/>
                          <a:cs typeface="helvetica" panose="020B0604020202020204" pitchFamily="34" charset="0"/>
                        </a:rPr>
                        <a:t> EU</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5,8 %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7691183"/>
                  </a:ext>
                </a:extLst>
              </a:tr>
              <a:tr h="271990">
                <a:tc>
                  <a:txBody>
                    <a:bodyPr/>
                    <a:lstStyle/>
                    <a:p>
                      <a:pPr>
                        <a:lnSpc>
                          <a:spcPct val="107000"/>
                        </a:lnSpc>
                        <a:spcAft>
                          <a:spcPts val="800"/>
                        </a:spcAft>
                      </a:pPr>
                      <a:r>
                        <a:rPr lang="en-US" sz="1300" kern="1200" dirty="0">
                          <a:solidFill>
                            <a:schemeClr val="dk1"/>
                          </a:solidFill>
                          <a:effectLst/>
                          <a:latin typeface="helvetica" panose="020B0604020202020204" pitchFamily="34" charset="0"/>
                          <a:ea typeface="+mn-ea"/>
                          <a:cs typeface="helvetica" panose="020B0604020202020204" pitchFamily="34" charset="0"/>
                        </a:rPr>
                        <a:t>3. Energy for the People </a:t>
                      </a: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4,7 %</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5500653"/>
                  </a:ext>
                </a:extLst>
              </a:tr>
            </a:tbl>
          </a:graphicData>
        </a:graphic>
      </p:graphicFrame>
      <p:sp>
        <p:nvSpPr>
          <p:cNvPr id="10" name="Textfeld 9">
            <a:extLst>
              <a:ext uri="{FF2B5EF4-FFF2-40B4-BE49-F238E27FC236}">
                <a16:creationId xmlns:a16="http://schemas.microsoft.com/office/drawing/2014/main" id="{1CE09560-8BDA-2544-C9E2-9080D231D6E5}"/>
              </a:ext>
            </a:extLst>
          </p:cNvPr>
          <p:cNvSpPr txBox="1"/>
          <p:nvPr userDrawn="1"/>
        </p:nvSpPr>
        <p:spPr>
          <a:xfrm>
            <a:off x="4438939" y="1221574"/>
            <a:ext cx="2243188" cy="258404"/>
          </a:xfrm>
          <a:prstGeom prst="rect">
            <a:avLst/>
          </a:prstGeom>
          <a:noFill/>
        </p:spPr>
        <p:txBody>
          <a:bodyPr wrap="square" lIns="38856" rIns="38856" rtlCol="0">
            <a:spAutoFit/>
          </a:bodyPr>
          <a:lstStyle/>
          <a:p>
            <a:pPr algn="ctr"/>
            <a:r>
              <a:rPr lang="de-DE" sz="1079" dirty="0">
                <a:latin typeface="helvetica" panose="020B0604020202020204" pitchFamily="34" charset="0"/>
                <a:cs typeface="helvetica" panose="020B0604020202020204" pitchFamily="34" charset="0"/>
              </a:rPr>
              <a:t>Wie nachhaltig findet ihr den ETF?</a:t>
            </a:r>
          </a:p>
        </p:txBody>
      </p:sp>
      <p:sp>
        <p:nvSpPr>
          <p:cNvPr id="11" name="Textfeld 10">
            <a:extLst>
              <a:ext uri="{FF2B5EF4-FFF2-40B4-BE49-F238E27FC236}">
                <a16:creationId xmlns:a16="http://schemas.microsoft.com/office/drawing/2014/main" id="{42EBA33E-39FA-1B25-BBC4-D78C622213DF}"/>
              </a:ext>
            </a:extLst>
          </p:cNvPr>
          <p:cNvSpPr txBox="1"/>
          <p:nvPr userDrawn="1"/>
        </p:nvSpPr>
        <p:spPr>
          <a:xfrm>
            <a:off x="1221113" y="1144784"/>
            <a:ext cx="3133083" cy="756874"/>
          </a:xfrm>
          <a:prstGeom prst="rect">
            <a:avLst/>
          </a:prstGeom>
          <a:noFill/>
        </p:spPr>
        <p:txBody>
          <a:bodyPr wrap="square" lIns="0" rIns="0" rtlCol="0">
            <a:spAutoFit/>
          </a:bodyPr>
          <a:lstStyle/>
          <a:p>
            <a:r>
              <a:rPr lang="de-DE" sz="2159" dirty="0">
                <a:latin typeface="helvetica" panose="020B0604020202020204" pitchFamily="34" charset="0"/>
                <a:cs typeface="helvetica" panose="020B0604020202020204" pitchFamily="34" charset="0"/>
              </a:rPr>
              <a:t>ETF</a:t>
            </a:r>
            <a:br>
              <a:rPr lang="de-DE" sz="2159" dirty="0">
                <a:latin typeface="helvetica" panose="020B0604020202020204" pitchFamily="34" charset="0"/>
                <a:cs typeface="helvetica" panose="020B0604020202020204" pitchFamily="34" charset="0"/>
              </a:rPr>
            </a:br>
            <a:r>
              <a:rPr lang="de-DE" sz="2159" b="1" dirty="0">
                <a:latin typeface="helvetica" panose="020B0604020202020204" pitchFamily="34" charset="0"/>
                <a:cs typeface="helvetica" panose="020B0604020202020204" pitchFamily="34" charset="0"/>
              </a:rPr>
              <a:t>Zukunftsenergien</a:t>
            </a:r>
          </a:p>
        </p:txBody>
      </p:sp>
      <p:graphicFrame>
        <p:nvGraphicFramePr>
          <p:cNvPr id="12" name="Tabelle 11">
            <a:extLst>
              <a:ext uri="{FF2B5EF4-FFF2-40B4-BE49-F238E27FC236}">
                <a16:creationId xmlns:a16="http://schemas.microsoft.com/office/drawing/2014/main" id="{E3FACFBE-F8E6-878C-8A98-312D99418513}"/>
              </a:ext>
            </a:extLst>
          </p:cNvPr>
          <p:cNvGraphicFramePr/>
          <p:nvPr userDrawn="1">
            <p:extLst>
              <p:ext uri="{D42A27DB-BD31-4B8C-83A1-F6EECF244321}">
                <p14:modId xmlns:p14="http://schemas.microsoft.com/office/powerpoint/2010/main" val="1560320300"/>
              </p:ext>
            </p:extLst>
          </p:nvPr>
        </p:nvGraphicFramePr>
        <p:xfrm>
          <a:off x="806824" y="6244035"/>
          <a:ext cx="5934159" cy="1365616"/>
        </p:xfrm>
        <a:graphic>
          <a:graphicData uri="http://schemas.openxmlformats.org/drawingml/2006/table">
            <a:tbl>
              <a:tblPr bandRow="1">
                <a:tableStyleId>{5C22544A-7EE6-4342-B048-85BDC9FD1C3A}</a:tableStyleId>
              </a:tblPr>
              <a:tblGrid>
                <a:gridCol w="4878522">
                  <a:extLst>
                    <a:ext uri="{9D8B030D-6E8A-4147-A177-3AD203B41FA5}">
                      <a16:colId xmlns:a16="http://schemas.microsoft.com/office/drawing/2014/main" val="2237225770"/>
                    </a:ext>
                  </a:extLst>
                </a:gridCol>
                <a:gridCol w="1055637">
                  <a:extLst>
                    <a:ext uri="{9D8B030D-6E8A-4147-A177-3AD203B41FA5}">
                      <a16:colId xmlns:a16="http://schemas.microsoft.com/office/drawing/2014/main" val="193988919"/>
                    </a:ext>
                  </a:extLst>
                </a:gridCol>
              </a:tblGrid>
              <a:tr h="27199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300" dirty="0">
                          <a:latin typeface="helvetica" panose="020B0604020202020204" pitchFamily="34" charset="0"/>
                          <a:cs typeface="helvetica" panose="020B0604020202020204" pitchFamily="34" charset="0"/>
                        </a:rPr>
                        <a:t>Auswahl-/Ausschlusskriterien</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solidFill>
                      <a:srgbClr val="D3F4AE"/>
                    </a:solidFill>
                  </a:tcPr>
                </a:tc>
                <a:tc hMerge="1">
                  <a:txBody>
                    <a:bodyPr/>
                    <a:lstStyle/>
                    <a:p>
                      <a:pPr algn="r"/>
                      <a:endParaRPr lang="de-DE" sz="1400" dirty="0">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3F4AE"/>
                    </a:solidFill>
                  </a:tcPr>
                </a:tc>
                <a:extLst>
                  <a:ext uri="{0D108BD9-81ED-4DB2-BD59-A6C34878D82A}">
                    <a16:rowId xmlns:a16="http://schemas.microsoft.com/office/drawing/2014/main" val="1051229382"/>
                  </a:ext>
                </a:extLst>
              </a:tr>
              <a:tr h="290160">
                <a:tc>
                  <a:txBody>
                    <a:bodyPr/>
                    <a:lstStyle/>
                    <a:p>
                      <a:pPr>
                        <a:lnSpc>
                          <a:spcPct val="107000"/>
                        </a:lnSpc>
                        <a:spcAft>
                          <a:spcPts val="800"/>
                        </a:spcAft>
                      </a:pPr>
                      <a:r>
                        <a:rPr lang="de-DE" sz="1300" dirty="0">
                          <a:effectLst/>
                          <a:latin typeface="helvetica" panose="020B0604020202020204" pitchFamily="34" charset="0"/>
                          <a:ea typeface="Calibri" panose="020F0502020204030204" pitchFamily="34" charset="0"/>
                          <a:cs typeface="helvetica" panose="020B0604020202020204" pitchFamily="34" charset="0"/>
                        </a:rPr>
                        <a:t>keine</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ct val="107000"/>
                        </a:lnSpc>
                        <a:spcAft>
                          <a:spcPts val="800"/>
                        </a:spcAft>
                      </a:pPr>
                      <a:endParaRPr lang="de-DE" sz="13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228059"/>
                  </a:ext>
                </a:extLst>
              </a:tr>
              <a:tr h="780434">
                <a:tc gridSpan="2">
                  <a:txBody>
                    <a:bodyPr/>
                    <a:lstStyle/>
                    <a:p>
                      <a:pPr>
                        <a:lnSpc>
                          <a:spcPct val="107000"/>
                        </a:lnSpc>
                        <a:spcAft>
                          <a:spcPts val="800"/>
                        </a:spcAft>
                      </a:pP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Legende: </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vollständig ausgeschlossen</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insgesamt unter 5 %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0 durchschnittlicher Umsatzanteil der Firmen von maximal 10 % in diesem Geschäftsfeld</a:t>
                      </a:r>
                      <a:b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br>
                      <a:r>
                        <a:rPr lang="de-DE" sz="1000" i="1" dirty="0">
                          <a:solidFill>
                            <a:schemeClr val="bg2">
                              <a:lumMod val="50000"/>
                            </a:schemeClr>
                          </a:solidFill>
                          <a:effectLst/>
                          <a:latin typeface="helvetica" panose="020B0604020202020204" pitchFamily="34" charset="0"/>
                          <a:ea typeface="Calibri" panose="020F0502020204030204" pitchFamily="34" charset="0"/>
                          <a:cs typeface="helvetica" panose="020B0604020202020204" pitchFamily="34" charset="0"/>
                        </a:rPr>
                        <a:t>- durchschnittlicher Umsatzanteil der Firmen von über 10 % in diesem Geschäftsfeld</a:t>
                      </a: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r">
                        <a:lnSpc>
                          <a:spcPct val="107000"/>
                        </a:lnSpc>
                        <a:spcAft>
                          <a:spcPts val="800"/>
                        </a:spcAft>
                      </a:pPr>
                      <a:endParaRPr lang="de-DE" sz="1400" dirty="0">
                        <a:effectLst/>
                        <a:latin typeface="helvetica" panose="020B0604020202020204" pitchFamily="34" charset="0"/>
                        <a:ea typeface="Calibri" panose="020F0502020204030204" pitchFamily="34" charset="0"/>
                        <a:cs typeface="helvetica" panose="020B0604020202020204" pitchFamily="34" charset="0"/>
                      </a:endParaRPr>
                    </a:p>
                  </a:txBody>
                  <a:tcPr marL="0" marR="0" marT="0" marB="0" anchor="ctr">
                    <a:lnL w="12700" cmpd="sng">
                      <a:noFill/>
                    </a:lnL>
                    <a:lnR w="12700" cmpd="sng">
                      <a:noFill/>
                    </a:lnR>
                    <a:lnT w="12700" cap="flat" cmpd="sng" algn="ctr">
                      <a:solidFill>
                        <a:srgbClr val="D3F4AE"/>
                      </a:solidFill>
                      <a:prstDash val="solid"/>
                      <a:round/>
                      <a:headEnd type="none" w="med" len="med"/>
                      <a:tailEnd type="none" w="med" len="med"/>
                    </a:lnT>
                    <a:lnB w="12700" cap="flat" cmpd="sng" algn="ctr">
                      <a:solidFill>
                        <a:srgbClr val="D3F4A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631114"/>
                  </a:ext>
                </a:extLst>
              </a:tr>
            </a:tbl>
          </a:graphicData>
        </a:graphic>
      </p:graphicFrame>
      <p:sp>
        <p:nvSpPr>
          <p:cNvPr id="13" name="Textfeld 12">
            <a:extLst>
              <a:ext uri="{FF2B5EF4-FFF2-40B4-BE49-F238E27FC236}">
                <a16:creationId xmlns:a16="http://schemas.microsoft.com/office/drawing/2014/main" id="{0859047D-E776-D5FE-F409-B0D2F1E7A44E}"/>
              </a:ext>
            </a:extLst>
          </p:cNvPr>
          <p:cNvSpPr txBox="1"/>
          <p:nvPr userDrawn="1"/>
        </p:nvSpPr>
        <p:spPr>
          <a:xfrm>
            <a:off x="2553877" y="4507617"/>
            <a:ext cx="4198785" cy="132793"/>
          </a:xfrm>
          <a:prstGeom prst="rect">
            <a:avLst/>
          </a:prstGeom>
          <a:noFill/>
        </p:spPr>
        <p:txBody>
          <a:bodyPr wrap="square" tIns="0" bIns="0">
            <a:spAutoFit/>
          </a:bodyPr>
          <a:lstStyle/>
          <a:p>
            <a:r>
              <a:rPr lang="de-DE" sz="863" i="1" dirty="0">
                <a:solidFill>
                  <a:schemeClr val="bg2">
                    <a:lumMod val="50000"/>
                  </a:schemeClr>
                </a:solidFill>
                <a:latin typeface="helvetica" panose="020B0604020202020204" pitchFamily="34" charset="0"/>
                <a:ea typeface="Calibri" panose="020F0502020204030204" pitchFamily="34" charset="0"/>
                <a:cs typeface="helvetica" panose="020B0604020202020204" pitchFamily="34" charset="0"/>
              </a:rPr>
              <a:t>Vergangene Renditen lassen keine Rückschlüsse auf zukünftige Renditen zu.</a:t>
            </a:r>
            <a:endParaRPr lang="de-DE" sz="863" dirty="0"/>
          </a:p>
        </p:txBody>
      </p:sp>
    </p:spTree>
    <p:extLst>
      <p:ext uri="{BB962C8B-B14F-4D97-AF65-F5344CB8AC3E}">
        <p14:creationId xmlns:p14="http://schemas.microsoft.com/office/powerpoint/2010/main" val="1072272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sv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DCF1AC8A-E58C-7D03-3C7F-2B86E3D03BEB}"/>
              </a:ext>
            </a:extLst>
          </p:cNvPr>
          <p:cNvGrpSpPr>
            <a:grpSpLocks/>
          </p:cNvGrpSpPr>
          <p:nvPr userDrawn="1"/>
        </p:nvGrpSpPr>
        <p:grpSpPr>
          <a:xfrm rot="16200000">
            <a:off x="6498246" y="9411823"/>
            <a:ext cx="1069511" cy="253546"/>
            <a:chOff x="4740892" y="3380559"/>
            <a:chExt cx="716795" cy="169928"/>
          </a:xfrm>
        </p:grpSpPr>
        <p:pic>
          <p:nvPicPr>
            <p:cNvPr id="11" name="Grafik 10">
              <a:extLst>
                <a:ext uri="{FF2B5EF4-FFF2-40B4-BE49-F238E27FC236}">
                  <a16:creationId xmlns:a16="http://schemas.microsoft.com/office/drawing/2014/main" id="{2EEF10E8-B975-CB95-5A48-FEC87DE599F0}"/>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4842151" y="3420042"/>
              <a:ext cx="615536" cy="90000"/>
            </a:xfrm>
            <a:prstGeom prst="rect">
              <a:avLst/>
            </a:prstGeom>
          </p:spPr>
        </p:pic>
        <p:sp>
          <p:nvSpPr>
            <p:cNvPr id="12" name="Textfeld 11">
              <a:extLst>
                <a:ext uri="{FF2B5EF4-FFF2-40B4-BE49-F238E27FC236}">
                  <a16:creationId xmlns:a16="http://schemas.microsoft.com/office/drawing/2014/main" id="{860E3B02-30B4-FBB1-A167-307FA16F7F1F}"/>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2755301170"/>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 id="2147483711" r:id="rId18"/>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Gruppieren 85">
            <a:extLst>
              <a:ext uri="{FF2B5EF4-FFF2-40B4-BE49-F238E27FC236}">
                <a16:creationId xmlns:a16="http://schemas.microsoft.com/office/drawing/2014/main" id="{6CDBEB39-D362-4226-FA3A-08E25D643065}"/>
              </a:ext>
            </a:extLst>
          </p:cNvPr>
          <p:cNvGrpSpPr>
            <a:grpSpLocks noGrp="1" noUngrp="1" noRot="1" noMove="1" noResize="1"/>
          </p:cNvGrpSpPr>
          <p:nvPr/>
        </p:nvGrpSpPr>
        <p:grpSpPr>
          <a:xfrm>
            <a:off x="4612565" y="1658445"/>
            <a:ext cx="1895936" cy="169392"/>
            <a:chOff x="4271282" y="2023877"/>
            <a:chExt cx="1756591" cy="156942"/>
          </a:xfrm>
        </p:grpSpPr>
        <p:pic>
          <p:nvPicPr>
            <p:cNvPr id="87" name="Grafik 86" descr="Ein Bild, das Logo enthält.&#10;&#10;Automatisch generierte Beschreibung">
              <a:extLst>
                <a:ext uri="{FF2B5EF4-FFF2-40B4-BE49-F238E27FC236}">
                  <a16:creationId xmlns:a16="http://schemas.microsoft.com/office/drawing/2014/main" id="{EFCFEC41-F94B-2755-D6A7-9E35CF7B94E1}"/>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88" name="Grafik 87" descr="Ein Bild, das Logo enthält.&#10;&#10;Automatisch generierte Beschreibung">
              <a:extLst>
                <a:ext uri="{FF2B5EF4-FFF2-40B4-BE49-F238E27FC236}">
                  <a16:creationId xmlns:a16="http://schemas.microsoft.com/office/drawing/2014/main" id="{8EB8F646-C657-12A8-FF39-E55F0C5F095F}"/>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89" name="Grafik 88" descr="Ein Bild, das Logo enthält.&#10;&#10;Automatisch generierte Beschreibung">
              <a:extLst>
                <a:ext uri="{FF2B5EF4-FFF2-40B4-BE49-F238E27FC236}">
                  <a16:creationId xmlns:a16="http://schemas.microsoft.com/office/drawing/2014/main" id="{442E92E5-A472-1212-6CC0-84780F76B4BE}"/>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90" name="Grafik 89" descr="Ein Bild, das Logo enthält.&#10;&#10;Automatisch generierte Beschreibung">
              <a:extLst>
                <a:ext uri="{FF2B5EF4-FFF2-40B4-BE49-F238E27FC236}">
                  <a16:creationId xmlns:a16="http://schemas.microsoft.com/office/drawing/2014/main" id="{5A873964-AC61-7041-8A20-A279C213022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91" name="Grafik 90" descr="Ein Bild, das Logo enthält.&#10;&#10;Automatisch generierte Beschreibung">
              <a:extLst>
                <a:ext uri="{FF2B5EF4-FFF2-40B4-BE49-F238E27FC236}">
                  <a16:creationId xmlns:a16="http://schemas.microsoft.com/office/drawing/2014/main" id="{659FE2A7-CC5D-A6CC-E4AB-2C1FB8D69B71}"/>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92" name="Grafik 91" descr="Ein Bild, das Logo enthält.&#10;&#10;Automatisch generierte Beschreibung">
              <a:extLst>
                <a:ext uri="{FF2B5EF4-FFF2-40B4-BE49-F238E27FC236}">
                  <a16:creationId xmlns:a16="http://schemas.microsoft.com/office/drawing/2014/main" id="{91CAA3BC-23E6-EC74-81F5-D89298999D5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93" name="Ellipse 92">
              <a:extLst>
                <a:ext uri="{FF2B5EF4-FFF2-40B4-BE49-F238E27FC236}">
                  <a16:creationId xmlns:a16="http://schemas.microsoft.com/office/drawing/2014/main" id="{2DA18940-CC81-917A-3723-91FCAE7DFC93}"/>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4" name="Ellipse 93">
              <a:extLst>
                <a:ext uri="{FF2B5EF4-FFF2-40B4-BE49-F238E27FC236}">
                  <a16:creationId xmlns:a16="http://schemas.microsoft.com/office/drawing/2014/main" id="{93C34F2D-6D9E-73F6-ED90-600BE634C33C}"/>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5" name="Ellipse 94">
              <a:extLst>
                <a:ext uri="{FF2B5EF4-FFF2-40B4-BE49-F238E27FC236}">
                  <a16:creationId xmlns:a16="http://schemas.microsoft.com/office/drawing/2014/main" id="{24D234F1-3C40-4BA9-DF27-55C87CF66766}"/>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spTree>
    <p:extLst>
      <p:ext uri="{BB962C8B-B14F-4D97-AF65-F5344CB8AC3E}">
        <p14:creationId xmlns:p14="http://schemas.microsoft.com/office/powerpoint/2010/main" val="368140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76774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612565" y="1658445"/>
            <a:ext cx="1895936" cy="16939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spTree>
    <p:extLst>
      <p:ext uri="{BB962C8B-B14F-4D97-AF65-F5344CB8AC3E}">
        <p14:creationId xmlns:p14="http://schemas.microsoft.com/office/powerpoint/2010/main" val="2908447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5334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612565" y="1658445"/>
            <a:ext cx="1895936" cy="16939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spTree>
    <p:extLst>
      <p:ext uri="{BB962C8B-B14F-4D97-AF65-F5344CB8AC3E}">
        <p14:creationId xmlns:p14="http://schemas.microsoft.com/office/powerpoint/2010/main" val="909313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6585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612565" y="1658445"/>
            <a:ext cx="1895936" cy="16939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spTree>
    <p:extLst>
      <p:ext uri="{BB962C8B-B14F-4D97-AF65-F5344CB8AC3E}">
        <p14:creationId xmlns:p14="http://schemas.microsoft.com/office/powerpoint/2010/main" val="14133886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65059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612565" y="1658445"/>
            <a:ext cx="1895936" cy="16939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spTree>
    <p:extLst>
      <p:ext uri="{BB962C8B-B14F-4D97-AF65-F5344CB8AC3E}">
        <p14:creationId xmlns:p14="http://schemas.microsoft.com/office/powerpoint/2010/main" val="2775604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34138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0920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612565" y="1658445"/>
            <a:ext cx="1895936" cy="16939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spTree>
    <p:extLst>
      <p:ext uri="{BB962C8B-B14F-4D97-AF65-F5344CB8AC3E}">
        <p14:creationId xmlns:p14="http://schemas.microsoft.com/office/powerpoint/2010/main" val="3868100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7702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612565" y="1658445"/>
            <a:ext cx="1895936" cy="16939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spTree>
    <p:extLst>
      <p:ext uri="{BB962C8B-B14F-4D97-AF65-F5344CB8AC3E}">
        <p14:creationId xmlns:p14="http://schemas.microsoft.com/office/powerpoint/2010/main" val="4123267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3065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612565" y="1658445"/>
            <a:ext cx="1895936" cy="16939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spTree>
    <p:extLst>
      <p:ext uri="{BB962C8B-B14F-4D97-AF65-F5344CB8AC3E}">
        <p14:creationId xmlns:p14="http://schemas.microsoft.com/office/powerpoint/2010/main" val="3572981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1757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98383C7B-BCFD-9798-8307-286D812ADAA7}"/>
              </a:ext>
            </a:extLst>
          </p:cNvPr>
          <p:cNvGrpSpPr>
            <a:grpSpLocks noGrp="1" noUngrp="1" noRot="1" noMove="1" noResize="1"/>
          </p:cNvGrpSpPr>
          <p:nvPr/>
        </p:nvGrpSpPr>
        <p:grpSpPr>
          <a:xfrm>
            <a:off x="4612565" y="1658445"/>
            <a:ext cx="1895936" cy="169392"/>
            <a:chOff x="4271282" y="2023877"/>
            <a:chExt cx="1756591" cy="156942"/>
          </a:xfrm>
        </p:grpSpPr>
        <p:pic>
          <p:nvPicPr>
            <p:cNvPr id="13" name="Grafik 12" descr="Ein Bild, das Logo enthält.&#10;&#10;Automatisch generierte Beschreibung">
              <a:extLst>
                <a:ext uri="{FF2B5EF4-FFF2-40B4-BE49-F238E27FC236}">
                  <a16:creationId xmlns:a16="http://schemas.microsoft.com/office/drawing/2014/main" id="{751DDBE8-A87A-CA15-8EF5-743A4167BB1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374279" y="2023877"/>
              <a:ext cx="228395" cy="156942"/>
            </a:xfrm>
            <a:prstGeom prst="rect">
              <a:avLst/>
            </a:prstGeom>
          </p:spPr>
        </p:pic>
        <p:pic>
          <p:nvPicPr>
            <p:cNvPr id="14" name="Grafik 13" descr="Ein Bild, das Logo enthält.&#10;&#10;Automatisch generierte Beschreibung">
              <a:extLst>
                <a:ext uri="{FF2B5EF4-FFF2-40B4-BE49-F238E27FC236}">
                  <a16:creationId xmlns:a16="http://schemas.microsoft.com/office/drawing/2014/main" id="{05BE6900-5C1E-35AF-C67D-E152F1EF16A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586878" y="2023877"/>
              <a:ext cx="228395" cy="156942"/>
            </a:xfrm>
            <a:prstGeom prst="rect">
              <a:avLst/>
            </a:prstGeom>
          </p:spPr>
        </p:pic>
        <p:pic>
          <p:nvPicPr>
            <p:cNvPr id="15" name="Grafik 14" descr="Ein Bild, das Logo enthält.&#10;&#10;Automatisch generierte Beschreibung">
              <a:extLst>
                <a:ext uri="{FF2B5EF4-FFF2-40B4-BE49-F238E27FC236}">
                  <a16:creationId xmlns:a16="http://schemas.microsoft.com/office/drawing/2014/main" id="{DD0A5254-2EB7-405A-C8C7-D4584C77FB1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5799478" y="2023877"/>
              <a:ext cx="228395" cy="156942"/>
            </a:xfrm>
            <a:prstGeom prst="rect">
              <a:avLst/>
            </a:prstGeom>
          </p:spPr>
        </p:pic>
        <p:pic>
          <p:nvPicPr>
            <p:cNvPr id="17" name="Grafik 16" descr="Ein Bild, das Logo enthält.&#10;&#10;Automatisch generierte Beschreibung">
              <a:extLst>
                <a:ext uri="{FF2B5EF4-FFF2-40B4-BE49-F238E27FC236}">
                  <a16:creationId xmlns:a16="http://schemas.microsoft.com/office/drawing/2014/main" id="{125EBCB0-AA88-8564-F76E-EE66F1CFBBEB}"/>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771534" y="2023877"/>
              <a:ext cx="228395" cy="156942"/>
            </a:xfrm>
            <a:prstGeom prst="rect">
              <a:avLst/>
            </a:prstGeom>
          </p:spPr>
        </p:pic>
        <p:pic>
          <p:nvPicPr>
            <p:cNvPr id="18" name="Grafik 17" descr="Ein Bild, das Logo enthält.&#10;&#10;Automatisch generierte Beschreibung">
              <a:extLst>
                <a:ext uri="{FF2B5EF4-FFF2-40B4-BE49-F238E27FC236}">
                  <a16:creationId xmlns:a16="http://schemas.microsoft.com/office/drawing/2014/main" id="{2F3249F1-979A-4101-7869-CF5D28C2A89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984133" y="2023877"/>
              <a:ext cx="228395" cy="156942"/>
            </a:xfrm>
            <a:prstGeom prst="rect">
              <a:avLst/>
            </a:prstGeom>
          </p:spPr>
        </p:pic>
        <p:pic>
          <p:nvPicPr>
            <p:cNvPr id="19" name="Grafik 18" descr="Ein Bild, das Logo enthält.&#10;&#10;Automatisch generierte Beschreibung">
              <a:extLst>
                <a:ext uri="{FF2B5EF4-FFF2-40B4-BE49-F238E27FC236}">
                  <a16:creationId xmlns:a16="http://schemas.microsoft.com/office/drawing/2014/main" id="{9CAF2B8F-68FF-389A-5BBC-7408B0835319}"/>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l="4715" t="31713" r="16350" b="14047"/>
            <a:stretch/>
          </p:blipFill>
          <p:spPr>
            <a:xfrm rot="1731157" flipH="1">
              <a:off x="4379485" y="2023877"/>
              <a:ext cx="228395" cy="156942"/>
            </a:xfrm>
            <a:prstGeom prst="rect">
              <a:avLst/>
            </a:prstGeom>
          </p:spPr>
        </p:pic>
        <p:sp>
          <p:nvSpPr>
            <p:cNvPr id="20" name="Ellipse 19">
              <a:extLst>
                <a:ext uri="{FF2B5EF4-FFF2-40B4-BE49-F238E27FC236}">
                  <a16:creationId xmlns:a16="http://schemas.microsoft.com/office/drawing/2014/main" id="{4C45FAB2-0131-339C-BD95-5B93532D7D8D}"/>
                </a:ext>
              </a:extLst>
            </p:cNvPr>
            <p:cNvSpPr>
              <a:spLocks noGrp="1" noRot="1" noMove="1" noResize="1" noEditPoints="1" noAdjustHandles="1" noChangeArrowheads="1" noChangeShapeType="1"/>
            </p:cNvSpPr>
            <p:nvPr/>
          </p:nvSpPr>
          <p:spPr>
            <a:xfrm>
              <a:off x="4271282"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1" name="Ellipse 20">
              <a:extLst>
                <a:ext uri="{FF2B5EF4-FFF2-40B4-BE49-F238E27FC236}">
                  <a16:creationId xmlns:a16="http://schemas.microsoft.com/office/drawing/2014/main" id="{F6AC7508-3D9F-2900-991B-CE6673456738}"/>
                </a:ext>
              </a:extLst>
            </p:cNvPr>
            <p:cNvSpPr>
              <a:spLocks noGrp="1" noRot="1" noMove="1" noResize="1" noEditPoints="1" noAdjustHandles="1" noChangeArrowheads="1" noChangeShapeType="1"/>
            </p:cNvSpPr>
            <p:nvPr/>
          </p:nvSpPr>
          <p:spPr>
            <a:xfrm>
              <a:off x="4663331" y="2051548"/>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2" name="Ellipse 21">
              <a:extLst>
                <a:ext uri="{FF2B5EF4-FFF2-40B4-BE49-F238E27FC236}">
                  <a16:creationId xmlns:a16="http://schemas.microsoft.com/office/drawing/2014/main" id="{F0AEB06B-8A56-6BE7-3243-44E645F071D1}"/>
                </a:ext>
              </a:extLst>
            </p:cNvPr>
            <p:cNvSpPr>
              <a:spLocks noGrp="1" noRot="1" noMove="1" noResize="1" noEditPoints="1" noAdjustHandles="1" noChangeArrowheads="1" noChangeShapeType="1"/>
            </p:cNvSpPr>
            <p:nvPr/>
          </p:nvSpPr>
          <p:spPr>
            <a:xfrm>
              <a:off x="5267979" y="2050470"/>
              <a:ext cx="101600" cy="101600"/>
            </a:xfrm>
            <a:prstGeom prst="ellipse">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spTree>
    <p:extLst>
      <p:ext uri="{BB962C8B-B14F-4D97-AF65-F5344CB8AC3E}">
        <p14:creationId xmlns:p14="http://schemas.microsoft.com/office/powerpoint/2010/main" val="1029533154"/>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Props1.xml><?xml version="1.0" encoding="utf-8"?>
<ds:datastoreItem xmlns:ds="http://schemas.openxmlformats.org/officeDocument/2006/customXml" ds:itemID="{BA40A4F6-2F0A-41E9-9451-BE067A31C5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FC591B0-B60F-4AC2-9B44-F998A384FEA1}">
  <ds:schemaRefs>
    <ds:schemaRef ds:uri="http://schemas.microsoft.com/sharepoint/v3/contenttype/forms"/>
  </ds:schemaRefs>
</ds:datastoreItem>
</file>

<file path=customXml/itemProps3.xml><?xml version="1.0" encoding="utf-8"?>
<ds:datastoreItem xmlns:ds="http://schemas.openxmlformats.org/officeDocument/2006/customXml" ds:itemID="{DB081DC3-0018-40DA-88C1-7BF89E851E49}">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0</Words>
  <Application>Microsoft Office PowerPoint</Application>
  <PresentationFormat>Benutzerdefiniert</PresentationFormat>
  <Paragraphs>0</Paragraphs>
  <Slides>18</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18</vt:i4>
      </vt:variant>
    </vt:vector>
  </HeadingPairs>
  <TitlesOfParts>
    <vt:vector size="23" baseType="lpstr">
      <vt:lpstr>Arial</vt:lpstr>
      <vt:lpstr>Georgia</vt:lpstr>
      <vt:lpstr>Helvetica</vt:lpstr>
      <vt:lpstr>Helvetica</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2023-04-17T08:17:53Z</dcterms:created>
  <dcterms:modified xsi:type="dcterms:W3CDTF">2024-04-24T08:54:35Z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