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4"/>
  </p:sldMasterIdLst>
  <p:notesMasterIdLst>
    <p:notesMasterId r:id="rId6"/>
  </p:notesMasterIdLst>
  <p:sldIdLst>
    <p:sldId id="256" r:id="rId5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C46C"/>
    <a:srgbClr val="8C9297"/>
    <a:srgbClr val="D3F4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43" d="100"/>
          <a:sy n="43" d="100"/>
        </p:scale>
        <p:origin x="2196" y="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ranziska Händschel" userId="e2149472-3187-4d00-b16a-a19eff6fc04a" providerId="ADAL" clId="{DBD043DB-8632-430D-9B4F-E33B23D60CBF}"/>
    <pc:docChg chg="">
      <pc:chgData name="Franziska Händschel" userId="e2149472-3187-4d00-b16a-a19eff6fc04a" providerId="ADAL" clId="{DBD043DB-8632-430D-9B4F-E33B23D60CBF}" dt="2024-04-24T08:21:22.684" v="0" actId="6014"/>
      <pc:docMkLst>
        <pc:docMk/>
      </pc:docMkLst>
      <pc:sldMasterChg chg="modSldLayout">
        <pc:chgData name="Franziska Händschel" userId="e2149472-3187-4d00-b16a-a19eff6fc04a" providerId="ADAL" clId="{DBD043DB-8632-430D-9B4F-E33B23D60CBF}" dt="2024-04-24T08:21:22.684" v="0" actId="6014"/>
        <pc:sldMasterMkLst>
          <pc:docMk/>
          <pc:sldMasterMk cId="2759231540" sldId="2147483673"/>
        </pc:sldMasterMkLst>
        <pc:sldLayoutChg chg="mod">
          <pc:chgData name="Franziska Händschel" userId="e2149472-3187-4d00-b16a-a19eff6fc04a" providerId="ADAL" clId="{DBD043DB-8632-430D-9B4F-E33B23D60CBF}" dt="2024-04-24T08:21:22.684" v="0" actId="6014"/>
          <pc:sldLayoutMkLst>
            <pc:docMk/>
            <pc:sldMasterMk cId="2759231540" sldId="2147483673"/>
            <pc:sldLayoutMk cId="3932267125" sldId="2147483685"/>
          </pc:sldLayoutMkLst>
        </pc:sldLayoutChg>
      </pc:sldMasterChg>
    </pc:docChg>
  </pc:docChgLst>
  <pc:docChgLst>
    <pc:chgData name="Franziska Händschel" userId="e2149472-3187-4d00-b16a-a19eff6fc04a" providerId="ADAL" clId="{F119014B-9463-40CD-A067-BFE6A021FA49}"/>
    <pc:docChg chg="custSel modSld modMainMaster">
      <pc:chgData name="Franziska Händschel" userId="e2149472-3187-4d00-b16a-a19eff6fc04a" providerId="ADAL" clId="{F119014B-9463-40CD-A067-BFE6A021FA49}" dt="2023-08-10T09:02:58.513" v="1" actId="478"/>
      <pc:docMkLst>
        <pc:docMk/>
      </pc:docMkLst>
      <pc:sldChg chg="modSp mod">
        <pc:chgData name="Franziska Händschel" userId="e2149472-3187-4d00-b16a-a19eff6fc04a" providerId="ADAL" clId="{F119014B-9463-40CD-A067-BFE6A021FA49}" dt="2023-08-10T06:23:38.543" v="0" actId="2711"/>
        <pc:sldMkLst>
          <pc:docMk/>
          <pc:sldMk cId="614384358" sldId="256"/>
        </pc:sldMkLst>
        <pc:graphicFrameChg chg="modGraphic">
          <ac:chgData name="Franziska Händschel" userId="e2149472-3187-4d00-b16a-a19eff6fc04a" providerId="ADAL" clId="{F119014B-9463-40CD-A067-BFE6A021FA49}" dt="2023-08-10T06:23:38.543" v="0" actId="2711"/>
          <ac:graphicFrameMkLst>
            <pc:docMk/>
            <pc:sldMk cId="614384358" sldId="256"/>
            <ac:graphicFrameMk id="6" creationId="{15A332F4-C809-93D3-7111-FC7BBBECE998}"/>
          </ac:graphicFrameMkLst>
        </pc:graphicFrameChg>
      </pc:sldChg>
      <pc:sldMasterChg chg="delSp mod">
        <pc:chgData name="Franziska Händschel" userId="e2149472-3187-4d00-b16a-a19eff6fc04a" providerId="ADAL" clId="{F119014B-9463-40CD-A067-BFE6A021FA49}" dt="2023-08-10T09:02:58.513" v="1" actId="478"/>
        <pc:sldMasterMkLst>
          <pc:docMk/>
          <pc:sldMasterMk cId="680649221" sldId="2147483672"/>
        </pc:sldMasterMkLst>
        <pc:picChg chg="del">
          <ac:chgData name="Franziska Händschel" userId="e2149472-3187-4d00-b16a-a19eff6fc04a" providerId="ADAL" clId="{F119014B-9463-40CD-A067-BFE6A021FA49}" dt="2023-08-10T09:02:58.513" v="1" actId="478"/>
          <ac:picMkLst>
            <pc:docMk/>
            <pc:sldMasterMk cId="680649221" sldId="2147483672"/>
            <ac:picMk id="17" creationId="{920D4DE8-C5AD-14C9-5E55-38B81666777A}"/>
          </ac:picMkLst>
        </pc:picChg>
      </pc:sldMasterChg>
    </pc:docChg>
  </pc:docChgLst>
  <pc:docChgLst>
    <pc:chgData name="Franziska Händschel" userId="e2149472-3187-4d00-b16a-a19eff6fc04a" providerId="ADAL" clId="{C82F9EEF-2CF8-4229-A3F3-C6203BCDB994}"/>
    <pc:docChg chg="undo custSel modSld modMainMaster">
      <pc:chgData name="Franziska Händschel" userId="e2149472-3187-4d00-b16a-a19eff6fc04a" providerId="ADAL" clId="{C82F9EEF-2CF8-4229-A3F3-C6203BCDB994}" dt="2024-02-28T11:51:35.136" v="29" actId="34136"/>
      <pc:docMkLst>
        <pc:docMk/>
      </pc:docMkLst>
      <pc:sldChg chg="modSp mod">
        <pc:chgData name="Franziska Händschel" userId="e2149472-3187-4d00-b16a-a19eff6fc04a" providerId="ADAL" clId="{C82F9EEF-2CF8-4229-A3F3-C6203BCDB994}" dt="2024-02-28T11:51:35.136" v="29" actId="34136"/>
        <pc:sldMkLst>
          <pc:docMk/>
          <pc:sldMk cId="614384358" sldId="256"/>
        </pc:sldMkLst>
        <pc:graphicFrameChg chg="mod">
          <ac:chgData name="Franziska Händschel" userId="e2149472-3187-4d00-b16a-a19eff6fc04a" providerId="ADAL" clId="{C82F9EEF-2CF8-4229-A3F3-C6203BCDB994}" dt="2024-02-28T11:51:35.136" v="29" actId="34136"/>
          <ac:graphicFrameMkLst>
            <pc:docMk/>
            <pc:sldMk cId="614384358" sldId="256"/>
            <ac:graphicFrameMk id="6" creationId="{15A332F4-C809-93D3-7111-FC7BBBECE998}"/>
          </ac:graphicFrameMkLst>
        </pc:graphicFrameChg>
      </pc:sldChg>
      <pc:sldMasterChg chg="addSp delSp modSp mod delSldLayout modSldLayout">
        <pc:chgData name="Franziska Händschel" userId="e2149472-3187-4d00-b16a-a19eff6fc04a" providerId="ADAL" clId="{C82F9EEF-2CF8-4229-A3F3-C6203BCDB994}" dt="2024-02-28T11:51:24.079" v="27" actId="6014"/>
        <pc:sldMasterMkLst>
          <pc:docMk/>
          <pc:sldMasterMk cId="2759231540" sldId="2147483673"/>
        </pc:sldMasterMkLst>
        <pc:spChg chg="add del">
          <ac:chgData name="Franziska Händschel" userId="e2149472-3187-4d00-b16a-a19eff6fc04a" providerId="ADAL" clId="{C82F9EEF-2CF8-4229-A3F3-C6203BCDB994}" dt="2024-02-28T11:50:43.368" v="15" actId="478"/>
          <ac:spMkLst>
            <pc:docMk/>
            <pc:sldMasterMk cId="2759231540" sldId="2147483673"/>
            <ac:spMk id="2" creationId="{00000000-0000-0000-0000-000000000000}"/>
          </ac:spMkLst>
        </pc:spChg>
        <pc:spChg chg="add del">
          <ac:chgData name="Franziska Händschel" userId="e2149472-3187-4d00-b16a-a19eff6fc04a" providerId="ADAL" clId="{C82F9EEF-2CF8-4229-A3F3-C6203BCDB994}" dt="2024-02-28T11:50:37.345" v="13" actId="478"/>
          <ac:spMkLst>
            <pc:docMk/>
            <pc:sldMasterMk cId="2759231540" sldId="2147483673"/>
            <ac:spMk id="3" creationId="{00000000-0000-0000-0000-000000000000}"/>
          </ac:spMkLst>
        </pc:spChg>
        <pc:spChg chg="add del">
          <ac:chgData name="Franziska Händschel" userId="e2149472-3187-4d00-b16a-a19eff6fc04a" providerId="ADAL" clId="{C82F9EEF-2CF8-4229-A3F3-C6203BCDB994}" dt="2024-02-28T11:50:39.906" v="14" actId="478"/>
          <ac:spMkLst>
            <pc:docMk/>
            <pc:sldMasterMk cId="2759231540" sldId="2147483673"/>
            <ac:spMk id="4" creationId="{00000000-0000-0000-0000-000000000000}"/>
          </ac:spMkLst>
        </pc:spChg>
        <pc:spChg chg="add del">
          <ac:chgData name="Franziska Händschel" userId="e2149472-3187-4d00-b16a-a19eff6fc04a" providerId="ADAL" clId="{C82F9EEF-2CF8-4229-A3F3-C6203BCDB994}" dt="2024-02-28T11:50:39.906" v="14" actId="478"/>
          <ac:spMkLst>
            <pc:docMk/>
            <pc:sldMasterMk cId="2759231540" sldId="2147483673"/>
            <ac:spMk id="5" creationId="{00000000-0000-0000-0000-000000000000}"/>
          </ac:spMkLst>
        </pc:spChg>
        <pc:spChg chg="add del">
          <ac:chgData name="Franziska Händschel" userId="e2149472-3187-4d00-b16a-a19eff6fc04a" providerId="ADAL" clId="{C82F9EEF-2CF8-4229-A3F3-C6203BCDB994}" dt="2024-02-28T11:50:39.906" v="14" actId="478"/>
          <ac:spMkLst>
            <pc:docMk/>
            <pc:sldMasterMk cId="2759231540" sldId="2147483673"/>
            <ac:spMk id="6" creationId="{00000000-0000-0000-0000-000000000000}"/>
          </ac:spMkLst>
        </pc:spChg>
        <pc:spChg chg="add del">
          <ac:chgData name="Franziska Händschel" userId="e2149472-3187-4d00-b16a-a19eff6fc04a" providerId="ADAL" clId="{C82F9EEF-2CF8-4229-A3F3-C6203BCDB994}" dt="2024-02-28T11:50:33.219" v="12" actId="478"/>
          <ac:spMkLst>
            <pc:docMk/>
            <pc:sldMasterMk cId="2759231540" sldId="2147483673"/>
            <ac:spMk id="10" creationId="{CB5F1DFD-6ED6-5617-A445-3AEAB040C2FD}"/>
          </ac:spMkLst>
        </pc:spChg>
        <pc:spChg chg="add del">
          <ac:chgData name="Franziska Händschel" userId="e2149472-3187-4d00-b16a-a19eff6fc04a" providerId="ADAL" clId="{C82F9EEF-2CF8-4229-A3F3-C6203BCDB994}" dt="2024-02-28T11:50:33.219" v="12" actId="478"/>
          <ac:spMkLst>
            <pc:docMk/>
            <pc:sldMasterMk cId="2759231540" sldId="2147483673"/>
            <ac:spMk id="11" creationId="{651EBFF5-3334-9B01-2D2F-73DAEEE97179}"/>
          </ac:spMkLst>
        </pc:spChg>
        <pc:spChg chg="add del">
          <ac:chgData name="Franziska Händschel" userId="e2149472-3187-4d00-b16a-a19eff6fc04a" providerId="ADAL" clId="{C82F9EEF-2CF8-4229-A3F3-C6203BCDB994}" dt="2024-02-28T11:50:33.219" v="12" actId="478"/>
          <ac:spMkLst>
            <pc:docMk/>
            <pc:sldMasterMk cId="2759231540" sldId="2147483673"/>
            <ac:spMk id="12" creationId="{1712D7C1-CD41-3A2C-7E39-E3AD411D4EFC}"/>
          </ac:spMkLst>
        </pc:spChg>
        <pc:spChg chg="add del">
          <ac:chgData name="Franziska Händschel" userId="e2149472-3187-4d00-b16a-a19eff6fc04a" providerId="ADAL" clId="{C82F9EEF-2CF8-4229-A3F3-C6203BCDB994}" dt="2024-02-28T11:50:45.932" v="16" actId="478"/>
          <ac:spMkLst>
            <pc:docMk/>
            <pc:sldMasterMk cId="2759231540" sldId="2147483673"/>
            <ac:spMk id="14" creationId="{75C9A835-FAB9-E212-E08D-538EAECD87B4}"/>
          </ac:spMkLst>
        </pc:spChg>
        <pc:spChg chg="mod">
          <ac:chgData name="Franziska Händschel" userId="e2149472-3187-4d00-b16a-a19eff6fc04a" providerId="ADAL" clId="{C82F9EEF-2CF8-4229-A3F3-C6203BCDB994}" dt="2024-02-28T11:50:46.396" v="17"/>
          <ac:spMkLst>
            <pc:docMk/>
            <pc:sldMasterMk cId="2759231540" sldId="2147483673"/>
            <ac:spMk id="17" creationId="{B562AB0F-867D-1AFC-AA07-D0C91D4EA206}"/>
          </ac:spMkLst>
        </pc:spChg>
        <pc:spChg chg="add mod">
          <ac:chgData name="Franziska Händschel" userId="e2149472-3187-4d00-b16a-a19eff6fc04a" providerId="ADAL" clId="{C82F9EEF-2CF8-4229-A3F3-C6203BCDB994}" dt="2024-02-28T11:51:16.267" v="26" actId="20577"/>
          <ac:spMkLst>
            <pc:docMk/>
            <pc:sldMasterMk cId="2759231540" sldId="2147483673"/>
            <ac:spMk id="18" creationId="{BE3FAB6C-5285-DB1B-0CF7-FF6C76B97336}"/>
          </ac:spMkLst>
        </pc:spChg>
        <pc:grpChg chg="add del">
          <ac:chgData name="Franziska Händschel" userId="e2149472-3187-4d00-b16a-a19eff6fc04a" providerId="ADAL" clId="{C82F9EEF-2CF8-4229-A3F3-C6203BCDB994}" dt="2024-02-28T11:50:39.906" v="14" actId="478"/>
          <ac:grpSpMkLst>
            <pc:docMk/>
            <pc:sldMasterMk cId="2759231540" sldId="2147483673"/>
            <ac:grpSpMk id="7" creationId="{9E1CF5AB-59DD-8C75-D483-42969351D1B6}"/>
          </ac:grpSpMkLst>
        </pc:grpChg>
        <pc:grpChg chg="add mod">
          <ac:chgData name="Franziska Händschel" userId="e2149472-3187-4d00-b16a-a19eff6fc04a" providerId="ADAL" clId="{C82F9EEF-2CF8-4229-A3F3-C6203BCDB994}" dt="2024-02-28T11:50:46.396" v="17"/>
          <ac:grpSpMkLst>
            <pc:docMk/>
            <pc:sldMasterMk cId="2759231540" sldId="2147483673"/>
            <ac:grpSpMk id="15" creationId="{AAFB18C3-352F-E976-437F-F7B464BB1B90}"/>
          </ac:grpSpMkLst>
        </pc:grpChg>
        <pc:picChg chg="add del">
          <ac:chgData name="Franziska Händschel" userId="e2149472-3187-4d00-b16a-a19eff6fc04a" providerId="ADAL" clId="{C82F9EEF-2CF8-4229-A3F3-C6203BCDB994}" dt="2024-02-28T11:50:33.219" v="12" actId="478"/>
          <ac:picMkLst>
            <pc:docMk/>
            <pc:sldMasterMk cId="2759231540" sldId="2147483673"/>
            <ac:picMk id="13" creationId="{9C48B157-3C7F-9A4D-CD46-5AF54A979A3A}"/>
          </ac:picMkLst>
        </pc:picChg>
        <pc:picChg chg="mod">
          <ac:chgData name="Franziska Händschel" userId="e2149472-3187-4d00-b16a-a19eff6fc04a" providerId="ADAL" clId="{C82F9EEF-2CF8-4229-A3F3-C6203BCDB994}" dt="2024-02-28T11:50:46.396" v="17"/>
          <ac:picMkLst>
            <pc:docMk/>
            <pc:sldMasterMk cId="2759231540" sldId="2147483673"/>
            <ac:picMk id="16" creationId="{45FEDE6B-4641-96F6-784F-8A4FD58A5293}"/>
          </ac:picMkLst>
        </pc:picChg>
        <pc:sldLayoutChg chg="del">
          <pc:chgData name="Franziska Händschel" userId="e2149472-3187-4d00-b16a-a19eff6fc04a" providerId="ADAL" clId="{C82F9EEF-2CF8-4229-A3F3-C6203BCDB994}" dt="2024-02-28T11:50:29.200" v="1" actId="2696"/>
          <pc:sldLayoutMkLst>
            <pc:docMk/>
            <pc:sldMasterMk cId="2759231540" sldId="2147483673"/>
            <pc:sldLayoutMk cId="4214096266" sldId="2147483674"/>
          </pc:sldLayoutMkLst>
        </pc:sldLayoutChg>
        <pc:sldLayoutChg chg="del">
          <pc:chgData name="Franziska Händschel" userId="e2149472-3187-4d00-b16a-a19eff6fc04a" providerId="ADAL" clId="{C82F9EEF-2CF8-4229-A3F3-C6203BCDB994}" dt="2024-02-28T11:50:29.206" v="2" actId="2696"/>
          <pc:sldLayoutMkLst>
            <pc:docMk/>
            <pc:sldMasterMk cId="2759231540" sldId="2147483673"/>
            <pc:sldLayoutMk cId="33926043" sldId="2147483675"/>
          </pc:sldLayoutMkLst>
        </pc:sldLayoutChg>
        <pc:sldLayoutChg chg="del">
          <pc:chgData name="Franziska Händschel" userId="e2149472-3187-4d00-b16a-a19eff6fc04a" providerId="ADAL" clId="{C82F9EEF-2CF8-4229-A3F3-C6203BCDB994}" dt="2024-02-28T11:50:29.209" v="3" actId="2696"/>
          <pc:sldLayoutMkLst>
            <pc:docMk/>
            <pc:sldMasterMk cId="2759231540" sldId="2147483673"/>
            <pc:sldLayoutMk cId="1397582799" sldId="2147483676"/>
          </pc:sldLayoutMkLst>
        </pc:sldLayoutChg>
        <pc:sldLayoutChg chg="del">
          <pc:chgData name="Franziska Händschel" userId="e2149472-3187-4d00-b16a-a19eff6fc04a" providerId="ADAL" clId="{C82F9EEF-2CF8-4229-A3F3-C6203BCDB994}" dt="2024-02-28T11:50:29.209" v="4" actId="2696"/>
          <pc:sldLayoutMkLst>
            <pc:docMk/>
            <pc:sldMasterMk cId="2759231540" sldId="2147483673"/>
            <pc:sldLayoutMk cId="3654804866" sldId="2147483677"/>
          </pc:sldLayoutMkLst>
        </pc:sldLayoutChg>
        <pc:sldLayoutChg chg="del">
          <pc:chgData name="Franziska Händschel" userId="e2149472-3187-4d00-b16a-a19eff6fc04a" providerId="ADAL" clId="{C82F9EEF-2CF8-4229-A3F3-C6203BCDB994}" dt="2024-02-28T11:50:29.209" v="5" actId="2696"/>
          <pc:sldLayoutMkLst>
            <pc:docMk/>
            <pc:sldMasterMk cId="2759231540" sldId="2147483673"/>
            <pc:sldLayoutMk cId="151660701" sldId="2147483678"/>
          </pc:sldLayoutMkLst>
        </pc:sldLayoutChg>
        <pc:sldLayoutChg chg="del">
          <pc:chgData name="Franziska Händschel" userId="e2149472-3187-4d00-b16a-a19eff6fc04a" providerId="ADAL" clId="{C82F9EEF-2CF8-4229-A3F3-C6203BCDB994}" dt="2024-02-28T11:50:29.209" v="6" actId="2696"/>
          <pc:sldLayoutMkLst>
            <pc:docMk/>
            <pc:sldMasterMk cId="2759231540" sldId="2147483673"/>
            <pc:sldLayoutMk cId="673570033" sldId="2147483679"/>
          </pc:sldLayoutMkLst>
        </pc:sldLayoutChg>
        <pc:sldLayoutChg chg="del">
          <pc:chgData name="Franziska Händschel" userId="e2149472-3187-4d00-b16a-a19eff6fc04a" providerId="ADAL" clId="{C82F9EEF-2CF8-4229-A3F3-C6203BCDB994}" dt="2024-02-28T11:50:29.209" v="7" actId="2696"/>
          <pc:sldLayoutMkLst>
            <pc:docMk/>
            <pc:sldMasterMk cId="2759231540" sldId="2147483673"/>
            <pc:sldLayoutMk cId="382186306" sldId="2147483680"/>
          </pc:sldLayoutMkLst>
        </pc:sldLayoutChg>
        <pc:sldLayoutChg chg="del">
          <pc:chgData name="Franziska Händschel" userId="e2149472-3187-4d00-b16a-a19eff6fc04a" providerId="ADAL" clId="{C82F9EEF-2CF8-4229-A3F3-C6203BCDB994}" dt="2024-02-28T11:50:29.220" v="8" actId="2696"/>
          <pc:sldLayoutMkLst>
            <pc:docMk/>
            <pc:sldMasterMk cId="2759231540" sldId="2147483673"/>
            <pc:sldLayoutMk cId="471473441" sldId="2147483681"/>
          </pc:sldLayoutMkLst>
        </pc:sldLayoutChg>
        <pc:sldLayoutChg chg="del">
          <pc:chgData name="Franziska Händschel" userId="e2149472-3187-4d00-b16a-a19eff6fc04a" providerId="ADAL" clId="{C82F9EEF-2CF8-4229-A3F3-C6203BCDB994}" dt="2024-02-28T11:50:29.220" v="9" actId="2696"/>
          <pc:sldLayoutMkLst>
            <pc:docMk/>
            <pc:sldMasterMk cId="2759231540" sldId="2147483673"/>
            <pc:sldLayoutMk cId="2629434630" sldId="2147483682"/>
          </pc:sldLayoutMkLst>
        </pc:sldLayoutChg>
        <pc:sldLayoutChg chg="del">
          <pc:chgData name="Franziska Händschel" userId="e2149472-3187-4d00-b16a-a19eff6fc04a" providerId="ADAL" clId="{C82F9EEF-2CF8-4229-A3F3-C6203BCDB994}" dt="2024-02-28T11:50:29.220" v="10" actId="2696"/>
          <pc:sldLayoutMkLst>
            <pc:docMk/>
            <pc:sldMasterMk cId="2759231540" sldId="2147483673"/>
            <pc:sldLayoutMk cId="57849628" sldId="2147483683"/>
          </pc:sldLayoutMkLst>
        </pc:sldLayoutChg>
        <pc:sldLayoutChg chg="del">
          <pc:chgData name="Franziska Händschel" userId="e2149472-3187-4d00-b16a-a19eff6fc04a" providerId="ADAL" clId="{C82F9EEF-2CF8-4229-A3F3-C6203BCDB994}" dt="2024-02-28T11:50:29.191" v="0" actId="2696"/>
          <pc:sldLayoutMkLst>
            <pc:docMk/>
            <pc:sldMasterMk cId="2759231540" sldId="2147483673"/>
            <pc:sldLayoutMk cId="3072061693" sldId="2147483684"/>
          </pc:sldLayoutMkLst>
        </pc:sldLayoutChg>
        <pc:sldLayoutChg chg="mod">
          <pc:chgData name="Franziska Händschel" userId="e2149472-3187-4d00-b16a-a19eff6fc04a" providerId="ADAL" clId="{C82F9EEF-2CF8-4229-A3F3-C6203BCDB994}" dt="2024-02-28T11:51:24.079" v="27" actId="6014"/>
          <pc:sldLayoutMkLst>
            <pc:docMk/>
            <pc:sldMasterMk cId="2759231540" sldId="2147483673"/>
            <pc:sldLayoutMk cId="3932267125" sldId="2147483685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3F669D-6BFD-4314-A5D8-F2EBE36DD6AE}" type="datetimeFigureOut">
              <a:rPr lang="de-DE" smtClean="0"/>
              <a:t>24.04.2024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1D0414-8F30-42C3-A373-CF5734E015C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41725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-1 1/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322671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ihandform: Form 9">
            <a:extLst>
              <a:ext uri="{FF2B5EF4-FFF2-40B4-BE49-F238E27FC236}">
                <a16:creationId xmlns:a16="http://schemas.microsoft.com/office/drawing/2014/main" id="{CB5F1DFD-6ED6-5617-A445-3AEAB040C2FD}"/>
              </a:ext>
            </a:extLst>
          </p:cNvPr>
          <p:cNvSpPr/>
          <p:nvPr userDrawn="1"/>
        </p:nvSpPr>
        <p:spPr>
          <a:xfrm flipH="1">
            <a:off x="0" y="7399865"/>
            <a:ext cx="4169277" cy="3291948"/>
          </a:xfrm>
          <a:custGeom>
            <a:avLst/>
            <a:gdLst>
              <a:gd name="connsiteX0" fmla="*/ 1816545 w 2493841"/>
              <a:gd name="connsiteY0" fmla="*/ 0 h 2011008"/>
              <a:gd name="connsiteX1" fmla="*/ 2356730 w 2493841"/>
              <a:gd name="connsiteY1" fmla="*/ 81668 h 2011008"/>
              <a:gd name="connsiteX2" fmla="*/ 2493841 w 2493841"/>
              <a:gd name="connsiteY2" fmla="*/ 131852 h 2011008"/>
              <a:gd name="connsiteX3" fmla="*/ 2493841 w 2493841"/>
              <a:gd name="connsiteY3" fmla="*/ 2011008 h 2011008"/>
              <a:gd name="connsiteX4" fmla="*/ 10712 w 2493841"/>
              <a:gd name="connsiteY4" fmla="*/ 2011008 h 2011008"/>
              <a:gd name="connsiteX5" fmla="*/ 9379 w 2493841"/>
              <a:gd name="connsiteY5" fmla="*/ 2002276 h 2011008"/>
              <a:gd name="connsiteX6" fmla="*/ 0 w 2493841"/>
              <a:gd name="connsiteY6" fmla="*/ 1816545 h 2011008"/>
              <a:gd name="connsiteX7" fmla="*/ 1816545 w 2493841"/>
              <a:gd name="connsiteY7" fmla="*/ 0 h 2011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3841" h="2011008">
                <a:moveTo>
                  <a:pt x="1816545" y="0"/>
                </a:moveTo>
                <a:cubicBezTo>
                  <a:pt x="2004655" y="0"/>
                  <a:pt x="2186086" y="28593"/>
                  <a:pt x="2356730" y="81668"/>
                </a:cubicBezTo>
                <a:lnTo>
                  <a:pt x="2493841" y="131852"/>
                </a:lnTo>
                <a:lnTo>
                  <a:pt x="2493841" y="2011008"/>
                </a:lnTo>
                <a:lnTo>
                  <a:pt x="10712" y="2011008"/>
                </a:lnTo>
                <a:lnTo>
                  <a:pt x="9379" y="2002276"/>
                </a:lnTo>
                <a:cubicBezTo>
                  <a:pt x="3177" y="1941209"/>
                  <a:pt x="0" y="1879248"/>
                  <a:pt x="0" y="1816545"/>
                </a:cubicBezTo>
                <a:cubicBezTo>
                  <a:pt x="0" y="813295"/>
                  <a:pt x="813295" y="0"/>
                  <a:pt x="1816545" y="0"/>
                </a:cubicBezTo>
                <a:close/>
              </a:path>
            </a:pathLst>
          </a:custGeom>
          <a:solidFill>
            <a:srgbClr val="D3F4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8694" tIns="738260" rIns="98694" bIns="49347" rtlCol="0" anchor="ctr">
            <a:noAutofit/>
          </a:bodyPr>
          <a:lstStyle/>
          <a:p>
            <a:pPr algn="ctr"/>
            <a:endParaRPr lang="de-DE" sz="3022" b="1"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651EBFF5-3334-9B01-2D2F-73DAEEE97179}"/>
              </a:ext>
            </a:extLst>
          </p:cNvPr>
          <p:cNvSpPr txBox="1"/>
          <p:nvPr userDrawn="1"/>
        </p:nvSpPr>
        <p:spPr>
          <a:xfrm rot="21041047">
            <a:off x="849985" y="1417158"/>
            <a:ext cx="6346256" cy="690189"/>
          </a:xfrm>
          <a:prstGeom prst="rect">
            <a:avLst/>
          </a:prstGeom>
          <a:solidFill>
            <a:srgbClr val="95C46C"/>
          </a:solidFill>
        </p:spPr>
        <p:txBody>
          <a:bodyPr wrap="square" lIns="116567" rIns="116567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de-DE" sz="3885" b="1" dirty="0">
                <a:solidFill>
                  <a:srgbClr val="FFFFFF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Nachhaltigkeit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1712D7C1-CD41-3A2C-7E39-E3AD411D4EFC}"/>
              </a:ext>
            </a:extLst>
          </p:cNvPr>
          <p:cNvSpPr txBox="1"/>
          <p:nvPr userDrawn="1"/>
        </p:nvSpPr>
        <p:spPr>
          <a:xfrm rot="21035794">
            <a:off x="1116503" y="2124195"/>
            <a:ext cx="6207267" cy="71996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de-DE" sz="3238" b="1" dirty="0">
                <a:latin typeface="Helvetica" panose="020B0604020202020204" pitchFamily="34" charset="0"/>
                <a:cs typeface="Helvetica" panose="020B0604020202020204" pitchFamily="34" charset="0"/>
              </a:rPr>
              <a:t>Was ist das eigentlich?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9C48B157-3C7F-9A4D-CD46-5AF54A979A3A}"/>
              </a:ext>
            </a:extLst>
          </p:cNvPr>
          <p:cNvPicPr/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25905" y="1614010"/>
            <a:ext cx="1786004" cy="1184530"/>
          </a:xfrm>
          <a:prstGeom prst="rect">
            <a:avLst/>
          </a:prstGeom>
        </p:spPr>
      </p:pic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AAFB18C3-352F-E976-437F-F7B464BB1B90}"/>
              </a:ext>
            </a:extLst>
          </p:cNvPr>
          <p:cNvGrpSpPr>
            <a:grpSpLocks/>
          </p:cNvGrpSpPr>
          <p:nvPr userDrawn="1"/>
        </p:nvGrpSpPr>
        <p:grpSpPr>
          <a:xfrm rot="16200000">
            <a:off x="6498246" y="9411823"/>
            <a:ext cx="1069511" cy="253546"/>
            <a:chOff x="4740892" y="3380559"/>
            <a:chExt cx="716795" cy="169928"/>
          </a:xfrm>
        </p:grpSpPr>
        <p:pic>
          <p:nvPicPr>
            <p:cNvPr id="16" name="Grafik 15">
              <a:extLst>
                <a:ext uri="{FF2B5EF4-FFF2-40B4-BE49-F238E27FC236}">
                  <a16:creationId xmlns:a16="http://schemas.microsoft.com/office/drawing/2014/main" id="{45FEDE6B-4641-96F6-784F-8A4FD58A529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4842151" y="3420042"/>
              <a:ext cx="615536" cy="90000"/>
            </a:xfrm>
            <a:prstGeom prst="rect">
              <a:avLst/>
            </a:prstGeom>
          </p:spPr>
        </p:pic>
        <p:sp>
          <p:nvSpPr>
            <p:cNvPr id="17" name="Textfeld 16">
              <a:extLst>
                <a:ext uri="{FF2B5EF4-FFF2-40B4-BE49-F238E27FC236}">
                  <a16:creationId xmlns:a16="http://schemas.microsoft.com/office/drawing/2014/main" id="{B562AB0F-867D-1AFC-AA07-D0C91D4EA206}"/>
                </a:ext>
              </a:extLst>
            </p:cNvPr>
            <p:cNvSpPr txBox="1">
              <a:spLocks/>
            </p:cNvSpPr>
            <p:nvPr/>
          </p:nvSpPr>
          <p:spPr>
            <a:xfrm>
              <a:off x="4740892" y="3380559"/>
              <a:ext cx="526843" cy="169928"/>
            </a:xfrm>
            <a:prstGeom prst="rect">
              <a:avLst/>
            </a:prstGeom>
            <a:noFill/>
          </p:spPr>
          <p:txBody>
            <a:bodyPr wrap="square" lIns="0" tIns="49347" rIns="98694" bIns="49347" rtlCol="0" anchor="t">
              <a:spAutoFit/>
            </a:bodyPr>
            <a:lstStyle/>
            <a:p>
              <a:r>
                <a:rPr lang="de-DE" sz="1000" dirty="0">
                  <a:solidFill>
                    <a:schemeClr val="bg2">
                      <a:lumMod val="75000"/>
                    </a:schemeClr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© </a:t>
              </a:r>
              <a:endParaRPr lang="de-DE" sz="1000" dirty="0">
                <a:solidFill>
                  <a:schemeClr val="bg2">
                    <a:lumMod val="75000"/>
                  </a:schemeClr>
                </a:solidFill>
                <a:latin typeface="helvetica"/>
                <a:cs typeface="helvetica"/>
              </a:endParaRPr>
            </a:p>
          </p:txBody>
        </p:sp>
      </p:grpSp>
      <p:sp>
        <p:nvSpPr>
          <p:cNvPr id="18" name="Rechteck: abgerundete Ecken 17">
            <a:extLst>
              <a:ext uri="{FF2B5EF4-FFF2-40B4-BE49-F238E27FC236}">
                <a16:creationId xmlns:a16="http://schemas.microsoft.com/office/drawing/2014/main" id="{BE3FAB6C-5285-DB1B-0CF7-FF6C76B97336}"/>
              </a:ext>
            </a:extLst>
          </p:cNvPr>
          <p:cNvSpPr/>
          <p:nvPr userDrawn="1"/>
        </p:nvSpPr>
        <p:spPr>
          <a:xfrm>
            <a:off x="5772523" y="389629"/>
            <a:ext cx="990000" cy="355969"/>
          </a:xfrm>
          <a:prstGeom prst="roundRect">
            <a:avLst>
              <a:gd name="adj" fmla="val 50000"/>
            </a:avLst>
          </a:prstGeom>
          <a:solidFill>
            <a:srgbClr val="95C46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2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N-1 1/1</a:t>
            </a:r>
          </a:p>
        </p:txBody>
      </p:sp>
    </p:spTree>
    <p:extLst>
      <p:ext uri="{BB962C8B-B14F-4D97-AF65-F5344CB8AC3E}">
        <p14:creationId xmlns:p14="http://schemas.microsoft.com/office/powerpoint/2010/main" val="27592315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e 6">
            <a:extLst>
              <a:ext uri="{FF2B5EF4-FFF2-40B4-BE49-F238E27FC236}">
                <a16:creationId xmlns:a16="http://schemas.microsoft.com/office/drawing/2014/main" id="{15A332F4-C809-93D3-7111-FC7BBBECE99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83860643"/>
              </p:ext>
            </p:extLst>
          </p:nvPr>
        </p:nvGraphicFramePr>
        <p:xfrm>
          <a:off x="956102" y="3669028"/>
          <a:ext cx="5647470" cy="6401388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93468">
                  <a:extLst>
                    <a:ext uri="{9D8B030D-6E8A-4147-A177-3AD203B41FA5}">
                      <a16:colId xmlns:a16="http://schemas.microsoft.com/office/drawing/2014/main" val="1321277714"/>
                    </a:ext>
                  </a:extLst>
                </a:gridCol>
                <a:gridCol w="5154002">
                  <a:extLst>
                    <a:ext uri="{9D8B030D-6E8A-4147-A177-3AD203B41FA5}">
                      <a16:colId xmlns:a16="http://schemas.microsoft.com/office/drawing/2014/main" val="2481533219"/>
                    </a:ext>
                  </a:extLst>
                </a:gridCol>
              </a:tblGrid>
              <a:tr h="457242">
                <a:tc>
                  <a:txBody>
                    <a:bodyPr/>
                    <a:lstStyle/>
                    <a:p>
                      <a:pPr algn="ctr"/>
                      <a:r>
                        <a:rPr lang="de-DE" sz="1900" b="1" dirty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N</a:t>
                      </a:r>
                    </a:p>
                  </a:txBody>
                  <a:tcPr marL="98694" marR="98694" marT="49347" marB="49347" anchor="ctr">
                    <a:lnL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5C46C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500" dirty="0">
                        <a:latin typeface="Ink Free" panose="03080402000500000000" pitchFamily="66" charset="0"/>
                      </a:endParaRPr>
                    </a:p>
                  </a:txBody>
                  <a:tcPr marL="98694" marR="98694" marT="49347" marB="49347" anchor="ctr">
                    <a:lnL w="12700" cmpd="sng">
                      <a:noFill/>
                    </a:lnL>
                    <a:lnR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85398135"/>
                  </a:ext>
                </a:extLst>
              </a:tr>
              <a:tr h="457242">
                <a:tc>
                  <a:txBody>
                    <a:bodyPr/>
                    <a:lstStyle/>
                    <a:p>
                      <a:pPr algn="ctr"/>
                      <a:r>
                        <a:rPr lang="de-DE" sz="1900" b="1" dirty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A</a:t>
                      </a:r>
                    </a:p>
                  </a:txBody>
                  <a:tcPr marL="98694" marR="98694" marT="49347" marB="49347" anchor="ctr">
                    <a:lnL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5C46C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500" dirty="0">
                        <a:latin typeface="Ink Free" panose="03080402000500000000" pitchFamily="66" charset="0"/>
                      </a:endParaRPr>
                    </a:p>
                  </a:txBody>
                  <a:tcPr marL="98694" marR="98694" marT="49347" marB="49347" anchor="ctr">
                    <a:lnL w="12700" cmpd="sng">
                      <a:noFill/>
                    </a:lnL>
                    <a:lnR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3301540"/>
                  </a:ext>
                </a:extLst>
              </a:tr>
              <a:tr h="457242">
                <a:tc>
                  <a:txBody>
                    <a:bodyPr/>
                    <a:lstStyle/>
                    <a:p>
                      <a:pPr algn="ctr"/>
                      <a:r>
                        <a:rPr lang="de-DE" sz="1900" b="1" dirty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C</a:t>
                      </a:r>
                    </a:p>
                  </a:txBody>
                  <a:tcPr marL="98694" marR="98694" marT="49347" marB="49347" anchor="ctr">
                    <a:lnL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5C46C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500" dirty="0">
                        <a:latin typeface="Ink Free" panose="03080402000500000000" pitchFamily="66" charset="0"/>
                      </a:endParaRPr>
                    </a:p>
                  </a:txBody>
                  <a:tcPr marL="98694" marR="98694" marT="49347" marB="49347" anchor="ctr">
                    <a:lnL w="12700" cmpd="sng">
                      <a:noFill/>
                    </a:lnL>
                    <a:lnR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677522"/>
                  </a:ext>
                </a:extLst>
              </a:tr>
              <a:tr h="457242">
                <a:tc>
                  <a:txBody>
                    <a:bodyPr/>
                    <a:lstStyle/>
                    <a:p>
                      <a:pPr algn="ctr"/>
                      <a:r>
                        <a:rPr lang="de-DE" sz="1900" b="1" dirty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H</a:t>
                      </a:r>
                    </a:p>
                  </a:txBody>
                  <a:tcPr marL="98694" marR="98694" marT="49347" marB="49347" anchor="ctr">
                    <a:lnL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5C46C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500" dirty="0">
                        <a:latin typeface="Ink Free" panose="03080402000500000000" pitchFamily="66" charset="0"/>
                      </a:endParaRPr>
                    </a:p>
                  </a:txBody>
                  <a:tcPr marL="98694" marR="98694" marT="49347" marB="49347" anchor="ctr">
                    <a:lnL w="12700" cmpd="sng">
                      <a:noFill/>
                    </a:lnL>
                    <a:lnR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4536506"/>
                  </a:ext>
                </a:extLst>
              </a:tr>
              <a:tr h="457242">
                <a:tc>
                  <a:txBody>
                    <a:bodyPr/>
                    <a:lstStyle/>
                    <a:p>
                      <a:pPr algn="ctr"/>
                      <a:r>
                        <a:rPr lang="de-DE" sz="1900" b="1" dirty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H</a:t>
                      </a:r>
                    </a:p>
                  </a:txBody>
                  <a:tcPr marL="98694" marR="98694" marT="49347" marB="49347" anchor="ctr">
                    <a:lnL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5C46C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500" dirty="0">
                        <a:latin typeface="Ink Free" panose="03080402000500000000" pitchFamily="66" charset="0"/>
                      </a:endParaRPr>
                    </a:p>
                  </a:txBody>
                  <a:tcPr marL="98694" marR="98694" marT="49347" marB="49347" anchor="ctr">
                    <a:lnL w="12700" cmpd="sng">
                      <a:noFill/>
                    </a:lnL>
                    <a:lnR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5884419"/>
                  </a:ext>
                </a:extLst>
              </a:tr>
              <a:tr h="457242">
                <a:tc>
                  <a:txBody>
                    <a:bodyPr/>
                    <a:lstStyle/>
                    <a:p>
                      <a:pPr algn="ctr"/>
                      <a:r>
                        <a:rPr lang="de-DE" sz="1900" b="1" dirty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A</a:t>
                      </a:r>
                    </a:p>
                  </a:txBody>
                  <a:tcPr marL="98694" marR="98694" marT="49347" marB="49347" anchor="ctr">
                    <a:lnL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5C46C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500" dirty="0">
                        <a:latin typeface="Ink Free" panose="03080402000500000000" pitchFamily="66" charset="0"/>
                      </a:endParaRPr>
                    </a:p>
                  </a:txBody>
                  <a:tcPr marL="98694" marR="98694" marT="49347" marB="49347" anchor="ctr">
                    <a:lnL w="12700" cmpd="sng">
                      <a:noFill/>
                    </a:lnL>
                    <a:lnR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162158"/>
                  </a:ext>
                </a:extLst>
              </a:tr>
              <a:tr h="457242">
                <a:tc>
                  <a:txBody>
                    <a:bodyPr/>
                    <a:lstStyle/>
                    <a:p>
                      <a:pPr algn="ctr"/>
                      <a:r>
                        <a:rPr lang="de-DE" sz="1900" b="1" dirty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L</a:t>
                      </a:r>
                    </a:p>
                  </a:txBody>
                  <a:tcPr marL="98694" marR="98694" marT="49347" marB="49347" anchor="ctr">
                    <a:lnL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5C46C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500" dirty="0">
                        <a:latin typeface="Ink Free" panose="03080402000500000000" pitchFamily="66" charset="0"/>
                      </a:endParaRPr>
                    </a:p>
                  </a:txBody>
                  <a:tcPr marL="98694" marR="98694" marT="49347" marB="49347" anchor="ctr">
                    <a:lnL w="12700" cmpd="sng">
                      <a:noFill/>
                    </a:lnL>
                    <a:lnR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25388934"/>
                  </a:ext>
                </a:extLst>
              </a:tr>
              <a:tr h="457242">
                <a:tc>
                  <a:txBody>
                    <a:bodyPr/>
                    <a:lstStyle/>
                    <a:p>
                      <a:pPr algn="ctr"/>
                      <a:r>
                        <a:rPr lang="de-DE" sz="1900" b="1" dirty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T</a:t>
                      </a:r>
                    </a:p>
                  </a:txBody>
                  <a:tcPr marL="98694" marR="98694" marT="49347" marB="49347" anchor="ctr">
                    <a:lnL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5C46C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500" dirty="0">
                        <a:latin typeface="Ink Free" panose="03080402000500000000" pitchFamily="66" charset="0"/>
                      </a:endParaRPr>
                    </a:p>
                  </a:txBody>
                  <a:tcPr marL="98694" marR="98694" marT="49347" marB="49347" anchor="ctr">
                    <a:lnL w="12700" cmpd="sng">
                      <a:noFill/>
                    </a:lnL>
                    <a:lnR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266434"/>
                  </a:ext>
                </a:extLst>
              </a:tr>
              <a:tr h="457242">
                <a:tc>
                  <a:txBody>
                    <a:bodyPr/>
                    <a:lstStyle/>
                    <a:p>
                      <a:pPr algn="ctr"/>
                      <a:r>
                        <a:rPr lang="de-DE" sz="1900" b="1" dirty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I</a:t>
                      </a:r>
                    </a:p>
                  </a:txBody>
                  <a:tcPr marL="98694" marR="98694" marT="49347" marB="49347" anchor="ctr">
                    <a:lnL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5C46C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500" dirty="0">
                        <a:latin typeface="Ink Free" panose="03080402000500000000" pitchFamily="66" charset="0"/>
                      </a:endParaRPr>
                    </a:p>
                  </a:txBody>
                  <a:tcPr marL="98694" marR="98694" marT="49347" marB="49347" anchor="ctr">
                    <a:lnL w="12700" cmpd="sng">
                      <a:noFill/>
                    </a:lnL>
                    <a:lnR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8432088"/>
                  </a:ext>
                </a:extLst>
              </a:tr>
              <a:tr h="457242">
                <a:tc>
                  <a:txBody>
                    <a:bodyPr/>
                    <a:lstStyle/>
                    <a:p>
                      <a:pPr algn="ctr"/>
                      <a:r>
                        <a:rPr lang="de-DE" sz="1900" b="1" dirty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G</a:t>
                      </a:r>
                    </a:p>
                  </a:txBody>
                  <a:tcPr marL="98694" marR="98694" marT="49347" marB="49347" anchor="ctr">
                    <a:lnL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5C46C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500" dirty="0">
                        <a:latin typeface="Ink Free" panose="03080402000500000000" pitchFamily="66" charset="0"/>
                      </a:endParaRPr>
                    </a:p>
                  </a:txBody>
                  <a:tcPr marL="98694" marR="98694" marT="49347" marB="49347" anchor="ctr">
                    <a:lnL w="12700" cmpd="sng">
                      <a:noFill/>
                    </a:lnL>
                    <a:lnR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7396285"/>
                  </a:ext>
                </a:extLst>
              </a:tr>
              <a:tr h="457242">
                <a:tc>
                  <a:txBody>
                    <a:bodyPr/>
                    <a:lstStyle/>
                    <a:p>
                      <a:pPr algn="ctr"/>
                      <a:r>
                        <a:rPr lang="de-DE" sz="1900" b="1" dirty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K</a:t>
                      </a:r>
                    </a:p>
                  </a:txBody>
                  <a:tcPr marL="98694" marR="98694" marT="49347" marB="49347" anchor="ctr">
                    <a:lnL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5C46C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500" dirty="0">
                        <a:latin typeface="Ink Free" panose="03080402000500000000" pitchFamily="66" charset="0"/>
                      </a:endParaRPr>
                    </a:p>
                  </a:txBody>
                  <a:tcPr marL="98694" marR="98694" marT="49347" marB="49347" anchor="ctr">
                    <a:lnL w="12700" cmpd="sng">
                      <a:noFill/>
                    </a:lnL>
                    <a:lnR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7927709"/>
                  </a:ext>
                </a:extLst>
              </a:tr>
              <a:tr h="457242">
                <a:tc>
                  <a:txBody>
                    <a:bodyPr/>
                    <a:lstStyle/>
                    <a:p>
                      <a:pPr algn="ctr"/>
                      <a:r>
                        <a:rPr lang="de-DE" sz="1900" b="1" dirty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E</a:t>
                      </a:r>
                    </a:p>
                  </a:txBody>
                  <a:tcPr marL="98694" marR="98694" marT="49347" marB="49347" anchor="ctr">
                    <a:lnL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5C46C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500" dirty="0">
                        <a:latin typeface="Ink Free" panose="03080402000500000000" pitchFamily="66" charset="0"/>
                      </a:endParaRPr>
                    </a:p>
                  </a:txBody>
                  <a:tcPr marL="98694" marR="98694" marT="49347" marB="49347" anchor="ctr">
                    <a:lnL w="12700" cmpd="sng">
                      <a:noFill/>
                    </a:lnL>
                    <a:lnR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50356519"/>
                  </a:ext>
                </a:extLst>
              </a:tr>
              <a:tr h="457242">
                <a:tc>
                  <a:txBody>
                    <a:bodyPr/>
                    <a:lstStyle/>
                    <a:p>
                      <a:pPr algn="ctr"/>
                      <a:r>
                        <a:rPr lang="de-DE" sz="1900" b="1" dirty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I</a:t>
                      </a:r>
                    </a:p>
                  </a:txBody>
                  <a:tcPr marL="98694" marR="98694" marT="49347" marB="49347" anchor="ctr">
                    <a:lnL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5C46C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500" dirty="0">
                        <a:latin typeface="Ink Free" panose="03080402000500000000" pitchFamily="66" charset="0"/>
                      </a:endParaRPr>
                    </a:p>
                  </a:txBody>
                  <a:tcPr marL="98694" marR="98694" marT="49347" marB="49347" anchor="ctr">
                    <a:lnL w="12700" cmpd="sng">
                      <a:noFill/>
                    </a:lnL>
                    <a:lnR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41141122"/>
                  </a:ext>
                </a:extLst>
              </a:tr>
              <a:tr h="457242">
                <a:tc>
                  <a:txBody>
                    <a:bodyPr/>
                    <a:lstStyle/>
                    <a:p>
                      <a:pPr algn="ctr"/>
                      <a:r>
                        <a:rPr lang="de-DE" sz="1900" b="1" dirty="0">
                          <a:solidFill>
                            <a:schemeClr val="bg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T</a:t>
                      </a:r>
                    </a:p>
                  </a:txBody>
                  <a:tcPr marL="98694" marR="98694" marT="49347" marB="49347" anchor="ctr">
                    <a:lnL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5C46C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500" dirty="0">
                        <a:latin typeface="Ink Free" panose="03080402000500000000" pitchFamily="66" charset="0"/>
                      </a:endParaRPr>
                    </a:p>
                  </a:txBody>
                  <a:tcPr marL="98694" marR="98694" marT="49347" marB="49347" anchor="ctr">
                    <a:lnL w="12700" cmpd="sng">
                      <a:noFill/>
                    </a:lnL>
                    <a:lnR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C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083673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143843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Finanztip">
      <a:dk1>
        <a:srgbClr val="243039"/>
      </a:dk1>
      <a:lt1>
        <a:srgbClr val="FFFFFF"/>
      </a:lt1>
      <a:dk2>
        <a:srgbClr val="FC6E44"/>
      </a:dk2>
      <a:lt2>
        <a:srgbClr val="F5F5F5"/>
      </a:lt2>
      <a:accent1>
        <a:srgbClr val="CCF6E5"/>
      </a:accent1>
      <a:accent2>
        <a:srgbClr val="EBB5C5"/>
      </a:accent2>
      <a:accent3>
        <a:srgbClr val="54183E"/>
      </a:accent3>
      <a:accent4>
        <a:srgbClr val="CDE9FF"/>
      </a:accent4>
      <a:accent5>
        <a:srgbClr val="FAB347"/>
      </a:accent5>
      <a:accent6>
        <a:srgbClr val="006E78"/>
      </a:accent6>
      <a:hlink>
        <a:srgbClr val="243039"/>
      </a:hlink>
      <a:folHlink>
        <a:srgbClr val="243039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8BA7B89BE078A48A6AD3D2A71A87705" ma:contentTypeVersion="16" ma:contentTypeDescription="Ein neues Dokument erstellen." ma:contentTypeScope="" ma:versionID="90396efd7769842602e8a7d9fb1a44c4">
  <xsd:schema xmlns:xsd="http://www.w3.org/2001/XMLSchema" xmlns:xs="http://www.w3.org/2001/XMLSchema" xmlns:p="http://schemas.microsoft.com/office/2006/metadata/properties" xmlns:ns2="14e3e585-18c1-444e-a2b2-7bdbe51b187b" xmlns:ns3="436f5ecc-5095-4337-8a5c-a427a102b955" targetNamespace="http://schemas.microsoft.com/office/2006/metadata/properties" ma:root="true" ma:fieldsID="87cfb989a3765ed6db2cba152cf9779f" ns2:_="" ns3:_="">
    <xsd:import namespace="14e3e585-18c1-444e-a2b2-7bdbe51b187b"/>
    <xsd:import namespace="436f5ecc-5095-4337-8a5c-a427a102b95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e3e585-18c1-444e-a2b2-7bdbe51b187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16" nillable="true" ma:taxonomy="true" ma:internalName="lcf76f155ced4ddcb4097134ff3c332f" ma:taxonomyFieldName="MediaServiceImageTags" ma:displayName="Bildmarkierungen" ma:readOnly="false" ma:fieldId="{5cf76f15-5ced-4ddc-b409-7134ff3c332f}" ma:taxonomyMulti="true" ma:sspId="716ac760-1a2c-4294-b1ae-1042d393056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6f5ecc-5095-4337-8a5c-a427a102b955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8bd20f98-f235-4af3-b20d-66000ab2e8a4}" ma:internalName="TaxCatchAll" ma:showField="CatchAllData" ma:web="436f5ecc-5095-4337-8a5c-a427a102b95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4e3e585-18c1-444e-a2b2-7bdbe51b187b">
      <Terms xmlns="http://schemas.microsoft.com/office/infopath/2007/PartnerControls"/>
    </lcf76f155ced4ddcb4097134ff3c332f>
    <TaxCatchAll xmlns="436f5ecc-5095-4337-8a5c-a427a102b955" xsi:nil="true"/>
  </documentManagement>
</p:properties>
</file>

<file path=customXml/itemProps1.xml><?xml version="1.0" encoding="utf-8"?>
<ds:datastoreItem xmlns:ds="http://schemas.openxmlformats.org/officeDocument/2006/customXml" ds:itemID="{C6683BA0-AC67-48B7-943F-43EC918E0BD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5BC4895-7C9A-412A-B3E5-3546E11ACF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4e3e585-18c1-444e-a2b2-7bdbe51b187b"/>
    <ds:schemaRef ds:uri="436f5ecc-5095-4337-8a5c-a427a102b95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B2C8AF8-7252-49EF-943E-04F15BD402E8}">
  <ds:schemaRefs>
    <ds:schemaRef ds:uri="http://schemas.microsoft.com/office/2006/metadata/properties"/>
    <ds:schemaRef ds:uri="http://schemas.microsoft.com/office/infopath/2007/PartnerControls"/>
    <ds:schemaRef ds:uri="14e3e585-18c1-444e-a2b2-7bdbe51b187b"/>
    <ds:schemaRef ds:uri="436f5ecc-5095-4337-8a5c-a427a102b955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14</Words>
  <Application>Microsoft Office PowerPoint</Application>
  <PresentationFormat>Benutzerdefiniert</PresentationFormat>
  <Paragraphs>14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7" baseType="lpstr">
      <vt:lpstr>Arial</vt:lpstr>
      <vt:lpstr>Calibri</vt:lpstr>
      <vt:lpstr>helvetica</vt:lpstr>
      <vt:lpstr>helvetica</vt:lpstr>
      <vt:lpstr>Ink Free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Franziska Händschel</dc:creator>
  <cp:lastModifiedBy>Franziska Händschel</cp:lastModifiedBy>
  <cp:revision>1</cp:revision>
  <dcterms:created xsi:type="dcterms:W3CDTF">2023-08-10T06:03:30Z</dcterms:created>
  <dcterms:modified xsi:type="dcterms:W3CDTF">2024-04-24T08:21:24Z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0x01010008BA7B89BE078A48A6AD3D2A71A87705</vt:lpwstr>
  </property>
  <property fmtid="{D5CDD505-2E9C-101B-9397-08002B2CF9AE}" pid="3" name="MediaServiceImageTags">
    <vt:lpwstr/>
  </property>
</Properties>
</file>