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</p:sldMasterIdLst>
  <p:notesMasterIdLst>
    <p:notesMasterId r:id="rId6"/>
  </p:notesMasterIdLst>
  <p:sldIdLst>
    <p:sldId id="261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775"/>
    <a:srgbClr val="FFA000"/>
    <a:srgbClr val="D09EFF"/>
    <a:srgbClr val="FFFFFF"/>
    <a:srgbClr val="6FEECE"/>
    <a:srgbClr val="ECEEF2"/>
    <a:srgbClr val="05C9D3"/>
    <a:srgbClr val="00BDFF"/>
    <a:srgbClr val="FBB7C8"/>
    <a:srgbClr val="79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170BEC-EF07-44C3-BBC8-2F6FD66806FE}" v="25" dt="2024-04-22T13:25:06.9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2080" y="7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A1DE203F-CD6C-4139-9729-D2220438ABDB}"/>
    <pc:docChg chg="undo custSel modSld modMainMaster">
      <pc:chgData name="Franziska Händschel" userId="e2149472-3187-4d00-b16a-a19eff6fc04a" providerId="ADAL" clId="{A1DE203F-CD6C-4139-9729-D2220438ABDB}" dt="2023-04-11T09:56:12.401" v="116" actId="207"/>
      <pc:docMkLst>
        <pc:docMk/>
      </pc:docMkLst>
      <pc:sldChg chg="delSp modSp mod">
        <pc:chgData name="Franziska Händschel" userId="e2149472-3187-4d00-b16a-a19eff6fc04a" providerId="ADAL" clId="{A1DE203F-CD6C-4139-9729-D2220438ABDB}" dt="2023-04-06T14:52:44.437" v="86" actId="34135"/>
        <pc:sldMkLst>
          <pc:docMk/>
          <pc:sldMk cId="1360124140" sldId="261"/>
        </pc:sldMkLst>
        <pc:spChg chg="del">
          <ac:chgData name="Franziska Händschel" userId="e2149472-3187-4d00-b16a-a19eff6fc04a" providerId="ADAL" clId="{A1DE203F-CD6C-4139-9729-D2220438ABDB}" dt="2023-04-06T14:46:34.588" v="1" actId="478"/>
          <ac:spMkLst>
            <pc:docMk/>
            <pc:sldMk cId="1360124140" sldId="261"/>
            <ac:spMk id="2" creationId="{521BA29D-FA6F-B12C-BE28-3D47406689F0}"/>
          </ac:spMkLst>
        </pc:spChg>
        <pc:spChg chg="mod">
          <ac:chgData name="Franziska Händschel" userId="e2149472-3187-4d00-b16a-a19eff6fc04a" providerId="ADAL" clId="{A1DE203F-CD6C-4139-9729-D2220438ABDB}" dt="2023-04-06T14:52:44.437" v="86" actId="34135"/>
          <ac:spMkLst>
            <pc:docMk/>
            <pc:sldMk cId="1360124140" sldId="261"/>
            <ac:spMk id="4" creationId="{2CDF9816-EB15-0DB7-60E8-18BC226A8FAC}"/>
          </ac:spMkLst>
        </pc:spChg>
        <pc:spChg chg="mod">
          <ac:chgData name="Franziska Händschel" userId="e2149472-3187-4d00-b16a-a19eff6fc04a" providerId="ADAL" clId="{A1DE203F-CD6C-4139-9729-D2220438ABDB}" dt="2023-04-06T14:52:44.437" v="86" actId="34135"/>
          <ac:spMkLst>
            <pc:docMk/>
            <pc:sldMk cId="1360124140" sldId="261"/>
            <ac:spMk id="6" creationId="{60340A0E-1C85-1E73-083F-5B9EA0E5CBDC}"/>
          </ac:spMkLst>
        </pc:spChg>
        <pc:spChg chg="mod">
          <ac:chgData name="Franziska Händschel" userId="e2149472-3187-4d00-b16a-a19eff6fc04a" providerId="ADAL" clId="{A1DE203F-CD6C-4139-9729-D2220438ABDB}" dt="2023-04-06T14:52:44.437" v="86" actId="34135"/>
          <ac:spMkLst>
            <pc:docMk/>
            <pc:sldMk cId="1360124140" sldId="261"/>
            <ac:spMk id="7" creationId="{3169ACDB-168F-8FD6-268F-7702F598AC3F}"/>
          </ac:spMkLst>
        </pc:spChg>
        <pc:spChg chg="mod">
          <ac:chgData name="Franziska Händschel" userId="e2149472-3187-4d00-b16a-a19eff6fc04a" providerId="ADAL" clId="{A1DE203F-CD6C-4139-9729-D2220438ABDB}" dt="2023-04-06T14:52:44.437" v="86" actId="34135"/>
          <ac:spMkLst>
            <pc:docMk/>
            <pc:sldMk cId="1360124140" sldId="261"/>
            <ac:spMk id="8" creationId="{10EC229D-DEF8-42D6-8447-E9F4E4462C9D}"/>
          </ac:spMkLst>
        </pc:spChg>
        <pc:spChg chg="mod">
          <ac:chgData name="Franziska Händschel" userId="e2149472-3187-4d00-b16a-a19eff6fc04a" providerId="ADAL" clId="{A1DE203F-CD6C-4139-9729-D2220438ABDB}" dt="2023-04-06T14:52:44.437" v="86" actId="34135"/>
          <ac:spMkLst>
            <pc:docMk/>
            <pc:sldMk cId="1360124140" sldId="261"/>
            <ac:spMk id="9" creationId="{F0C46FB8-116E-6947-FB0B-86A460D1BCF2}"/>
          </ac:spMkLst>
        </pc:spChg>
        <pc:spChg chg="del">
          <ac:chgData name="Franziska Händschel" userId="e2149472-3187-4d00-b16a-a19eff6fc04a" providerId="ADAL" clId="{A1DE203F-CD6C-4139-9729-D2220438ABDB}" dt="2023-04-06T14:46:34.588" v="1" actId="478"/>
          <ac:spMkLst>
            <pc:docMk/>
            <pc:sldMk cId="1360124140" sldId="261"/>
            <ac:spMk id="12" creationId="{59EF711B-1DF5-61B5-441D-4BD165A9EC12}"/>
          </ac:spMkLst>
        </pc:spChg>
        <pc:spChg chg="mod">
          <ac:chgData name="Franziska Händschel" userId="e2149472-3187-4d00-b16a-a19eff6fc04a" providerId="ADAL" clId="{A1DE203F-CD6C-4139-9729-D2220438ABDB}" dt="2023-04-06T14:52:44.437" v="86" actId="34135"/>
          <ac:spMkLst>
            <pc:docMk/>
            <pc:sldMk cId="1360124140" sldId="261"/>
            <ac:spMk id="17" creationId="{528B7F1B-335E-53AC-26BE-5924963C4498}"/>
          </ac:spMkLst>
        </pc:spChg>
        <pc:spChg chg="mod">
          <ac:chgData name="Franziska Händschel" userId="e2149472-3187-4d00-b16a-a19eff6fc04a" providerId="ADAL" clId="{A1DE203F-CD6C-4139-9729-D2220438ABDB}" dt="2023-04-06T14:52:44.437" v="86" actId="34135"/>
          <ac:spMkLst>
            <pc:docMk/>
            <pc:sldMk cId="1360124140" sldId="261"/>
            <ac:spMk id="18" creationId="{BD3FD263-98B3-79A4-B811-396A0BA5BAE5}"/>
          </ac:spMkLst>
        </pc:spChg>
        <pc:spChg chg="mod">
          <ac:chgData name="Franziska Händschel" userId="e2149472-3187-4d00-b16a-a19eff6fc04a" providerId="ADAL" clId="{A1DE203F-CD6C-4139-9729-D2220438ABDB}" dt="2023-04-06T14:52:44.437" v="86" actId="34135"/>
          <ac:spMkLst>
            <pc:docMk/>
            <pc:sldMk cId="1360124140" sldId="261"/>
            <ac:spMk id="19" creationId="{764AA2B8-16A6-9214-27F9-AB94FE20FB9E}"/>
          </ac:spMkLst>
        </pc:spChg>
        <pc:spChg chg="mod">
          <ac:chgData name="Franziska Händschel" userId="e2149472-3187-4d00-b16a-a19eff6fc04a" providerId="ADAL" clId="{A1DE203F-CD6C-4139-9729-D2220438ABDB}" dt="2023-04-06T14:52:44.437" v="86" actId="34135"/>
          <ac:spMkLst>
            <pc:docMk/>
            <pc:sldMk cId="1360124140" sldId="261"/>
            <ac:spMk id="20" creationId="{11F6CB9E-5144-A58A-9041-6AFD77AE81CC}"/>
          </ac:spMkLst>
        </pc:spChg>
        <pc:spChg chg="mod">
          <ac:chgData name="Franziska Händschel" userId="e2149472-3187-4d00-b16a-a19eff6fc04a" providerId="ADAL" clId="{A1DE203F-CD6C-4139-9729-D2220438ABDB}" dt="2023-04-06T14:52:44.437" v="86" actId="34135"/>
          <ac:spMkLst>
            <pc:docMk/>
            <pc:sldMk cId="1360124140" sldId="261"/>
            <ac:spMk id="21" creationId="{77079115-15B8-FE0F-57EF-512D0397AFD6}"/>
          </ac:spMkLst>
        </pc:spChg>
        <pc:spChg chg="mod">
          <ac:chgData name="Franziska Händschel" userId="e2149472-3187-4d00-b16a-a19eff6fc04a" providerId="ADAL" clId="{A1DE203F-CD6C-4139-9729-D2220438ABDB}" dt="2023-04-06T14:52:44.437" v="86" actId="34135"/>
          <ac:spMkLst>
            <pc:docMk/>
            <pc:sldMk cId="1360124140" sldId="261"/>
            <ac:spMk id="22" creationId="{62DDEFAF-9CDB-4F8C-8F15-D9176913475E}"/>
          </ac:spMkLst>
        </pc:spChg>
        <pc:spChg chg="mod">
          <ac:chgData name="Franziska Händschel" userId="e2149472-3187-4d00-b16a-a19eff6fc04a" providerId="ADAL" clId="{A1DE203F-CD6C-4139-9729-D2220438ABDB}" dt="2023-04-06T14:52:44.437" v="86" actId="34135"/>
          <ac:spMkLst>
            <pc:docMk/>
            <pc:sldMk cId="1360124140" sldId="261"/>
            <ac:spMk id="23" creationId="{24BD1D0C-4FC2-B773-07B6-7278F1C2DF44}"/>
          </ac:spMkLst>
        </pc:spChg>
        <pc:spChg chg="mod">
          <ac:chgData name="Franziska Händschel" userId="e2149472-3187-4d00-b16a-a19eff6fc04a" providerId="ADAL" clId="{A1DE203F-CD6C-4139-9729-D2220438ABDB}" dt="2023-04-06T14:52:44.437" v="86" actId="34135"/>
          <ac:spMkLst>
            <pc:docMk/>
            <pc:sldMk cId="1360124140" sldId="261"/>
            <ac:spMk id="24" creationId="{2C02DCF8-24E8-B05F-9B6B-A3772B685B6C}"/>
          </ac:spMkLst>
        </pc:spChg>
        <pc:spChg chg="mod">
          <ac:chgData name="Franziska Händschel" userId="e2149472-3187-4d00-b16a-a19eff6fc04a" providerId="ADAL" clId="{A1DE203F-CD6C-4139-9729-D2220438ABDB}" dt="2023-04-06T14:52:44.437" v="86" actId="34135"/>
          <ac:spMkLst>
            <pc:docMk/>
            <pc:sldMk cId="1360124140" sldId="261"/>
            <ac:spMk id="25" creationId="{799C2532-EC99-F515-F708-50A2D65C2682}"/>
          </ac:spMkLst>
        </pc:spChg>
        <pc:spChg chg="mod">
          <ac:chgData name="Franziska Händschel" userId="e2149472-3187-4d00-b16a-a19eff6fc04a" providerId="ADAL" clId="{A1DE203F-CD6C-4139-9729-D2220438ABDB}" dt="2023-04-06T14:52:44.437" v="86" actId="34135"/>
          <ac:spMkLst>
            <pc:docMk/>
            <pc:sldMk cId="1360124140" sldId="261"/>
            <ac:spMk id="26" creationId="{0A6BCE0F-E1B1-1128-C163-9A67EEC07561}"/>
          </ac:spMkLst>
        </pc:spChg>
        <pc:spChg chg="mod">
          <ac:chgData name="Franziska Händschel" userId="e2149472-3187-4d00-b16a-a19eff6fc04a" providerId="ADAL" clId="{A1DE203F-CD6C-4139-9729-D2220438ABDB}" dt="2023-04-06T14:52:44.437" v="86" actId="34135"/>
          <ac:spMkLst>
            <pc:docMk/>
            <pc:sldMk cId="1360124140" sldId="261"/>
            <ac:spMk id="27" creationId="{0CD701F0-4250-881E-DB77-43A811AA054B}"/>
          </ac:spMkLst>
        </pc:spChg>
        <pc:grpChg chg="del">
          <ac:chgData name="Franziska Händschel" userId="e2149472-3187-4d00-b16a-a19eff6fc04a" providerId="ADAL" clId="{A1DE203F-CD6C-4139-9729-D2220438ABDB}" dt="2023-04-06T14:46:31.778" v="0" actId="478"/>
          <ac:grpSpMkLst>
            <pc:docMk/>
            <pc:sldMk cId="1360124140" sldId="261"/>
            <ac:grpSpMk id="5" creationId="{70BEF32F-7521-4BBB-7BE4-8A3C145C521B}"/>
          </ac:grpSpMkLst>
        </pc:grpChg>
        <pc:grpChg chg="del">
          <ac:chgData name="Franziska Händschel" userId="e2149472-3187-4d00-b16a-a19eff6fc04a" providerId="ADAL" clId="{A1DE203F-CD6C-4139-9729-D2220438ABDB}" dt="2023-04-06T14:51:22.722" v="45" actId="21"/>
          <ac:grpSpMkLst>
            <pc:docMk/>
            <pc:sldMk cId="1360124140" sldId="261"/>
            <ac:grpSpMk id="60" creationId="{466620AC-C8EC-52B5-B672-FF25679E1FEB}"/>
          </ac:grpSpMkLst>
        </pc:grpChg>
        <pc:grpChg chg="mod">
          <ac:chgData name="Franziska Händschel" userId="e2149472-3187-4d00-b16a-a19eff6fc04a" providerId="ADAL" clId="{A1DE203F-CD6C-4139-9729-D2220438ABDB}" dt="2023-04-06T14:52:44.437" v="86" actId="34135"/>
          <ac:grpSpMkLst>
            <pc:docMk/>
            <pc:sldMk cId="1360124140" sldId="261"/>
            <ac:grpSpMk id="266" creationId="{AF688C84-E2FA-F154-9D10-056DD575986A}"/>
          </ac:grpSpMkLst>
        </pc:grpChg>
        <pc:picChg chg="mod">
          <ac:chgData name="Franziska Händschel" userId="e2149472-3187-4d00-b16a-a19eff6fc04a" providerId="ADAL" clId="{A1DE203F-CD6C-4139-9729-D2220438ABDB}" dt="2023-04-06T14:52:44.437" v="86" actId="34135"/>
          <ac:picMkLst>
            <pc:docMk/>
            <pc:sldMk cId="1360124140" sldId="261"/>
            <ac:picMk id="29" creationId="{6F522C6D-EFCD-8B41-E6D4-8CFBC7999CB0}"/>
          </ac:picMkLst>
        </pc:picChg>
        <pc:picChg chg="mod">
          <ac:chgData name="Franziska Händschel" userId="e2149472-3187-4d00-b16a-a19eff6fc04a" providerId="ADAL" clId="{A1DE203F-CD6C-4139-9729-D2220438ABDB}" dt="2023-04-06T14:52:44.437" v="86" actId="34135"/>
          <ac:picMkLst>
            <pc:docMk/>
            <pc:sldMk cId="1360124140" sldId="261"/>
            <ac:picMk id="31" creationId="{4E24D4A2-565B-1D39-082A-35B96BACA66F}"/>
          </ac:picMkLst>
        </pc:picChg>
        <pc:picChg chg="mod">
          <ac:chgData name="Franziska Händschel" userId="e2149472-3187-4d00-b16a-a19eff6fc04a" providerId="ADAL" clId="{A1DE203F-CD6C-4139-9729-D2220438ABDB}" dt="2023-04-06T14:52:44.437" v="86" actId="34135"/>
          <ac:picMkLst>
            <pc:docMk/>
            <pc:sldMk cId="1360124140" sldId="261"/>
            <ac:picMk id="33" creationId="{75BC288B-8C48-5DAF-2F68-1159DFAC1463}"/>
          </ac:picMkLst>
        </pc:picChg>
        <pc:picChg chg="mod">
          <ac:chgData name="Franziska Händschel" userId="e2149472-3187-4d00-b16a-a19eff6fc04a" providerId="ADAL" clId="{A1DE203F-CD6C-4139-9729-D2220438ABDB}" dt="2023-04-06T14:52:44.437" v="86" actId="34135"/>
          <ac:picMkLst>
            <pc:docMk/>
            <pc:sldMk cId="1360124140" sldId="261"/>
            <ac:picMk id="35" creationId="{EEA1CAE9-0DF3-E504-5087-7E940F1CC843}"/>
          </ac:picMkLst>
        </pc:picChg>
        <pc:picChg chg="mod">
          <ac:chgData name="Franziska Händschel" userId="e2149472-3187-4d00-b16a-a19eff6fc04a" providerId="ADAL" clId="{A1DE203F-CD6C-4139-9729-D2220438ABDB}" dt="2023-04-06T14:52:44.437" v="86" actId="34135"/>
          <ac:picMkLst>
            <pc:docMk/>
            <pc:sldMk cId="1360124140" sldId="261"/>
            <ac:picMk id="37" creationId="{4D4BB872-424C-C662-D9DC-7EE46A3C8D69}"/>
          </ac:picMkLst>
        </pc:picChg>
        <pc:picChg chg="mod">
          <ac:chgData name="Franziska Händschel" userId="e2149472-3187-4d00-b16a-a19eff6fc04a" providerId="ADAL" clId="{A1DE203F-CD6C-4139-9729-D2220438ABDB}" dt="2023-04-06T14:52:44.437" v="86" actId="34135"/>
          <ac:picMkLst>
            <pc:docMk/>
            <pc:sldMk cId="1360124140" sldId="261"/>
            <ac:picMk id="45" creationId="{97B0AFA4-E52A-B182-B66C-9B162F707D1D}"/>
          </ac:picMkLst>
        </pc:picChg>
        <pc:picChg chg="mod">
          <ac:chgData name="Franziska Händschel" userId="e2149472-3187-4d00-b16a-a19eff6fc04a" providerId="ADAL" clId="{A1DE203F-CD6C-4139-9729-D2220438ABDB}" dt="2023-04-06T14:52:44.437" v="86" actId="34135"/>
          <ac:picMkLst>
            <pc:docMk/>
            <pc:sldMk cId="1360124140" sldId="261"/>
            <ac:picMk id="47" creationId="{A764A3A3-674C-37C2-25FE-9C1D526839AA}"/>
          </ac:picMkLst>
        </pc:picChg>
        <pc:picChg chg="mod">
          <ac:chgData name="Franziska Händschel" userId="e2149472-3187-4d00-b16a-a19eff6fc04a" providerId="ADAL" clId="{A1DE203F-CD6C-4139-9729-D2220438ABDB}" dt="2023-04-06T14:52:44.437" v="86" actId="34135"/>
          <ac:picMkLst>
            <pc:docMk/>
            <pc:sldMk cId="1360124140" sldId="261"/>
            <ac:picMk id="263" creationId="{D12C4645-ECEE-1AF4-557B-17E6EF87FAA3}"/>
          </ac:picMkLst>
        </pc:picChg>
        <pc:picChg chg="mod">
          <ac:chgData name="Franziska Händschel" userId="e2149472-3187-4d00-b16a-a19eff6fc04a" providerId="ADAL" clId="{A1DE203F-CD6C-4139-9729-D2220438ABDB}" dt="2023-04-06T14:52:44.437" v="86" actId="34135"/>
          <ac:picMkLst>
            <pc:docMk/>
            <pc:sldMk cId="1360124140" sldId="261"/>
            <ac:picMk id="265" creationId="{48F9F521-FF26-100E-7054-F81FAB56C8CA}"/>
          </ac:picMkLst>
        </pc:picChg>
      </pc:sldChg>
      <pc:sldMasterChg chg="addSp delSp modSp mod setBg delSldLayout modSldLayout">
        <pc:chgData name="Franziska Händschel" userId="e2149472-3187-4d00-b16a-a19eff6fc04a" providerId="ADAL" clId="{A1DE203F-CD6C-4139-9729-D2220438ABDB}" dt="2023-04-11T09:56:12.401" v="116" actId="207"/>
        <pc:sldMasterMkLst>
          <pc:docMk/>
          <pc:sldMasterMk cId="1825021973" sldId="2147483660"/>
        </pc:sldMasterMkLst>
        <pc:spChg chg="del">
          <ac:chgData name="Franziska Händschel" userId="e2149472-3187-4d00-b16a-a19eff6fc04a" providerId="ADAL" clId="{A1DE203F-CD6C-4139-9729-D2220438ABDB}" dt="2023-04-06T14:46:42.223" v="2" actId="478"/>
          <ac:spMkLst>
            <pc:docMk/>
            <pc:sldMasterMk cId="1825021973" sldId="2147483660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A1DE203F-CD6C-4139-9729-D2220438ABDB}" dt="2023-04-06T14:46:42.223" v="2" actId="478"/>
          <ac:spMkLst>
            <pc:docMk/>
            <pc:sldMasterMk cId="1825021973" sldId="2147483660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A1DE203F-CD6C-4139-9729-D2220438ABDB}" dt="2023-04-06T14:46:42.223" v="2" actId="478"/>
          <ac:spMkLst>
            <pc:docMk/>
            <pc:sldMasterMk cId="1825021973" sldId="2147483660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A1DE203F-CD6C-4139-9729-D2220438ABDB}" dt="2023-04-06T14:46:42.223" v="2" actId="478"/>
          <ac:spMkLst>
            <pc:docMk/>
            <pc:sldMasterMk cId="1825021973" sldId="2147483660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A1DE203F-CD6C-4139-9729-D2220438ABDB}" dt="2023-04-06T14:46:42.223" v="2" actId="478"/>
          <ac:spMkLst>
            <pc:docMk/>
            <pc:sldMasterMk cId="1825021973" sldId="2147483660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A1DE203F-CD6C-4139-9729-D2220438ABDB}" dt="2023-04-06T14:47:35.329" v="17"/>
          <ac:spMkLst>
            <pc:docMk/>
            <pc:sldMasterMk cId="1825021973" sldId="2147483660"/>
            <ac:spMk id="9" creationId="{020158E2-9D6A-6D58-7A4E-1707CAEF4F0C}"/>
          </ac:spMkLst>
        </pc:spChg>
        <pc:grpChg chg="add mod">
          <ac:chgData name="Franziska Händschel" userId="e2149472-3187-4d00-b16a-a19eff6fc04a" providerId="ADAL" clId="{A1DE203F-CD6C-4139-9729-D2220438ABDB}" dt="2023-04-06T14:47:35.329" v="17"/>
          <ac:grpSpMkLst>
            <pc:docMk/>
            <pc:sldMasterMk cId="1825021973" sldId="2147483660"/>
            <ac:grpSpMk id="7" creationId="{957355A9-A7B2-98C7-10AB-A21362EFEAFB}"/>
          </ac:grpSpMkLst>
        </pc:grpChg>
        <pc:picChg chg="mod">
          <ac:chgData name="Franziska Händschel" userId="e2149472-3187-4d00-b16a-a19eff6fc04a" providerId="ADAL" clId="{A1DE203F-CD6C-4139-9729-D2220438ABDB}" dt="2023-04-06T14:47:35.329" v="17"/>
          <ac:picMkLst>
            <pc:docMk/>
            <pc:sldMasterMk cId="1825021973" sldId="2147483660"/>
            <ac:picMk id="8" creationId="{0E4517A9-9B83-81B0-60EB-04E7BAF05D64}"/>
          </ac:picMkLst>
        </pc:picChg>
        <pc:sldLayoutChg chg="addSp delSp modSp mod setBg">
          <pc:chgData name="Franziska Händschel" userId="e2149472-3187-4d00-b16a-a19eff6fc04a" providerId="ADAL" clId="{A1DE203F-CD6C-4139-9729-D2220438ABDB}" dt="2023-04-11T09:56:12.401" v="116" actId="207"/>
          <pc:sldLayoutMkLst>
            <pc:docMk/>
            <pc:sldMasterMk cId="1825021973" sldId="2147483660"/>
            <pc:sldLayoutMk cId="1875184849" sldId="2147483661"/>
          </pc:sldLayoutMkLst>
          <pc:spChg chg="del">
            <ac:chgData name="Franziska Händschel" userId="e2149472-3187-4d00-b16a-a19eff6fc04a" providerId="ADAL" clId="{A1DE203F-CD6C-4139-9729-D2220438ABDB}" dt="2023-04-06T14:46:44.480" v="3" actId="478"/>
            <ac:spMkLst>
              <pc:docMk/>
              <pc:sldMasterMk cId="1825021973" sldId="2147483660"/>
              <pc:sldLayoutMk cId="1875184849" sldId="2147483661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A1DE203F-CD6C-4139-9729-D2220438ABDB}" dt="2023-04-06T14:46:44.480" v="3" actId="478"/>
            <ac:spMkLst>
              <pc:docMk/>
              <pc:sldMasterMk cId="1825021973" sldId="2147483660"/>
              <pc:sldLayoutMk cId="1875184849" sldId="2147483661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A1DE203F-CD6C-4139-9729-D2220438ABDB}" dt="2023-04-06T14:46:44.480" v="3" actId="478"/>
            <ac:spMkLst>
              <pc:docMk/>
              <pc:sldMasterMk cId="1825021973" sldId="2147483660"/>
              <pc:sldLayoutMk cId="1875184849" sldId="2147483661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A1DE203F-CD6C-4139-9729-D2220438ABDB}" dt="2023-04-06T14:46:44.480" v="3" actId="478"/>
            <ac:spMkLst>
              <pc:docMk/>
              <pc:sldMasterMk cId="1825021973" sldId="2147483660"/>
              <pc:sldLayoutMk cId="1875184849" sldId="2147483661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A1DE203F-CD6C-4139-9729-D2220438ABDB}" dt="2023-04-06T14:46:44.480" v="3" actId="478"/>
            <ac:spMkLst>
              <pc:docMk/>
              <pc:sldMasterMk cId="1825021973" sldId="2147483660"/>
              <pc:sldLayoutMk cId="1875184849" sldId="2147483661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A1DE203F-CD6C-4139-9729-D2220438ABDB}" dt="2023-04-06T14:47:48.248" v="21" actId="20577"/>
            <ac:spMkLst>
              <pc:docMk/>
              <pc:sldMasterMk cId="1825021973" sldId="2147483660"/>
              <pc:sldLayoutMk cId="1875184849" sldId="2147483661"/>
              <ac:spMk id="7" creationId="{1E705726-1881-3D26-0BF4-20339C6F2A43}"/>
            </ac:spMkLst>
          </pc:spChg>
          <pc:spChg chg="add del mod">
            <ac:chgData name="Franziska Händschel" userId="e2149472-3187-4d00-b16a-a19eff6fc04a" providerId="ADAL" clId="{A1DE203F-CD6C-4139-9729-D2220438ABDB}" dt="2023-04-06T14:51:14.234" v="44" actId="478"/>
            <ac:spMkLst>
              <pc:docMk/>
              <pc:sldMasterMk cId="1825021973" sldId="2147483660"/>
              <pc:sldLayoutMk cId="1875184849" sldId="2147483661"/>
              <ac:spMk id="9" creationId="{88B020D6-9D01-0B0D-70D5-0FC7D6CE3C2B}"/>
            </ac:spMkLst>
          </pc:spChg>
          <pc:spChg chg="add mod">
            <ac:chgData name="Franziska Händschel" userId="e2149472-3187-4d00-b16a-a19eff6fc04a" providerId="ADAL" clId="{A1DE203F-CD6C-4139-9729-D2220438ABDB}" dt="2023-04-11T09:49:27.191" v="113" actId="207"/>
            <ac:spMkLst>
              <pc:docMk/>
              <pc:sldMasterMk cId="1825021973" sldId="2147483660"/>
              <pc:sldLayoutMk cId="1875184849" sldId="2147483661"/>
              <ac:spMk id="10" creationId="{4282D88F-A5F1-A74F-D68C-2D8E3C6708A3}"/>
            </ac:spMkLst>
          </pc:spChg>
          <pc:spChg chg="add del mod">
            <ac:chgData name="Franziska Händschel" userId="e2149472-3187-4d00-b16a-a19eff6fc04a" providerId="ADAL" clId="{A1DE203F-CD6C-4139-9729-D2220438ABDB}" dt="2023-04-06T14:51:34.985" v="46" actId="478"/>
            <ac:spMkLst>
              <pc:docMk/>
              <pc:sldMasterMk cId="1825021973" sldId="2147483660"/>
              <pc:sldLayoutMk cId="1875184849" sldId="2147483661"/>
              <ac:spMk id="11" creationId="{03C1A77E-230A-F7DC-BFE5-2AEEDA5831F4}"/>
            </ac:spMkLst>
          </pc:spChg>
          <pc:spChg chg="mod">
            <ac:chgData name="Franziska Händschel" userId="e2149472-3187-4d00-b16a-a19eff6fc04a" providerId="ADAL" clId="{A1DE203F-CD6C-4139-9729-D2220438ABDB}" dt="2023-04-11T09:56:12.401" v="116" actId="207"/>
            <ac:spMkLst>
              <pc:docMk/>
              <pc:sldMasterMk cId="1825021973" sldId="2147483660"/>
              <pc:sldLayoutMk cId="1875184849" sldId="2147483661"/>
              <ac:spMk id="15" creationId="{CE777A3B-3ABF-E8AB-A28A-16211B05227B}"/>
            </ac:spMkLst>
          </pc:spChg>
          <pc:spChg chg="add del mod">
            <ac:chgData name="Franziska Händschel" userId="e2149472-3187-4d00-b16a-a19eff6fc04a" providerId="ADAL" clId="{A1DE203F-CD6C-4139-9729-D2220438ABDB}" dt="2023-04-06T14:52:50.607" v="87" actId="478"/>
            <ac:spMkLst>
              <pc:docMk/>
              <pc:sldMasterMk cId="1825021973" sldId="2147483660"/>
              <pc:sldLayoutMk cId="1875184849" sldId="2147483661"/>
              <ac:spMk id="19" creationId="{0CD659F4-4D66-A255-DB2E-423FC2F9BC31}"/>
            </ac:spMkLst>
          </pc:spChg>
          <pc:grpChg chg="add mod">
            <ac:chgData name="Franziska Händschel" userId="e2149472-3187-4d00-b16a-a19eff6fc04a" providerId="ADAL" clId="{A1DE203F-CD6C-4139-9729-D2220438ABDB}" dt="2023-04-11T09:49:07.008" v="112" actId="1076"/>
            <ac:grpSpMkLst>
              <pc:docMk/>
              <pc:sldMasterMk cId="1825021973" sldId="2147483660"/>
              <pc:sldLayoutMk cId="1875184849" sldId="2147483661"/>
              <ac:grpSpMk id="14" creationId="{885F6C1E-1CC9-BE95-1ECC-F63868B272B7}"/>
            </ac:grpSpMkLst>
          </pc:grpChg>
          <pc:grpChg chg="mod">
            <ac:chgData name="Franziska Händschel" userId="e2149472-3187-4d00-b16a-a19eff6fc04a" providerId="ADAL" clId="{A1DE203F-CD6C-4139-9729-D2220438ABDB}" dt="2023-04-06T14:51:35.322" v="47"/>
            <ac:grpSpMkLst>
              <pc:docMk/>
              <pc:sldMasterMk cId="1825021973" sldId="2147483660"/>
              <pc:sldLayoutMk cId="1875184849" sldId="2147483661"/>
              <ac:grpSpMk id="16" creationId="{3B8D2BC9-0391-872C-68B8-F312768A447D}"/>
            </ac:grpSpMkLst>
          </pc:grpChg>
          <pc:picChg chg="add del mod">
            <ac:chgData name="Franziska Händschel" userId="e2149472-3187-4d00-b16a-a19eff6fc04a" providerId="ADAL" clId="{A1DE203F-CD6C-4139-9729-D2220438ABDB}" dt="2023-04-06T15:14:51.499" v="107" actId="478"/>
            <ac:picMkLst>
              <pc:docMk/>
              <pc:sldMasterMk cId="1825021973" sldId="2147483660"/>
              <pc:sldLayoutMk cId="1875184849" sldId="2147483661"/>
              <ac:picMk id="3" creationId="{2039B1A2-CC6B-C23D-686F-86F04EC0814D}"/>
            </ac:picMkLst>
          </pc:picChg>
          <pc:picChg chg="add del mod">
            <ac:chgData name="Franziska Händschel" userId="e2149472-3187-4d00-b16a-a19eff6fc04a" providerId="ADAL" clId="{A1DE203F-CD6C-4139-9729-D2220438ABDB}" dt="2023-04-11T09:49:42.282" v="115" actId="478"/>
            <ac:picMkLst>
              <pc:docMk/>
              <pc:sldMasterMk cId="1825021973" sldId="2147483660"/>
              <pc:sldLayoutMk cId="1875184849" sldId="2147483661"/>
              <ac:picMk id="3" creationId="{4422548C-1202-1D7D-4095-7CB6C9D3E6C0}"/>
            </ac:picMkLst>
          </pc:picChg>
          <pc:picChg chg="add del mod">
            <ac:chgData name="Franziska Händschel" userId="e2149472-3187-4d00-b16a-a19eff6fc04a" providerId="ADAL" clId="{A1DE203F-CD6C-4139-9729-D2220438ABDB}" dt="2023-04-06T14:53:42.472" v="90" actId="478"/>
            <ac:picMkLst>
              <pc:docMk/>
              <pc:sldMasterMk cId="1825021973" sldId="2147483660"/>
              <pc:sldLayoutMk cId="1875184849" sldId="2147483661"/>
              <ac:picMk id="13" creationId="{F0136DF8-2222-EDCB-184C-BBA245BFF97A}"/>
            </ac:picMkLst>
          </pc:picChg>
          <pc:picChg chg="mod">
            <ac:chgData name="Franziska Händschel" userId="e2149472-3187-4d00-b16a-a19eff6fc04a" providerId="ADAL" clId="{A1DE203F-CD6C-4139-9729-D2220438ABDB}" dt="2023-04-06T14:53:17.394" v="88" actId="1076"/>
            <ac:picMkLst>
              <pc:docMk/>
              <pc:sldMasterMk cId="1825021973" sldId="2147483660"/>
              <pc:sldLayoutMk cId="1875184849" sldId="2147483661"/>
              <ac:picMk id="17" creationId="{66ECFD9E-DA1F-8FAE-3287-240C2EF0D0F5}"/>
            </ac:picMkLst>
          </pc:picChg>
          <pc:picChg chg="mod">
            <ac:chgData name="Franziska Händschel" userId="e2149472-3187-4d00-b16a-a19eff6fc04a" providerId="ADAL" clId="{A1DE203F-CD6C-4139-9729-D2220438ABDB}" dt="2023-04-06T14:53:17.394" v="88" actId="1076"/>
            <ac:picMkLst>
              <pc:docMk/>
              <pc:sldMasterMk cId="1825021973" sldId="2147483660"/>
              <pc:sldLayoutMk cId="1875184849" sldId="2147483661"/>
              <ac:picMk id="18" creationId="{C1A7B7AB-8B26-1337-B186-AD066C86C93C}"/>
            </ac:picMkLst>
          </pc:picChg>
        </pc:sldLayoutChg>
        <pc:sldLayoutChg chg="delSp del mod">
          <pc:chgData name="Franziska Händschel" userId="e2149472-3187-4d00-b16a-a19eff6fc04a" providerId="ADAL" clId="{A1DE203F-CD6C-4139-9729-D2220438ABDB}" dt="2023-04-06T14:46:49.405" v="14" actId="2696"/>
          <pc:sldLayoutMkLst>
            <pc:docMk/>
            <pc:sldMasterMk cId="1825021973" sldId="2147483660"/>
            <pc:sldLayoutMk cId="3337904027" sldId="2147483662"/>
          </pc:sldLayoutMkLst>
          <pc:spChg chg="del">
            <ac:chgData name="Franziska Händschel" userId="e2149472-3187-4d00-b16a-a19eff6fc04a" providerId="ADAL" clId="{A1DE203F-CD6C-4139-9729-D2220438ABDB}" dt="2023-04-06T14:46:46.465" v="4" actId="478"/>
            <ac:spMkLst>
              <pc:docMk/>
              <pc:sldMasterMk cId="1825021973" sldId="2147483660"/>
              <pc:sldLayoutMk cId="3337904027" sldId="2147483662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A1DE203F-CD6C-4139-9729-D2220438ABDB}" dt="2023-04-06T14:46:46.465" v="4" actId="478"/>
            <ac:spMkLst>
              <pc:docMk/>
              <pc:sldMasterMk cId="1825021973" sldId="2147483660"/>
              <pc:sldLayoutMk cId="3337904027" sldId="2147483662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A1DE203F-CD6C-4139-9729-D2220438ABDB}" dt="2023-04-06T14:46:46.465" v="4" actId="478"/>
            <ac:spMkLst>
              <pc:docMk/>
              <pc:sldMasterMk cId="1825021973" sldId="2147483660"/>
              <pc:sldLayoutMk cId="3337904027" sldId="2147483662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A1DE203F-CD6C-4139-9729-D2220438ABDB}" dt="2023-04-06T14:46:46.465" v="4" actId="478"/>
            <ac:spMkLst>
              <pc:docMk/>
              <pc:sldMasterMk cId="1825021973" sldId="2147483660"/>
              <pc:sldLayoutMk cId="3337904027" sldId="2147483662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A1DE203F-CD6C-4139-9729-D2220438ABDB}" dt="2023-04-06T14:46:46.465" v="4" actId="478"/>
            <ac:spMkLst>
              <pc:docMk/>
              <pc:sldMasterMk cId="1825021973" sldId="2147483660"/>
              <pc:sldLayoutMk cId="3337904027" sldId="2147483662"/>
              <ac:spMk id="6" creationId="{00000000-0000-0000-0000-000000000000}"/>
            </ac:spMkLst>
          </pc:spChg>
        </pc:sldLayoutChg>
        <pc:sldLayoutChg chg="del">
          <pc:chgData name="Franziska Händschel" userId="e2149472-3187-4d00-b16a-a19eff6fc04a" providerId="ADAL" clId="{A1DE203F-CD6C-4139-9729-D2220438ABDB}" dt="2023-04-06T14:46:48.376" v="5" actId="2696"/>
          <pc:sldLayoutMkLst>
            <pc:docMk/>
            <pc:sldMasterMk cId="1825021973" sldId="2147483660"/>
            <pc:sldLayoutMk cId="4051899666" sldId="2147483663"/>
          </pc:sldLayoutMkLst>
        </pc:sldLayoutChg>
        <pc:sldLayoutChg chg="del">
          <pc:chgData name="Franziska Händschel" userId="e2149472-3187-4d00-b16a-a19eff6fc04a" providerId="ADAL" clId="{A1DE203F-CD6C-4139-9729-D2220438ABDB}" dt="2023-04-06T14:46:48.510" v="6" actId="2696"/>
          <pc:sldLayoutMkLst>
            <pc:docMk/>
            <pc:sldMasterMk cId="1825021973" sldId="2147483660"/>
            <pc:sldLayoutMk cId="3914267777" sldId="2147483664"/>
          </pc:sldLayoutMkLst>
        </pc:sldLayoutChg>
        <pc:sldLayoutChg chg="del">
          <pc:chgData name="Franziska Händschel" userId="e2149472-3187-4d00-b16a-a19eff6fc04a" providerId="ADAL" clId="{A1DE203F-CD6C-4139-9729-D2220438ABDB}" dt="2023-04-06T14:46:48.626" v="7" actId="2696"/>
          <pc:sldLayoutMkLst>
            <pc:docMk/>
            <pc:sldMasterMk cId="1825021973" sldId="2147483660"/>
            <pc:sldLayoutMk cId="3951856410" sldId="2147483665"/>
          </pc:sldLayoutMkLst>
        </pc:sldLayoutChg>
        <pc:sldLayoutChg chg="del">
          <pc:chgData name="Franziska Händschel" userId="e2149472-3187-4d00-b16a-a19eff6fc04a" providerId="ADAL" clId="{A1DE203F-CD6C-4139-9729-D2220438ABDB}" dt="2023-04-06T14:46:48.732" v="8" actId="2696"/>
          <pc:sldLayoutMkLst>
            <pc:docMk/>
            <pc:sldMasterMk cId="1825021973" sldId="2147483660"/>
            <pc:sldLayoutMk cId="3200048417" sldId="2147483666"/>
          </pc:sldLayoutMkLst>
        </pc:sldLayoutChg>
        <pc:sldLayoutChg chg="del">
          <pc:chgData name="Franziska Händschel" userId="e2149472-3187-4d00-b16a-a19eff6fc04a" providerId="ADAL" clId="{A1DE203F-CD6C-4139-9729-D2220438ABDB}" dt="2023-04-06T14:46:48.833" v="9" actId="2696"/>
          <pc:sldLayoutMkLst>
            <pc:docMk/>
            <pc:sldMasterMk cId="1825021973" sldId="2147483660"/>
            <pc:sldLayoutMk cId="3345804579" sldId="2147483667"/>
          </pc:sldLayoutMkLst>
        </pc:sldLayoutChg>
        <pc:sldLayoutChg chg="del">
          <pc:chgData name="Franziska Händschel" userId="e2149472-3187-4d00-b16a-a19eff6fc04a" providerId="ADAL" clId="{A1DE203F-CD6C-4139-9729-D2220438ABDB}" dt="2023-04-06T14:46:48.944" v="10" actId="2696"/>
          <pc:sldLayoutMkLst>
            <pc:docMk/>
            <pc:sldMasterMk cId="1825021973" sldId="2147483660"/>
            <pc:sldLayoutMk cId="957124539" sldId="2147483668"/>
          </pc:sldLayoutMkLst>
        </pc:sldLayoutChg>
        <pc:sldLayoutChg chg="del">
          <pc:chgData name="Franziska Händschel" userId="e2149472-3187-4d00-b16a-a19eff6fc04a" providerId="ADAL" clId="{A1DE203F-CD6C-4139-9729-D2220438ABDB}" dt="2023-04-06T14:46:49.056" v="11" actId="2696"/>
          <pc:sldLayoutMkLst>
            <pc:docMk/>
            <pc:sldMasterMk cId="1825021973" sldId="2147483660"/>
            <pc:sldLayoutMk cId="302636215" sldId="2147483669"/>
          </pc:sldLayoutMkLst>
        </pc:sldLayoutChg>
        <pc:sldLayoutChg chg="del">
          <pc:chgData name="Franziska Händschel" userId="e2149472-3187-4d00-b16a-a19eff6fc04a" providerId="ADAL" clId="{A1DE203F-CD6C-4139-9729-D2220438ABDB}" dt="2023-04-06T14:46:49.178" v="12" actId="2696"/>
          <pc:sldLayoutMkLst>
            <pc:docMk/>
            <pc:sldMasterMk cId="1825021973" sldId="2147483660"/>
            <pc:sldLayoutMk cId="1127535244" sldId="2147483670"/>
          </pc:sldLayoutMkLst>
        </pc:sldLayoutChg>
        <pc:sldLayoutChg chg="del">
          <pc:chgData name="Franziska Händschel" userId="e2149472-3187-4d00-b16a-a19eff6fc04a" providerId="ADAL" clId="{A1DE203F-CD6C-4139-9729-D2220438ABDB}" dt="2023-04-06T14:46:49.291" v="13" actId="2696"/>
          <pc:sldLayoutMkLst>
            <pc:docMk/>
            <pc:sldMasterMk cId="1825021973" sldId="2147483660"/>
            <pc:sldLayoutMk cId="3694185919" sldId="2147483671"/>
          </pc:sldLayoutMkLst>
        </pc:sldLayoutChg>
      </pc:sldMasterChg>
    </pc:docChg>
  </pc:docChgLst>
  <pc:docChgLst>
    <pc:chgData name="Franziska Händschel" userId="e2149472-3187-4d00-b16a-a19eff6fc04a" providerId="ADAL" clId="{3BF76D47-BD8C-417C-8F45-233425A7E4FE}"/>
    <pc:docChg chg="custSel modSld">
      <pc:chgData name="Franziska Händschel" userId="e2149472-3187-4d00-b16a-a19eff6fc04a" providerId="ADAL" clId="{3BF76D47-BD8C-417C-8F45-233425A7E4FE}" dt="2022-09-21T14:47:15.619" v="16" actId="34135"/>
      <pc:docMkLst>
        <pc:docMk/>
      </pc:docMkLst>
      <pc:sldChg chg="addSp delSp modSp mod">
        <pc:chgData name="Franziska Händschel" userId="e2149472-3187-4d00-b16a-a19eff6fc04a" providerId="ADAL" clId="{3BF76D47-BD8C-417C-8F45-233425A7E4FE}" dt="2022-09-21T14:47:15.619" v="16" actId="34135"/>
        <pc:sldMkLst>
          <pc:docMk/>
          <pc:sldMk cId="1360124140" sldId="261"/>
        </pc:sldMkLst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2" creationId="{521BA29D-FA6F-B12C-BE28-3D47406689F0}"/>
          </ac:spMkLst>
        </pc:spChg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4" creationId="{2CDF9816-EB15-0DB7-60E8-18BC226A8FAC}"/>
          </ac:spMkLst>
        </pc:spChg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6" creationId="{60340A0E-1C85-1E73-083F-5B9EA0E5CBDC}"/>
          </ac:spMkLst>
        </pc:spChg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7" creationId="{3169ACDB-168F-8FD6-268F-7702F598AC3F}"/>
          </ac:spMkLst>
        </pc:spChg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8" creationId="{10EC229D-DEF8-42D6-8447-E9F4E4462C9D}"/>
          </ac:spMkLst>
        </pc:spChg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9" creationId="{F0C46FB8-116E-6947-FB0B-86A460D1BCF2}"/>
          </ac:spMkLst>
        </pc:spChg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11" creationId="{21A2464E-3FE7-A00E-EFBC-6C4A4457F88D}"/>
          </ac:spMkLst>
        </pc:spChg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12" creationId="{59EF711B-1DF5-61B5-441D-4BD165A9EC12}"/>
          </ac:spMkLst>
        </pc:spChg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17" creationId="{528B7F1B-335E-53AC-26BE-5924963C4498}"/>
          </ac:spMkLst>
        </pc:spChg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18" creationId="{BD3FD263-98B3-79A4-B811-396A0BA5BAE5}"/>
          </ac:spMkLst>
        </pc:spChg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19" creationId="{764AA2B8-16A6-9214-27F9-AB94FE20FB9E}"/>
          </ac:spMkLst>
        </pc:spChg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20" creationId="{11F6CB9E-5144-A58A-9041-6AFD77AE81CC}"/>
          </ac:spMkLst>
        </pc:spChg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21" creationId="{77079115-15B8-FE0F-57EF-512D0397AFD6}"/>
          </ac:spMkLst>
        </pc:spChg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22" creationId="{62DDEFAF-9CDB-4F8C-8F15-D9176913475E}"/>
          </ac:spMkLst>
        </pc:spChg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23" creationId="{24BD1D0C-4FC2-B773-07B6-7278F1C2DF44}"/>
          </ac:spMkLst>
        </pc:spChg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24" creationId="{2C02DCF8-24E8-B05F-9B6B-A3772B685B6C}"/>
          </ac:spMkLst>
        </pc:spChg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25" creationId="{799C2532-EC99-F515-F708-50A2D65C2682}"/>
          </ac:spMkLst>
        </pc:spChg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26" creationId="{0A6BCE0F-E1B1-1128-C163-9A67EEC07561}"/>
          </ac:spMkLst>
        </pc:spChg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27" creationId="{0CD701F0-4250-881E-DB77-43A811AA054B}"/>
          </ac:spMkLst>
        </pc:spChg>
        <pc:spChg chg="mod">
          <ac:chgData name="Franziska Händschel" userId="e2149472-3187-4d00-b16a-a19eff6fc04a" providerId="ADAL" clId="{3BF76D47-BD8C-417C-8F45-233425A7E4FE}" dt="2022-09-21T14:47:15.619" v="16" actId="34135"/>
          <ac:spMkLst>
            <pc:docMk/>
            <pc:sldMk cId="1360124140" sldId="261"/>
            <ac:spMk id="63" creationId="{BEE68C8E-A10D-8F4C-CF5C-4B45D94D504B}"/>
          </ac:spMkLst>
        </pc:spChg>
        <pc:grpChg chg="add mod">
          <ac:chgData name="Franziska Händschel" userId="e2149472-3187-4d00-b16a-a19eff6fc04a" providerId="ADAL" clId="{3BF76D47-BD8C-417C-8F45-233425A7E4FE}" dt="2022-09-21T14:47:15.619" v="16" actId="34135"/>
          <ac:grpSpMkLst>
            <pc:docMk/>
            <pc:sldMk cId="1360124140" sldId="261"/>
            <ac:grpSpMk id="5" creationId="{70BEF32F-7521-4BBB-7BE4-8A3C145C521B}"/>
          </ac:grpSpMkLst>
        </pc:grpChg>
        <pc:grpChg chg="mod">
          <ac:chgData name="Franziska Händschel" userId="e2149472-3187-4d00-b16a-a19eff6fc04a" providerId="ADAL" clId="{3BF76D47-BD8C-417C-8F45-233425A7E4FE}" dt="2022-09-21T14:47:15.619" v="16" actId="34135"/>
          <ac:grpSpMkLst>
            <pc:docMk/>
            <pc:sldMk cId="1360124140" sldId="261"/>
            <ac:grpSpMk id="58" creationId="{DF97FA7F-6FF0-BB36-E04C-18EA26AE0EAA}"/>
          </ac:grpSpMkLst>
        </pc:grpChg>
        <pc:grpChg chg="mod">
          <ac:chgData name="Franziska Händschel" userId="e2149472-3187-4d00-b16a-a19eff6fc04a" providerId="ADAL" clId="{3BF76D47-BD8C-417C-8F45-233425A7E4FE}" dt="2022-09-21T14:47:15.619" v="16" actId="34135"/>
          <ac:grpSpMkLst>
            <pc:docMk/>
            <pc:sldMk cId="1360124140" sldId="261"/>
            <ac:grpSpMk id="60" creationId="{466620AC-C8EC-52B5-B672-FF25679E1FEB}"/>
          </ac:grpSpMkLst>
        </pc:grpChg>
        <pc:grpChg chg="mod">
          <ac:chgData name="Franziska Händschel" userId="e2149472-3187-4d00-b16a-a19eff6fc04a" providerId="ADAL" clId="{3BF76D47-BD8C-417C-8F45-233425A7E4FE}" dt="2022-09-21T14:47:15.619" v="16" actId="34135"/>
          <ac:grpSpMkLst>
            <pc:docMk/>
            <pc:sldMk cId="1360124140" sldId="261"/>
            <ac:grpSpMk id="266" creationId="{AF688C84-E2FA-F154-9D10-056DD575986A}"/>
          </ac:grpSpMkLst>
        </pc:grpChg>
        <pc:picChg chg="add del mod">
          <ac:chgData name="Franziska Händschel" userId="e2149472-3187-4d00-b16a-a19eff6fc04a" providerId="ADAL" clId="{3BF76D47-BD8C-417C-8F45-233425A7E4FE}" dt="2022-09-21T14:46:33.488" v="14" actId="478"/>
          <ac:picMkLst>
            <pc:docMk/>
            <pc:sldMk cId="1360124140" sldId="261"/>
            <ac:picMk id="3" creationId="{980B4DD9-E4CE-770B-FF55-9309420E6B0C}"/>
          </ac:picMkLst>
        </pc:picChg>
        <pc:picChg chg="mod">
          <ac:chgData name="Franziska Händschel" userId="e2149472-3187-4d00-b16a-a19eff6fc04a" providerId="ADAL" clId="{3BF76D47-BD8C-417C-8F45-233425A7E4FE}" dt="2022-09-21T14:47:15.619" v="16" actId="34135"/>
          <ac:picMkLst>
            <pc:docMk/>
            <pc:sldMk cId="1360124140" sldId="261"/>
            <ac:picMk id="10" creationId="{2C88615C-B2FC-A5BC-502B-00DF41C1D668}"/>
          </ac:picMkLst>
        </pc:picChg>
        <pc:picChg chg="mod">
          <ac:chgData name="Franziska Händschel" userId="e2149472-3187-4d00-b16a-a19eff6fc04a" providerId="ADAL" clId="{3BF76D47-BD8C-417C-8F45-233425A7E4FE}" dt="2022-09-21T14:47:15.619" v="16" actId="34135"/>
          <ac:picMkLst>
            <pc:docMk/>
            <pc:sldMk cId="1360124140" sldId="261"/>
            <ac:picMk id="29" creationId="{6F522C6D-EFCD-8B41-E6D4-8CFBC7999CB0}"/>
          </ac:picMkLst>
        </pc:picChg>
        <pc:picChg chg="mod">
          <ac:chgData name="Franziska Händschel" userId="e2149472-3187-4d00-b16a-a19eff6fc04a" providerId="ADAL" clId="{3BF76D47-BD8C-417C-8F45-233425A7E4FE}" dt="2022-09-21T14:47:15.619" v="16" actId="34135"/>
          <ac:picMkLst>
            <pc:docMk/>
            <pc:sldMk cId="1360124140" sldId="261"/>
            <ac:picMk id="31" creationId="{4E24D4A2-565B-1D39-082A-35B96BACA66F}"/>
          </ac:picMkLst>
        </pc:picChg>
        <pc:picChg chg="mod">
          <ac:chgData name="Franziska Händschel" userId="e2149472-3187-4d00-b16a-a19eff6fc04a" providerId="ADAL" clId="{3BF76D47-BD8C-417C-8F45-233425A7E4FE}" dt="2022-09-21T14:47:15.619" v="16" actId="34135"/>
          <ac:picMkLst>
            <pc:docMk/>
            <pc:sldMk cId="1360124140" sldId="261"/>
            <ac:picMk id="33" creationId="{75BC288B-8C48-5DAF-2F68-1159DFAC1463}"/>
          </ac:picMkLst>
        </pc:picChg>
        <pc:picChg chg="mod">
          <ac:chgData name="Franziska Händschel" userId="e2149472-3187-4d00-b16a-a19eff6fc04a" providerId="ADAL" clId="{3BF76D47-BD8C-417C-8F45-233425A7E4FE}" dt="2022-09-21T14:47:15.619" v="16" actId="34135"/>
          <ac:picMkLst>
            <pc:docMk/>
            <pc:sldMk cId="1360124140" sldId="261"/>
            <ac:picMk id="35" creationId="{EEA1CAE9-0DF3-E504-5087-7E940F1CC843}"/>
          </ac:picMkLst>
        </pc:picChg>
        <pc:picChg chg="mod">
          <ac:chgData name="Franziska Händschel" userId="e2149472-3187-4d00-b16a-a19eff6fc04a" providerId="ADAL" clId="{3BF76D47-BD8C-417C-8F45-233425A7E4FE}" dt="2022-09-21T14:47:15.619" v="16" actId="34135"/>
          <ac:picMkLst>
            <pc:docMk/>
            <pc:sldMk cId="1360124140" sldId="261"/>
            <ac:picMk id="37" creationId="{4D4BB872-424C-C662-D9DC-7EE46A3C8D69}"/>
          </ac:picMkLst>
        </pc:picChg>
        <pc:picChg chg="mod">
          <ac:chgData name="Franziska Händschel" userId="e2149472-3187-4d00-b16a-a19eff6fc04a" providerId="ADAL" clId="{3BF76D47-BD8C-417C-8F45-233425A7E4FE}" dt="2022-09-21T14:47:15.619" v="16" actId="34135"/>
          <ac:picMkLst>
            <pc:docMk/>
            <pc:sldMk cId="1360124140" sldId="261"/>
            <ac:picMk id="45" creationId="{97B0AFA4-E52A-B182-B66C-9B162F707D1D}"/>
          </ac:picMkLst>
        </pc:picChg>
        <pc:picChg chg="mod">
          <ac:chgData name="Franziska Händschel" userId="e2149472-3187-4d00-b16a-a19eff6fc04a" providerId="ADAL" clId="{3BF76D47-BD8C-417C-8F45-233425A7E4FE}" dt="2022-09-21T14:47:15.619" v="16" actId="34135"/>
          <ac:picMkLst>
            <pc:docMk/>
            <pc:sldMk cId="1360124140" sldId="261"/>
            <ac:picMk id="47" creationId="{A764A3A3-674C-37C2-25FE-9C1D526839AA}"/>
          </ac:picMkLst>
        </pc:picChg>
        <pc:picChg chg="mod">
          <ac:chgData name="Franziska Händschel" userId="e2149472-3187-4d00-b16a-a19eff6fc04a" providerId="ADAL" clId="{3BF76D47-BD8C-417C-8F45-233425A7E4FE}" dt="2022-09-21T14:47:15.619" v="16" actId="34135"/>
          <ac:picMkLst>
            <pc:docMk/>
            <pc:sldMk cId="1360124140" sldId="261"/>
            <ac:picMk id="55" creationId="{71218527-02B5-C12E-DF1F-BAA01A3FB07D}"/>
          </ac:picMkLst>
        </pc:picChg>
        <pc:picChg chg="mod">
          <ac:chgData name="Franziska Händschel" userId="e2149472-3187-4d00-b16a-a19eff6fc04a" providerId="ADAL" clId="{3BF76D47-BD8C-417C-8F45-233425A7E4FE}" dt="2022-09-21T14:47:15.619" v="16" actId="34135"/>
          <ac:picMkLst>
            <pc:docMk/>
            <pc:sldMk cId="1360124140" sldId="261"/>
            <ac:picMk id="57" creationId="{8A6FEA04-D91A-9EAF-E515-3B597E6B5F65}"/>
          </ac:picMkLst>
        </pc:picChg>
        <pc:picChg chg="mod">
          <ac:chgData name="Franziska Händschel" userId="e2149472-3187-4d00-b16a-a19eff6fc04a" providerId="ADAL" clId="{3BF76D47-BD8C-417C-8F45-233425A7E4FE}" dt="2022-09-21T14:47:15.619" v="16" actId="34135"/>
          <ac:picMkLst>
            <pc:docMk/>
            <pc:sldMk cId="1360124140" sldId="261"/>
            <ac:picMk id="263" creationId="{D12C4645-ECEE-1AF4-557B-17E6EF87FAA3}"/>
          </ac:picMkLst>
        </pc:picChg>
        <pc:picChg chg="mod">
          <ac:chgData name="Franziska Händschel" userId="e2149472-3187-4d00-b16a-a19eff6fc04a" providerId="ADAL" clId="{3BF76D47-BD8C-417C-8F45-233425A7E4FE}" dt="2022-09-21T14:47:15.619" v="16" actId="34135"/>
          <ac:picMkLst>
            <pc:docMk/>
            <pc:sldMk cId="1360124140" sldId="261"/>
            <ac:picMk id="265" creationId="{48F9F521-FF26-100E-7054-F81FAB56C8CA}"/>
          </ac:picMkLst>
        </pc:picChg>
      </pc:sldChg>
    </pc:docChg>
  </pc:docChgLst>
  <pc:docChgLst>
    <pc:chgData name="Franziska Händschel" userId="e2149472-3187-4d00-b16a-a19eff6fc04a" providerId="ADAL" clId="{4ABD365E-9B7D-4AF0-8BD1-9ABCD265F8E8}"/>
    <pc:docChg chg="undo custSel modSld">
      <pc:chgData name="Franziska Händschel" userId="e2149472-3187-4d00-b16a-a19eff6fc04a" providerId="ADAL" clId="{4ABD365E-9B7D-4AF0-8BD1-9ABCD265F8E8}" dt="2022-08-25T14:36:14.517" v="153" actId="34135"/>
      <pc:docMkLst>
        <pc:docMk/>
      </pc:docMkLst>
      <pc:sldChg chg="addSp delSp modSp mod">
        <pc:chgData name="Franziska Händschel" userId="e2149472-3187-4d00-b16a-a19eff6fc04a" providerId="ADAL" clId="{4ABD365E-9B7D-4AF0-8BD1-9ABCD265F8E8}" dt="2022-08-25T14:36:14.517" v="153" actId="34135"/>
        <pc:sldMkLst>
          <pc:docMk/>
          <pc:sldMk cId="1360124140" sldId="261"/>
        </pc:sldMkLst>
        <pc:spChg chg="mod">
          <ac:chgData name="Franziska Händschel" userId="e2149472-3187-4d00-b16a-a19eff6fc04a" providerId="ADAL" clId="{4ABD365E-9B7D-4AF0-8BD1-9ABCD265F8E8}" dt="2022-08-25T14:36:14.517" v="153" actId="34135"/>
          <ac:spMkLst>
            <pc:docMk/>
            <pc:sldMk cId="1360124140" sldId="261"/>
            <ac:spMk id="2" creationId="{521BA29D-FA6F-B12C-BE28-3D47406689F0}"/>
          </ac:spMkLst>
        </pc:spChg>
        <pc:spChg chg="mod">
          <ac:chgData name="Franziska Händschel" userId="e2149472-3187-4d00-b16a-a19eff6fc04a" providerId="ADAL" clId="{4ABD365E-9B7D-4AF0-8BD1-9ABCD265F8E8}" dt="2022-08-23T13:50:41.542" v="0" actId="34136"/>
          <ac:spMkLst>
            <pc:docMk/>
            <pc:sldMk cId="1360124140" sldId="261"/>
            <ac:spMk id="4" creationId="{2CDF9816-EB15-0DB7-60E8-18BC226A8FAC}"/>
          </ac:spMkLst>
        </pc:spChg>
        <pc:spChg chg="mod">
          <ac:chgData name="Franziska Händschel" userId="e2149472-3187-4d00-b16a-a19eff6fc04a" providerId="ADAL" clId="{4ABD365E-9B7D-4AF0-8BD1-9ABCD265F8E8}" dt="2022-08-23T13:50:41.542" v="0" actId="34136"/>
          <ac:spMkLst>
            <pc:docMk/>
            <pc:sldMk cId="1360124140" sldId="261"/>
            <ac:spMk id="5" creationId="{3ADBC32F-187D-04B7-5570-40B353CF860F}"/>
          </ac:spMkLst>
        </pc:spChg>
        <pc:spChg chg="mod">
          <ac:chgData name="Franziska Händschel" userId="e2149472-3187-4d00-b16a-a19eff6fc04a" providerId="ADAL" clId="{4ABD365E-9B7D-4AF0-8BD1-9ABCD265F8E8}" dt="2022-08-23T13:50:41.542" v="0" actId="34136"/>
          <ac:spMkLst>
            <pc:docMk/>
            <pc:sldMk cId="1360124140" sldId="261"/>
            <ac:spMk id="6" creationId="{60340A0E-1C85-1E73-083F-5B9EA0E5CBDC}"/>
          </ac:spMkLst>
        </pc:spChg>
        <pc:spChg chg="mod">
          <ac:chgData name="Franziska Händschel" userId="e2149472-3187-4d00-b16a-a19eff6fc04a" providerId="ADAL" clId="{4ABD365E-9B7D-4AF0-8BD1-9ABCD265F8E8}" dt="2022-08-23T13:50:41.542" v="0" actId="34136"/>
          <ac:spMkLst>
            <pc:docMk/>
            <pc:sldMk cId="1360124140" sldId="261"/>
            <ac:spMk id="7" creationId="{3169ACDB-168F-8FD6-268F-7702F598AC3F}"/>
          </ac:spMkLst>
        </pc:spChg>
        <pc:spChg chg="mod">
          <ac:chgData name="Franziska Händschel" userId="e2149472-3187-4d00-b16a-a19eff6fc04a" providerId="ADAL" clId="{4ABD365E-9B7D-4AF0-8BD1-9ABCD265F8E8}" dt="2022-08-23T13:50:41.542" v="0" actId="34136"/>
          <ac:spMkLst>
            <pc:docMk/>
            <pc:sldMk cId="1360124140" sldId="261"/>
            <ac:spMk id="8" creationId="{10EC229D-DEF8-42D6-8447-E9F4E4462C9D}"/>
          </ac:spMkLst>
        </pc:spChg>
        <pc:spChg chg="mod">
          <ac:chgData name="Franziska Händschel" userId="e2149472-3187-4d00-b16a-a19eff6fc04a" providerId="ADAL" clId="{4ABD365E-9B7D-4AF0-8BD1-9ABCD265F8E8}" dt="2022-08-23T13:50:41.542" v="0" actId="34136"/>
          <ac:spMkLst>
            <pc:docMk/>
            <pc:sldMk cId="1360124140" sldId="261"/>
            <ac:spMk id="9" creationId="{F0C46FB8-116E-6947-FB0B-86A460D1BCF2}"/>
          </ac:spMkLst>
        </pc:spChg>
        <pc:spChg chg="mod">
          <ac:chgData name="Franziska Händschel" userId="e2149472-3187-4d00-b16a-a19eff6fc04a" providerId="ADAL" clId="{4ABD365E-9B7D-4AF0-8BD1-9ABCD265F8E8}" dt="2022-08-23T14:38:27.651" v="111" actId="34135"/>
          <ac:spMkLst>
            <pc:docMk/>
            <pc:sldMk cId="1360124140" sldId="261"/>
            <ac:spMk id="12" creationId="{59EF711B-1DF5-61B5-441D-4BD165A9EC12}"/>
          </ac:spMkLst>
        </pc:spChg>
        <pc:spChg chg="mod">
          <ac:chgData name="Franziska Händschel" userId="e2149472-3187-4d00-b16a-a19eff6fc04a" providerId="ADAL" clId="{4ABD365E-9B7D-4AF0-8BD1-9ABCD265F8E8}" dt="2022-08-23T14:30:06.327" v="64" actId="207"/>
          <ac:spMkLst>
            <pc:docMk/>
            <pc:sldMk cId="1360124140" sldId="261"/>
            <ac:spMk id="17" creationId="{528B7F1B-335E-53AC-26BE-5924963C4498}"/>
          </ac:spMkLst>
        </pc:spChg>
        <pc:spChg chg="mod">
          <ac:chgData name="Franziska Händschel" userId="e2149472-3187-4d00-b16a-a19eff6fc04a" providerId="ADAL" clId="{4ABD365E-9B7D-4AF0-8BD1-9ABCD265F8E8}" dt="2022-08-23T14:28:29.582" v="59" actId="207"/>
          <ac:spMkLst>
            <pc:docMk/>
            <pc:sldMk cId="1360124140" sldId="261"/>
            <ac:spMk id="18" creationId="{BD3FD263-98B3-79A4-B811-396A0BA5BAE5}"/>
          </ac:spMkLst>
        </pc:spChg>
        <pc:spChg chg="mod">
          <ac:chgData name="Franziska Händschel" userId="e2149472-3187-4d00-b16a-a19eff6fc04a" providerId="ADAL" clId="{4ABD365E-9B7D-4AF0-8BD1-9ABCD265F8E8}" dt="2022-08-23T13:50:41.542" v="0" actId="34136"/>
          <ac:spMkLst>
            <pc:docMk/>
            <pc:sldMk cId="1360124140" sldId="261"/>
            <ac:spMk id="19" creationId="{764AA2B8-16A6-9214-27F9-AB94FE20FB9E}"/>
          </ac:spMkLst>
        </pc:spChg>
        <pc:spChg chg="mod">
          <ac:chgData name="Franziska Händschel" userId="e2149472-3187-4d00-b16a-a19eff6fc04a" providerId="ADAL" clId="{4ABD365E-9B7D-4AF0-8BD1-9ABCD265F8E8}" dt="2022-08-23T13:50:41.542" v="0" actId="34136"/>
          <ac:spMkLst>
            <pc:docMk/>
            <pc:sldMk cId="1360124140" sldId="261"/>
            <ac:spMk id="20" creationId="{11F6CB9E-5144-A58A-9041-6AFD77AE81CC}"/>
          </ac:spMkLst>
        </pc:spChg>
        <pc:spChg chg="mod">
          <ac:chgData name="Franziska Händschel" userId="e2149472-3187-4d00-b16a-a19eff6fc04a" providerId="ADAL" clId="{4ABD365E-9B7D-4AF0-8BD1-9ABCD265F8E8}" dt="2022-08-23T13:50:41.542" v="0" actId="34136"/>
          <ac:spMkLst>
            <pc:docMk/>
            <pc:sldMk cId="1360124140" sldId="261"/>
            <ac:spMk id="21" creationId="{77079115-15B8-FE0F-57EF-512D0397AFD6}"/>
          </ac:spMkLst>
        </pc:spChg>
        <pc:spChg chg="mod">
          <ac:chgData name="Franziska Händschel" userId="e2149472-3187-4d00-b16a-a19eff6fc04a" providerId="ADAL" clId="{4ABD365E-9B7D-4AF0-8BD1-9ABCD265F8E8}" dt="2022-08-23T14:32:10.158" v="67" actId="207"/>
          <ac:spMkLst>
            <pc:docMk/>
            <pc:sldMk cId="1360124140" sldId="261"/>
            <ac:spMk id="22" creationId="{62DDEFAF-9CDB-4F8C-8F15-D9176913475E}"/>
          </ac:spMkLst>
        </pc:spChg>
        <pc:spChg chg="mod">
          <ac:chgData name="Franziska Händschel" userId="e2149472-3187-4d00-b16a-a19eff6fc04a" providerId="ADAL" clId="{4ABD365E-9B7D-4AF0-8BD1-9ABCD265F8E8}" dt="2022-08-23T14:28:56.116" v="60" actId="207"/>
          <ac:spMkLst>
            <pc:docMk/>
            <pc:sldMk cId="1360124140" sldId="261"/>
            <ac:spMk id="23" creationId="{24BD1D0C-4FC2-B773-07B6-7278F1C2DF44}"/>
          </ac:spMkLst>
        </pc:spChg>
        <pc:spChg chg="mod">
          <ac:chgData name="Franziska Händschel" userId="e2149472-3187-4d00-b16a-a19eff6fc04a" providerId="ADAL" clId="{4ABD365E-9B7D-4AF0-8BD1-9ABCD265F8E8}" dt="2022-08-23T14:29:13.834" v="61" actId="207"/>
          <ac:spMkLst>
            <pc:docMk/>
            <pc:sldMk cId="1360124140" sldId="261"/>
            <ac:spMk id="24" creationId="{2C02DCF8-24E8-B05F-9B6B-A3772B685B6C}"/>
          </ac:spMkLst>
        </pc:spChg>
        <pc:spChg chg="mod">
          <ac:chgData name="Franziska Händschel" userId="e2149472-3187-4d00-b16a-a19eff6fc04a" providerId="ADAL" clId="{4ABD365E-9B7D-4AF0-8BD1-9ABCD265F8E8}" dt="2022-08-23T14:28:00.700" v="58" actId="207"/>
          <ac:spMkLst>
            <pc:docMk/>
            <pc:sldMk cId="1360124140" sldId="261"/>
            <ac:spMk id="25" creationId="{799C2532-EC99-F515-F708-50A2D65C2682}"/>
          </ac:spMkLst>
        </pc:spChg>
        <pc:spChg chg="mod">
          <ac:chgData name="Franziska Händschel" userId="e2149472-3187-4d00-b16a-a19eff6fc04a" providerId="ADAL" clId="{4ABD365E-9B7D-4AF0-8BD1-9ABCD265F8E8}" dt="2022-08-23T14:32:35.228" v="68" actId="207"/>
          <ac:spMkLst>
            <pc:docMk/>
            <pc:sldMk cId="1360124140" sldId="261"/>
            <ac:spMk id="26" creationId="{0A6BCE0F-E1B1-1128-C163-9A67EEC07561}"/>
          </ac:spMkLst>
        </pc:spChg>
        <pc:spChg chg="mod">
          <ac:chgData name="Franziska Händschel" userId="e2149472-3187-4d00-b16a-a19eff6fc04a" providerId="ADAL" clId="{4ABD365E-9B7D-4AF0-8BD1-9ABCD265F8E8}" dt="2022-08-23T14:30:26.671" v="65" actId="207"/>
          <ac:spMkLst>
            <pc:docMk/>
            <pc:sldMk cId="1360124140" sldId="261"/>
            <ac:spMk id="27" creationId="{0CD701F0-4250-881E-DB77-43A811AA054B}"/>
          </ac:spMkLst>
        </pc:spChg>
        <pc:spChg chg="mod">
          <ac:chgData name="Franziska Händschel" userId="e2149472-3187-4d00-b16a-a19eff6fc04a" providerId="ADAL" clId="{4ABD365E-9B7D-4AF0-8BD1-9ABCD265F8E8}" dt="2022-08-23T14:24:51.122" v="54"/>
          <ac:spMkLst>
            <pc:docMk/>
            <pc:sldMk cId="1360124140" sldId="261"/>
            <ac:spMk id="49" creationId="{16C67264-0790-DC28-596E-3E6F1B1C11C0}"/>
          </ac:spMkLst>
        </pc:spChg>
        <pc:spChg chg="add del mod">
          <ac:chgData name="Franziska Händschel" userId="e2149472-3187-4d00-b16a-a19eff6fc04a" providerId="ADAL" clId="{4ABD365E-9B7D-4AF0-8BD1-9ABCD265F8E8}" dt="2022-08-23T14:33:46.525" v="70" actId="478"/>
          <ac:spMkLst>
            <pc:docMk/>
            <pc:sldMk cId="1360124140" sldId="261"/>
            <ac:spMk id="51" creationId="{4BD5E8C0-65B6-58E6-CEF3-516DAB6AE385}"/>
          </ac:spMkLst>
        </pc:spChg>
        <pc:spChg chg="add del">
          <ac:chgData name="Franziska Händschel" userId="e2149472-3187-4d00-b16a-a19eff6fc04a" providerId="ADAL" clId="{4ABD365E-9B7D-4AF0-8BD1-9ABCD265F8E8}" dt="2022-08-23T14:34:21.770" v="72" actId="22"/>
          <ac:spMkLst>
            <pc:docMk/>
            <pc:sldMk cId="1360124140" sldId="261"/>
            <ac:spMk id="53" creationId="{84EBD85E-7F75-CDE9-E5E8-FE09E94E7F94}"/>
          </ac:spMkLst>
        </pc:spChg>
        <pc:spChg chg="mod">
          <ac:chgData name="Franziska Händschel" userId="e2149472-3187-4d00-b16a-a19eff6fc04a" providerId="ADAL" clId="{4ABD365E-9B7D-4AF0-8BD1-9ABCD265F8E8}" dt="2022-08-23T14:37:41.361" v="104" actId="164"/>
          <ac:spMkLst>
            <pc:docMk/>
            <pc:sldMk cId="1360124140" sldId="261"/>
            <ac:spMk id="63" creationId="{BEE68C8E-A10D-8F4C-CF5C-4B45D94D504B}"/>
          </ac:spMkLst>
        </pc:spChg>
        <pc:grpChg chg="del mod">
          <ac:chgData name="Franziska Händschel" userId="e2149472-3187-4d00-b16a-a19eff6fc04a" providerId="ADAL" clId="{4ABD365E-9B7D-4AF0-8BD1-9ABCD265F8E8}" dt="2022-08-23T14:24:49.186" v="53" actId="478"/>
          <ac:grpSpMkLst>
            <pc:docMk/>
            <pc:sldMk cId="1360124140" sldId="261"/>
            <ac:grpSpMk id="3" creationId="{503EFF75-0BE2-3E4B-B72A-9B0A026D0C5F}"/>
          </ac:grpSpMkLst>
        </pc:grpChg>
        <pc:grpChg chg="add mod">
          <ac:chgData name="Franziska Händschel" userId="e2149472-3187-4d00-b16a-a19eff6fc04a" providerId="ADAL" clId="{4ABD365E-9B7D-4AF0-8BD1-9ABCD265F8E8}" dt="2022-08-23T14:24:51.122" v="54"/>
          <ac:grpSpMkLst>
            <pc:docMk/>
            <pc:sldMk cId="1360124140" sldId="261"/>
            <ac:grpSpMk id="48" creationId="{5E382FA0-E26A-0028-021F-478AB918BC19}"/>
          </ac:grpSpMkLst>
        </pc:grpChg>
        <pc:grpChg chg="add mod">
          <ac:chgData name="Franziska Händschel" userId="e2149472-3187-4d00-b16a-a19eff6fc04a" providerId="ADAL" clId="{4ABD365E-9B7D-4AF0-8BD1-9ABCD265F8E8}" dt="2022-08-23T14:37:41.361" v="104" actId="164"/>
          <ac:grpSpMkLst>
            <pc:docMk/>
            <pc:sldMk cId="1360124140" sldId="261"/>
            <ac:grpSpMk id="58" creationId="{DF97FA7F-6FF0-BB36-E04C-18EA26AE0EAA}"/>
          </ac:grpSpMkLst>
        </pc:grpChg>
        <pc:grpChg chg="del mod">
          <ac:chgData name="Franziska Händschel" userId="e2149472-3187-4d00-b16a-a19eff6fc04a" providerId="ADAL" clId="{4ABD365E-9B7D-4AF0-8BD1-9ABCD265F8E8}" dt="2022-08-23T13:50:44.932" v="2" actId="478"/>
          <ac:grpSpMkLst>
            <pc:docMk/>
            <pc:sldMk cId="1360124140" sldId="261"/>
            <ac:grpSpMk id="59" creationId="{441EF5F0-480C-EF2D-4FBD-D6257C84874A}"/>
          </ac:grpSpMkLst>
        </pc:grpChg>
        <pc:grpChg chg="add mod">
          <ac:chgData name="Franziska Händschel" userId="e2149472-3187-4d00-b16a-a19eff6fc04a" providerId="ADAL" clId="{4ABD365E-9B7D-4AF0-8BD1-9ABCD265F8E8}" dt="2022-08-23T14:38:54.708" v="121" actId="1036"/>
          <ac:grpSpMkLst>
            <pc:docMk/>
            <pc:sldMk cId="1360124140" sldId="261"/>
            <ac:grpSpMk id="60" creationId="{466620AC-C8EC-52B5-B672-FF25679E1FEB}"/>
          </ac:grpSpMkLst>
        </pc:grpChg>
        <pc:grpChg chg="add mod">
          <ac:chgData name="Franziska Händschel" userId="e2149472-3187-4d00-b16a-a19eff6fc04a" providerId="ADAL" clId="{4ABD365E-9B7D-4AF0-8BD1-9ABCD265F8E8}" dt="2022-08-23T14:38:19.032" v="109" actId="164"/>
          <ac:grpSpMkLst>
            <pc:docMk/>
            <pc:sldMk cId="1360124140" sldId="261"/>
            <ac:grpSpMk id="61" creationId="{7A7AD80D-5DFD-827C-90EF-7681FA4D2C5A}"/>
          </ac:grpSpMkLst>
        </pc:grpChg>
        <pc:grpChg chg="del mod">
          <ac:chgData name="Franziska Händschel" userId="e2149472-3187-4d00-b16a-a19eff6fc04a" providerId="ADAL" clId="{4ABD365E-9B7D-4AF0-8BD1-9ABCD265F8E8}" dt="2022-08-23T13:50:58.439" v="9" actId="478"/>
          <ac:grpSpMkLst>
            <pc:docMk/>
            <pc:sldMk cId="1360124140" sldId="261"/>
            <ac:grpSpMk id="260" creationId="{D3A23344-AD0E-9BD8-1A49-F28B8BE21CB9}"/>
          </ac:grpSpMkLst>
        </pc:grpChg>
        <pc:grpChg chg="del mod">
          <ac:chgData name="Franziska Händschel" userId="e2149472-3187-4d00-b16a-a19eff6fc04a" providerId="ADAL" clId="{4ABD365E-9B7D-4AF0-8BD1-9ABCD265F8E8}" dt="2022-08-23T13:50:59.164" v="10" actId="478"/>
          <ac:grpSpMkLst>
            <pc:docMk/>
            <pc:sldMk cId="1360124140" sldId="261"/>
            <ac:grpSpMk id="261" creationId="{8F78DF95-2618-A3B6-1979-9644E84C56E4}"/>
          </ac:grpSpMkLst>
        </pc:grpChg>
        <pc:grpChg chg="add mod">
          <ac:chgData name="Franziska Händschel" userId="e2149472-3187-4d00-b16a-a19eff6fc04a" providerId="ADAL" clId="{4ABD365E-9B7D-4AF0-8BD1-9ABCD265F8E8}" dt="2022-08-23T14:45:11.794" v="149" actId="1076"/>
          <ac:grpSpMkLst>
            <pc:docMk/>
            <pc:sldMk cId="1360124140" sldId="261"/>
            <ac:grpSpMk id="266" creationId="{AF688C84-E2FA-F154-9D10-056DD575986A}"/>
          </ac:grpSpMkLst>
        </pc:grpChg>
        <pc:picChg chg="del mod">
          <ac:chgData name="Franziska Händschel" userId="e2149472-3187-4d00-b16a-a19eff6fc04a" providerId="ADAL" clId="{4ABD365E-9B7D-4AF0-8BD1-9ABCD265F8E8}" dt="2022-08-23T13:50:44.355" v="1" actId="478"/>
          <ac:picMkLst>
            <pc:docMk/>
            <pc:sldMk cId="1360124140" sldId="261"/>
            <ac:picMk id="10" creationId="{AA5241E4-7A0C-73D5-C00C-40EC43F3A9B8}"/>
          </ac:picMkLst>
        </pc:picChg>
        <pc:picChg chg="mod">
          <ac:chgData name="Franziska Händschel" userId="e2149472-3187-4d00-b16a-a19eff6fc04a" providerId="ADAL" clId="{4ABD365E-9B7D-4AF0-8BD1-9ABCD265F8E8}" dt="2022-08-23T13:50:41.542" v="0" actId="34136"/>
          <ac:picMkLst>
            <pc:docMk/>
            <pc:sldMk cId="1360124140" sldId="261"/>
            <ac:picMk id="11" creationId="{DD6443A6-0961-EF67-4396-965E1AE116B2}"/>
          </ac:picMkLst>
        </pc:picChg>
        <pc:picChg chg="del mod">
          <ac:chgData name="Franziska Händschel" userId="e2149472-3187-4d00-b16a-a19eff6fc04a" providerId="ADAL" clId="{4ABD365E-9B7D-4AF0-8BD1-9ABCD265F8E8}" dt="2022-08-23T13:50:48.366" v="6" actId="478"/>
          <ac:picMkLst>
            <pc:docMk/>
            <pc:sldMk cId="1360124140" sldId="261"/>
            <ac:picMk id="13" creationId="{C8EB492C-4E1C-84F2-E94A-7BBACD5BEA32}"/>
          </ac:picMkLst>
        </pc:picChg>
        <pc:picChg chg="mod">
          <ac:chgData name="Franziska Händschel" userId="e2149472-3187-4d00-b16a-a19eff6fc04a" providerId="ADAL" clId="{4ABD365E-9B7D-4AF0-8BD1-9ABCD265F8E8}" dt="2022-08-23T13:50:41.542" v="0" actId="34136"/>
          <ac:picMkLst>
            <pc:docMk/>
            <pc:sldMk cId="1360124140" sldId="261"/>
            <ac:picMk id="14" creationId="{A309E5A1-B0D3-E82C-09E0-967466C7FC09}"/>
          </ac:picMkLst>
        </pc:picChg>
        <pc:picChg chg="del mod">
          <ac:chgData name="Franziska Händschel" userId="e2149472-3187-4d00-b16a-a19eff6fc04a" providerId="ADAL" clId="{4ABD365E-9B7D-4AF0-8BD1-9ABCD265F8E8}" dt="2022-08-23T13:50:50.015" v="8" actId="478"/>
          <ac:picMkLst>
            <pc:docMk/>
            <pc:sldMk cId="1360124140" sldId="261"/>
            <ac:picMk id="28" creationId="{AC5F737C-3D84-1546-4C06-2A4334C8B78D}"/>
          </ac:picMkLst>
        </pc:picChg>
        <pc:picChg chg="add mod">
          <ac:chgData name="Franziska Händschel" userId="e2149472-3187-4d00-b16a-a19eff6fc04a" providerId="ADAL" clId="{4ABD365E-9B7D-4AF0-8BD1-9ABCD265F8E8}" dt="2022-08-23T13:52:59.588" v="26" actId="14100"/>
          <ac:picMkLst>
            <pc:docMk/>
            <pc:sldMk cId="1360124140" sldId="261"/>
            <ac:picMk id="29" creationId="{6F522C6D-EFCD-8B41-E6D4-8CFBC7999CB0}"/>
          </ac:picMkLst>
        </pc:picChg>
        <pc:picChg chg="add mod">
          <ac:chgData name="Franziska Händschel" userId="e2149472-3187-4d00-b16a-a19eff6fc04a" providerId="ADAL" clId="{4ABD365E-9B7D-4AF0-8BD1-9ABCD265F8E8}" dt="2022-08-23T13:53:14.214" v="30" actId="1076"/>
          <ac:picMkLst>
            <pc:docMk/>
            <pc:sldMk cId="1360124140" sldId="261"/>
            <ac:picMk id="31" creationId="{4E24D4A2-565B-1D39-082A-35B96BACA66F}"/>
          </ac:picMkLst>
        </pc:picChg>
        <pc:picChg chg="add mod">
          <ac:chgData name="Franziska Händschel" userId="e2149472-3187-4d00-b16a-a19eff6fc04a" providerId="ADAL" clId="{4ABD365E-9B7D-4AF0-8BD1-9ABCD265F8E8}" dt="2022-08-23T13:54:03.285" v="35" actId="1076"/>
          <ac:picMkLst>
            <pc:docMk/>
            <pc:sldMk cId="1360124140" sldId="261"/>
            <ac:picMk id="33" creationId="{75BC288B-8C48-5DAF-2F68-1159DFAC1463}"/>
          </ac:picMkLst>
        </pc:picChg>
        <pc:picChg chg="add mod">
          <ac:chgData name="Franziska Händschel" userId="e2149472-3187-4d00-b16a-a19eff6fc04a" providerId="ADAL" clId="{4ABD365E-9B7D-4AF0-8BD1-9ABCD265F8E8}" dt="2022-08-23T13:54:26.693" v="38" actId="1076"/>
          <ac:picMkLst>
            <pc:docMk/>
            <pc:sldMk cId="1360124140" sldId="261"/>
            <ac:picMk id="35" creationId="{EEA1CAE9-0DF3-E504-5087-7E940F1CC843}"/>
          </ac:picMkLst>
        </pc:picChg>
        <pc:picChg chg="add mod">
          <ac:chgData name="Franziska Händschel" userId="e2149472-3187-4d00-b16a-a19eff6fc04a" providerId="ADAL" clId="{4ABD365E-9B7D-4AF0-8BD1-9ABCD265F8E8}" dt="2022-08-23T13:54:44.236" v="43" actId="1076"/>
          <ac:picMkLst>
            <pc:docMk/>
            <pc:sldMk cId="1360124140" sldId="261"/>
            <ac:picMk id="37" creationId="{4D4BB872-424C-C662-D9DC-7EE46A3C8D69}"/>
          </ac:picMkLst>
        </pc:picChg>
        <pc:picChg chg="add del mod">
          <ac:chgData name="Franziska Händschel" userId="e2149472-3187-4d00-b16a-a19eff6fc04a" providerId="ADAL" clId="{4ABD365E-9B7D-4AF0-8BD1-9ABCD265F8E8}" dt="2022-08-23T13:54:59.150" v="45" actId="478"/>
          <ac:picMkLst>
            <pc:docMk/>
            <pc:sldMk cId="1360124140" sldId="261"/>
            <ac:picMk id="39" creationId="{5A251F5B-905C-7CD7-BEAF-9F4D859F08C5}"/>
          </ac:picMkLst>
        </pc:picChg>
        <pc:picChg chg="del mod">
          <ac:chgData name="Franziska Händschel" userId="e2149472-3187-4d00-b16a-a19eff6fc04a" providerId="ADAL" clId="{4ABD365E-9B7D-4AF0-8BD1-9ABCD265F8E8}" dt="2022-08-23T13:50:47.073" v="4" actId="478"/>
          <ac:picMkLst>
            <pc:docMk/>
            <pc:sldMk cId="1360124140" sldId="261"/>
            <ac:picMk id="40" creationId="{369FF6E4-8C3E-76F7-5503-23C807C3673D}"/>
          </ac:picMkLst>
        </pc:picChg>
        <pc:picChg chg="del mod">
          <ac:chgData name="Franziska Händschel" userId="e2149472-3187-4d00-b16a-a19eff6fc04a" providerId="ADAL" clId="{4ABD365E-9B7D-4AF0-8BD1-9ABCD265F8E8}" dt="2022-08-23T13:50:48.973" v="7" actId="478"/>
          <ac:picMkLst>
            <pc:docMk/>
            <pc:sldMk cId="1360124140" sldId="261"/>
            <ac:picMk id="41" creationId="{970687BB-3AA2-2739-4730-4C3F229B4148}"/>
          </ac:picMkLst>
        </pc:picChg>
        <pc:picChg chg="del mod">
          <ac:chgData name="Franziska Händschel" userId="e2149472-3187-4d00-b16a-a19eff6fc04a" providerId="ADAL" clId="{4ABD365E-9B7D-4AF0-8BD1-9ABCD265F8E8}" dt="2022-08-23T13:50:45.995" v="3" actId="478"/>
          <ac:picMkLst>
            <pc:docMk/>
            <pc:sldMk cId="1360124140" sldId="261"/>
            <ac:picMk id="42" creationId="{F1F5AE20-C5E6-3616-7F51-A626EFBA90A1}"/>
          </ac:picMkLst>
        </pc:picChg>
        <pc:picChg chg="del mod">
          <ac:chgData name="Franziska Händschel" userId="e2149472-3187-4d00-b16a-a19eff6fc04a" providerId="ADAL" clId="{4ABD365E-9B7D-4AF0-8BD1-9ABCD265F8E8}" dt="2022-08-23T13:50:47.626" v="5" actId="478"/>
          <ac:picMkLst>
            <pc:docMk/>
            <pc:sldMk cId="1360124140" sldId="261"/>
            <ac:picMk id="43" creationId="{D0D497C5-A2AB-D373-065E-1928F5BF5C37}"/>
          </ac:picMkLst>
        </pc:picChg>
        <pc:picChg chg="add mod">
          <ac:chgData name="Franziska Händschel" userId="e2149472-3187-4d00-b16a-a19eff6fc04a" providerId="ADAL" clId="{4ABD365E-9B7D-4AF0-8BD1-9ABCD265F8E8}" dt="2022-08-23T13:55:25.469" v="49" actId="1076"/>
          <ac:picMkLst>
            <pc:docMk/>
            <pc:sldMk cId="1360124140" sldId="261"/>
            <ac:picMk id="45" creationId="{97B0AFA4-E52A-B182-B66C-9B162F707D1D}"/>
          </ac:picMkLst>
        </pc:picChg>
        <pc:picChg chg="add mod">
          <ac:chgData name="Franziska Händschel" userId="e2149472-3187-4d00-b16a-a19eff6fc04a" providerId="ADAL" clId="{4ABD365E-9B7D-4AF0-8BD1-9ABCD265F8E8}" dt="2022-08-23T13:56:33.621" v="52" actId="1076"/>
          <ac:picMkLst>
            <pc:docMk/>
            <pc:sldMk cId="1360124140" sldId="261"/>
            <ac:picMk id="47" creationId="{A764A3A3-674C-37C2-25FE-9C1D526839AA}"/>
          </ac:picMkLst>
        </pc:picChg>
        <pc:picChg chg="mod">
          <ac:chgData name="Franziska Händschel" userId="e2149472-3187-4d00-b16a-a19eff6fc04a" providerId="ADAL" clId="{4ABD365E-9B7D-4AF0-8BD1-9ABCD265F8E8}" dt="2022-08-23T14:24:51.122" v="54"/>
          <ac:picMkLst>
            <pc:docMk/>
            <pc:sldMk cId="1360124140" sldId="261"/>
            <ac:picMk id="50" creationId="{8B7FFBB1-F8A3-2A54-56BD-6FC77656CD85}"/>
          </ac:picMkLst>
        </pc:picChg>
        <pc:picChg chg="add mod">
          <ac:chgData name="Franziska Händschel" userId="e2149472-3187-4d00-b16a-a19eff6fc04a" providerId="ADAL" clId="{4ABD365E-9B7D-4AF0-8BD1-9ABCD265F8E8}" dt="2022-08-23T14:45:21.682" v="150" actId="1076"/>
          <ac:picMkLst>
            <pc:docMk/>
            <pc:sldMk cId="1360124140" sldId="261"/>
            <ac:picMk id="55" creationId="{71218527-02B5-C12E-DF1F-BAA01A3FB07D}"/>
          </ac:picMkLst>
        </pc:picChg>
        <pc:picChg chg="add mod">
          <ac:chgData name="Franziska Händschel" userId="e2149472-3187-4d00-b16a-a19eff6fc04a" providerId="ADAL" clId="{4ABD365E-9B7D-4AF0-8BD1-9ABCD265F8E8}" dt="2022-08-23T14:45:23.329" v="151" actId="1076"/>
          <ac:picMkLst>
            <pc:docMk/>
            <pc:sldMk cId="1360124140" sldId="261"/>
            <ac:picMk id="57" creationId="{8A6FEA04-D91A-9EAF-E515-3B597E6B5F65}"/>
          </ac:picMkLst>
        </pc:picChg>
        <pc:picChg chg="mod">
          <ac:chgData name="Franziska Händschel" userId="e2149472-3187-4d00-b16a-a19eff6fc04a" providerId="ADAL" clId="{4ABD365E-9B7D-4AF0-8BD1-9ABCD265F8E8}" dt="2022-08-23T13:50:41.542" v="0" actId="34136"/>
          <ac:picMkLst>
            <pc:docMk/>
            <pc:sldMk cId="1360124140" sldId="261"/>
            <ac:picMk id="256" creationId="{CD56CB07-F108-4500-3C11-DFD4C6F7CDA6}"/>
          </ac:picMkLst>
        </pc:picChg>
        <pc:picChg chg="mod">
          <ac:chgData name="Franziska Händschel" userId="e2149472-3187-4d00-b16a-a19eff6fc04a" providerId="ADAL" clId="{4ABD365E-9B7D-4AF0-8BD1-9ABCD265F8E8}" dt="2022-08-23T13:50:41.542" v="0" actId="34136"/>
          <ac:picMkLst>
            <pc:docMk/>
            <pc:sldMk cId="1360124140" sldId="261"/>
            <ac:picMk id="257" creationId="{D17771A2-1C18-C13F-97EA-B8B762F9170A}"/>
          </ac:picMkLst>
        </pc:picChg>
        <pc:picChg chg="mod">
          <ac:chgData name="Franziska Händschel" userId="e2149472-3187-4d00-b16a-a19eff6fc04a" providerId="ADAL" clId="{4ABD365E-9B7D-4AF0-8BD1-9ABCD265F8E8}" dt="2022-08-23T13:50:41.542" v="0" actId="34136"/>
          <ac:picMkLst>
            <pc:docMk/>
            <pc:sldMk cId="1360124140" sldId="261"/>
            <ac:picMk id="258" creationId="{42DC8753-14CE-C656-8AD7-BE701F974960}"/>
          </ac:picMkLst>
        </pc:picChg>
        <pc:picChg chg="mod">
          <ac:chgData name="Franziska Händschel" userId="e2149472-3187-4d00-b16a-a19eff6fc04a" providerId="ADAL" clId="{4ABD365E-9B7D-4AF0-8BD1-9ABCD265F8E8}" dt="2022-08-23T13:50:41.542" v="0" actId="34136"/>
          <ac:picMkLst>
            <pc:docMk/>
            <pc:sldMk cId="1360124140" sldId="261"/>
            <ac:picMk id="259" creationId="{DA550EBE-8DEB-8099-C1E6-D69CEA7996C9}"/>
          </ac:picMkLst>
        </pc:picChg>
        <pc:picChg chg="add del mod">
          <ac:chgData name="Franziska Händschel" userId="e2149472-3187-4d00-b16a-a19eff6fc04a" providerId="ADAL" clId="{4ABD365E-9B7D-4AF0-8BD1-9ABCD265F8E8}" dt="2022-08-23T14:44:14.528" v="137" actId="478"/>
          <ac:picMkLst>
            <pc:docMk/>
            <pc:sldMk cId="1360124140" sldId="261"/>
            <ac:picMk id="262" creationId="{D72C9507-8637-E8C2-8D6D-3F083965A9C7}"/>
          </ac:picMkLst>
        </pc:picChg>
        <pc:picChg chg="add mod">
          <ac:chgData name="Franziska Händschel" userId="e2149472-3187-4d00-b16a-a19eff6fc04a" providerId="ADAL" clId="{4ABD365E-9B7D-4AF0-8BD1-9ABCD265F8E8}" dt="2022-08-23T14:44:43.276" v="143" actId="164"/>
          <ac:picMkLst>
            <pc:docMk/>
            <pc:sldMk cId="1360124140" sldId="261"/>
            <ac:picMk id="263" creationId="{D12C4645-ECEE-1AF4-557B-17E6EF87FAA3}"/>
          </ac:picMkLst>
        </pc:picChg>
        <pc:picChg chg="add del mod">
          <ac:chgData name="Franziska Händschel" userId="e2149472-3187-4d00-b16a-a19eff6fc04a" providerId="ADAL" clId="{4ABD365E-9B7D-4AF0-8BD1-9ABCD265F8E8}" dt="2022-08-23T14:44:07.709" v="135" actId="478"/>
          <ac:picMkLst>
            <pc:docMk/>
            <pc:sldMk cId="1360124140" sldId="261"/>
            <ac:picMk id="264" creationId="{AECFEF5B-193E-965D-239A-BE5A575A424F}"/>
          </ac:picMkLst>
        </pc:picChg>
        <pc:picChg chg="add mod">
          <ac:chgData name="Franziska Händschel" userId="e2149472-3187-4d00-b16a-a19eff6fc04a" providerId="ADAL" clId="{4ABD365E-9B7D-4AF0-8BD1-9ABCD265F8E8}" dt="2022-08-23T14:44:43.276" v="143" actId="164"/>
          <ac:picMkLst>
            <pc:docMk/>
            <pc:sldMk cId="1360124140" sldId="261"/>
            <ac:picMk id="265" creationId="{48F9F521-FF26-100E-7054-F81FAB56C8CA}"/>
          </ac:picMkLst>
        </pc:picChg>
        <pc:cxnChg chg="mod">
          <ac:chgData name="Franziska Händschel" userId="e2149472-3187-4d00-b16a-a19eff6fc04a" providerId="ADAL" clId="{4ABD365E-9B7D-4AF0-8BD1-9ABCD265F8E8}" dt="2022-08-23T13:50:41.542" v="0" actId="34136"/>
          <ac:cxnSpMkLst>
            <pc:docMk/>
            <pc:sldMk cId="1360124140" sldId="261"/>
            <ac:cxnSpMk id="16" creationId="{14B944CC-BD9B-6BD1-EAE3-57865954577F}"/>
          </ac:cxnSpMkLst>
        </pc:cxnChg>
      </pc:sldChg>
    </pc:docChg>
  </pc:docChgLst>
  <pc:docChgLst>
    <pc:chgData name="Franziska Händschel" userId="e2149472-3187-4d00-b16a-a19eff6fc04a" providerId="ADAL" clId="{73170BEC-EF07-44C3-BBC8-2F6FD66806FE}"/>
    <pc:docChg chg="undo custSel modSld modMainMaster">
      <pc:chgData name="Franziska Händschel" userId="e2149472-3187-4d00-b16a-a19eff6fc04a" providerId="ADAL" clId="{73170BEC-EF07-44C3-BBC8-2F6FD66806FE}" dt="2024-04-22T13:25:37.658" v="46" actId="1036"/>
      <pc:docMkLst>
        <pc:docMk/>
      </pc:docMkLst>
      <pc:sldChg chg="modAnim">
        <pc:chgData name="Franziska Händschel" userId="e2149472-3187-4d00-b16a-a19eff6fc04a" providerId="ADAL" clId="{73170BEC-EF07-44C3-BBC8-2F6FD66806FE}" dt="2024-04-22T12:55:50.873" v="14"/>
        <pc:sldMkLst>
          <pc:docMk/>
          <pc:sldMk cId="1360124140" sldId="261"/>
        </pc:sldMkLst>
      </pc:sldChg>
      <pc:sldMasterChg chg="addSp delSp modSp mod modSldLayout">
        <pc:chgData name="Franziska Händschel" userId="e2149472-3187-4d00-b16a-a19eff6fc04a" providerId="ADAL" clId="{73170BEC-EF07-44C3-BBC8-2F6FD66806FE}" dt="2024-04-22T13:25:37.658" v="46" actId="1036"/>
        <pc:sldMasterMkLst>
          <pc:docMk/>
          <pc:sldMasterMk cId="3620263553" sldId="2147483662"/>
        </pc:sldMasterMkLst>
        <pc:spChg chg="mod">
          <ac:chgData name="Franziska Händschel" userId="e2149472-3187-4d00-b16a-a19eff6fc04a" providerId="ADAL" clId="{73170BEC-EF07-44C3-BBC8-2F6FD66806FE}" dt="2024-04-22T12:54:13.816" v="1"/>
          <ac:spMkLst>
            <pc:docMk/>
            <pc:sldMasterMk cId="3620263553" sldId="2147483662"/>
            <ac:spMk id="4" creationId="{7B8BA5C5-4BDC-708B-000A-08AE67A08EA8}"/>
          </ac:spMkLst>
        </pc:spChg>
        <pc:grpChg chg="add mod">
          <ac:chgData name="Franziska Händschel" userId="e2149472-3187-4d00-b16a-a19eff6fc04a" providerId="ADAL" clId="{73170BEC-EF07-44C3-BBC8-2F6FD66806FE}" dt="2024-04-22T12:54:13.816" v="1"/>
          <ac:grpSpMkLst>
            <pc:docMk/>
            <pc:sldMasterMk cId="3620263553" sldId="2147483662"/>
            <ac:grpSpMk id="2" creationId="{CBC79792-0DFC-9B96-2E56-1FAF9FF705FF}"/>
          </ac:grpSpMkLst>
        </pc:grpChg>
        <pc:grpChg chg="del">
          <ac:chgData name="Franziska Händschel" userId="e2149472-3187-4d00-b16a-a19eff6fc04a" providerId="ADAL" clId="{73170BEC-EF07-44C3-BBC8-2F6FD66806FE}" dt="2024-04-22T12:54:13.526" v="0" actId="478"/>
          <ac:grpSpMkLst>
            <pc:docMk/>
            <pc:sldMasterMk cId="3620263553" sldId="2147483662"/>
            <ac:grpSpMk id="10" creationId="{24D7E047-F626-195E-B8CD-BA33C3D9657C}"/>
          </ac:grpSpMkLst>
        </pc:grpChg>
        <pc:picChg chg="mod">
          <ac:chgData name="Franziska Händschel" userId="e2149472-3187-4d00-b16a-a19eff6fc04a" providerId="ADAL" clId="{73170BEC-EF07-44C3-BBC8-2F6FD66806FE}" dt="2024-04-22T12:54:13.816" v="1"/>
          <ac:picMkLst>
            <pc:docMk/>
            <pc:sldMasterMk cId="3620263553" sldId="2147483662"/>
            <ac:picMk id="3" creationId="{9B328008-C36E-F41A-3D75-3D21C6D16AD2}"/>
          </ac:picMkLst>
        </pc:picChg>
        <pc:sldLayoutChg chg="addSp delSp modSp mod modAnim">
          <pc:chgData name="Franziska Händschel" userId="e2149472-3187-4d00-b16a-a19eff6fc04a" providerId="ADAL" clId="{73170BEC-EF07-44C3-BBC8-2F6FD66806FE}" dt="2024-04-22T13:25:37.658" v="46" actId="1036"/>
          <pc:sldLayoutMkLst>
            <pc:docMk/>
            <pc:sldMasterMk cId="3620263553" sldId="2147483662"/>
            <pc:sldLayoutMk cId="2089262853" sldId="2147483674"/>
          </pc:sldLayoutMkLst>
          <pc:spChg chg="mod">
            <ac:chgData name="Franziska Händschel" userId="e2149472-3187-4d00-b16a-a19eff6fc04a" providerId="ADAL" clId="{73170BEC-EF07-44C3-BBC8-2F6FD66806FE}" dt="2024-04-22T13:25:26.259" v="45" actId="14861"/>
            <ac:spMkLst>
              <pc:docMk/>
              <pc:sldMasterMk cId="3620263553" sldId="2147483662"/>
              <pc:sldLayoutMk cId="2089262853" sldId="2147483674"/>
              <ac:spMk id="2" creationId="{2DB3E4B2-1BF5-73B8-E838-C22FC2E9F8F5}"/>
            </ac:spMkLst>
          </pc:spChg>
          <pc:spChg chg="mod">
            <ac:chgData name="Franziska Händschel" userId="e2149472-3187-4d00-b16a-a19eff6fc04a" providerId="ADAL" clId="{73170BEC-EF07-44C3-BBC8-2F6FD66806FE}" dt="2024-04-22T13:25:26.259" v="45" actId="14861"/>
            <ac:spMkLst>
              <pc:docMk/>
              <pc:sldMasterMk cId="3620263553" sldId="2147483662"/>
              <pc:sldLayoutMk cId="2089262853" sldId="2147483674"/>
              <ac:spMk id="3" creationId="{0D10BED2-1BA9-82D8-083E-15201C7427F4}"/>
            </ac:spMkLst>
          </pc:spChg>
          <pc:spChg chg="mod">
            <ac:chgData name="Franziska Händschel" userId="e2149472-3187-4d00-b16a-a19eff6fc04a" providerId="ADAL" clId="{73170BEC-EF07-44C3-BBC8-2F6FD66806FE}" dt="2024-04-22T13:25:26.259" v="45" actId="14861"/>
            <ac:spMkLst>
              <pc:docMk/>
              <pc:sldMasterMk cId="3620263553" sldId="2147483662"/>
              <pc:sldLayoutMk cId="2089262853" sldId="2147483674"/>
              <ac:spMk id="4" creationId="{1E1EC71D-5189-C894-6D90-D73D7D1B4797}"/>
            </ac:spMkLst>
          </pc:spChg>
          <pc:spChg chg="mod">
            <ac:chgData name="Franziska Händschel" userId="e2149472-3187-4d00-b16a-a19eff6fc04a" providerId="ADAL" clId="{73170BEC-EF07-44C3-BBC8-2F6FD66806FE}" dt="2024-04-22T13:25:37.658" v="46" actId="1036"/>
            <ac:spMkLst>
              <pc:docMk/>
              <pc:sldMasterMk cId="3620263553" sldId="2147483662"/>
              <pc:sldLayoutMk cId="2089262853" sldId="2147483674"/>
              <ac:spMk id="5" creationId="{4D27CBD8-8856-9D32-B43B-A07644EF4DEC}"/>
            </ac:spMkLst>
          </pc:spChg>
          <pc:spChg chg="mod">
            <ac:chgData name="Franziska Händschel" userId="e2149472-3187-4d00-b16a-a19eff6fc04a" providerId="ADAL" clId="{73170BEC-EF07-44C3-BBC8-2F6FD66806FE}" dt="2024-04-22T13:25:26.259" v="45" actId="14861"/>
            <ac:spMkLst>
              <pc:docMk/>
              <pc:sldMasterMk cId="3620263553" sldId="2147483662"/>
              <pc:sldLayoutMk cId="2089262853" sldId="2147483674"/>
              <ac:spMk id="6" creationId="{337EF761-CC73-9976-9D95-08DF9577190E}"/>
            </ac:spMkLst>
          </pc:spChg>
          <pc:spChg chg="del">
            <ac:chgData name="Franziska Händschel" userId="e2149472-3187-4d00-b16a-a19eff6fc04a" providerId="ADAL" clId="{73170BEC-EF07-44C3-BBC8-2F6FD66806FE}" dt="2024-04-22T12:54:28.120" v="2" actId="478"/>
            <ac:spMkLst>
              <pc:docMk/>
              <pc:sldMasterMk cId="3620263553" sldId="2147483662"/>
              <pc:sldLayoutMk cId="2089262853" sldId="2147483674"/>
              <ac:spMk id="7" creationId="{1E705726-1881-3D26-0BF4-20339C6F2A43}"/>
            </ac:spMkLst>
          </pc:spChg>
          <pc:spChg chg="mod">
            <ac:chgData name="Franziska Händschel" userId="e2149472-3187-4d00-b16a-a19eff6fc04a" providerId="ADAL" clId="{73170BEC-EF07-44C3-BBC8-2F6FD66806FE}" dt="2024-04-22T13:25:26.259" v="45" actId="14861"/>
            <ac:spMkLst>
              <pc:docMk/>
              <pc:sldMasterMk cId="3620263553" sldId="2147483662"/>
              <pc:sldLayoutMk cId="2089262853" sldId="2147483674"/>
              <ac:spMk id="8" creationId="{619FB4D9-4AB0-A178-86B3-14D178E27AE3}"/>
            </ac:spMkLst>
          </pc:spChg>
          <pc:spChg chg="mod">
            <ac:chgData name="Franziska Händschel" userId="e2149472-3187-4d00-b16a-a19eff6fc04a" providerId="ADAL" clId="{73170BEC-EF07-44C3-BBC8-2F6FD66806FE}" dt="2024-04-22T13:25:26.259" v="45" actId="14861"/>
            <ac:spMkLst>
              <pc:docMk/>
              <pc:sldMasterMk cId="3620263553" sldId="2147483662"/>
              <pc:sldLayoutMk cId="2089262853" sldId="2147483674"/>
              <ac:spMk id="9" creationId="{E1D2B34D-49CA-EE1A-CE89-DAB09C625B61}"/>
            </ac:spMkLst>
          </pc:spChg>
          <pc:spChg chg="mod">
            <ac:chgData name="Franziska Händschel" userId="e2149472-3187-4d00-b16a-a19eff6fc04a" providerId="ADAL" clId="{73170BEC-EF07-44C3-BBC8-2F6FD66806FE}" dt="2024-04-22T13:25:26.259" v="45" actId="14861"/>
            <ac:spMkLst>
              <pc:docMk/>
              <pc:sldMasterMk cId="3620263553" sldId="2147483662"/>
              <pc:sldLayoutMk cId="2089262853" sldId="2147483674"/>
              <ac:spMk id="11" creationId="{0A2C5174-5F56-7377-491A-B4848506503D}"/>
            </ac:spMkLst>
          </pc:spChg>
          <pc:spChg chg="mod">
            <ac:chgData name="Franziska Händschel" userId="e2149472-3187-4d00-b16a-a19eff6fc04a" providerId="ADAL" clId="{73170BEC-EF07-44C3-BBC8-2F6FD66806FE}" dt="2024-04-22T13:25:37.658" v="46" actId="1036"/>
            <ac:spMkLst>
              <pc:docMk/>
              <pc:sldMasterMk cId="3620263553" sldId="2147483662"/>
              <pc:sldLayoutMk cId="2089262853" sldId="2147483674"/>
              <ac:spMk id="22" creationId="{78436925-785E-3581-2633-A54CDFF42238}"/>
            </ac:spMkLst>
          </pc:spChg>
          <pc:spChg chg="add mod">
            <ac:chgData name="Franziska Händschel" userId="e2149472-3187-4d00-b16a-a19eff6fc04a" providerId="ADAL" clId="{73170BEC-EF07-44C3-BBC8-2F6FD66806FE}" dt="2024-04-22T12:54:40.094" v="9" actId="207"/>
            <ac:spMkLst>
              <pc:docMk/>
              <pc:sldMasterMk cId="3620263553" sldId="2147483662"/>
              <pc:sldLayoutMk cId="2089262853" sldId="2147483674"/>
              <ac:spMk id="35" creationId="{16C2B4BB-44DD-6629-A0C3-CD8A9C545AB5}"/>
            </ac:spMkLst>
          </pc:spChg>
          <pc:spChg chg="add del mod ord">
            <ac:chgData name="Franziska Händschel" userId="e2149472-3187-4d00-b16a-a19eff6fc04a" providerId="ADAL" clId="{73170BEC-EF07-44C3-BBC8-2F6FD66806FE}" dt="2024-04-22T12:56:19.557" v="35" actId="478"/>
            <ac:spMkLst>
              <pc:docMk/>
              <pc:sldMasterMk cId="3620263553" sldId="2147483662"/>
              <pc:sldLayoutMk cId="2089262853" sldId="2147483674"/>
              <ac:spMk id="36" creationId="{10C6CC75-D989-48AD-E1EB-D205EACAC4D7}"/>
            </ac:spMkLst>
          </pc:spChg>
          <pc:spChg chg="add del mod ord">
            <ac:chgData name="Franziska Händschel" userId="e2149472-3187-4d00-b16a-a19eff6fc04a" providerId="ADAL" clId="{73170BEC-EF07-44C3-BBC8-2F6FD66806FE}" dt="2024-04-22T13:20:08.399" v="43" actId="478"/>
            <ac:spMkLst>
              <pc:docMk/>
              <pc:sldMasterMk cId="3620263553" sldId="2147483662"/>
              <pc:sldLayoutMk cId="2089262853" sldId="2147483674"/>
              <ac:spMk id="37" creationId="{DDF3C9C3-231A-EF31-BDC5-52D934954F90}"/>
            </ac:spMkLst>
          </pc:spChg>
          <pc:picChg chg="mod">
            <ac:chgData name="Franziska Händschel" userId="e2149472-3187-4d00-b16a-a19eff6fc04a" providerId="ADAL" clId="{73170BEC-EF07-44C3-BBC8-2F6FD66806FE}" dt="2024-04-22T13:05:39.206" v="38" actId="1076"/>
            <ac:picMkLst>
              <pc:docMk/>
              <pc:sldMasterMk cId="3620263553" sldId="2147483662"/>
              <pc:sldLayoutMk cId="2089262853" sldId="2147483674"/>
              <ac:picMk id="17" creationId="{66ECFD9E-DA1F-8FAE-3287-240C2EF0D0F5}"/>
            </ac:picMkLst>
          </pc:picChg>
          <pc:picChg chg="mod">
            <ac:chgData name="Franziska Händschel" userId="e2149472-3187-4d00-b16a-a19eff6fc04a" providerId="ADAL" clId="{73170BEC-EF07-44C3-BBC8-2F6FD66806FE}" dt="2024-04-22T13:05:39.206" v="38" actId="1076"/>
            <ac:picMkLst>
              <pc:docMk/>
              <pc:sldMasterMk cId="3620263553" sldId="2147483662"/>
              <pc:sldLayoutMk cId="2089262853" sldId="2147483674"/>
              <ac:picMk id="18" creationId="{C1A7B7AB-8B26-1337-B186-AD066C86C93C}"/>
            </ac:picMkLst>
          </pc:picChg>
          <pc:picChg chg="mod">
            <ac:chgData name="Franziska Händschel" userId="e2149472-3187-4d00-b16a-a19eff6fc04a" providerId="ADAL" clId="{73170BEC-EF07-44C3-BBC8-2F6FD66806FE}" dt="2024-04-22T13:25:37.658" v="46" actId="1036"/>
            <ac:picMkLst>
              <pc:docMk/>
              <pc:sldMasterMk cId="3620263553" sldId="2147483662"/>
              <pc:sldLayoutMk cId="2089262853" sldId="2147483674"/>
              <ac:picMk id="26" creationId="{0F95E2E5-FE84-2BF3-F9DA-BA24EF099B28}"/>
            </ac:picMkLst>
          </pc:picChg>
          <pc:picChg chg="add del mod">
            <ac:chgData name="Franziska Händschel" userId="e2149472-3187-4d00-b16a-a19eff6fc04a" providerId="ADAL" clId="{73170BEC-EF07-44C3-BBC8-2F6FD66806FE}" dt="2024-04-22T12:55:14.303" v="12" actId="478"/>
            <ac:picMkLst>
              <pc:docMk/>
              <pc:sldMasterMk cId="3620263553" sldId="2147483662"/>
              <pc:sldLayoutMk cId="2089262853" sldId="2147483674"/>
              <ac:picMk id="1026" creationId="{94EE2ADD-ADF2-470F-55F6-575A2EDDA6A0}"/>
            </ac:picMkLst>
          </pc:picChg>
        </pc:sldLayoutChg>
      </pc:sldMasterChg>
    </pc:docChg>
  </pc:docChgLst>
  <pc:docChgLst>
    <pc:chgData name="Franziska Händschel" userId="S::franziska.haendschel@finanztip.de::e2149472-3187-4d00-b16a-a19eff6fc04a" providerId="AD" clId="Web-{138E8DBD-26DB-A2DF-A8E1-D34ED3737EF3}"/>
    <pc:docChg chg="modSld">
      <pc:chgData name="Franziska Händschel" userId="S::franziska.haendschel@finanztip.de::e2149472-3187-4d00-b16a-a19eff6fc04a" providerId="AD" clId="Web-{138E8DBD-26DB-A2DF-A8E1-D34ED3737EF3}" dt="2022-09-15T15:51:09.392" v="11" actId="20577"/>
      <pc:docMkLst>
        <pc:docMk/>
      </pc:docMkLst>
      <pc:sldChg chg="modSp">
        <pc:chgData name="Franziska Händschel" userId="S::franziska.haendschel@finanztip.de::e2149472-3187-4d00-b16a-a19eff6fc04a" providerId="AD" clId="Web-{138E8DBD-26DB-A2DF-A8E1-D34ED3737EF3}" dt="2022-09-15T15:51:09.392" v="11" actId="20577"/>
        <pc:sldMkLst>
          <pc:docMk/>
          <pc:sldMk cId="1360124140" sldId="261"/>
        </pc:sldMkLst>
        <pc:spChg chg="mod">
          <ac:chgData name="Franziska Händschel" userId="S::franziska.haendschel@finanztip.de::e2149472-3187-4d00-b16a-a19eff6fc04a" providerId="AD" clId="Web-{138E8DBD-26DB-A2DF-A8E1-D34ED3737EF3}" dt="2022-09-15T15:51:09.392" v="11" actId="20577"/>
          <ac:spMkLst>
            <pc:docMk/>
            <pc:sldMk cId="1360124140" sldId="261"/>
            <ac:spMk id="12" creationId="{59EF711B-1DF5-61B5-441D-4BD165A9EC12}"/>
          </ac:spMkLst>
        </pc:spChg>
      </pc:sldChg>
    </pc:docChg>
  </pc:docChgLst>
  <pc:docChgLst>
    <pc:chgData name="Franziska Händschel" userId="e2149472-3187-4d00-b16a-a19eff6fc04a" providerId="ADAL" clId="{3795F7E8-6CCC-42B7-A828-A6EC2B985E4C}"/>
    <pc:docChg chg="modSld">
      <pc:chgData name="Franziska Händschel" userId="e2149472-3187-4d00-b16a-a19eff6fc04a" providerId="ADAL" clId="{3795F7E8-6CCC-42B7-A828-A6EC2B985E4C}" dt="2022-10-11T08:34:19.594" v="15" actId="1582"/>
      <pc:docMkLst>
        <pc:docMk/>
      </pc:docMkLst>
      <pc:sldChg chg="modSp mod">
        <pc:chgData name="Franziska Händschel" userId="e2149472-3187-4d00-b16a-a19eff6fc04a" providerId="ADAL" clId="{3795F7E8-6CCC-42B7-A828-A6EC2B985E4C}" dt="2022-10-11T08:34:19.594" v="15" actId="1582"/>
        <pc:sldMkLst>
          <pc:docMk/>
          <pc:sldMk cId="1360124140" sldId="261"/>
        </pc:sldMkLst>
        <pc:spChg chg="mod">
          <ac:chgData name="Franziska Händschel" userId="e2149472-3187-4d00-b16a-a19eff6fc04a" providerId="ADAL" clId="{3795F7E8-6CCC-42B7-A828-A6EC2B985E4C}" dt="2022-10-06T15:28:23.149" v="0" actId="2711"/>
          <ac:spMkLst>
            <pc:docMk/>
            <pc:sldMk cId="1360124140" sldId="261"/>
            <ac:spMk id="2" creationId="{521BA29D-FA6F-B12C-BE28-3D47406689F0}"/>
          </ac:spMkLst>
        </pc:spChg>
        <pc:spChg chg="mod">
          <ac:chgData name="Franziska Händschel" userId="e2149472-3187-4d00-b16a-a19eff6fc04a" providerId="ADAL" clId="{3795F7E8-6CCC-42B7-A828-A6EC2B985E4C}" dt="2022-10-11T08:34:19.594" v="15" actId="1582"/>
          <ac:spMkLst>
            <pc:docMk/>
            <pc:sldMk cId="1360124140" sldId="261"/>
            <ac:spMk id="4" creationId="{2CDF9816-EB15-0DB7-60E8-18BC226A8FAC}"/>
          </ac:spMkLst>
        </pc:spChg>
        <pc:spChg chg="mod">
          <ac:chgData name="Franziska Händschel" userId="e2149472-3187-4d00-b16a-a19eff6fc04a" providerId="ADAL" clId="{3795F7E8-6CCC-42B7-A828-A6EC2B985E4C}" dt="2022-10-11T08:34:19.594" v="15" actId="1582"/>
          <ac:spMkLst>
            <pc:docMk/>
            <pc:sldMk cId="1360124140" sldId="261"/>
            <ac:spMk id="6" creationId="{60340A0E-1C85-1E73-083F-5B9EA0E5CBDC}"/>
          </ac:spMkLst>
        </pc:spChg>
        <pc:spChg chg="mod">
          <ac:chgData name="Franziska Händschel" userId="e2149472-3187-4d00-b16a-a19eff6fc04a" providerId="ADAL" clId="{3795F7E8-6CCC-42B7-A828-A6EC2B985E4C}" dt="2022-10-11T08:34:19.594" v="15" actId="1582"/>
          <ac:spMkLst>
            <pc:docMk/>
            <pc:sldMk cId="1360124140" sldId="261"/>
            <ac:spMk id="7" creationId="{3169ACDB-168F-8FD6-268F-7702F598AC3F}"/>
          </ac:spMkLst>
        </pc:spChg>
        <pc:spChg chg="mod">
          <ac:chgData name="Franziska Händschel" userId="e2149472-3187-4d00-b16a-a19eff6fc04a" providerId="ADAL" clId="{3795F7E8-6CCC-42B7-A828-A6EC2B985E4C}" dt="2022-10-11T08:34:19.594" v="15" actId="1582"/>
          <ac:spMkLst>
            <pc:docMk/>
            <pc:sldMk cId="1360124140" sldId="261"/>
            <ac:spMk id="8" creationId="{10EC229D-DEF8-42D6-8447-E9F4E4462C9D}"/>
          </ac:spMkLst>
        </pc:spChg>
        <pc:spChg chg="mod">
          <ac:chgData name="Franziska Händschel" userId="e2149472-3187-4d00-b16a-a19eff6fc04a" providerId="ADAL" clId="{3795F7E8-6CCC-42B7-A828-A6EC2B985E4C}" dt="2022-10-11T08:34:19.594" v="15" actId="1582"/>
          <ac:spMkLst>
            <pc:docMk/>
            <pc:sldMk cId="1360124140" sldId="261"/>
            <ac:spMk id="9" creationId="{F0C46FB8-116E-6947-FB0B-86A460D1BCF2}"/>
          </ac:spMkLst>
        </pc:spChg>
        <pc:spChg chg="mod">
          <ac:chgData name="Franziska Händschel" userId="e2149472-3187-4d00-b16a-a19eff6fc04a" providerId="ADAL" clId="{3795F7E8-6CCC-42B7-A828-A6EC2B985E4C}" dt="2022-10-06T15:28:23.149" v="0" actId="2711"/>
          <ac:spMkLst>
            <pc:docMk/>
            <pc:sldMk cId="1360124140" sldId="261"/>
            <ac:spMk id="11" creationId="{21A2464E-3FE7-A00E-EFBC-6C4A4457F88D}"/>
          </ac:spMkLst>
        </pc:spChg>
        <pc:spChg chg="mod">
          <ac:chgData name="Franziska Händschel" userId="e2149472-3187-4d00-b16a-a19eff6fc04a" providerId="ADAL" clId="{3795F7E8-6CCC-42B7-A828-A6EC2B985E4C}" dt="2022-10-06T15:28:23.149" v="0" actId="2711"/>
          <ac:spMkLst>
            <pc:docMk/>
            <pc:sldMk cId="1360124140" sldId="261"/>
            <ac:spMk id="12" creationId="{59EF711B-1DF5-61B5-441D-4BD165A9EC12}"/>
          </ac:spMkLst>
        </pc:spChg>
        <pc:spChg chg="mod">
          <ac:chgData name="Franziska Händschel" userId="e2149472-3187-4d00-b16a-a19eff6fc04a" providerId="ADAL" clId="{3795F7E8-6CCC-42B7-A828-A6EC2B985E4C}" dt="2022-10-06T15:28:23.149" v="0" actId="2711"/>
          <ac:spMkLst>
            <pc:docMk/>
            <pc:sldMk cId="1360124140" sldId="261"/>
            <ac:spMk id="17" creationId="{528B7F1B-335E-53AC-26BE-5924963C4498}"/>
          </ac:spMkLst>
        </pc:spChg>
        <pc:spChg chg="mod">
          <ac:chgData name="Franziska Händschel" userId="e2149472-3187-4d00-b16a-a19eff6fc04a" providerId="ADAL" clId="{3795F7E8-6CCC-42B7-A828-A6EC2B985E4C}" dt="2022-10-06T15:28:23.149" v="0" actId="2711"/>
          <ac:spMkLst>
            <pc:docMk/>
            <pc:sldMk cId="1360124140" sldId="261"/>
            <ac:spMk id="18" creationId="{BD3FD263-98B3-79A4-B811-396A0BA5BAE5}"/>
          </ac:spMkLst>
        </pc:spChg>
        <pc:spChg chg="mod">
          <ac:chgData name="Franziska Händschel" userId="e2149472-3187-4d00-b16a-a19eff6fc04a" providerId="ADAL" clId="{3795F7E8-6CCC-42B7-A828-A6EC2B985E4C}" dt="2022-10-11T08:34:19.594" v="15" actId="1582"/>
          <ac:spMkLst>
            <pc:docMk/>
            <pc:sldMk cId="1360124140" sldId="261"/>
            <ac:spMk id="19" creationId="{764AA2B8-16A6-9214-27F9-AB94FE20FB9E}"/>
          </ac:spMkLst>
        </pc:spChg>
        <pc:spChg chg="mod">
          <ac:chgData name="Franziska Händschel" userId="e2149472-3187-4d00-b16a-a19eff6fc04a" providerId="ADAL" clId="{3795F7E8-6CCC-42B7-A828-A6EC2B985E4C}" dt="2022-10-11T08:34:19.594" v="15" actId="1582"/>
          <ac:spMkLst>
            <pc:docMk/>
            <pc:sldMk cId="1360124140" sldId="261"/>
            <ac:spMk id="20" creationId="{11F6CB9E-5144-A58A-9041-6AFD77AE81CC}"/>
          </ac:spMkLst>
        </pc:spChg>
        <pc:spChg chg="mod">
          <ac:chgData name="Franziska Händschel" userId="e2149472-3187-4d00-b16a-a19eff6fc04a" providerId="ADAL" clId="{3795F7E8-6CCC-42B7-A828-A6EC2B985E4C}" dt="2022-10-11T08:34:19.594" v="15" actId="1582"/>
          <ac:spMkLst>
            <pc:docMk/>
            <pc:sldMk cId="1360124140" sldId="261"/>
            <ac:spMk id="21" creationId="{77079115-15B8-FE0F-57EF-512D0397AFD6}"/>
          </ac:spMkLst>
        </pc:spChg>
        <pc:spChg chg="mod">
          <ac:chgData name="Franziska Händschel" userId="e2149472-3187-4d00-b16a-a19eff6fc04a" providerId="ADAL" clId="{3795F7E8-6CCC-42B7-A828-A6EC2B985E4C}" dt="2022-10-06T15:28:23.149" v="0" actId="2711"/>
          <ac:spMkLst>
            <pc:docMk/>
            <pc:sldMk cId="1360124140" sldId="261"/>
            <ac:spMk id="22" creationId="{62DDEFAF-9CDB-4F8C-8F15-D9176913475E}"/>
          </ac:spMkLst>
        </pc:spChg>
        <pc:spChg chg="mod">
          <ac:chgData name="Franziska Händschel" userId="e2149472-3187-4d00-b16a-a19eff6fc04a" providerId="ADAL" clId="{3795F7E8-6CCC-42B7-A828-A6EC2B985E4C}" dt="2022-10-06T15:28:23.149" v="0" actId="2711"/>
          <ac:spMkLst>
            <pc:docMk/>
            <pc:sldMk cId="1360124140" sldId="261"/>
            <ac:spMk id="23" creationId="{24BD1D0C-4FC2-B773-07B6-7278F1C2DF44}"/>
          </ac:spMkLst>
        </pc:spChg>
        <pc:spChg chg="mod">
          <ac:chgData name="Franziska Händschel" userId="e2149472-3187-4d00-b16a-a19eff6fc04a" providerId="ADAL" clId="{3795F7E8-6CCC-42B7-A828-A6EC2B985E4C}" dt="2022-10-06T15:28:23.149" v="0" actId="2711"/>
          <ac:spMkLst>
            <pc:docMk/>
            <pc:sldMk cId="1360124140" sldId="261"/>
            <ac:spMk id="24" creationId="{2C02DCF8-24E8-B05F-9B6B-A3772B685B6C}"/>
          </ac:spMkLst>
        </pc:spChg>
        <pc:spChg chg="mod">
          <ac:chgData name="Franziska Händschel" userId="e2149472-3187-4d00-b16a-a19eff6fc04a" providerId="ADAL" clId="{3795F7E8-6CCC-42B7-A828-A6EC2B985E4C}" dt="2022-10-06T15:28:23.149" v="0" actId="2711"/>
          <ac:spMkLst>
            <pc:docMk/>
            <pc:sldMk cId="1360124140" sldId="261"/>
            <ac:spMk id="25" creationId="{799C2532-EC99-F515-F708-50A2D65C2682}"/>
          </ac:spMkLst>
        </pc:spChg>
        <pc:spChg chg="mod">
          <ac:chgData name="Franziska Händschel" userId="e2149472-3187-4d00-b16a-a19eff6fc04a" providerId="ADAL" clId="{3795F7E8-6CCC-42B7-A828-A6EC2B985E4C}" dt="2022-10-06T15:28:23.149" v="0" actId="2711"/>
          <ac:spMkLst>
            <pc:docMk/>
            <pc:sldMk cId="1360124140" sldId="261"/>
            <ac:spMk id="26" creationId="{0A6BCE0F-E1B1-1128-C163-9A67EEC07561}"/>
          </ac:spMkLst>
        </pc:spChg>
        <pc:spChg chg="mod">
          <ac:chgData name="Franziska Händschel" userId="e2149472-3187-4d00-b16a-a19eff6fc04a" providerId="ADAL" clId="{3795F7E8-6CCC-42B7-A828-A6EC2B985E4C}" dt="2022-10-06T15:28:23.149" v="0" actId="2711"/>
          <ac:spMkLst>
            <pc:docMk/>
            <pc:sldMk cId="1360124140" sldId="261"/>
            <ac:spMk id="27" creationId="{0CD701F0-4250-881E-DB77-43A811AA054B}"/>
          </ac:spMkLst>
        </pc:spChg>
        <pc:spChg chg="mod">
          <ac:chgData name="Franziska Händschel" userId="e2149472-3187-4d00-b16a-a19eff6fc04a" providerId="ADAL" clId="{3795F7E8-6CCC-42B7-A828-A6EC2B985E4C}" dt="2022-10-06T15:28:23.149" v="0" actId="2711"/>
          <ac:spMkLst>
            <pc:docMk/>
            <pc:sldMk cId="1360124140" sldId="261"/>
            <ac:spMk id="63" creationId="{BEE68C8E-A10D-8F4C-CF5C-4B45D94D504B}"/>
          </ac:spMkLst>
        </pc:spChg>
      </pc:sldChg>
    </pc:docChg>
  </pc:docChgLst>
  <pc:docChgLst>
    <pc:chgData name="Franziska Händschel" userId="S::franziska.haendschel@finanztip.de::e2149472-3187-4d00-b16a-a19eff6fc04a" providerId="AD" clId="Web-{930973FE-ACB5-E61A-15AB-E33799807943}"/>
    <pc:docChg chg="modSld">
      <pc:chgData name="Franziska Händschel" userId="S::franziska.haendschel@finanztip.de::e2149472-3187-4d00-b16a-a19eff6fc04a" providerId="AD" clId="Web-{930973FE-ACB5-E61A-15AB-E33799807943}" dt="2022-09-16T11:43:39.496" v="3"/>
      <pc:docMkLst>
        <pc:docMk/>
      </pc:docMkLst>
      <pc:sldChg chg="addSp delSp modSp">
        <pc:chgData name="Franziska Händschel" userId="S::franziska.haendschel@finanztip.de::e2149472-3187-4d00-b16a-a19eff6fc04a" providerId="AD" clId="Web-{930973FE-ACB5-E61A-15AB-E33799807943}" dt="2022-09-16T11:43:39.496" v="3"/>
        <pc:sldMkLst>
          <pc:docMk/>
          <pc:sldMk cId="1360124140" sldId="261"/>
        </pc:sldMkLst>
        <pc:spChg chg="del topLvl">
          <ac:chgData name="Franziska Händschel" userId="S::franziska.haendschel@finanztip.de::e2149472-3187-4d00-b16a-a19eff6fc04a" providerId="AD" clId="Web-{930973FE-ACB5-E61A-15AB-E33799807943}" dt="2022-09-16T11:43:34.418" v="0"/>
          <ac:spMkLst>
            <pc:docMk/>
            <pc:sldMk cId="1360124140" sldId="261"/>
            <ac:spMk id="49" creationId="{16C67264-0790-DC28-596E-3E6F1B1C11C0}"/>
          </ac:spMkLst>
        </pc:spChg>
        <pc:grpChg chg="del">
          <ac:chgData name="Franziska Händschel" userId="S::franziska.haendschel@finanztip.de::e2149472-3187-4d00-b16a-a19eff6fc04a" providerId="AD" clId="Web-{930973FE-ACB5-E61A-15AB-E33799807943}" dt="2022-09-16T11:43:34.418" v="0"/>
          <ac:grpSpMkLst>
            <pc:docMk/>
            <pc:sldMk cId="1360124140" sldId="261"/>
            <ac:grpSpMk id="48" creationId="{5E382FA0-E26A-0028-021F-478AB918BC19}"/>
          </ac:grpSpMkLst>
        </pc:grpChg>
        <pc:picChg chg="add del mod">
          <ac:chgData name="Franziska Händschel" userId="S::franziska.haendschel@finanztip.de::e2149472-3187-4d00-b16a-a19eff6fc04a" providerId="AD" clId="Web-{930973FE-ACB5-E61A-15AB-E33799807943}" dt="2022-09-16T11:43:37.402" v="2"/>
          <ac:picMkLst>
            <pc:docMk/>
            <pc:sldMk cId="1360124140" sldId="261"/>
            <ac:picMk id="3" creationId="{A34508C1-BF44-5201-D004-DBE25A91AB1C}"/>
          </ac:picMkLst>
        </pc:picChg>
        <pc:picChg chg="del topLvl">
          <ac:chgData name="Franziska Händschel" userId="S::franziska.haendschel@finanztip.de::e2149472-3187-4d00-b16a-a19eff6fc04a" providerId="AD" clId="Web-{930973FE-ACB5-E61A-15AB-E33799807943}" dt="2022-09-16T11:43:39.496" v="3"/>
          <ac:picMkLst>
            <pc:docMk/>
            <pc:sldMk cId="1360124140" sldId="261"/>
            <ac:picMk id="50" creationId="{8B7FFBB1-F8A3-2A54-56BD-6FC77656CD8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C0408-E563-4282-AA09-4DC6E176CA63}" type="datetimeFigureOut">
              <a:rPr lang="de-DE" smtClean="0"/>
              <a:t>22.04.2024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4CCAE-46F2-4D4F-96D3-076690B5BF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29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450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24" algn="l" defTabSz="995450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450" algn="l" defTabSz="995450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174" algn="l" defTabSz="995450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0899" algn="l" defTabSz="995450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622" algn="l" defTabSz="995450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-1 1/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4282D88F-A5F1-A74F-D68C-2D8E3C6708A3}"/>
              </a:ext>
            </a:extLst>
          </p:cNvPr>
          <p:cNvSpPr/>
          <p:nvPr userDrawn="1"/>
        </p:nvSpPr>
        <p:spPr>
          <a:xfrm>
            <a:off x="2676707" y="1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2590" b="1">
              <a:solidFill>
                <a:srgbClr val="FFFFFF"/>
              </a:solidFill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885F6C1E-1CC9-BE95-1ECC-F63868B272B7}"/>
              </a:ext>
            </a:extLst>
          </p:cNvPr>
          <p:cNvGrpSpPr/>
          <p:nvPr userDrawn="1"/>
        </p:nvGrpSpPr>
        <p:grpSpPr>
          <a:xfrm>
            <a:off x="3559585" y="385643"/>
            <a:ext cx="3064367" cy="1293207"/>
            <a:chOff x="3289251" y="273648"/>
            <a:chExt cx="2839146" cy="1173175"/>
          </a:xfrm>
        </p:grpSpPr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CE777A3B-3ABF-E8AB-A28A-16211B05227B}"/>
                </a:ext>
              </a:extLst>
            </p:cNvPr>
            <p:cNvSpPr txBox="1"/>
            <p:nvPr/>
          </p:nvSpPr>
          <p:spPr>
            <a:xfrm>
              <a:off x="3732255" y="273648"/>
              <a:ext cx="2396142" cy="445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590" b="1" dirty="0">
                  <a:solidFill>
                    <a:schemeClr val="tx1"/>
                  </a:solidFill>
                  <a:latin typeface="Helvetica" panose="020B0604020202020204" pitchFamily="34" charset="0"/>
                  <a:ea typeface="Inter" panose="020B0502030000000004" pitchFamily="34" charset="0"/>
                  <a:cs typeface="Helvetica" panose="020B0604020202020204" pitchFamily="34" charset="0"/>
                </a:rPr>
                <a:t>Wir diskutieren</a:t>
              </a:r>
            </a:p>
          </p:txBody>
        </p:sp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3B8D2BC9-0391-872C-68B8-F312768A447D}"/>
                </a:ext>
              </a:extLst>
            </p:cNvPr>
            <p:cNvGrpSpPr/>
            <p:nvPr/>
          </p:nvGrpSpPr>
          <p:grpSpPr>
            <a:xfrm>
              <a:off x="3289251" y="805155"/>
              <a:ext cx="861229" cy="641668"/>
              <a:chOff x="6198120" y="888706"/>
              <a:chExt cx="995060" cy="741380"/>
            </a:xfrm>
          </p:grpSpPr>
          <p:pic>
            <p:nvPicPr>
              <p:cNvPr id="17" name="Grafik 16">
                <a:extLst>
                  <a:ext uri="{FF2B5EF4-FFF2-40B4-BE49-F238E27FC236}">
                    <a16:creationId xmlns:a16="http://schemas.microsoft.com/office/drawing/2014/main" id="{66ECFD9E-DA1F-8FAE-3287-240C2EF0D0F5}"/>
                  </a:ext>
                </a:extLst>
              </p:cNvPr>
              <p:cNvPicPr/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45179" y="982086"/>
                <a:ext cx="648001" cy="648000"/>
              </a:xfrm>
              <a:prstGeom prst="rect">
                <a:avLst/>
              </a:prstGeom>
            </p:spPr>
          </p:pic>
          <p:pic>
            <p:nvPicPr>
              <p:cNvPr id="18" name="Grafik 17">
                <a:extLst>
                  <a:ext uri="{FF2B5EF4-FFF2-40B4-BE49-F238E27FC236}">
                    <a16:creationId xmlns:a16="http://schemas.microsoft.com/office/drawing/2014/main" id="{C1A7B7AB-8B26-1337-B186-AD066C86C93C}"/>
                  </a:ext>
                </a:extLst>
              </p:cNvPr>
              <p:cNvPicPr/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6198120" y="888706"/>
                <a:ext cx="647999" cy="648000"/>
              </a:xfrm>
              <a:prstGeom prst="rect">
                <a:avLst/>
              </a:prstGeom>
            </p:spPr>
          </p:pic>
        </p:grpSp>
      </p:grpSp>
      <p:sp>
        <p:nvSpPr>
          <p:cNvPr id="2" name="Rechteck 1">
            <a:extLst>
              <a:ext uri="{FF2B5EF4-FFF2-40B4-BE49-F238E27FC236}">
                <a16:creationId xmlns:a16="http://schemas.microsoft.com/office/drawing/2014/main" id="{2DB3E4B2-1BF5-73B8-E838-C22FC2E9F8F5}"/>
              </a:ext>
            </a:extLst>
          </p:cNvPr>
          <p:cNvSpPr/>
          <p:nvPr userDrawn="1"/>
        </p:nvSpPr>
        <p:spPr>
          <a:xfrm>
            <a:off x="774813" y="1955829"/>
            <a:ext cx="4437187" cy="1165673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82837" tIns="97139" bIns="97139" rtlCol="0" anchor="ctr"/>
          <a:lstStyle/>
          <a:p>
            <a:pPr lvl="1"/>
            <a:r>
              <a:rPr lang="de-DE" sz="21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Jeder darf seine Meinung äußern.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0D10BED2-1BA9-82D8-083E-15201C7427F4}"/>
              </a:ext>
            </a:extLst>
          </p:cNvPr>
          <p:cNvSpPr/>
          <p:nvPr userDrawn="1"/>
        </p:nvSpPr>
        <p:spPr>
          <a:xfrm>
            <a:off x="5552308" y="1965773"/>
            <a:ext cx="4437187" cy="1165673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82837" tIns="97139" bIns="97139" rtlCol="0" anchor="ctr"/>
          <a:lstStyle/>
          <a:p>
            <a:pPr lvl="1"/>
            <a:r>
              <a:rPr lang="de-DE" sz="21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Es gibt keine richtige oder falsche Meinung.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E1EC71D-5189-C894-6D90-D73D7D1B4797}"/>
              </a:ext>
            </a:extLst>
          </p:cNvPr>
          <p:cNvSpPr/>
          <p:nvPr userDrawn="1"/>
        </p:nvSpPr>
        <p:spPr>
          <a:xfrm>
            <a:off x="774813" y="3203551"/>
            <a:ext cx="4437187" cy="1165673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82837" tIns="97139" bIns="97139" rtlCol="0" anchor="ctr"/>
          <a:lstStyle/>
          <a:p>
            <a:pPr lvl="1"/>
            <a:r>
              <a:rPr lang="de-DE" sz="21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Jeder darf seine Meinung ändern.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D27CBD8-8856-9D32-B43B-A07644EF4DEC}"/>
              </a:ext>
            </a:extLst>
          </p:cNvPr>
          <p:cNvSpPr/>
          <p:nvPr userDrawn="1"/>
        </p:nvSpPr>
        <p:spPr>
          <a:xfrm>
            <a:off x="5552308" y="3204416"/>
            <a:ext cx="4437187" cy="1165673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82837" tIns="97139" bIns="97139" rtlCol="0" anchor="ctr"/>
          <a:lstStyle/>
          <a:p>
            <a:pPr lvl="1"/>
            <a:r>
              <a:rPr lang="de-DE" sz="21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Wir lassen einander zu Wort kommen und ausreden.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37EF761-CC73-9976-9D95-08DF9577190E}"/>
              </a:ext>
            </a:extLst>
          </p:cNvPr>
          <p:cNvSpPr/>
          <p:nvPr userDrawn="1"/>
        </p:nvSpPr>
        <p:spPr>
          <a:xfrm>
            <a:off x="774810" y="4457362"/>
            <a:ext cx="4437187" cy="1165673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82837" tIns="97139" bIns="97139" rtlCol="0" anchor="ctr"/>
          <a:lstStyle/>
          <a:p>
            <a:pPr lvl="1"/>
            <a:r>
              <a:rPr lang="de-DE" sz="21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Wir hören aufmerksam zu und fragen nach, wenn wir etwas nicht verstehen.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19FB4D9-4AB0-A178-86B3-14D178E27AE3}"/>
              </a:ext>
            </a:extLst>
          </p:cNvPr>
          <p:cNvSpPr/>
          <p:nvPr userDrawn="1"/>
        </p:nvSpPr>
        <p:spPr>
          <a:xfrm>
            <a:off x="5552310" y="4457471"/>
            <a:ext cx="4437187" cy="1165673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82837" tIns="97139" bIns="97139" rtlCol="0" anchor="ctr"/>
          <a:lstStyle/>
          <a:p>
            <a:pPr lvl="1"/>
            <a:r>
              <a:rPr lang="de-DE" sz="21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Wir nehmen Bezug auf die Aussagen und Argumente des anderen.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1D2B34D-49CA-EE1A-CE89-DAB09C625B61}"/>
              </a:ext>
            </a:extLst>
          </p:cNvPr>
          <p:cNvSpPr/>
          <p:nvPr userDrawn="1"/>
        </p:nvSpPr>
        <p:spPr>
          <a:xfrm>
            <a:off x="774812" y="5707614"/>
            <a:ext cx="4437187" cy="1165673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82837" tIns="97139" bIns="97139" rtlCol="0" anchor="ctr"/>
          <a:lstStyle/>
          <a:p>
            <a:pPr lvl="1"/>
            <a:r>
              <a:rPr lang="de-DE" sz="21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Wir bleiben beim Thema.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A2C5174-5F56-7377-491A-B4848506503D}"/>
              </a:ext>
            </a:extLst>
          </p:cNvPr>
          <p:cNvSpPr/>
          <p:nvPr userDrawn="1"/>
        </p:nvSpPr>
        <p:spPr>
          <a:xfrm>
            <a:off x="5552310" y="5709522"/>
            <a:ext cx="4437187" cy="1165673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82837" tIns="97139" bIns="97139" rtlCol="0" anchor="ctr"/>
          <a:lstStyle/>
          <a:p>
            <a:pPr lvl="1"/>
            <a:r>
              <a:rPr lang="de-DE" sz="211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Wir bleiben sachlich und gehen respektvoll miteinander um.</a:t>
            </a: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8AE90BCA-9ADD-B640-8A80-D4AC72532B50}"/>
              </a:ext>
            </a:extLst>
          </p:cNvPr>
          <p:cNvSpPr/>
          <p:nvPr userDrawn="1"/>
        </p:nvSpPr>
        <p:spPr>
          <a:xfrm>
            <a:off x="761479" y="1955829"/>
            <a:ext cx="937496" cy="1165673"/>
          </a:xfrm>
          <a:custGeom>
            <a:avLst/>
            <a:gdLst>
              <a:gd name="connsiteX0" fmla="*/ 0 w 2926013"/>
              <a:gd name="connsiteY0" fmla="*/ 0 h 3638175"/>
              <a:gd name="connsiteX1" fmla="*/ 2048402 w 2926013"/>
              <a:gd name="connsiteY1" fmla="*/ 0 h 3638175"/>
              <a:gd name="connsiteX2" fmla="*/ 2083491 w 2926013"/>
              <a:gd name="connsiteY2" fmla="*/ 26239 h 3638175"/>
              <a:gd name="connsiteX3" fmla="*/ 2926013 w 2926013"/>
              <a:gd name="connsiteY3" fmla="*/ 1812770 h 3638175"/>
              <a:gd name="connsiteX4" fmla="*/ 2083491 w 2926013"/>
              <a:gd name="connsiteY4" fmla="*/ 3599301 h 3638175"/>
              <a:gd name="connsiteX5" fmla="*/ 2031506 w 2926013"/>
              <a:gd name="connsiteY5" fmla="*/ 3638175 h 3638175"/>
              <a:gd name="connsiteX6" fmla="*/ 0 w 2926013"/>
              <a:gd name="connsiteY6" fmla="*/ 3638175 h 3638175"/>
              <a:gd name="connsiteX7" fmla="*/ 0 w 2926013"/>
              <a:gd name="connsiteY7" fmla="*/ 0 h 363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6013" h="3638175">
                <a:moveTo>
                  <a:pt x="0" y="0"/>
                </a:moveTo>
                <a:lnTo>
                  <a:pt x="2048402" y="0"/>
                </a:lnTo>
                <a:lnTo>
                  <a:pt x="2083491" y="26239"/>
                </a:lnTo>
                <a:cubicBezTo>
                  <a:pt x="2598040" y="450883"/>
                  <a:pt x="2926013" y="1093526"/>
                  <a:pt x="2926013" y="1812770"/>
                </a:cubicBezTo>
                <a:cubicBezTo>
                  <a:pt x="2926013" y="2532015"/>
                  <a:pt x="2598040" y="3174657"/>
                  <a:pt x="2083491" y="3599301"/>
                </a:cubicBezTo>
                <a:lnTo>
                  <a:pt x="2031506" y="3638175"/>
                </a:lnTo>
                <a:lnTo>
                  <a:pt x="0" y="3638175"/>
                </a:lnTo>
                <a:lnTo>
                  <a:pt x="0" y="0"/>
                </a:lnTo>
                <a:close/>
              </a:path>
            </a:pathLst>
          </a:custGeom>
          <a:solidFill>
            <a:srgbClr val="FBB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2115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FD434662-C8E2-6398-999E-151EA7D05A4D}"/>
              </a:ext>
            </a:extLst>
          </p:cNvPr>
          <p:cNvSpPr/>
          <p:nvPr userDrawn="1"/>
        </p:nvSpPr>
        <p:spPr>
          <a:xfrm>
            <a:off x="761479" y="3209490"/>
            <a:ext cx="937496" cy="1165673"/>
          </a:xfrm>
          <a:custGeom>
            <a:avLst/>
            <a:gdLst>
              <a:gd name="connsiteX0" fmla="*/ 0 w 2926013"/>
              <a:gd name="connsiteY0" fmla="*/ 0 h 3638175"/>
              <a:gd name="connsiteX1" fmla="*/ 2048402 w 2926013"/>
              <a:gd name="connsiteY1" fmla="*/ 0 h 3638175"/>
              <a:gd name="connsiteX2" fmla="*/ 2083491 w 2926013"/>
              <a:gd name="connsiteY2" fmla="*/ 26239 h 3638175"/>
              <a:gd name="connsiteX3" fmla="*/ 2926013 w 2926013"/>
              <a:gd name="connsiteY3" fmla="*/ 1812770 h 3638175"/>
              <a:gd name="connsiteX4" fmla="*/ 2083491 w 2926013"/>
              <a:gd name="connsiteY4" fmla="*/ 3599301 h 3638175"/>
              <a:gd name="connsiteX5" fmla="*/ 2031506 w 2926013"/>
              <a:gd name="connsiteY5" fmla="*/ 3638175 h 3638175"/>
              <a:gd name="connsiteX6" fmla="*/ 0 w 2926013"/>
              <a:gd name="connsiteY6" fmla="*/ 3638175 h 3638175"/>
              <a:gd name="connsiteX7" fmla="*/ 0 w 2926013"/>
              <a:gd name="connsiteY7" fmla="*/ 0 h 363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6013" h="3638175">
                <a:moveTo>
                  <a:pt x="0" y="0"/>
                </a:moveTo>
                <a:lnTo>
                  <a:pt x="2048402" y="0"/>
                </a:lnTo>
                <a:lnTo>
                  <a:pt x="2083491" y="26239"/>
                </a:lnTo>
                <a:cubicBezTo>
                  <a:pt x="2598040" y="450883"/>
                  <a:pt x="2926013" y="1093526"/>
                  <a:pt x="2926013" y="1812770"/>
                </a:cubicBezTo>
                <a:cubicBezTo>
                  <a:pt x="2926013" y="2532015"/>
                  <a:pt x="2598040" y="3174657"/>
                  <a:pt x="2083491" y="3599301"/>
                </a:cubicBezTo>
                <a:lnTo>
                  <a:pt x="2031506" y="3638175"/>
                </a:lnTo>
                <a:lnTo>
                  <a:pt x="0" y="3638175"/>
                </a:lnTo>
                <a:lnTo>
                  <a:pt x="0" y="0"/>
                </a:lnTo>
                <a:close/>
              </a:path>
            </a:pathLst>
          </a:custGeom>
          <a:solidFill>
            <a:srgbClr val="B8E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2115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EAFA0A0C-346C-1B1F-15F1-C2D2328E16EE}"/>
              </a:ext>
            </a:extLst>
          </p:cNvPr>
          <p:cNvSpPr/>
          <p:nvPr userDrawn="1"/>
        </p:nvSpPr>
        <p:spPr>
          <a:xfrm>
            <a:off x="761479" y="4453342"/>
            <a:ext cx="937496" cy="1165673"/>
          </a:xfrm>
          <a:custGeom>
            <a:avLst/>
            <a:gdLst>
              <a:gd name="connsiteX0" fmla="*/ 0 w 2926013"/>
              <a:gd name="connsiteY0" fmla="*/ 0 h 3638175"/>
              <a:gd name="connsiteX1" fmla="*/ 2048402 w 2926013"/>
              <a:gd name="connsiteY1" fmla="*/ 0 h 3638175"/>
              <a:gd name="connsiteX2" fmla="*/ 2083491 w 2926013"/>
              <a:gd name="connsiteY2" fmla="*/ 26239 h 3638175"/>
              <a:gd name="connsiteX3" fmla="*/ 2926013 w 2926013"/>
              <a:gd name="connsiteY3" fmla="*/ 1812770 h 3638175"/>
              <a:gd name="connsiteX4" fmla="*/ 2083491 w 2926013"/>
              <a:gd name="connsiteY4" fmla="*/ 3599301 h 3638175"/>
              <a:gd name="connsiteX5" fmla="*/ 2031506 w 2926013"/>
              <a:gd name="connsiteY5" fmla="*/ 3638175 h 3638175"/>
              <a:gd name="connsiteX6" fmla="*/ 0 w 2926013"/>
              <a:gd name="connsiteY6" fmla="*/ 3638175 h 3638175"/>
              <a:gd name="connsiteX7" fmla="*/ 0 w 2926013"/>
              <a:gd name="connsiteY7" fmla="*/ 0 h 363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6013" h="3638175">
                <a:moveTo>
                  <a:pt x="0" y="0"/>
                </a:moveTo>
                <a:lnTo>
                  <a:pt x="2048402" y="0"/>
                </a:lnTo>
                <a:lnTo>
                  <a:pt x="2083491" y="26239"/>
                </a:lnTo>
                <a:cubicBezTo>
                  <a:pt x="2598040" y="450883"/>
                  <a:pt x="2926013" y="1093526"/>
                  <a:pt x="2926013" y="1812770"/>
                </a:cubicBezTo>
                <a:cubicBezTo>
                  <a:pt x="2926013" y="2532015"/>
                  <a:pt x="2598040" y="3174657"/>
                  <a:pt x="2083491" y="3599301"/>
                </a:cubicBezTo>
                <a:lnTo>
                  <a:pt x="2031506" y="3638175"/>
                </a:lnTo>
                <a:lnTo>
                  <a:pt x="0" y="3638175"/>
                </a:lnTo>
                <a:lnTo>
                  <a:pt x="0" y="0"/>
                </a:lnTo>
                <a:close/>
              </a:path>
            </a:pathLst>
          </a:custGeom>
          <a:solidFill>
            <a:srgbClr val="05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2115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Freihandform: Form 19">
            <a:extLst>
              <a:ext uri="{FF2B5EF4-FFF2-40B4-BE49-F238E27FC236}">
                <a16:creationId xmlns:a16="http://schemas.microsoft.com/office/drawing/2014/main" id="{640B121B-17ED-14B0-CE98-9AB3AF81C815}"/>
              </a:ext>
            </a:extLst>
          </p:cNvPr>
          <p:cNvSpPr/>
          <p:nvPr userDrawn="1"/>
        </p:nvSpPr>
        <p:spPr>
          <a:xfrm>
            <a:off x="761479" y="5707614"/>
            <a:ext cx="937496" cy="1165673"/>
          </a:xfrm>
          <a:custGeom>
            <a:avLst/>
            <a:gdLst>
              <a:gd name="connsiteX0" fmla="*/ 0 w 2926013"/>
              <a:gd name="connsiteY0" fmla="*/ 0 h 3638175"/>
              <a:gd name="connsiteX1" fmla="*/ 2048402 w 2926013"/>
              <a:gd name="connsiteY1" fmla="*/ 0 h 3638175"/>
              <a:gd name="connsiteX2" fmla="*/ 2083491 w 2926013"/>
              <a:gd name="connsiteY2" fmla="*/ 26239 h 3638175"/>
              <a:gd name="connsiteX3" fmla="*/ 2926013 w 2926013"/>
              <a:gd name="connsiteY3" fmla="*/ 1812770 h 3638175"/>
              <a:gd name="connsiteX4" fmla="*/ 2083491 w 2926013"/>
              <a:gd name="connsiteY4" fmla="*/ 3599301 h 3638175"/>
              <a:gd name="connsiteX5" fmla="*/ 2031506 w 2926013"/>
              <a:gd name="connsiteY5" fmla="*/ 3638175 h 3638175"/>
              <a:gd name="connsiteX6" fmla="*/ 0 w 2926013"/>
              <a:gd name="connsiteY6" fmla="*/ 3638175 h 3638175"/>
              <a:gd name="connsiteX7" fmla="*/ 0 w 2926013"/>
              <a:gd name="connsiteY7" fmla="*/ 0 h 363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6013" h="3638175">
                <a:moveTo>
                  <a:pt x="0" y="0"/>
                </a:moveTo>
                <a:lnTo>
                  <a:pt x="2048402" y="0"/>
                </a:lnTo>
                <a:lnTo>
                  <a:pt x="2083491" y="26239"/>
                </a:lnTo>
                <a:cubicBezTo>
                  <a:pt x="2598040" y="450883"/>
                  <a:pt x="2926013" y="1093526"/>
                  <a:pt x="2926013" y="1812770"/>
                </a:cubicBezTo>
                <a:cubicBezTo>
                  <a:pt x="2926013" y="2532015"/>
                  <a:pt x="2598040" y="3174657"/>
                  <a:pt x="2083491" y="3599301"/>
                </a:cubicBezTo>
                <a:lnTo>
                  <a:pt x="2031506" y="3638175"/>
                </a:lnTo>
                <a:lnTo>
                  <a:pt x="0" y="3638175"/>
                </a:lnTo>
                <a:lnTo>
                  <a:pt x="0" y="0"/>
                </a:lnTo>
                <a:close/>
              </a:path>
            </a:pathLst>
          </a:custGeom>
          <a:solidFill>
            <a:srgbClr val="FFC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2115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" name="Freihandform: Form 20">
            <a:extLst>
              <a:ext uri="{FF2B5EF4-FFF2-40B4-BE49-F238E27FC236}">
                <a16:creationId xmlns:a16="http://schemas.microsoft.com/office/drawing/2014/main" id="{A26A1D6F-7B06-B9EA-8583-AB004D690A0C}"/>
              </a:ext>
            </a:extLst>
          </p:cNvPr>
          <p:cNvSpPr/>
          <p:nvPr userDrawn="1"/>
        </p:nvSpPr>
        <p:spPr>
          <a:xfrm>
            <a:off x="5538600" y="1971809"/>
            <a:ext cx="937496" cy="1165673"/>
          </a:xfrm>
          <a:custGeom>
            <a:avLst/>
            <a:gdLst>
              <a:gd name="connsiteX0" fmla="*/ 0 w 2926013"/>
              <a:gd name="connsiteY0" fmla="*/ 0 h 3638175"/>
              <a:gd name="connsiteX1" fmla="*/ 2048402 w 2926013"/>
              <a:gd name="connsiteY1" fmla="*/ 0 h 3638175"/>
              <a:gd name="connsiteX2" fmla="*/ 2083491 w 2926013"/>
              <a:gd name="connsiteY2" fmla="*/ 26239 h 3638175"/>
              <a:gd name="connsiteX3" fmla="*/ 2926013 w 2926013"/>
              <a:gd name="connsiteY3" fmla="*/ 1812770 h 3638175"/>
              <a:gd name="connsiteX4" fmla="*/ 2083491 w 2926013"/>
              <a:gd name="connsiteY4" fmla="*/ 3599301 h 3638175"/>
              <a:gd name="connsiteX5" fmla="*/ 2031506 w 2926013"/>
              <a:gd name="connsiteY5" fmla="*/ 3638175 h 3638175"/>
              <a:gd name="connsiteX6" fmla="*/ 0 w 2926013"/>
              <a:gd name="connsiteY6" fmla="*/ 3638175 h 3638175"/>
              <a:gd name="connsiteX7" fmla="*/ 0 w 2926013"/>
              <a:gd name="connsiteY7" fmla="*/ 0 h 363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6013" h="3638175">
                <a:moveTo>
                  <a:pt x="0" y="0"/>
                </a:moveTo>
                <a:lnTo>
                  <a:pt x="2048402" y="0"/>
                </a:lnTo>
                <a:lnTo>
                  <a:pt x="2083491" y="26239"/>
                </a:lnTo>
                <a:cubicBezTo>
                  <a:pt x="2598040" y="450883"/>
                  <a:pt x="2926013" y="1093526"/>
                  <a:pt x="2926013" y="1812770"/>
                </a:cubicBezTo>
                <a:cubicBezTo>
                  <a:pt x="2926013" y="2532015"/>
                  <a:pt x="2598040" y="3174657"/>
                  <a:pt x="2083491" y="3599301"/>
                </a:cubicBezTo>
                <a:lnTo>
                  <a:pt x="2031506" y="3638175"/>
                </a:lnTo>
                <a:lnTo>
                  <a:pt x="0" y="3638175"/>
                </a:lnTo>
                <a:lnTo>
                  <a:pt x="0" y="0"/>
                </a:lnTo>
                <a:close/>
              </a:path>
            </a:pathLst>
          </a:custGeom>
          <a:solidFill>
            <a:srgbClr val="79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2115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" name="Freihandform: Form 21">
            <a:extLst>
              <a:ext uri="{FF2B5EF4-FFF2-40B4-BE49-F238E27FC236}">
                <a16:creationId xmlns:a16="http://schemas.microsoft.com/office/drawing/2014/main" id="{78436925-785E-3581-2633-A54CDFF42238}"/>
              </a:ext>
            </a:extLst>
          </p:cNvPr>
          <p:cNvSpPr/>
          <p:nvPr userDrawn="1"/>
        </p:nvSpPr>
        <p:spPr>
          <a:xfrm>
            <a:off x="5538600" y="3206414"/>
            <a:ext cx="937496" cy="1165673"/>
          </a:xfrm>
          <a:custGeom>
            <a:avLst/>
            <a:gdLst>
              <a:gd name="connsiteX0" fmla="*/ 0 w 2926013"/>
              <a:gd name="connsiteY0" fmla="*/ 0 h 3638175"/>
              <a:gd name="connsiteX1" fmla="*/ 2048402 w 2926013"/>
              <a:gd name="connsiteY1" fmla="*/ 0 h 3638175"/>
              <a:gd name="connsiteX2" fmla="*/ 2083491 w 2926013"/>
              <a:gd name="connsiteY2" fmla="*/ 26239 h 3638175"/>
              <a:gd name="connsiteX3" fmla="*/ 2926013 w 2926013"/>
              <a:gd name="connsiteY3" fmla="*/ 1812770 h 3638175"/>
              <a:gd name="connsiteX4" fmla="*/ 2083491 w 2926013"/>
              <a:gd name="connsiteY4" fmla="*/ 3599301 h 3638175"/>
              <a:gd name="connsiteX5" fmla="*/ 2031506 w 2926013"/>
              <a:gd name="connsiteY5" fmla="*/ 3638175 h 3638175"/>
              <a:gd name="connsiteX6" fmla="*/ 0 w 2926013"/>
              <a:gd name="connsiteY6" fmla="*/ 3638175 h 3638175"/>
              <a:gd name="connsiteX7" fmla="*/ 0 w 2926013"/>
              <a:gd name="connsiteY7" fmla="*/ 0 h 363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6013" h="3638175">
                <a:moveTo>
                  <a:pt x="0" y="0"/>
                </a:moveTo>
                <a:lnTo>
                  <a:pt x="2048402" y="0"/>
                </a:lnTo>
                <a:lnTo>
                  <a:pt x="2083491" y="26239"/>
                </a:lnTo>
                <a:cubicBezTo>
                  <a:pt x="2598040" y="450883"/>
                  <a:pt x="2926013" y="1093526"/>
                  <a:pt x="2926013" y="1812770"/>
                </a:cubicBezTo>
                <a:cubicBezTo>
                  <a:pt x="2926013" y="2532015"/>
                  <a:pt x="2598040" y="3174657"/>
                  <a:pt x="2083491" y="3599301"/>
                </a:cubicBezTo>
                <a:lnTo>
                  <a:pt x="2031506" y="3638175"/>
                </a:lnTo>
                <a:lnTo>
                  <a:pt x="0" y="3638175"/>
                </a:lnTo>
                <a:lnTo>
                  <a:pt x="0" y="0"/>
                </a:lnTo>
                <a:close/>
              </a:path>
            </a:pathLst>
          </a:custGeom>
          <a:solidFill>
            <a:srgbClr val="D09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2115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Freihandform: Form 22">
            <a:extLst>
              <a:ext uri="{FF2B5EF4-FFF2-40B4-BE49-F238E27FC236}">
                <a16:creationId xmlns:a16="http://schemas.microsoft.com/office/drawing/2014/main" id="{F42BE9D8-3DC8-4EA8-7B47-71A72C523841}"/>
              </a:ext>
            </a:extLst>
          </p:cNvPr>
          <p:cNvSpPr/>
          <p:nvPr userDrawn="1"/>
        </p:nvSpPr>
        <p:spPr>
          <a:xfrm>
            <a:off x="5538600" y="4453342"/>
            <a:ext cx="937496" cy="1165673"/>
          </a:xfrm>
          <a:custGeom>
            <a:avLst/>
            <a:gdLst>
              <a:gd name="connsiteX0" fmla="*/ 0 w 2926013"/>
              <a:gd name="connsiteY0" fmla="*/ 0 h 3638175"/>
              <a:gd name="connsiteX1" fmla="*/ 2048402 w 2926013"/>
              <a:gd name="connsiteY1" fmla="*/ 0 h 3638175"/>
              <a:gd name="connsiteX2" fmla="*/ 2083491 w 2926013"/>
              <a:gd name="connsiteY2" fmla="*/ 26239 h 3638175"/>
              <a:gd name="connsiteX3" fmla="*/ 2926013 w 2926013"/>
              <a:gd name="connsiteY3" fmla="*/ 1812770 h 3638175"/>
              <a:gd name="connsiteX4" fmla="*/ 2083491 w 2926013"/>
              <a:gd name="connsiteY4" fmla="*/ 3599301 h 3638175"/>
              <a:gd name="connsiteX5" fmla="*/ 2031506 w 2926013"/>
              <a:gd name="connsiteY5" fmla="*/ 3638175 h 3638175"/>
              <a:gd name="connsiteX6" fmla="*/ 0 w 2926013"/>
              <a:gd name="connsiteY6" fmla="*/ 3638175 h 3638175"/>
              <a:gd name="connsiteX7" fmla="*/ 0 w 2926013"/>
              <a:gd name="connsiteY7" fmla="*/ 0 h 363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6013" h="3638175">
                <a:moveTo>
                  <a:pt x="0" y="0"/>
                </a:moveTo>
                <a:lnTo>
                  <a:pt x="2048402" y="0"/>
                </a:lnTo>
                <a:lnTo>
                  <a:pt x="2083491" y="26239"/>
                </a:lnTo>
                <a:cubicBezTo>
                  <a:pt x="2598040" y="450883"/>
                  <a:pt x="2926013" y="1093526"/>
                  <a:pt x="2926013" y="1812770"/>
                </a:cubicBezTo>
                <a:cubicBezTo>
                  <a:pt x="2926013" y="2532015"/>
                  <a:pt x="2598040" y="3174657"/>
                  <a:pt x="2083491" y="3599301"/>
                </a:cubicBezTo>
                <a:lnTo>
                  <a:pt x="2031506" y="3638175"/>
                </a:lnTo>
                <a:lnTo>
                  <a:pt x="0" y="3638175"/>
                </a:lnTo>
                <a:lnTo>
                  <a:pt x="0" y="0"/>
                </a:lnTo>
                <a:close/>
              </a:path>
            </a:pathLst>
          </a:custGeom>
          <a:solidFill>
            <a:srgbClr val="FFA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2115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" name="Freihandform: Form 23">
            <a:extLst>
              <a:ext uri="{FF2B5EF4-FFF2-40B4-BE49-F238E27FC236}">
                <a16:creationId xmlns:a16="http://schemas.microsoft.com/office/drawing/2014/main" id="{7C747E48-9AA7-3708-12B2-EE7DC7BA7714}"/>
              </a:ext>
            </a:extLst>
          </p:cNvPr>
          <p:cNvSpPr/>
          <p:nvPr userDrawn="1"/>
        </p:nvSpPr>
        <p:spPr>
          <a:xfrm>
            <a:off x="5538600" y="5712746"/>
            <a:ext cx="937496" cy="1165673"/>
          </a:xfrm>
          <a:custGeom>
            <a:avLst/>
            <a:gdLst>
              <a:gd name="connsiteX0" fmla="*/ 0 w 2926013"/>
              <a:gd name="connsiteY0" fmla="*/ 0 h 3638175"/>
              <a:gd name="connsiteX1" fmla="*/ 2048402 w 2926013"/>
              <a:gd name="connsiteY1" fmla="*/ 0 h 3638175"/>
              <a:gd name="connsiteX2" fmla="*/ 2083491 w 2926013"/>
              <a:gd name="connsiteY2" fmla="*/ 26239 h 3638175"/>
              <a:gd name="connsiteX3" fmla="*/ 2926013 w 2926013"/>
              <a:gd name="connsiteY3" fmla="*/ 1812770 h 3638175"/>
              <a:gd name="connsiteX4" fmla="*/ 2083491 w 2926013"/>
              <a:gd name="connsiteY4" fmla="*/ 3599301 h 3638175"/>
              <a:gd name="connsiteX5" fmla="*/ 2031506 w 2926013"/>
              <a:gd name="connsiteY5" fmla="*/ 3638175 h 3638175"/>
              <a:gd name="connsiteX6" fmla="*/ 0 w 2926013"/>
              <a:gd name="connsiteY6" fmla="*/ 3638175 h 3638175"/>
              <a:gd name="connsiteX7" fmla="*/ 0 w 2926013"/>
              <a:gd name="connsiteY7" fmla="*/ 0 h 363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6013" h="3638175">
                <a:moveTo>
                  <a:pt x="0" y="0"/>
                </a:moveTo>
                <a:lnTo>
                  <a:pt x="2048402" y="0"/>
                </a:lnTo>
                <a:lnTo>
                  <a:pt x="2083491" y="26239"/>
                </a:lnTo>
                <a:cubicBezTo>
                  <a:pt x="2598040" y="450883"/>
                  <a:pt x="2926013" y="1093526"/>
                  <a:pt x="2926013" y="1812770"/>
                </a:cubicBezTo>
                <a:cubicBezTo>
                  <a:pt x="2926013" y="2532015"/>
                  <a:pt x="2598040" y="3174657"/>
                  <a:pt x="2083491" y="3599301"/>
                </a:cubicBezTo>
                <a:lnTo>
                  <a:pt x="2031506" y="3638175"/>
                </a:lnTo>
                <a:lnTo>
                  <a:pt x="0" y="363817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2115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A494A388-8F58-550C-73B7-31210E9A44D5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551" y="2180818"/>
            <a:ext cx="699404" cy="699404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0F95E2E5-FE84-2BF3-F9DA-BA24EF099B28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551" y="3374993"/>
            <a:ext cx="699404" cy="699404"/>
          </a:xfrm>
          <a:prstGeom prst="rect">
            <a:avLst/>
          </a:prstGeom>
        </p:spPr>
      </p:pic>
      <p:pic>
        <p:nvPicPr>
          <p:cNvPr id="27" name="Grafik 26" descr="Ein Bild, das Vektorgrafiken enthält.&#10;&#10;Automatisch generierte Beschreibung">
            <a:extLst>
              <a:ext uri="{FF2B5EF4-FFF2-40B4-BE49-F238E27FC236}">
                <a16:creationId xmlns:a16="http://schemas.microsoft.com/office/drawing/2014/main" id="{1CA21F22-2B90-BA77-65CB-F5F8039517A3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520" y="3402227"/>
            <a:ext cx="699404" cy="699404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E5A36257-8BD2-5801-8C94-50D879857339}"/>
              </a:ext>
            </a:extLst>
          </p:cNvPr>
          <p:cNvPicPr/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520" y="5940749"/>
            <a:ext cx="699404" cy="699404"/>
          </a:xfrm>
          <a:prstGeom prst="rect">
            <a:avLst/>
          </a:prstGeom>
        </p:spPr>
      </p:pic>
      <p:pic>
        <p:nvPicPr>
          <p:cNvPr id="29" name="Grafik 28" descr="Ein Bild, das Text, Zahnrad enthält.&#10;&#10;Automatisch generierte Beschreibung">
            <a:extLst>
              <a:ext uri="{FF2B5EF4-FFF2-40B4-BE49-F238E27FC236}">
                <a16:creationId xmlns:a16="http://schemas.microsoft.com/office/drawing/2014/main" id="{E9DB9219-DE19-2B84-FE3A-6EDA1C5DB412}"/>
              </a:ext>
            </a:extLst>
          </p:cNvPr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515" y="6014502"/>
            <a:ext cx="699404" cy="699404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CB1E327B-4868-3DB8-A9C5-04DCB5CF7479}"/>
              </a:ext>
            </a:extLst>
          </p:cNvPr>
          <p:cNvPicPr/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520" y="4688717"/>
            <a:ext cx="699404" cy="699404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F05CD24F-7D64-FB4E-6ABC-3AEB772D4B65}"/>
              </a:ext>
            </a:extLst>
          </p:cNvPr>
          <p:cNvPicPr/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520" y="2190594"/>
            <a:ext cx="699404" cy="699404"/>
          </a:xfrm>
          <a:prstGeom prst="rect">
            <a:avLst/>
          </a:prstGeom>
        </p:spPr>
      </p:pic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5F499C1D-F508-CA18-CDB0-24941A06ECBF}"/>
              </a:ext>
            </a:extLst>
          </p:cNvPr>
          <p:cNvGrpSpPr/>
          <p:nvPr userDrawn="1"/>
        </p:nvGrpSpPr>
        <p:grpSpPr>
          <a:xfrm>
            <a:off x="5674680" y="4781144"/>
            <a:ext cx="629148" cy="505125"/>
            <a:chOff x="5140491" y="3877380"/>
            <a:chExt cx="625163" cy="501925"/>
          </a:xfrm>
        </p:grpSpPr>
        <p:pic>
          <p:nvPicPr>
            <p:cNvPr id="33" name="Grafik 32">
              <a:extLst>
                <a:ext uri="{FF2B5EF4-FFF2-40B4-BE49-F238E27FC236}">
                  <a16:creationId xmlns:a16="http://schemas.microsoft.com/office/drawing/2014/main" id="{C7F93ECC-E19A-FDB2-322D-E310A0D550AD}"/>
                </a:ext>
              </a:extLst>
            </p:cNvPr>
            <p:cNvPicPr/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140491" y="3877380"/>
              <a:ext cx="360000" cy="360000"/>
            </a:xfrm>
            <a:prstGeom prst="rect">
              <a:avLst/>
            </a:prstGeom>
          </p:spPr>
        </p:pic>
        <p:pic>
          <p:nvPicPr>
            <p:cNvPr id="34" name="Grafik 33">
              <a:extLst>
                <a:ext uri="{FF2B5EF4-FFF2-40B4-BE49-F238E27FC236}">
                  <a16:creationId xmlns:a16="http://schemas.microsoft.com/office/drawing/2014/main" id="{DF7B4F97-CCFD-AA61-4F2F-862DE926A23F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5654" y="4019305"/>
              <a:ext cx="360000" cy="360000"/>
            </a:xfrm>
            <a:prstGeom prst="rect">
              <a:avLst/>
            </a:prstGeom>
          </p:spPr>
        </p:pic>
      </p:grp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16C2B4BB-44DD-6629-A0C3-CD8A9C545AB5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C77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M-1 1/1</a:t>
            </a:r>
          </a:p>
        </p:txBody>
      </p:sp>
    </p:spTree>
    <p:extLst>
      <p:ext uri="{BB962C8B-B14F-4D97-AF65-F5344CB8AC3E}">
        <p14:creationId xmlns:p14="http://schemas.microsoft.com/office/powerpoint/2010/main" val="2089262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CBC79792-0DFC-9B96-2E56-1FAF9FF705FF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74196" y="6199697"/>
            <a:ext cx="1069511" cy="253546"/>
            <a:chOff x="4740892" y="3380559"/>
            <a:chExt cx="716795" cy="169928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9B328008-C36E-F41A-3D75-3D21C6D16A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7B8BA5C5-4BDC-708B-000A-08AE67A08EA8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0263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sldNum="0" hd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0124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F69870-5E15-42DC-BE9A-A4F331AD2D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9BD66B-848B-4070-8F13-A4A802E630BE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903D80B-F9D0-4D58-8064-97246A4D8F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GT America Rg</vt:lpstr>
      <vt:lpstr>helvetica</vt:lpstr>
      <vt:lpstr>helvetica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3</cp:revision>
  <dcterms:created xsi:type="dcterms:W3CDTF">2022-08-17T14:07:00Z</dcterms:created>
  <dcterms:modified xsi:type="dcterms:W3CDTF">2024-04-22T13:25:41Z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