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61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775"/>
    <a:srgbClr val="B8ED85"/>
    <a:srgbClr val="D09EFF"/>
    <a:srgbClr val="FFFFFF"/>
    <a:srgbClr val="ECEEF2"/>
    <a:srgbClr val="4650DF"/>
    <a:srgbClr val="FFA000"/>
    <a:srgbClr val="05C9D3"/>
    <a:srgbClr val="00BDFF"/>
    <a:srgbClr val="FBB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B10EBE-CF0E-41DE-A866-A7746BD56B02}" v="19" dt="2024-04-22T13:26:42.8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S::franziska.haendschel@finanztip.de::e2149472-3187-4d00-b16a-a19eff6fc04a" providerId="AD" clId="Web-{F46E95A9-2A82-F269-EF82-5187544DC9C5}"/>
    <pc:docChg chg="modSld">
      <pc:chgData name="Franziska Händschel" userId="S::franziska.haendschel@finanztip.de::e2149472-3187-4d00-b16a-a19eff6fc04a" providerId="AD" clId="Web-{F46E95A9-2A82-F269-EF82-5187544DC9C5}" dt="2022-09-15T15:51:36.778" v="0" actId="20577"/>
      <pc:docMkLst>
        <pc:docMk/>
      </pc:docMkLst>
      <pc:sldChg chg="modSp">
        <pc:chgData name="Franziska Händschel" userId="S::franziska.haendschel@finanztip.de::e2149472-3187-4d00-b16a-a19eff6fc04a" providerId="AD" clId="Web-{F46E95A9-2A82-F269-EF82-5187544DC9C5}" dt="2022-09-15T15:51:36.778" v="0" actId="20577"/>
        <pc:sldMkLst>
          <pc:docMk/>
          <pc:sldMk cId="1360124140" sldId="261"/>
        </pc:sldMkLst>
        <pc:spChg chg="mod">
          <ac:chgData name="Franziska Händschel" userId="S::franziska.haendschel@finanztip.de::e2149472-3187-4d00-b16a-a19eff6fc04a" providerId="AD" clId="Web-{F46E95A9-2A82-F269-EF82-5187544DC9C5}" dt="2022-09-15T15:51:36.778" v="0" actId="20577"/>
          <ac:spMkLst>
            <pc:docMk/>
            <pc:sldMk cId="1360124140" sldId="261"/>
            <ac:spMk id="12" creationId="{59EF711B-1DF5-61B5-441D-4BD165A9EC12}"/>
          </ac:spMkLst>
        </pc:spChg>
      </pc:sldChg>
    </pc:docChg>
  </pc:docChgLst>
  <pc:docChgLst>
    <pc:chgData name="Franziska Händschel" userId="e2149472-3187-4d00-b16a-a19eff6fc04a" providerId="ADAL" clId="{7AB10EBE-CF0E-41DE-A866-A7746BD56B02}"/>
    <pc:docChg chg="undo custSel modMainMaster">
      <pc:chgData name="Franziska Händschel" userId="e2149472-3187-4d00-b16a-a19eff6fc04a" providerId="ADAL" clId="{7AB10EBE-CF0E-41DE-A866-A7746BD56B02}" dt="2024-04-22T13:26:50.622" v="39" actId="207"/>
      <pc:docMkLst>
        <pc:docMk/>
      </pc:docMkLst>
      <pc:sldMasterChg chg="delSp mod modSldLayout">
        <pc:chgData name="Franziska Händschel" userId="e2149472-3187-4d00-b16a-a19eff6fc04a" providerId="ADAL" clId="{7AB10EBE-CF0E-41DE-A866-A7746BD56B02}" dt="2024-04-22T13:26:50.622" v="39" actId="207"/>
        <pc:sldMasterMkLst>
          <pc:docMk/>
          <pc:sldMasterMk cId="703490574" sldId="2147483662"/>
        </pc:sldMasterMkLst>
        <pc:grpChg chg="del">
          <ac:chgData name="Franziska Händschel" userId="e2149472-3187-4d00-b16a-a19eff6fc04a" providerId="ADAL" clId="{7AB10EBE-CF0E-41DE-A866-A7746BD56B02}" dt="2024-04-22T13:06:49.432" v="7" actId="478"/>
          <ac:grpSpMkLst>
            <pc:docMk/>
            <pc:sldMasterMk cId="703490574" sldId="2147483662"/>
            <ac:grpSpMk id="10" creationId="{9CCDA5A9-ACE4-D573-26F6-3DD941EB3817}"/>
          </ac:grpSpMkLst>
        </pc:grpChg>
        <pc:sldLayoutChg chg="addSp delSp modSp mod">
          <pc:chgData name="Franziska Händschel" userId="e2149472-3187-4d00-b16a-a19eff6fc04a" providerId="ADAL" clId="{7AB10EBE-CF0E-41DE-A866-A7746BD56B02}" dt="2024-04-22T13:26:50.622" v="39" actId="207"/>
          <pc:sldLayoutMkLst>
            <pc:docMk/>
            <pc:sldMasterMk cId="703490574" sldId="2147483662"/>
            <pc:sldLayoutMk cId="1414007174" sldId="2147483674"/>
          </pc:sldLayoutMkLst>
          <pc:spChg chg="add mod ord">
            <ac:chgData name="Franziska Händschel" userId="e2149472-3187-4d00-b16a-a19eff6fc04a" providerId="ADAL" clId="{7AB10EBE-CF0E-41DE-A866-A7746BD56B02}" dt="2024-04-22T13:26:50.622" v="39" actId="207"/>
            <ac:spMkLst>
              <pc:docMk/>
              <pc:sldMasterMk cId="703490574" sldId="2147483662"/>
              <pc:sldLayoutMk cId="1414007174" sldId="2147483674"/>
              <ac:spMk id="2" creationId="{A3F36A3A-1C7B-E697-8ECE-2F30A16E73DC}"/>
            </ac:spMkLst>
          </pc:spChg>
          <pc:spChg chg="add mod">
            <ac:chgData name="Franziska Händschel" userId="e2149472-3187-4d00-b16a-a19eff6fc04a" providerId="ADAL" clId="{7AB10EBE-CF0E-41DE-A866-A7746BD56B02}" dt="2024-04-22T13:07:01.488" v="11" actId="20577"/>
            <ac:spMkLst>
              <pc:docMk/>
              <pc:sldMasterMk cId="703490574" sldId="2147483662"/>
              <pc:sldLayoutMk cId="1414007174" sldId="2147483674"/>
              <ac:spMk id="3" creationId="{8FDF65D7-DD1E-080D-7327-BBE620A35EEA}"/>
            </ac:spMkLst>
          </pc:spChg>
          <pc:spChg chg="del">
            <ac:chgData name="Franziska Händschel" userId="e2149472-3187-4d00-b16a-a19eff6fc04a" providerId="ADAL" clId="{7AB10EBE-CF0E-41DE-A866-A7746BD56B02}" dt="2024-04-22T13:06:58.657" v="8" actId="478"/>
            <ac:spMkLst>
              <pc:docMk/>
              <pc:sldMasterMk cId="703490574" sldId="2147483662"/>
              <pc:sldLayoutMk cId="1414007174" sldId="2147483674"/>
              <ac:spMk id="7" creationId="{043C31C1-64EA-432C-8424-033E64416648}"/>
            </ac:spMkLst>
          </pc:spChg>
          <pc:spChg chg="del">
            <ac:chgData name="Franziska Händschel" userId="e2149472-3187-4d00-b16a-a19eff6fc04a" providerId="ADAL" clId="{7AB10EBE-CF0E-41DE-A866-A7746BD56B02}" dt="2024-04-22T13:07:57.639" v="18" actId="478"/>
            <ac:spMkLst>
              <pc:docMk/>
              <pc:sldMasterMk cId="703490574" sldId="2147483662"/>
              <pc:sldLayoutMk cId="1414007174" sldId="2147483674"/>
              <ac:spMk id="8" creationId="{A82431A3-B411-3529-041E-19526E951C6D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10" creationId="{34D86DAB-5124-55FF-B2F9-E10DF61EB1A7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11" creationId="{249E563F-DBA5-E596-DFAF-190C62E60879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12" creationId="{79ED5040-8343-E5D8-A247-A991F82194D4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13" creationId="{63AB2FE8-93FE-DCC2-AACE-E46897DF8E6A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14" creationId="{21DCC2AB-B22F-E704-5E1A-B95332E63877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0" creationId="{6EEB68A1-688E-25B9-871D-7E099DA851CC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1" creationId="{D3887C57-C291-4944-9A3D-0A1BA039841A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2" creationId="{51D15000-2F5C-8C30-EA8B-0953A4C46902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3" creationId="{FB25953D-15FA-B0A3-1131-CD38FE3FB59F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4" creationId="{29928F82-7E31-112F-7FDA-E6FEE06F393A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5" creationId="{869FDE77-6D97-8F36-16EE-0C890826778C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6" creationId="{4AF8A236-1E68-EB76-6EA1-52E54F3A7480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7" creationId="{7CE88A69-5BC5-1F19-F98C-4110C86497C0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8" creationId="{F8CA218C-F37A-6BDB-9202-B6E4339DC464}"/>
            </ac:spMkLst>
          </pc:spChg>
          <pc:spChg chg="mod">
            <ac:chgData name="Franziska Händschel" userId="e2149472-3187-4d00-b16a-a19eff6fc04a" providerId="ADAL" clId="{7AB10EBE-CF0E-41DE-A866-A7746BD56B02}" dt="2024-04-22T13:09:15.192" v="31" actId="1035"/>
            <ac:spMkLst>
              <pc:docMk/>
              <pc:sldMasterMk cId="703490574" sldId="2147483662"/>
              <pc:sldLayoutMk cId="1414007174" sldId="2147483674"/>
              <ac:spMk id="29" creationId="{E42DDCF3-5844-1FF4-4BE8-2F6FCC239077}"/>
            </ac:spMkLst>
          </pc:spChg>
          <pc:spChg chg="mod">
            <ac:chgData name="Franziska Händschel" userId="e2149472-3187-4d00-b16a-a19eff6fc04a" providerId="ADAL" clId="{7AB10EBE-CF0E-41DE-A866-A7746BD56B02}" dt="2024-04-22T13:09:20.836" v="37" actId="1035"/>
            <ac:spMkLst>
              <pc:docMk/>
              <pc:sldMasterMk cId="703490574" sldId="2147483662"/>
              <pc:sldLayoutMk cId="1414007174" sldId="2147483674"/>
              <ac:spMk id="49" creationId="{F4186FA5-465C-7F53-1CE0-E9AC2388A83A}"/>
            </ac:spMkLst>
          </pc:spChg>
          <pc:spChg chg="mod">
            <ac:chgData name="Franziska Händschel" userId="e2149472-3187-4d00-b16a-a19eff6fc04a" providerId="ADAL" clId="{7AB10EBE-CF0E-41DE-A866-A7746BD56B02}" dt="2024-04-22T13:07:10.115" v="12"/>
            <ac:spMkLst>
              <pc:docMk/>
              <pc:sldMasterMk cId="703490574" sldId="2147483662"/>
              <pc:sldLayoutMk cId="1414007174" sldId="2147483674"/>
              <ac:spMk id="50" creationId="{9BFE4B0E-7229-4BCB-0474-6BC5A2E37D60}"/>
            </ac:spMkLst>
          </pc:spChg>
          <pc:spChg chg="add mod ord">
            <ac:chgData name="Franziska Händschel" userId="e2149472-3187-4d00-b16a-a19eff6fc04a" providerId="ADAL" clId="{7AB10EBE-CF0E-41DE-A866-A7746BD56B02}" dt="2024-04-22T13:08:10.626" v="20" actId="208"/>
            <ac:spMkLst>
              <pc:docMk/>
              <pc:sldMasterMk cId="703490574" sldId="2147483662"/>
              <pc:sldLayoutMk cId="1414007174" sldId="2147483674"/>
              <ac:spMk id="51" creationId="{DE35F747-4DF0-D5D9-447F-C5965EC356C5}"/>
            </ac:spMkLst>
          </pc:spChg>
          <pc:grpChg chg="add mod">
            <ac:chgData name="Franziska Händschel" userId="e2149472-3187-4d00-b16a-a19eff6fc04a" providerId="ADAL" clId="{7AB10EBE-CF0E-41DE-A866-A7746BD56B02}" dt="2024-04-22T13:07:10.115" v="12"/>
            <ac:grpSpMkLst>
              <pc:docMk/>
              <pc:sldMasterMk cId="703490574" sldId="2147483662"/>
              <pc:sldLayoutMk cId="1414007174" sldId="2147483674"/>
              <ac:grpSpMk id="4" creationId="{8DE1CEB1-E022-E268-D1FB-18FBBA07C6A2}"/>
            </ac:grpSpMkLst>
          </pc:grpChg>
          <pc:grpChg chg="mod">
            <ac:chgData name="Franziska Händschel" userId="e2149472-3187-4d00-b16a-a19eff6fc04a" providerId="ADAL" clId="{7AB10EBE-CF0E-41DE-A866-A7746BD56B02}" dt="2024-04-22T13:09:15.192" v="31" actId="1035"/>
            <ac:grpSpMkLst>
              <pc:docMk/>
              <pc:sldMasterMk cId="703490574" sldId="2147483662"/>
              <pc:sldLayoutMk cId="1414007174" sldId="2147483674"/>
              <ac:grpSpMk id="9" creationId="{569637AC-1217-F888-2456-F5A98ED5483C}"/>
            </ac:grpSpMkLst>
          </pc:grpChg>
          <pc:grpChg chg="mod">
            <ac:chgData name="Franziska Händschel" userId="e2149472-3187-4d00-b16a-a19eff6fc04a" providerId="ADAL" clId="{7AB10EBE-CF0E-41DE-A866-A7746BD56B02}" dt="2024-04-22T13:09:15.192" v="31" actId="1035"/>
            <ac:grpSpMkLst>
              <pc:docMk/>
              <pc:sldMasterMk cId="703490574" sldId="2147483662"/>
              <pc:sldLayoutMk cId="1414007174" sldId="2147483674"/>
              <ac:grpSpMk id="15" creationId="{5E7F8448-B56C-0830-93E8-80AA753AB6D0}"/>
            </ac:grpSpMkLst>
          </pc:grpChg>
          <pc:grpChg chg="mod">
            <ac:chgData name="Franziska Händschel" userId="e2149472-3187-4d00-b16a-a19eff6fc04a" providerId="ADAL" clId="{7AB10EBE-CF0E-41DE-A866-A7746BD56B02}" dt="2024-04-22T13:09:15.192" v="31" actId="1035"/>
            <ac:grpSpMkLst>
              <pc:docMk/>
              <pc:sldMasterMk cId="703490574" sldId="2147483662"/>
              <pc:sldLayoutMk cId="1414007174" sldId="2147483674"/>
              <ac:grpSpMk id="16" creationId="{1B65B529-552D-2E6F-038E-0A310C72C66F}"/>
            </ac:grpSpMkLst>
          </pc:grpChg>
          <pc:grpChg chg="mod">
            <ac:chgData name="Franziska Händschel" userId="e2149472-3187-4d00-b16a-a19eff6fc04a" providerId="ADAL" clId="{7AB10EBE-CF0E-41DE-A866-A7746BD56B02}" dt="2024-04-22T13:09:15.192" v="31" actId="1035"/>
            <ac:grpSpMkLst>
              <pc:docMk/>
              <pc:sldMasterMk cId="703490574" sldId="2147483662"/>
              <pc:sldLayoutMk cId="1414007174" sldId="2147483674"/>
              <ac:grpSpMk id="18" creationId="{E08CB762-DBAD-0ACD-F383-2C4575592650}"/>
            </ac:grpSpMkLst>
          </pc:grpChg>
          <pc:grpChg chg="mod">
            <ac:chgData name="Franziska Händschel" userId="e2149472-3187-4d00-b16a-a19eff6fc04a" providerId="ADAL" clId="{7AB10EBE-CF0E-41DE-A866-A7746BD56B02}" dt="2024-04-22T13:09:15.192" v="31" actId="1035"/>
            <ac:grpSpMkLst>
              <pc:docMk/>
              <pc:sldMasterMk cId="703490574" sldId="2147483662"/>
              <pc:sldLayoutMk cId="1414007174" sldId="2147483674"/>
              <ac:grpSpMk id="19" creationId="{946D3263-A30A-48B5-29C1-9EFDFE9EDBC9}"/>
            </ac:grpSpMkLst>
          </pc:grpChg>
          <pc:picChg chg="mod">
            <ac:chgData name="Franziska Händschel" userId="e2149472-3187-4d00-b16a-a19eff6fc04a" providerId="ADAL" clId="{7AB10EBE-CF0E-41DE-A866-A7746BD56B02}" dt="2024-04-22T13:07:10.115" v="12"/>
            <ac:picMkLst>
              <pc:docMk/>
              <pc:sldMasterMk cId="703490574" sldId="2147483662"/>
              <pc:sldLayoutMk cId="1414007174" sldId="2147483674"/>
              <ac:picMk id="6" creationId="{431B142B-894D-4066-16E8-3C44BDAEE623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17" creationId="{0A7F2459-77E8-1A59-7F95-E47287C89B3F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0" creationId="{84E48E04-0D71-5751-2F81-DB2C8B98ECF0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1" creationId="{AAB24393-7918-A9F0-C0C3-5893E7AE8F3C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2" creationId="{64B14148-A0FB-72FA-00D8-478D4CB2AE03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3" creationId="{B3EEFFF9-7D71-8B32-78DD-B2FF54FD90A1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4" creationId="{0B394433-DF22-FDFB-1F57-A8B0C117C2B1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5" creationId="{47212799-E688-5AE7-6F15-B8C4E0CD95B4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6" creationId="{F719D57C-8CCC-22E3-A33B-0879A2CC4E6A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7" creationId="{63AD6A3D-2F21-F2D4-18F8-609E522D6716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8" creationId="{AA226AFE-2523-72F7-CB45-6DA75D8AED82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39" creationId="{974BC6B6-2D2E-76F4-1EC0-3D3076406180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0" creationId="{574397FE-8A3B-D3BF-E44B-D9AF7E09155E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1" creationId="{3FF631DA-DA3D-7361-B335-89AC7C277451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2" creationId="{2CFB2E8A-2A80-320E-A54F-AB53F6C97569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3" creationId="{DA3475A7-C0B3-8EF1-92A6-411363F941F8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4" creationId="{97B55A89-A124-0E83-FCEE-9374A0E8CD9D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5" creationId="{33C81C9B-050C-A8C4-3A4C-F3E9439158E2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6" creationId="{8C5F0396-D5D8-2276-05AB-B4F99D353DF5}"/>
            </ac:picMkLst>
          </pc:picChg>
          <pc:picChg chg="mod">
            <ac:chgData name="Franziska Händschel" userId="e2149472-3187-4d00-b16a-a19eff6fc04a" providerId="ADAL" clId="{7AB10EBE-CF0E-41DE-A866-A7746BD56B02}" dt="2024-04-22T13:09:15.192" v="31" actId="1035"/>
            <ac:picMkLst>
              <pc:docMk/>
              <pc:sldMasterMk cId="703490574" sldId="2147483662"/>
              <pc:sldLayoutMk cId="1414007174" sldId="2147483674"/>
              <ac:picMk id="47" creationId="{158B7348-4AD6-A322-1F1B-599F396793B8}"/>
            </ac:picMkLst>
          </pc:picChg>
        </pc:sldLayoutChg>
      </pc:sldMasterChg>
    </pc:docChg>
  </pc:docChgLst>
  <pc:docChgLst>
    <pc:chgData name="Franziska Händschel" userId="e2149472-3187-4d00-b16a-a19eff6fc04a" providerId="ADAL" clId="{FBF235FE-E3A1-487C-B5CD-9994A698E23F}"/>
    <pc:docChg chg="modSld">
      <pc:chgData name="Franziska Händschel" userId="e2149472-3187-4d00-b16a-a19eff6fc04a" providerId="ADAL" clId="{FBF235FE-E3A1-487C-B5CD-9994A698E23F}" dt="2022-10-20T08:21:55.842" v="0" actId="14861"/>
      <pc:docMkLst>
        <pc:docMk/>
      </pc:docMkLst>
      <pc:sldChg chg="modSp mod">
        <pc:chgData name="Franziska Händschel" userId="e2149472-3187-4d00-b16a-a19eff6fc04a" providerId="ADAL" clId="{FBF235FE-E3A1-487C-B5CD-9994A698E23F}" dt="2022-10-20T08:21:55.842" v="0" actId="14861"/>
        <pc:sldMkLst>
          <pc:docMk/>
          <pc:sldMk cId="1360124140" sldId="261"/>
        </pc:sldMkLst>
        <pc:spChg chg="mod">
          <ac:chgData name="Franziska Händschel" userId="e2149472-3187-4d00-b16a-a19eff6fc04a" providerId="ADAL" clId="{FBF235FE-E3A1-487C-B5CD-9994A698E23F}" dt="2022-10-20T08:21:55.842" v="0" actId="14861"/>
          <ac:spMkLst>
            <pc:docMk/>
            <pc:sldMk cId="1360124140" sldId="261"/>
            <ac:spMk id="264" creationId="{465400BE-E38F-9F9E-F35A-069711150166}"/>
          </ac:spMkLst>
        </pc:spChg>
      </pc:sldChg>
    </pc:docChg>
  </pc:docChgLst>
  <pc:docChgLst>
    <pc:chgData name="Franziska Händschel" userId="e2149472-3187-4d00-b16a-a19eff6fc04a" providerId="ADAL" clId="{E5284D7F-A4AD-420E-93C5-FC37514FDA9B}"/>
    <pc:docChg chg="undo custSel modSld modMainMaster">
      <pc:chgData name="Franziska Händschel" userId="e2149472-3187-4d00-b16a-a19eff6fc04a" providerId="ADAL" clId="{E5284D7F-A4AD-420E-93C5-FC37514FDA9B}" dt="2023-04-11T10:25:56.068" v="71" actId="478"/>
      <pc:docMkLst>
        <pc:docMk/>
      </pc:docMkLst>
      <pc:sldChg chg="addSp delSp modSp mod">
        <pc:chgData name="Franziska Händschel" userId="e2149472-3187-4d00-b16a-a19eff6fc04a" providerId="ADAL" clId="{E5284D7F-A4AD-420E-93C5-FC37514FDA9B}" dt="2023-04-11T09:55:04.617" v="66" actId="207"/>
        <pc:sldMkLst>
          <pc:docMk/>
          <pc:sldMk cId="1360124140" sldId="261"/>
        </pc:sldMkLst>
        <pc:spChg chg="del">
          <ac:chgData name="Franziska Händschel" userId="e2149472-3187-4d00-b16a-a19eff6fc04a" providerId="ADAL" clId="{E5284D7F-A4AD-420E-93C5-FC37514FDA9B}" dt="2023-04-06T15:12:40.035" v="30" actId="478"/>
          <ac:spMkLst>
            <pc:docMk/>
            <pc:sldMk cId="1360124140" sldId="261"/>
            <ac:spMk id="2" creationId="{521BA29D-FA6F-B12C-BE28-3D47406689F0}"/>
          </ac:spMkLst>
        </pc:spChg>
        <pc:spChg chg="del">
          <ac:chgData name="Franziska Händschel" userId="e2149472-3187-4d00-b16a-a19eff6fc04a" providerId="ADAL" clId="{E5284D7F-A4AD-420E-93C5-FC37514FDA9B}" dt="2023-04-06T15:12:40.035" v="30" actId="478"/>
          <ac:spMkLst>
            <pc:docMk/>
            <pc:sldMk cId="1360124140" sldId="261"/>
            <ac:spMk id="12" creationId="{59EF711B-1DF5-61B5-441D-4BD165A9EC12}"/>
          </ac:spMkLst>
        </pc:spChg>
        <pc:spChg chg="del mod">
          <ac:chgData name="Franziska Händschel" userId="e2149472-3187-4d00-b16a-a19eff6fc04a" providerId="ADAL" clId="{E5284D7F-A4AD-420E-93C5-FC37514FDA9B}" dt="2023-04-06T15:13:49.584" v="55" actId="478"/>
          <ac:spMkLst>
            <pc:docMk/>
            <pc:sldMk cId="1360124140" sldId="261"/>
            <ac:spMk id="260" creationId="{370B93C7-8C21-E1DC-B018-DDADA20E09B7}"/>
          </ac:spMkLst>
        </pc:spChg>
        <pc:spChg chg="mod">
          <ac:chgData name="Franziska Händschel" userId="e2149472-3187-4d00-b16a-a19eff6fc04a" providerId="ADAL" clId="{E5284D7F-A4AD-420E-93C5-FC37514FDA9B}" dt="2023-04-11T09:55:04.617" v="66" actId="207"/>
          <ac:spMkLst>
            <pc:docMk/>
            <pc:sldMk cId="1360124140" sldId="261"/>
            <ac:spMk id="262" creationId="{3DE71212-992F-65C0-8D96-72B963D6C273}"/>
          </ac:spMkLst>
        </pc:spChg>
        <pc:spChg chg="del mod">
          <ac:chgData name="Franziska Händschel" userId="e2149472-3187-4d00-b16a-a19eff6fc04a" providerId="ADAL" clId="{E5284D7F-A4AD-420E-93C5-FC37514FDA9B}" dt="2023-04-06T15:13:46.769" v="54" actId="478"/>
          <ac:spMkLst>
            <pc:docMk/>
            <pc:sldMk cId="1360124140" sldId="261"/>
            <ac:spMk id="264" creationId="{465400BE-E38F-9F9E-F35A-069711150166}"/>
          </ac:spMkLst>
        </pc:spChg>
        <pc:spChg chg="mod">
          <ac:chgData name="Franziska Händschel" userId="e2149472-3187-4d00-b16a-a19eff6fc04a" providerId="ADAL" clId="{E5284D7F-A4AD-420E-93C5-FC37514FDA9B}" dt="2023-04-06T15:12:26.585" v="27" actId="207"/>
          <ac:spMkLst>
            <pc:docMk/>
            <pc:sldMk cId="1360124140" sldId="261"/>
            <ac:spMk id="1058" creationId="{A653A562-AD78-5596-99CC-1726FA9559AF}"/>
          </ac:spMkLst>
        </pc:spChg>
        <pc:spChg chg="mod">
          <ac:chgData name="Franziska Händschel" userId="e2149472-3187-4d00-b16a-a19eff6fc04a" providerId="ADAL" clId="{E5284D7F-A4AD-420E-93C5-FC37514FDA9B}" dt="2023-04-06T15:12:31.997" v="28" actId="208"/>
          <ac:spMkLst>
            <pc:docMk/>
            <pc:sldMk cId="1360124140" sldId="261"/>
            <ac:spMk id="1074" creationId="{68FE3685-A975-2A82-2EC4-AD5572901CCB}"/>
          </ac:spMkLst>
        </pc:spChg>
        <pc:spChg chg="del">
          <ac:chgData name="Franziska Händschel" userId="e2149472-3187-4d00-b16a-a19eff6fc04a" providerId="ADAL" clId="{E5284D7F-A4AD-420E-93C5-FC37514FDA9B}" dt="2023-04-06T15:11:47.392" v="19" actId="478"/>
          <ac:spMkLst>
            <pc:docMk/>
            <pc:sldMk cId="1360124140" sldId="261"/>
            <ac:spMk id="1087" creationId="{0C71B312-BA45-9DCD-4821-0F8061944331}"/>
          </ac:spMkLst>
        </pc:spChg>
        <pc:grpChg chg="del">
          <ac:chgData name="Franziska Händschel" userId="e2149472-3187-4d00-b16a-a19eff6fc04a" providerId="ADAL" clId="{E5284D7F-A4AD-420E-93C5-FC37514FDA9B}" dt="2023-04-06T15:12:37.002" v="29" actId="478"/>
          <ac:grpSpMkLst>
            <pc:docMk/>
            <pc:sldMk cId="1360124140" sldId="261"/>
            <ac:grpSpMk id="4" creationId="{2FFAFFFF-59B8-9364-3BB5-7764B485952D}"/>
          </ac:grpSpMkLst>
        </pc:grpChg>
        <pc:grpChg chg="del">
          <ac:chgData name="Franziska Händschel" userId="e2149472-3187-4d00-b16a-a19eff6fc04a" providerId="ADAL" clId="{E5284D7F-A4AD-420E-93C5-FC37514FDA9B}" dt="2023-04-06T15:13:46.769" v="54" actId="478"/>
          <ac:grpSpMkLst>
            <pc:docMk/>
            <pc:sldMk cId="1360124140" sldId="261"/>
            <ac:grpSpMk id="261" creationId="{0AC0CF93-B216-8BE1-8A61-5B62DFC8E906}"/>
          </ac:grpSpMkLst>
        </pc:grpChg>
        <pc:picChg chg="add del mod">
          <ac:chgData name="Franziska Händschel" userId="e2149472-3187-4d00-b16a-a19eff6fc04a" providerId="ADAL" clId="{E5284D7F-A4AD-420E-93C5-FC37514FDA9B}" dt="2023-04-06T15:13:13.605" v="52" actId="478"/>
          <ac:picMkLst>
            <pc:docMk/>
            <pc:sldMk cId="1360124140" sldId="261"/>
            <ac:picMk id="7" creationId="{171405FD-6E61-E69A-CD73-9216169B6CA6}"/>
          </ac:picMkLst>
        </pc:picChg>
      </pc:sldChg>
      <pc:sldMasterChg chg="addSp delSp modSp mod setBg delSldLayout modSldLayout">
        <pc:chgData name="Franziska Händschel" userId="e2149472-3187-4d00-b16a-a19eff6fc04a" providerId="ADAL" clId="{E5284D7F-A4AD-420E-93C5-FC37514FDA9B}" dt="2023-04-11T10:25:56.068" v="71" actId="478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E5284D7F-A4AD-420E-93C5-FC37514FDA9B}" dt="2023-04-06T15:11:05.032" v="0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5284D7F-A4AD-420E-93C5-FC37514FDA9B}" dt="2023-04-06T15:11:05.032" v="0" actId="478"/>
          <ac:spMkLst>
            <pc:docMk/>
            <pc:sldMasterMk cId="1825021973" sldId="2147483660"/>
            <ac:spMk id="3" creationId="{00000000-0000-0000-0000-000000000000}"/>
          </ac:spMkLst>
        </pc:spChg>
        <pc:spChg chg="mod topLvl">
          <ac:chgData name="Franziska Händschel" userId="e2149472-3187-4d00-b16a-a19eff6fc04a" providerId="ADAL" clId="{E5284D7F-A4AD-420E-93C5-FC37514FDA9B}" dt="2023-04-11T10:24:58.774" v="70" actId="164"/>
          <ac:spMkLst>
            <pc:docMk/>
            <pc:sldMasterMk cId="1825021973" sldId="2147483660"/>
            <ac:spMk id="3" creationId="{CC1450ED-6506-18C7-005B-CE05525DF695}"/>
          </ac:spMkLst>
        </pc:spChg>
        <pc:spChg chg="del">
          <ac:chgData name="Franziska Händschel" userId="e2149472-3187-4d00-b16a-a19eff6fc04a" providerId="ADAL" clId="{E5284D7F-A4AD-420E-93C5-FC37514FDA9B}" dt="2023-04-06T15:11:05.032" v="0" actId="478"/>
          <ac:spMkLst>
            <pc:docMk/>
            <pc:sldMasterMk cId="1825021973" sldId="2147483660"/>
            <ac:spMk id="4" creationId="{00000000-0000-0000-0000-000000000000}"/>
          </ac:spMkLst>
        </pc:spChg>
        <pc:spChg chg="mod topLvl">
          <ac:chgData name="Franziska Händschel" userId="e2149472-3187-4d00-b16a-a19eff6fc04a" providerId="ADAL" clId="{E5284D7F-A4AD-420E-93C5-FC37514FDA9B}" dt="2023-04-11T10:24:58.774" v="70" actId="164"/>
          <ac:spMkLst>
            <pc:docMk/>
            <pc:sldMasterMk cId="1825021973" sldId="2147483660"/>
            <ac:spMk id="4" creationId="{FB1586A0-EDCA-2820-9015-123AE2567DF0}"/>
          </ac:spMkLst>
        </pc:spChg>
        <pc:spChg chg="del">
          <ac:chgData name="Franziska Händschel" userId="e2149472-3187-4d00-b16a-a19eff6fc04a" providerId="ADAL" clId="{E5284D7F-A4AD-420E-93C5-FC37514FDA9B}" dt="2023-04-06T15:11:05.032" v="0" actId="478"/>
          <ac:spMkLst>
            <pc:docMk/>
            <pc:sldMasterMk cId="1825021973" sldId="2147483660"/>
            <ac:spMk id="5" creationId="{00000000-0000-0000-0000-000000000000}"/>
          </ac:spMkLst>
        </pc:spChg>
        <pc:spChg chg="mod topLvl">
          <ac:chgData name="Franziska Händschel" userId="e2149472-3187-4d00-b16a-a19eff6fc04a" providerId="ADAL" clId="{E5284D7F-A4AD-420E-93C5-FC37514FDA9B}" dt="2023-04-11T10:24:58.774" v="70" actId="164"/>
          <ac:spMkLst>
            <pc:docMk/>
            <pc:sldMasterMk cId="1825021973" sldId="2147483660"/>
            <ac:spMk id="5" creationId="{ECA25470-4201-2054-54D1-F97EB7A6AF8A}"/>
          </ac:spMkLst>
        </pc:spChg>
        <pc:spChg chg="del">
          <ac:chgData name="Franziska Händschel" userId="e2149472-3187-4d00-b16a-a19eff6fc04a" providerId="ADAL" clId="{E5284D7F-A4AD-420E-93C5-FC37514FDA9B}" dt="2023-04-06T15:11:05.032" v="0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 topLvl">
          <ac:chgData name="Franziska Händschel" userId="e2149472-3187-4d00-b16a-a19eff6fc04a" providerId="ADAL" clId="{E5284D7F-A4AD-420E-93C5-FC37514FDA9B}" dt="2023-04-11T10:24:58.774" v="70" actId="164"/>
          <ac:spMkLst>
            <pc:docMk/>
            <pc:sldMasterMk cId="1825021973" sldId="2147483660"/>
            <ac:spMk id="6" creationId="{0A7A1474-5D4D-C902-FD71-791355B75006}"/>
          </ac:spMkLst>
        </pc:spChg>
        <pc:spChg chg="mod">
          <ac:chgData name="Franziska Händschel" userId="e2149472-3187-4d00-b16a-a19eff6fc04a" providerId="ADAL" clId="{E5284D7F-A4AD-420E-93C5-FC37514FDA9B}" dt="2023-04-06T15:11:05.950" v="1"/>
          <ac:spMkLst>
            <pc:docMk/>
            <pc:sldMasterMk cId="1825021973" sldId="2147483660"/>
            <ac:spMk id="9" creationId="{05C61166-44FB-9163-6A4A-CD7E40678FC0}"/>
          </ac:spMkLst>
        </pc:spChg>
        <pc:spChg chg="mod topLvl">
          <ac:chgData name="Franziska Händschel" userId="e2149472-3187-4d00-b16a-a19eff6fc04a" providerId="ADAL" clId="{E5284D7F-A4AD-420E-93C5-FC37514FDA9B}" dt="2023-04-11T10:24:58.774" v="70" actId="164"/>
          <ac:spMkLst>
            <pc:docMk/>
            <pc:sldMasterMk cId="1825021973" sldId="2147483660"/>
            <ac:spMk id="10" creationId="{CD7ABA12-E797-16EC-CC1B-6D63B9F8FBE0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16" creationId="{A6169BAC-7A09-9444-53E5-48F92A88337E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17" creationId="{9EABD77B-66E0-26F8-CECA-5DA692A9A4BB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18" creationId="{38D69541-FF4B-92CC-C158-72A4B82DF9C5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19" creationId="{4494622B-2F47-0120-87DC-5F13D463ACCB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0" creationId="{6B9CCF07-B7CC-7CCB-DF54-2CB2C9F9DB69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1" creationId="{F1D59566-51F9-E1FE-F574-209C74F60EB4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2" creationId="{25E084BF-72B9-C61E-CAA6-708F1B926FD5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3" creationId="{88A88130-2FE7-6CC7-15E1-B60154463922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4" creationId="{ECAB90F1-BBEB-8653-06DD-249ABAC8E182}"/>
          </ac:spMkLst>
        </pc:spChg>
        <pc:spChg chg="del mod topLvl">
          <ac:chgData name="Franziska Händschel" userId="e2149472-3187-4d00-b16a-a19eff6fc04a" providerId="ADAL" clId="{E5284D7F-A4AD-420E-93C5-FC37514FDA9B}" dt="2023-04-11T10:25:56.068" v="71" actId="478"/>
          <ac:spMkLst>
            <pc:docMk/>
            <pc:sldMasterMk cId="1825021973" sldId="2147483660"/>
            <ac:spMk id="25" creationId="{596E5F0C-8DC1-70CD-69D0-3A52F945A082}"/>
          </ac:spMkLst>
        </pc:spChg>
        <pc:grpChg chg="add del mod">
          <ac:chgData name="Franziska Händschel" userId="e2149472-3187-4d00-b16a-a19eff6fc04a" providerId="ADAL" clId="{E5284D7F-A4AD-420E-93C5-FC37514FDA9B}" dt="2023-04-11T10:24:51.297" v="69" actId="165"/>
          <ac:grpSpMkLst>
            <pc:docMk/>
            <pc:sldMasterMk cId="1825021973" sldId="2147483660"/>
            <ac:grpSpMk id="2" creationId="{B9B3D008-7223-4217-F4B3-331580BC144C}"/>
          </ac:grpSpMkLst>
        </pc:grpChg>
        <pc:grpChg chg="add del mod">
          <ac:chgData name="Franziska Händschel" userId="e2149472-3187-4d00-b16a-a19eff6fc04a" providerId="ADAL" clId="{E5284D7F-A4AD-420E-93C5-FC37514FDA9B}" dt="2023-04-11T10:25:56.068" v="71" actId="478"/>
          <ac:grpSpMkLst>
            <pc:docMk/>
            <pc:sldMasterMk cId="1825021973" sldId="2147483660"/>
            <ac:grpSpMk id="7" creationId="{8DBD00AE-DB49-CD89-1CDC-E63F07AF333E}"/>
          </ac:grpSpMkLst>
        </pc:grpChg>
        <pc:grpChg chg="mod topLvl">
          <ac:chgData name="Franziska Händschel" userId="e2149472-3187-4d00-b16a-a19eff6fc04a" providerId="ADAL" clId="{E5284D7F-A4AD-420E-93C5-FC37514FDA9B}" dt="2023-04-11T10:24:58.774" v="70" actId="164"/>
          <ac:grpSpMkLst>
            <pc:docMk/>
            <pc:sldMasterMk cId="1825021973" sldId="2147483660"/>
            <ac:grpSpMk id="11" creationId="{18A3FBE7-B41F-9D39-67BD-12423CCC83B5}"/>
          </ac:grpSpMkLst>
        </pc:grpChg>
        <pc:grpChg chg="mod topLvl">
          <ac:chgData name="Franziska Händschel" userId="e2149472-3187-4d00-b16a-a19eff6fc04a" providerId="ADAL" clId="{E5284D7F-A4AD-420E-93C5-FC37514FDA9B}" dt="2023-04-11T10:24:58.774" v="70" actId="164"/>
          <ac:grpSpMkLst>
            <pc:docMk/>
            <pc:sldMasterMk cId="1825021973" sldId="2147483660"/>
            <ac:grpSpMk id="12" creationId="{7F9B9B1A-6F5B-CE32-EEB2-E547823FE73F}"/>
          </ac:grpSpMkLst>
        </pc:grpChg>
        <pc:grpChg chg="mod topLvl">
          <ac:chgData name="Franziska Händschel" userId="e2149472-3187-4d00-b16a-a19eff6fc04a" providerId="ADAL" clId="{E5284D7F-A4AD-420E-93C5-FC37514FDA9B}" dt="2023-04-11T10:24:58.774" v="70" actId="164"/>
          <ac:grpSpMkLst>
            <pc:docMk/>
            <pc:sldMasterMk cId="1825021973" sldId="2147483660"/>
            <ac:grpSpMk id="14" creationId="{94AA0ECF-814C-BC65-50F2-686A594C2E18}"/>
          </ac:grpSpMkLst>
        </pc:grpChg>
        <pc:grpChg chg="mod topLvl">
          <ac:chgData name="Franziska Händschel" userId="e2149472-3187-4d00-b16a-a19eff6fc04a" providerId="ADAL" clId="{E5284D7F-A4AD-420E-93C5-FC37514FDA9B}" dt="2023-04-11T10:24:58.774" v="70" actId="164"/>
          <ac:grpSpMkLst>
            <pc:docMk/>
            <pc:sldMasterMk cId="1825021973" sldId="2147483660"/>
            <ac:grpSpMk id="15" creationId="{CEBFE602-B280-674F-B62B-24F3D0B614D4}"/>
          </ac:grpSpMkLst>
        </pc:grpChg>
        <pc:grpChg chg="add del mod">
          <ac:chgData name="Franziska Händschel" userId="e2149472-3187-4d00-b16a-a19eff6fc04a" providerId="ADAL" clId="{E5284D7F-A4AD-420E-93C5-FC37514FDA9B}" dt="2023-04-11T10:25:56.068" v="71" actId="478"/>
          <ac:grpSpMkLst>
            <pc:docMk/>
            <pc:sldMasterMk cId="1825021973" sldId="2147483660"/>
            <ac:grpSpMk id="44" creationId="{AB985624-91CB-2F7A-E012-597841292284}"/>
          </ac:grpSpMkLst>
        </pc:grpChg>
        <pc:picChg chg="mod">
          <ac:chgData name="Franziska Händschel" userId="e2149472-3187-4d00-b16a-a19eff6fc04a" providerId="ADAL" clId="{E5284D7F-A4AD-420E-93C5-FC37514FDA9B}" dt="2023-04-06T15:11:05.950" v="1"/>
          <ac:picMkLst>
            <pc:docMk/>
            <pc:sldMasterMk cId="1825021973" sldId="2147483660"/>
            <ac:picMk id="8" creationId="{155FADC5-9AFB-AEC4-EAB5-C39F3503A698}"/>
          </ac:picMkLst>
        </pc:picChg>
        <pc:picChg chg="mod topLvl">
          <ac:chgData name="Franziska Händschel" userId="e2149472-3187-4d00-b16a-a19eff6fc04a" providerId="ADAL" clId="{E5284D7F-A4AD-420E-93C5-FC37514FDA9B}" dt="2023-04-11T10:24:58.774" v="70" actId="164"/>
          <ac:picMkLst>
            <pc:docMk/>
            <pc:sldMasterMk cId="1825021973" sldId="2147483660"/>
            <ac:picMk id="13" creationId="{F7970529-0ECF-59F7-EE1C-D55DDAD9BF02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26" creationId="{65A22154-0560-5576-1CBA-9D7A59EEDC97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27" creationId="{3B9BC546-2578-F4CB-EBDF-0BB802FE1069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28" creationId="{15209C12-AC6E-DF3B-AA07-1DBD98873BF8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29" creationId="{B8C581AF-DEEA-8AAF-03DF-31B4416FE37C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0" creationId="{A19DEB11-D9FD-6FFE-193D-301CA5A73EB1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1" creationId="{414227BE-A807-394C-25B4-24D11D5C73A1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2" creationId="{EA7B224B-734F-C382-4B44-6849E2C12E96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3" creationId="{FCC4028F-0716-87B6-FB0D-8A64C7A16707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4" creationId="{33D1C9A4-F13A-6854-3F3A-E3EE4A7D1EB6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5" creationId="{00FCF1BB-ABD4-EB16-F539-28E13BC2D7F0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6" creationId="{D77EE1A2-8BB0-AF80-C60A-CB1AC98A5030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7" creationId="{EC026922-AE30-A64B-4731-2F6C073FB43C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8" creationId="{1029118C-4FF0-7046-9EB3-4FB7BD0C3554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39" creationId="{B9F6D4DF-45ED-2060-A60D-E40A7A3496B2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40" creationId="{6870294E-611A-70CF-56A0-9BF72199B455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41" creationId="{07BD7851-7DA5-58BC-CF78-0E2CC5AFF789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42" creationId="{CB1E932C-9D32-9AAA-DFA2-EF1DBB064F15}"/>
          </ac:picMkLst>
        </pc:picChg>
        <pc:picChg chg="mod">
          <ac:chgData name="Franziska Händschel" userId="e2149472-3187-4d00-b16a-a19eff6fc04a" providerId="ADAL" clId="{E5284D7F-A4AD-420E-93C5-FC37514FDA9B}" dt="2023-04-11T10:24:51.297" v="69" actId="165"/>
          <ac:picMkLst>
            <pc:docMk/>
            <pc:sldMasterMk cId="1825021973" sldId="2147483660"/>
            <ac:picMk id="43" creationId="{CDD5E14B-226C-FBE6-0B56-366E096F39DC}"/>
          </ac:picMkLst>
        </pc:picChg>
        <pc:sldLayoutChg chg="addSp delSp modSp mod setBg">
          <pc:chgData name="Franziska Händschel" userId="e2149472-3187-4d00-b16a-a19eff6fc04a" providerId="ADAL" clId="{E5284D7F-A4AD-420E-93C5-FC37514FDA9B}" dt="2023-04-11T09:55:14.698" v="67" actId="207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E5284D7F-A4AD-420E-93C5-FC37514FDA9B}" dt="2023-04-06T15:11:08.042" v="2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E5284D7F-A4AD-420E-93C5-FC37514FDA9B}" dt="2023-04-06T15:11:08.042" v="2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E5284D7F-A4AD-420E-93C5-FC37514FDA9B}" dt="2023-04-06T15:11:08.042" v="2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E5284D7F-A4AD-420E-93C5-FC37514FDA9B}" dt="2023-04-06T15:11:08.042" v="2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E5284D7F-A4AD-420E-93C5-FC37514FDA9B}" dt="2023-04-06T15:11:08.042" v="2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E5284D7F-A4AD-420E-93C5-FC37514FDA9B}" dt="2023-04-06T15:11:42.556" v="18" actId="20577"/>
            <ac:spMkLst>
              <pc:docMk/>
              <pc:sldMasterMk cId="1825021973" sldId="2147483660"/>
              <pc:sldLayoutMk cId="1875184849" sldId="2147483661"/>
              <ac:spMk id="7" creationId="{043C31C1-64EA-432C-8424-033E64416648}"/>
            </ac:spMkLst>
          </pc:spChg>
          <pc:spChg chg="add mod">
            <ac:chgData name="Franziska Händschel" userId="e2149472-3187-4d00-b16a-a19eff6fc04a" providerId="ADAL" clId="{E5284D7F-A4AD-420E-93C5-FC37514FDA9B}" dt="2023-04-06T15:11:37.832" v="15"/>
            <ac:spMkLst>
              <pc:docMk/>
              <pc:sldMasterMk cId="1825021973" sldId="2147483660"/>
              <pc:sldLayoutMk cId="1875184849" sldId="2147483661"/>
              <ac:spMk id="8" creationId="{A82431A3-B411-3529-041E-19526E951C6D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10" creationId="{34D86DAB-5124-55FF-B2F9-E10DF61EB1A7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11" creationId="{249E563F-DBA5-E596-DFAF-190C62E60879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12" creationId="{79ED5040-8343-E5D8-A247-A991F82194D4}"/>
            </ac:spMkLst>
          </pc:spChg>
          <pc:spChg chg="mod">
            <ac:chgData name="Franziska Händschel" userId="e2149472-3187-4d00-b16a-a19eff6fc04a" providerId="ADAL" clId="{E5284D7F-A4AD-420E-93C5-FC37514FDA9B}" dt="2023-04-11T09:54:08.252" v="61" actId="207"/>
            <ac:spMkLst>
              <pc:docMk/>
              <pc:sldMasterMk cId="1825021973" sldId="2147483660"/>
              <pc:sldLayoutMk cId="1875184849" sldId="2147483661"/>
              <ac:spMk id="13" creationId="{63AB2FE8-93FE-DCC2-AACE-E46897DF8E6A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14" creationId="{21DCC2AB-B22F-E704-5E1A-B95332E63877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0" creationId="{6EEB68A1-688E-25B9-871D-7E099DA851CC}"/>
            </ac:spMkLst>
          </pc:spChg>
          <pc:spChg chg="mod">
            <ac:chgData name="Franziska Händschel" userId="e2149472-3187-4d00-b16a-a19eff6fc04a" providerId="ADAL" clId="{E5284D7F-A4AD-420E-93C5-FC37514FDA9B}" dt="2023-04-11T09:54:38.640" v="64" actId="2085"/>
            <ac:spMkLst>
              <pc:docMk/>
              <pc:sldMasterMk cId="1825021973" sldId="2147483660"/>
              <pc:sldLayoutMk cId="1875184849" sldId="2147483661"/>
              <ac:spMk id="21" creationId="{D3887C57-C291-4944-9A3D-0A1BA039841A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2" creationId="{51D15000-2F5C-8C30-EA8B-0953A4C46902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3" creationId="{FB25953D-15FA-B0A3-1131-CD38FE3FB59F}"/>
            </ac:spMkLst>
          </pc:spChg>
          <pc:spChg chg="mod">
            <ac:chgData name="Franziska Händschel" userId="e2149472-3187-4d00-b16a-a19eff6fc04a" providerId="ADAL" clId="{E5284D7F-A4AD-420E-93C5-FC37514FDA9B}" dt="2023-04-11T09:54:27.666" v="62" actId="207"/>
            <ac:spMkLst>
              <pc:docMk/>
              <pc:sldMasterMk cId="1825021973" sldId="2147483660"/>
              <pc:sldLayoutMk cId="1875184849" sldId="2147483661"/>
              <ac:spMk id="24" creationId="{29928F82-7E31-112F-7FDA-E6FEE06F393A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5" creationId="{869FDE77-6D97-8F36-16EE-0C890826778C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6" creationId="{4AF8A236-1E68-EB76-6EA1-52E54F3A7480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7" creationId="{7CE88A69-5BC5-1F19-F98C-4110C86497C0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8" creationId="{F8CA218C-F37A-6BDB-9202-B6E4339DC464}"/>
            </ac:spMkLst>
          </pc:spChg>
          <pc:spChg chg="mod">
            <ac:chgData name="Franziska Händschel" userId="e2149472-3187-4d00-b16a-a19eff6fc04a" providerId="ADAL" clId="{E5284D7F-A4AD-420E-93C5-FC37514FDA9B}" dt="2023-04-06T15:13:36.721" v="53"/>
            <ac:spMkLst>
              <pc:docMk/>
              <pc:sldMasterMk cId="1825021973" sldId="2147483660"/>
              <pc:sldLayoutMk cId="1875184849" sldId="2147483661"/>
              <ac:spMk id="29" creationId="{E42DDCF3-5844-1FF4-4BE8-2F6FCC239077}"/>
            </ac:spMkLst>
          </pc:spChg>
          <pc:spChg chg="add mod">
            <ac:chgData name="Franziska Händschel" userId="e2149472-3187-4d00-b16a-a19eff6fc04a" providerId="ADAL" clId="{E5284D7F-A4AD-420E-93C5-FC37514FDA9B}" dt="2023-04-11T09:53:57.958" v="59" actId="207"/>
            <ac:spMkLst>
              <pc:docMk/>
              <pc:sldMasterMk cId="1825021973" sldId="2147483660"/>
              <pc:sldLayoutMk cId="1875184849" sldId="2147483661"/>
              <ac:spMk id="48" creationId="{1B73FDA4-E323-3F60-247D-1DA840897A0E}"/>
            </ac:spMkLst>
          </pc:spChg>
          <pc:spChg chg="add mod">
            <ac:chgData name="Franziska Händschel" userId="e2149472-3187-4d00-b16a-a19eff6fc04a" providerId="ADAL" clId="{E5284D7F-A4AD-420E-93C5-FC37514FDA9B}" dt="2023-04-11T09:55:14.698" v="67" actId="207"/>
            <ac:spMkLst>
              <pc:docMk/>
              <pc:sldMasterMk cId="1825021973" sldId="2147483660"/>
              <pc:sldLayoutMk cId="1875184849" sldId="2147483661"/>
              <ac:spMk id="49" creationId="{F4186FA5-465C-7F53-1CE0-E9AC2388A83A}"/>
            </ac:spMkLst>
          </pc:spChg>
          <pc:grpChg chg="add mod">
            <ac:chgData name="Franziska Händschel" userId="e2149472-3187-4d00-b16a-a19eff6fc04a" providerId="ADAL" clId="{E5284D7F-A4AD-420E-93C5-FC37514FDA9B}" dt="2023-04-06T15:13:36.721" v="53"/>
            <ac:grpSpMkLst>
              <pc:docMk/>
              <pc:sldMasterMk cId="1825021973" sldId="2147483660"/>
              <pc:sldLayoutMk cId="1875184849" sldId="2147483661"/>
              <ac:grpSpMk id="9" creationId="{569637AC-1217-F888-2456-F5A98ED5483C}"/>
            </ac:grpSpMkLst>
          </pc:grpChg>
          <pc:grpChg chg="mod">
            <ac:chgData name="Franziska Händschel" userId="e2149472-3187-4d00-b16a-a19eff6fc04a" providerId="ADAL" clId="{E5284D7F-A4AD-420E-93C5-FC37514FDA9B}" dt="2023-04-06T15:13:36.721" v="53"/>
            <ac:grpSpMkLst>
              <pc:docMk/>
              <pc:sldMasterMk cId="1825021973" sldId="2147483660"/>
              <pc:sldLayoutMk cId="1875184849" sldId="2147483661"/>
              <ac:grpSpMk id="15" creationId="{5E7F8448-B56C-0830-93E8-80AA753AB6D0}"/>
            </ac:grpSpMkLst>
          </pc:grpChg>
          <pc:grpChg chg="mod">
            <ac:chgData name="Franziska Händschel" userId="e2149472-3187-4d00-b16a-a19eff6fc04a" providerId="ADAL" clId="{E5284D7F-A4AD-420E-93C5-FC37514FDA9B}" dt="2023-04-06T15:13:36.721" v="53"/>
            <ac:grpSpMkLst>
              <pc:docMk/>
              <pc:sldMasterMk cId="1825021973" sldId="2147483660"/>
              <pc:sldLayoutMk cId="1875184849" sldId="2147483661"/>
              <ac:grpSpMk id="16" creationId="{1B65B529-552D-2E6F-038E-0A310C72C66F}"/>
            </ac:grpSpMkLst>
          </pc:grpChg>
          <pc:grpChg chg="mod">
            <ac:chgData name="Franziska Händschel" userId="e2149472-3187-4d00-b16a-a19eff6fc04a" providerId="ADAL" clId="{E5284D7F-A4AD-420E-93C5-FC37514FDA9B}" dt="2023-04-06T15:13:36.721" v="53"/>
            <ac:grpSpMkLst>
              <pc:docMk/>
              <pc:sldMasterMk cId="1825021973" sldId="2147483660"/>
              <pc:sldLayoutMk cId="1875184849" sldId="2147483661"/>
              <ac:grpSpMk id="18" creationId="{E08CB762-DBAD-0ACD-F383-2C4575592650}"/>
            </ac:grpSpMkLst>
          </pc:grpChg>
          <pc:grpChg chg="mod">
            <ac:chgData name="Franziska Händschel" userId="e2149472-3187-4d00-b16a-a19eff6fc04a" providerId="ADAL" clId="{E5284D7F-A4AD-420E-93C5-FC37514FDA9B}" dt="2023-04-06T15:13:36.721" v="53"/>
            <ac:grpSpMkLst>
              <pc:docMk/>
              <pc:sldMasterMk cId="1825021973" sldId="2147483660"/>
              <pc:sldLayoutMk cId="1875184849" sldId="2147483661"/>
              <ac:grpSpMk id="19" creationId="{946D3263-A30A-48B5-29C1-9EFDFE9EDBC9}"/>
            </ac:grpSpMkLst>
          </pc:grpChg>
          <pc:picChg chg="add del mod">
            <ac:chgData name="Franziska Händschel" userId="e2149472-3187-4d00-b16a-a19eff6fc04a" providerId="ADAL" clId="{E5284D7F-A4AD-420E-93C5-FC37514FDA9B}" dt="2023-04-11T09:54:53.246" v="65" actId="478"/>
            <ac:picMkLst>
              <pc:docMk/>
              <pc:sldMasterMk cId="1825021973" sldId="2147483660"/>
              <pc:sldLayoutMk cId="1875184849" sldId="2147483661"/>
              <ac:picMk id="3" creationId="{94C77FD1-DFC7-93AE-D3DD-D38FC0A82639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17" creationId="{0A7F2459-77E8-1A59-7F95-E47287C89B3F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0" creationId="{84E48E04-0D71-5751-2F81-DB2C8B98ECF0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1" creationId="{AAB24393-7918-A9F0-C0C3-5893E7AE8F3C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2" creationId="{64B14148-A0FB-72FA-00D8-478D4CB2AE03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3" creationId="{B3EEFFF9-7D71-8B32-78DD-B2FF54FD90A1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4" creationId="{0B394433-DF22-FDFB-1F57-A8B0C117C2B1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5" creationId="{47212799-E688-5AE7-6F15-B8C4E0CD95B4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6" creationId="{F719D57C-8CCC-22E3-A33B-0879A2CC4E6A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7" creationId="{63AD6A3D-2F21-F2D4-18F8-609E522D6716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8" creationId="{AA226AFE-2523-72F7-CB45-6DA75D8AED82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39" creationId="{974BC6B6-2D2E-76F4-1EC0-3D3076406180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0" creationId="{574397FE-8A3B-D3BF-E44B-D9AF7E09155E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1" creationId="{3FF631DA-DA3D-7361-B335-89AC7C277451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2" creationId="{2CFB2E8A-2A80-320E-A54F-AB53F6C97569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3" creationId="{DA3475A7-C0B3-8EF1-92A6-411363F941F8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4" creationId="{97B55A89-A124-0E83-FCEE-9374A0E8CD9D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5" creationId="{33C81C9B-050C-A8C4-3A4C-F3E9439158E2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6" creationId="{8C5F0396-D5D8-2276-05AB-B4F99D353DF5}"/>
            </ac:picMkLst>
          </pc:picChg>
          <pc:picChg chg="mod">
            <ac:chgData name="Franziska Händschel" userId="e2149472-3187-4d00-b16a-a19eff6fc04a" providerId="ADAL" clId="{E5284D7F-A4AD-420E-93C5-FC37514FDA9B}" dt="2023-04-06T15:13:36.721" v="53"/>
            <ac:picMkLst>
              <pc:docMk/>
              <pc:sldMasterMk cId="1825021973" sldId="2147483660"/>
              <pc:sldLayoutMk cId="1875184849" sldId="2147483661"/>
              <ac:picMk id="47" creationId="{158B7348-4AD6-A322-1F1B-599F396793B8}"/>
            </ac:picMkLst>
          </pc:picChg>
        </pc:sldLayoutChg>
        <pc:sldLayoutChg chg="del">
          <pc:chgData name="Franziska Händschel" userId="e2149472-3187-4d00-b16a-a19eff6fc04a" providerId="ADAL" clId="{E5284D7F-A4AD-420E-93C5-FC37514FDA9B}" dt="2023-04-06T15:11:09.522" v="3" actId="2696"/>
          <pc:sldLayoutMkLst>
            <pc:docMk/>
            <pc:sldMasterMk cId="1825021973" sldId="2147483660"/>
            <pc:sldLayoutMk cId="3337904027" sldId="2147483662"/>
          </pc:sldLayoutMkLst>
        </pc:sldLayoutChg>
        <pc:sldLayoutChg chg="del">
          <pc:chgData name="Franziska Händschel" userId="e2149472-3187-4d00-b16a-a19eff6fc04a" providerId="ADAL" clId="{E5284D7F-A4AD-420E-93C5-FC37514FDA9B}" dt="2023-04-06T15:11:09.712" v="4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E5284D7F-A4AD-420E-93C5-FC37514FDA9B}" dt="2023-04-06T15:11:09.869" v="5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0.298" v="6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0.513" v="7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0.765" v="8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1.072" v="9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1.456" v="10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1.963" v="11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E5284D7F-A4AD-420E-93C5-FC37514FDA9B}" dt="2023-04-06T15:11:12.397" v="12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e2149472-3187-4d00-b16a-a19eff6fc04a" providerId="ADAL" clId="{95A2CFD1-1AB2-4157-9FD9-10C3695775DE}"/>
    <pc:docChg chg="undo custSel addSld delSld modSld">
      <pc:chgData name="Franziska Händschel" userId="e2149472-3187-4d00-b16a-a19eff6fc04a" providerId="ADAL" clId="{95A2CFD1-1AB2-4157-9FD9-10C3695775DE}" dt="2022-10-11T08:36:09.113" v="799" actId="207"/>
      <pc:docMkLst>
        <pc:docMk/>
      </pc:docMkLst>
      <pc:sldChg chg="addSp delSp modSp mod">
        <pc:chgData name="Franziska Händschel" userId="e2149472-3187-4d00-b16a-a19eff6fc04a" providerId="ADAL" clId="{95A2CFD1-1AB2-4157-9FD9-10C3695775DE}" dt="2022-10-11T08:36:09.113" v="799" actId="207"/>
        <pc:sldMkLst>
          <pc:docMk/>
          <pc:sldMk cId="1360124140" sldId="261"/>
        </pc:sldMkLst>
        <pc:spChg chg="mod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2" creationId="{521BA29D-FA6F-B12C-BE28-3D47406689F0}"/>
          </ac:spMkLst>
        </pc:spChg>
        <pc:spChg chg="add mod">
          <ac:chgData name="Franziska Händschel" userId="e2149472-3187-4d00-b16a-a19eff6fc04a" providerId="ADAL" clId="{95A2CFD1-1AB2-4157-9FD9-10C3695775DE}" dt="2022-09-15T14:37:53.114" v="2" actId="164"/>
          <ac:spMkLst>
            <pc:docMk/>
            <pc:sldMk cId="1360124140" sldId="261"/>
            <ac:spMk id="3" creationId="{AC247029-684A-5C26-A777-A37ADF321866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4" creationId="{2CDF9816-EB15-0DB7-60E8-18BC226A8FAC}"/>
          </ac:spMkLst>
        </pc:spChg>
        <pc:spChg chg="add mod">
          <ac:chgData name="Franziska Händschel" userId="e2149472-3187-4d00-b16a-a19eff6fc04a" providerId="ADAL" clId="{95A2CFD1-1AB2-4157-9FD9-10C3695775DE}" dt="2022-09-15T14:37:53.114" v="2" actId="164"/>
          <ac:spMkLst>
            <pc:docMk/>
            <pc:sldMk cId="1360124140" sldId="261"/>
            <ac:spMk id="5" creationId="{A486B8CF-7F9D-16F6-340F-9822D9E07453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6" creationId="{60340A0E-1C85-1E73-083F-5B9EA0E5CBDC}"/>
          </ac:spMkLst>
        </pc:spChg>
        <pc:spChg chg="mod">
          <ac:chgData name="Franziska Händschel" userId="e2149472-3187-4d00-b16a-a19eff6fc04a" providerId="ADAL" clId="{95A2CFD1-1AB2-4157-9FD9-10C3695775DE}" dt="2022-09-21T14:46:55.780" v="793" actId="34135"/>
          <ac:spMkLst>
            <pc:docMk/>
            <pc:sldMk cId="1360124140" sldId="261"/>
            <ac:spMk id="6" creationId="{A0D67F30-E3D5-5C8E-9567-BFCDEEE49762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7" creationId="{3169ACDB-168F-8FD6-268F-7702F598AC3F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8" creationId="{10EC229D-DEF8-42D6-8447-E9F4E4462C9D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9" creationId="{F0C46FB8-116E-6947-FB0B-86A460D1BCF2}"/>
          </ac:spMkLst>
        </pc:spChg>
        <pc:spChg chg="add mod">
          <ac:chgData name="Franziska Händschel" userId="e2149472-3187-4d00-b16a-a19eff6fc04a" providerId="ADAL" clId="{95A2CFD1-1AB2-4157-9FD9-10C3695775DE}" dt="2022-09-15T14:37:53.114" v="2" actId="164"/>
          <ac:spMkLst>
            <pc:docMk/>
            <pc:sldMk cId="1360124140" sldId="261"/>
            <ac:spMk id="10" creationId="{70DE0B09-6068-A859-18CB-50A68636EA97}"/>
          </ac:spMkLst>
        </pc:spChg>
        <pc:spChg chg="add mod">
          <ac:chgData name="Franziska Händschel" userId="e2149472-3187-4d00-b16a-a19eff6fc04a" providerId="ADAL" clId="{95A2CFD1-1AB2-4157-9FD9-10C3695775DE}" dt="2022-09-15T14:37:53.114" v="2" actId="164"/>
          <ac:spMkLst>
            <pc:docMk/>
            <pc:sldMk cId="1360124140" sldId="261"/>
            <ac:spMk id="11" creationId="{79ECFCC4-7EDC-87A8-3293-0E22ED7D1EB3}"/>
          </ac:spMkLst>
        </pc:spChg>
        <pc:spChg chg="mod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2" creationId="{59EF711B-1DF5-61B5-441D-4BD165A9EC12}"/>
          </ac:spMkLst>
        </pc:spChg>
        <pc:spChg chg="add mod">
          <ac:chgData name="Franziska Händschel" userId="e2149472-3187-4d00-b16a-a19eff6fc04a" providerId="ADAL" clId="{95A2CFD1-1AB2-4157-9FD9-10C3695775DE}" dt="2022-09-15T14:37:53.114" v="2" actId="164"/>
          <ac:spMkLst>
            <pc:docMk/>
            <pc:sldMk cId="1360124140" sldId="261"/>
            <ac:spMk id="13" creationId="{85A31351-7D97-68C1-0733-7D94E06E48FB}"/>
          </ac:spMkLst>
        </pc:spChg>
        <pc:spChg chg="add del">
          <ac:chgData name="Franziska Händschel" userId="e2149472-3187-4d00-b16a-a19eff6fc04a" providerId="ADAL" clId="{95A2CFD1-1AB2-4157-9FD9-10C3695775DE}" dt="2022-09-15T14:57:02.830" v="71"/>
          <ac:spMkLst>
            <pc:docMk/>
            <pc:sldMk cId="1360124140" sldId="261"/>
            <ac:spMk id="16" creationId="{9C2CC76B-E6FC-F210-DFF0-0AAE5A1A2A5A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17" creationId="{528B7F1B-335E-53AC-26BE-5924963C4498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18" creationId="{BD3FD263-98B3-79A4-B811-396A0BA5BAE5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19" creationId="{764AA2B8-16A6-9214-27F9-AB94FE20FB9E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0" creationId="{11F6CB9E-5144-A58A-9041-6AFD77AE81CC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1" creationId="{77079115-15B8-FE0F-57EF-512D0397AFD6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2" creationId="{62DDEFAF-9CDB-4F8C-8F15-D9176913475E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3" creationId="{24BD1D0C-4FC2-B773-07B6-7278F1C2DF44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4" creationId="{2C02DCF8-24E8-B05F-9B6B-A3772B685B6C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5" creationId="{799C2532-EC99-F515-F708-50A2D65C2682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6" creationId="{0A6BCE0F-E1B1-1128-C163-9A67EEC07561}"/>
          </ac:spMkLst>
        </pc:spChg>
        <pc:spChg chg="del">
          <ac:chgData name="Franziska Händschel" userId="e2149472-3187-4d00-b16a-a19eff6fc04a" providerId="ADAL" clId="{95A2CFD1-1AB2-4157-9FD9-10C3695775DE}" dt="2022-09-15T14:37:46.508" v="0" actId="478"/>
          <ac:spMkLst>
            <pc:docMk/>
            <pc:sldMk cId="1360124140" sldId="261"/>
            <ac:spMk id="27" creationId="{0CD701F0-4250-881E-DB77-43A811AA054B}"/>
          </ac:spMkLst>
        </pc:spChg>
        <pc:spChg chg="mod">
          <ac:chgData name="Franziska Händschel" userId="e2149472-3187-4d00-b16a-a19eff6fc04a" providerId="ADAL" clId="{95A2CFD1-1AB2-4157-9FD9-10C3695775DE}" dt="2022-09-15T15:49:31.856" v="778" actId="34135"/>
          <ac:spMkLst>
            <pc:docMk/>
            <pc:sldMk cId="1360124140" sldId="261"/>
            <ac:spMk id="49" creationId="{16C67264-0790-DC28-596E-3E6F1B1C11C0}"/>
          </ac:spMkLst>
        </pc:spChg>
        <pc:spChg chg="add mod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260" creationId="{370B93C7-8C21-E1DC-B018-DDADA20E09B7}"/>
          </ac:spMkLst>
        </pc:spChg>
        <pc:spChg chg="add mod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262" creationId="{3DE71212-992F-65C0-8D96-72B963D6C273}"/>
          </ac:spMkLst>
        </pc:spChg>
        <pc:spChg chg="add mod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264" creationId="{465400BE-E38F-9F9E-F35A-069711150166}"/>
          </ac:spMkLst>
        </pc:spChg>
        <pc:spChg chg="add del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58" creationId="{A653A562-AD78-5596-99CC-1726FA9559AF}"/>
          </ac:spMkLst>
        </pc:spChg>
        <pc:spChg chg="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59" creationId="{8B4282EF-B9D5-F554-DFB1-F25C3D3AC568}"/>
          </ac:spMkLst>
        </pc:spChg>
        <pc:spChg chg="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60" creationId="{0CD7C371-F11D-0B36-2825-7E78ACC3CA9C}"/>
          </ac:spMkLst>
        </pc:spChg>
        <pc:spChg chg="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61" creationId="{6AA718E9-85BC-DCED-6F53-F60BFA61C572}"/>
          </ac:spMkLst>
        </pc:spChg>
        <pc:spChg chg="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62" creationId="{EB73B859-32AF-0205-7F9D-430797DDA327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63" creationId="{12307C19-D3C1-53D5-71C7-B84C44E10723}"/>
          </ac:spMkLst>
        </pc:spChg>
        <pc:spChg chg="add del mod">
          <ac:chgData name="Franziska Händschel" userId="e2149472-3187-4d00-b16a-a19eff6fc04a" providerId="ADAL" clId="{95A2CFD1-1AB2-4157-9FD9-10C3695775DE}" dt="2022-09-15T15:32:45.490" v="344" actId="478"/>
          <ac:spMkLst>
            <pc:docMk/>
            <pc:sldMk cId="1360124140" sldId="261"/>
            <ac:spMk id="1067" creationId="{3900B46B-8C18-414A-A52C-8A2125B2B076}"/>
          </ac:spMkLst>
        </pc:spChg>
        <pc:spChg chg="add del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74" creationId="{68FE3685-A975-2A82-2EC4-AD5572901CCB}"/>
          </ac:spMkLst>
        </pc:spChg>
        <pc:spChg chg="add del mod">
          <ac:chgData name="Franziska Händschel" userId="e2149472-3187-4d00-b16a-a19eff6fc04a" providerId="ADAL" clId="{95A2CFD1-1AB2-4157-9FD9-10C3695775DE}" dt="2022-09-15T15:36:53.022" v="449" actId="478"/>
          <ac:spMkLst>
            <pc:docMk/>
            <pc:sldMk cId="1360124140" sldId="261"/>
            <ac:spMk id="1075" creationId="{20B73B92-07D9-A163-3051-E0DE85F25D19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76" creationId="{BCB9355B-A227-80F9-324B-0138C3FED1CA}"/>
          </ac:spMkLst>
        </pc:spChg>
        <pc:spChg chg="mod">
          <ac:chgData name="Franziska Händschel" userId="e2149472-3187-4d00-b16a-a19eff6fc04a" providerId="ADAL" clId="{95A2CFD1-1AB2-4157-9FD9-10C3695775DE}" dt="2022-09-15T15:37:53.812" v="478"/>
          <ac:spMkLst>
            <pc:docMk/>
            <pc:sldMk cId="1360124140" sldId="261"/>
            <ac:spMk id="1077" creationId="{BE210E38-775E-4EB6-80E5-4E1CE05D01EA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78" creationId="{3862B2AC-9D2B-F597-680E-EA2DB2787350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79" creationId="{15AD0E55-3B4E-1DFE-643C-49001B4225AA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80" creationId="{3A52AA9D-9A6C-EA30-364F-69CC8206DB36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81" creationId="{13527644-93CF-D556-764D-4BE4EDE63ADC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82" creationId="{76B29C9C-1493-B699-B0EB-73C7E4CB8137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83" creationId="{1F7CE83C-C30B-F250-D19D-25BBADBA16C8}"/>
          </ac:spMkLst>
        </pc:spChg>
        <pc:spChg chg="add mod topLvl">
          <ac:chgData name="Franziska Händschel" userId="e2149472-3187-4d00-b16a-a19eff6fc04a" providerId="ADAL" clId="{95A2CFD1-1AB2-4157-9FD9-10C3695775DE}" dt="2022-10-06T15:30:20.555" v="794" actId="2711"/>
          <ac:spMkLst>
            <pc:docMk/>
            <pc:sldMk cId="1360124140" sldId="261"/>
            <ac:spMk id="1084" creationId="{05622226-F90D-378D-56C0-D10097300993}"/>
          </ac:spMkLst>
        </pc:spChg>
        <pc:spChg chg="add del">
          <ac:chgData name="Franziska Händschel" userId="e2149472-3187-4d00-b16a-a19eff6fc04a" providerId="ADAL" clId="{95A2CFD1-1AB2-4157-9FD9-10C3695775DE}" dt="2022-09-15T15:41:54.530" v="637" actId="478"/>
          <ac:spMkLst>
            <pc:docMk/>
            <pc:sldMk cId="1360124140" sldId="261"/>
            <ac:spMk id="1086" creationId="{E945709C-0FD9-9E78-AABA-68E82D627A5B}"/>
          </ac:spMkLst>
        </pc:spChg>
        <pc:spChg chg="add del mod ord">
          <ac:chgData name="Franziska Händschel" userId="e2149472-3187-4d00-b16a-a19eff6fc04a" providerId="ADAL" clId="{95A2CFD1-1AB2-4157-9FD9-10C3695775DE}" dt="2022-10-11T08:36:09.113" v="799" actId="207"/>
          <ac:spMkLst>
            <pc:docMk/>
            <pc:sldMk cId="1360124140" sldId="261"/>
            <ac:spMk id="1087" creationId="{0C71B312-BA45-9DCD-4821-0F8061944331}"/>
          </ac:spMkLst>
        </pc:s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4" creationId="{2FFAFFFF-59B8-9364-3BB5-7764B485952D}"/>
          </ac:grpSpMkLst>
        </pc:grpChg>
        <pc:grpChg chg="add del mod">
          <ac:chgData name="Franziska Händschel" userId="e2149472-3187-4d00-b16a-a19eff6fc04a" providerId="ADAL" clId="{95A2CFD1-1AB2-4157-9FD9-10C3695775DE}" dt="2022-09-15T15:23:33.300" v="284" actId="478"/>
          <ac:grpSpMkLst>
            <pc:docMk/>
            <pc:sldMk cId="1360124140" sldId="261"/>
            <ac:grpSpMk id="14" creationId="{47E4AF6A-06D1-0312-A3C6-DFF3A4877181}"/>
          </ac:grpSpMkLst>
        </pc:grpChg>
        <pc:grpChg chg="del mod">
          <ac:chgData name="Franziska Händschel" userId="e2149472-3187-4d00-b16a-a19eff6fc04a" providerId="ADAL" clId="{95A2CFD1-1AB2-4157-9FD9-10C3695775DE}" dt="2022-09-16T11:42:18.637" v="779" actId="478"/>
          <ac:grpSpMkLst>
            <pc:docMk/>
            <pc:sldMk cId="1360124140" sldId="261"/>
            <ac:grpSpMk id="48" creationId="{5E382FA0-E26A-0028-021F-478AB918BC19}"/>
          </ac:grpSpMkLst>
        </pc:grpChg>
        <pc:grpChg chg="del">
          <ac:chgData name="Franziska Händschel" userId="e2149472-3187-4d00-b16a-a19eff6fc04a" providerId="ADAL" clId="{95A2CFD1-1AB2-4157-9FD9-10C3695775DE}" dt="2022-09-15T14:38:10.109" v="8" actId="478"/>
          <ac:grpSpMkLst>
            <pc:docMk/>
            <pc:sldMk cId="1360124140" sldId="261"/>
            <ac:grpSpMk id="60" creationId="{466620AC-C8EC-52B5-B672-FF25679E1FEB}"/>
          </ac:grpSpMkLst>
        </pc:gr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256" creationId="{37745C53-4AB2-F0C4-437C-188BC5063E26}"/>
          </ac:grpSpMkLst>
        </pc:gr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257" creationId="{02FB3192-BE6A-9907-2058-55F298788DDD}"/>
          </ac:grpSpMkLst>
        </pc:gr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258" creationId="{0E95D742-E870-5372-47FB-5CB34AE85AB9}"/>
          </ac:grpSpMkLst>
        </pc:gr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259" creationId="{9E4A77D0-7295-1FFF-2F76-D74A23D977CA}"/>
          </ac:grpSpMkLst>
        </pc:grpChg>
        <pc:grpChg chg="add mod">
          <ac:chgData name="Franziska Händschel" userId="e2149472-3187-4d00-b16a-a19eff6fc04a" providerId="ADAL" clId="{95A2CFD1-1AB2-4157-9FD9-10C3695775DE}" dt="2022-10-06T15:30:20.555" v="794" actId="2711"/>
          <ac:grpSpMkLst>
            <pc:docMk/>
            <pc:sldMk cId="1360124140" sldId="261"/>
            <ac:grpSpMk id="261" creationId="{0AC0CF93-B216-8BE1-8A61-5B62DFC8E906}"/>
          </ac:grpSpMkLst>
        </pc:grpChg>
        <pc:grpChg chg="del">
          <ac:chgData name="Franziska Händschel" userId="e2149472-3187-4d00-b16a-a19eff6fc04a" providerId="ADAL" clId="{95A2CFD1-1AB2-4157-9FD9-10C3695775DE}" dt="2022-09-15T14:37:46.508" v="0" actId="478"/>
          <ac:grpSpMkLst>
            <pc:docMk/>
            <pc:sldMk cId="1360124140" sldId="261"/>
            <ac:grpSpMk id="266" creationId="{AF688C84-E2FA-F154-9D10-056DD575986A}"/>
          </ac:grpSpMkLst>
        </pc:grpChg>
        <pc:grpChg chg="add del mod">
          <ac:chgData name="Franziska Händschel" userId="e2149472-3187-4d00-b16a-a19eff6fc04a" providerId="ADAL" clId="{95A2CFD1-1AB2-4157-9FD9-10C3695775DE}" dt="2022-09-15T15:33:28.178" v="360" actId="165"/>
          <ac:grpSpMkLst>
            <pc:docMk/>
            <pc:sldMk cId="1360124140" sldId="261"/>
            <ac:grpSpMk id="1037" creationId="{3F7109B9-8F0B-EAE3-6347-BFC5953B4B01}"/>
          </ac:grpSpMkLst>
        </pc:grpChg>
        <pc:grpChg chg="del mod topLvl">
          <ac:chgData name="Franziska Händschel" userId="e2149472-3187-4d00-b16a-a19eff6fc04a" providerId="ADAL" clId="{95A2CFD1-1AB2-4157-9FD9-10C3695775DE}" dt="2022-09-15T15:33:34.219" v="361" actId="165"/>
          <ac:grpSpMkLst>
            <pc:docMk/>
            <pc:sldMk cId="1360124140" sldId="261"/>
            <ac:grpSpMk id="1038" creationId="{86F69B0E-ACB3-D1D3-90A5-A702A3FBEB77}"/>
          </ac:grpSpMkLst>
        </pc:grpChg>
        <pc:grpChg chg="add del mod">
          <ac:chgData name="Franziska Händschel" userId="e2149472-3187-4d00-b16a-a19eff6fc04a" providerId="ADAL" clId="{95A2CFD1-1AB2-4157-9FD9-10C3695775DE}" dt="2022-09-15T15:44:42.516" v="655" actId="165"/>
          <ac:grpSpMkLst>
            <pc:docMk/>
            <pc:sldMk cId="1360124140" sldId="261"/>
            <ac:grpSpMk id="1085" creationId="{5ED34966-17DE-3EA4-CB0D-5E5E7BF42077}"/>
          </ac:grpSpMkLst>
        </pc:grpChg>
        <pc:picChg chg="add del mod">
          <ac:chgData name="Franziska Händschel" userId="e2149472-3187-4d00-b16a-a19eff6fc04a" providerId="ADAL" clId="{95A2CFD1-1AB2-4157-9FD9-10C3695775DE}" dt="2022-09-21T14:46:49.170" v="790" actId="478"/>
          <ac:picMkLst>
            <pc:docMk/>
            <pc:sldMk cId="1360124140" sldId="261"/>
            <ac:picMk id="3" creationId="{F2C3AC6F-AFB7-F99E-9FB3-9501BCA2EE05}"/>
          </ac:picMkLst>
        </pc:picChg>
        <pc:picChg chg="mod">
          <ac:chgData name="Franziska Händschel" userId="e2149472-3187-4d00-b16a-a19eff6fc04a" providerId="ADAL" clId="{95A2CFD1-1AB2-4157-9FD9-10C3695775DE}" dt="2022-09-21T14:46:55.780" v="793" actId="34135"/>
          <ac:picMkLst>
            <pc:docMk/>
            <pc:sldMk cId="1360124140" sldId="261"/>
            <ac:picMk id="5" creationId="{4CCC94F6-CA5F-4E31-62DE-16BE571AE6C6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5" creationId="{EA956B2B-CA92-1FE8-13A4-D1D60BCC9E7B}"/>
          </ac:picMkLst>
        </pc:picChg>
        <pc:picChg chg="add del mod">
          <ac:chgData name="Franziska Händschel" userId="e2149472-3187-4d00-b16a-a19eff6fc04a" providerId="ADAL" clId="{95A2CFD1-1AB2-4157-9FD9-10C3695775DE}" dt="2022-09-15T15:12:44.172" v="158" actId="478"/>
          <ac:picMkLst>
            <pc:docMk/>
            <pc:sldMk cId="1360124140" sldId="261"/>
            <ac:picMk id="28" creationId="{A2B6B9CF-6F89-CF2B-EE63-85D9B6A57ED7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29" creationId="{6F522C6D-EFCD-8B41-E6D4-8CFBC7999CB0}"/>
          </ac:picMkLst>
        </pc:picChg>
        <pc:picChg chg="add del mod">
          <ac:chgData name="Franziska Händschel" userId="e2149472-3187-4d00-b16a-a19eff6fc04a" providerId="ADAL" clId="{95A2CFD1-1AB2-4157-9FD9-10C3695775DE}" dt="2022-09-15T15:12:38.045" v="157" actId="478"/>
          <ac:picMkLst>
            <pc:docMk/>
            <pc:sldMk cId="1360124140" sldId="261"/>
            <ac:picMk id="30" creationId="{E926ED0E-B751-E2A7-A2DC-BF31E18AC250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31" creationId="{4E24D4A2-565B-1D39-082A-35B96BACA66F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32" creationId="{932E1467-7D10-4A26-9CF0-FFD4440CEB23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33" creationId="{75BC288B-8C48-5DAF-2F68-1159DFAC1463}"/>
          </ac:picMkLst>
        </pc:picChg>
        <pc:picChg chg="add del mod">
          <ac:chgData name="Franziska Händschel" userId="e2149472-3187-4d00-b16a-a19eff6fc04a" providerId="ADAL" clId="{95A2CFD1-1AB2-4157-9FD9-10C3695775DE}" dt="2022-09-15T15:03:35.962" v="82"/>
          <ac:picMkLst>
            <pc:docMk/>
            <pc:sldMk cId="1360124140" sldId="261"/>
            <ac:picMk id="34" creationId="{00B3BF70-98ED-32EF-1255-1DDA41D72FC7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35" creationId="{EEA1CAE9-0DF3-E504-5087-7E940F1CC843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37" creationId="{4D4BB872-424C-C662-D9DC-7EE46A3C8D69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38" creationId="{FAC2AB82-D8C4-04FE-833D-557E065940D5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39" creationId="{CD36ADFA-87CD-2665-96A0-58245ECAA84B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41" creationId="{7432910F-70A0-6EA6-1A9A-7585D7142583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43" creationId="{F96D6004-BDF9-BF6E-B618-F61DBDB084F2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45" creationId="{97B0AFA4-E52A-B182-B66C-9B162F707D1D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46" creationId="{2671FBE4-BCA5-7CD0-6B14-61C8CCF9B408}"/>
          </ac:picMkLst>
        </pc:picChg>
        <pc:picChg chg="del">
          <ac:chgData name="Franziska Händschel" userId="e2149472-3187-4d00-b16a-a19eff6fc04a" providerId="ADAL" clId="{95A2CFD1-1AB2-4157-9FD9-10C3695775DE}" dt="2022-09-15T14:37:46.508" v="0" actId="478"/>
          <ac:picMkLst>
            <pc:docMk/>
            <pc:sldMk cId="1360124140" sldId="261"/>
            <ac:picMk id="47" creationId="{A764A3A3-674C-37C2-25FE-9C1D526839AA}"/>
          </ac:picMkLst>
        </pc:picChg>
        <pc:picChg chg="mod">
          <ac:chgData name="Franziska Händschel" userId="e2149472-3187-4d00-b16a-a19eff6fc04a" providerId="ADAL" clId="{95A2CFD1-1AB2-4157-9FD9-10C3695775DE}" dt="2022-09-15T15:49:31.856" v="778" actId="34135"/>
          <ac:picMkLst>
            <pc:docMk/>
            <pc:sldMk cId="1360124140" sldId="261"/>
            <ac:picMk id="50" creationId="{8B7FFBB1-F8A3-2A54-56BD-6FC77656CD85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52" creationId="{F1372046-5675-F86C-B69A-D8F8FA05AE49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54" creationId="{698AE8D9-FC96-3BC6-060A-6695CE6888C8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59" creationId="{6C55C751-95FC-7DD4-CD26-BD25AF90238E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62" creationId="{EEE8D580-D4AF-8199-C3EE-4D64BD390C99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25" creationId="{AA0E0DF8-3ED2-764D-5179-50F9B34C7BA8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26" creationId="{75804307-DD05-3090-E9C5-F1341A6EBCDE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28" creationId="{E47F44DF-B1E7-645C-9C9E-C4B6EBE41614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29" creationId="{350DFDF9-E121-87CA-A09B-657066DFE3B3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31" creationId="{6102753F-DE9B-EAAB-0AB9-2A8B209868AF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33" creationId="{366CE454-42BD-9C1C-7ABF-3F0555FF58F4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35" creationId="{1D99CF33-3FB7-113A-457B-5418EED16CBD}"/>
          </ac:picMkLst>
        </pc:picChg>
        <pc:picChg chg="add del mod">
          <ac:chgData name="Franziska Händschel" userId="e2149472-3187-4d00-b16a-a19eff6fc04a" providerId="ADAL" clId="{95A2CFD1-1AB2-4157-9FD9-10C3695775DE}" dt="2022-09-15T15:23:33.300" v="284" actId="478"/>
          <ac:picMkLst>
            <pc:docMk/>
            <pc:sldMk cId="1360124140" sldId="261"/>
            <ac:picMk id="1036" creationId="{B383C1A2-0C22-A655-1F6B-BE3643F473CF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39" creationId="{54DD78BB-D3DF-48A8-4072-B8A0D87D149E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0" creationId="{758BBC97-D478-0671-8932-6FE8DE3406E2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1" creationId="{CA823D7B-14E2-EE52-3549-F64A51FF3402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2" creationId="{DC4F3121-CE42-80D1-DA0F-F2067A4C2177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3" creationId="{CAC01F26-443E-0161-55CC-2B47EF5993DF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4" creationId="{2E24CB0D-2E44-2140-74DA-A020CCBD62C5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5" creationId="{7B0834AD-BCEB-BE50-0F79-F655F8C1637C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6" creationId="{398EA257-969A-7E25-ABC5-2CFF4A699226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7" creationId="{D5B0656D-B359-7B64-86E1-3B4FFDB74AF5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8" creationId="{AE375D36-F0B8-0680-47A7-C48785150531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49" creationId="{7348E873-E6E6-2759-EE6B-8345C2E36308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0" creationId="{D9BB431B-6DE7-EFAF-98FD-0638A9CAB7B0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1" creationId="{52BC190B-E4D7-3B45-9C87-37DA33AFF2A8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2" creationId="{FD3A0948-E02D-12AC-EAED-7B0633E4CBB3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3" creationId="{727AB5C8-6B44-3807-6DC4-404915045C32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4" creationId="{26495F78-8683-ED33-F87E-DCAC8DD169DC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5" creationId="{215D7354-12F7-2C55-C5A3-BFAD4A26BCBF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6" creationId="{8494D9E6-138E-CCB2-3003-EE8C81930BEF}"/>
          </ac:picMkLst>
        </pc:picChg>
        <pc:picChg chg="mod topLvl">
          <ac:chgData name="Franziska Händschel" userId="e2149472-3187-4d00-b16a-a19eff6fc04a" providerId="ADAL" clId="{95A2CFD1-1AB2-4157-9FD9-10C3695775DE}" dt="2022-10-06T15:30:20.555" v="794" actId="2711"/>
          <ac:picMkLst>
            <pc:docMk/>
            <pc:sldMk cId="1360124140" sldId="261"/>
            <ac:picMk id="1057" creationId="{F8E87EB0-D649-3C2F-9C92-1281D5BC70E6}"/>
          </ac:picMkLst>
        </pc:picChg>
        <pc:cxnChg chg="add del mod">
          <ac:chgData name="Franziska Händschel" userId="e2149472-3187-4d00-b16a-a19eff6fc04a" providerId="ADAL" clId="{95A2CFD1-1AB2-4157-9FD9-10C3695775DE}" dt="2022-09-15T15:36:07.565" v="436" actId="478"/>
          <ac:cxnSpMkLst>
            <pc:docMk/>
            <pc:sldMk cId="1360124140" sldId="261"/>
            <ac:cxnSpMk id="1065" creationId="{D16256BF-5105-F300-5AF9-556E597C7AC4}"/>
          </ac:cxnSpMkLst>
        </pc:cxnChg>
        <pc:cxnChg chg="add del mod">
          <ac:chgData name="Franziska Händschel" userId="e2149472-3187-4d00-b16a-a19eff6fc04a" providerId="ADAL" clId="{95A2CFD1-1AB2-4157-9FD9-10C3695775DE}" dt="2022-09-15T15:32:41.868" v="343" actId="478"/>
          <ac:cxnSpMkLst>
            <pc:docMk/>
            <pc:sldMk cId="1360124140" sldId="261"/>
            <ac:cxnSpMk id="1068" creationId="{28F9177A-64D7-6326-BD0D-B1DC11F26A9C}"/>
          </ac:cxnSpMkLst>
        </pc:cxnChg>
        <pc:cxnChg chg="add del mod">
          <ac:chgData name="Franziska Händschel" userId="e2149472-3187-4d00-b16a-a19eff6fc04a" providerId="ADAL" clId="{95A2CFD1-1AB2-4157-9FD9-10C3695775DE}" dt="2022-09-15T15:36:08.394" v="437" actId="478"/>
          <ac:cxnSpMkLst>
            <pc:docMk/>
            <pc:sldMk cId="1360124140" sldId="261"/>
            <ac:cxnSpMk id="1070" creationId="{431901A7-AF26-6130-2322-520CE9D680AD}"/>
          </ac:cxnSpMkLst>
        </pc:cxnChg>
        <pc:cxnChg chg="add del mod">
          <ac:chgData name="Franziska Händschel" userId="e2149472-3187-4d00-b16a-a19eff6fc04a" providerId="ADAL" clId="{95A2CFD1-1AB2-4157-9FD9-10C3695775DE}" dt="2022-09-15T15:36:09.565" v="438" actId="478"/>
          <ac:cxnSpMkLst>
            <pc:docMk/>
            <pc:sldMk cId="1360124140" sldId="261"/>
            <ac:cxnSpMk id="1071" creationId="{DD30F758-4AC4-A899-03D7-C2151F87F16B}"/>
          </ac:cxnSpMkLst>
        </pc:cxnChg>
        <pc:cxnChg chg="add del mod">
          <ac:chgData name="Franziska Händschel" userId="e2149472-3187-4d00-b16a-a19eff6fc04a" providerId="ADAL" clId="{95A2CFD1-1AB2-4157-9FD9-10C3695775DE}" dt="2022-09-15T15:36:10.549" v="439" actId="478"/>
          <ac:cxnSpMkLst>
            <pc:docMk/>
            <pc:sldMk cId="1360124140" sldId="261"/>
            <ac:cxnSpMk id="1072" creationId="{32C4D0EF-0579-D8BA-AF56-66333B51E0A3}"/>
          </ac:cxnSpMkLst>
        </pc:cxnChg>
        <pc:cxnChg chg="add del mod">
          <ac:chgData name="Franziska Händschel" userId="e2149472-3187-4d00-b16a-a19eff6fc04a" providerId="ADAL" clId="{95A2CFD1-1AB2-4157-9FD9-10C3695775DE}" dt="2022-09-15T15:36:11.436" v="440" actId="478"/>
          <ac:cxnSpMkLst>
            <pc:docMk/>
            <pc:sldMk cId="1360124140" sldId="261"/>
            <ac:cxnSpMk id="1073" creationId="{5C4D4C37-CAEE-925D-FC78-F08F33E31E5B}"/>
          </ac:cxnSpMkLst>
        </pc:cxnChg>
      </pc:sldChg>
      <pc:sldChg chg="addSp delSp modSp add del mod setBg">
        <pc:chgData name="Franziska Händschel" userId="e2149472-3187-4d00-b16a-a19eff6fc04a" providerId="ADAL" clId="{95A2CFD1-1AB2-4157-9FD9-10C3695775DE}" dt="2022-09-15T15:23:40.301" v="286" actId="47"/>
        <pc:sldMkLst>
          <pc:docMk/>
          <pc:sldMk cId="527919445" sldId="262"/>
        </pc:sldMkLst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4" creationId="{3CB7157E-FBA3-DDA1-7852-381BD14B2CCA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6" creationId="{35FB739A-7797-508F-95A9-B98B68F9ED7A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7" creationId="{4FFABBCC-9C8D-D676-82B7-FC14494BB7C4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8" creationId="{EA1EA6CF-AFC9-8FC6-D9D3-D0C32134512F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9" creationId="{7D6D6B27-5438-D6B5-F2B3-EA5C323B67BD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16" creationId="{8664E718-C591-64AC-5D3C-95D5E2853663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17" creationId="{B198A025-90BD-4936-A858-C126662E84AB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18" creationId="{1706695E-C64F-5CF4-98EC-BEE93322B430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19" creationId="{E3869F77-9117-DDF0-072F-747F2DCC6CDB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0" creationId="{ED203389-13CE-3A1E-A13F-8DF7EF473224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1" creationId="{C6D55157-D942-A3F1-28AF-9797810E5D08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2" creationId="{7201C476-114C-A1C6-72DB-2C1028C8B788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3" creationId="{622F766E-A6CF-66A4-6585-9C63A01B06A7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4" creationId="{2E389275-105B-1B5E-0600-345EABBB3265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5" creationId="{61CE066E-402B-150D-8F79-A2423C76D620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6" creationId="{A110ACCC-DE30-B5CD-758B-381A2E296C8A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7" creationId="{10BE70FE-BF38-18C1-C9CE-0027A05C886F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8" creationId="{1211855E-F44D-83B5-861F-05A28AFD365D}"/>
          </ac:spMkLst>
        </pc:spChg>
        <pc:spChg chg="add mod ord">
          <ac:chgData name="Franziska Händschel" userId="e2149472-3187-4d00-b16a-a19eff6fc04a" providerId="ADAL" clId="{95A2CFD1-1AB2-4157-9FD9-10C3695775DE}" dt="2022-09-15T15:20:41.070" v="219" actId="167"/>
          <ac:spMkLst>
            <pc:docMk/>
            <pc:sldMk cId="527919445" sldId="262"/>
            <ac:spMk id="29" creationId="{6888162B-C948-82A0-9956-6B4F7CD00965}"/>
          </ac:spMkLst>
        </pc:spChg>
        <pc:spChg chg="add del mod">
          <ac:chgData name="Franziska Händschel" userId="e2149472-3187-4d00-b16a-a19eff6fc04a" providerId="ADAL" clId="{95A2CFD1-1AB2-4157-9FD9-10C3695775DE}" dt="2022-09-15T15:20:29.109" v="216" actId="478"/>
          <ac:spMkLst>
            <pc:docMk/>
            <pc:sldMk cId="527919445" sldId="262"/>
            <ac:spMk id="30" creationId="{869B39BE-1423-DC27-8EAB-6DC70EBD450C}"/>
          </ac:spMkLst>
        </pc:spChg>
        <pc:grpChg chg="del">
          <ac:chgData name="Franziska Händschel" userId="e2149472-3187-4d00-b16a-a19eff6fc04a" providerId="ADAL" clId="{95A2CFD1-1AB2-4157-9FD9-10C3695775DE}" dt="2022-09-15T15:18:50.165" v="195" actId="478"/>
          <ac:grpSpMkLst>
            <pc:docMk/>
            <pc:sldMk cId="527919445" sldId="262"/>
            <ac:grpSpMk id="14" creationId="{47E4AF6A-06D1-0312-A3C6-DFF3A4877181}"/>
          </ac:grpSpMkLst>
        </pc:grpChg>
        <pc:picChg chg="mod">
          <ac:chgData name="Franziska Händschel" userId="e2149472-3187-4d00-b16a-a19eff6fc04a" providerId="ADAL" clId="{95A2CFD1-1AB2-4157-9FD9-10C3695775DE}" dt="2022-09-15T15:21:26.061" v="232" actId="1076"/>
          <ac:picMkLst>
            <pc:docMk/>
            <pc:sldMk cId="527919445" sldId="262"/>
            <ac:picMk id="15" creationId="{EA956B2B-CA92-1FE8-13A4-D1D60BCC9E7B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1" creationId="{E6C1E5EC-D997-E99E-1DDA-CCBCBFC08CA9}"/>
          </ac:picMkLst>
        </pc:picChg>
        <pc:picChg chg="mod">
          <ac:chgData name="Franziska Händschel" userId="e2149472-3187-4d00-b16a-a19eff6fc04a" providerId="ADAL" clId="{95A2CFD1-1AB2-4157-9FD9-10C3695775DE}" dt="2022-09-15T15:21:46.357" v="237" actId="1076"/>
          <ac:picMkLst>
            <pc:docMk/>
            <pc:sldMk cId="527919445" sldId="262"/>
            <ac:picMk id="32" creationId="{932E1467-7D10-4A26-9CF0-FFD4440CEB23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3" creationId="{F1DB2A62-A665-BAC8-92F4-8307FCDBB9FF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4" creationId="{240D075B-B8FE-9E00-F83B-0FDB4516C012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5" creationId="{8F5F73BE-AC68-1EBA-31BA-C3DC4E409EC9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6" creationId="{0B1013CC-2BC2-3097-66FF-6911775E32A7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7" creationId="{0DD7E54F-BFDF-E65D-7AB8-77DE29E5275B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8" creationId="{FAC2AB82-D8C4-04FE-833D-557E065940D5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39" creationId="{CD36ADFA-87CD-2665-96A0-58245ECAA84B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40" creationId="{1A5E89DB-1007-71EB-0C59-13892FB749D5}"/>
          </ac:picMkLst>
        </pc:picChg>
        <pc:picChg chg="mod">
          <ac:chgData name="Franziska Händschel" userId="e2149472-3187-4d00-b16a-a19eff6fc04a" providerId="ADAL" clId="{95A2CFD1-1AB2-4157-9FD9-10C3695775DE}" dt="2022-09-15T15:21:50.364" v="238" actId="1076"/>
          <ac:picMkLst>
            <pc:docMk/>
            <pc:sldMk cId="527919445" sldId="262"/>
            <ac:picMk id="41" creationId="{7432910F-70A0-6EA6-1A9A-7585D7142583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42" creationId="{65480760-F181-7522-ACC8-B751629C4620}"/>
          </ac:picMkLst>
        </pc:picChg>
        <pc:picChg chg="mod">
          <ac:chgData name="Franziska Händschel" userId="e2149472-3187-4d00-b16a-a19eff6fc04a" providerId="ADAL" clId="{95A2CFD1-1AB2-4157-9FD9-10C3695775DE}" dt="2022-09-15T15:20:47.397" v="221" actId="1076"/>
          <ac:picMkLst>
            <pc:docMk/>
            <pc:sldMk cId="527919445" sldId="262"/>
            <ac:picMk id="43" creationId="{F96D6004-BDF9-BF6E-B618-F61DBDB084F2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44" creationId="{F1AAFA2F-7B14-88EE-C07F-C6BF517669FA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45" creationId="{2A2F39F3-C984-8D06-B68C-07BCE8B8E137}"/>
          </ac:picMkLst>
        </pc:picChg>
        <pc:picChg chg="mod">
          <ac:chgData name="Franziska Händschel" userId="e2149472-3187-4d00-b16a-a19eff6fc04a" providerId="ADAL" clId="{95A2CFD1-1AB2-4157-9FD9-10C3695775DE}" dt="2022-09-15T15:20:51.069" v="222" actId="1076"/>
          <ac:picMkLst>
            <pc:docMk/>
            <pc:sldMk cId="527919445" sldId="262"/>
            <ac:picMk id="46" creationId="{2671FBE4-BCA5-7CD0-6B14-61C8CCF9B408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47" creationId="{415E87AF-018A-55B4-794B-86095F0B49E0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51" creationId="{4054D272-71FA-456F-3847-2166E70E954F}"/>
          </ac:picMkLst>
        </pc:picChg>
        <pc:picChg chg="mod">
          <ac:chgData name="Franziska Händschel" userId="e2149472-3187-4d00-b16a-a19eff6fc04a" providerId="ADAL" clId="{95A2CFD1-1AB2-4157-9FD9-10C3695775DE}" dt="2022-09-15T15:20:54.573" v="223" actId="1076"/>
          <ac:picMkLst>
            <pc:docMk/>
            <pc:sldMk cId="527919445" sldId="262"/>
            <ac:picMk id="52" creationId="{F1372046-5675-F86C-B69A-D8F8FA05AE49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53" creationId="{1CC748BD-CC93-DC13-9610-6E97DEF34624}"/>
          </ac:picMkLst>
        </pc:picChg>
        <pc:picChg chg="mod">
          <ac:chgData name="Franziska Händschel" userId="e2149472-3187-4d00-b16a-a19eff6fc04a" providerId="ADAL" clId="{95A2CFD1-1AB2-4157-9FD9-10C3695775DE}" dt="2022-09-15T15:20:44.493" v="220" actId="1076"/>
          <ac:picMkLst>
            <pc:docMk/>
            <pc:sldMk cId="527919445" sldId="262"/>
            <ac:picMk id="54" creationId="{698AE8D9-FC96-3BC6-060A-6695CE6888C8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55" creationId="{16E00F88-69A0-D53E-2531-46BEF2565D06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56" creationId="{4DE3EB55-39E2-D330-2733-B25A780479A1}"/>
          </ac:picMkLst>
        </pc:picChg>
        <pc:picChg chg="mod">
          <ac:chgData name="Franziska Händschel" userId="e2149472-3187-4d00-b16a-a19eff6fc04a" providerId="ADAL" clId="{95A2CFD1-1AB2-4157-9FD9-10C3695775DE}" dt="2022-09-15T15:21:19.996" v="231" actId="1076"/>
          <ac:picMkLst>
            <pc:docMk/>
            <pc:sldMk cId="527919445" sldId="262"/>
            <ac:picMk id="59" creationId="{6C55C751-95FC-7DD4-CD26-BD25AF90238E}"/>
          </ac:picMkLst>
        </pc:picChg>
        <pc:picChg chg="mod">
          <ac:chgData name="Franziska Händschel" userId="e2149472-3187-4d00-b16a-a19eff6fc04a" providerId="ADAL" clId="{95A2CFD1-1AB2-4157-9FD9-10C3695775DE}" dt="2022-09-15T15:21:53.212" v="239" actId="1076"/>
          <ac:picMkLst>
            <pc:docMk/>
            <pc:sldMk cId="527919445" sldId="262"/>
            <ac:picMk id="62" creationId="{EEE8D580-D4AF-8199-C3EE-4D64BD390C99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1025" creationId="{AA0E0DF8-3ED2-764D-5179-50F9B34C7BA8}"/>
          </ac:picMkLst>
        </pc:picChg>
        <pc:picChg chg="mod">
          <ac:chgData name="Franziska Händschel" userId="e2149472-3187-4d00-b16a-a19eff6fc04a" providerId="ADAL" clId="{95A2CFD1-1AB2-4157-9FD9-10C3695775DE}" dt="2022-09-15T15:21:35.077" v="234" actId="1076"/>
          <ac:picMkLst>
            <pc:docMk/>
            <pc:sldMk cId="527919445" sldId="262"/>
            <ac:picMk id="1026" creationId="{75804307-DD05-3090-E9C5-F1341A6EBCDE}"/>
          </ac:picMkLst>
        </pc:picChg>
        <pc:picChg chg="mod">
          <ac:chgData name="Franziska Händschel" userId="e2149472-3187-4d00-b16a-a19eff6fc04a" providerId="ADAL" clId="{95A2CFD1-1AB2-4157-9FD9-10C3695775DE}" dt="2022-09-15T15:21:41.469" v="235" actId="1076"/>
          <ac:picMkLst>
            <pc:docMk/>
            <pc:sldMk cId="527919445" sldId="262"/>
            <ac:picMk id="1028" creationId="{E47F44DF-B1E7-645C-9C9E-C4B6EBE41614}"/>
          </ac:picMkLst>
        </pc:picChg>
        <pc:picChg chg="add del mod">
          <ac:chgData name="Franziska Händschel" userId="e2149472-3187-4d00-b16a-a19eff6fc04a" providerId="ADAL" clId="{95A2CFD1-1AB2-4157-9FD9-10C3695775DE}" dt="2022-09-15T15:22:23.308" v="244" actId="21"/>
          <ac:picMkLst>
            <pc:docMk/>
            <pc:sldMk cId="527919445" sldId="262"/>
            <ac:picMk id="1029" creationId="{350DFDF9-E121-87CA-A09B-657066DFE3B3}"/>
          </ac:picMkLst>
        </pc:picChg>
        <pc:picChg chg="mod">
          <ac:chgData name="Franziska Händschel" userId="e2149472-3187-4d00-b16a-a19eff6fc04a" providerId="ADAL" clId="{95A2CFD1-1AB2-4157-9FD9-10C3695775DE}" dt="2022-09-15T15:21:11.397" v="228" actId="1076"/>
          <ac:picMkLst>
            <pc:docMk/>
            <pc:sldMk cId="527919445" sldId="262"/>
            <ac:picMk id="1031" creationId="{6102753F-DE9B-EAAB-0AB9-2A8B209868AF}"/>
          </ac:picMkLst>
        </pc:picChg>
        <pc:picChg chg="mod">
          <ac:chgData name="Franziska Händschel" userId="e2149472-3187-4d00-b16a-a19eff6fc04a" providerId="ADAL" clId="{95A2CFD1-1AB2-4157-9FD9-10C3695775DE}" dt="2022-09-15T15:21:16.750" v="230" actId="1076"/>
          <ac:picMkLst>
            <pc:docMk/>
            <pc:sldMk cId="527919445" sldId="262"/>
            <ac:picMk id="1033" creationId="{366CE454-42BD-9C1C-7ABF-3F0555FF58F4}"/>
          </ac:picMkLst>
        </pc:picChg>
        <pc:picChg chg="mod">
          <ac:chgData name="Franziska Händschel" userId="e2149472-3187-4d00-b16a-a19eff6fc04a" providerId="ADAL" clId="{95A2CFD1-1AB2-4157-9FD9-10C3695775DE}" dt="2022-09-15T15:21:14.164" v="229" actId="1076"/>
          <ac:picMkLst>
            <pc:docMk/>
            <pc:sldMk cId="527919445" sldId="262"/>
            <ac:picMk id="1035" creationId="{1D99CF33-3FB7-113A-457B-5418EED16CBD}"/>
          </ac:picMkLst>
        </pc:picChg>
        <pc:picChg chg="mod">
          <ac:chgData name="Franziska Händschel" userId="e2149472-3187-4d00-b16a-a19eff6fc04a" providerId="ADAL" clId="{95A2CFD1-1AB2-4157-9FD9-10C3695775DE}" dt="2022-09-15T15:21:29.029" v="233" actId="1076"/>
          <ac:picMkLst>
            <pc:docMk/>
            <pc:sldMk cId="527919445" sldId="262"/>
            <ac:picMk id="1036" creationId="{B383C1A2-0C22-A655-1F6B-BE3643F473CF}"/>
          </ac:picMkLst>
        </pc:picChg>
      </pc:sldChg>
      <pc:sldChg chg="addSp delSp modSp add del mod setBg">
        <pc:chgData name="Franziska Händschel" userId="e2149472-3187-4d00-b16a-a19eff6fc04a" providerId="ADAL" clId="{95A2CFD1-1AB2-4157-9FD9-10C3695775DE}" dt="2022-09-15T15:46:53.912" v="696" actId="47"/>
        <pc:sldMkLst>
          <pc:docMk/>
          <pc:sldMk cId="2217772018" sldId="262"/>
        </pc:sldMkLst>
        <pc:spChg chg="mod topLvl">
          <ac:chgData name="Franziska Händschel" userId="e2149472-3187-4d00-b16a-a19eff6fc04a" providerId="ADAL" clId="{95A2CFD1-1AB2-4157-9FD9-10C3695775DE}" dt="2022-09-15T15:43:34.995" v="648" actId="164"/>
          <ac:spMkLst>
            <pc:docMk/>
            <pc:sldMk cId="2217772018" sldId="262"/>
            <ac:spMk id="1058" creationId="{A653A562-AD78-5596-99CC-1726FA9559AF}"/>
          </ac:spMkLst>
        </pc:spChg>
        <pc:spChg chg="mod topLvl">
          <ac:chgData name="Franziska Händschel" userId="e2149472-3187-4d00-b16a-a19eff6fc04a" providerId="ADAL" clId="{95A2CFD1-1AB2-4157-9FD9-10C3695775DE}" dt="2022-09-15T15:43:34.995" v="648" actId="164"/>
          <ac:spMkLst>
            <pc:docMk/>
            <pc:sldMk cId="2217772018" sldId="262"/>
            <ac:spMk id="1059" creationId="{8B4282EF-B9D5-F554-DFB1-F25C3D3AC568}"/>
          </ac:spMkLst>
        </pc:spChg>
        <pc:spChg chg="mod topLvl">
          <ac:chgData name="Franziska Händschel" userId="e2149472-3187-4d00-b16a-a19eff6fc04a" providerId="ADAL" clId="{95A2CFD1-1AB2-4157-9FD9-10C3695775DE}" dt="2022-09-15T15:43:22.376" v="647" actId="165"/>
          <ac:spMkLst>
            <pc:docMk/>
            <pc:sldMk cId="2217772018" sldId="262"/>
            <ac:spMk id="1060" creationId="{0CD7C371-F11D-0B36-2825-7E78ACC3CA9C}"/>
          </ac:spMkLst>
        </pc:spChg>
        <pc:spChg chg="mod topLvl">
          <ac:chgData name="Franziska Händschel" userId="e2149472-3187-4d00-b16a-a19eff6fc04a" providerId="ADAL" clId="{95A2CFD1-1AB2-4157-9FD9-10C3695775DE}" dt="2022-09-15T15:43:22.376" v="647" actId="165"/>
          <ac:spMkLst>
            <pc:docMk/>
            <pc:sldMk cId="2217772018" sldId="262"/>
            <ac:spMk id="1061" creationId="{6AA718E9-85BC-DCED-6F53-F60BFA61C572}"/>
          </ac:spMkLst>
        </pc:spChg>
        <pc:spChg chg="mod topLvl">
          <ac:chgData name="Franziska Händschel" userId="e2149472-3187-4d00-b16a-a19eff6fc04a" providerId="ADAL" clId="{95A2CFD1-1AB2-4157-9FD9-10C3695775DE}" dt="2022-09-15T15:43:22.376" v="647" actId="165"/>
          <ac:spMkLst>
            <pc:docMk/>
            <pc:sldMk cId="2217772018" sldId="262"/>
            <ac:spMk id="1062" creationId="{EB73B859-32AF-0205-7F9D-430797DDA327}"/>
          </ac:spMkLst>
        </pc:spChg>
        <pc:spChg chg="mod topLvl">
          <ac:chgData name="Franziska Händschel" userId="e2149472-3187-4d00-b16a-a19eff6fc04a" providerId="ADAL" clId="{95A2CFD1-1AB2-4157-9FD9-10C3695775DE}" dt="2022-09-15T15:44:04.605" v="652" actId="1076"/>
          <ac:spMkLst>
            <pc:docMk/>
            <pc:sldMk cId="2217772018" sldId="262"/>
            <ac:spMk id="1063" creationId="{12307C19-D3C1-53D5-71C7-B84C44E10723}"/>
          </ac:spMkLst>
        </pc:spChg>
        <pc:spChg chg="mod topLvl">
          <ac:chgData name="Franziska Händschel" userId="e2149472-3187-4d00-b16a-a19eff6fc04a" providerId="ADAL" clId="{95A2CFD1-1AB2-4157-9FD9-10C3695775DE}" dt="2022-09-15T15:43:50.612" v="650" actId="1076"/>
          <ac:spMkLst>
            <pc:docMk/>
            <pc:sldMk cId="2217772018" sldId="262"/>
            <ac:spMk id="1074" creationId="{68FE3685-A975-2A82-2EC4-AD5572901CCB}"/>
          </ac:spMkLst>
        </pc:spChg>
        <pc:spChg chg="mod topLvl">
          <ac:chgData name="Franziska Händschel" userId="e2149472-3187-4d00-b16a-a19eff6fc04a" providerId="ADAL" clId="{95A2CFD1-1AB2-4157-9FD9-10C3695775DE}" dt="2022-09-15T15:43:50.612" v="650" actId="1076"/>
          <ac:spMkLst>
            <pc:docMk/>
            <pc:sldMk cId="2217772018" sldId="262"/>
            <ac:spMk id="1076" creationId="{BCB9355B-A227-80F9-324B-0138C3FED1CA}"/>
          </ac:spMkLst>
        </pc:spChg>
        <pc:spChg chg="mod topLvl">
          <ac:chgData name="Franziska Händschel" userId="e2149472-3187-4d00-b16a-a19eff6fc04a" providerId="ADAL" clId="{95A2CFD1-1AB2-4157-9FD9-10C3695775DE}" dt="2022-09-15T15:43:50.612" v="650" actId="1076"/>
          <ac:spMkLst>
            <pc:docMk/>
            <pc:sldMk cId="2217772018" sldId="262"/>
            <ac:spMk id="1078" creationId="{3862B2AC-9D2B-F597-680E-EA2DB2787350}"/>
          </ac:spMkLst>
        </pc:spChg>
        <pc:spChg chg="mod topLvl">
          <ac:chgData name="Franziska Händschel" userId="e2149472-3187-4d00-b16a-a19eff6fc04a" providerId="ADAL" clId="{95A2CFD1-1AB2-4157-9FD9-10C3695775DE}" dt="2022-09-15T15:43:50.612" v="650" actId="1076"/>
          <ac:spMkLst>
            <pc:docMk/>
            <pc:sldMk cId="2217772018" sldId="262"/>
            <ac:spMk id="1079" creationId="{15AD0E55-3B4E-1DFE-643C-49001B4225AA}"/>
          </ac:spMkLst>
        </pc:spChg>
        <pc:spChg chg="mod topLvl">
          <ac:chgData name="Franziska Händschel" userId="e2149472-3187-4d00-b16a-a19eff6fc04a" providerId="ADAL" clId="{95A2CFD1-1AB2-4157-9FD9-10C3695775DE}" dt="2022-09-15T15:43:50.612" v="650" actId="1076"/>
          <ac:spMkLst>
            <pc:docMk/>
            <pc:sldMk cId="2217772018" sldId="262"/>
            <ac:spMk id="1080" creationId="{3A52AA9D-9A6C-EA30-364F-69CC8206DB36}"/>
          </ac:spMkLst>
        </pc:spChg>
        <pc:spChg chg="mod topLvl">
          <ac:chgData name="Franziska Händschel" userId="e2149472-3187-4d00-b16a-a19eff6fc04a" providerId="ADAL" clId="{95A2CFD1-1AB2-4157-9FD9-10C3695775DE}" dt="2022-09-15T15:44:00.669" v="651" actId="1076"/>
          <ac:spMkLst>
            <pc:docMk/>
            <pc:sldMk cId="2217772018" sldId="262"/>
            <ac:spMk id="1081" creationId="{13527644-93CF-D556-764D-4BE4EDE63ADC}"/>
          </ac:spMkLst>
        </pc:spChg>
        <pc:spChg chg="mod topLvl">
          <ac:chgData name="Franziska Händschel" userId="e2149472-3187-4d00-b16a-a19eff6fc04a" providerId="ADAL" clId="{95A2CFD1-1AB2-4157-9FD9-10C3695775DE}" dt="2022-09-15T15:44:00.669" v="651" actId="1076"/>
          <ac:spMkLst>
            <pc:docMk/>
            <pc:sldMk cId="2217772018" sldId="262"/>
            <ac:spMk id="1082" creationId="{76B29C9C-1493-B699-B0EB-73C7E4CB8137}"/>
          </ac:spMkLst>
        </pc:spChg>
        <pc:spChg chg="mod topLvl">
          <ac:chgData name="Franziska Händschel" userId="e2149472-3187-4d00-b16a-a19eff6fc04a" providerId="ADAL" clId="{95A2CFD1-1AB2-4157-9FD9-10C3695775DE}" dt="2022-09-15T15:44:00.669" v="651" actId="1076"/>
          <ac:spMkLst>
            <pc:docMk/>
            <pc:sldMk cId="2217772018" sldId="262"/>
            <ac:spMk id="1083" creationId="{1F7CE83C-C30B-F250-D19D-25BBADBA16C8}"/>
          </ac:spMkLst>
        </pc:spChg>
        <pc:spChg chg="mod topLvl">
          <ac:chgData name="Franziska Händschel" userId="e2149472-3187-4d00-b16a-a19eff6fc04a" providerId="ADAL" clId="{95A2CFD1-1AB2-4157-9FD9-10C3695775DE}" dt="2022-09-15T15:44:00.669" v="651" actId="1076"/>
          <ac:spMkLst>
            <pc:docMk/>
            <pc:sldMk cId="2217772018" sldId="262"/>
            <ac:spMk id="1084" creationId="{05622226-F90D-378D-56C0-D10097300993}"/>
          </ac:spMkLst>
        </pc:spChg>
        <pc:spChg chg="mod">
          <ac:chgData name="Franziska Händschel" userId="e2149472-3187-4d00-b16a-a19eff6fc04a" providerId="ADAL" clId="{95A2CFD1-1AB2-4157-9FD9-10C3695775DE}" dt="2022-09-15T15:44:00.669" v="651" actId="1076"/>
          <ac:spMkLst>
            <pc:docMk/>
            <pc:sldMk cId="2217772018" sldId="262"/>
            <ac:spMk id="1087" creationId="{0C71B312-BA45-9DCD-4821-0F8061944331}"/>
          </ac:spMkLst>
        </pc:spChg>
        <pc:grpChg chg="add mod">
          <ac:chgData name="Franziska Händschel" userId="e2149472-3187-4d00-b16a-a19eff6fc04a" providerId="ADAL" clId="{95A2CFD1-1AB2-4157-9FD9-10C3695775DE}" dt="2022-09-15T15:43:34.995" v="648" actId="164"/>
          <ac:grpSpMkLst>
            <pc:docMk/>
            <pc:sldMk cId="2217772018" sldId="262"/>
            <ac:grpSpMk id="3" creationId="{BF152164-26F3-E542-EE96-0851D2C2CC85}"/>
          </ac:grpSpMkLst>
        </pc:grpChg>
        <pc:grpChg chg="del">
          <ac:chgData name="Franziska Händschel" userId="e2149472-3187-4d00-b16a-a19eff6fc04a" providerId="ADAL" clId="{95A2CFD1-1AB2-4157-9FD9-10C3695775DE}" dt="2022-09-15T15:43:22.376" v="647" actId="165"/>
          <ac:grpSpMkLst>
            <pc:docMk/>
            <pc:sldMk cId="2217772018" sldId="262"/>
            <ac:grpSpMk id="1085" creationId="{5ED34966-17DE-3EA4-CB0D-5E5E7BF42077}"/>
          </ac:grpSpMkLst>
        </pc:grp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39" creationId="{54DD78BB-D3DF-48A8-4072-B8A0D87D149E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0" creationId="{758BBC97-D478-0671-8932-6FE8DE3406E2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1" creationId="{CA823D7B-14E2-EE52-3549-F64A51FF3402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2" creationId="{DC4F3121-CE42-80D1-DA0F-F2067A4C2177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3" creationId="{CAC01F26-443E-0161-55CC-2B47EF5993DF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4" creationId="{2E24CB0D-2E44-2140-74DA-A020CCBD62C5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5" creationId="{7B0834AD-BCEB-BE50-0F79-F655F8C1637C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6" creationId="{398EA257-969A-7E25-ABC5-2CFF4A699226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7" creationId="{D5B0656D-B359-7B64-86E1-3B4FFDB74AF5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8" creationId="{AE375D36-F0B8-0680-47A7-C48785150531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49" creationId="{7348E873-E6E6-2759-EE6B-8345C2E36308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0" creationId="{D9BB431B-6DE7-EFAF-98FD-0638A9CAB7B0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1" creationId="{52BC190B-E4D7-3B45-9C87-37DA33AFF2A8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2" creationId="{FD3A0948-E02D-12AC-EAED-7B0633E4CBB3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3" creationId="{727AB5C8-6B44-3807-6DC4-404915045C32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4" creationId="{26495F78-8683-ED33-F87E-DCAC8DD169DC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5" creationId="{215D7354-12F7-2C55-C5A3-BFAD4A26BCBF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6" creationId="{8494D9E6-138E-CCB2-3003-EE8C81930BEF}"/>
          </ac:picMkLst>
        </pc:picChg>
        <pc:picChg chg="mod topLvl">
          <ac:chgData name="Franziska Händschel" userId="e2149472-3187-4d00-b16a-a19eff6fc04a" providerId="ADAL" clId="{95A2CFD1-1AB2-4157-9FD9-10C3695775DE}" dt="2022-09-15T15:43:34.995" v="648" actId="164"/>
          <ac:picMkLst>
            <pc:docMk/>
            <pc:sldMk cId="2217772018" sldId="262"/>
            <ac:picMk id="1057" creationId="{F8E87EB0-D649-3C2F-9C92-1281D5BC70E6}"/>
          </ac:picMkLst>
        </pc:picChg>
      </pc:sldChg>
      <pc:sldChg chg="addSp delSp modSp add del mod setBg">
        <pc:chgData name="Franziska Händschel" userId="e2149472-3187-4d00-b16a-a19eff6fc04a" providerId="ADAL" clId="{95A2CFD1-1AB2-4157-9FD9-10C3695775DE}" dt="2022-09-15T15:23:42.172" v="287" actId="47"/>
        <pc:sldMkLst>
          <pc:docMk/>
          <pc:sldMk cId="1809339873" sldId="263"/>
        </pc:sldMkLst>
        <pc:grpChg chg="mod">
          <ac:chgData name="Franziska Händschel" userId="e2149472-3187-4d00-b16a-a19eff6fc04a" providerId="ADAL" clId="{95A2CFD1-1AB2-4157-9FD9-10C3695775DE}" dt="2022-09-15T15:23:28.174" v="283" actId="164"/>
          <ac:grpSpMkLst>
            <pc:docMk/>
            <pc:sldMk cId="1809339873" sldId="263"/>
            <ac:grpSpMk id="14" creationId="{47E4AF6A-06D1-0312-A3C6-DFF3A4877181}"/>
          </ac:grpSpMkLst>
        </pc:grpChg>
        <pc:grpChg chg="add mod">
          <ac:chgData name="Franziska Händschel" userId="e2149472-3187-4d00-b16a-a19eff6fc04a" providerId="ADAL" clId="{95A2CFD1-1AB2-4157-9FD9-10C3695775DE}" dt="2022-09-15T15:23:28.174" v="283" actId="164"/>
          <ac:grpSpMkLst>
            <pc:docMk/>
            <pc:sldMk cId="1809339873" sldId="263"/>
            <ac:grpSpMk id="30" creationId="{24B38750-F33F-88EA-8FB6-92EB95EA3700}"/>
          </ac:grpSpMkLst>
        </pc:grp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4" creationId="{70E8CCEA-9150-EE47-781B-AB5FEBD73715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6" creationId="{9814D1B7-F2F4-1263-54BD-0F7DD73A68E5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7" creationId="{9AB7700C-2FD5-B113-CC70-1CF05E6CB72D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8" creationId="{F767F057-02D7-1D7F-20C4-EBD572DDB7FB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9" creationId="{F322CACC-A3B2-A5A6-3832-6E2D23119B07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5" creationId="{EA956B2B-CA92-1FE8-13A4-D1D60BCC9E7B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16" creationId="{8965E8FA-0566-7489-F2D6-78CCCF3119FD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17" creationId="{FC17633C-E93E-3059-312D-923B127E8DE5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18" creationId="{8137A2C6-B1BE-9D27-670A-4ECB0E72E9F3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19" creationId="{2683A25B-7557-6E68-F880-571C86F948A4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0" creationId="{963F5B20-75B3-8479-9932-A5BBD8D14835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1" creationId="{FB09261D-056F-ED77-A21A-B282D7E889D1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2" creationId="{44FDC9C8-37D6-FDF3-9D5F-0DED95F17916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3" creationId="{9AAD6F04-2C80-E1E7-4B07-38CE366F51F8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4" creationId="{649516B6-A612-59ED-661C-25E3497D71A9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5" creationId="{246B8076-B190-F167-03D0-F75AE63DF554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6" creationId="{D78451AA-6271-92F4-1FE8-930531805F8D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7" creationId="{457A0777-842C-431B-6338-7BBF6FD19CF9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8" creationId="{87B8E7D7-E4ED-6284-1ADD-95EE793DB6F1}"/>
          </ac:picMkLst>
        </pc:picChg>
        <pc:picChg chg="add mod">
          <ac:chgData name="Franziska Händschel" userId="e2149472-3187-4d00-b16a-a19eff6fc04a" providerId="ADAL" clId="{95A2CFD1-1AB2-4157-9FD9-10C3695775DE}" dt="2022-09-15T15:23:28.174" v="283" actId="164"/>
          <ac:picMkLst>
            <pc:docMk/>
            <pc:sldMk cId="1809339873" sldId="263"/>
            <ac:picMk id="29" creationId="{7005DF29-E2BE-87B6-BBBA-4BE4100CCE83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32" creationId="{932E1467-7D10-4A26-9CF0-FFD4440CEB23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38" creationId="{FAC2AB82-D8C4-04FE-833D-557E065940D5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39" creationId="{CD36ADFA-87CD-2665-96A0-58245ECAA84B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41" creationId="{7432910F-70A0-6EA6-1A9A-7585D7142583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43" creationId="{F96D6004-BDF9-BF6E-B618-F61DBDB084F2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46" creationId="{2671FBE4-BCA5-7CD0-6B14-61C8CCF9B408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52" creationId="{F1372046-5675-F86C-B69A-D8F8FA05AE49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54" creationId="{698AE8D9-FC96-3BC6-060A-6695CE6888C8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59" creationId="{6C55C751-95FC-7DD4-CD26-BD25AF90238E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62" creationId="{EEE8D580-D4AF-8199-C3EE-4D64BD390C99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25" creationId="{AA0E0DF8-3ED2-764D-5179-50F9B34C7BA8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26" creationId="{75804307-DD05-3090-E9C5-F1341A6EBCDE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28" creationId="{E47F44DF-B1E7-645C-9C9E-C4B6EBE41614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29" creationId="{350DFDF9-E121-87CA-A09B-657066DFE3B3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31" creationId="{6102753F-DE9B-EAAB-0AB9-2A8B209868AF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33" creationId="{366CE454-42BD-9C1C-7ABF-3F0555FF58F4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35" creationId="{1D99CF33-3FB7-113A-457B-5418EED16CBD}"/>
          </ac:picMkLst>
        </pc:picChg>
        <pc:picChg chg="del">
          <ac:chgData name="Franziska Händschel" userId="e2149472-3187-4d00-b16a-a19eff6fc04a" providerId="ADAL" clId="{95A2CFD1-1AB2-4157-9FD9-10C3695775DE}" dt="2022-09-15T15:22:02.861" v="241" actId="478"/>
          <ac:picMkLst>
            <pc:docMk/>
            <pc:sldMk cId="1809339873" sldId="263"/>
            <ac:picMk id="1036" creationId="{B383C1A2-0C22-A655-1F6B-BE3643F473C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22.04.2024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-3 1/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3F36A3A-1C7B-E697-8ECE-2F30A16E73DC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DE35F747-4DF0-D5D9-447F-C5965EC356C5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C775"/>
          </a:solidFill>
          <a:ln w="38100">
            <a:solidFill>
              <a:srgbClr val="FFC7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69637AC-1217-F888-2456-F5A98ED5483C}"/>
              </a:ext>
            </a:extLst>
          </p:cNvPr>
          <p:cNvGrpSpPr/>
          <p:nvPr userDrawn="1"/>
        </p:nvGrpSpPr>
        <p:grpSpPr>
          <a:xfrm>
            <a:off x="924494" y="1823264"/>
            <a:ext cx="8842824" cy="3484906"/>
            <a:chOff x="745635" y="1874520"/>
            <a:chExt cx="8391843" cy="3238209"/>
          </a:xfrm>
        </p:grpSpPr>
        <p:sp>
          <p:nvSpPr>
            <p:cNvPr id="10" name="Gleichschenkliges Dreieck 9">
              <a:extLst>
                <a:ext uri="{FF2B5EF4-FFF2-40B4-BE49-F238E27FC236}">
                  <a16:creationId xmlns:a16="http://schemas.microsoft.com/office/drawing/2014/main" id="{34D86DAB-5124-55FF-B2F9-E10DF61EB1A7}"/>
                </a:ext>
              </a:extLst>
            </p:cNvPr>
            <p:cNvSpPr/>
            <p:nvPr/>
          </p:nvSpPr>
          <p:spPr>
            <a:xfrm>
              <a:off x="2790651" y="1874520"/>
              <a:ext cx="1801068" cy="995517"/>
            </a:xfrm>
            <a:prstGeom prst="triangle">
              <a:avLst>
                <a:gd name="adj" fmla="val 50000"/>
              </a:avLst>
            </a:prstGeom>
            <a:solidFill>
              <a:srgbClr val="B8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727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249E563F-DBA5-E596-DFAF-190C62E60879}"/>
                </a:ext>
              </a:extLst>
            </p:cNvPr>
            <p:cNvSpPr/>
            <p:nvPr/>
          </p:nvSpPr>
          <p:spPr>
            <a:xfrm>
              <a:off x="2276803" y="2901494"/>
              <a:ext cx="2818385" cy="529215"/>
            </a:xfrm>
            <a:prstGeom prst="trapezoid">
              <a:avLst>
                <a:gd name="adj" fmla="val 91445"/>
              </a:avLst>
            </a:prstGeom>
            <a:solidFill>
              <a:srgbClr val="4650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727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79ED5040-8343-E5D8-A247-A991F82194D4}"/>
                </a:ext>
              </a:extLst>
            </p:cNvPr>
            <p:cNvSpPr/>
            <p:nvPr/>
          </p:nvSpPr>
          <p:spPr>
            <a:xfrm>
              <a:off x="1776845" y="3462167"/>
              <a:ext cx="3823171" cy="529215"/>
            </a:xfrm>
            <a:prstGeom prst="trapezoid">
              <a:avLst>
                <a:gd name="adj" fmla="val 930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727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" name="Trapezoid 12">
              <a:extLst>
                <a:ext uri="{FF2B5EF4-FFF2-40B4-BE49-F238E27FC236}">
                  <a16:creationId xmlns:a16="http://schemas.microsoft.com/office/drawing/2014/main" id="{63AB2FE8-93FE-DCC2-AACE-E46897DF8E6A}"/>
                </a:ext>
              </a:extLst>
            </p:cNvPr>
            <p:cNvSpPr/>
            <p:nvPr/>
          </p:nvSpPr>
          <p:spPr>
            <a:xfrm>
              <a:off x="1259484" y="4022841"/>
              <a:ext cx="4861325" cy="529215"/>
            </a:xfrm>
            <a:prstGeom prst="trapezoid">
              <a:avLst>
                <a:gd name="adj" fmla="val 92588"/>
              </a:avLst>
            </a:prstGeom>
            <a:solidFill>
              <a:srgbClr val="D0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727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21DCC2AB-B22F-E704-5E1A-B95332E63877}"/>
                </a:ext>
              </a:extLst>
            </p:cNvPr>
            <p:cNvSpPr/>
            <p:nvPr/>
          </p:nvSpPr>
          <p:spPr>
            <a:xfrm>
              <a:off x="745635" y="4583514"/>
              <a:ext cx="5880718" cy="529215"/>
            </a:xfrm>
            <a:prstGeom prst="trapezoid">
              <a:avLst>
                <a:gd name="adj" fmla="val 930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727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5E7F8448-B56C-0830-93E8-80AA753AB6D0}"/>
                </a:ext>
              </a:extLst>
            </p:cNvPr>
            <p:cNvGrpSpPr/>
            <p:nvPr/>
          </p:nvGrpSpPr>
          <p:grpSpPr>
            <a:xfrm>
              <a:off x="2187526" y="3526667"/>
              <a:ext cx="3018878" cy="431465"/>
              <a:chOff x="2566622" y="3584349"/>
              <a:chExt cx="2124483" cy="303636"/>
            </a:xfrm>
          </p:grpSpPr>
          <p:pic>
            <p:nvPicPr>
              <p:cNvPr id="44" name="Grafik 43" descr="Ein Bild, das Spielzeug, Vektorgrafiken, Puppe enthält.&#10;&#10;Automatisch generierte Beschreibung">
                <a:extLst>
                  <a:ext uri="{FF2B5EF4-FFF2-40B4-BE49-F238E27FC236}">
                    <a16:creationId xmlns:a16="http://schemas.microsoft.com/office/drawing/2014/main" id="{97B55A89-A124-0E83-FCEE-9374A0E8CD9D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6622" y="3584349"/>
                <a:ext cx="552617" cy="303636"/>
              </a:xfrm>
              <a:prstGeom prst="rect">
                <a:avLst/>
              </a:prstGeom>
            </p:spPr>
          </p:pic>
          <p:pic>
            <p:nvPicPr>
              <p:cNvPr id="45" name="Grafik 44">
                <a:extLst>
                  <a:ext uri="{FF2B5EF4-FFF2-40B4-BE49-F238E27FC236}">
                    <a16:creationId xmlns:a16="http://schemas.microsoft.com/office/drawing/2014/main" id="{33C81C9B-050C-A8C4-3A4C-F3E9439158E2}"/>
                  </a:ext>
                </a:extLst>
              </p:cNvPr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5542" y="3584349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46" name="Grafik 45">
                <a:extLst>
                  <a:ext uri="{FF2B5EF4-FFF2-40B4-BE49-F238E27FC236}">
                    <a16:creationId xmlns:a16="http://schemas.microsoft.com/office/drawing/2014/main" id="{8C5F0396-D5D8-2276-05AB-B4F99D353DF5}"/>
                  </a:ext>
                </a:extLst>
              </p:cNvPr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7469" y="3584349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47" name="Grafik 46" descr="Ein Bild, das Text, Spielzeug, Puppe, Vektorgrafiken enthält.&#10;&#10;Automatisch generierte Beschreibung">
                <a:extLst>
                  <a:ext uri="{FF2B5EF4-FFF2-40B4-BE49-F238E27FC236}">
                    <a16:creationId xmlns:a16="http://schemas.microsoft.com/office/drawing/2014/main" id="{158B7348-4AD6-A322-1F1B-599F396793B8}"/>
                  </a:ext>
                </a:extLst>
              </p:cNvPr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54490" y="3584349"/>
                <a:ext cx="303636" cy="303636"/>
              </a:xfrm>
              <a:prstGeom prst="rect">
                <a:avLst/>
              </a:prstGeom>
            </p:spPr>
          </p:pic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B65B529-552D-2E6F-038E-0A310C72C66F}"/>
                </a:ext>
              </a:extLst>
            </p:cNvPr>
            <p:cNvGrpSpPr/>
            <p:nvPr/>
          </p:nvGrpSpPr>
          <p:grpSpPr>
            <a:xfrm>
              <a:off x="2691480" y="2971641"/>
              <a:ext cx="2010971" cy="416748"/>
              <a:chOff x="2918261" y="3014606"/>
              <a:chExt cx="1465162" cy="303636"/>
            </a:xfrm>
          </p:grpSpPr>
          <p:pic>
            <p:nvPicPr>
              <p:cNvPr id="41" name="Grafik 40">
                <a:extLst>
                  <a:ext uri="{FF2B5EF4-FFF2-40B4-BE49-F238E27FC236}">
                    <a16:creationId xmlns:a16="http://schemas.microsoft.com/office/drawing/2014/main" id="{3FF631DA-DA3D-7361-B335-89AC7C277451}"/>
                  </a:ext>
                </a:extLst>
              </p:cNvPr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9787" y="3014606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42" name="Grafik 41">
                <a:extLst>
                  <a:ext uri="{FF2B5EF4-FFF2-40B4-BE49-F238E27FC236}">
                    <a16:creationId xmlns:a16="http://schemas.microsoft.com/office/drawing/2014/main" id="{2CFB2E8A-2A80-320E-A54F-AB53F6C97569}"/>
                  </a:ext>
                </a:extLst>
              </p:cNvPr>
              <p:cNvPicPr/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07861" y="3014606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43" name="Grafik 42">
                <a:extLst>
                  <a:ext uri="{FF2B5EF4-FFF2-40B4-BE49-F238E27FC236}">
                    <a16:creationId xmlns:a16="http://schemas.microsoft.com/office/drawing/2014/main" id="{DA3475A7-C0B3-8EF1-92A6-411363F941F8}"/>
                  </a:ext>
                </a:extLst>
              </p:cNvPr>
              <p:cNvPicPr/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8261" y="3014606"/>
                <a:ext cx="303636" cy="303636"/>
              </a:xfrm>
              <a:prstGeom prst="rect">
                <a:avLst/>
              </a:prstGeom>
            </p:spPr>
          </p:pic>
        </p:grp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0A7F2459-77E8-1A59-7F95-E47287C89B3F}"/>
                </a:ext>
              </a:extLst>
            </p:cNvPr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5805" y="2314265"/>
              <a:ext cx="446579" cy="446579"/>
            </a:xfrm>
            <a:prstGeom prst="rect">
              <a:avLst/>
            </a:prstGeom>
          </p:spPr>
        </p:pic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E08CB762-DBAD-0ACD-F383-2C4575592650}"/>
                </a:ext>
              </a:extLst>
            </p:cNvPr>
            <p:cNvGrpSpPr/>
            <p:nvPr/>
          </p:nvGrpSpPr>
          <p:grpSpPr>
            <a:xfrm>
              <a:off x="2079597" y="4037465"/>
              <a:ext cx="3234736" cy="491908"/>
              <a:chOff x="2395494" y="4094978"/>
              <a:chExt cx="2595684" cy="394727"/>
            </a:xfrm>
          </p:grpSpPr>
          <p:pic>
            <p:nvPicPr>
              <p:cNvPr id="36" name="Grafik 35">
                <a:extLst>
                  <a:ext uri="{FF2B5EF4-FFF2-40B4-BE49-F238E27FC236}">
                    <a16:creationId xmlns:a16="http://schemas.microsoft.com/office/drawing/2014/main" id="{F719D57C-8CCC-22E3-A33B-0879A2CC4E6A}"/>
                  </a:ext>
                </a:extLst>
              </p:cNvPr>
              <p:cNvPicPr/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5494" y="4140523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37" name="Grafik 36">
                <a:extLst>
                  <a:ext uri="{FF2B5EF4-FFF2-40B4-BE49-F238E27FC236}">
                    <a16:creationId xmlns:a16="http://schemas.microsoft.com/office/drawing/2014/main" id="{63AD6A3D-2F21-F2D4-18F8-609E522D6716}"/>
                  </a:ext>
                </a:extLst>
              </p:cNvPr>
              <p:cNvPicPr/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721" y="4140523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38" name="Grafik 37">
                <a:extLst>
                  <a:ext uri="{FF2B5EF4-FFF2-40B4-BE49-F238E27FC236}">
                    <a16:creationId xmlns:a16="http://schemas.microsoft.com/office/drawing/2014/main" id="{AA226AFE-2523-72F7-CB45-6DA75D8AED82}"/>
                  </a:ext>
                </a:extLst>
              </p:cNvPr>
              <p:cNvPicPr/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51" y="4094978"/>
                <a:ext cx="394727" cy="394727"/>
              </a:xfrm>
              <a:prstGeom prst="rect">
                <a:avLst/>
              </a:prstGeom>
            </p:spPr>
          </p:pic>
          <p:pic>
            <p:nvPicPr>
              <p:cNvPr id="39" name="Grafik 38">
                <a:extLst>
                  <a:ext uri="{FF2B5EF4-FFF2-40B4-BE49-F238E27FC236}">
                    <a16:creationId xmlns:a16="http://schemas.microsoft.com/office/drawing/2014/main" id="{974BC6B6-2D2E-76F4-1EC0-3D3076406180}"/>
                  </a:ext>
                </a:extLst>
              </p:cNvPr>
              <p:cNvPicPr/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4195" y="4140523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40" name="Grafik 39">
                <a:extLst>
                  <a:ext uri="{FF2B5EF4-FFF2-40B4-BE49-F238E27FC236}">
                    <a16:creationId xmlns:a16="http://schemas.microsoft.com/office/drawing/2014/main" id="{574397FE-8A3B-D3BF-E44B-D9AF7E09155E}"/>
                  </a:ext>
                </a:extLst>
              </p:cNvPr>
              <p:cNvPicPr/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454" y="4140523"/>
                <a:ext cx="303636" cy="303636"/>
              </a:xfrm>
              <a:prstGeom prst="rect">
                <a:avLst/>
              </a:prstGeom>
            </p:spPr>
          </p:pic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946D3263-A30A-48B5-29C1-9EFDFE9EDBC9}"/>
                </a:ext>
              </a:extLst>
            </p:cNvPr>
            <p:cNvGrpSpPr/>
            <p:nvPr/>
          </p:nvGrpSpPr>
          <p:grpSpPr>
            <a:xfrm>
              <a:off x="1680418" y="4619639"/>
              <a:ext cx="4033094" cy="465343"/>
              <a:chOff x="2105485" y="4673332"/>
              <a:chExt cx="3157908" cy="364363"/>
            </a:xfrm>
          </p:grpSpPr>
          <p:pic>
            <p:nvPicPr>
              <p:cNvPr id="30" name="Picture 2">
                <a:extLst>
                  <a:ext uri="{FF2B5EF4-FFF2-40B4-BE49-F238E27FC236}">
                    <a16:creationId xmlns:a16="http://schemas.microsoft.com/office/drawing/2014/main" id="{84E48E04-0D71-5751-2F81-DB2C8B98ECF0}"/>
                  </a:ext>
                </a:extLst>
              </p:cNvPr>
              <p:cNvPicPr/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77412" y="4703696"/>
                <a:ext cx="303636" cy="3036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4">
                <a:extLst>
                  <a:ext uri="{FF2B5EF4-FFF2-40B4-BE49-F238E27FC236}">
                    <a16:creationId xmlns:a16="http://schemas.microsoft.com/office/drawing/2014/main" id="{AAB24393-7918-A9F0-C0C3-5893E7AE8F3C}"/>
                  </a:ext>
                </a:extLst>
              </p:cNvPr>
              <p:cNvPicPr/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1897" y="4703696"/>
                <a:ext cx="303636" cy="3036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Grafik 31">
                <a:extLst>
                  <a:ext uri="{FF2B5EF4-FFF2-40B4-BE49-F238E27FC236}">
                    <a16:creationId xmlns:a16="http://schemas.microsoft.com/office/drawing/2014/main" id="{64B14148-A0FB-72FA-00D8-478D4CB2AE03}"/>
                  </a:ext>
                </a:extLst>
              </p:cNvPr>
              <p:cNvPicPr/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93824" y="4703696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33" name="Grafik 32">
                <a:extLst>
                  <a:ext uri="{FF2B5EF4-FFF2-40B4-BE49-F238E27FC236}">
                    <a16:creationId xmlns:a16="http://schemas.microsoft.com/office/drawing/2014/main" id="{B3EEFFF9-7D71-8B32-78DD-B2FF54FD90A1}"/>
                  </a:ext>
                </a:extLst>
              </p:cNvPr>
              <p:cNvPicPr/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3060" y="4673332"/>
                <a:ext cx="364363" cy="364363"/>
              </a:xfrm>
              <a:prstGeom prst="rect">
                <a:avLst/>
              </a:prstGeom>
            </p:spPr>
          </p:pic>
          <p:pic>
            <p:nvPicPr>
              <p:cNvPr id="34" name="Grafik 33">
                <a:extLst>
                  <a:ext uri="{FF2B5EF4-FFF2-40B4-BE49-F238E27FC236}">
                    <a16:creationId xmlns:a16="http://schemas.microsoft.com/office/drawing/2014/main" id="{0B394433-DF22-FDFB-1F57-A8B0C117C2B1}"/>
                  </a:ext>
                </a:extLst>
              </p:cNvPr>
              <p:cNvPicPr/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9757" y="4703696"/>
                <a:ext cx="303636" cy="303636"/>
              </a:xfrm>
              <a:prstGeom prst="rect">
                <a:avLst/>
              </a:prstGeom>
            </p:spPr>
          </p:pic>
          <p:pic>
            <p:nvPicPr>
              <p:cNvPr id="35" name="Grafik 34" descr="Ein Bild, das Text, iPod enthält.&#10;&#10;Automatisch generierte Beschreibung">
                <a:extLst>
                  <a:ext uri="{FF2B5EF4-FFF2-40B4-BE49-F238E27FC236}">
                    <a16:creationId xmlns:a16="http://schemas.microsoft.com/office/drawing/2014/main" id="{47212799-E688-5AE7-6F15-B8C4E0CD95B4}"/>
                  </a:ext>
                </a:extLst>
              </p:cNvPr>
              <p:cNvPicPr/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5485" y="4703696"/>
                <a:ext cx="303636" cy="303636"/>
              </a:xfrm>
              <a:prstGeom prst="rect">
                <a:avLst/>
              </a:prstGeom>
            </p:spPr>
          </p:pic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EEB68A1-688E-25B9-871D-7E099DA851CC}"/>
                </a:ext>
              </a:extLst>
            </p:cNvPr>
            <p:cNvSpPr txBox="1"/>
            <p:nvPr/>
          </p:nvSpPr>
          <p:spPr>
            <a:xfrm>
              <a:off x="4654561" y="2475125"/>
              <a:ext cx="2464223" cy="379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115" dirty="0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Selbstverwirklichung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D3887C57-C291-4944-9A3D-0A1BA039841A}"/>
                </a:ext>
              </a:extLst>
            </p:cNvPr>
            <p:cNvSpPr/>
            <p:nvPr/>
          </p:nvSpPr>
          <p:spPr>
            <a:xfrm>
              <a:off x="4446790" y="2785079"/>
              <a:ext cx="2671995" cy="30364"/>
            </a:xfrm>
            <a:prstGeom prst="rect">
              <a:avLst/>
            </a:prstGeom>
            <a:solidFill>
              <a:srgbClr val="B8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51D15000-2F5C-8C30-EA8B-0953A4C46902}"/>
                </a:ext>
              </a:extLst>
            </p:cNvPr>
            <p:cNvSpPr/>
            <p:nvPr/>
          </p:nvSpPr>
          <p:spPr>
            <a:xfrm>
              <a:off x="4959757" y="3326406"/>
              <a:ext cx="2671995" cy="30364"/>
            </a:xfrm>
            <a:prstGeom prst="rect">
              <a:avLst/>
            </a:prstGeom>
            <a:solidFill>
              <a:srgbClr val="4650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FB25953D-15FA-B0A3-1131-CD38FE3FB59F}"/>
                </a:ext>
              </a:extLst>
            </p:cNvPr>
            <p:cNvSpPr/>
            <p:nvPr/>
          </p:nvSpPr>
          <p:spPr>
            <a:xfrm>
              <a:off x="5448206" y="3887985"/>
              <a:ext cx="2671995" cy="30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9928F82-7E31-112F-7FDA-E6FEE06F393A}"/>
                </a:ext>
              </a:extLst>
            </p:cNvPr>
            <p:cNvSpPr/>
            <p:nvPr/>
          </p:nvSpPr>
          <p:spPr>
            <a:xfrm>
              <a:off x="5965249" y="4474523"/>
              <a:ext cx="2671995" cy="30364"/>
            </a:xfrm>
            <a:prstGeom prst="rect">
              <a:avLst/>
            </a:prstGeom>
            <a:solidFill>
              <a:srgbClr val="D0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869FDE77-6D97-8F36-16EE-0C890826778C}"/>
                </a:ext>
              </a:extLst>
            </p:cNvPr>
            <p:cNvSpPr/>
            <p:nvPr/>
          </p:nvSpPr>
          <p:spPr>
            <a:xfrm>
              <a:off x="6465483" y="5030697"/>
              <a:ext cx="2671995" cy="303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4AF8A236-1E68-EB76-6EA1-52E54F3A7480}"/>
                </a:ext>
              </a:extLst>
            </p:cNvPr>
            <p:cNvSpPr txBox="1"/>
            <p:nvPr/>
          </p:nvSpPr>
          <p:spPr>
            <a:xfrm>
              <a:off x="5092621" y="3006340"/>
              <a:ext cx="2534026" cy="379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115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Individualbedürfnisse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7CE88A69-5BC5-1F19-F98C-4110C86497C0}"/>
                </a:ext>
              </a:extLst>
            </p:cNvPr>
            <p:cNvSpPr txBox="1"/>
            <p:nvPr/>
          </p:nvSpPr>
          <p:spPr>
            <a:xfrm>
              <a:off x="5725782" y="3577454"/>
              <a:ext cx="2394420" cy="379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115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Soziale Bedürfnisse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8CA218C-F37A-6BDB-9202-B6E4339DC464}"/>
                </a:ext>
              </a:extLst>
            </p:cNvPr>
            <p:cNvSpPr txBox="1"/>
            <p:nvPr/>
          </p:nvSpPr>
          <p:spPr>
            <a:xfrm>
              <a:off x="5922025" y="4158006"/>
              <a:ext cx="2715220" cy="379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115" dirty="0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Sicherheitsbedürfnisse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42DDCF3-5844-1FF4-4BE8-2F6FCC239077}"/>
                </a:ext>
              </a:extLst>
            </p:cNvPr>
            <p:cNvSpPr txBox="1"/>
            <p:nvPr/>
          </p:nvSpPr>
          <p:spPr>
            <a:xfrm>
              <a:off x="6714841" y="4719858"/>
              <a:ext cx="2422637" cy="379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115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Existenzbedürfnisse</a:t>
              </a:r>
            </a:p>
          </p:txBody>
        </p:sp>
      </p:grpSp>
      <p:sp>
        <p:nvSpPr>
          <p:cNvPr id="48" name="Freihandform: Form 47">
            <a:extLst>
              <a:ext uri="{FF2B5EF4-FFF2-40B4-BE49-F238E27FC236}">
                <a16:creationId xmlns:a16="http://schemas.microsoft.com/office/drawing/2014/main" id="{1B73FDA4-E323-3F60-247D-1DA840897A0E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F4186FA5-465C-7F53-1CE0-E9AC2388A83A}"/>
              </a:ext>
            </a:extLst>
          </p:cNvPr>
          <p:cNvSpPr/>
          <p:nvPr userDrawn="1"/>
        </p:nvSpPr>
        <p:spPr>
          <a:xfrm>
            <a:off x="1709167" y="5620269"/>
            <a:ext cx="4526238" cy="66444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Maslowsche Bedürfnispyramide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F5BABF-7506-A527-D56A-C7171E7D4E5D}"/>
              </a:ext>
            </a:extLst>
          </p:cNvPr>
          <p:cNvSpPr txBox="1"/>
          <p:nvPr userDrawn="1"/>
        </p:nvSpPr>
        <p:spPr>
          <a:xfrm>
            <a:off x="2881910" y="239730"/>
            <a:ext cx="4927993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Wofür brauchen</a:t>
            </a:r>
          </a:p>
          <a:p>
            <a:pPr algn="ctr"/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wir Geld?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8FDF65D7-DD1E-080D-7327-BBE620A35EE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M-3 1/1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DE1CEB1-E022-E268-D1FB-18FBBA07C6A2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431B142B-894D-4066-16E8-3C44BDAEE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9BFE4B0E-7229-4BCB-0474-6BC5A2E37D60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00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9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124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F69870-5E15-42DC-BE9A-A4F331AD2D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9BD66B-848B-4070-8F13-A4A802E630B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4566C5E-20BC-4153-975B-EC9A53F8EF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2022-08-17T14:07:00Z</dcterms:created>
  <dcterms:modified xsi:type="dcterms:W3CDTF">2024-04-22T13:26:52Z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