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notesMasterIdLst>
    <p:notesMasterId r:id="rId7"/>
  </p:notesMasterIdLst>
  <p:sldIdLst>
    <p:sldId id="261" r:id="rId5"/>
    <p:sldId id="260" r:id="rId6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80"/>
    <a:srgbClr val="95C46C"/>
    <a:srgbClr val="FFA000"/>
    <a:srgbClr val="FFC775"/>
    <a:srgbClr val="20B679"/>
    <a:srgbClr val="FFFFFF"/>
    <a:srgbClr val="ED0033"/>
    <a:srgbClr val="FC7045"/>
    <a:srgbClr val="434EDF"/>
    <a:srgbClr val="00B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A5D8A6-C82E-4008-B5EF-524BB7413C69}" v="9" dt="2024-04-22T13:25:59.3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126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EB39EB67-A3DD-47E3-9B08-70377FE28DC6}"/>
    <pc:docChg chg="undo custSel modSld modMainMaster modNotesMaster">
      <pc:chgData name="Franziska Händschel" userId="e2149472-3187-4d00-b16a-a19eff6fc04a" providerId="ADAL" clId="{EB39EB67-A3DD-47E3-9B08-70377FE28DC6}" dt="2024-01-19T15:00:47.260" v="18" actId="2696"/>
      <pc:docMkLst>
        <pc:docMk/>
      </pc:docMkLst>
      <pc:sldChg chg="modSp modNotes">
        <pc:chgData name="Franziska Händschel" userId="e2149472-3187-4d00-b16a-a19eff6fc04a" providerId="ADAL" clId="{EB39EB67-A3DD-47E3-9B08-70377FE28DC6}" dt="2024-01-19T14:58:29.018" v="4"/>
        <pc:sldMkLst>
          <pc:docMk/>
          <pc:sldMk cId="2341153072" sldId="260"/>
        </pc:sldMkLst>
        <pc:spChg chg="mod">
          <ac:chgData name="Franziska Händschel" userId="e2149472-3187-4d00-b16a-a19eff6fc04a" providerId="ADAL" clId="{EB39EB67-A3DD-47E3-9B08-70377FE28DC6}" dt="2024-01-19T14:58:29.018" v="4"/>
          <ac:spMkLst>
            <pc:docMk/>
            <pc:sldMk cId="2341153072" sldId="260"/>
            <ac:spMk id="19" creationId="{764AA2B8-16A6-9214-27F9-AB94FE20FB9E}"/>
          </ac:spMkLst>
        </pc:spChg>
        <pc:spChg chg="mod">
          <ac:chgData name="Franziska Händschel" userId="e2149472-3187-4d00-b16a-a19eff6fc04a" providerId="ADAL" clId="{EB39EB67-A3DD-47E3-9B08-70377FE28DC6}" dt="2024-01-19T14:58:29.018" v="4"/>
          <ac:spMkLst>
            <pc:docMk/>
            <pc:sldMk cId="2341153072" sldId="260"/>
            <ac:spMk id="20" creationId="{11F6CB9E-5144-A58A-9041-6AFD77AE81CC}"/>
          </ac:spMkLst>
        </pc:spChg>
        <pc:spChg chg="mod">
          <ac:chgData name="Franziska Händschel" userId="e2149472-3187-4d00-b16a-a19eff6fc04a" providerId="ADAL" clId="{EB39EB67-A3DD-47E3-9B08-70377FE28DC6}" dt="2024-01-19T14:58:29.018" v="4"/>
          <ac:spMkLst>
            <pc:docMk/>
            <pc:sldMk cId="2341153072" sldId="260"/>
            <ac:spMk id="21" creationId="{77079115-15B8-FE0F-57EF-512D0397AFD6}"/>
          </ac:spMkLst>
        </pc:spChg>
        <pc:picChg chg="mod">
          <ac:chgData name="Franziska Händschel" userId="e2149472-3187-4d00-b16a-a19eff6fc04a" providerId="ADAL" clId="{EB39EB67-A3DD-47E3-9B08-70377FE28DC6}" dt="2024-01-19T14:58:29.018" v="4"/>
          <ac:picMkLst>
            <pc:docMk/>
            <pc:sldMk cId="2341153072" sldId="260"/>
            <ac:picMk id="7" creationId="{0448839D-CDCA-9EC5-940F-330F3A1839B5}"/>
          </ac:picMkLst>
        </pc:picChg>
        <pc:picChg chg="mod">
          <ac:chgData name="Franziska Händschel" userId="e2149472-3187-4d00-b16a-a19eff6fc04a" providerId="ADAL" clId="{EB39EB67-A3DD-47E3-9B08-70377FE28DC6}" dt="2024-01-19T14:58:29.018" v="4"/>
          <ac:picMkLst>
            <pc:docMk/>
            <pc:sldMk cId="2341153072" sldId="260"/>
            <ac:picMk id="8" creationId="{D53C4D88-0423-D3D3-BFE6-B81065AEA413}"/>
          </ac:picMkLst>
        </pc:picChg>
        <pc:picChg chg="mod">
          <ac:chgData name="Franziska Händschel" userId="e2149472-3187-4d00-b16a-a19eff6fc04a" providerId="ADAL" clId="{EB39EB67-A3DD-47E3-9B08-70377FE28DC6}" dt="2024-01-19T14:58:29.018" v="4"/>
          <ac:picMkLst>
            <pc:docMk/>
            <pc:sldMk cId="2341153072" sldId="260"/>
            <ac:picMk id="9" creationId="{6437382B-85DA-E5A1-4194-6B675BDDA516}"/>
          </ac:picMkLst>
        </pc:picChg>
      </pc:sldChg>
      <pc:sldChg chg="addSp delSp modSp mod modNotes">
        <pc:chgData name="Franziska Händschel" userId="e2149472-3187-4d00-b16a-a19eff6fc04a" providerId="ADAL" clId="{EB39EB67-A3DD-47E3-9B08-70377FE28DC6}" dt="2024-01-19T14:58:46.354" v="6" actId="16037"/>
        <pc:sldMkLst>
          <pc:docMk/>
          <pc:sldMk cId="2622505666" sldId="261"/>
        </pc:sldMkLst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1" creationId="{52CB70B1-9E2A-DA19-1F34-57F6F87D6503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3" creationId="{4F79DBB7-88A0-340E-C5E1-E9B6E03C926F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4" creationId="{86650AD7-FBFF-090A-AF2C-4C9DBB7276AE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5" creationId="{E6B9B126-1E66-8434-A554-4C811817FC5D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7" creationId="{0CE98971-443C-3D51-370D-E77A5E925A42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9" creationId="{C0FBD941-E318-3B5A-4D8B-C711F722B22D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30" creationId="{F948DEAF-D1CC-B1D1-9FAB-1B0308F476EA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31" creationId="{FF0A93D5-591D-DFA5-4D4F-7DD6E80F57C6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33" creationId="{EBA6EEBB-FF2C-8643-14E0-8D41DEF3C33B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35" creationId="{FAC37A52-BCC2-6823-602F-C0C7954312F8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36" creationId="{7E89009B-334F-4A89-F428-28B7EB625ABB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7" creationId="{29450939-7CBF-1C52-5CB5-85876B99582E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9" creationId="{D33F777C-B951-5BFD-9B7D-685F7C7574BB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40" creationId="{214AE77B-52D5-15AD-5F80-2A04902B1AD0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41" creationId="{E306DD7E-B3D5-D57B-679B-B25546A9DF06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42" creationId="{0082179C-1E85-463C-4F0E-EE8423A1628D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44" creationId="{F1F3F3D4-79B7-68D1-7C47-AAA17B2C8553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46" creationId="{1375BF85-6CB9-FC0E-3218-B5F43EBC64BA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47" creationId="{34B831E2-23F1-3840-EB6D-827EF6465E17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48" creationId="{CC7C75AD-6798-844C-2F98-E9A2D20518E7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50" creationId="{F8C31582-135E-8BBC-5E48-28FC91B3F8E5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52" creationId="{3FFA9593-2B64-46D8-F1B9-368E29CF0802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53" creationId="{AC2FEF2E-E08B-BBBE-BD3B-7797AF9E3A1E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54" creationId="{3F96084B-CC10-DA1E-C6C6-A54F6E37B4A7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56" creationId="{94681B37-36C2-EA2F-D42C-D8A17E38789D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58" creationId="{88DC1041-783A-C670-24A3-6842B679916A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59" creationId="{AFB1D484-EC61-DE44-4B51-61A31E8A19F8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60" creationId="{38ABFABE-54CA-A28B-7492-DC2355B5A4E8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62" creationId="{433C9BD9-CA7C-3689-D9DE-638D1AFBEB64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128" creationId="{072E3159-2CD2-BC78-C82B-619F6EBAEA23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129" creationId="{605A098C-9391-DA77-22CF-6076E9FE7482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130" creationId="{66DBCD42-66C4-AA64-7188-D10EA471D869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132" creationId="{27D6DC73-347E-2962-74DF-D2384258875E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134" creationId="{E1329A20-D634-02B3-E7DB-5260C81DCB42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135" creationId="{031F6900-38F1-CDCE-3F9E-A05BA27AF5CE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136" creationId="{F8A51E45-F584-3B74-55FF-1B6D4FC3750D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138" creationId="{BB7415EF-4EB2-50A5-86D8-0AB951CDC932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140" creationId="{07E263F1-1965-C410-326E-D9F667BE2E56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141" creationId="{28E160BF-5FC3-09D2-89A8-9691B1E01D36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42" creationId="{65C831D8-3488-C987-303E-FBD329394E8C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44" creationId="{E48976D6-BEDF-CBE8-5433-A793E2F3B1D7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45" creationId="{DB94D2CB-176F-F6BE-5843-8ED1914C47DE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46" creationId="{AFD6D519-0EAA-2087-9083-A6AB81088B08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147" creationId="{C6FB9A8C-A13C-C054-A4A1-34D692DD1B32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48" creationId="{317ECE5D-06FC-E37E-0FEB-1EBB7309C243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50" creationId="{E4A41946-B329-452B-7BA8-A8A4F375BCBD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51" creationId="{5996C573-4F5F-E336-1881-A03385E6C6FB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52" creationId="{33F2FD8E-CAA9-21BA-32A4-FB1B0F786244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54" creationId="{9162D5D0-B822-816A-BFA8-6431C666FDEA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56" creationId="{52096ABE-E3B5-6CE2-E053-60C21BD1970C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57" creationId="{F6D79433-A058-D504-1347-46FFFB8B92E2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58" creationId="{45F36274-A180-141B-1325-B5C5E8290E16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159" creationId="{9DB5C869-6727-B755-B3F7-398C5B39F119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60" creationId="{C8FD92D5-2B64-6FCB-A3DA-2DC42EBCD7B6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62" creationId="{93D1476D-E30F-6DDA-FE86-A42D05F9E783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63" creationId="{38C634E3-1146-F2E2-A176-CFEF48AE1727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64" creationId="{06FE33CF-76AB-7AA7-CC25-CA2628F23661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66" creationId="{FBCB1F31-3B8C-04C0-85F7-1E99587639BF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68" creationId="{F7D40071-EECC-7D41-B134-1A86A42C05F0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69" creationId="{BBC13808-9418-A458-F019-34BFC12BF45D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70" creationId="{5F5312C4-0FDF-64E1-938D-266F9F2A2BA4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171" creationId="{04C932D6-74B9-F30D-1B8E-1CD691472149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72" creationId="{F2220B2D-B1D4-1487-1BDC-46111081D3F9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74" creationId="{362A811A-D54A-C977-D387-7A062366E5E0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75" creationId="{60C4FA34-4761-9951-D8D1-6AEC532BA1B9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76" creationId="{D7B5F388-FEBF-CAF1-E997-95A72D6CCD5D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177" creationId="{95A393C4-2409-C7EB-7251-825147C444EF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78" creationId="{8459292B-E09F-5EF5-6494-A0FAC5C38E97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80" creationId="{93526A0E-3A96-D482-7353-6BD130BA67A8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81" creationId="{562AEE89-A413-B443-DA33-9C7001A03D5F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82" creationId="{AEFD3292-0977-2E86-9089-5141E6C296E6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183" creationId="{42DE9F6E-21BF-C398-12D0-DBE1B249E71C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84" creationId="{5C5B3E25-EF8C-2B2F-D219-E9FDE4CED0C9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86" creationId="{FCB91F49-DCD6-2B26-B4EA-80FAB9B483C5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87" creationId="{2A7E7AF2-06C8-39E4-2E4F-1F1019EB6B61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188" creationId="{B3147CDE-8CB3-6FDC-8741-0D13A43DFE57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190" creationId="{37D6D578-1EF4-3C6B-1557-644265B2E15F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56" creationId="{E6348DC4-CF4D-7CF0-8649-4BEE1377A20D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57" creationId="{89EA074C-DE03-30F2-81C5-9B78D5F55861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58" creationId="{7C864EA5-2A5B-E210-5263-E9DE070D01AF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60" creationId="{9C0B79A9-0B9C-3533-6DA9-828DB33B0789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62" creationId="{3BEFAE63-924A-23D3-5940-2C72A6983607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63" creationId="{5D05404A-2FA0-436C-2974-CC805DBEF40E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64" creationId="{F73709EC-A208-374F-8A08-E46F57E465B4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66" creationId="{B3599334-60CA-270E-4440-06C39E97EA48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68" creationId="{D9BD9CA9-87C3-E15E-26D8-6E23DC2596AA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69" creationId="{36015B18-3E51-592F-B6E6-9060C93FA3B8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70" creationId="{1BDC59B2-03B4-1637-2F69-98277C1AE003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72" creationId="{78CF070C-5E53-F1D4-1A1B-AD3DC75292C7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74" creationId="{419CCB3D-8A7E-7C3E-B03C-EC0EFA244796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75" creationId="{894A4787-8F37-0494-1B08-E8EB4823AC17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76" creationId="{AFC46BC1-5351-B1A8-5F9D-8319F226C8D3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78" creationId="{0368CE0D-8CF8-5CDF-7126-437EBFC255D1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80" creationId="{413B19AC-3AB8-EDD1-A830-506AD4170928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81" creationId="{F1B3CFCE-36DA-20AD-A0E1-A460F3D7546D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82" creationId="{BB6954EC-3277-A2A8-E0DB-D0DDEB36CE9F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84" creationId="{A7BD3753-3E41-4B88-586D-58530274A718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286" creationId="{D013471B-5ED6-0A27-3638-A04EFDA8F9FB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287" creationId="{DE3AFAD8-6BAC-AC58-BEA4-CD791D2A66CD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289" creationId="{DDBF98FE-7CCD-99C2-A220-CBB423DBC1CD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290" creationId="{CF29FE11-F535-7ED3-7EF5-CCDAA1AE886D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291" creationId="{EF2A68EE-F17D-04CC-384D-D56A4B86559D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292" creationId="{96D48917-32EE-0EDC-0561-96D9D54415B3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294" creationId="{D6FCDA25-B569-53F1-388D-93457617021A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295" creationId="{EDB0FAF8-C5B4-5240-4553-729E73E3D8FC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296" creationId="{9950A4DE-0ECE-666E-4942-594E8F3C52DB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297" creationId="{7AF12673-19E8-0573-E89E-8B5503BB3F91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299" creationId="{FBDC2466-2F3A-49CD-7866-EBE93AAE0412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00" creationId="{BF470DA2-0071-4394-808E-A8AA1EAD4A26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01" creationId="{3D0D399F-F676-1F41-53D5-74E5C3F2A84B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02" creationId="{E7B82F51-85E2-A7BB-40A2-2C3F4AE8D664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04" creationId="{395304DD-25DB-4226-E390-BACA732D7DE4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05" creationId="{B6C8D6AA-60E7-A76C-9CFA-4C5DCF173CF4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06" creationId="{FA31E11E-29C8-FB37-D1B7-1EA23E62011B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07" creationId="{8A8348D4-125A-5A17-8F1D-EDEC7A40294D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09" creationId="{5361E5E7-2DBD-B86A-47AF-8AF27D3008BC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10" creationId="{AA5E9181-9BC4-B919-1D4E-AC1D0ED46514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11" creationId="{35DB6C7D-058D-A29E-93EE-A5228A46956E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12" creationId="{C04106A1-9939-EE9B-07B8-84F75FAADCF0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14" creationId="{DBD73D66-A270-4A91-F4C9-68C62514B665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15" creationId="{EC96D1CE-5ABA-C393-4501-AE791044A333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16" creationId="{B3B415F3-BE8D-134A-EFD9-5AA5D7A71EBE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17" creationId="{7D129735-4410-C6B8-DA61-05930CCBB349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19" creationId="{27158698-79CA-68D8-D923-803B3F91FA65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20" creationId="{D592E311-A072-9570-D236-92CFCED62F47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21" creationId="{0EAEC182-CA56-C829-150E-80CFEBAFA0AD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22" creationId="{E6647CE1-6583-A984-006F-977239F53313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24" creationId="{E7C5D73A-1AAE-F21E-4170-40E4DB05891D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25" creationId="{AF1F5F51-0863-F8C3-F4D5-B6BBB0B1081A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26" creationId="{A506F938-971C-16F2-CDC3-9240E241E60A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27" creationId="{B603CC56-504D-AD8E-8D88-E7C2BA1592EE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29" creationId="{D2979F42-E71F-FBE7-F4E5-4A91077E16A9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30" creationId="{4032AAF5-9493-7508-4F5B-091DED1D14DF}"/>
          </ac:spMkLst>
        </pc:spChg>
        <pc:spChg chg="mod">
          <ac:chgData name="Franziska Händschel" userId="e2149472-3187-4d00-b16a-a19eff6fc04a" providerId="ADAL" clId="{EB39EB67-A3DD-47E3-9B08-70377FE28DC6}" dt="2024-01-19T14:58:00.876" v="0"/>
          <ac:spMkLst>
            <pc:docMk/>
            <pc:sldMk cId="2622505666" sldId="261"/>
            <ac:spMk id="331" creationId="{E6E07E0C-28B5-A0F6-FBD9-8E9A6CD86D10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332" creationId="{3BA46A04-C9B9-115E-F58B-EC7E1B7EFB16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333" creationId="{3BF0203B-AC6A-C187-8499-663F2A3C34B2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335" creationId="{7D225EDA-F3F2-CA4E-7F02-B92FC576389B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337" creationId="{BDCCC65C-008E-CB18-75B6-44B8AADAA917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338" creationId="{BDA6BED6-B57A-88AB-B9A8-B8641B740DCD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339" creationId="{EC71EA47-4670-477F-4306-21177C32907F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341" creationId="{BA117072-6E3A-C094-C0BE-60B77CAAE0AF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343" creationId="{EC133457-D8C8-DBF3-DA23-317EB374974B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344" creationId="{D65C72E0-341A-9F8A-FE09-B6818DC96BD6}"/>
          </ac:spMkLst>
        </pc:spChg>
        <pc:spChg chg="mod">
          <ac:chgData name="Franziska Händschel" userId="e2149472-3187-4d00-b16a-a19eff6fc04a" providerId="ADAL" clId="{EB39EB67-A3DD-47E3-9B08-70377FE28DC6}" dt="2024-01-19T14:58:20.452" v="2"/>
          <ac:spMkLst>
            <pc:docMk/>
            <pc:sldMk cId="2622505666" sldId="261"/>
            <ac:spMk id="345" creationId="{9EB97E47-ACCC-2207-1857-BF91840378ED}"/>
          </ac:spMkLst>
        </pc:s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2" creationId="{28029480-16D2-3660-474F-D500A7236776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3" creationId="{A63F1836-905F-2CF7-478D-A0D7B5A78A7F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4" creationId="{54F8D830-0A41-CB29-899A-E534D250E9FB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5" creationId="{3A4BB462-800E-C37E-D121-5D1C0A07A11A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6" creationId="{EF76656A-BC1A-5788-97E4-265247368A2F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7" creationId="{97C9302C-834F-7463-922E-C86E338C8F09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8" creationId="{7D49E0E5-F2CF-5146-C398-529C97245605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9" creationId="{F391D516-BA5D-6180-2391-1ACB6A424E37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10" creationId="{C22C02A0-8E3F-695C-018F-7D17D11DE746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11" creationId="{D24FF68D-E0B6-D67B-4399-F3E397BE2F84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12" creationId="{411D06D3-080A-EFBD-E1F6-60CD399280B6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13" creationId="{33EF8808-A91D-F285-350F-D3F005ECC4CB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14" creationId="{A0B43CE4-90EC-E383-28E5-194BF3CCAFD1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15" creationId="{7EC9C381-860E-EFEA-C7BB-3AAB0051E40F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16" creationId="{10577F27-2CE1-917D-8888-80BAC93AEDFE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17" creationId="{CFA2647D-9473-BB7A-043B-3F916919E1FE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18" creationId="{5ABEC526-4C7A-9C4A-B719-9C0883300A29}"/>
          </ac:grpSpMkLst>
        </pc:grpChg>
        <pc:grpChg chg="add del mod">
          <ac:chgData name="Franziska Händschel" userId="e2149472-3187-4d00-b16a-a19eff6fc04a" providerId="ADAL" clId="{EB39EB67-A3DD-47E3-9B08-70377FE28DC6}" dt="2024-01-19T14:58:46.354" v="6" actId="16037"/>
          <ac:grpSpMkLst>
            <pc:docMk/>
            <pc:sldMk cId="2622505666" sldId="261"/>
            <ac:grpSpMk id="19" creationId="{7104053E-80CC-417F-E700-81ED497962EC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20" creationId="{063B2AA1-D872-4FF2-54F9-4F0FF930E2E3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22" creationId="{15827C58-88DB-AEE9-BEC6-A9CB64C397F3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26" creationId="{560F7E97-EA78-B065-6BFA-1ECEBEC86C6B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28" creationId="{9D7B1D71-0BCD-C3E9-041D-B5912E66F437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32" creationId="{1D9FBAC9-9EF3-1C66-58F8-DF081557FA23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34" creationId="{64525E25-9692-3771-59C8-0DF97BFF68FB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38" creationId="{7B41B161-3728-1427-797E-408ED36E21F0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43" creationId="{1C6A8783-3B82-814C-21DE-0389F8298440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45" creationId="{4C499753-3AB0-F1CA-B4BF-680C605F0B10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49" creationId="{64E18D08-7E51-2368-B6AA-645849D2565C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51" creationId="{85279E8B-7135-4B25-F184-2AFE0BAC8F64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55" creationId="{474F5912-03F1-1E84-E5A8-D19278E22D56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57" creationId="{E901FDC8-4C38-CC91-2FAB-02416F42247E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61" creationId="{217EC8BB-E01F-20F6-DC9B-687F6D340CE9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63" creationId="{C232682E-E779-B74D-2C0E-2D3959A8065B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131" creationId="{A3086F0C-A732-1406-8CF5-CC06764F21BF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133" creationId="{8B7DDB61-0DC0-BDAE-7A89-BD737DB9A36E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137" creationId="{EE6D8A6D-B62C-6F16-54FE-EC47EAB63A14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139" creationId="{6810C977-2C9E-A79D-ADD8-4A6EAD73F337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143" creationId="{54811FDF-AD3E-F6E0-67B2-0CD4380C29D9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149" creationId="{B10AB8B5-B7D0-0956-C44A-B2262C196A53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153" creationId="{9DD6DBC8-17F1-E3A0-F867-C823100BDAAC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155" creationId="{313DB3A8-0A5C-2757-E7A9-B03B2D641C5A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161" creationId="{7E3B5E8C-9E3B-AB2D-1111-62AB2D2D44D1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165" creationId="{C0EAE8B9-7F52-C1F1-F911-276873A90E24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167" creationId="{EB116034-2A0B-854D-C0AC-30234BE32C20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173" creationId="{A0E75715-1D68-7E19-5063-5A5489453E32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179" creationId="{18DBFCD5-0CEB-BF5A-C436-72D32EFFE608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185" creationId="{BD92CE18-F42B-AD94-441E-481AFB8E4D65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189" creationId="{8D0CA67F-4A8F-F80A-57F9-379F9D3BA139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191" creationId="{E911F755-A464-5934-AEDD-197933E8BDEC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259" creationId="{AB4B7227-D1FB-C651-ADC8-05C31166310F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261" creationId="{D7FCC532-311C-9570-0A18-61A736907503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265" creationId="{712E7BD5-9857-6E43-D9B6-9A316B6D5C21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267" creationId="{393604FD-AB88-3A91-6ED5-926069E6C8E3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271" creationId="{1AFC95B4-0D13-53AC-C6C4-29F12EFD98CE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273" creationId="{E86209A3-AA7E-FF49-FF72-F5AED0F2A1AE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277" creationId="{AC7518B2-1313-9BE1-302B-D1ED00FF1B02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279" creationId="{648C4F7D-CE61-8B33-F53D-E7760A1FE1B3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283" creationId="{001CC9F5-0271-ACD4-22D7-490E098B0DB6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285" creationId="{E6B60878-8BA9-40E2-F2F6-8862D108A6A5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288" creationId="{14F2443B-95AE-3C77-6CE1-08DF96F907EC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293" creationId="{0C837144-F919-8FFB-F320-A1125DE42709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298" creationId="{1BB1D23F-6C50-5F13-CCA4-B8B0CC9944D1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303" creationId="{6A5BFCD1-5DA9-DB03-4415-A54550A7C7B1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308" creationId="{14B59552-8989-6DA3-799B-FDA54B182F45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313" creationId="{31E8FA68-92DB-84A7-EB2A-2088F0156593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318" creationId="{675FCF15-6883-76A5-FAF9-FDC5EAD2841D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323" creationId="{A1EB2AF8-3248-F0EA-1F62-FF171F76FC7E}"/>
          </ac:grpSpMkLst>
        </pc:grpChg>
        <pc:grpChg chg="mod">
          <ac:chgData name="Franziska Händschel" userId="e2149472-3187-4d00-b16a-a19eff6fc04a" providerId="ADAL" clId="{EB39EB67-A3DD-47E3-9B08-70377FE28DC6}" dt="2024-01-19T14:58:00.876" v="0"/>
          <ac:grpSpMkLst>
            <pc:docMk/>
            <pc:sldMk cId="2622505666" sldId="261"/>
            <ac:grpSpMk id="328" creationId="{9FA2AF52-D60B-9819-210B-E87ED26FA1FC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334" creationId="{A4AF00FE-E151-8C57-E477-10D5E6D7A00A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336" creationId="{35440B4E-5CE1-F2C6-E8CE-21FFF88632D6}"/>
          </ac:grpSpMkLst>
        </pc:grpChg>
        <pc:grpChg chg="add del mod">
          <ac:chgData name="Franziska Händschel" userId="e2149472-3187-4d00-b16a-a19eff6fc04a" providerId="ADAL" clId="{EB39EB67-A3DD-47E3-9B08-70377FE28DC6}" dt="2024-01-19T14:58:28.601" v="3"/>
          <ac:grpSpMkLst>
            <pc:docMk/>
            <pc:sldMk cId="2622505666" sldId="261"/>
            <ac:grpSpMk id="340" creationId="{07870A3F-A4A6-4883-1EB5-A08064799BC9}"/>
          </ac:grpSpMkLst>
        </pc:grpChg>
        <pc:grpChg chg="mod">
          <ac:chgData name="Franziska Händschel" userId="e2149472-3187-4d00-b16a-a19eff6fc04a" providerId="ADAL" clId="{EB39EB67-A3DD-47E3-9B08-70377FE28DC6}" dt="2024-01-19T14:58:20.452" v="2"/>
          <ac:grpSpMkLst>
            <pc:docMk/>
            <pc:sldMk cId="2622505666" sldId="261"/>
            <ac:grpSpMk id="342" creationId="{10AE71A9-80E1-0DCB-AB62-BD38F43E0FC5}"/>
          </ac:grpSpMkLst>
        </pc:grpChg>
      </pc:sldChg>
      <pc:sldMasterChg chg="modSldLayout">
        <pc:chgData name="Franziska Händschel" userId="e2149472-3187-4d00-b16a-a19eff6fc04a" providerId="ADAL" clId="{EB39EB67-A3DD-47E3-9B08-70377FE28DC6}" dt="2024-01-19T14:58:29.018" v="4"/>
        <pc:sldMasterMkLst>
          <pc:docMk/>
          <pc:sldMasterMk cId="1825021973" sldId="2147483660"/>
        </pc:sldMasterMkLst>
        <pc:sldLayoutChg chg="modSp">
          <pc:chgData name="Franziska Händschel" userId="e2149472-3187-4d00-b16a-a19eff6fc04a" providerId="ADAL" clId="{EB39EB67-A3DD-47E3-9B08-70377FE28DC6}" dt="2024-01-19T14:58:29.018" v="4"/>
          <pc:sldLayoutMkLst>
            <pc:docMk/>
            <pc:sldMasterMk cId="1825021973" sldId="2147483660"/>
            <pc:sldLayoutMk cId="1875184849" sldId="2147483661"/>
          </pc:sldLayoutMkLst>
          <pc:spChg chg="mod">
            <ac:chgData name="Franziska Händschel" userId="e2149472-3187-4d00-b16a-a19eff6fc04a" providerId="ADAL" clId="{EB39EB67-A3DD-47E3-9B08-70377FE28DC6}" dt="2024-01-19T14:58:29.018" v="4"/>
            <ac:spMkLst>
              <pc:docMk/>
              <pc:sldMasterMk cId="1825021973" sldId="2147483660"/>
              <pc:sldLayoutMk cId="1875184849" sldId="2147483661"/>
              <ac:spMk id="7" creationId="{D65E9789-B716-67D3-D9B7-52B903AD8CBB}"/>
            </ac:spMkLst>
          </pc:spChg>
          <pc:spChg chg="mod">
            <ac:chgData name="Franziska Händschel" userId="e2149472-3187-4d00-b16a-a19eff6fc04a" providerId="ADAL" clId="{EB39EB67-A3DD-47E3-9B08-70377FE28DC6}" dt="2024-01-19T14:58:29.018" v="4"/>
            <ac:spMkLst>
              <pc:docMk/>
              <pc:sldMasterMk cId="1825021973" sldId="2147483660"/>
              <pc:sldLayoutMk cId="1875184849" sldId="2147483661"/>
              <ac:spMk id="13" creationId="{C5AEC1BE-EDEF-CE16-6260-3A9DCAFC0551}"/>
            </ac:spMkLst>
          </pc:spChg>
          <pc:spChg chg="mod">
            <ac:chgData name="Franziska Händschel" userId="e2149472-3187-4d00-b16a-a19eff6fc04a" providerId="ADAL" clId="{EB39EB67-A3DD-47E3-9B08-70377FE28DC6}" dt="2024-01-19T14:58:29.018" v="4"/>
            <ac:spMkLst>
              <pc:docMk/>
              <pc:sldMasterMk cId="1825021973" sldId="2147483660"/>
              <pc:sldLayoutMk cId="1875184849" sldId="2147483661"/>
              <ac:spMk id="14" creationId="{31A8CAD5-5192-ACA6-583B-1A10CCF44C0A}"/>
            </ac:spMkLst>
          </pc:spChg>
          <pc:spChg chg="mod">
            <ac:chgData name="Franziska Händschel" userId="e2149472-3187-4d00-b16a-a19eff6fc04a" providerId="ADAL" clId="{EB39EB67-A3DD-47E3-9B08-70377FE28DC6}" dt="2024-01-19T14:58:29.018" v="4"/>
            <ac:spMkLst>
              <pc:docMk/>
              <pc:sldMasterMk cId="1825021973" sldId="2147483660"/>
              <pc:sldLayoutMk cId="1875184849" sldId="2147483661"/>
              <ac:spMk id="15" creationId="{7631B15D-AAB7-8D6E-F8FA-139990B67640}"/>
            </ac:spMkLst>
          </pc:spChg>
          <pc:spChg chg="mod">
            <ac:chgData name="Franziska Händschel" userId="e2149472-3187-4d00-b16a-a19eff6fc04a" providerId="ADAL" clId="{EB39EB67-A3DD-47E3-9B08-70377FE28DC6}" dt="2024-01-19T14:58:29.018" v="4"/>
            <ac:spMkLst>
              <pc:docMk/>
              <pc:sldMasterMk cId="1825021973" sldId="2147483660"/>
              <pc:sldLayoutMk cId="1875184849" sldId="2147483661"/>
              <ac:spMk id="16" creationId="{8DB00300-C154-086D-B532-1FFB8EABCEB2}"/>
            </ac:spMkLst>
          </pc:spChg>
          <pc:spChg chg="mod">
            <ac:chgData name="Franziska Händschel" userId="e2149472-3187-4d00-b16a-a19eff6fc04a" providerId="ADAL" clId="{EB39EB67-A3DD-47E3-9B08-70377FE28DC6}" dt="2024-01-19T14:58:29.018" v="4"/>
            <ac:spMkLst>
              <pc:docMk/>
              <pc:sldMasterMk cId="1825021973" sldId="2147483660"/>
              <pc:sldLayoutMk cId="1875184849" sldId="2147483661"/>
              <ac:spMk id="17" creationId="{782C5BA8-C82A-F864-D193-2FA4ACA6F328}"/>
            </ac:spMkLst>
          </pc:spChg>
          <pc:spChg chg="mod">
            <ac:chgData name="Franziska Händschel" userId="e2149472-3187-4d00-b16a-a19eff6fc04a" providerId="ADAL" clId="{EB39EB67-A3DD-47E3-9B08-70377FE28DC6}" dt="2024-01-19T14:58:29.018" v="4"/>
            <ac:spMkLst>
              <pc:docMk/>
              <pc:sldMasterMk cId="1825021973" sldId="2147483660"/>
              <pc:sldLayoutMk cId="1875184849" sldId="2147483661"/>
              <ac:spMk id="18" creationId="{2E18C439-DCC2-0F03-E1CF-C7DD6C8E2EB5}"/>
            </ac:spMkLst>
          </pc:spChg>
          <pc:spChg chg="mod">
            <ac:chgData name="Franziska Händschel" userId="e2149472-3187-4d00-b16a-a19eff6fc04a" providerId="ADAL" clId="{EB39EB67-A3DD-47E3-9B08-70377FE28DC6}" dt="2024-01-19T14:58:29.018" v="4"/>
            <ac:spMkLst>
              <pc:docMk/>
              <pc:sldMasterMk cId="1825021973" sldId="2147483660"/>
              <pc:sldLayoutMk cId="1875184849" sldId="2147483661"/>
              <ac:spMk id="23" creationId="{45C85F5B-0B44-796F-B0E7-90D7D2D6BD6E}"/>
            </ac:spMkLst>
          </pc:spChg>
          <pc:grpChg chg="mod">
            <ac:chgData name="Franziska Händschel" userId="e2149472-3187-4d00-b16a-a19eff6fc04a" providerId="ADAL" clId="{EB39EB67-A3DD-47E3-9B08-70377FE28DC6}" dt="2024-01-19T14:58:29.018" v="4"/>
            <ac:grpSpMkLst>
              <pc:docMk/>
              <pc:sldMasterMk cId="1825021973" sldId="2147483660"/>
              <pc:sldLayoutMk cId="1875184849" sldId="2147483661"/>
              <ac:grpSpMk id="11" creationId="{CFE91E55-D2A9-0E3D-D7EF-F82AFC5C1D5F}"/>
            </ac:grpSpMkLst>
          </pc:grpChg>
          <pc:grpChg chg="mod">
            <ac:chgData name="Franziska Händschel" userId="e2149472-3187-4d00-b16a-a19eff6fc04a" providerId="ADAL" clId="{EB39EB67-A3DD-47E3-9B08-70377FE28DC6}" dt="2024-01-19T14:58:29.018" v="4"/>
            <ac:grpSpMkLst>
              <pc:docMk/>
              <pc:sldMasterMk cId="1825021973" sldId="2147483660"/>
              <pc:sldLayoutMk cId="1875184849" sldId="2147483661"/>
              <ac:grpSpMk id="21" creationId="{21433FB4-C031-E6BF-394A-4A2BFDA1C948}"/>
            </ac:grpSpMkLst>
          </pc:grpChg>
          <pc:picChg chg="mod">
            <ac:chgData name="Franziska Händschel" userId="e2149472-3187-4d00-b16a-a19eff6fc04a" providerId="ADAL" clId="{EB39EB67-A3DD-47E3-9B08-70377FE28DC6}" dt="2024-01-19T14:58:29.018" v="4"/>
            <ac:picMkLst>
              <pc:docMk/>
              <pc:sldMasterMk cId="1825021973" sldId="2147483660"/>
              <pc:sldLayoutMk cId="1875184849" sldId="2147483661"/>
              <ac:picMk id="12" creationId="{64B55E05-2B8E-C6AF-B5B1-C630FC5B4A90}"/>
            </ac:picMkLst>
          </pc:picChg>
          <pc:picChg chg="mod">
            <ac:chgData name="Franziska Händschel" userId="e2149472-3187-4d00-b16a-a19eff6fc04a" providerId="ADAL" clId="{EB39EB67-A3DD-47E3-9B08-70377FE28DC6}" dt="2024-01-19T14:58:29.018" v="4"/>
            <ac:picMkLst>
              <pc:docMk/>
              <pc:sldMasterMk cId="1825021973" sldId="2147483660"/>
              <pc:sldLayoutMk cId="1875184849" sldId="2147483661"/>
              <ac:picMk id="19" creationId="{2EED0BD3-C333-29D6-DBDB-DA218C3B4924}"/>
            </ac:picMkLst>
          </pc:picChg>
          <pc:picChg chg="mod">
            <ac:chgData name="Franziska Händschel" userId="e2149472-3187-4d00-b16a-a19eff6fc04a" providerId="ADAL" clId="{EB39EB67-A3DD-47E3-9B08-70377FE28DC6}" dt="2024-01-19T14:58:29.018" v="4"/>
            <ac:picMkLst>
              <pc:docMk/>
              <pc:sldMasterMk cId="1825021973" sldId="2147483660"/>
              <pc:sldLayoutMk cId="1875184849" sldId="2147483661"/>
              <ac:picMk id="20" creationId="{98E06401-C374-B252-B535-7316CB835EDF}"/>
            </ac:picMkLst>
          </pc:picChg>
          <pc:picChg chg="mod">
            <ac:chgData name="Franziska Händschel" userId="e2149472-3187-4d00-b16a-a19eff6fc04a" providerId="ADAL" clId="{EB39EB67-A3DD-47E3-9B08-70377FE28DC6}" dt="2024-01-19T14:58:29.018" v="4"/>
            <ac:picMkLst>
              <pc:docMk/>
              <pc:sldMasterMk cId="1825021973" sldId="2147483660"/>
              <pc:sldLayoutMk cId="1875184849" sldId="2147483661"/>
              <ac:picMk id="22" creationId="{6DFF0D2A-445E-5C08-5B30-B10744D45348}"/>
            </ac:picMkLst>
          </pc:picChg>
        </pc:sldLayoutChg>
        <pc:sldLayoutChg chg="modSp">
          <pc:chgData name="Franziska Händschel" userId="e2149472-3187-4d00-b16a-a19eff6fc04a" providerId="ADAL" clId="{EB39EB67-A3DD-47E3-9B08-70377FE28DC6}" dt="2024-01-19T14:58:29.018" v="4"/>
          <pc:sldLayoutMkLst>
            <pc:docMk/>
            <pc:sldMasterMk cId="1825021973" sldId="2147483660"/>
            <pc:sldLayoutMk cId="3337904027" sldId="2147483662"/>
          </pc:sldLayoutMkLst>
          <pc:spChg chg="mod">
            <ac:chgData name="Franziska Händschel" userId="e2149472-3187-4d00-b16a-a19eff6fc04a" providerId="ADAL" clId="{EB39EB67-A3DD-47E3-9B08-70377FE28DC6}" dt="2024-01-19T14:58:29.018" v="4"/>
            <ac:spMkLst>
              <pc:docMk/>
              <pc:sldMasterMk cId="1825021973" sldId="2147483660"/>
              <pc:sldLayoutMk cId="3337904027" sldId="2147483662"/>
              <ac:spMk id="7" creationId="{A06AAFEC-F1A9-1CA4-9503-0A66920BC754}"/>
            </ac:spMkLst>
          </pc:spChg>
          <pc:spChg chg="mod">
            <ac:chgData name="Franziska Händschel" userId="e2149472-3187-4d00-b16a-a19eff6fc04a" providerId="ADAL" clId="{EB39EB67-A3DD-47E3-9B08-70377FE28DC6}" dt="2024-01-19T14:58:29.018" v="4"/>
            <ac:spMkLst>
              <pc:docMk/>
              <pc:sldMasterMk cId="1825021973" sldId="2147483660"/>
              <pc:sldLayoutMk cId="3337904027" sldId="2147483662"/>
              <ac:spMk id="13" creationId="{E0D30571-4FD7-7BFB-83A8-1A35DF7113AB}"/>
            </ac:spMkLst>
          </pc:spChg>
          <pc:spChg chg="mod">
            <ac:chgData name="Franziska Händschel" userId="e2149472-3187-4d00-b16a-a19eff6fc04a" providerId="ADAL" clId="{EB39EB67-A3DD-47E3-9B08-70377FE28DC6}" dt="2024-01-19T14:58:29.018" v="4"/>
            <ac:spMkLst>
              <pc:docMk/>
              <pc:sldMasterMk cId="1825021973" sldId="2147483660"/>
              <pc:sldLayoutMk cId="3337904027" sldId="2147483662"/>
              <ac:spMk id="14" creationId="{9611FB12-4109-45E1-64BF-1A151BFEF1A1}"/>
            </ac:spMkLst>
          </pc:spChg>
          <pc:spChg chg="mod">
            <ac:chgData name="Franziska Händschel" userId="e2149472-3187-4d00-b16a-a19eff6fc04a" providerId="ADAL" clId="{EB39EB67-A3DD-47E3-9B08-70377FE28DC6}" dt="2024-01-19T14:58:29.018" v="4"/>
            <ac:spMkLst>
              <pc:docMk/>
              <pc:sldMasterMk cId="1825021973" sldId="2147483660"/>
              <pc:sldLayoutMk cId="3337904027" sldId="2147483662"/>
              <ac:spMk id="15" creationId="{EC7A18B4-9583-C3B7-DBE5-776A6B67CF0C}"/>
            </ac:spMkLst>
          </pc:spChg>
          <pc:spChg chg="mod">
            <ac:chgData name="Franziska Händschel" userId="e2149472-3187-4d00-b16a-a19eff6fc04a" providerId="ADAL" clId="{EB39EB67-A3DD-47E3-9B08-70377FE28DC6}" dt="2024-01-19T14:58:29.018" v="4"/>
            <ac:spMkLst>
              <pc:docMk/>
              <pc:sldMasterMk cId="1825021973" sldId="2147483660"/>
              <pc:sldLayoutMk cId="3337904027" sldId="2147483662"/>
              <ac:spMk id="20" creationId="{1E51E070-40B4-92F0-AFD9-8BA5D5DB4C18}"/>
            </ac:spMkLst>
          </pc:spChg>
          <pc:grpChg chg="mod">
            <ac:chgData name="Franziska Händschel" userId="e2149472-3187-4d00-b16a-a19eff6fc04a" providerId="ADAL" clId="{EB39EB67-A3DD-47E3-9B08-70377FE28DC6}" dt="2024-01-19T14:58:29.018" v="4"/>
            <ac:grpSpMkLst>
              <pc:docMk/>
              <pc:sldMasterMk cId="1825021973" sldId="2147483660"/>
              <pc:sldLayoutMk cId="3337904027" sldId="2147483662"/>
              <ac:grpSpMk id="11" creationId="{9F709A5B-74DF-6213-28C4-FB03E5F27CE9}"/>
            </ac:grpSpMkLst>
          </pc:grpChg>
          <pc:grpChg chg="mod">
            <ac:chgData name="Franziska Händschel" userId="e2149472-3187-4d00-b16a-a19eff6fc04a" providerId="ADAL" clId="{EB39EB67-A3DD-47E3-9B08-70377FE28DC6}" dt="2024-01-19T14:58:29.018" v="4"/>
            <ac:grpSpMkLst>
              <pc:docMk/>
              <pc:sldMasterMk cId="1825021973" sldId="2147483660"/>
              <pc:sldLayoutMk cId="3337904027" sldId="2147483662"/>
              <ac:grpSpMk id="18" creationId="{2F843548-A9BA-2739-1109-55598EACD23F}"/>
            </ac:grpSpMkLst>
          </pc:grpChg>
          <pc:picChg chg="mod">
            <ac:chgData name="Franziska Händschel" userId="e2149472-3187-4d00-b16a-a19eff6fc04a" providerId="ADAL" clId="{EB39EB67-A3DD-47E3-9B08-70377FE28DC6}" dt="2024-01-19T14:58:29.018" v="4"/>
            <ac:picMkLst>
              <pc:docMk/>
              <pc:sldMasterMk cId="1825021973" sldId="2147483660"/>
              <pc:sldLayoutMk cId="3337904027" sldId="2147483662"/>
              <ac:picMk id="12" creationId="{42666105-A7B0-4267-639D-74A70972FCE2}"/>
            </ac:picMkLst>
          </pc:picChg>
          <pc:picChg chg="mod">
            <ac:chgData name="Franziska Händschel" userId="e2149472-3187-4d00-b16a-a19eff6fc04a" providerId="ADAL" clId="{EB39EB67-A3DD-47E3-9B08-70377FE28DC6}" dt="2024-01-19T14:58:29.018" v="4"/>
            <ac:picMkLst>
              <pc:docMk/>
              <pc:sldMasterMk cId="1825021973" sldId="2147483660"/>
              <pc:sldLayoutMk cId="3337904027" sldId="2147483662"/>
              <ac:picMk id="16" creationId="{0443111F-0057-79E9-2EEB-4938C30A7D95}"/>
            </ac:picMkLst>
          </pc:picChg>
          <pc:picChg chg="mod">
            <ac:chgData name="Franziska Händschel" userId="e2149472-3187-4d00-b16a-a19eff6fc04a" providerId="ADAL" clId="{EB39EB67-A3DD-47E3-9B08-70377FE28DC6}" dt="2024-01-19T14:58:29.018" v="4"/>
            <ac:picMkLst>
              <pc:docMk/>
              <pc:sldMasterMk cId="1825021973" sldId="2147483660"/>
              <pc:sldLayoutMk cId="3337904027" sldId="2147483662"/>
              <ac:picMk id="17" creationId="{20F326E8-A71E-12F0-C45A-E16626CF4ABB}"/>
            </ac:picMkLst>
          </pc:picChg>
          <pc:picChg chg="mod">
            <ac:chgData name="Franziska Händschel" userId="e2149472-3187-4d00-b16a-a19eff6fc04a" providerId="ADAL" clId="{EB39EB67-A3DD-47E3-9B08-70377FE28DC6}" dt="2024-01-19T14:58:29.018" v="4"/>
            <ac:picMkLst>
              <pc:docMk/>
              <pc:sldMasterMk cId="1825021973" sldId="2147483660"/>
              <pc:sldLayoutMk cId="3337904027" sldId="2147483662"/>
              <ac:picMk id="19" creationId="{6F38D2BB-5AFA-D715-E54E-C3B31124D0EC}"/>
            </ac:picMkLst>
          </pc:picChg>
          <pc:picChg chg="mod">
            <ac:chgData name="Franziska Händschel" userId="e2149472-3187-4d00-b16a-a19eff6fc04a" providerId="ADAL" clId="{EB39EB67-A3DD-47E3-9B08-70377FE28DC6}" dt="2024-01-19T14:58:29.018" v="4"/>
            <ac:picMkLst>
              <pc:docMk/>
              <pc:sldMasterMk cId="1825021973" sldId="2147483660"/>
              <pc:sldLayoutMk cId="3337904027" sldId="2147483662"/>
              <ac:picMk id="21" creationId="{4D42BA7C-EFD1-FDBD-8C8C-41F476C7FA91}"/>
            </ac:picMkLst>
          </pc:picChg>
        </pc:sldLayoutChg>
      </pc:sldMasterChg>
      <pc:sldMasterChg chg="delSp mod delSldLayout">
        <pc:chgData name="Franziska Händschel" userId="e2149472-3187-4d00-b16a-a19eff6fc04a" providerId="ADAL" clId="{EB39EB67-A3DD-47E3-9B08-70377FE28DC6}" dt="2024-01-19T15:00:47.260" v="18" actId="2696"/>
        <pc:sldMasterMkLst>
          <pc:docMk/>
          <pc:sldMasterMk cId="1150741302" sldId="2147483663"/>
        </pc:sldMasterMkLst>
        <pc:spChg chg="del">
          <ac:chgData name="Franziska Händschel" userId="e2149472-3187-4d00-b16a-a19eff6fc04a" providerId="ADAL" clId="{EB39EB67-A3DD-47E3-9B08-70377FE28DC6}" dt="2024-01-19T15:00:40.020" v="7" actId="478"/>
          <ac:spMkLst>
            <pc:docMk/>
            <pc:sldMasterMk cId="1150741302" sldId="2147483663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EB39EB67-A3DD-47E3-9B08-70377FE28DC6}" dt="2024-01-19T15:00:40.020" v="7" actId="478"/>
          <ac:spMkLst>
            <pc:docMk/>
            <pc:sldMasterMk cId="1150741302" sldId="2147483663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EB39EB67-A3DD-47E3-9B08-70377FE28DC6}" dt="2024-01-19T15:00:40.020" v="7" actId="478"/>
          <ac:spMkLst>
            <pc:docMk/>
            <pc:sldMasterMk cId="1150741302" sldId="2147483663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EB39EB67-A3DD-47E3-9B08-70377FE28DC6}" dt="2024-01-19T15:00:40.020" v="7" actId="478"/>
          <ac:spMkLst>
            <pc:docMk/>
            <pc:sldMasterMk cId="1150741302" sldId="2147483663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EB39EB67-A3DD-47E3-9B08-70377FE28DC6}" dt="2024-01-19T15:00:40.020" v="7" actId="478"/>
          <ac:spMkLst>
            <pc:docMk/>
            <pc:sldMasterMk cId="1150741302" sldId="2147483663"/>
            <ac:spMk id="6" creationId="{00000000-0000-0000-0000-000000000000}"/>
          </ac:spMkLst>
        </pc:spChg>
        <pc:sldLayoutChg chg="del">
          <pc:chgData name="Franziska Händschel" userId="e2149472-3187-4d00-b16a-a19eff6fc04a" providerId="ADAL" clId="{EB39EB67-A3DD-47E3-9B08-70377FE28DC6}" dt="2024-01-19T15:00:42.730" v="8" actId="2696"/>
          <pc:sldLayoutMkLst>
            <pc:docMk/>
            <pc:sldMasterMk cId="1150741302" sldId="2147483663"/>
            <pc:sldLayoutMk cId="4176450795" sldId="2147483664"/>
          </pc:sldLayoutMkLst>
        </pc:sldLayoutChg>
        <pc:sldLayoutChg chg="del">
          <pc:chgData name="Franziska Händschel" userId="e2149472-3187-4d00-b16a-a19eff6fc04a" providerId="ADAL" clId="{EB39EB67-A3DD-47E3-9B08-70377FE28DC6}" dt="2024-01-19T15:00:43.156" v="9" actId="2696"/>
          <pc:sldLayoutMkLst>
            <pc:docMk/>
            <pc:sldMasterMk cId="1150741302" sldId="2147483663"/>
            <pc:sldLayoutMk cId="3934585503" sldId="2147483665"/>
          </pc:sldLayoutMkLst>
        </pc:sldLayoutChg>
        <pc:sldLayoutChg chg="del">
          <pc:chgData name="Franziska Händschel" userId="e2149472-3187-4d00-b16a-a19eff6fc04a" providerId="ADAL" clId="{EB39EB67-A3DD-47E3-9B08-70377FE28DC6}" dt="2024-01-19T15:00:43.476" v="10" actId="2696"/>
          <pc:sldLayoutMkLst>
            <pc:docMk/>
            <pc:sldMasterMk cId="1150741302" sldId="2147483663"/>
            <pc:sldLayoutMk cId="113157741" sldId="2147483666"/>
          </pc:sldLayoutMkLst>
        </pc:sldLayoutChg>
        <pc:sldLayoutChg chg="del">
          <pc:chgData name="Franziska Händschel" userId="e2149472-3187-4d00-b16a-a19eff6fc04a" providerId="ADAL" clId="{EB39EB67-A3DD-47E3-9B08-70377FE28DC6}" dt="2024-01-19T15:00:43.792" v="11" actId="2696"/>
          <pc:sldLayoutMkLst>
            <pc:docMk/>
            <pc:sldMasterMk cId="1150741302" sldId="2147483663"/>
            <pc:sldLayoutMk cId="771789240" sldId="2147483667"/>
          </pc:sldLayoutMkLst>
        </pc:sldLayoutChg>
        <pc:sldLayoutChg chg="del">
          <pc:chgData name="Franziska Händschel" userId="e2149472-3187-4d00-b16a-a19eff6fc04a" providerId="ADAL" clId="{EB39EB67-A3DD-47E3-9B08-70377FE28DC6}" dt="2024-01-19T15:00:44.090" v="12" actId="2696"/>
          <pc:sldLayoutMkLst>
            <pc:docMk/>
            <pc:sldMasterMk cId="1150741302" sldId="2147483663"/>
            <pc:sldLayoutMk cId="532559666" sldId="2147483668"/>
          </pc:sldLayoutMkLst>
        </pc:sldLayoutChg>
        <pc:sldLayoutChg chg="del">
          <pc:chgData name="Franziska Händschel" userId="e2149472-3187-4d00-b16a-a19eff6fc04a" providerId="ADAL" clId="{EB39EB67-A3DD-47E3-9B08-70377FE28DC6}" dt="2024-01-19T15:00:44.457" v="13" actId="2696"/>
          <pc:sldLayoutMkLst>
            <pc:docMk/>
            <pc:sldMasterMk cId="1150741302" sldId="2147483663"/>
            <pc:sldLayoutMk cId="12703362" sldId="2147483669"/>
          </pc:sldLayoutMkLst>
        </pc:sldLayoutChg>
        <pc:sldLayoutChg chg="del">
          <pc:chgData name="Franziska Händschel" userId="e2149472-3187-4d00-b16a-a19eff6fc04a" providerId="ADAL" clId="{EB39EB67-A3DD-47E3-9B08-70377FE28DC6}" dt="2024-01-19T15:00:44.839" v="14" actId="2696"/>
          <pc:sldLayoutMkLst>
            <pc:docMk/>
            <pc:sldMasterMk cId="1150741302" sldId="2147483663"/>
            <pc:sldLayoutMk cId="1215707514" sldId="2147483670"/>
          </pc:sldLayoutMkLst>
        </pc:sldLayoutChg>
        <pc:sldLayoutChg chg="del">
          <pc:chgData name="Franziska Händschel" userId="e2149472-3187-4d00-b16a-a19eff6fc04a" providerId="ADAL" clId="{EB39EB67-A3DD-47E3-9B08-70377FE28DC6}" dt="2024-01-19T15:00:45.261" v="15" actId="2696"/>
          <pc:sldLayoutMkLst>
            <pc:docMk/>
            <pc:sldMasterMk cId="1150741302" sldId="2147483663"/>
            <pc:sldLayoutMk cId="910222264" sldId="2147483671"/>
          </pc:sldLayoutMkLst>
        </pc:sldLayoutChg>
        <pc:sldLayoutChg chg="del">
          <pc:chgData name="Franziska Händschel" userId="e2149472-3187-4d00-b16a-a19eff6fc04a" providerId="ADAL" clId="{EB39EB67-A3DD-47E3-9B08-70377FE28DC6}" dt="2024-01-19T15:00:45.638" v="16" actId="2696"/>
          <pc:sldLayoutMkLst>
            <pc:docMk/>
            <pc:sldMasterMk cId="1150741302" sldId="2147483663"/>
            <pc:sldLayoutMk cId="2977974580" sldId="2147483672"/>
          </pc:sldLayoutMkLst>
        </pc:sldLayoutChg>
        <pc:sldLayoutChg chg="del">
          <pc:chgData name="Franziska Händschel" userId="e2149472-3187-4d00-b16a-a19eff6fc04a" providerId="ADAL" clId="{EB39EB67-A3DD-47E3-9B08-70377FE28DC6}" dt="2024-01-19T15:00:46.171" v="17" actId="2696"/>
          <pc:sldLayoutMkLst>
            <pc:docMk/>
            <pc:sldMasterMk cId="1150741302" sldId="2147483663"/>
            <pc:sldLayoutMk cId="639262586" sldId="2147483673"/>
          </pc:sldLayoutMkLst>
        </pc:sldLayoutChg>
        <pc:sldLayoutChg chg="del">
          <pc:chgData name="Franziska Händschel" userId="e2149472-3187-4d00-b16a-a19eff6fc04a" providerId="ADAL" clId="{EB39EB67-A3DD-47E3-9B08-70377FE28DC6}" dt="2024-01-19T15:00:47.260" v="18" actId="2696"/>
          <pc:sldLayoutMkLst>
            <pc:docMk/>
            <pc:sldMasterMk cId="1150741302" sldId="2147483663"/>
            <pc:sldLayoutMk cId="3367082947" sldId="2147483674"/>
          </pc:sldLayoutMkLst>
        </pc:sldLayoutChg>
      </pc:sldMasterChg>
    </pc:docChg>
  </pc:docChgLst>
  <pc:docChgLst>
    <pc:chgData name="Franziska Händschel" userId="S::franziska.haendschel@finanztip.de::e2149472-3187-4d00-b16a-a19eff6fc04a" providerId="AD" clId="Web-{29F461BE-AFA0-D85C-3466-67A07CEA5585}"/>
    <pc:docChg chg="modSld">
      <pc:chgData name="Franziska Händschel" userId="S::franziska.haendschel@finanztip.de::e2149472-3187-4d00-b16a-a19eff6fc04a" providerId="AD" clId="Web-{29F461BE-AFA0-D85C-3466-67A07CEA5585}" dt="2022-10-10T15:05:52.186" v="0"/>
      <pc:docMkLst>
        <pc:docMk/>
      </pc:docMkLst>
      <pc:sldChg chg="modSp">
        <pc:chgData name="Franziska Händschel" userId="S::franziska.haendschel@finanztip.de::e2149472-3187-4d00-b16a-a19eff6fc04a" providerId="AD" clId="Web-{29F461BE-AFA0-D85C-3466-67A07CEA5585}" dt="2022-10-10T15:05:52.186" v="0"/>
        <pc:sldMkLst>
          <pc:docMk/>
          <pc:sldMk cId="2341153072" sldId="260"/>
        </pc:sldMkLst>
        <pc:spChg chg="mod">
          <ac:chgData name="Franziska Händschel" userId="S::franziska.haendschel@finanztip.de::e2149472-3187-4d00-b16a-a19eff6fc04a" providerId="AD" clId="Web-{29F461BE-AFA0-D85C-3466-67A07CEA5585}" dt="2022-10-10T15:05:52.186" v="0"/>
          <ac:spMkLst>
            <pc:docMk/>
            <pc:sldMk cId="2341153072" sldId="260"/>
            <ac:spMk id="23" creationId="{D0CA4CA1-A763-CA90-AE4E-7F07897FAF04}"/>
          </ac:spMkLst>
        </pc:spChg>
      </pc:sldChg>
    </pc:docChg>
  </pc:docChgLst>
  <pc:docChgLst>
    <pc:chgData name="Franziska Händschel" userId="e2149472-3187-4d00-b16a-a19eff6fc04a" providerId="ADAL" clId="{23FF1E21-85E1-4FAD-ACCF-B616867D16D3}"/>
    <pc:docChg chg="modSld">
      <pc:chgData name="Franziska Händschel" userId="e2149472-3187-4d00-b16a-a19eff6fc04a" providerId="ADAL" clId="{23FF1E21-85E1-4FAD-ACCF-B616867D16D3}" dt="2022-10-19T08:31:09.387" v="1" actId="14861"/>
      <pc:docMkLst>
        <pc:docMk/>
      </pc:docMkLst>
      <pc:sldChg chg="modSp mod">
        <pc:chgData name="Franziska Händschel" userId="e2149472-3187-4d00-b16a-a19eff6fc04a" providerId="ADAL" clId="{23FF1E21-85E1-4FAD-ACCF-B616867D16D3}" dt="2022-10-19T08:31:09.387" v="1" actId="14861"/>
        <pc:sldMkLst>
          <pc:docMk/>
          <pc:sldMk cId="2622505666" sldId="261"/>
        </pc:sldMkLst>
        <pc:picChg chg="mod">
          <ac:chgData name="Franziska Händschel" userId="e2149472-3187-4d00-b16a-a19eff6fc04a" providerId="ADAL" clId="{23FF1E21-85E1-4FAD-ACCF-B616867D16D3}" dt="2022-10-19T08:31:04.777" v="0" actId="14861"/>
          <ac:picMkLst>
            <pc:docMk/>
            <pc:sldMk cId="2622505666" sldId="261"/>
            <ac:picMk id="3" creationId="{72A7EF46-7D16-380B-2E79-6B3B4231BB14}"/>
          </ac:picMkLst>
        </pc:picChg>
        <pc:picChg chg="mod">
          <ac:chgData name="Franziska Händschel" userId="e2149472-3187-4d00-b16a-a19eff6fc04a" providerId="ADAL" clId="{23FF1E21-85E1-4FAD-ACCF-B616867D16D3}" dt="2022-10-19T08:31:09.387" v="1" actId="14861"/>
          <ac:picMkLst>
            <pc:docMk/>
            <pc:sldMk cId="2622505666" sldId="261"/>
            <ac:picMk id="5" creationId="{8DEB8C0B-47F4-BA8A-4E41-9CAE5294753F}"/>
          </ac:picMkLst>
        </pc:picChg>
      </pc:sldChg>
    </pc:docChg>
  </pc:docChgLst>
  <pc:docChgLst>
    <pc:chgData name="Franziska Händschel" userId="e2149472-3187-4d00-b16a-a19eff6fc04a" providerId="ADAL" clId="{A4376972-CDFF-4FC4-BDBC-96B7DC555887}"/>
    <pc:docChg chg="undo custSel modSld">
      <pc:chgData name="Franziska Händschel" userId="e2149472-3187-4d00-b16a-a19eff6fc04a" providerId="ADAL" clId="{A4376972-CDFF-4FC4-BDBC-96B7DC555887}" dt="2022-10-11T09:00:20.993" v="177" actId="208"/>
      <pc:docMkLst>
        <pc:docMk/>
      </pc:docMkLst>
      <pc:sldChg chg="addSp delSp modSp mod">
        <pc:chgData name="Franziska Händschel" userId="e2149472-3187-4d00-b16a-a19eff6fc04a" providerId="ADAL" clId="{A4376972-CDFF-4FC4-BDBC-96B7DC555887}" dt="2022-10-11T09:00:20.993" v="177" actId="208"/>
        <pc:sldMkLst>
          <pc:docMk/>
          <pc:sldMk cId="2341153072" sldId="260"/>
        </pc:sldMkLst>
        <pc:spChg chg="mod">
          <ac:chgData name="Franziska Händschel" userId="e2149472-3187-4d00-b16a-a19eff6fc04a" providerId="ADAL" clId="{A4376972-CDFF-4FC4-BDBC-96B7DC555887}" dt="2022-10-06T15:29:50.600" v="153" actId="2711"/>
          <ac:spMkLst>
            <pc:docMk/>
            <pc:sldMk cId="2341153072" sldId="260"/>
            <ac:spMk id="2" creationId="{1479AC95-C1B8-26F7-58AE-8A3C9A53BF2E}"/>
          </ac:spMkLst>
        </pc:spChg>
        <pc:spChg chg="add del mod ord">
          <ac:chgData name="Franziska Händschel" userId="e2149472-3187-4d00-b16a-a19eff6fc04a" providerId="ADAL" clId="{A4376972-CDFF-4FC4-BDBC-96B7DC555887}" dt="2022-10-10T15:08:39.869" v="169" actId="478"/>
          <ac:spMkLst>
            <pc:docMk/>
            <pc:sldMk cId="2341153072" sldId="260"/>
            <ac:spMk id="3" creationId="{F36F7E12-AF59-49FE-DFA4-4686BEE26F54}"/>
          </ac:spMkLst>
        </pc:spChg>
        <pc:spChg chg="mod">
          <ac:chgData name="Franziska Händschel" userId="e2149472-3187-4d00-b16a-a19eff6fc04a" providerId="ADAL" clId="{A4376972-CDFF-4FC4-BDBC-96B7DC555887}" dt="2022-10-06T15:29:50.600" v="153" actId="2711"/>
          <ac:spMkLst>
            <pc:docMk/>
            <pc:sldMk cId="2341153072" sldId="260"/>
            <ac:spMk id="6" creationId="{66E74409-A7FE-D5DB-C8E1-AC69099CDFF5}"/>
          </ac:spMkLst>
        </pc:spChg>
        <pc:spChg chg="mod">
          <ac:chgData name="Franziska Händschel" userId="e2149472-3187-4d00-b16a-a19eff6fc04a" providerId="ADAL" clId="{A4376972-CDFF-4FC4-BDBC-96B7DC555887}" dt="2022-10-06T15:29:50.600" v="153" actId="2711"/>
          <ac:spMkLst>
            <pc:docMk/>
            <pc:sldMk cId="2341153072" sldId="260"/>
            <ac:spMk id="12" creationId="{2B0D45C4-59A3-3A16-3E0E-D5AFA9749344}"/>
          </ac:spMkLst>
        </pc:spChg>
        <pc:spChg chg="mod">
          <ac:chgData name="Franziska Händschel" userId="e2149472-3187-4d00-b16a-a19eff6fc04a" providerId="ADAL" clId="{A4376972-CDFF-4FC4-BDBC-96B7DC555887}" dt="2022-09-16T10:09:17.267" v="10" actId="2711"/>
          <ac:spMkLst>
            <pc:docMk/>
            <pc:sldMk cId="2341153072" sldId="260"/>
            <ac:spMk id="16" creationId="{4624D606-EA8D-316B-4812-8A0634B333CD}"/>
          </ac:spMkLst>
        </pc:spChg>
        <pc:spChg chg="mod">
          <ac:chgData name="Franziska Händschel" userId="e2149472-3187-4d00-b16a-a19eff6fc04a" providerId="ADAL" clId="{A4376972-CDFF-4FC4-BDBC-96B7DC555887}" dt="2022-10-11T09:00:20.993" v="177" actId="208"/>
          <ac:spMkLst>
            <pc:docMk/>
            <pc:sldMk cId="2341153072" sldId="260"/>
            <ac:spMk id="19" creationId="{764AA2B8-16A6-9214-27F9-AB94FE20FB9E}"/>
          </ac:spMkLst>
        </pc:spChg>
        <pc:spChg chg="mod">
          <ac:chgData name="Franziska Händschel" userId="e2149472-3187-4d00-b16a-a19eff6fc04a" providerId="ADAL" clId="{A4376972-CDFF-4FC4-BDBC-96B7DC555887}" dt="2022-10-11T08:34:52.966" v="174" actId="14861"/>
          <ac:spMkLst>
            <pc:docMk/>
            <pc:sldMk cId="2341153072" sldId="260"/>
            <ac:spMk id="20" creationId="{11F6CB9E-5144-A58A-9041-6AFD77AE81CC}"/>
          </ac:spMkLst>
        </pc:spChg>
        <pc:spChg chg="mod">
          <ac:chgData name="Franziska Händschel" userId="e2149472-3187-4d00-b16a-a19eff6fc04a" providerId="ADAL" clId="{A4376972-CDFF-4FC4-BDBC-96B7DC555887}" dt="2022-10-11T08:34:52.966" v="174" actId="14861"/>
          <ac:spMkLst>
            <pc:docMk/>
            <pc:sldMk cId="2341153072" sldId="260"/>
            <ac:spMk id="21" creationId="{77079115-15B8-FE0F-57EF-512D0397AFD6}"/>
          </ac:spMkLst>
        </pc:spChg>
        <pc:spChg chg="mod">
          <ac:chgData name="Franziska Händschel" userId="e2149472-3187-4d00-b16a-a19eff6fc04a" providerId="ADAL" clId="{A4376972-CDFF-4FC4-BDBC-96B7DC555887}" dt="2022-10-11T08:35:21.581" v="176" actId="1582"/>
          <ac:spMkLst>
            <pc:docMk/>
            <pc:sldMk cId="2341153072" sldId="260"/>
            <ac:spMk id="23" creationId="{D0CA4CA1-A763-CA90-AE4E-7F07897FAF04}"/>
          </ac:spMkLst>
        </pc:spChg>
        <pc:spChg chg="mod">
          <ac:chgData name="Franziska Händschel" userId="e2149472-3187-4d00-b16a-a19eff6fc04a" providerId="ADAL" clId="{A4376972-CDFF-4FC4-BDBC-96B7DC555887}" dt="2022-10-06T15:29:50.600" v="153" actId="2711"/>
          <ac:spMkLst>
            <pc:docMk/>
            <pc:sldMk cId="2341153072" sldId="260"/>
            <ac:spMk id="25" creationId="{7C721A30-5D76-5978-9697-4527B94E160A}"/>
          </ac:spMkLst>
        </pc:spChg>
        <pc:spChg chg="mod">
          <ac:chgData name="Franziska Händschel" userId="e2149472-3187-4d00-b16a-a19eff6fc04a" providerId="ADAL" clId="{A4376972-CDFF-4FC4-BDBC-96B7DC555887}" dt="2022-09-21T14:47:03.907" v="149" actId="34135"/>
          <ac:spMkLst>
            <pc:docMk/>
            <pc:sldMk cId="2341153072" sldId="260"/>
            <ac:spMk id="263" creationId="{955D1426-94E7-66A2-7ABE-BE79BFDD5CFB}"/>
          </ac:spMkLst>
        </pc:spChg>
        <pc:grpChg chg="add mod">
          <ac:chgData name="Franziska Händschel" userId="e2149472-3187-4d00-b16a-a19eff6fc04a" providerId="ADAL" clId="{A4376972-CDFF-4FC4-BDBC-96B7DC555887}" dt="2022-09-21T14:47:03.907" v="149" actId="34135"/>
          <ac:grpSpMkLst>
            <pc:docMk/>
            <pc:sldMk cId="2341153072" sldId="260"/>
            <ac:grpSpMk id="4" creationId="{D3845917-349D-505D-733D-9A49B3960A02}"/>
          </ac:grpSpMkLst>
        </pc:grpChg>
        <pc:grpChg chg="mod">
          <ac:chgData name="Franziska Händschel" userId="e2149472-3187-4d00-b16a-a19eff6fc04a" providerId="ADAL" clId="{A4376972-CDFF-4FC4-BDBC-96B7DC555887}" dt="2022-09-21T14:47:03.907" v="149" actId="34135"/>
          <ac:grpSpMkLst>
            <pc:docMk/>
            <pc:sldMk cId="2341153072" sldId="260"/>
            <ac:grpSpMk id="10" creationId="{6F001F3B-7F97-79EB-CA68-C5BB01F1B448}"/>
          </ac:grpSpMkLst>
        </pc:grpChg>
        <pc:grpChg chg="del">
          <ac:chgData name="Franziska Händschel" userId="e2149472-3187-4d00-b16a-a19eff6fc04a" providerId="ADAL" clId="{A4376972-CDFF-4FC4-BDBC-96B7DC555887}" dt="2022-09-16T10:16:33.425" v="142" actId="478"/>
          <ac:grpSpMkLst>
            <pc:docMk/>
            <pc:sldMk cId="2341153072" sldId="260"/>
            <ac:grpSpMk id="15" creationId="{9CC28ED2-17AC-3392-DDA9-B9A884E46FFA}"/>
          </ac:grpSpMkLst>
        </pc:grpChg>
        <pc:picChg chg="add del mod">
          <ac:chgData name="Franziska Händschel" userId="e2149472-3187-4d00-b16a-a19eff6fc04a" providerId="ADAL" clId="{A4376972-CDFF-4FC4-BDBC-96B7DC555887}" dt="2022-09-21T14:46:42.340" v="147" actId="478"/>
          <ac:picMkLst>
            <pc:docMk/>
            <pc:sldMk cId="2341153072" sldId="260"/>
            <ac:picMk id="3" creationId="{D1ECF66B-3A46-556C-18CA-79D29AEF9C1B}"/>
          </ac:picMkLst>
        </pc:picChg>
        <pc:picChg chg="mod">
          <ac:chgData name="Franziska Händschel" userId="e2149472-3187-4d00-b16a-a19eff6fc04a" providerId="ADAL" clId="{A4376972-CDFF-4FC4-BDBC-96B7DC555887}" dt="2022-09-21T14:47:03.907" v="149" actId="34135"/>
          <ac:picMkLst>
            <pc:docMk/>
            <pc:sldMk cId="2341153072" sldId="260"/>
            <ac:picMk id="5" creationId="{83039B63-6F83-1481-C866-677EA3C3B1F5}"/>
          </ac:picMkLst>
        </pc:picChg>
        <pc:picChg chg="mod">
          <ac:chgData name="Franziska Händschel" userId="e2149472-3187-4d00-b16a-a19eff6fc04a" providerId="ADAL" clId="{A4376972-CDFF-4FC4-BDBC-96B7DC555887}" dt="2022-09-21T14:47:03.907" v="149" actId="34135"/>
          <ac:picMkLst>
            <pc:docMk/>
            <pc:sldMk cId="2341153072" sldId="260"/>
            <ac:picMk id="7" creationId="{0448839D-CDCA-9EC5-940F-330F3A1839B5}"/>
          </ac:picMkLst>
        </pc:picChg>
        <pc:picChg chg="mod">
          <ac:chgData name="Franziska Händschel" userId="e2149472-3187-4d00-b16a-a19eff6fc04a" providerId="ADAL" clId="{A4376972-CDFF-4FC4-BDBC-96B7DC555887}" dt="2022-09-21T14:47:03.907" v="149" actId="34135"/>
          <ac:picMkLst>
            <pc:docMk/>
            <pc:sldMk cId="2341153072" sldId="260"/>
            <ac:picMk id="8" creationId="{D53C4D88-0423-D3D3-BFE6-B81065AEA413}"/>
          </ac:picMkLst>
        </pc:picChg>
        <pc:picChg chg="mod">
          <ac:chgData name="Franziska Händschel" userId="e2149472-3187-4d00-b16a-a19eff6fc04a" providerId="ADAL" clId="{A4376972-CDFF-4FC4-BDBC-96B7DC555887}" dt="2022-09-21T14:47:03.907" v="149" actId="34135"/>
          <ac:picMkLst>
            <pc:docMk/>
            <pc:sldMk cId="2341153072" sldId="260"/>
            <ac:picMk id="9" creationId="{6437382B-85DA-E5A1-4194-6B675BDDA516}"/>
          </ac:picMkLst>
        </pc:picChg>
        <pc:picChg chg="mod">
          <ac:chgData name="Franziska Händschel" userId="e2149472-3187-4d00-b16a-a19eff6fc04a" providerId="ADAL" clId="{A4376972-CDFF-4FC4-BDBC-96B7DC555887}" dt="2022-09-21T14:47:03.907" v="149" actId="34135"/>
          <ac:picMkLst>
            <pc:docMk/>
            <pc:sldMk cId="2341153072" sldId="260"/>
            <ac:picMk id="11" creationId="{95EDDA81-84D7-D4B8-3AED-4131A9B46217}"/>
          </ac:picMkLst>
        </pc:picChg>
        <pc:picChg chg="mod">
          <ac:chgData name="Franziska Händschel" userId="e2149472-3187-4d00-b16a-a19eff6fc04a" providerId="ADAL" clId="{A4376972-CDFF-4FC4-BDBC-96B7DC555887}" dt="2022-09-21T14:47:03.907" v="149" actId="34135"/>
          <ac:picMkLst>
            <pc:docMk/>
            <pc:sldMk cId="2341153072" sldId="260"/>
            <ac:picMk id="14" creationId="{44E19DBC-4238-6CA1-A5D6-F5B3BEF218BB}"/>
          </ac:picMkLst>
        </pc:picChg>
        <pc:picChg chg="mod">
          <ac:chgData name="Franziska Händschel" userId="e2149472-3187-4d00-b16a-a19eff6fc04a" providerId="ADAL" clId="{A4376972-CDFF-4FC4-BDBC-96B7DC555887}" dt="2022-09-21T14:47:03.907" v="149" actId="34135"/>
          <ac:picMkLst>
            <pc:docMk/>
            <pc:sldMk cId="2341153072" sldId="260"/>
            <ac:picMk id="24" creationId="{44084D85-0498-54C6-1627-C7C9A7ABA220}"/>
          </ac:picMkLst>
        </pc:picChg>
        <pc:picChg chg="mod">
          <ac:chgData name="Franziska Händschel" userId="e2149472-3187-4d00-b16a-a19eff6fc04a" providerId="ADAL" clId="{A4376972-CDFF-4FC4-BDBC-96B7DC555887}" dt="2022-09-21T14:47:03.907" v="149" actId="34135"/>
          <ac:picMkLst>
            <pc:docMk/>
            <pc:sldMk cId="2341153072" sldId="260"/>
            <ac:picMk id="27" creationId="{FC964683-41EA-7118-9284-0FFE8659EDB0}"/>
          </ac:picMkLst>
        </pc:picChg>
      </pc:sldChg>
      <pc:sldChg chg="addSp delSp modSp mod">
        <pc:chgData name="Franziska Händschel" userId="e2149472-3187-4d00-b16a-a19eff6fc04a" providerId="ADAL" clId="{A4376972-CDFF-4FC4-BDBC-96B7DC555887}" dt="2022-10-06T15:29:36.256" v="152" actId="2711"/>
        <pc:sldMkLst>
          <pc:docMk/>
          <pc:sldMk cId="2622505666" sldId="261"/>
        </pc:sldMkLst>
        <pc:spChg chg="add del mod">
          <ac:chgData name="Franziska Händschel" userId="e2149472-3187-4d00-b16a-a19eff6fc04a" providerId="ADAL" clId="{A4376972-CDFF-4FC4-BDBC-96B7DC555887}" dt="2022-09-16T10:12:09.397" v="133"/>
          <ac:spMkLst>
            <pc:docMk/>
            <pc:sldMk cId="2622505666" sldId="261"/>
            <ac:spMk id="2" creationId="{613F7FBC-092E-AF41-0CE8-F4E557CD0203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4" creationId="{5BF848D5-8BA4-DA31-8298-C6BEB399F567}"/>
          </ac:spMkLst>
        </pc:spChg>
        <pc:spChg chg="mod">
          <ac:chgData name="Franziska Händschel" userId="e2149472-3187-4d00-b16a-a19eff6fc04a" providerId="ADAL" clId="{A4376972-CDFF-4FC4-BDBC-96B7DC555887}" dt="2022-10-06T15:29:36.256" v="152" actId="2711"/>
          <ac:spMkLst>
            <pc:docMk/>
            <pc:sldMk cId="2622505666" sldId="261"/>
            <ac:spMk id="7" creationId="{59F54C57-5856-7159-A065-58B2EE8FDBD3}"/>
          </ac:spMkLst>
        </pc:spChg>
        <pc:spChg chg="mod">
          <ac:chgData name="Franziska Händschel" userId="e2149472-3187-4d00-b16a-a19eff6fc04a" providerId="ADAL" clId="{A4376972-CDFF-4FC4-BDBC-96B7DC555887}" dt="2022-10-06T15:29:36.256" v="152" actId="2711"/>
          <ac:spMkLst>
            <pc:docMk/>
            <pc:sldMk cId="2622505666" sldId="261"/>
            <ac:spMk id="8" creationId="{66A3A799-023B-8FEE-036F-0B703482E126}"/>
          </ac:spMkLst>
        </pc:spChg>
        <pc:spChg chg="mod">
          <ac:chgData name="Franziska Händschel" userId="e2149472-3187-4d00-b16a-a19eff6fc04a" providerId="ADAL" clId="{A4376972-CDFF-4FC4-BDBC-96B7DC555887}" dt="2022-10-06T15:29:36.256" v="152" actId="2711"/>
          <ac:spMkLst>
            <pc:docMk/>
            <pc:sldMk cId="2622505666" sldId="261"/>
            <ac:spMk id="9" creationId="{0C1D461F-A886-ECC5-E505-C792DA2C49D6}"/>
          </ac:spMkLst>
        </pc:spChg>
        <pc:spChg chg="mod">
          <ac:chgData name="Franziska Händschel" userId="e2149472-3187-4d00-b16a-a19eff6fc04a" providerId="ADAL" clId="{A4376972-CDFF-4FC4-BDBC-96B7DC555887}" dt="2022-10-06T15:29:36.256" v="152" actId="2711"/>
          <ac:spMkLst>
            <pc:docMk/>
            <pc:sldMk cId="2622505666" sldId="261"/>
            <ac:spMk id="10" creationId="{0C9DD568-6AD3-39B7-F730-4E14370DD895}"/>
          </ac:spMkLst>
        </pc:spChg>
        <pc:spChg chg="add del mod topLvl">
          <ac:chgData name="Franziska Händschel" userId="e2149472-3187-4d00-b16a-a19eff6fc04a" providerId="ADAL" clId="{A4376972-CDFF-4FC4-BDBC-96B7DC555887}" dt="2022-09-16T10:16:14.859" v="140" actId="478"/>
          <ac:spMkLst>
            <pc:docMk/>
            <pc:sldMk cId="2622505666" sldId="261"/>
            <ac:spMk id="13" creationId="{803871F5-6E0C-D58B-0200-1130071C6664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4" creationId="{E594A816-F944-D48B-5E88-889F80FD1316}"/>
          </ac:spMkLst>
        </pc:spChg>
        <pc:spChg chg="mod">
          <ac:chgData name="Franziska Händschel" userId="e2149472-3187-4d00-b16a-a19eff6fc04a" providerId="ADAL" clId="{A4376972-CDFF-4FC4-BDBC-96B7DC555887}" dt="2022-10-06T15:29:36.256" v="152" actId="2711"/>
          <ac:spMkLst>
            <pc:docMk/>
            <pc:sldMk cId="2622505666" sldId="261"/>
            <ac:spMk id="16" creationId="{DD589121-86CA-726D-E0E7-8634DDBF06FC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37" creationId="{29450939-7CBF-1C52-5CB5-85876B99582E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39" creationId="{D33F777C-B951-5BFD-9B7D-685F7C7574BB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40" creationId="{214AE77B-52D5-15AD-5F80-2A04902B1AD0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41" creationId="{E306DD7E-B3D5-D57B-679B-B25546A9DF06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42" creationId="{65C831D8-3488-C987-303E-FBD329394E8C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44" creationId="{E48976D6-BEDF-CBE8-5433-A793E2F3B1D7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45" creationId="{DB94D2CB-176F-F6BE-5843-8ED1914C47DE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46" creationId="{AFD6D519-0EAA-2087-9083-A6AB81088B08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48" creationId="{317ECE5D-06FC-E37E-0FEB-1EBB7309C243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50" creationId="{E4A41946-B329-452B-7BA8-A8A4F375BCBD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51" creationId="{5996C573-4F5F-E336-1881-A03385E6C6FB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52" creationId="{33F2FD8E-CAA9-21BA-32A4-FB1B0F786244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54" creationId="{9162D5D0-B822-816A-BFA8-6431C666FDEA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56" creationId="{52096ABE-E3B5-6CE2-E053-60C21BD1970C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57" creationId="{F6D79433-A058-D504-1347-46FFFB8B92E2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58" creationId="{45F36274-A180-141B-1325-B5C5E8290E16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60" creationId="{C8FD92D5-2B64-6FCB-A3DA-2DC42EBCD7B6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62" creationId="{93D1476D-E30F-6DDA-FE86-A42D05F9E783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63" creationId="{38C634E3-1146-F2E2-A176-CFEF48AE1727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64" creationId="{06FE33CF-76AB-7AA7-CC25-CA2628F23661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66" creationId="{FBCB1F31-3B8C-04C0-85F7-1E99587639BF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68" creationId="{F7D40071-EECC-7D41-B134-1A86A42C05F0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69" creationId="{BBC13808-9418-A458-F019-34BFC12BF45D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70" creationId="{5F5312C4-0FDF-64E1-938D-266F9F2A2BA4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72" creationId="{F2220B2D-B1D4-1487-1BDC-46111081D3F9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74" creationId="{362A811A-D54A-C977-D387-7A062366E5E0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75" creationId="{60C4FA34-4761-9951-D8D1-6AEC532BA1B9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76" creationId="{D7B5F388-FEBF-CAF1-E997-95A72D6CCD5D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78" creationId="{8459292B-E09F-5EF5-6494-A0FAC5C38E97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80" creationId="{93526A0E-3A96-D482-7353-6BD130BA67A8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81" creationId="{562AEE89-A413-B443-DA33-9C7001A03D5F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82" creationId="{AEFD3292-0977-2E86-9089-5141E6C296E6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84" creationId="{5C5B3E25-EF8C-2B2F-D219-E9FDE4CED0C9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86" creationId="{FCB91F49-DCD6-2B26-B4EA-80FAB9B483C5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87" creationId="{2A7E7AF2-06C8-39E4-2E4F-1F1019EB6B61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88" creationId="{B3147CDE-8CB3-6FDC-8741-0D13A43DFE57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90" creationId="{6C7AF39E-4755-96C4-98E1-0E18EC598A4E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92" creationId="{529D8536-C35B-A477-8CE3-603897B911B4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93" creationId="{995F86FE-131C-3E7F-EA1F-175EE6EA5BAF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94" creationId="{2CB3265E-B9AF-B144-5862-B8832A56FFFA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96" creationId="{F009B1E3-9D13-2543-7D0C-772E66CC3500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98" creationId="{726A11FA-AA61-3A53-ACE1-04EEC3BC8F4F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199" creationId="{1E132C7F-CA2F-85A3-A818-F249315980E9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00" creationId="{A7832B8A-290D-FF54-7D67-C2E4C8A2FA1F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02" creationId="{0932886A-5BF1-CADD-9D08-EC21CE4A2529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04" creationId="{E1D157E8-F50D-093E-C28A-79A094DE007A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05" creationId="{60088B90-E282-FA17-7698-5C764DE150D1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06" creationId="{E2094F1F-DD52-1811-721E-94C0B20AF4C3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08" creationId="{991B4BB4-5B05-A324-4C57-06FBAB26053C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10" creationId="{903F4133-C069-12DC-E3D2-50897384A48D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11" creationId="{577DF965-BDFD-0023-5F07-3E51C0518E54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12" creationId="{E305A414-2FA0-B089-01C6-152FF3A1FF77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14" creationId="{1FDDDD7A-AD69-E836-38BB-CB4F63652D5C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16" creationId="{D06AED5E-99A1-BFBC-7B12-679BBAB1C0DD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17" creationId="{5C324687-096F-BD6A-C944-2B853CC581FE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18" creationId="{843D297D-5656-690D-8CA7-E62D39ED6B0F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20" creationId="{22D7B1CB-AE78-2117-F113-CCE9D4A01C2A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22" creationId="{282F176D-E1AA-DA25-D39B-7330DB07C979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23" creationId="{B20F9947-8341-1115-FED4-EE4811813B9C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24" creationId="{DBCBB7E2-C97E-A572-A2C2-7E30FD1A4A57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26" creationId="{4B997727-3435-7CB2-8A0D-1CE7B59ACE25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28" creationId="{2D31ACF9-C0E5-AFCD-5FEF-A9F26C174D6E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29" creationId="{33F54D02-9407-C248-12FE-13B5E29F42ED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30" creationId="{BBAFE829-9A73-3531-77A1-10F2E366D9A9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32" creationId="{EF559D0F-64E3-732A-0717-5E35B3F0C763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34" creationId="{C8D071FF-2FA3-0FB5-E9C1-6B2AE82661C3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35" creationId="{4A1664B2-64BF-4DCE-B6C2-A46BEB3DB0AD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36" creationId="{D7EFEAC2-467E-CFAC-C34B-18035B8F8A6C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38" creationId="{AE11E94B-A82E-B0D7-99B0-4997C56D786F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53" creationId="{F7D23C26-0980-9AF0-EA21-CFECF2200F1B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54" creationId="{C5BA40F1-7A0F-F37D-E91D-4BCFEB84FCAD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55" creationId="{47EACC05-B657-8DDF-835D-4B69FEE7D977}"/>
          </ac:spMkLst>
        </pc:spChg>
        <pc:spChg chg="mod">
          <ac:chgData name="Franziska Händschel" userId="e2149472-3187-4d00-b16a-a19eff6fc04a" providerId="ADAL" clId="{A4376972-CDFF-4FC4-BDBC-96B7DC555887}" dt="2022-09-21T14:47:08.325" v="150" actId="34135"/>
          <ac:spMkLst>
            <pc:docMk/>
            <pc:sldMk cId="2622505666" sldId="261"/>
            <ac:spMk id="263" creationId="{955D1426-94E7-66A2-7ABE-BE79BFDD5CFB}"/>
          </ac:spMkLst>
        </pc:spChg>
        <pc:spChg chg="mod">
          <ac:chgData name="Franziska Händschel" userId="e2149472-3187-4d00-b16a-a19eff6fc04a" providerId="ADAL" clId="{A4376972-CDFF-4FC4-BDBC-96B7DC555887}" dt="2022-10-06T15:29:36.256" v="152" actId="2711"/>
          <ac:spMkLst>
            <pc:docMk/>
            <pc:sldMk cId="2622505666" sldId="261"/>
            <ac:spMk id="279" creationId="{496A5973-6D20-FFBF-6983-399A5E556274}"/>
          </ac:spMkLst>
        </pc:spChg>
        <pc:grpChg chg="add 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" creationId="{9AC82D93-24B8-9A31-A25A-D9A03A4D8BFE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18" creationId="{9D278D2C-6651-56EA-E9D3-E51DACF24A5F}"/>
          </ac:grpSpMkLst>
        </pc:grpChg>
        <pc:grpChg chg="add del mod">
          <ac:chgData name="Franziska Händschel" userId="e2149472-3187-4d00-b16a-a19eff6fc04a" providerId="ADAL" clId="{A4376972-CDFF-4FC4-BDBC-96B7DC555887}" dt="2022-09-16T10:16:12.390" v="139" actId="165"/>
          <ac:grpSpMkLst>
            <pc:docMk/>
            <pc:sldMk cId="2622505666" sldId="261"/>
            <ac:grpSpMk id="21" creationId="{FF02DDBB-2701-687F-9782-67D2E199D919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38" creationId="{7B41B161-3728-1427-797E-408ED36E21F0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143" creationId="{54811FDF-AD3E-F6E0-67B2-0CD4380C29D9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149" creationId="{B10AB8B5-B7D0-0956-C44A-B2262C196A53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155" creationId="{313DB3A8-0A5C-2757-E7A9-B03B2D641C5A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161" creationId="{7E3B5E8C-9E3B-AB2D-1111-62AB2D2D44D1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167" creationId="{EB116034-2A0B-854D-C0AC-30234BE32C20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173" creationId="{A0E75715-1D68-7E19-5063-5A5489453E32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179" creationId="{18DBFCD5-0CEB-BF5A-C436-72D32EFFE608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185" creationId="{BD92CE18-F42B-AD94-441E-481AFB8E4D65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191" creationId="{07F83527-02D9-28A1-CE93-AC7A916E3762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197" creationId="{9149CA52-04B2-1453-DD2E-8D3B42B58837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03" creationId="{7F9D99EC-B039-AB5E-0BCA-03B0420AEB98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09" creationId="{337CDBFA-2EE0-AF60-437C-3ADBC041787B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15" creationId="{3D84E8E1-7519-6465-7AEF-AC61F8DD1D4C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21" creationId="{7CDCC419-4C03-9717-6E45-D786046439C5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27" creationId="{3C8D2534-C640-22E5-B7ED-8BB778A9B449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33" creationId="{92185E5A-F62D-5793-FE7A-8F46A4B69820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39" creationId="{EA40AEAD-643A-E75C-2C72-5C30FEA808F7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57" creationId="{7DAE77D2-A193-0FFD-99CE-288AED92F3DE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58" creationId="{97E68DBC-EA63-4A35-40FA-CF61BF026F26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59" creationId="{26491576-DB0F-6A83-14B6-C632A537980A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60" creationId="{03F72E84-9197-5CA6-0374-04CFA55FEB82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61" creationId="{16C77EF4-8BA8-680E-A7B3-E3585EF886AB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62" creationId="{B5B74BF8-F1D3-59BE-48E3-D5A5984C963A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64" creationId="{BB6CE4DD-3F60-2F51-BC09-60BAF1F43363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65" creationId="{44687721-9D6A-07BB-C0EA-A1BB6499ACFF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66" creationId="{B9C22F58-2718-73B8-32FA-3C20362E0B8B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67" creationId="{ADEA96ED-276F-EAC2-A8A8-749C63A62E5B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68" creationId="{812E5E70-9625-6775-1648-1F0D17A7BAFC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69" creationId="{E7A63900-9CDC-6A4B-1D2A-603BA77C3B1D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70" creationId="{7A12B48A-0BA8-E7C4-67F9-0F9A15FAF8E9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71" creationId="{B054E9AA-D3A8-DC56-939E-B5DE04AD51EA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72" creationId="{552F38C4-D23D-DB8A-0347-0DC0C64AEE85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73" creationId="{B0C487EB-5E72-7FCD-3D86-50943488EA8A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74" creationId="{DCEF40DB-C16A-2598-7712-B697E15004E3}"/>
          </ac:grpSpMkLst>
        </pc:grpChg>
        <pc:grpChg chg="mod">
          <ac:chgData name="Franziska Händschel" userId="e2149472-3187-4d00-b16a-a19eff6fc04a" providerId="ADAL" clId="{A4376972-CDFF-4FC4-BDBC-96B7DC555887}" dt="2022-09-21T14:47:08.325" v="150" actId="34135"/>
          <ac:grpSpMkLst>
            <pc:docMk/>
            <pc:sldMk cId="2622505666" sldId="261"/>
            <ac:grpSpMk id="275" creationId="{C0B7FA08-13E0-F931-C426-AE329D13EF0C}"/>
          </ac:grpSpMkLst>
        </pc:grpChg>
        <pc:picChg chg="mod">
          <ac:chgData name="Franziska Händschel" userId="e2149472-3187-4d00-b16a-a19eff6fc04a" providerId="ADAL" clId="{A4376972-CDFF-4FC4-BDBC-96B7DC555887}" dt="2022-09-21T14:47:08.325" v="150" actId="34135"/>
          <ac:picMkLst>
            <pc:docMk/>
            <pc:sldMk cId="2622505666" sldId="261"/>
            <ac:picMk id="3" creationId="{72A7EF46-7D16-380B-2E79-6B3B4231BB14}"/>
          </ac:picMkLst>
        </pc:picChg>
        <pc:picChg chg="mod">
          <ac:chgData name="Franziska Händschel" userId="e2149472-3187-4d00-b16a-a19eff6fc04a" providerId="ADAL" clId="{A4376972-CDFF-4FC4-BDBC-96B7DC555887}" dt="2022-09-21T14:47:08.325" v="150" actId="34135"/>
          <ac:picMkLst>
            <pc:docMk/>
            <pc:sldMk cId="2622505666" sldId="261"/>
            <ac:picMk id="5" creationId="{8DEB8C0B-47F4-BA8A-4E41-9CAE5294753F}"/>
          </ac:picMkLst>
        </pc:picChg>
        <pc:picChg chg="mod">
          <ac:chgData name="Franziska Händschel" userId="e2149472-3187-4d00-b16a-a19eff6fc04a" providerId="ADAL" clId="{A4376972-CDFF-4FC4-BDBC-96B7DC555887}" dt="2022-09-21T14:47:08.325" v="150" actId="34135"/>
          <ac:picMkLst>
            <pc:docMk/>
            <pc:sldMk cId="2622505666" sldId="261"/>
            <ac:picMk id="6" creationId="{11BDDA7A-A5A8-847C-38F8-71411FA5A703}"/>
          </ac:picMkLst>
        </pc:picChg>
        <pc:picChg chg="mod">
          <ac:chgData name="Franziska Händschel" userId="e2149472-3187-4d00-b16a-a19eff6fc04a" providerId="ADAL" clId="{A4376972-CDFF-4FC4-BDBC-96B7DC555887}" dt="2022-09-21T14:47:08.325" v="150" actId="34135"/>
          <ac:picMkLst>
            <pc:docMk/>
            <pc:sldMk cId="2622505666" sldId="261"/>
            <ac:picMk id="17" creationId="{0082A1AD-0661-90BE-F0B2-AD00ECED8F34}"/>
          </ac:picMkLst>
        </pc:picChg>
        <pc:picChg chg="del mod topLvl">
          <ac:chgData name="Franziska Händschel" userId="e2149472-3187-4d00-b16a-a19eff6fc04a" providerId="ADAL" clId="{A4376972-CDFF-4FC4-BDBC-96B7DC555887}" dt="2022-09-21T14:46:38.921" v="145" actId="478"/>
          <ac:picMkLst>
            <pc:docMk/>
            <pc:sldMk cId="2622505666" sldId="261"/>
            <ac:picMk id="20" creationId="{C5EFB061-3916-89A7-4B9C-3D4D9043DE19}"/>
          </ac:picMkLst>
        </pc:picChg>
      </pc:sldChg>
    </pc:docChg>
  </pc:docChgLst>
  <pc:docChgLst>
    <pc:chgData name="Franziska Händschel" userId="e2149472-3187-4d00-b16a-a19eff6fc04a" providerId="ADAL" clId="{0A7FD7DF-9D29-4AC7-ADE7-ECE6110E3AE6}"/>
    <pc:docChg chg="undo custSel modSld modMainMaster">
      <pc:chgData name="Franziska Händschel" userId="e2149472-3187-4d00-b16a-a19eff6fc04a" providerId="ADAL" clId="{0A7FD7DF-9D29-4AC7-ADE7-ECE6110E3AE6}" dt="2023-04-11T09:55:50.314" v="411" actId="207"/>
      <pc:docMkLst>
        <pc:docMk/>
      </pc:docMkLst>
      <pc:sldChg chg="delSp mod modClrScheme chgLayout">
        <pc:chgData name="Franziska Händschel" userId="e2149472-3187-4d00-b16a-a19eff6fc04a" providerId="ADAL" clId="{0A7FD7DF-9D29-4AC7-ADE7-ECE6110E3AE6}" dt="2023-04-06T14:59:26.365" v="96" actId="21"/>
        <pc:sldMkLst>
          <pc:docMk/>
          <pc:sldMk cId="2341153072" sldId="260"/>
        </pc:sldMkLst>
        <pc:spChg chg="del">
          <ac:chgData name="Franziska Händschel" userId="e2149472-3187-4d00-b16a-a19eff6fc04a" providerId="ADAL" clId="{0A7FD7DF-9D29-4AC7-ADE7-ECE6110E3AE6}" dt="2023-04-06T14:57:09.197" v="3" actId="478"/>
          <ac:spMkLst>
            <pc:docMk/>
            <pc:sldMk cId="2341153072" sldId="260"/>
            <ac:spMk id="2" creationId="{1479AC95-C1B8-26F7-58AE-8A3C9A53BF2E}"/>
          </ac:spMkLst>
        </pc:spChg>
        <pc:spChg chg="del">
          <ac:chgData name="Franziska Händschel" userId="e2149472-3187-4d00-b16a-a19eff6fc04a" providerId="ADAL" clId="{0A7FD7DF-9D29-4AC7-ADE7-ECE6110E3AE6}" dt="2023-04-06T14:59:26.365" v="96" actId="21"/>
          <ac:spMkLst>
            <pc:docMk/>
            <pc:sldMk cId="2341153072" sldId="260"/>
            <ac:spMk id="23" creationId="{D0CA4CA1-A763-CA90-AE4E-7F07897FAF04}"/>
          </ac:spMkLst>
        </pc:spChg>
        <pc:spChg chg="del">
          <ac:chgData name="Franziska Händschel" userId="e2149472-3187-4d00-b16a-a19eff6fc04a" providerId="ADAL" clId="{0A7FD7DF-9D29-4AC7-ADE7-ECE6110E3AE6}" dt="2023-04-06T14:57:09.197" v="3" actId="478"/>
          <ac:spMkLst>
            <pc:docMk/>
            <pc:sldMk cId="2341153072" sldId="260"/>
            <ac:spMk id="25" creationId="{7C721A30-5D76-5978-9697-4527B94E160A}"/>
          </ac:spMkLst>
        </pc:spChg>
        <pc:spChg chg="del">
          <ac:chgData name="Franziska Händschel" userId="e2149472-3187-4d00-b16a-a19eff6fc04a" providerId="ADAL" clId="{0A7FD7DF-9D29-4AC7-ADE7-ECE6110E3AE6}" dt="2023-04-06T14:59:26.365" v="96" actId="21"/>
          <ac:spMkLst>
            <pc:docMk/>
            <pc:sldMk cId="2341153072" sldId="260"/>
            <ac:spMk id="263" creationId="{955D1426-94E7-66A2-7ABE-BE79BFDD5CFB}"/>
          </ac:spMkLst>
        </pc:spChg>
        <pc:grpChg chg="del">
          <ac:chgData name="Franziska Händschel" userId="e2149472-3187-4d00-b16a-a19eff6fc04a" providerId="ADAL" clId="{0A7FD7DF-9D29-4AC7-ADE7-ECE6110E3AE6}" dt="2023-04-06T14:57:06.578" v="2" actId="478"/>
          <ac:grpSpMkLst>
            <pc:docMk/>
            <pc:sldMk cId="2341153072" sldId="260"/>
            <ac:grpSpMk id="4" creationId="{D3845917-349D-505D-733D-9A49B3960A02}"/>
          </ac:grpSpMkLst>
        </pc:grpChg>
        <pc:grpChg chg="del">
          <ac:chgData name="Franziska Händschel" userId="e2149472-3187-4d00-b16a-a19eff6fc04a" providerId="ADAL" clId="{0A7FD7DF-9D29-4AC7-ADE7-ECE6110E3AE6}" dt="2023-04-06T14:59:26.365" v="96" actId="21"/>
          <ac:grpSpMkLst>
            <pc:docMk/>
            <pc:sldMk cId="2341153072" sldId="260"/>
            <ac:grpSpMk id="10" creationId="{6F001F3B-7F97-79EB-CA68-C5BB01F1B448}"/>
          </ac:grpSpMkLst>
        </pc:grpChg>
        <pc:picChg chg="del">
          <ac:chgData name="Franziska Händschel" userId="e2149472-3187-4d00-b16a-a19eff6fc04a" providerId="ADAL" clId="{0A7FD7DF-9D29-4AC7-ADE7-ECE6110E3AE6}" dt="2023-04-06T14:59:26.365" v="96" actId="21"/>
          <ac:picMkLst>
            <pc:docMk/>
            <pc:sldMk cId="2341153072" sldId="260"/>
            <ac:picMk id="14" creationId="{44E19DBC-4238-6CA1-A5D6-F5B3BEF218BB}"/>
          </ac:picMkLst>
        </pc:picChg>
        <pc:picChg chg="del">
          <ac:chgData name="Franziska Händschel" userId="e2149472-3187-4d00-b16a-a19eff6fc04a" providerId="ADAL" clId="{0A7FD7DF-9D29-4AC7-ADE7-ECE6110E3AE6}" dt="2023-04-06T14:59:26.365" v="96" actId="21"/>
          <ac:picMkLst>
            <pc:docMk/>
            <pc:sldMk cId="2341153072" sldId="260"/>
            <ac:picMk id="24" creationId="{44084D85-0498-54C6-1627-C7C9A7ABA220}"/>
          </ac:picMkLst>
        </pc:picChg>
        <pc:picChg chg="del">
          <ac:chgData name="Franziska Händschel" userId="e2149472-3187-4d00-b16a-a19eff6fc04a" providerId="ADAL" clId="{0A7FD7DF-9D29-4AC7-ADE7-ECE6110E3AE6}" dt="2023-04-06T14:59:26.365" v="96" actId="21"/>
          <ac:picMkLst>
            <pc:docMk/>
            <pc:sldMk cId="2341153072" sldId="260"/>
            <ac:picMk id="27" creationId="{FC964683-41EA-7118-9284-0FFE8659EDB0}"/>
          </ac:picMkLst>
        </pc:picChg>
      </pc:sldChg>
      <pc:sldChg chg="addSp delSp modSp mod modClrScheme chgLayout">
        <pc:chgData name="Franziska Händschel" userId="e2149472-3187-4d00-b16a-a19eff6fc04a" providerId="ADAL" clId="{0A7FD7DF-9D29-4AC7-ADE7-ECE6110E3AE6}" dt="2023-04-11T09:45:41.548" v="398" actId="34135"/>
        <pc:sldMkLst>
          <pc:docMk/>
          <pc:sldMk cId="2622505666" sldId="261"/>
        </pc:sldMkLst>
        <pc:spChg chg="del">
          <ac:chgData name="Franziska Händschel" userId="e2149472-3187-4d00-b16a-a19eff6fc04a" providerId="ADAL" clId="{0A7FD7DF-9D29-4AC7-ADE7-ECE6110E3AE6}" dt="2023-04-06T14:59:12.959" v="94" actId="21"/>
          <ac:spMkLst>
            <pc:docMk/>
            <pc:sldMk cId="2622505666" sldId="261"/>
            <ac:spMk id="4" creationId="{5BF848D5-8BA4-DA31-8298-C6BEB399F567}"/>
          </ac:spMkLst>
        </pc:spChg>
        <pc:spChg chg="mod">
          <ac:chgData name="Franziska Händschel" userId="e2149472-3187-4d00-b16a-a19eff6fc04a" providerId="ADAL" clId="{0A7FD7DF-9D29-4AC7-ADE7-ECE6110E3AE6}" dt="2023-04-11T09:20:03.525" v="193"/>
          <ac:spMkLst>
            <pc:docMk/>
            <pc:sldMk cId="2622505666" sldId="261"/>
            <ac:spMk id="5" creationId="{0A83617C-77DD-6486-860D-12ED509CFD40}"/>
          </ac:spMkLst>
        </pc:spChg>
        <pc:spChg chg="mod">
          <ac:chgData name="Franziska Händschel" userId="e2149472-3187-4d00-b16a-a19eff6fc04a" providerId="ADAL" clId="{0A7FD7DF-9D29-4AC7-ADE7-ECE6110E3AE6}" dt="2023-04-11T09:20:03.525" v="193"/>
          <ac:spMkLst>
            <pc:docMk/>
            <pc:sldMk cId="2622505666" sldId="261"/>
            <ac:spMk id="7" creationId="{AFB10CF8-20DF-FC28-FEC5-78FBE40A767A}"/>
          </ac:spMkLst>
        </pc:spChg>
        <pc:spChg chg="del">
          <ac:chgData name="Franziska Händschel" userId="e2149472-3187-4d00-b16a-a19eff6fc04a" providerId="ADAL" clId="{0A7FD7DF-9D29-4AC7-ADE7-ECE6110E3AE6}" dt="2023-04-06T14:59:12.959" v="94" actId="21"/>
          <ac:spMkLst>
            <pc:docMk/>
            <pc:sldMk cId="2622505666" sldId="261"/>
            <ac:spMk id="8" creationId="{66A3A799-023B-8FEE-036F-0B703482E126}"/>
          </ac:spMkLst>
        </pc:spChg>
        <pc:spChg chg="mod">
          <ac:chgData name="Franziska Händschel" userId="e2149472-3187-4d00-b16a-a19eff6fc04a" providerId="ADAL" clId="{0A7FD7DF-9D29-4AC7-ADE7-ECE6110E3AE6}" dt="2023-04-11T09:20:03.525" v="193"/>
          <ac:spMkLst>
            <pc:docMk/>
            <pc:sldMk cId="2622505666" sldId="261"/>
            <ac:spMk id="8" creationId="{931AF214-1BC6-BF55-40EE-E154EED9C9EE}"/>
          </ac:spMkLst>
        </pc:spChg>
        <pc:spChg chg="mod">
          <ac:chgData name="Franziska Händschel" userId="e2149472-3187-4d00-b16a-a19eff6fc04a" providerId="ADAL" clId="{0A7FD7DF-9D29-4AC7-ADE7-ECE6110E3AE6}" dt="2023-04-11T09:20:03.525" v="193"/>
          <ac:spMkLst>
            <pc:docMk/>
            <pc:sldMk cId="2622505666" sldId="261"/>
            <ac:spMk id="9" creationId="{D3B022F5-CEFE-C46A-A113-2C3237EFCE33}"/>
          </ac:spMkLst>
        </pc:spChg>
        <pc:spChg chg="del">
          <ac:chgData name="Franziska Händschel" userId="e2149472-3187-4d00-b16a-a19eff6fc04a" providerId="ADAL" clId="{0A7FD7DF-9D29-4AC7-ADE7-ECE6110E3AE6}" dt="2023-04-06T14:59:12.959" v="94" actId="21"/>
          <ac:spMkLst>
            <pc:docMk/>
            <pc:sldMk cId="2622505666" sldId="261"/>
            <ac:spMk id="10" creationId="{0C9DD568-6AD3-39B7-F730-4E14370DD895}"/>
          </ac:spMkLst>
        </pc:spChg>
        <pc:spChg chg="mod">
          <ac:chgData name="Franziska Händschel" userId="e2149472-3187-4d00-b16a-a19eff6fc04a" providerId="ADAL" clId="{0A7FD7DF-9D29-4AC7-ADE7-ECE6110E3AE6}" dt="2023-04-11T09:20:09.497" v="196"/>
          <ac:spMkLst>
            <pc:docMk/>
            <pc:sldMk cId="2622505666" sldId="261"/>
            <ac:spMk id="11" creationId="{F39C365C-17D7-435C-D62F-532DEA7C9EFE}"/>
          </ac:spMkLst>
        </pc:spChg>
        <pc:spChg chg="mod">
          <ac:chgData name="Franziska Händschel" userId="e2149472-3187-4d00-b16a-a19eff6fc04a" providerId="ADAL" clId="{0A7FD7DF-9D29-4AC7-ADE7-ECE6110E3AE6}" dt="2023-04-11T09:20:09.497" v="196"/>
          <ac:spMkLst>
            <pc:docMk/>
            <pc:sldMk cId="2622505666" sldId="261"/>
            <ac:spMk id="13" creationId="{D7AC11F3-2043-68C2-8F2B-5521B6DF1F12}"/>
          </ac:spMkLst>
        </pc:spChg>
        <pc:spChg chg="del">
          <ac:chgData name="Franziska Händschel" userId="e2149472-3187-4d00-b16a-a19eff6fc04a" providerId="ADAL" clId="{0A7FD7DF-9D29-4AC7-ADE7-ECE6110E3AE6}" dt="2023-04-06T14:59:12.959" v="94" actId="21"/>
          <ac:spMkLst>
            <pc:docMk/>
            <pc:sldMk cId="2622505666" sldId="261"/>
            <ac:spMk id="14" creationId="{E594A816-F944-D48B-5E88-889F80FD1316}"/>
          </ac:spMkLst>
        </pc:spChg>
        <pc:spChg chg="mod">
          <ac:chgData name="Franziska Händschel" userId="e2149472-3187-4d00-b16a-a19eff6fc04a" providerId="ADAL" clId="{0A7FD7DF-9D29-4AC7-ADE7-ECE6110E3AE6}" dt="2023-04-11T09:20:09.497" v="196"/>
          <ac:spMkLst>
            <pc:docMk/>
            <pc:sldMk cId="2622505666" sldId="261"/>
            <ac:spMk id="14" creationId="{FED68465-5473-BE46-81B3-D4B14CC51E38}"/>
          </ac:spMkLst>
        </pc:spChg>
        <pc:spChg chg="mod">
          <ac:chgData name="Franziska Händschel" userId="e2149472-3187-4d00-b16a-a19eff6fc04a" providerId="ADAL" clId="{0A7FD7DF-9D29-4AC7-ADE7-ECE6110E3AE6}" dt="2023-04-11T09:20:09.497" v="196"/>
          <ac:spMkLst>
            <pc:docMk/>
            <pc:sldMk cId="2622505666" sldId="261"/>
            <ac:spMk id="15" creationId="{B55D7B6E-ADE5-7477-05A2-43AAE80EF151}"/>
          </ac:spMkLst>
        </pc:spChg>
        <pc:spChg chg="del">
          <ac:chgData name="Franziska Händschel" userId="e2149472-3187-4d00-b16a-a19eff6fc04a" providerId="ADAL" clId="{0A7FD7DF-9D29-4AC7-ADE7-ECE6110E3AE6}" dt="2023-04-06T14:57:00.946" v="0" actId="478"/>
          <ac:spMkLst>
            <pc:docMk/>
            <pc:sldMk cId="2622505666" sldId="261"/>
            <ac:spMk id="16" creationId="{DD589121-86CA-726D-E0E7-8634DDBF06FC}"/>
          </ac:spMkLst>
        </pc:spChg>
        <pc:spChg chg="mod">
          <ac:chgData name="Franziska Händschel" userId="e2149472-3187-4d00-b16a-a19eff6fc04a" providerId="ADAL" clId="{0A7FD7DF-9D29-4AC7-ADE7-ECE6110E3AE6}" dt="2023-04-11T09:20:17.106" v="199"/>
          <ac:spMkLst>
            <pc:docMk/>
            <pc:sldMk cId="2622505666" sldId="261"/>
            <ac:spMk id="17" creationId="{CB31D672-DAD1-DD5B-2776-22A52A39C213}"/>
          </ac:spMkLst>
        </pc:spChg>
        <pc:spChg chg="mod">
          <ac:chgData name="Franziska Händschel" userId="e2149472-3187-4d00-b16a-a19eff6fc04a" providerId="ADAL" clId="{0A7FD7DF-9D29-4AC7-ADE7-ECE6110E3AE6}" dt="2023-04-11T09:20:17.106" v="199"/>
          <ac:spMkLst>
            <pc:docMk/>
            <pc:sldMk cId="2622505666" sldId="261"/>
            <ac:spMk id="19" creationId="{8CA21052-F9B5-8288-B3B8-1F827047295B}"/>
          </ac:spMkLst>
        </pc:spChg>
        <pc:spChg chg="mod">
          <ac:chgData name="Franziska Händschel" userId="e2149472-3187-4d00-b16a-a19eff6fc04a" providerId="ADAL" clId="{0A7FD7DF-9D29-4AC7-ADE7-ECE6110E3AE6}" dt="2023-04-11T09:20:17.106" v="199"/>
          <ac:spMkLst>
            <pc:docMk/>
            <pc:sldMk cId="2622505666" sldId="261"/>
            <ac:spMk id="20" creationId="{9BFB2BA0-5F97-7FAE-6C5C-056520F4725E}"/>
          </ac:spMkLst>
        </pc:spChg>
        <pc:spChg chg="mod">
          <ac:chgData name="Franziska Händschel" userId="e2149472-3187-4d00-b16a-a19eff6fc04a" providerId="ADAL" clId="{0A7FD7DF-9D29-4AC7-ADE7-ECE6110E3AE6}" dt="2023-04-11T09:20:17.106" v="199"/>
          <ac:spMkLst>
            <pc:docMk/>
            <pc:sldMk cId="2622505666" sldId="261"/>
            <ac:spMk id="21" creationId="{6F205376-6BEB-3C87-134B-9FEDB39A5C90}"/>
          </ac:spMkLst>
        </pc:spChg>
        <pc:spChg chg="mod">
          <ac:chgData name="Franziska Händschel" userId="e2149472-3187-4d00-b16a-a19eff6fc04a" providerId="ADAL" clId="{0A7FD7DF-9D29-4AC7-ADE7-ECE6110E3AE6}" dt="2023-04-11T09:20:32.778" v="206"/>
          <ac:spMkLst>
            <pc:docMk/>
            <pc:sldMk cId="2622505666" sldId="261"/>
            <ac:spMk id="23" creationId="{FF3CD704-F75A-D13A-E19C-AF758BB4163A}"/>
          </ac:spMkLst>
        </pc:spChg>
        <pc:spChg chg="mod">
          <ac:chgData name="Franziska Händschel" userId="e2149472-3187-4d00-b16a-a19eff6fc04a" providerId="ADAL" clId="{0A7FD7DF-9D29-4AC7-ADE7-ECE6110E3AE6}" dt="2023-04-11T09:20:32.778" v="206"/>
          <ac:spMkLst>
            <pc:docMk/>
            <pc:sldMk cId="2622505666" sldId="261"/>
            <ac:spMk id="25" creationId="{4053CB7A-6734-69D5-C9DD-9C601A29D2FD}"/>
          </ac:spMkLst>
        </pc:spChg>
        <pc:spChg chg="mod">
          <ac:chgData name="Franziska Händschel" userId="e2149472-3187-4d00-b16a-a19eff6fc04a" providerId="ADAL" clId="{0A7FD7DF-9D29-4AC7-ADE7-ECE6110E3AE6}" dt="2023-04-11T09:20:32.778" v="206"/>
          <ac:spMkLst>
            <pc:docMk/>
            <pc:sldMk cId="2622505666" sldId="261"/>
            <ac:spMk id="26" creationId="{CAA87210-D97B-0C6D-8862-D7FD75F13CA0}"/>
          </ac:spMkLst>
        </pc:spChg>
        <pc:spChg chg="mod">
          <ac:chgData name="Franziska Händschel" userId="e2149472-3187-4d00-b16a-a19eff6fc04a" providerId="ADAL" clId="{0A7FD7DF-9D29-4AC7-ADE7-ECE6110E3AE6}" dt="2023-04-11T09:20:32.778" v="206"/>
          <ac:spMkLst>
            <pc:docMk/>
            <pc:sldMk cId="2622505666" sldId="261"/>
            <ac:spMk id="27" creationId="{DA6CD373-06B7-650F-A887-08456C6E5076}"/>
          </ac:spMkLst>
        </pc:spChg>
        <pc:spChg chg="mod">
          <ac:chgData name="Franziska Händschel" userId="e2149472-3187-4d00-b16a-a19eff6fc04a" providerId="ADAL" clId="{0A7FD7DF-9D29-4AC7-ADE7-ECE6110E3AE6}" dt="2023-04-11T09:20:41.010" v="210"/>
          <ac:spMkLst>
            <pc:docMk/>
            <pc:sldMk cId="2622505666" sldId="261"/>
            <ac:spMk id="29" creationId="{98456A52-7617-C4DD-0302-BE8EB9F32F63}"/>
          </ac:spMkLst>
        </pc:spChg>
        <pc:spChg chg="mod">
          <ac:chgData name="Franziska Händschel" userId="e2149472-3187-4d00-b16a-a19eff6fc04a" providerId="ADAL" clId="{0A7FD7DF-9D29-4AC7-ADE7-ECE6110E3AE6}" dt="2023-04-11T09:20:41.010" v="210"/>
          <ac:spMkLst>
            <pc:docMk/>
            <pc:sldMk cId="2622505666" sldId="261"/>
            <ac:spMk id="31" creationId="{09F90FFA-CB4C-28F1-459C-BDE7BC439A3A}"/>
          </ac:spMkLst>
        </pc:spChg>
        <pc:spChg chg="mod">
          <ac:chgData name="Franziska Händschel" userId="e2149472-3187-4d00-b16a-a19eff6fc04a" providerId="ADAL" clId="{0A7FD7DF-9D29-4AC7-ADE7-ECE6110E3AE6}" dt="2023-04-11T09:20:41.010" v="210"/>
          <ac:spMkLst>
            <pc:docMk/>
            <pc:sldMk cId="2622505666" sldId="261"/>
            <ac:spMk id="32" creationId="{2B3E4550-B4CD-9685-0544-DF351B3BBCEB}"/>
          </ac:spMkLst>
        </pc:spChg>
        <pc:spChg chg="mod">
          <ac:chgData name="Franziska Händschel" userId="e2149472-3187-4d00-b16a-a19eff6fc04a" providerId="ADAL" clId="{0A7FD7DF-9D29-4AC7-ADE7-ECE6110E3AE6}" dt="2023-04-11T09:20:41.010" v="210"/>
          <ac:spMkLst>
            <pc:docMk/>
            <pc:sldMk cId="2622505666" sldId="261"/>
            <ac:spMk id="33" creationId="{EC70C2E7-D068-DF57-2E79-A01EBAA3E32F}"/>
          </ac:spMkLst>
        </pc:spChg>
        <pc:spChg chg="mod">
          <ac:chgData name="Franziska Händschel" userId="e2149472-3187-4d00-b16a-a19eff6fc04a" providerId="ADAL" clId="{0A7FD7DF-9D29-4AC7-ADE7-ECE6110E3AE6}" dt="2023-04-11T09:20:49.921" v="214"/>
          <ac:spMkLst>
            <pc:docMk/>
            <pc:sldMk cId="2622505666" sldId="261"/>
            <ac:spMk id="35" creationId="{AE15E927-C221-F24A-1E1F-436C12EC6E0A}"/>
          </ac:spMkLst>
        </pc:spChg>
        <pc:spChg chg="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7" creationId="{29450939-7CBF-1C52-5CB5-85876B99582E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9" creationId="{D33F777C-B951-5BFD-9B7D-685F7C7574BB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40" creationId="{214AE77B-52D5-15AD-5F80-2A04902B1AD0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41" creationId="{E306DD7E-B3D5-D57B-679B-B25546A9DF06}"/>
          </ac:spMkLst>
        </pc:spChg>
        <pc:spChg chg="mod">
          <ac:chgData name="Franziska Händschel" userId="e2149472-3187-4d00-b16a-a19eff6fc04a" providerId="ADAL" clId="{0A7FD7DF-9D29-4AC7-ADE7-ECE6110E3AE6}" dt="2023-04-11T09:20:49.921" v="214"/>
          <ac:spMkLst>
            <pc:docMk/>
            <pc:sldMk cId="2622505666" sldId="261"/>
            <ac:spMk id="42" creationId="{CE195EA1-D8E0-9E36-73F9-094BADED1F1F}"/>
          </ac:spMkLst>
        </pc:spChg>
        <pc:spChg chg="mod">
          <ac:chgData name="Franziska Händschel" userId="e2149472-3187-4d00-b16a-a19eff6fc04a" providerId="ADAL" clId="{0A7FD7DF-9D29-4AC7-ADE7-ECE6110E3AE6}" dt="2023-04-11T09:20:49.921" v="214"/>
          <ac:spMkLst>
            <pc:docMk/>
            <pc:sldMk cId="2622505666" sldId="261"/>
            <ac:spMk id="43" creationId="{20302FBE-CDEF-ED1E-541D-532095DBF11E}"/>
          </ac:spMkLst>
        </pc:spChg>
        <pc:spChg chg="mod">
          <ac:chgData name="Franziska Händschel" userId="e2149472-3187-4d00-b16a-a19eff6fc04a" providerId="ADAL" clId="{0A7FD7DF-9D29-4AC7-ADE7-ECE6110E3AE6}" dt="2023-04-11T09:20:49.921" v="214"/>
          <ac:spMkLst>
            <pc:docMk/>
            <pc:sldMk cId="2622505666" sldId="261"/>
            <ac:spMk id="44" creationId="{EDB3BA52-D2D2-9A62-B4DC-6711FC798F2D}"/>
          </ac:spMkLst>
        </pc:spChg>
        <pc:spChg chg="mod">
          <ac:chgData name="Franziska Händschel" userId="e2149472-3187-4d00-b16a-a19eff6fc04a" providerId="ADAL" clId="{0A7FD7DF-9D29-4AC7-ADE7-ECE6110E3AE6}" dt="2023-04-11T09:21:02.539" v="219"/>
          <ac:spMkLst>
            <pc:docMk/>
            <pc:sldMk cId="2622505666" sldId="261"/>
            <ac:spMk id="46" creationId="{0B16C3B8-4E68-9D82-2B11-253F1C7E22BB}"/>
          </ac:spMkLst>
        </pc:spChg>
        <pc:spChg chg="mod">
          <ac:chgData name="Franziska Händschel" userId="e2149472-3187-4d00-b16a-a19eff6fc04a" providerId="ADAL" clId="{0A7FD7DF-9D29-4AC7-ADE7-ECE6110E3AE6}" dt="2023-04-11T09:21:02.539" v="219"/>
          <ac:spMkLst>
            <pc:docMk/>
            <pc:sldMk cId="2622505666" sldId="261"/>
            <ac:spMk id="48" creationId="{B3FE30D3-C68F-9448-AA3E-FE23C4A9222C}"/>
          </ac:spMkLst>
        </pc:spChg>
        <pc:spChg chg="mod">
          <ac:chgData name="Franziska Händschel" userId="e2149472-3187-4d00-b16a-a19eff6fc04a" providerId="ADAL" clId="{0A7FD7DF-9D29-4AC7-ADE7-ECE6110E3AE6}" dt="2023-04-11T09:21:02.539" v="219"/>
          <ac:spMkLst>
            <pc:docMk/>
            <pc:sldMk cId="2622505666" sldId="261"/>
            <ac:spMk id="49" creationId="{FBDF87E7-D8BC-8708-FC49-99A3DC8F79C7}"/>
          </ac:spMkLst>
        </pc:spChg>
        <pc:spChg chg="mod">
          <ac:chgData name="Franziska Händschel" userId="e2149472-3187-4d00-b16a-a19eff6fc04a" providerId="ADAL" clId="{0A7FD7DF-9D29-4AC7-ADE7-ECE6110E3AE6}" dt="2023-04-11T09:21:02.539" v="219"/>
          <ac:spMkLst>
            <pc:docMk/>
            <pc:sldMk cId="2622505666" sldId="261"/>
            <ac:spMk id="50" creationId="{93BDC9D0-B210-5612-6041-1382DF9AD909}"/>
          </ac:spMkLst>
        </pc:spChg>
        <pc:spChg chg="mod">
          <ac:chgData name="Franziska Händschel" userId="e2149472-3187-4d00-b16a-a19eff6fc04a" providerId="ADAL" clId="{0A7FD7DF-9D29-4AC7-ADE7-ECE6110E3AE6}" dt="2023-04-11T09:21:16.302" v="224"/>
          <ac:spMkLst>
            <pc:docMk/>
            <pc:sldMk cId="2622505666" sldId="261"/>
            <ac:spMk id="52" creationId="{58E48703-A694-EEF7-D5BD-939F36481380}"/>
          </ac:spMkLst>
        </pc:spChg>
        <pc:spChg chg="mod">
          <ac:chgData name="Franziska Händschel" userId="e2149472-3187-4d00-b16a-a19eff6fc04a" providerId="ADAL" clId="{0A7FD7DF-9D29-4AC7-ADE7-ECE6110E3AE6}" dt="2023-04-11T09:21:16.302" v="224"/>
          <ac:spMkLst>
            <pc:docMk/>
            <pc:sldMk cId="2622505666" sldId="261"/>
            <ac:spMk id="54" creationId="{29F2E505-98E5-195D-CF29-85F25383F3A5}"/>
          </ac:spMkLst>
        </pc:spChg>
        <pc:spChg chg="mod">
          <ac:chgData name="Franziska Händschel" userId="e2149472-3187-4d00-b16a-a19eff6fc04a" providerId="ADAL" clId="{0A7FD7DF-9D29-4AC7-ADE7-ECE6110E3AE6}" dt="2023-04-11T09:21:16.302" v="224"/>
          <ac:spMkLst>
            <pc:docMk/>
            <pc:sldMk cId="2622505666" sldId="261"/>
            <ac:spMk id="55" creationId="{F0F7093F-E0AA-3119-899A-8F05017A5314}"/>
          </ac:spMkLst>
        </pc:spChg>
        <pc:spChg chg="mod">
          <ac:chgData name="Franziska Händschel" userId="e2149472-3187-4d00-b16a-a19eff6fc04a" providerId="ADAL" clId="{0A7FD7DF-9D29-4AC7-ADE7-ECE6110E3AE6}" dt="2023-04-11T09:21:16.302" v="224"/>
          <ac:spMkLst>
            <pc:docMk/>
            <pc:sldMk cId="2622505666" sldId="261"/>
            <ac:spMk id="56" creationId="{E603756D-2A11-AA95-E80E-138603755145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58" creationId="{A20B5259-7562-AE75-5F0C-F423F2A5F224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60" creationId="{09A0A3D9-48AD-15A8-5901-7BD36B5CE5C6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61" creationId="{E43619EB-8F2B-56F2-7D96-24704F343CCB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62" creationId="{80616232-10B1-82DC-43C6-A5D713BC4EAC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128" creationId="{1B0AC502-A84C-95AE-C577-21B1BBDC1345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130" creationId="{374D5799-2AFC-40AF-3F99-564C5D3ADA75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131" creationId="{19F8FA00-9524-B2E1-EF8F-2258E8C0DE91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132" creationId="{574B0DDF-55A2-D4CB-E74D-1E0C3E76EDFE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134" creationId="{9DCB416C-2074-6BB0-C93D-70E6C1F2E13A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136" creationId="{476F1C41-28FE-C708-2497-899A5D5F30C4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137" creationId="{DBF50E4F-9708-EA45-7A3E-6DA7127B3FA4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138" creationId="{3671DB95-958D-5D4F-7FD1-5C0332DE4E38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140" creationId="{8B1B5192-5DF7-5B20-66AC-301AF649AFDF}"/>
          </ac:spMkLst>
        </pc:spChg>
        <pc:spChg chg="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42" creationId="{65C831D8-3488-C987-303E-FBD329394E8C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44" creationId="{E48976D6-BEDF-CBE8-5433-A793E2F3B1D7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45" creationId="{DB94D2CB-176F-F6BE-5843-8ED1914C47DE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46" creationId="{AFD6D519-0EAA-2087-9083-A6AB81088B08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147" creationId="{3D27642C-0325-3F41-6BDA-A7A6E97A8F0D}"/>
          </ac:spMkLst>
        </pc:spChg>
        <pc:spChg chg="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48" creationId="{317ECE5D-06FC-E37E-0FEB-1EBB7309C243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50" creationId="{E4A41946-B329-452B-7BA8-A8A4F375BCBD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51" creationId="{5996C573-4F5F-E336-1881-A03385E6C6FB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52" creationId="{33F2FD8E-CAA9-21BA-32A4-FB1B0F786244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153" creationId="{CFBF5AD5-BB52-9F38-9758-668768927FFE}"/>
          </ac:spMkLst>
        </pc:spChg>
        <pc:spChg chg="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54" creationId="{9162D5D0-B822-816A-BFA8-6431C666FDEA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56" creationId="{52096ABE-E3B5-6CE2-E053-60C21BD1970C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57" creationId="{F6D79433-A058-D504-1347-46FFFB8B92E2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58" creationId="{45F36274-A180-141B-1325-B5C5E8290E16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159" creationId="{0E5E3BA1-BB23-D320-9A35-B34AB3751EA0}"/>
          </ac:spMkLst>
        </pc:spChg>
        <pc:spChg chg="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60" creationId="{C8FD92D5-2B64-6FCB-A3DA-2DC42EBCD7B6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62" creationId="{93D1476D-E30F-6DDA-FE86-A42D05F9E783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63" creationId="{38C634E3-1146-F2E2-A176-CFEF48AE1727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64" creationId="{06FE33CF-76AB-7AA7-CC25-CA2628F23661}"/>
          </ac:spMkLst>
        </pc:spChg>
        <pc:spChg chg="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66" creationId="{FBCB1F31-3B8C-04C0-85F7-1E99587639BF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68" creationId="{F7D40071-EECC-7D41-B134-1A86A42C05F0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69" creationId="{BBC13808-9418-A458-F019-34BFC12BF45D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70" creationId="{5F5312C4-0FDF-64E1-938D-266F9F2A2BA4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171" creationId="{27C17454-352B-B408-8E71-B55FDCD39AD3}"/>
          </ac:spMkLst>
        </pc:spChg>
        <pc:spChg chg="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72" creationId="{F2220B2D-B1D4-1487-1BDC-46111081D3F9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74" creationId="{362A811A-D54A-C977-D387-7A062366E5E0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75" creationId="{60C4FA34-4761-9951-D8D1-6AEC532BA1B9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76" creationId="{D7B5F388-FEBF-CAF1-E997-95A72D6CCD5D}"/>
          </ac:spMkLst>
        </pc:spChg>
        <pc:spChg chg="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78" creationId="{8459292B-E09F-5EF5-6494-A0FAC5C38E97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80" creationId="{93526A0E-3A96-D482-7353-6BD130BA67A8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81" creationId="{562AEE89-A413-B443-DA33-9C7001A03D5F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82" creationId="{AEFD3292-0977-2E86-9089-5141E6C296E6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183" creationId="{C5B73BF7-D535-7135-0437-0607DF934758}"/>
          </ac:spMkLst>
        </pc:spChg>
        <pc:spChg chg="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84" creationId="{5C5B3E25-EF8C-2B2F-D219-E9FDE4CED0C9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86" creationId="{FCB91F49-DCD6-2B26-B4EA-80FAB9B483C5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87" creationId="{2A7E7AF2-06C8-39E4-2E4F-1F1019EB6B61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188" creationId="{B3147CDE-8CB3-6FDC-8741-0D13A43DFE57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189" creationId="{30384935-B2CB-EEFC-1C13-7E5A131BB1D7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195" creationId="{56BF62F0-B2CC-33CA-B365-FB344894E9DF}"/>
          </ac:spMkLst>
        </pc:spChg>
        <pc:spChg chg="mod">
          <ac:chgData name="Franziska Händschel" userId="e2149472-3187-4d00-b16a-a19eff6fc04a" providerId="ADAL" clId="{0A7FD7DF-9D29-4AC7-ADE7-ECE6110E3AE6}" dt="2023-04-11T09:19:26.684" v="190" actId="207"/>
          <ac:spMkLst>
            <pc:docMk/>
            <pc:sldMk cId="2622505666" sldId="261"/>
            <ac:spMk id="198" creationId="{726A11FA-AA61-3A53-ACE1-04EEC3BC8F4F}"/>
          </ac:spMkLst>
        </pc:spChg>
        <pc:spChg chg="mod">
          <ac:chgData name="Franziska Händschel" userId="e2149472-3187-4d00-b16a-a19eff6fc04a" providerId="ADAL" clId="{0A7FD7DF-9D29-4AC7-ADE7-ECE6110E3AE6}" dt="2023-04-11T09:19:54.114" v="192" actId="207"/>
          <ac:spMkLst>
            <pc:docMk/>
            <pc:sldMk cId="2622505666" sldId="261"/>
            <ac:spMk id="199" creationId="{1E132C7F-CA2F-85A3-A818-F249315980E9}"/>
          </ac:spMkLst>
        </pc:spChg>
        <pc:spChg chg="mod">
          <ac:chgData name="Franziska Händschel" userId="e2149472-3187-4d00-b16a-a19eff6fc04a" providerId="ADAL" clId="{0A7FD7DF-9D29-4AC7-ADE7-ECE6110E3AE6}" dt="2023-04-11T09:19:31.861" v="191" actId="207"/>
          <ac:spMkLst>
            <pc:docMk/>
            <pc:sldMk cId="2622505666" sldId="261"/>
            <ac:spMk id="200" creationId="{A7832B8A-290D-FF54-7D67-C2E4C8A2FA1F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207" creationId="{B9D15787-D1A9-A806-AD1F-73CEB9ACFF6D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219" creationId="{BB18F7EF-5D7A-3B31-C969-139F74010958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225" creationId="{81BA0D3C-5F12-1484-F7F1-38C1B51D6810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231" creationId="{464B646B-42BE-8754-6CC2-B18A964DC049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240" creationId="{AE33F666-1FC9-AE03-57BE-FFA76E6CD997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242" creationId="{9FDB7F20-245A-BC67-9DDB-A103C83147EB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243" creationId="{A29BE831-F02A-D3A9-5C2D-1D6AF0B23091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244" creationId="{1F62B753-920D-0A51-4248-E5B9AB7AA89D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246" creationId="{62934A8B-8241-4248-68A6-D773E3541EA7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248" creationId="{B7A67D4D-B31E-FA3C-33E3-C64EEE4B1266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249" creationId="{D4CAF16F-E18F-E4D7-9523-D2735D2B2E2E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250" creationId="{066A232C-A9EA-963B-A987-0BBBC5891CD7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252" creationId="{AA4B1C06-BD72-AB8B-C406-BCAED5E8C27C}"/>
          </ac:spMkLst>
        </pc:spChg>
        <pc:spChg chg="del">
          <ac:chgData name="Franziska Händschel" userId="e2149472-3187-4d00-b16a-a19eff6fc04a" providerId="ADAL" clId="{0A7FD7DF-9D29-4AC7-ADE7-ECE6110E3AE6}" dt="2023-04-06T14:59:12.959" v="94" actId="21"/>
          <ac:spMkLst>
            <pc:docMk/>
            <pc:sldMk cId="2622505666" sldId="261"/>
            <ac:spMk id="263" creationId="{955D1426-94E7-66A2-7ABE-BE79BFDD5CFB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263" creationId="{A5ECB2F7-91C5-B33A-4DB5-F844613C6894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276" creationId="{8856B666-12AA-15D9-D987-657AAB75C534}"/>
          </ac:spMkLst>
        </pc:spChg>
        <pc:spChg chg="mod">
          <ac:chgData name="Franziska Händschel" userId="e2149472-3187-4d00-b16a-a19eff6fc04a" providerId="ADAL" clId="{0A7FD7DF-9D29-4AC7-ADE7-ECE6110E3AE6}" dt="2023-04-11T09:22:21.896" v="242" actId="34136"/>
          <ac:spMkLst>
            <pc:docMk/>
            <pc:sldMk cId="2622505666" sldId="261"/>
            <ac:spMk id="277" creationId="{CF4C0F3C-0536-FF17-02C8-FE7ADBA5E512}"/>
          </ac:spMkLst>
        </pc:spChg>
        <pc:spChg chg="del">
          <ac:chgData name="Franziska Händschel" userId="e2149472-3187-4d00-b16a-a19eff6fc04a" providerId="ADAL" clId="{0A7FD7DF-9D29-4AC7-ADE7-ECE6110E3AE6}" dt="2023-04-06T14:57:00.946" v="0" actId="478"/>
          <ac:spMkLst>
            <pc:docMk/>
            <pc:sldMk cId="2622505666" sldId="261"/>
            <ac:spMk id="279" creationId="{496A5973-6D20-FFBF-6983-399A5E556274}"/>
          </ac:spMkLst>
        </pc:spChg>
        <pc:spChg chg="add 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287" creationId="{DE3AFAD8-6BAC-AC58-BEA4-CD791D2A66CD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289" creationId="{DDBF98FE-7CCD-99C2-A220-CBB423DBC1CD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290" creationId="{CF29FE11-F535-7ED3-7EF5-CCDAA1AE886D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291" creationId="{EF2A68EE-F17D-04CC-384D-D56A4B86559D}"/>
          </ac:spMkLst>
        </pc:spChg>
        <pc:spChg chg="add 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292" creationId="{96D48917-32EE-0EDC-0561-96D9D54415B3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294" creationId="{D6FCDA25-B569-53F1-388D-93457617021A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295" creationId="{EDB0FAF8-C5B4-5240-4553-729E73E3D8FC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296" creationId="{9950A4DE-0ECE-666E-4942-594E8F3C52DB}"/>
          </ac:spMkLst>
        </pc:spChg>
        <pc:spChg chg="add 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297" creationId="{7AF12673-19E8-0573-E89E-8B5503BB3F91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299" creationId="{FBDC2466-2F3A-49CD-7866-EBE93AAE0412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00" creationId="{BF470DA2-0071-4394-808E-A8AA1EAD4A26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01" creationId="{3D0D399F-F676-1F41-53D5-74E5C3F2A84B}"/>
          </ac:spMkLst>
        </pc:spChg>
        <pc:spChg chg="add 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02" creationId="{E7B82F51-85E2-A7BB-40A2-2C3F4AE8D664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04" creationId="{395304DD-25DB-4226-E390-BACA732D7DE4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05" creationId="{B6C8D6AA-60E7-A76C-9CFA-4C5DCF173CF4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06" creationId="{FA31E11E-29C8-FB37-D1B7-1EA23E62011B}"/>
          </ac:spMkLst>
        </pc:spChg>
        <pc:spChg chg="add 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07" creationId="{8A8348D4-125A-5A17-8F1D-EDEC7A40294D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09" creationId="{5361E5E7-2DBD-B86A-47AF-8AF27D3008BC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10" creationId="{AA5E9181-9BC4-B919-1D4E-AC1D0ED46514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11" creationId="{35DB6C7D-058D-A29E-93EE-A5228A46956E}"/>
          </ac:spMkLst>
        </pc:spChg>
        <pc:spChg chg="add 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12" creationId="{C04106A1-9939-EE9B-07B8-84F75FAADCF0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14" creationId="{DBD73D66-A270-4A91-F4C9-68C62514B665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15" creationId="{EC96D1CE-5ABA-C393-4501-AE791044A333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16" creationId="{B3B415F3-BE8D-134A-EFD9-5AA5D7A71EBE}"/>
          </ac:spMkLst>
        </pc:spChg>
        <pc:spChg chg="add 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17" creationId="{7D129735-4410-C6B8-DA61-05930CCBB349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19" creationId="{27158698-79CA-68D8-D923-803B3F91FA65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20" creationId="{D592E311-A072-9570-D236-92CFCED62F47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21" creationId="{0EAEC182-CA56-C829-150E-80CFEBAFA0AD}"/>
          </ac:spMkLst>
        </pc:spChg>
        <pc:spChg chg="add 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22" creationId="{E6647CE1-6583-A984-006F-977239F53313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24" creationId="{E7C5D73A-1AAE-F21E-4170-40E4DB05891D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25" creationId="{AF1F5F51-0863-F8C3-F4D5-B6BBB0B1081A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26" creationId="{A506F938-971C-16F2-CDC3-9240E241E60A}"/>
          </ac:spMkLst>
        </pc:spChg>
        <pc:spChg chg="add mod topLvl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27" creationId="{B603CC56-504D-AD8E-8D88-E7C2BA1592EE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29" creationId="{D2979F42-E71F-FBE7-F4E5-4A91077E16A9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30" creationId="{4032AAF5-9493-7508-4F5B-091DED1D14DF}"/>
          </ac:spMkLst>
        </pc:spChg>
        <pc:spChg chg="mod">
          <ac:chgData name="Franziska Händschel" userId="e2149472-3187-4d00-b16a-a19eff6fc04a" providerId="ADAL" clId="{0A7FD7DF-9D29-4AC7-ADE7-ECE6110E3AE6}" dt="2023-04-11T09:45:41.548" v="398" actId="34135"/>
          <ac:spMkLst>
            <pc:docMk/>
            <pc:sldMk cId="2622505666" sldId="261"/>
            <ac:spMk id="331" creationId="{E6E07E0C-28B5-A0F6-FBD9-8E9A6CD86D10}"/>
          </ac:spMkLst>
        </pc:s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2" creationId="{28029480-16D2-3660-474F-D500A7236776}"/>
          </ac:grpSpMkLst>
        </pc:grpChg>
        <pc:grpChg chg="del">
          <ac:chgData name="Franziska Händschel" userId="e2149472-3187-4d00-b16a-a19eff6fc04a" providerId="ADAL" clId="{0A7FD7DF-9D29-4AC7-ADE7-ECE6110E3AE6}" dt="2023-04-06T14:57:03.503" v="1" actId="478"/>
          <ac:grpSpMkLst>
            <pc:docMk/>
            <pc:sldMk cId="2622505666" sldId="261"/>
            <ac:grpSpMk id="2" creationId="{9AC82D93-24B8-9A31-A25A-D9A03A4D8BFE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3" creationId="{A63F1836-905F-2CF7-478D-A0D7B5A78A7F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4" creationId="{54F8D830-0A41-CB29-899A-E534D250E9FB}"/>
          </ac:grpSpMkLst>
        </pc:grpChg>
        <pc:grpChg chg="add del mod">
          <ac:chgData name="Franziska Händschel" userId="e2149472-3187-4d00-b16a-a19eff6fc04a" providerId="ADAL" clId="{0A7FD7DF-9D29-4AC7-ADE7-ECE6110E3AE6}" dt="2023-04-11T09:21:30.055" v="229" actId="21"/>
          <ac:grpSpMkLst>
            <pc:docMk/>
            <pc:sldMk cId="2622505666" sldId="261"/>
            <ac:grpSpMk id="4" creationId="{935D03DD-2C71-DB7D-AD03-407A96E10FC4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5" creationId="{3A4BB462-800E-C37E-D121-5D1C0A07A11A}"/>
          </ac:grpSpMkLst>
        </pc:grpChg>
        <pc:grpChg chg="mod">
          <ac:chgData name="Franziska Händschel" userId="e2149472-3187-4d00-b16a-a19eff6fc04a" providerId="ADAL" clId="{0A7FD7DF-9D29-4AC7-ADE7-ECE6110E3AE6}" dt="2023-04-11T09:20:03.525" v="193"/>
          <ac:grpSpMkLst>
            <pc:docMk/>
            <pc:sldMk cId="2622505666" sldId="261"/>
            <ac:grpSpMk id="6" creationId="{096487AA-B825-F786-6707-BBFB092D02B8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6" creationId="{EF76656A-BC1A-5788-97E4-265247368A2F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7" creationId="{97C9302C-834F-7463-922E-C86E338C8F09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8" creationId="{7D49E0E5-F2CF-5146-C398-529C97245605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9" creationId="{F391D516-BA5D-6180-2391-1ACB6A424E37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0" creationId="{C22C02A0-8E3F-695C-018F-7D17D11DE746}"/>
          </ac:grpSpMkLst>
        </pc:grpChg>
        <pc:grpChg chg="add del mod">
          <ac:chgData name="Franziska Händschel" userId="e2149472-3187-4d00-b16a-a19eff6fc04a" providerId="ADAL" clId="{0A7FD7DF-9D29-4AC7-ADE7-ECE6110E3AE6}" dt="2023-04-11T09:21:30.055" v="229" actId="21"/>
          <ac:grpSpMkLst>
            <pc:docMk/>
            <pc:sldMk cId="2622505666" sldId="261"/>
            <ac:grpSpMk id="10" creationId="{FD7F52F6-B365-D4ED-8FC3-9EA674490D95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1" creationId="{D24FF68D-E0B6-D67B-4399-F3E397BE2F84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2" creationId="{411D06D3-080A-EFBD-E1F6-60CD399280B6}"/>
          </ac:grpSpMkLst>
        </pc:grpChg>
        <pc:grpChg chg="mod">
          <ac:chgData name="Franziska Händschel" userId="e2149472-3187-4d00-b16a-a19eff6fc04a" providerId="ADAL" clId="{0A7FD7DF-9D29-4AC7-ADE7-ECE6110E3AE6}" dt="2023-04-11T09:20:09.497" v="196"/>
          <ac:grpSpMkLst>
            <pc:docMk/>
            <pc:sldMk cId="2622505666" sldId="261"/>
            <ac:grpSpMk id="12" creationId="{A39AEF7F-2E6C-9134-D0CC-6FD2B27332E6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3" creationId="{33EF8808-A91D-F285-350F-D3F005ECC4CB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4" creationId="{A0B43CE4-90EC-E383-28E5-194BF3CCAFD1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5" creationId="{7EC9C381-860E-EFEA-C7BB-3AAB0051E40F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6" creationId="{10577F27-2CE1-917D-8888-80BAC93AEDFE}"/>
          </ac:grpSpMkLst>
        </pc:grpChg>
        <pc:grpChg chg="add del mod">
          <ac:chgData name="Franziska Händschel" userId="e2149472-3187-4d00-b16a-a19eff6fc04a" providerId="ADAL" clId="{0A7FD7DF-9D29-4AC7-ADE7-ECE6110E3AE6}" dt="2023-04-11T09:21:30.055" v="229" actId="21"/>
          <ac:grpSpMkLst>
            <pc:docMk/>
            <pc:sldMk cId="2622505666" sldId="261"/>
            <ac:grpSpMk id="16" creationId="{C64091FB-D62B-8472-3414-9B7D497B36BD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7" creationId="{CFA2647D-9473-BB7A-043B-3F916919E1FE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8" creationId="{5ABEC526-4C7A-9C4A-B719-9C0883300A29}"/>
          </ac:grpSpMkLst>
        </pc:grpChg>
        <pc:grpChg chg="del">
          <ac:chgData name="Franziska Händschel" userId="e2149472-3187-4d00-b16a-a19eff6fc04a" providerId="ADAL" clId="{0A7FD7DF-9D29-4AC7-ADE7-ECE6110E3AE6}" dt="2023-04-06T14:59:12.959" v="94" actId="21"/>
          <ac:grpSpMkLst>
            <pc:docMk/>
            <pc:sldMk cId="2622505666" sldId="261"/>
            <ac:grpSpMk id="18" creationId="{9D278D2C-6651-56EA-E9D3-E51DACF24A5F}"/>
          </ac:grpSpMkLst>
        </pc:grpChg>
        <pc:grpChg chg="mod">
          <ac:chgData name="Franziska Händschel" userId="e2149472-3187-4d00-b16a-a19eff6fc04a" providerId="ADAL" clId="{0A7FD7DF-9D29-4AC7-ADE7-ECE6110E3AE6}" dt="2023-04-11T09:20:17.106" v="199"/>
          <ac:grpSpMkLst>
            <pc:docMk/>
            <pc:sldMk cId="2622505666" sldId="261"/>
            <ac:grpSpMk id="18" creationId="{C905BC0B-9FBC-3638-FBEA-9C1368A8BE1C}"/>
          </ac:grpSpMkLst>
        </pc:grpChg>
        <pc:grpChg chg="add mod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9" creationId="{7104053E-80CC-417F-E700-81ED497962EC}"/>
          </ac:grpSpMkLst>
        </pc:grpChg>
        <pc:grpChg chg="add del mod">
          <ac:chgData name="Franziska Händschel" userId="e2149472-3187-4d00-b16a-a19eff6fc04a" providerId="ADAL" clId="{0A7FD7DF-9D29-4AC7-ADE7-ECE6110E3AE6}" dt="2023-04-11T09:21:30.055" v="229" actId="21"/>
          <ac:grpSpMkLst>
            <pc:docMk/>
            <pc:sldMk cId="2622505666" sldId="261"/>
            <ac:grpSpMk id="22" creationId="{7BB31549-0058-489D-A155-BDA7B2FBDEC8}"/>
          </ac:grpSpMkLst>
        </pc:grpChg>
        <pc:grpChg chg="mod">
          <ac:chgData name="Franziska Händschel" userId="e2149472-3187-4d00-b16a-a19eff6fc04a" providerId="ADAL" clId="{0A7FD7DF-9D29-4AC7-ADE7-ECE6110E3AE6}" dt="2023-04-11T09:20:32.778" v="206"/>
          <ac:grpSpMkLst>
            <pc:docMk/>
            <pc:sldMk cId="2622505666" sldId="261"/>
            <ac:grpSpMk id="24" creationId="{6117A66E-39DB-5851-0E20-0442910F394F}"/>
          </ac:grpSpMkLst>
        </pc:grpChg>
        <pc:grpChg chg="add del mod">
          <ac:chgData name="Franziska Händschel" userId="e2149472-3187-4d00-b16a-a19eff6fc04a" providerId="ADAL" clId="{0A7FD7DF-9D29-4AC7-ADE7-ECE6110E3AE6}" dt="2023-04-11T09:21:30.055" v="229" actId="21"/>
          <ac:grpSpMkLst>
            <pc:docMk/>
            <pc:sldMk cId="2622505666" sldId="261"/>
            <ac:grpSpMk id="28" creationId="{773F6C08-4E24-95CE-4DE5-148FC45D2F3F}"/>
          </ac:grpSpMkLst>
        </pc:grpChg>
        <pc:grpChg chg="mod">
          <ac:chgData name="Franziska Händschel" userId="e2149472-3187-4d00-b16a-a19eff6fc04a" providerId="ADAL" clId="{0A7FD7DF-9D29-4AC7-ADE7-ECE6110E3AE6}" dt="2023-04-11T09:20:41.010" v="210"/>
          <ac:grpSpMkLst>
            <pc:docMk/>
            <pc:sldMk cId="2622505666" sldId="261"/>
            <ac:grpSpMk id="30" creationId="{67277537-13FB-679C-3BFA-597289436D53}"/>
          </ac:grpSpMkLst>
        </pc:grpChg>
        <pc:grpChg chg="add del mod">
          <ac:chgData name="Franziska Händschel" userId="e2149472-3187-4d00-b16a-a19eff6fc04a" providerId="ADAL" clId="{0A7FD7DF-9D29-4AC7-ADE7-ECE6110E3AE6}" dt="2023-04-11T09:21:30.055" v="229" actId="21"/>
          <ac:grpSpMkLst>
            <pc:docMk/>
            <pc:sldMk cId="2622505666" sldId="261"/>
            <ac:grpSpMk id="34" creationId="{50856235-D067-2EAB-793F-204D52ABFC5F}"/>
          </ac:grpSpMkLst>
        </pc:grpChg>
        <pc:grpChg chg="mod">
          <ac:chgData name="Franziska Händschel" userId="e2149472-3187-4d00-b16a-a19eff6fc04a" providerId="ADAL" clId="{0A7FD7DF-9D29-4AC7-ADE7-ECE6110E3AE6}" dt="2023-04-11T09:20:49.921" v="214"/>
          <ac:grpSpMkLst>
            <pc:docMk/>
            <pc:sldMk cId="2622505666" sldId="261"/>
            <ac:grpSpMk id="36" creationId="{974DB74E-05AC-E0B1-A926-FB0ADF13EE48}"/>
          </ac:grpSpMkLst>
        </pc:grpChg>
        <pc:grpChg chg="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38" creationId="{7B41B161-3728-1427-797E-408ED36E21F0}"/>
          </ac:grpSpMkLst>
        </pc:grpChg>
        <pc:grpChg chg="add del mod">
          <ac:chgData name="Franziska Händschel" userId="e2149472-3187-4d00-b16a-a19eff6fc04a" providerId="ADAL" clId="{0A7FD7DF-9D29-4AC7-ADE7-ECE6110E3AE6}" dt="2023-04-11T09:21:30.055" v="229" actId="21"/>
          <ac:grpSpMkLst>
            <pc:docMk/>
            <pc:sldMk cId="2622505666" sldId="261"/>
            <ac:grpSpMk id="45" creationId="{1813C192-D8F5-285D-CD2E-4EC60420F8C9}"/>
          </ac:grpSpMkLst>
        </pc:grpChg>
        <pc:grpChg chg="mod">
          <ac:chgData name="Franziska Händschel" userId="e2149472-3187-4d00-b16a-a19eff6fc04a" providerId="ADAL" clId="{0A7FD7DF-9D29-4AC7-ADE7-ECE6110E3AE6}" dt="2023-04-11T09:21:02.539" v="219"/>
          <ac:grpSpMkLst>
            <pc:docMk/>
            <pc:sldMk cId="2622505666" sldId="261"/>
            <ac:grpSpMk id="47" creationId="{7B954B6F-97C6-624A-F55B-F237A4FF7467}"/>
          </ac:grpSpMkLst>
        </pc:grpChg>
        <pc:grpChg chg="add del mod">
          <ac:chgData name="Franziska Händschel" userId="e2149472-3187-4d00-b16a-a19eff6fc04a" providerId="ADAL" clId="{0A7FD7DF-9D29-4AC7-ADE7-ECE6110E3AE6}" dt="2023-04-11T09:21:30.055" v="229" actId="21"/>
          <ac:grpSpMkLst>
            <pc:docMk/>
            <pc:sldMk cId="2622505666" sldId="261"/>
            <ac:grpSpMk id="51" creationId="{0527EFCA-BA05-395E-30D3-8053CA66E920}"/>
          </ac:grpSpMkLst>
        </pc:grpChg>
        <pc:grpChg chg="mod">
          <ac:chgData name="Franziska Händschel" userId="e2149472-3187-4d00-b16a-a19eff6fc04a" providerId="ADAL" clId="{0A7FD7DF-9D29-4AC7-ADE7-ECE6110E3AE6}" dt="2023-04-11T09:21:16.302" v="224"/>
          <ac:grpSpMkLst>
            <pc:docMk/>
            <pc:sldMk cId="2622505666" sldId="261"/>
            <ac:grpSpMk id="53" creationId="{DED3F397-3CCE-6710-9788-9760B08D993B}"/>
          </ac:grpSpMkLst>
        </pc:grpChg>
        <pc:grpChg chg="add del mod">
          <ac:chgData name="Franziska Händschel" userId="e2149472-3187-4d00-b16a-a19eff6fc04a" providerId="ADAL" clId="{0A7FD7DF-9D29-4AC7-ADE7-ECE6110E3AE6}" dt="2023-04-11T09:33:28.247" v="311" actId="478"/>
          <ac:grpSpMkLst>
            <pc:docMk/>
            <pc:sldMk cId="2622505666" sldId="261"/>
            <ac:grpSpMk id="57" creationId="{FEDBE588-E15B-A9D3-EDF8-A2C1B756CF9D}"/>
          </ac:grpSpMkLst>
        </pc:grpChg>
        <pc:grpChg chg="mod">
          <ac:chgData name="Franziska Händschel" userId="e2149472-3187-4d00-b16a-a19eff6fc04a" providerId="ADAL" clId="{0A7FD7DF-9D29-4AC7-ADE7-ECE6110E3AE6}" dt="2023-04-11T09:22:21.896" v="242" actId="34136"/>
          <ac:grpSpMkLst>
            <pc:docMk/>
            <pc:sldMk cId="2622505666" sldId="261"/>
            <ac:grpSpMk id="59" creationId="{7837835C-E550-E11B-6210-92FBF422C704}"/>
          </ac:grpSpMkLst>
        </pc:grpChg>
        <pc:grpChg chg="add del mod">
          <ac:chgData name="Franziska Händschel" userId="e2149472-3187-4d00-b16a-a19eff6fc04a" providerId="ADAL" clId="{0A7FD7DF-9D29-4AC7-ADE7-ECE6110E3AE6}" dt="2023-04-11T09:33:29.444" v="312" actId="478"/>
          <ac:grpSpMkLst>
            <pc:docMk/>
            <pc:sldMk cId="2622505666" sldId="261"/>
            <ac:grpSpMk id="63" creationId="{23B16606-74EC-E63C-074F-010BBF2462B7}"/>
          </ac:grpSpMkLst>
        </pc:grpChg>
        <pc:grpChg chg="mod">
          <ac:chgData name="Franziska Händschel" userId="e2149472-3187-4d00-b16a-a19eff6fc04a" providerId="ADAL" clId="{0A7FD7DF-9D29-4AC7-ADE7-ECE6110E3AE6}" dt="2023-04-11T09:22:21.896" v="242" actId="34136"/>
          <ac:grpSpMkLst>
            <pc:docMk/>
            <pc:sldMk cId="2622505666" sldId="261"/>
            <ac:grpSpMk id="129" creationId="{25E4F611-4C0B-EC45-1197-D031C7A77A12}"/>
          </ac:grpSpMkLst>
        </pc:grpChg>
        <pc:grpChg chg="add del mod ord">
          <ac:chgData name="Franziska Händschel" userId="e2149472-3187-4d00-b16a-a19eff6fc04a" providerId="ADAL" clId="{0A7FD7DF-9D29-4AC7-ADE7-ECE6110E3AE6}" dt="2023-04-11T09:33:34.708" v="314" actId="478"/>
          <ac:grpSpMkLst>
            <pc:docMk/>
            <pc:sldMk cId="2622505666" sldId="261"/>
            <ac:grpSpMk id="133" creationId="{6ABF912D-B37B-FEB4-17E8-5C36560DDCB9}"/>
          </ac:grpSpMkLst>
        </pc:grpChg>
        <pc:grpChg chg="mod">
          <ac:chgData name="Franziska Händschel" userId="e2149472-3187-4d00-b16a-a19eff6fc04a" providerId="ADAL" clId="{0A7FD7DF-9D29-4AC7-ADE7-ECE6110E3AE6}" dt="2023-04-11T09:22:21.896" v="242" actId="34136"/>
          <ac:grpSpMkLst>
            <pc:docMk/>
            <pc:sldMk cId="2622505666" sldId="261"/>
            <ac:grpSpMk id="135" creationId="{6A8226D9-207A-B748-6440-66D72418E110}"/>
          </ac:grpSpMkLst>
        </pc:grpChg>
        <pc:grpChg chg="add del mod">
          <ac:chgData name="Franziska Händschel" userId="e2149472-3187-4d00-b16a-a19eff6fc04a" providerId="ADAL" clId="{0A7FD7DF-9D29-4AC7-ADE7-ECE6110E3AE6}" dt="2023-04-11T09:33:31.915" v="313" actId="478"/>
          <ac:grpSpMkLst>
            <pc:docMk/>
            <pc:sldMk cId="2622505666" sldId="261"/>
            <ac:grpSpMk id="139" creationId="{9F66D39F-F288-3E2B-9D25-5303A05B4BCF}"/>
          </ac:grpSpMkLst>
        </pc:grpChg>
        <pc:grpChg chg="mod">
          <ac:chgData name="Franziska Händschel" userId="e2149472-3187-4d00-b16a-a19eff6fc04a" providerId="ADAL" clId="{0A7FD7DF-9D29-4AC7-ADE7-ECE6110E3AE6}" dt="2023-04-11T09:22:21.896" v="242" actId="34136"/>
          <ac:grpSpMkLst>
            <pc:docMk/>
            <pc:sldMk cId="2622505666" sldId="261"/>
            <ac:grpSpMk id="141" creationId="{0F068AA3-E4DD-BA43-9341-DD01579DB726}"/>
          </ac:grpSpMkLst>
        </pc:grpChg>
        <pc:grpChg chg="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43" creationId="{54811FDF-AD3E-F6E0-67B2-0CD4380C29D9}"/>
          </ac:grpSpMkLst>
        </pc:grpChg>
        <pc:grpChg chg="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49" creationId="{B10AB8B5-B7D0-0956-C44A-B2262C196A53}"/>
          </ac:grpSpMkLst>
        </pc:grpChg>
        <pc:grpChg chg="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55" creationId="{313DB3A8-0A5C-2757-E7A9-B03B2D641C5A}"/>
          </ac:grpSpMkLst>
        </pc:grpChg>
        <pc:grpChg chg="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61" creationId="{7E3B5E8C-9E3B-AB2D-1111-62AB2D2D44D1}"/>
          </ac:grpSpMkLst>
        </pc:grpChg>
        <pc:grpChg chg="add del mod">
          <ac:chgData name="Franziska Händschel" userId="e2149472-3187-4d00-b16a-a19eff6fc04a" providerId="ADAL" clId="{0A7FD7DF-9D29-4AC7-ADE7-ECE6110E3AE6}" dt="2023-04-11T09:33:31.915" v="313" actId="478"/>
          <ac:grpSpMkLst>
            <pc:docMk/>
            <pc:sldMk cId="2622505666" sldId="261"/>
            <ac:grpSpMk id="165" creationId="{7D55085B-1DBF-B52A-15B8-5095ED9F34D4}"/>
          </ac:grpSpMkLst>
        </pc:grpChg>
        <pc:grpChg chg="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67" creationId="{EB116034-2A0B-854D-C0AC-30234BE32C20}"/>
          </ac:grpSpMkLst>
        </pc:grpChg>
        <pc:grpChg chg="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73" creationId="{A0E75715-1D68-7E19-5063-5A5489453E32}"/>
          </ac:grpSpMkLst>
        </pc:grpChg>
        <pc:grpChg chg="mod">
          <ac:chgData name="Franziska Händschel" userId="e2149472-3187-4d00-b16a-a19eff6fc04a" providerId="ADAL" clId="{0A7FD7DF-9D29-4AC7-ADE7-ECE6110E3AE6}" dt="2023-04-11T09:22:21.896" v="242" actId="34136"/>
          <ac:grpSpMkLst>
            <pc:docMk/>
            <pc:sldMk cId="2622505666" sldId="261"/>
            <ac:grpSpMk id="177" creationId="{A35C216E-BAFC-7F9B-4FAE-0AE518ABC916}"/>
          </ac:grpSpMkLst>
        </pc:grpChg>
        <pc:grpChg chg="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79" creationId="{18DBFCD5-0CEB-BF5A-C436-72D32EFFE608}"/>
          </ac:grpSpMkLst>
        </pc:grpChg>
        <pc:grpChg chg="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185" creationId="{BD92CE18-F42B-AD94-441E-481AFB8E4D65}"/>
          </ac:grpSpMkLst>
        </pc:grpChg>
        <pc:grpChg chg="add del mod ord">
          <ac:chgData name="Franziska Händschel" userId="e2149472-3187-4d00-b16a-a19eff6fc04a" providerId="ADAL" clId="{0A7FD7DF-9D29-4AC7-ADE7-ECE6110E3AE6}" dt="2023-04-11T09:33:31.915" v="313" actId="478"/>
          <ac:grpSpMkLst>
            <pc:docMk/>
            <pc:sldMk cId="2622505666" sldId="261"/>
            <ac:grpSpMk id="201" creationId="{4DD299A1-1BE7-5B4E-6B45-8C4944825B7B}"/>
          </ac:grpSpMkLst>
        </pc:grpChg>
        <pc:grpChg chg="mod">
          <ac:chgData name="Franziska Händschel" userId="e2149472-3187-4d00-b16a-a19eff6fc04a" providerId="ADAL" clId="{0A7FD7DF-9D29-4AC7-ADE7-ECE6110E3AE6}" dt="2023-04-11T09:22:21.896" v="242" actId="34136"/>
          <ac:grpSpMkLst>
            <pc:docMk/>
            <pc:sldMk cId="2622505666" sldId="261"/>
            <ac:grpSpMk id="213" creationId="{FF97AC5E-6D34-D237-1F65-D00856F897A6}"/>
          </ac:grpSpMkLst>
        </pc:grpChg>
        <pc:grpChg chg="add del mod">
          <ac:chgData name="Franziska Händschel" userId="e2149472-3187-4d00-b16a-a19eff6fc04a" providerId="ADAL" clId="{0A7FD7DF-9D29-4AC7-ADE7-ECE6110E3AE6}" dt="2023-04-11T09:33:31.915" v="313" actId="478"/>
          <ac:grpSpMkLst>
            <pc:docMk/>
            <pc:sldMk cId="2622505666" sldId="261"/>
            <ac:grpSpMk id="237" creationId="{16139541-4DB1-E2CE-3DF6-3DB4222DE12E}"/>
          </ac:grpSpMkLst>
        </pc:grpChg>
        <pc:grpChg chg="mod">
          <ac:chgData name="Franziska Händschel" userId="e2149472-3187-4d00-b16a-a19eff6fc04a" providerId="ADAL" clId="{0A7FD7DF-9D29-4AC7-ADE7-ECE6110E3AE6}" dt="2023-04-11T09:22:21.896" v="242" actId="34136"/>
          <ac:grpSpMkLst>
            <pc:docMk/>
            <pc:sldMk cId="2622505666" sldId="261"/>
            <ac:grpSpMk id="241" creationId="{2CD6577D-8B27-3C03-0506-0F3AAFE5D152}"/>
          </ac:grpSpMkLst>
        </pc:grpChg>
        <pc:grpChg chg="add del mod">
          <ac:chgData name="Franziska Händschel" userId="e2149472-3187-4d00-b16a-a19eff6fc04a" providerId="ADAL" clId="{0A7FD7DF-9D29-4AC7-ADE7-ECE6110E3AE6}" dt="2023-04-11T09:33:36.079" v="315" actId="478"/>
          <ac:grpSpMkLst>
            <pc:docMk/>
            <pc:sldMk cId="2622505666" sldId="261"/>
            <ac:grpSpMk id="245" creationId="{1D6D3A78-0C9B-2A69-954F-6B28E872696F}"/>
          </ac:grpSpMkLst>
        </pc:grpChg>
        <pc:grpChg chg="mod">
          <ac:chgData name="Franziska Händschel" userId="e2149472-3187-4d00-b16a-a19eff6fc04a" providerId="ADAL" clId="{0A7FD7DF-9D29-4AC7-ADE7-ECE6110E3AE6}" dt="2023-04-11T09:22:21.896" v="242" actId="34136"/>
          <ac:grpSpMkLst>
            <pc:docMk/>
            <pc:sldMk cId="2622505666" sldId="261"/>
            <ac:grpSpMk id="247" creationId="{BE60D215-BDAF-D0FB-E0A5-F5D25034FCF2}"/>
          </ac:grpSpMkLst>
        </pc:grpChg>
        <pc:grpChg chg="add del mod">
          <ac:chgData name="Franziska Händschel" userId="e2149472-3187-4d00-b16a-a19eff6fc04a" providerId="ADAL" clId="{0A7FD7DF-9D29-4AC7-ADE7-ECE6110E3AE6}" dt="2023-04-11T09:33:26.963" v="310" actId="478"/>
          <ac:grpSpMkLst>
            <pc:docMk/>
            <pc:sldMk cId="2622505666" sldId="261"/>
            <ac:grpSpMk id="251" creationId="{D2FE521D-7066-AB73-20F9-5516F8199096}"/>
          </ac:grpSpMkLst>
        </pc:grpChg>
        <pc:grpChg chg="mod">
          <ac:chgData name="Franziska Händschel" userId="e2149472-3187-4d00-b16a-a19eff6fc04a" providerId="ADAL" clId="{0A7FD7DF-9D29-4AC7-ADE7-ECE6110E3AE6}" dt="2023-04-11T09:22:21.896" v="242" actId="34136"/>
          <ac:grpSpMkLst>
            <pc:docMk/>
            <pc:sldMk cId="2622505666" sldId="261"/>
            <ac:grpSpMk id="256" creationId="{12280D7B-2631-766F-D190-0E51BDCF939B}"/>
          </ac:grpSpMkLst>
        </pc:grpChg>
        <pc:grpChg chg="del mod">
          <ac:chgData name="Franziska Händschel" userId="e2149472-3187-4d00-b16a-a19eff6fc04a" providerId="ADAL" clId="{0A7FD7DF-9D29-4AC7-ADE7-ECE6110E3AE6}" dt="2023-04-11T09:22:29.519" v="243" actId="165"/>
          <ac:grpSpMkLst>
            <pc:docMk/>
            <pc:sldMk cId="2622505666" sldId="261"/>
            <ac:grpSpMk id="257" creationId="{7DAE77D2-A193-0FFD-99CE-288AED92F3DE}"/>
          </ac:grpSpMkLst>
        </pc:grpChg>
        <pc:grpChg chg="del mod">
          <ac:chgData name="Franziska Händschel" userId="e2149472-3187-4d00-b16a-a19eff6fc04a" providerId="ADAL" clId="{0A7FD7DF-9D29-4AC7-ADE7-ECE6110E3AE6}" dt="2023-04-11T09:22:29.519" v="243" actId="165"/>
          <ac:grpSpMkLst>
            <pc:docMk/>
            <pc:sldMk cId="2622505666" sldId="261"/>
            <ac:grpSpMk id="258" creationId="{97E68DBC-EA63-4A35-40FA-CF61BF026F26}"/>
          </ac:grpSpMkLst>
        </pc:grpChg>
        <pc:grpChg chg="del mod">
          <ac:chgData name="Franziska Händschel" userId="e2149472-3187-4d00-b16a-a19eff6fc04a" providerId="ADAL" clId="{0A7FD7DF-9D29-4AC7-ADE7-ECE6110E3AE6}" dt="2023-04-11T09:22:29.519" v="243" actId="165"/>
          <ac:grpSpMkLst>
            <pc:docMk/>
            <pc:sldMk cId="2622505666" sldId="261"/>
            <ac:grpSpMk id="259" creationId="{26491576-DB0F-6A83-14B6-C632A537980A}"/>
          </ac:grpSpMkLst>
        </pc:grpChg>
        <pc:grpChg chg="del mod">
          <ac:chgData name="Franziska Händschel" userId="e2149472-3187-4d00-b16a-a19eff6fc04a" providerId="ADAL" clId="{0A7FD7DF-9D29-4AC7-ADE7-ECE6110E3AE6}" dt="2023-04-11T09:22:29.519" v="243" actId="165"/>
          <ac:grpSpMkLst>
            <pc:docMk/>
            <pc:sldMk cId="2622505666" sldId="261"/>
            <ac:grpSpMk id="260" creationId="{03F72E84-9197-5CA6-0374-04CFA55FEB82}"/>
          </ac:grpSpMkLst>
        </pc:grpChg>
        <pc:grpChg chg="del mod">
          <ac:chgData name="Franziska Händschel" userId="e2149472-3187-4d00-b16a-a19eff6fc04a" providerId="ADAL" clId="{0A7FD7DF-9D29-4AC7-ADE7-ECE6110E3AE6}" dt="2023-04-11T09:22:29.519" v="243" actId="165"/>
          <ac:grpSpMkLst>
            <pc:docMk/>
            <pc:sldMk cId="2622505666" sldId="261"/>
            <ac:grpSpMk id="261" creationId="{16C77EF4-8BA8-680E-A7B3-E3585EF886AB}"/>
          </ac:grpSpMkLst>
        </pc:grpChg>
        <pc:grpChg chg="del mod">
          <ac:chgData name="Franziska Händschel" userId="e2149472-3187-4d00-b16a-a19eff6fc04a" providerId="ADAL" clId="{0A7FD7DF-9D29-4AC7-ADE7-ECE6110E3AE6}" dt="2023-04-11T09:22:29.519" v="243" actId="165"/>
          <ac:grpSpMkLst>
            <pc:docMk/>
            <pc:sldMk cId="2622505666" sldId="261"/>
            <ac:grpSpMk id="262" creationId="{B5B74BF8-F1D3-59BE-48E3-D5A5984C963A}"/>
          </ac:grpSpMkLst>
        </pc:grpChg>
        <pc:grpChg chg="del mod">
          <ac:chgData name="Franziska Händschel" userId="e2149472-3187-4d00-b16a-a19eff6fc04a" providerId="ADAL" clId="{0A7FD7DF-9D29-4AC7-ADE7-ECE6110E3AE6}" dt="2023-04-11T09:22:29.519" v="243" actId="165"/>
          <ac:grpSpMkLst>
            <pc:docMk/>
            <pc:sldMk cId="2622505666" sldId="261"/>
            <ac:grpSpMk id="264" creationId="{BB6CE4DD-3F60-2F51-BC09-60BAF1F43363}"/>
          </ac:grpSpMkLst>
        </pc:grpChg>
        <pc:grpChg chg="del mod">
          <ac:chgData name="Franziska Händschel" userId="e2149472-3187-4d00-b16a-a19eff6fc04a" providerId="ADAL" clId="{0A7FD7DF-9D29-4AC7-ADE7-ECE6110E3AE6}" dt="2023-04-11T09:22:29.519" v="243" actId="165"/>
          <ac:grpSpMkLst>
            <pc:docMk/>
            <pc:sldMk cId="2622505666" sldId="261"/>
            <ac:grpSpMk id="265" creationId="{44687721-9D6A-07BB-C0EA-A1BB6499ACFF}"/>
          </ac:grpSpMkLst>
        </pc:grpChg>
        <pc:grpChg chg="del mod">
          <ac:chgData name="Franziska Händschel" userId="e2149472-3187-4d00-b16a-a19eff6fc04a" providerId="ADAL" clId="{0A7FD7DF-9D29-4AC7-ADE7-ECE6110E3AE6}" dt="2023-04-11T09:22:29.519" v="243" actId="165"/>
          <ac:grpSpMkLst>
            <pc:docMk/>
            <pc:sldMk cId="2622505666" sldId="261"/>
            <ac:grpSpMk id="266" creationId="{B9C22F58-2718-73B8-32FA-3C20362E0B8B}"/>
          </ac:grpSpMkLst>
        </pc:grpChg>
        <pc:grpChg chg="del">
          <ac:chgData name="Franziska Händschel" userId="e2149472-3187-4d00-b16a-a19eff6fc04a" providerId="ADAL" clId="{0A7FD7DF-9D29-4AC7-ADE7-ECE6110E3AE6}" dt="2023-04-11T09:21:30.055" v="229" actId="21"/>
          <ac:grpSpMkLst>
            <pc:docMk/>
            <pc:sldMk cId="2622505666" sldId="261"/>
            <ac:grpSpMk id="267" creationId="{ADEA96ED-276F-EAC2-A8A8-749C63A62E5B}"/>
          </ac:grpSpMkLst>
        </pc:grpChg>
        <pc:grpChg chg="del">
          <ac:chgData name="Franziska Händschel" userId="e2149472-3187-4d00-b16a-a19eff6fc04a" providerId="ADAL" clId="{0A7FD7DF-9D29-4AC7-ADE7-ECE6110E3AE6}" dt="2023-04-11T09:21:34.535" v="232" actId="478"/>
          <ac:grpSpMkLst>
            <pc:docMk/>
            <pc:sldMk cId="2622505666" sldId="261"/>
            <ac:grpSpMk id="268" creationId="{812E5E70-9625-6775-1648-1F0D17A7BAFC}"/>
          </ac:grpSpMkLst>
        </pc:grpChg>
        <pc:grpChg chg="del">
          <ac:chgData name="Franziska Händschel" userId="e2149472-3187-4d00-b16a-a19eff6fc04a" providerId="ADAL" clId="{0A7FD7DF-9D29-4AC7-ADE7-ECE6110E3AE6}" dt="2023-04-11T09:21:35.844" v="233" actId="478"/>
          <ac:grpSpMkLst>
            <pc:docMk/>
            <pc:sldMk cId="2622505666" sldId="261"/>
            <ac:grpSpMk id="269" creationId="{E7A63900-9CDC-6A4B-1D2A-603BA77C3B1D}"/>
          </ac:grpSpMkLst>
        </pc:grpChg>
        <pc:grpChg chg="del">
          <ac:chgData name="Franziska Händschel" userId="e2149472-3187-4d00-b16a-a19eff6fc04a" providerId="ADAL" clId="{0A7FD7DF-9D29-4AC7-ADE7-ECE6110E3AE6}" dt="2023-04-11T09:21:37.119" v="234" actId="478"/>
          <ac:grpSpMkLst>
            <pc:docMk/>
            <pc:sldMk cId="2622505666" sldId="261"/>
            <ac:grpSpMk id="270" creationId="{7A12B48A-0BA8-E7C4-67F9-0F9A15FAF8E9}"/>
          </ac:grpSpMkLst>
        </pc:grpChg>
        <pc:grpChg chg="del">
          <ac:chgData name="Franziska Händschel" userId="e2149472-3187-4d00-b16a-a19eff6fc04a" providerId="ADAL" clId="{0A7FD7DF-9D29-4AC7-ADE7-ECE6110E3AE6}" dt="2023-04-11T09:21:33.223" v="231" actId="478"/>
          <ac:grpSpMkLst>
            <pc:docMk/>
            <pc:sldMk cId="2622505666" sldId="261"/>
            <ac:grpSpMk id="271" creationId="{B054E9AA-D3A8-DC56-939E-B5DE04AD51EA}"/>
          </ac:grpSpMkLst>
        </pc:grpChg>
        <pc:grpChg chg="del">
          <ac:chgData name="Franziska Händschel" userId="e2149472-3187-4d00-b16a-a19eff6fc04a" providerId="ADAL" clId="{0A7FD7DF-9D29-4AC7-ADE7-ECE6110E3AE6}" dt="2023-04-11T09:21:38.388" v="235" actId="478"/>
          <ac:grpSpMkLst>
            <pc:docMk/>
            <pc:sldMk cId="2622505666" sldId="261"/>
            <ac:grpSpMk id="272" creationId="{552F38C4-D23D-DB8A-0347-0DC0C64AEE85}"/>
          </ac:grpSpMkLst>
        </pc:grpChg>
        <pc:grpChg chg="del">
          <ac:chgData name="Franziska Händschel" userId="e2149472-3187-4d00-b16a-a19eff6fc04a" providerId="ADAL" clId="{0A7FD7DF-9D29-4AC7-ADE7-ECE6110E3AE6}" dt="2023-04-11T09:21:39.827" v="236" actId="478"/>
          <ac:grpSpMkLst>
            <pc:docMk/>
            <pc:sldMk cId="2622505666" sldId="261"/>
            <ac:grpSpMk id="273" creationId="{B0C487EB-5E72-7FCD-3D86-50943488EA8A}"/>
          </ac:grpSpMkLst>
        </pc:grpChg>
        <pc:grpChg chg="del">
          <ac:chgData name="Franziska Händschel" userId="e2149472-3187-4d00-b16a-a19eff6fc04a" providerId="ADAL" clId="{0A7FD7DF-9D29-4AC7-ADE7-ECE6110E3AE6}" dt="2023-04-11T09:21:32.100" v="230" actId="478"/>
          <ac:grpSpMkLst>
            <pc:docMk/>
            <pc:sldMk cId="2622505666" sldId="261"/>
            <ac:grpSpMk id="274" creationId="{DCEF40DB-C16A-2598-7712-B697E15004E3}"/>
          </ac:grpSpMkLst>
        </pc:grpChg>
        <pc:grpChg chg="del">
          <ac:chgData name="Franziska Händschel" userId="e2149472-3187-4d00-b16a-a19eff6fc04a" providerId="ADAL" clId="{0A7FD7DF-9D29-4AC7-ADE7-ECE6110E3AE6}" dt="2023-04-11T09:21:41.452" v="237" actId="478"/>
          <ac:grpSpMkLst>
            <pc:docMk/>
            <pc:sldMk cId="2622505666" sldId="261"/>
            <ac:grpSpMk id="275" creationId="{C0B7FA08-13E0-F931-C426-AE329D13EF0C}"/>
          </ac:grpSpMkLst>
        </pc:grpChg>
        <pc:grpChg chg="add del mod">
          <ac:chgData name="Franziska Händschel" userId="e2149472-3187-4d00-b16a-a19eff6fc04a" providerId="ADAL" clId="{0A7FD7DF-9D29-4AC7-ADE7-ECE6110E3AE6}" dt="2023-04-11T09:33:43.706" v="316" actId="165"/>
          <ac:grpSpMkLst>
            <pc:docMk/>
            <pc:sldMk cId="2622505666" sldId="261"/>
            <ac:grpSpMk id="278" creationId="{835AACF7-6D78-1BD2-DE88-67CFC33E74C4}"/>
          </ac:grpSpMkLst>
        </pc:grpChg>
        <pc:grpChg chg="add del mod">
          <ac:chgData name="Franziska Händschel" userId="e2149472-3187-4d00-b16a-a19eff6fc04a" providerId="ADAL" clId="{0A7FD7DF-9D29-4AC7-ADE7-ECE6110E3AE6}" dt="2023-04-11T09:33:43.706" v="316" actId="165"/>
          <ac:grpSpMkLst>
            <pc:docMk/>
            <pc:sldMk cId="2622505666" sldId="261"/>
            <ac:grpSpMk id="279" creationId="{8060995D-7FD5-F1F9-FF86-2AE216E80B99}"/>
          </ac:grpSpMkLst>
        </pc:grpChg>
        <pc:grpChg chg="add del mod">
          <ac:chgData name="Franziska Händschel" userId="e2149472-3187-4d00-b16a-a19eff6fc04a" providerId="ADAL" clId="{0A7FD7DF-9D29-4AC7-ADE7-ECE6110E3AE6}" dt="2023-04-11T09:33:43.706" v="316" actId="165"/>
          <ac:grpSpMkLst>
            <pc:docMk/>
            <pc:sldMk cId="2622505666" sldId="261"/>
            <ac:grpSpMk id="280" creationId="{E32F7D85-FAD5-99B6-1FF3-1DFE612DF017}"/>
          </ac:grpSpMkLst>
        </pc:grpChg>
        <pc:grpChg chg="add del mod">
          <ac:chgData name="Franziska Händschel" userId="e2149472-3187-4d00-b16a-a19eff6fc04a" providerId="ADAL" clId="{0A7FD7DF-9D29-4AC7-ADE7-ECE6110E3AE6}" dt="2023-04-11T09:33:43.706" v="316" actId="165"/>
          <ac:grpSpMkLst>
            <pc:docMk/>
            <pc:sldMk cId="2622505666" sldId="261"/>
            <ac:grpSpMk id="281" creationId="{F5A428CF-0370-4E67-B019-933680D10689}"/>
          </ac:grpSpMkLst>
        </pc:grpChg>
        <pc:grpChg chg="add del mod">
          <ac:chgData name="Franziska Händschel" userId="e2149472-3187-4d00-b16a-a19eff6fc04a" providerId="ADAL" clId="{0A7FD7DF-9D29-4AC7-ADE7-ECE6110E3AE6}" dt="2023-04-11T09:33:43.706" v="316" actId="165"/>
          <ac:grpSpMkLst>
            <pc:docMk/>
            <pc:sldMk cId="2622505666" sldId="261"/>
            <ac:grpSpMk id="282" creationId="{F4F46CEA-A6A2-7709-4A51-13618A12620D}"/>
          </ac:grpSpMkLst>
        </pc:grpChg>
        <pc:grpChg chg="add del mod">
          <ac:chgData name="Franziska Händschel" userId="e2149472-3187-4d00-b16a-a19eff6fc04a" providerId="ADAL" clId="{0A7FD7DF-9D29-4AC7-ADE7-ECE6110E3AE6}" dt="2023-04-11T09:33:43.706" v="316" actId="165"/>
          <ac:grpSpMkLst>
            <pc:docMk/>
            <pc:sldMk cId="2622505666" sldId="261"/>
            <ac:grpSpMk id="283" creationId="{B12D03E8-8027-9CEB-584D-FD5C153D6446}"/>
          </ac:grpSpMkLst>
        </pc:grpChg>
        <pc:grpChg chg="add del mod">
          <ac:chgData name="Franziska Händschel" userId="e2149472-3187-4d00-b16a-a19eff6fc04a" providerId="ADAL" clId="{0A7FD7DF-9D29-4AC7-ADE7-ECE6110E3AE6}" dt="2023-04-11T09:33:43.706" v="316" actId="165"/>
          <ac:grpSpMkLst>
            <pc:docMk/>
            <pc:sldMk cId="2622505666" sldId="261"/>
            <ac:grpSpMk id="284" creationId="{D3E0B36A-0ADA-E1FD-5C94-0E08107B63C1}"/>
          </ac:grpSpMkLst>
        </pc:grpChg>
        <pc:grpChg chg="add del mod">
          <ac:chgData name="Franziska Händschel" userId="e2149472-3187-4d00-b16a-a19eff6fc04a" providerId="ADAL" clId="{0A7FD7DF-9D29-4AC7-ADE7-ECE6110E3AE6}" dt="2023-04-11T09:33:43.706" v="316" actId="165"/>
          <ac:grpSpMkLst>
            <pc:docMk/>
            <pc:sldMk cId="2622505666" sldId="261"/>
            <ac:grpSpMk id="285" creationId="{3337262E-6477-2E2A-09B8-0E7D203F9DA1}"/>
          </ac:grpSpMkLst>
        </pc:grpChg>
        <pc:grpChg chg="add del mod">
          <ac:chgData name="Franziska Händschel" userId="e2149472-3187-4d00-b16a-a19eff6fc04a" providerId="ADAL" clId="{0A7FD7DF-9D29-4AC7-ADE7-ECE6110E3AE6}" dt="2023-04-11T09:33:43.706" v="316" actId="165"/>
          <ac:grpSpMkLst>
            <pc:docMk/>
            <pc:sldMk cId="2622505666" sldId="261"/>
            <ac:grpSpMk id="286" creationId="{AB5AE883-4051-602D-CB8A-032FFBA503A2}"/>
          </ac:grpSpMkLst>
        </pc:grpChg>
        <pc:grpChg chg="add 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288" creationId="{14F2443B-95AE-3C77-6CE1-08DF96F907EC}"/>
          </ac:grpSpMkLst>
        </pc:grpChg>
        <pc:grpChg chg="add 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293" creationId="{0C837144-F919-8FFB-F320-A1125DE42709}"/>
          </ac:grpSpMkLst>
        </pc:grpChg>
        <pc:grpChg chg="add 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298" creationId="{1BB1D23F-6C50-5F13-CCA4-B8B0CC9944D1}"/>
          </ac:grpSpMkLst>
        </pc:grpChg>
        <pc:grpChg chg="add 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303" creationId="{6A5BFCD1-5DA9-DB03-4415-A54550A7C7B1}"/>
          </ac:grpSpMkLst>
        </pc:grpChg>
        <pc:grpChg chg="add 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308" creationId="{14B59552-8989-6DA3-799B-FDA54B182F45}"/>
          </ac:grpSpMkLst>
        </pc:grpChg>
        <pc:grpChg chg="add 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313" creationId="{31E8FA68-92DB-84A7-EB2A-2088F0156593}"/>
          </ac:grpSpMkLst>
        </pc:grpChg>
        <pc:grpChg chg="add 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318" creationId="{675FCF15-6883-76A5-FAF9-FDC5EAD2841D}"/>
          </ac:grpSpMkLst>
        </pc:grpChg>
        <pc:grpChg chg="add 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323" creationId="{A1EB2AF8-3248-F0EA-1F62-FF171F76FC7E}"/>
          </ac:grpSpMkLst>
        </pc:grpChg>
        <pc:grpChg chg="add mod topLvl">
          <ac:chgData name="Franziska Händschel" userId="e2149472-3187-4d00-b16a-a19eff6fc04a" providerId="ADAL" clId="{0A7FD7DF-9D29-4AC7-ADE7-ECE6110E3AE6}" dt="2023-04-11T09:45:41.548" v="398" actId="34135"/>
          <ac:grpSpMkLst>
            <pc:docMk/>
            <pc:sldMk cId="2622505666" sldId="261"/>
            <ac:grpSpMk id="328" creationId="{9FA2AF52-D60B-9819-210B-E87ED26FA1FC}"/>
          </ac:grpSpMkLst>
        </pc:grpChg>
        <pc:grpChg chg="add del mod">
          <ac:chgData name="Franziska Händschel" userId="e2149472-3187-4d00-b16a-a19eff6fc04a" providerId="ADAL" clId="{0A7FD7DF-9D29-4AC7-ADE7-ECE6110E3AE6}" dt="2023-04-11T09:34:55.266" v="331" actId="165"/>
          <ac:grpSpMkLst>
            <pc:docMk/>
            <pc:sldMk cId="2622505666" sldId="261"/>
            <ac:grpSpMk id="332" creationId="{5173A7A1-EC72-C334-BDFD-151D8A2EDE92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33" creationId="{664C7AD8-78CF-8FDD-C61D-4B36AFE9C8C2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34" creationId="{8A18898A-095F-F9AA-2AB5-285C2206F2C6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35" creationId="{89FD6FB4-784C-BBAD-7F91-F1937B06A07B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36" creationId="{C94D50FA-881F-9D31-118D-2B21577898AB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37" creationId="{A5D15DCE-DADF-08FA-A2C9-DD86D1362D4E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38" creationId="{A346BDCC-05E9-8A25-5413-8F5B7E7F22E3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39" creationId="{9C068952-0CD3-8021-D35C-9720EF1F3FD1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40" creationId="{25A18590-FCE6-60BE-4E46-7DDA917BDD9C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41" creationId="{67C78654-3106-8771-E826-8C8B4D19180B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42" creationId="{13E369D4-FA24-F533-99B8-E0083F73E2F8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43" creationId="{6C397FC1-2AA5-2207-0030-D27DEAEFC32E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44" creationId="{CAFB5406-630F-7D34-DDB5-3025E6239B9F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45" creationId="{F595DAB8-7F27-2DD8-4576-D997DA16B0E1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46" creationId="{DDED8D28-C69A-C461-E084-2C39397DA5DE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47" creationId="{9E7F3D89-7084-2BC8-15CF-F8E3DE0219ED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48" creationId="{751C2002-BC09-1D8C-0F46-579746C98022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49" creationId="{EFDD6271-8FCC-C5AA-3050-BFE8BC266756}"/>
          </ac:grpSpMkLst>
        </pc:grpChg>
        <pc:grpChg chg="add del mod">
          <ac:chgData name="Franziska Händschel" userId="e2149472-3187-4d00-b16a-a19eff6fc04a" providerId="ADAL" clId="{0A7FD7DF-9D29-4AC7-ADE7-ECE6110E3AE6}" dt="2023-04-11T09:43:08.014" v="372" actId="165"/>
          <ac:grpSpMkLst>
            <pc:docMk/>
            <pc:sldMk cId="2622505666" sldId="261"/>
            <ac:grpSpMk id="350" creationId="{DD4FDB62-C49A-A8A7-9252-E831612C51A2}"/>
          </ac:grpSpMkLst>
        </pc:grpChg>
        <pc:picChg chg="add del mod">
          <ac:chgData name="Franziska Händschel" userId="e2149472-3187-4d00-b16a-a19eff6fc04a" providerId="ADAL" clId="{0A7FD7DF-9D29-4AC7-ADE7-ECE6110E3AE6}" dt="2023-04-11T09:15:12.051" v="174" actId="21"/>
          <ac:picMkLst>
            <pc:docMk/>
            <pc:sldMk cId="2622505666" sldId="261"/>
            <ac:picMk id="3" creationId="{1EF628C4-40C9-3673-E643-AB0B8671D3A4}"/>
          </ac:picMkLst>
        </pc:picChg>
        <pc:picChg chg="del">
          <ac:chgData name="Franziska Händschel" userId="e2149472-3187-4d00-b16a-a19eff6fc04a" providerId="ADAL" clId="{0A7FD7DF-9D29-4AC7-ADE7-ECE6110E3AE6}" dt="2023-04-06T14:59:12.959" v="94" actId="21"/>
          <ac:picMkLst>
            <pc:docMk/>
            <pc:sldMk cId="2622505666" sldId="261"/>
            <ac:picMk id="3" creationId="{72A7EF46-7D16-380B-2E79-6B3B4231BB14}"/>
          </ac:picMkLst>
        </pc:picChg>
        <pc:picChg chg="del">
          <ac:chgData name="Franziska Händschel" userId="e2149472-3187-4d00-b16a-a19eff6fc04a" providerId="ADAL" clId="{0A7FD7DF-9D29-4AC7-ADE7-ECE6110E3AE6}" dt="2023-04-06T14:59:12.959" v="94" actId="21"/>
          <ac:picMkLst>
            <pc:docMk/>
            <pc:sldMk cId="2622505666" sldId="261"/>
            <ac:picMk id="5" creationId="{8DEB8C0B-47F4-BA8A-4E41-9CAE5294753F}"/>
          </ac:picMkLst>
        </pc:picChg>
      </pc:sldChg>
      <pc:sldMasterChg chg="addSp delSp modSp mod delSldLayout modSldLayout">
        <pc:chgData name="Franziska Händschel" userId="e2149472-3187-4d00-b16a-a19eff6fc04a" providerId="ADAL" clId="{0A7FD7DF-9D29-4AC7-ADE7-ECE6110E3AE6}" dt="2023-04-11T09:55:50.314" v="411" actId="207"/>
        <pc:sldMasterMkLst>
          <pc:docMk/>
          <pc:sldMasterMk cId="1825021973" sldId="2147483660"/>
        </pc:sldMasterMkLst>
        <pc:spChg chg="del">
          <ac:chgData name="Franziska Händschel" userId="e2149472-3187-4d00-b16a-a19eff6fc04a" providerId="ADAL" clId="{0A7FD7DF-9D29-4AC7-ADE7-ECE6110E3AE6}" dt="2023-04-06T14:57:16.199" v="4" actId="478"/>
          <ac:spMkLst>
            <pc:docMk/>
            <pc:sldMasterMk cId="1825021973" sldId="2147483660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0A7FD7DF-9D29-4AC7-ADE7-ECE6110E3AE6}" dt="2023-04-06T14:57:16.199" v="4" actId="478"/>
          <ac:spMkLst>
            <pc:docMk/>
            <pc:sldMasterMk cId="1825021973" sldId="2147483660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0A7FD7DF-9D29-4AC7-ADE7-ECE6110E3AE6}" dt="2023-04-06T14:57:16.199" v="4" actId="478"/>
          <ac:spMkLst>
            <pc:docMk/>
            <pc:sldMasterMk cId="1825021973" sldId="2147483660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0A7FD7DF-9D29-4AC7-ADE7-ECE6110E3AE6}" dt="2023-04-06T14:57:16.199" v="4" actId="478"/>
          <ac:spMkLst>
            <pc:docMk/>
            <pc:sldMasterMk cId="1825021973" sldId="2147483660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0A7FD7DF-9D29-4AC7-ADE7-ECE6110E3AE6}" dt="2023-04-06T14:57:16.199" v="4" actId="478"/>
          <ac:spMkLst>
            <pc:docMk/>
            <pc:sldMasterMk cId="1825021973" sldId="2147483660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0A7FD7DF-9D29-4AC7-ADE7-ECE6110E3AE6}" dt="2023-04-06T14:58:35.904" v="72"/>
          <ac:spMkLst>
            <pc:docMk/>
            <pc:sldMasterMk cId="1825021973" sldId="2147483660"/>
            <ac:spMk id="9" creationId="{870F2536-480F-B083-3DE7-1EE175F6AA1F}"/>
          </ac:spMkLst>
        </pc:spChg>
        <pc:grpChg chg="add del mod">
          <ac:chgData name="Franziska Händschel" userId="e2149472-3187-4d00-b16a-a19eff6fc04a" providerId="ADAL" clId="{0A7FD7DF-9D29-4AC7-ADE7-ECE6110E3AE6}" dt="2023-04-06T14:58:50.046" v="74" actId="21"/>
          <ac:grpSpMkLst>
            <pc:docMk/>
            <pc:sldMasterMk cId="1825021973" sldId="2147483660"/>
            <ac:grpSpMk id="7" creationId="{ED4C3FF6-63AA-1661-6E4D-741296C3E0E0}"/>
          </ac:grpSpMkLst>
        </pc:grpChg>
        <pc:picChg chg="mod">
          <ac:chgData name="Franziska Händschel" userId="e2149472-3187-4d00-b16a-a19eff6fc04a" providerId="ADAL" clId="{0A7FD7DF-9D29-4AC7-ADE7-ECE6110E3AE6}" dt="2023-04-06T14:58:35.904" v="72"/>
          <ac:picMkLst>
            <pc:docMk/>
            <pc:sldMasterMk cId="1825021973" sldId="2147483660"/>
            <ac:picMk id="8" creationId="{6B362B56-14D4-6404-AB28-345A76D9FB64}"/>
          </ac:picMkLst>
        </pc:picChg>
        <pc:sldLayoutChg chg="addSp delSp modSp mod">
          <pc:chgData name="Franziska Händschel" userId="e2149472-3187-4d00-b16a-a19eff6fc04a" providerId="ADAL" clId="{0A7FD7DF-9D29-4AC7-ADE7-ECE6110E3AE6}" dt="2023-04-11T09:55:46.530" v="410" actId="207"/>
          <pc:sldLayoutMkLst>
            <pc:docMk/>
            <pc:sldMasterMk cId="1825021973" sldId="2147483660"/>
            <pc:sldLayoutMk cId="1875184849" sldId="2147483661"/>
          </pc:sldLayoutMkLst>
          <pc:spChg chg="del">
            <ac:chgData name="Franziska Händschel" userId="e2149472-3187-4d00-b16a-a19eff6fc04a" providerId="ADAL" clId="{0A7FD7DF-9D29-4AC7-ADE7-ECE6110E3AE6}" dt="2023-04-06T14:57:18.089" v="5" actId="478"/>
            <ac:spMkLst>
              <pc:docMk/>
              <pc:sldMasterMk cId="1825021973" sldId="2147483660"/>
              <pc:sldLayoutMk cId="1875184849" sldId="2147483661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0A7FD7DF-9D29-4AC7-ADE7-ECE6110E3AE6}" dt="2023-04-06T14:57:18.089" v="5" actId="478"/>
            <ac:spMkLst>
              <pc:docMk/>
              <pc:sldMasterMk cId="1825021973" sldId="2147483660"/>
              <pc:sldLayoutMk cId="1875184849" sldId="2147483661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0A7FD7DF-9D29-4AC7-ADE7-ECE6110E3AE6}" dt="2023-04-06T14:57:18.089" v="5" actId="478"/>
            <ac:spMkLst>
              <pc:docMk/>
              <pc:sldMasterMk cId="1825021973" sldId="2147483660"/>
              <pc:sldLayoutMk cId="1875184849" sldId="2147483661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0A7FD7DF-9D29-4AC7-ADE7-ECE6110E3AE6}" dt="2023-04-06T14:57:18.089" v="5" actId="478"/>
            <ac:spMkLst>
              <pc:docMk/>
              <pc:sldMasterMk cId="1825021973" sldId="2147483660"/>
              <pc:sldLayoutMk cId="1875184849" sldId="2147483661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0A7FD7DF-9D29-4AC7-ADE7-ECE6110E3AE6}" dt="2023-04-06T14:57:18.089" v="5" actId="478"/>
            <ac:spMkLst>
              <pc:docMk/>
              <pc:sldMasterMk cId="1825021973" sldId="2147483660"/>
              <pc:sldLayoutMk cId="1875184849" sldId="2147483661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0A7FD7DF-9D29-4AC7-ADE7-ECE6110E3AE6}" dt="2023-04-06T14:58:03.837" v="28" actId="20577"/>
            <ac:spMkLst>
              <pc:docMk/>
              <pc:sldMasterMk cId="1825021973" sldId="2147483660"/>
              <pc:sldLayoutMk cId="1875184849" sldId="2147483661"/>
              <ac:spMk id="7" creationId="{D65E9789-B716-67D3-D9B7-52B903AD8CBB}"/>
            </ac:spMkLst>
          </pc:spChg>
          <pc:spChg chg="mod">
            <ac:chgData name="Franziska Händschel" userId="e2149472-3187-4d00-b16a-a19eff6fc04a" providerId="ADAL" clId="{0A7FD7DF-9D29-4AC7-ADE7-ECE6110E3AE6}" dt="2023-04-06T14:58:12.614" v="29"/>
            <ac:spMkLst>
              <pc:docMk/>
              <pc:sldMasterMk cId="1825021973" sldId="2147483660"/>
              <pc:sldLayoutMk cId="1875184849" sldId="2147483661"/>
              <ac:spMk id="10" creationId="{9616DAE7-3756-4F21-3292-2376FE708626}"/>
            </ac:spMkLst>
          </pc:spChg>
          <pc:spChg chg="mod">
            <ac:chgData name="Franziska Händschel" userId="e2149472-3187-4d00-b16a-a19eff6fc04a" providerId="ADAL" clId="{0A7FD7DF-9D29-4AC7-ADE7-ECE6110E3AE6}" dt="2023-04-06T14:58:52.598" v="76"/>
            <ac:spMkLst>
              <pc:docMk/>
              <pc:sldMasterMk cId="1825021973" sldId="2147483660"/>
              <pc:sldLayoutMk cId="1875184849" sldId="2147483661"/>
              <ac:spMk id="13" creationId="{C5AEC1BE-EDEF-CE16-6260-3A9DCAFC0551}"/>
            </ac:spMkLst>
          </pc:spChg>
          <pc:spChg chg="add mod">
            <ac:chgData name="Franziska Händschel" userId="e2149472-3187-4d00-b16a-a19eff6fc04a" providerId="ADAL" clId="{0A7FD7DF-9D29-4AC7-ADE7-ECE6110E3AE6}" dt="2023-04-11T09:31:04.437" v="298" actId="207"/>
            <ac:spMkLst>
              <pc:docMk/>
              <pc:sldMasterMk cId="1825021973" sldId="2147483660"/>
              <pc:sldLayoutMk cId="1875184849" sldId="2147483661"/>
              <ac:spMk id="14" creationId="{31A8CAD5-5192-ACA6-583B-1A10CCF44C0A}"/>
            </ac:spMkLst>
          </pc:spChg>
          <pc:spChg chg="add mod">
            <ac:chgData name="Franziska Händschel" userId="e2149472-3187-4d00-b16a-a19eff6fc04a" providerId="ADAL" clId="{0A7FD7DF-9D29-4AC7-ADE7-ECE6110E3AE6}" dt="2023-04-11T09:31:13.336" v="299" actId="207"/>
            <ac:spMkLst>
              <pc:docMk/>
              <pc:sldMasterMk cId="1825021973" sldId="2147483660"/>
              <pc:sldLayoutMk cId="1875184849" sldId="2147483661"/>
              <ac:spMk id="15" creationId="{7631B15D-AAB7-8D6E-F8FA-139990B67640}"/>
            </ac:spMkLst>
          </pc:spChg>
          <pc:spChg chg="add mod">
            <ac:chgData name="Franziska Händschel" userId="e2149472-3187-4d00-b16a-a19eff6fc04a" providerId="ADAL" clId="{0A7FD7DF-9D29-4AC7-ADE7-ECE6110E3AE6}" dt="2023-04-11T09:51:32.898" v="408" actId="207"/>
            <ac:spMkLst>
              <pc:docMk/>
              <pc:sldMasterMk cId="1825021973" sldId="2147483660"/>
              <pc:sldLayoutMk cId="1875184849" sldId="2147483661"/>
              <ac:spMk id="16" creationId="{8DB00300-C154-086D-B532-1FFB8EABCEB2}"/>
            </ac:spMkLst>
          </pc:spChg>
          <pc:spChg chg="add mod">
            <ac:chgData name="Franziska Händschel" userId="e2149472-3187-4d00-b16a-a19eff6fc04a" providerId="ADAL" clId="{0A7FD7DF-9D29-4AC7-ADE7-ECE6110E3AE6}" dt="2023-04-11T09:42:42.971" v="369" actId="207"/>
            <ac:spMkLst>
              <pc:docMk/>
              <pc:sldMasterMk cId="1825021973" sldId="2147483660"/>
              <pc:sldLayoutMk cId="1875184849" sldId="2147483661"/>
              <ac:spMk id="17" creationId="{782C5BA8-C82A-F864-D193-2FA4ACA6F328}"/>
            </ac:spMkLst>
          </pc:spChg>
          <pc:spChg chg="add mod">
            <ac:chgData name="Franziska Händschel" userId="e2149472-3187-4d00-b16a-a19eff6fc04a" providerId="ADAL" clId="{0A7FD7DF-9D29-4AC7-ADE7-ECE6110E3AE6}" dt="2023-04-11T09:42:31.264" v="368" actId="207"/>
            <ac:spMkLst>
              <pc:docMk/>
              <pc:sldMasterMk cId="1825021973" sldId="2147483660"/>
              <pc:sldLayoutMk cId="1875184849" sldId="2147483661"/>
              <ac:spMk id="18" creationId="{2E18C439-DCC2-0F03-E1CF-C7DD6C8E2EB5}"/>
            </ac:spMkLst>
          </pc:spChg>
          <pc:spChg chg="mod">
            <ac:chgData name="Franziska Händschel" userId="e2149472-3187-4d00-b16a-a19eff6fc04a" providerId="ADAL" clId="{0A7FD7DF-9D29-4AC7-ADE7-ECE6110E3AE6}" dt="2023-04-11T09:55:46.530" v="410" actId="207"/>
            <ac:spMkLst>
              <pc:docMk/>
              <pc:sldMasterMk cId="1825021973" sldId="2147483660"/>
              <pc:sldLayoutMk cId="1875184849" sldId="2147483661"/>
              <ac:spMk id="23" creationId="{45C85F5B-0B44-796F-B0E7-90D7D2D6BD6E}"/>
            </ac:spMkLst>
          </pc:spChg>
          <pc:grpChg chg="add del mod">
            <ac:chgData name="Franziska Händschel" userId="e2149472-3187-4d00-b16a-a19eff6fc04a" providerId="ADAL" clId="{0A7FD7DF-9D29-4AC7-ADE7-ECE6110E3AE6}" dt="2023-04-06T14:58:38.697" v="73" actId="478"/>
            <ac:grpSpMkLst>
              <pc:docMk/>
              <pc:sldMasterMk cId="1825021973" sldId="2147483660"/>
              <pc:sldLayoutMk cId="1875184849" sldId="2147483661"/>
              <ac:grpSpMk id="8" creationId="{F59C7E2C-3558-6071-5911-048B4B96E7A1}"/>
            </ac:grpSpMkLst>
          </pc:grpChg>
          <pc:grpChg chg="add mod">
            <ac:chgData name="Franziska Händschel" userId="e2149472-3187-4d00-b16a-a19eff6fc04a" providerId="ADAL" clId="{0A7FD7DF-9D29-4AC7-ADE7-ECE6110E3AE6}" dt="2023-04-06T14:58:54" v="93" actId="1035"/>
            <ac:grpSpMkLst>
              <pc:docMk/>
              <pc:sldMasterMk cId="1825021973" sldId="2147483660"/>
              <pc:sldLayoutMk cId="1875184849" sldId="2147483661"/>
              <ac:grpSpMk id="11" creationId="{CFE91E55-D2A9-0E3D-D7EF-F82AFC5C1D5F}"/>
            </ac:grpSpMkLst>
          </pc:grpChg>
          <pc:grpChg chg="add mod">
            <ac:chgData name="Franziska Händschel" userId="e2149472-3187-4d00-b16a-a19eff6fc04a" providerId="ADAL" clId="{0A7FD7DF-9D29-4AC7-ADE7-ECE6110E3AE6}" dt="2023-04-06T14:59:16.723" v="95"/>
            <ac:grpSpMkLst>
              <pc:docMk/>
              <pc:sldMasterMk cId="1825021973" sldId="2147483660"/>
              <pc:sldLayoutMk cId="1875184849" sldId="2147483661"/>
              <ac:grpSpMk id="21" creationId="{21433FB4-C031-E6BF-394A-4A2BFDA1C948}"/>
            </ac:grpSpMkLst>
          </pc:grpChg>
          <pc:picChg chg="add del mod">
            <ac:chgData name="Franziska Händschel" userId="e2149472-3187-4d00-b16a-a19eff6fc04a" providerId="ADAL" clId="{0A7FD7DF-9D29-4AC7-ADE7-ECE6110E3AE6}" dt="2023-04-11T09:29:43.003" v="293" actId="478"/>
            <ac:picMkLst>
              <pc:docMk/>
              <pc:sldMasterMk cId="1825021973" sldId="2147483660"/>
              <pc:sldLayoutMk cId="1875184849" sldId="2147483661"/>
              <ac:picMk id="2" creationId="{3AE77DB2-FF6A-8591-F9DD-F66DFE5F1C2D}"/>
            </ac:picMkLst>
          </pc:picChg>
          <pc:picChg chg="add del">
            <ac:chgData name="Franziska Händschel" userId="e2149472-3187-4d00-b16a-a19eff6fc04a" providerId="ADAL" clId="{0A7FD7DF-9D29-4AC7-ADE7-ECE6110E3AE6}" dt="2023-04-11T09:51:06.096" v="403" actId="478"/>
            <ac:picMkLst>
              <pc:docMk/>
              <pc:sldMasterMk cId="1825021973" sldId="2147483660"/>
              <pc:sldLayoutMk cId="1875184849" sldId="2147483661"/>
              <ac:picMk id="3" creationId="{2D8E8F88-0388-E5C8-177F-C07BB07A6C89}"/>
            </ac:picMkLst>
          </pc:picChg>
          <pc:picChg chg="add del mod">
            <ac:chgData name="Franziska Händschel" userId="e2149472-3187-4d00-b16a-a19eff6fc04a" providerId="ADAL" clId="{0A7FD7DF-9D29-4AC7-ADE7-ECE6110E3AE6}" dt="2023-04-11T09:45:48.688" v="399" actId="478"/>
            <ac:picMkLst>
              <pc:docMk/>
              <pc:sldMasterMk cId="1825021973" sldId="2147483660"/>
              <pc:sldLayoutMk cId="1875184849" sldId="2147483661"/>
              <ac:picMk id="3" creationId="{652C0954-4EFD-BDCF-964F-6D2FDD1EA4ED}"/>
            </ac:picMkLst>
          </pc:picChg>
          <pc:picChg chg="add del mod">
            <ac:chgData name="Franziska Händschel" userId="e2149472-3187-4d00-b16a-a19eff6fc04a" providerId="ADAL" clId="{0A7FD7DF-9D29-4AC7-ADE7-ECE6110E3AE6}" dt="2023-04-11T09:37:57.387" v="359" actId="478"/>
            <ac:picMkLst>
              <pc:docMk/>
              <pc:sldMasterMk cId="1825021973" sldId="2147483660"/>
              <pc:sldLayoutMk cId="1875184849" sldId="2147483661"/>
              <ac:picMk id="4" creationId="{49D281EF-8427-DCF7-D16A-FB58BE555C9A}"/>
            </ac:picMkLst>
          </pc:picChg>
          <pc:picChg chg="add del mod">
            <ac:chgData name="Franziska Händschel" userId="e2149472-3187-4d00-b16a-a19eff6fc04a" providerId="ADAL" clId="{0A7FD7DF-9D29-4AC7-ADE7-ECE6110E3AE6}" dt="2023-04-11T09:51:34.320" v="409" actId="478"/>
            <ac:picMkLst>
              <pc:docMk/>
              <pc:sldMasterMk cId="1825021973" sldId="2147483660"/>
              <pc:sldLayoutMk cId="1875184849" sldId="2147483661"/>
              <ac:picMk id="5" creationId="{36DB886F-916F-139E-A406-82A97F384360}"/>
            </ac:picMkLst>
          </pc:picChg>
          <pc:picChg chg="mod">
            <ac:chgData name="Franziska Händschel" userId="e2149472-3187-4d00-b16a-a19eff6fc04a" providerId="ADAL" clId="{0A7FD7DF-9D29-4AC7-ADE7-ECE6110E3AE6}" dt="2023-04-06T14:58:12.614" v="29"/>
            <ac:picMkLst>
              <pc:docMk/>
              <pc:sldMasterMk cId="1825021973" sldId="2147483660"/>
              <pc:sldLayoutMk cId="1875184849" sldId="2147483661"/>
              <ac:picMk id="9" creationId="{B6E498A6-5895-F2FA-362E-31CB42334F91}"/>
            </ac:picMkLst>
          </pc:picChg>
          <pc:picChg chg="mod">
            <ac:chgData name="Franziska Händschel" userId="e2149472-3187-4d00-b16a-a19eff6fc04a" providerId="ADAL" clId="{0A7FD7DF-9D29-4AC7-ADE7-ECE6110E3AE6}" dt="2023-04-06T14:58:52.598" v="76"/>
            <ac:picMkLst>
              <pc:docMk/>
              <pc:sldMasterMk cId="1825021973" sldId="2147483660"/>
              <pc:sldLayoutMk cId="1875184849" sldId="2147483661"/>
              <ac:picMk id="12" creationId="{64B55E05-2B8E-C6AF-B5B1-C630FC5B4A90}"/>
            </ac:picMkLst>
          </pc:picChg>
          <pc:picChg chg="add mod">
            <ac:chgData name="Franziska Händschel" userId="e2149472-3187-4d00-b16a-a19eff6fc04a" providerId="ADAL" clId="{0A7FD7DF-9D29-4AC7-ADE7-ECE6110E3AE6}" dt="2023-04-06T14:59:16.723" v="95"/>
            <ac:picMkLst>
              <pc:docMk/>
              <pc:sldMasterMk cId="1825021973" sldId="2147483660"/>
              <pc:sldLayoutMk cId="1875184849" sldId="2147483661"/>
              <ac:picMk id="19" creationId="{2EED0BD3-C333-29D6-DBDB-DA218C3B4924}"/>
            </ac:picMkLst>
          </pc:picChg>
          <pc:picChg chg="add mod">
            <ac:chgData name="Franziska Händschel" userId="e2149472-3187-4d00-b16a-a19eff6fc04a" providerId="ADAL" clId="{0A7FD7DF-9D29-4AC7-ADE7-ECE6110E3AE6}" dt="2023-04-06T14:59:16.723" v="95"/>
            <ac:picMkLst>
              <pc:docMk/>
              <pc:sldMasterMk cId="1825021973" sldId="2147483660"/>
              <pc:sldLayoutMk cId="1875184849" sldId="2147483661"/>
              <ac:picMk id="20" creationId="{98E06401-C374-B252-B535-7316CB835EDF}"/>
            </ac:picMkLst>
          </pc:picChg>
          <pc:picChg chg="mod">
            <ac:chgData name="Franziska Händschel" userId="e2149472-3187-4d00-b16a-a19eff6fc04a" providerId="ADAL" clId="{0A7FD7DF-9D29-4AC7-ADE7-ECE6110E3AE6}" dt="2023-04-06T14:59:16.723" v="95"/>
            <ac:picMkLst>
              <pc:docMk/>
              <pc:sldMasterMk cId="1825021973" sldId="2147483660"/>
              <pc:sldLayoutMk cId="1875184849" sldId="2147483661"/>
              <ac:picMk id="22" creationId="{6DFF0D2A-445E-5C08-5B30-B10744D45348}"/>
            </ac:picMkLst>
          </pc:picChg>
          <pc:picChg chg="add del mod">
            <ac:chgData name="Franziska Händschel" userId="e2149472-3187-4d00-b16a-a19eff6fc04a" providerId="ADAL" clId="{0A7FD7DF-9D29-4AC7-ADE7-ECE6110E3AE6}" dt="2023-04-06T15:10:33.776" v="170" actId="478"/>
            <ac:picMkLst>
              <pc:docMk/>
              <pc:sldMasterMk cId="1825021973" sldId="2147483660"/>
              <pc:sldLayoutMk cId="1875184849" sldId="2147483661"/>
              <ac:picMk id="25" creationId="{0E54057A-178D-EB21-1084-20B052F327E8}"/>
            </ac:picMkLst>
          </pc:picChg>
        </pc:sldLayoutChg>
        <pc:sldLayoutChg chg="addSp delSp modSp mod">
          <pc:chgData name="Franziska Händschel" userId="e2149472-3187-4d00-b16a-a19eff6fc04a" providerId="ADAL" clId="{0A7FD7DF-9D29-4AC7-ADE7-ECE6110E3AE6}" dt="2023-04-11T09:55:50.314" v="411" actId="207"/>
          <pc:sldLayoutMkLst>
            <pc:docMk/>
            <pc:sldMasterMk cId="1825021973" sldId="2147483660"/>
            <pc:sldLayoutMk cId="3337904027" sldId="2147483662"/>
          </pc:sldLayoutMkLst>
          <pc:spChg chg="del">
            <ac:chgData name="Franziska Händschel" userId="e2149472-3187-4d00-b16a-a19eff6fc04a" providerId="ADAL" clId="{0A7FD7DF-9D29-4AC7-ADE7-ECE6110E3AE6}" dt="2023-04-06T14:57:20.119" v="6" actId="478"/>
            <ac:spMkLst>
              <pc:docMk/>
              <pc:sldMasterMk cId="1825021973" sldId="2147483660"/>
              <pc:sldLayoutMk cId="3337904027" sldId="2147483662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0A7FD7DF-9D29-4AC7-ADE7-ECE6110E3AE6}" dt="2023-04-06T14:57:20.119" v="6" actId="478"/>
            <ac:spMkLst>
              <pc:docMk/>
              <pc:sldMasterMk cId="1825021973" sldId="2147483660"/>
              <pc:sldLayoutMk cId="3337904027" sldId="2147483662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0A7FD7DF-9D29-4AC7-ADE7-ECE6110E3AE6}" dt="2023-04-06T14:57:20.119" v="6" actId="478"/>
            <ac:spMkLst>
              <pc:docMk/>
              <pc:sldMasterMk cId="1825021973" sldId="2147483660"/>
              <pc:sldLayoutMk cId="3337904027" sldId="2147483662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0A7FD7DF-9D29-4AC7-ADE7-ECE6110E3AE6}" dt="2023-04-06T14:57:20.119" v="6" actId="478"/>
            <ac:spMkLst>
              <pc:docMk/>
              <pc:sldMasterMk cId="1825021973" sldId="2147483660"/>
              <pc:sldLayoutMk cId="3337904027" sldId="2147483662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0A7FD7DF-9D29-4AC7-ADE7-ECE6110E3AE6}" dt="2023-04-06T14:57:20.119" v="6" actId="478"/>
            <ac:spMkLst>
              <pc:docMk/>
              <pc:sldMasterMk cId="1825021973" sldId="2147483660"/>
              <pc:sldLayoutMk cId="3337904027" sldId="2147483662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0A7FD7DF-9D29-4AC7-ADE7-ECE6110E3AE6}" dt="2023-04-06T14:57:57.323" v="25" actId="20577"/>
            <ac:spMkLst>
              <pc:docMk/>
              <pc:sldMasterMk cId="1825021973" sldId="2147483660"/>
              <pc:sldLayoutMk cId="3337904027" sldId="2147483662"/>
              <ac:spMk id="7" creationId="{A06AAFEC-F1A9-1CA4-9503-0A66920BC754}"/>
            </ac:spMkLst>
          </pc:spChg>
          <pc:spChg chg="mod">
            <ac:chgData name="Franziska Händschel" userId="e2149472-3187-4d00-b16a-a19eff6fc04a" providerId="ADAL" clId="{0A7FD7DF-9D29-4AC7-ADE7-ECE6110E3AE6}" dt="2023-04-06T14:58:14.557" v="30"/>
            <ac:spMkLst>
              <pc:docMk/>
              <pc:sldMasterMk cId="1825021973" sldId="2147483660"/>
              <pc:sldLayoutMk cId="3337904027" sldId="2147483662"/>
              <ac:spMk id="10" creationId="{54FC39CB-8290-15DE-DAB2-EE47ACE2212D}"/>
            </ac:spMkLst>
          </pc:spChg>
          <pc:spChg chg="mod">
            <ac:chgData name="Franziska Händschel" userId="e2149472-3187-4d00-b16a-a19eff6fc04a" providerId="ADAL" clId="{0A7FD7DF-9D29-4AC7-ADE7-ECE6110E3AE6}" dt="2023-04-06T14:58:51.414" v="75"/>
            <ac:spMkLst>
              <pc:docMk/>
              <pc:sldMasterMk cId="1825021973" sldId="2147483660"/>
              <pc:sldLayoutMk cId="3337904027" sldId="2147483662"/>
              <ac:spMk id="13" creationId="{E0D30571-4FD7-7BFB-83A8-1A35DF7113AB}"/>
            </ac:spMkLst>
          </pc:spChg>
          <pc:spChg chg="add mod">
            <ac:chgData name="Franziska Händschel" userId="e2149472-3187-4d00-b16a-a19eff6fc04a" providerId="ADAL" clId="{0A7FD7DF-9D29-4AC7-ADE7-ECE6110E3AE6}" dt="2023-04-06T14:59:30.491" v="97"/>
            <ac:spMkLst>
              <pc:docMk/>
              <pc:sldMasterMk cId="1825021973" sldId="2147483660"/>
              <pc:sldLayoutMk cId="3337904027" sldId="2147483662"/>
              <ac:spMk id="14" creationId="{9611FB12-4109-45E1-64BF-1A151BFEF1A1}"/>
            </ac:spMkLst>
          </pc:spChg>
          <pc:spChg chg="add mod">
            <ac:chgData name="Franziska Händschel" userId="e2149472-3187-4d00-b16a-a19eff6fc04a" providerId="ADAL" clId="{0A7FD7DF-9D29-4AC7-ADE7-ECE6110E3AE6}" dt="2023-04-11T09:51:11.551" v="404" actId="207"/>
            <ac:spMkLst>
              <pc:docMk/>
              <pc:sldMasterMk cId="1825021973" sldId="2147483660"/>
              <pc:sldLayoutMk cId="3337904027" sldId="2147483662"/>
              <ac:spMk id="15" creationId="{EC7A18B4-9583-C3B7-DBE5-776A6B67CF0C}"/>
            </ac:spMkLst>
          </pc:spChg>
          <pc:spChg chg="mod">
            <ac:chgData name="Franziska Händschel" userId="e2149472-3187-4d00-b16a-a19eff6fc04a" providerId="ADAL" clId="{0A7FD7DF-9D29-4AC7-ADE7-ECE6110E3AE6}" dt="2023-04-11T09:55:50.314" v="411" actId="207"/>
            <ac:spMkLst>
              <pc:docMk/>
              <pc:sldMasterMk cId="1825021973" sldId="2147483660"/>
              <pc:sldLayoutMk cId="3337904027" sldId="2147483662"/>
              <ac:spMk id="20" creationId="{1E51E070-40B4-92F0-AFD9-8BA5D5DB4C18}"/>
            </ac:spMkLst>
          </pc:spChg>
          <pc:grpChg chg="add del mod">
            <ac:chgData name="Franziska Händschel" userId="e2149472-3187-4d00-b16a-a19eff6fc04a" providerId="ADAL" clId="{0A7FD7DF-9D29-4AC7-ADE7-ECE6110E3AE6}" dt="2023-04-06T14:58:34.468" v="71" actId="21"/>
            <ac:grpSpMkLst>
              <pc:docMk/>
              <pc:sldMasterMk cId="1825021973" sldId="2147483660"/>
              <pc:sldLayoutMk cId="3337904027" sldId="2147483662"/>
              <ac:grpSpMk id="8" creationId="{2AC5A2A1-5133-298B-E69F-30670F32A3D9}"/>
            </ac:grpSpMkLst>
          </pc:grpChg>
          <pc:grpChg chg="add mod">
            <ac:chgData name="Franziska Händschel" userId="e2149472-3187-4d00-b16a-a19eff6fc04a" providerId="ADAL" clId="{0A7FD7DF-9D29-4AC7-ADE7-ECE6110E3AE6}" dt="2023-04-06T14:58:51.414" v="75"/>
            <ac:grpSpMkLst>
              <pc:docMk/>
              <pc:sldMasterMk cId="1825021973" sldId="2147483660"/>
              <pc:sldLayoutMk cId="3337904027" sldId="2147483662"/>
              <ac:grpSpMk id="11" creationId="{9F709A5B-74DF-6213-28C4-FB03E5F27CE9}"/>
            </ac:grpSpMkLst>
          </pc:grpChg>
          <pc:grpChg chg="add mod">
            <ac:chgData name="Franziska Händschel" userId="e2149472-3187-4d00-b16a-a19eff6fc04a" providerId="ADAL" clId="{0A7FD7DF-9D29-4AC7-ADE7-ECE6110E3AE6}" dt="2023-04-06T14:59:30.491" v="97"/>
            <ac:grpSpMkLst>
              <pc:docMk/>
              <pc:sldMasterMk cId="1825021973" sldId="2147483660"/>
              <pc:sldLayoutMk cId="3337904027" sldId="2147483662"/>
              <ac:grpSpMk id="18" creationId="{2F843548-A9BA-2739-1109-55598EACD23F}"/>
            </ac:grpSpMkLst>
          </pc:grpChg>
          <pc:picChg chg="add del mod">
            <ac:chgData name="Franziska Händschel" userId="e2149472-3187-4d00-b16a-a19eff6fc04a" providerId="ADAL" clId="{0A7FD7DF-9D29-4AC7-ADE7-ECE6110E3AE6}" dt="2023-04-11T09:29:40.100" v="292" actId="478"/>
            <ac:picMkLst>
              <pc:docMk/>
              <pc:sldMasterMk cId="1825021973" sldId="2147483660"/>
              <pc:sldLayoutMk cId="3337904027" sldId="2147483662"/>
              <ac:picMk id="2" creationId="{C2CA0759-9E5F-42D6-ADDF-37F6831DD43B}"/>
            </ac:picMkLst>
          </pc:picChg>
          <pc:picChg chg="mod">
            <ac:chgData name="Franziska Händschel" userId="e2149472-3187-4d00-b16a-a19eff6fc04a" providerId="ADAL" clId="{0A7FD7DF-9D29-4AC7-ADE7-ECE6110E3AE6}" dt="2023-04-06T14:58:14.557" v="30"/>
            <ac:picMkLst>
              <pc:docMk/>
              <pc:sldMasterMk cId="1825021973" sldId="2147483660"/>
              <pc:sldLayoutMk cId="3337904027" sldId="2147483662"/>
              <ac:picMk id="9" creationId="{E07E760C-7B2B-4B29-9257-3ADEDD6DB152}"/>
            </ac:picMkLst>
          </pc:picChg>
          <pc:picChg chg="mod">
            <ac:chgData name="Franziska Händschel" userId="e2149472-3187-4d00-b16a-a19eff6fc04a" providerId="ADAL" clId="{0A7FD7DF-9D29-4AC7-ADE7-ECE6110E3AE6}" dt="2023-04-06T14:58:51.414" v="75"/>
            <ac:picMkLst>
              <pc:docMk/>
              <pc:sldMasterMk cId="1825021973" sldId="2147483660"/>
              <pc:sldLayoutMk cId="3337904027" sldId="2147483662"/>
              <ac:picMk id="12" creationId="{42666105-A7B0-4267-639D-74A70972FCE2}"/>
            </ac:picMkLst>
          </pc:picChg>
          <pc:picChg chg="add mod">
            <ac:chgData name="Franziska Händschel" userId="e2149472-3187-4d00-b16a-a19eff6fc04a" providerId="ADAL" clId="{0A7FD7DF-9D29-4AC7-ADE7-ECE6110E3AE6}" dt="2023-04-06T14:59:30.491" v="97"/>
            <ac:picMkLst>
              <pc:docMk/>
              <pc:sldMasterMk cId="1825021973" sldId="2147483660"/>
              <pc:sldLayoutMk cId="3337904027" sldId="2147483662"/>
              <ac:picMk id="16" creationId="{0443111F-0057-79E9-2EEB-4938C30A7D95}"/>
            </ac:picMkLst>
          </pc:picChg>
          <pc:picChg chg="add mod">
            <ac:chgData name="Franziska Händschel" userId="e2149472-3187-4d00-b16a-a19eff6fc04a" providerId="ADAL" clId="{0A7FD7DF-9D29-4AC7-ADE7-ECE6110E3AE6}" dt="2023-04-06T14:59:30.491" v="97"/>
            <ac:picMkLst>
              <pc:docMk/>
              <pc:sldMasterMk cId="1825021973" sldId="2147483660"/>
              <pc:sldLayoutMk cId="3337904027" sldId="2147483662"/>
              <ac:picMk id="17" creationId="{20F326E8-A71E-12F0-C45A-E16626CF4ABB}"/>
            </ac:picMkLst>
          </pc:picChg>
          <pc:picChg chg="mod">
            <ac:chgData name="Franziska Händschel" userId="e2149472-3187-4d00-b16a-a19eff6fc04a" providerId="ADAL" clId="{0A7FD7DF-9D29-4AC7-ADE7-ECE6110E3AE6}" dt="2023-04-06T14:59:30.491" v="97"/>
            <ac:picMkLst>
              <pc:docMk/>
              <pc:sldMasterMk cId="1825021973" sldId="2147483660"/>
              <pc:sldLayoutMk cId="3337904027" sldId="2147483662"/>
              <ac:picMk id="19" creationId="{6F38D2BB-5AFA-D715-E54E-C3B31124D0EC}"/>
            </ac:picMkLst>
          </pc:picChg>
          <pc:picChg chg="add mod">
            <ac:chgData name="Franziska Händschel" userId="e2149472-3187-4d00-b16a-a19eff6fc04a" providerId="ADAL" clId="{0A7FD7DF-9D29-4AC7-ADE7-ECE6110E3AE6}" dt="2023-04-06T14:59:30.491" v="97"/>
            <ac:picMkLst>
              <pc:docMk/>
              <pc:sldMasterMk cId="1825021973" sldId="2147483660"/>
              <pc:sldLayoutMk cId="3337904027" sldId="2147483662"/>
              <ac:picMk id="21" creationId="{4D42BA7C-EFD1-FDBD-8C8C-41F476C7FA91}"/>
            </ac:picMkLst>
          </pc:picChg>
        </pc:sldLayoutChg>
        <pc:sldLayoutChg chg="modSp del mod">
          <pc:chgData name="Franziska Händschel" userId="e2149472-3187-4d00-b16a-a19eff6fc04a" providerId="ADAL" clId="{0A7FD7DF-9D29-4AC7-ADE7-ECE6110E3AE6}" dt="2023-04-11T09:28:10.795" v="285" actId="2696"/>
          <pc:sldLayoutMkLst>
            <pc:docMk/>
            <pc:sldMasterMk cId="1825021973" sldId="2147483660"/>
            <pc:sldLayoutMk cId="631597197" sldId="2147483663"/>
          </pc:sldLayoutMkLst>
          <pc:spChg chg="mod">
            <ac:chgData name="Franziska Händschel" userId="e2149472-3187-4d00-b16a-a19eff6fc04a" providerId="ADAL" clId="{0A7FD7DF-9D29-4AC7-ADE7-ECE6110E3AE6}" dt="2023-04-11T09:26:11.044" v="275" actId="2085"/>
            <ac:spMkLst>
              <pc:docMk/>
              <pc:sldMasterMk cId="1825021973" sldId="2147483660"/>
              <pc:sldLayoutMk cId="631597197" sldId="2147483663"/>
              <ac:spMk id="14" creationId="{31A8CAD5-5192-ACA6-583B-1A10CCF44C0A}"/>
            </ac:spMkLst>
          </pc:spChg>
          <pc:spChg chg="mod">
            <ac:chgData name="Franziska Händschel" userId="e2149472-3187-4d00-b16a-a19eff6fc04a" providerId="ADAL" clId="{0A7FD7DF-9D29-4AC7-ADE7-ECE6110E3AE6}" dt="2023-04-11T09:26:13.007" v="276" actId="2085"/>
            <ac:spMkLst>
              <pc:docMk/>
              <pc:sldMasterMk cId="1825021973" sldId="2147483660"/>
              <pc:sldLayoutMk cId="631597197" sldId="2147483663"/>
              <ac:spMk id="15" creationId="{7631B15D-AAB7-8D6E-F8FA-139990B67640}"/>
            </ac:spMkLst>
          </pc:spChg>
          <pc:spChg chg="mod">
            <ac:chgData name="Franziska Händschel" userId="e2149472-3187-4d00-b16a-a19eff6fc04a" providerId="ADAL" clId="{0A7FD7DF-9D29-4AC7-ADE7-ECE6110E3AE6}" dt="2023-04-11T09:25:46.580" v="272" actId="207"/>
            <ac:spMkLst>
              <pc:docMk/>
              <pc:sldMasterMk cId="1825021973" sldId="2147483660"/>
              <pc:sldLayoutMk cId="631597197" sldId="2147483663"/>
              <ac:spMk id="17" creationId="{782C5BA8-C82A-F864-D193-2FA4ACA6F328}"/>
            </ac:spMkLst>
          </pc:spChg>
        </pc:sldLayoutChg>
        <pc:sldLayoutChg chg="del">
          <pc:chgData name="Franziska Händschel" userId="e2149472-3187-4d00-b16a-a19eff6fc04a" providerId="ADAL" clId="{0A7FD7DF-9D29-4AC7-ADE7-ECE6110E3AE6}" dt="2023-04-06T14:57:21.538" v="7" actId="2696"/>
          <pc:sldLayoutMkLst>
            <pc:docMk/>
            <pc:sldMasterMk cId="1825021973" sldId="2147483660"/>
            <pc:sldLayoutMk cId="4051899666" sldId="2147483663"/>
          </pc:sldLayoutMkLst>
        </pc:sldLayoutChg>
        <pc:sldLayoutChg chg="del">
          <pc:chgData name="Franziska Händschel" userId="e2149472-3187-4d00-b16a-a19eff6fc04a" providerId="ADAL" clId="{0A7FD7DF-9D29-4AC7-ADE7-ECE6110E3AE6}" dt="2023-04-06T14:57:21.680" v="8" actId="2696"/>
          <pc:sldLayoutMkLst>
            <pc:docMk/>
            <pc:sldMasterMk cId="1825021973" sldId="2147483660"/>
            <pc:sldLayoutMk cId="3914267777" sldId="2147483664"/>
          </pc:sldLayoutMkLst>
        </pc:sldLayoutChg>
        <pc:sldLayoutChg chg="del">
          <pc:chgData name="Franziska Händschel" userId="e2149472-3187-4d00-b16a-a19eff6fc04a" providerId="ADAL" clId="{0A7FD7DF-9D29-4AC7-ADE7-ECE6110E3AE6}" dt="2023-04-06T14:57:21.784" v="9" actId="2696"/>
          <pc:sldLayoutMkLst>
            <pc:docMk/>
            <pc:sldMasterMk cId="1825021973" sldId="2147483660"/>
            <pc:sldLayoutMk cId="3951856410" sldId="2147483665"/>
          </pc:sldLayoutMkLst>
        </pc:sldLayoutChg>
        <pc:sldLayoutChg chg="del">
          <pc:chgData name="Franziska Händschel" userId="e2149472-3187-4d00-b16a-a19eff6fc04a" providerId="ADAL" clId="{0A7FD7DF-9D29-4AC7-ADE7-ECE6110E3AE6}" dt="2023-04-06T14:57:21.895" v="10" actId="2696"/>
          <pc:sldLayoutMkLst>
            <pc:docMk/>
            <pc:sldMasterMk cId="1825021973" sldId="2147483660"/>
            <pc:sldLayoutMk cId="3200048417" sldId="2147483666"/>
          </pc:sldLayoutMkLst>
        </pc:sldLayoutChg>
        <pc:sldLayoutChg chg="del">
          <pc:chgData name="Franziska Händschel" userId="e2149472-3187-4d00-b16a-a19eff6fc04a" providerId="ADAL" clId="{0A7FD7DF-9D29-4AC7-ADE7-ECE6110E3AE6}" dt="2023-04-06T14:57:22.005" v="11" actId="2696"/>
          <pc:sldLayoutMkLst>
            <pc:docMk/>
            <pc:sldMasterMk cId="1825021973" sldId="2147483660"/>
            <pc:sldLayoutMk cId="3345804579" sldId="2147483667"/>
          </pc:sldLayoutMkLst>
        </pc:sldLayoutChg>
        <pc:sldLayoutChg chg="del">
          <pc:chgData name="Franziska Händschel" userId="e2149472-3187-4d00-b16a-a19eff6fc04a" providerId="ADAL" clId="{0A7FD7DF-9D29-4AC7-ADE7-ECE6110E3AE6}" dt="2023-04-06T14:57:22.116" v="12" actId="2696"/>
          <pc:sldLayoutMkLst>
            <pc:docMk/>
            <pc:sldMasterMk cId="1825021973" sldId="2147483660"/>
            <pc:sldLayoutMk cId="957124539" sldId="2147483668"/>
          </pc:sldLayoutMkLst>
        </pc:sldLayoutChg>
        <pc:sldLayoutChg chg="del">
          <pc:chgData name="Franziska Händschel" userId="e2149472-3187-4d00-b16a-a19eff6fc04a" providerId="ADAL" clId="{0A7FD7DF-9D29-4AC7-ADE7-ECE6110E3AE6}" dt="2023-04-06T14:57:22.234" v="13" actId="2696"/>
          <pc:sldLayoutMkLst>
            <pc:docMk/>
            <pc:sldMasterMk cId="1825021973" sldId="2147483660"/>
            <pc:sldLayoutMk cId="302636215" sldId="2147483669"/>
          </pc:sldLayoutMkLst>
        </pc:sldLayoutChg>
        <pc:sldLayoutChg chg="del">
          <pc:chgData name="Franziska Händschel" userId="e2149472-3187-4d00-b16a-a19eff6fc04a" providerId="ADAL" clId="{0A7FD7DF-9D29-4AC7-ADE7-ECE6110E3AE6}" dt="2023-04-06T14:57:22.351" v="14" actId="2696"/>
          <pc:sldLayoutMkLst>
            <pc:docMk/>
            <pc:sldMasterMk cId="1825021973" sldId="2147483660"/>
            <pc:sldLayoutMk cId="1127535244" sldId="2147483670"/>
          </pc:sldLayoutMkLst>
        </pc:sldLayoutChg>
        <pc:sldLayoutChg chg="del">
          <pc:chgData name="Franziska Händschel" userId="e2149472-3187-4d00-b16a-a19eff6fc04a" providerId="ADAL" clId="{0A7FD7DF-9D29-4AC7-ADE7-ECE6110E3AE6}" dt="2023-04-06T14:57:23.370" v="15" actId="2696"/>
          <pc:sldLayoutMkLst>
            <pc:docMk/>
            <pc:sldMasterMk cId="1825021973" sldId="2147483660"/>
            <pc:sldLayoutMk cId="3694185919" sldId="2147483671"/>
          </pc:sldLayoutMkLst>
        </pc:sldLayoutChg>
      </pc:sldMasterChg>
    </pc:docChg>
  </pc:docChgLst>
  <pc:docChgLst>
    <pc:chgData name="Franziska Händschel" userId="e2149472-3187-4d00-b16a-a19eff6fc04a" providerId="ADAL" clId="{5DA5D8A6-C82E-4008-B5EF-524BB7413C69}"/>
    <pc:docChg chg="undo custSel modMainMaster">
      <pc:chgData name="Franziska Händschel" userId="e2149472-3187-4d00-b16a-a19eff6fc04a" providerId="ADAL" clId="{5DA5D8A6-C82E-4008-B5EF-524BB7413C69}" dt="2024-04-22T13:04:34.465" v="100" actId="6014"/>
      <pc:docMkLst>
        <pc:docMk/>
      </pc:docMkLst>
      <pc:sldMasterChg chg="modSldLayout">
        <pc:chgData name="Franziska Händschel" userId="e2149472-3187-4d00-b16a-a19eff6fc04a" providerId="ADAL" clId="{5DA5D8A6-C82E-4008-B5EF-524BB7413C69}" dt="2024-04-22T13:04:34.465" v="100" actId="6014"/>
        <pc:sldMasterMkLst>
          <pc:docMk/>
          <pc:sldMasterMk cId="1150741302" sldId="2147483663"/>
        </pc:sldMasterMkLst>
        <pc:sldLayoutChg chg="addSp delSp modSp mod">
          <pc:chgData name="Franziska Händschel" userId="e2149472-3187-4d00-b16a-a19eff6fc04a" providerId="ADAL" clId="{5DA5D8A6-C82E-4008-B5EF-524BB7413C69}" dt="2024-04-22T13:04:28.017" v="99" actId="6014"/>
          <pc:sldLayoutMkLst>
            <pc:docMk/>
            <pc:sldMasterMk cId="1150741302" sldId="2147483663"/>
            <pc:sldLayoutMk cId="410858276" sldId="2147483675"/>
          </pc:sldLayoutMkLst>
          <pc:spChg chg="mod">
            <ac:chgData name="Franziska Händschel" userId="e2149472-3187-4d00-b16a-a19eff6fc04a" providerId="ADAL" clId="{5DA5D8A6-C82E-4008-B5EF-524BB7413C69}" dt="2024-04-22T12:57:32.626" v="24"/>
            <ac:spMkLst>
              <pc:docMk/>
              <pc:sldMasterMk cId="1150741302" sldId="2147483663"/>
              <pc:sldLayoutMk cId="410858276" sldId="2147483675"/>
              <ac:spMk id="4" creationId="{D2125F7D-303F-8999-D283-90BC9E6CCF9E}"/>
            </ac:spMkLst>
          </pc:spChg>
          <pc:spChg chg="add mod">
            <ac:chgData name="Franziska Händschel" userId="e2149472-3187-4d00-b16a-a19eff6fc04a" providerId="ADAL" clId="{5DA5D8A6-C82E-4008-B5EF-524BB7413C69}" dt="2024-04-22T12:58:43.024" v="62" actId="20577"/>
            <ac:spMkLst>
              <pc:docMk/>
              <pc:sldMasterMk cId="1150741302" sldId="2147483663"/>
              <pc:sldLayoutMk cId="410858276" sldId="2147483675"/>
              <ac:spMk id="5" creationId="{030613AD-E87A-FDCF-3EF6-01ACEA84EF31}"/>
            </ac:spMkLst>
          </pc:spChg>
          <pc:spChg chg="del">
            <ac:chgData name="Franziska Händschel" userId="e2149472-3187-4d00-b16a-a19eff6fc04a" providerId="ADAL" clId="{5DA5D8A6-C82E-4008-B5EF-524BB7413C69}" dt="2024-04-22T12:58:38.674" v="57" actId="478"/>
            <ac:spMkLst>
              <pc:docMk/>
              <pc:sldMasterMk cId="1150741302" sldId="2147483663"/>
              <pc:sldLayoutMk cId="410858276" sldId="2147483675"/>
              <ac:spMk id="7" creationId="{D65E9789-B716-67D3-D9B7-52B903AD8CBB}"/>
            </ac:spMkLst>
          </pc:spChg>
          <pc:spChg chg="add mod ord">
            <ac:chgData name="Franziska Händschel" userId="e2149472-3187-4d00-b16a-a19eff6fc04a" providerId="ADAL" clId="{5DA5D8A6-C82E-4008-B5EF-524BB7413C69}" dt="2024-04-22T13:02:16.442" v="88" actId="167"/>
            <ac:spMkLst>
              <pc:docMk/>
              <pc:sldMasterMk cId="1150741302" sldId="2147483663"/>
              <pc:sldLayoutMk cId="410858276" sldId="2147483675"/>
              <ac:spMk id="8" creationId="{75E79655-EB20-F28B-6277-F25992BF932A}"/>
            </ac:spMkLst>
          </pc:spChg>
          <pc:spChg chg="del mod">
            <ac:chgData name="Franziska Händschel" userId="e2149472-3187-4d00-b16a-a19eff6fc04a" providerId="ADAL" clId="{5DA5D8A6-C82E-4008-B5EF-524BB7413C69}" dt="2024-04-22T13:01:52.695" v="83" actId="478"/>
            <ac:spMkLst>
              <pc:docMk/>
              <pc:sldMasterMk cId="1150741302" sldId="2147483663"/>
              <pc:sldLayoutMk cId="410858276" sldId="2147483675"/>
              <ac:spMk id="14" creationId="{31A8CAD5-5192-ACA6-583B-1A10CCF44C0A}"/>
            </ac:spMkLst>
          </pc:spChg>
          <pc:spChg chg="add del mod">
            <ac:chgData name="Franziska Händschel" userId="e2149472-3187-4d00-b16a-a19eff6fc04a" providerId="ADAL" clId="{5DA5D8A6-C82E-4008-B5EF-524BB7413C69}" dt="2024-04-22T13:02:01.560" v="86" actId="478"/>
            <ac:spMkLst>
              <pc:docMk/>
              <pc:sldMasterMk cId="1150741302" sldId="2147483663"/>
              <pc:sldLayoutMk cId="410858276" sldId="2147483675"/>
              <ac:spMk id="15" creationId="{7631B15D-AAB7-8D6E-F8FA-139990B67640}"/>
            </ac:spMkLst>
          </pc:spChg>
          <pc:spChg chg="mod">
            <ac:chgData name="Franziska Händschel" userId="e2149472-3187-4d00-b16a-a19eff6fc04a" providerId="ADAL" clId="{5DA5D8A6-C82E-4008-B5EF-524BB7413C69}" dt="2024-04-22T13:02:27.800" v="89" actId="1076"/>
            <ac:spMkLst>
              <pc:docMk/>
              <pc:sldMasterMk cId="1150741302" sldId="2147483663"/>
              <pc:sldLayoutMk cId="410858276" sldId="2147483675"/>
              <ac:spMk id="17" creationId="{782C5BA8-C82A-F864-D193-2FA4ACA6F328}"/>
            </ac:spMkLst>
          </pc:spChg>
          <pc:spChg chg="mod">
            <ac:chgData name="Franziska Händschel" userId="e2149472-3187-4d00-b16a-a19eff6fc04a" providerId="ADAL" clId="{5DA5D8A6-C82E-4008-B5EF-524BB7413C69}" dt="2024-04-22T13:02:27.800" v="89" actId="1076"/>
            <ac:spMkLst>
              <pc:docMk/>
              <pc:sldMasterMk cId="1150741302" sldId="2147483663"/>
              <pc:sldLayoutMk cId="410858276" sldId="2147483675"/>
              <ac:spMk id="18" creationId="{2E18C439-DCC2-0F03-E1CF-C7DD6C8E2EB5}"/>
            </ac:spMkLst>
          </pc:spChg>
          <pc:spChg chg="mod topLvl">
            <ac:chgData name="Franziska Händschel" userId="e2149472-3187-4d00-b16a-a19eff6fc04a" providerId="ADAL" clId="{5DA5D8A6-C82E-4008-B5EF-524BB7413C69}" dt="2024-04-22T13:02:55.668" v="92" actId="1076"/>
            <ac:spMkLst>
              <pc:docMk/>
              <pc:sldMasterMk cId="1150741302" sldId="2147483663"/>
              <pc:sldLayoutMk cId="410858276" sldId="2147483675"/>
              <ac:spMk id="23" creationId="{45C85F5B-0B44-796F-B0E7-90D7D2D6BD6E}"/>
            </ac:spMkLst>
          </pc:spChg>
          <pc:grpChg chg="add mod">
            <ac:chgData name="Franziska Händschel" userId="e2149472-3187-4d00-b16a-a19eff6fc04a" providerId="ADAL" clId="{5DA5D8A6-C82E-4008-B5EF-524BB7413C69}" dt="2024-04-22T12:57:35.693" v="52" actId="1035"/>
            <ac:grpSpMkLst>
              <pc:docMk/>
              <pc:sldMasterMk cId="1150741302" sldId="2147483663"/>
              <pc:sldLayoutMk cId="410858276" sldId="2147483675"/>
              <ac:grpSpMk id="2" creationId="{258F21F3-7369-05E6-025D-E22EBFA0F597}"/>
            </ac:grpSpMkLst>
          </pc:grpChg>
          <pc:grpChg chg="del">
            <ac:chgData name="Franziska Händschel" userId="e2149472-3187-4d00-b16a-a19eff6fc04a" providerId="ADAL" clId="{5DA5D8A6-C82E-4008-B5EF-524BB7413C69}" dt="2024-04-22T12:57:32.251" v="23" actId="478"/>
            <ac:grpSpMkLst>
              <pc:docMk/>
              <pc:sldMasterMk cId="1150741302" sldId="2147483663"/>
              <pc:sldLayoutMk cId="410858276" sldId="2147483675"/>
              <ac:grpSpMk id="11" creationId="{CFE91E55-D2A9-0E3D-D7EF-F82AFC5C1D5F}"/>
            </ac:grpSpMkLst>
          </pc:grpChg>
          <pc:grpChg chg="del">
            <ac:chgData name="Franziska Händschel" userId="e2149472-3187-4d00-b16a-a19eff6fc04a" providerId="ADAL" clId="{5DA5D8A6-C82E-4008-B5EF-524BB7413C69}" dt="2024-04-22T13:01:19.183" v="81" actId="478"/>
            <ac:grpSpMkLst>
              <pc:docMk/>
              <pc:sldMasterMk cId="1150741302" sldId="2147483663"/>
              <pc:sldLayoutMk cId="410858276" sldId="2147483675"/>
              <ac:grpSpMk id="21" creationId="{21433FB4-C031-E6BF-394A-4A2BFDA1C948}"/>
            </ac:grpSpMkLst>
          </pc:grpChg>
          <pc:picChg chg="mod">
            <ac:chgData name="Franziska Händschel" userId="e2149472-3187-4d00-b16a-a19eff6fc04a" providerId="ADAL" clId="{5DA5D8A6-C82E-4008-B5EF-524BB7413C69}" dt="2024-04-22T12:57:32.626" v="24"/>
            <ac:picMkLst>
              <pc:docMk/>
              <pc:sldMasterMk cId="1150741302" sldId="2147483663"/>
              <pc:sldLayoutMk cId="410858276" sldId="2147483675"/>
              <ac:picMk id="3" creationId="{452234EA-AE84-76E4-20E0-F06778A1E17D}"/>
            </ac:picMkLst>
          </pc:picChg>
          <pc:picChg chg="add del mod">
            <ac:chgData name="Franziska Händschel" userId="e2149472-3187-4d00-b16a-a19eff6fc04a" providerId="ADAL" clId="{5DA5D8A6-C82E-4008-B5EF-524BB7413C69}" dt="2024-04-22T13:03:47.871" v="98" actId="478"/>
            <ac:picMkLst>
              <pc:docMk/>
              <pc:sldMasterMk cId="1150741302" sldId="2147483663"/>
              <pc:sldLayoutMk cId="410858276" sldId="2147483675"/>
              <ac:picMk id="6" creationId="{16B537BB-B43B-3F98-1CFC-702AEF7952B1}"/>
            </ac:picMkLst>
          </pc:picChg>
          <pc:picChg chg="del topLvl">
            <ac:chgData name="Franziska Händschel" userId="e2149472-3187-4d00-b16a-a19eff6fc04a" providerId="ADAL" clId="{5DA5D8A6-C82E-4008-B5EF-524BB7413C69}" dt="2024-04-22T13:01:19.183" v="81" actId="478"/>
            <ac:picMkLst>
              <pc:docMk/>
              <pc:sldMasterMk cId="1150741302" sldId="2147483663"/>
              <pc:sldLayoutMk cId="410858276" sldId="2147483675"/>
              <ac:picMk id="22" creationId="{6DFF0D2A-445E-5C08-5B30-B10744D45348}"/>
            </ac:picMkLst>
          </pc:picChg>
        </pc:sldLayoutChg>
        <pc:sldLayoutChg chg="addSp delSp modSp mod">
          <pc:chgData name="Franziska Händschel" userId="e2149472-3187-4d00-b16a-a19eff6fc04a" providerId="ADAL" clId="{5DA5D8A6-C82E-4008-B5EF-524BB7413C69}" dt="2024-04-22T13:04:34.465" v="100" actId="6014"/>
          <pc:sldLayoutMkLst>
            <pc:docMk/>
            <pc:sldMasterMk cId="1150741302" sldId="2147483663"/>
            <pc:sldLayoutMk cId="973506217" sldId="2147483676"/>
          </pc:sldLayoutMkLst>
          <pc:spChg chg="mod">
            <ac:chgData name="Franziska Händschel" userId="e2149472-3187-4d00-b16a-a19eff6fc04a" providerId="ADAL" clId="{5DA5D8A6-C82E-4008-B5EF-524BB7413C69}" dt="2024-04-22T12:57:24.274" v="1"/>
            <ac:spMkLst>
              <pc:docMk/>
              <pc:sldMasterMk cId="1150741302" sldId="2147483663"/>
              <pc:sldLayoutMk cId="973506217" sldId="2147483676"/>
              <ac:spMk id="4" creationId="{CB355836-BA74-08D6-B7E0-23904905EBB6}"/>
            </ac:spMkLst>
          </pc:spChg>
          <pc:spChg chg="add mod">
            <ac:chgData name="Franziska Händschel" userId="e2149472-3187-4d00-b16a-a19eff6fc04a" providerId="ADAL" clId="{5DA5D8A6-C82E-4008-B5EF-524BB7413C69}" dt="2024-04-22T12:58:51.299" v="70" actId="20577"/>
            <ac:spMkLst>
              <pc:docMk/>
              <pc:sldMasterMk cId="1150741302" sldId="2147483663"/>
              <pc:sldLayoutMk cId="973506217" sldId="2147483676"/>
              <ac:spMk id="5" creationId="{AAB72D5E-A502-8AFC-C891-4E55819CDEFB}"/>
            </ac:spMkLst>
          </pc:spChg>
          <pc:spChg chg="del">
            <ac:chgData name="Franziska Händschel" userId="e2149472-3187-4d00-b16a-a19eff6fc04a" providerId="ADAL" clId="{5DA5D8A6-C82E-4008-B5EF-524BB7413C69}" dt="2024-04-22T12:58:45.888" v="63" actId="478"/>
            <ac:spMkLst>
              <pc:docMk/>
              <pc:sldMasterMk cId="1150741302" sldId="2147483663"/>
              <pc:sldLayoutMk cId="973506217" sldId="2147483676"/>
              <ac:spMk id="7" creationId="{A06AAFEC-F1A9-1CA4-9503-0A66920BC754}"/>
            </ac:spMkLst>
          </pc:spChg>
          <pc:spChg chg="add mod">
            <ac:chgData name="Franziska Händschel" userId="e2149472-3187-4d00-b16a-a19eff6fc04a" providerId="ADAL" clId="{5DA5D8A6-C82E-4008-B5EF-524BB7413C69}" dt="2024-04-22T13:03:00.984" v="94"/>
            <ac:spMkLst>
              <pc:docMk/>
              <pc:sldMasterMk cId="1150741302" sldId="2147483663"/>
              <pc:sldLayoutMk cId="973506217" sldId="2147483676"/>
              <ac:spMk id="8" creationId="{2FF58BCA-C559-FB5A-E568-5F840E0F9C98}"/>
            </ac:spMkLst>
          </pc:spChg>
          <pc:spChg chg="del topLvl">
            <ac:chgData name="Franziska Händschel" userId="e2149472-3187-4d00-b16a-a19eff6fc04a" providerId="ADAL" clId="{5DA5D8A6-C82E-4008-B5EF-524BB7413C69}" dt="2024-04-22T13:03:00.288" v="93" actId="478"/>
            <ac:spMkLst>
              <pc:docMk/>
              <pc:sldMasterMk cId="1150741302" sldId="2147483663"/>
              <pc:sldLayoutMk cId="973506217" sldId="2147483676"/>
              <ac:spMk id="20" creationId="{1E51E070-40B4-92F0-AFD9-8BA5D5DB4C18}"/>
            </ac:spMkLst>
          </pc:spChg>
          <pc:grpChg chg="add mod">
            <ac:chgData name="Franziska Händschel" userId="e2149472-3187-4d00-b16a-a19eff6fc04a" providerId="ADAL" clId="{5DA5D8A6-C82E-4008-B5EF-524BB7413C69}" dt="2024-04-22T12:57:27.076" v="22" actId="1035"/>
            <ac:grpSpMkLst>
              <pc:docMk/>
              <pc:sldMasterMk cId="1150741302" sldId="2147483663"/>
              <pc:sldLayoutMk cId="973506217" sldId="2147483676"/>
              <ac:grpSpMk id="2" creationId="{D58BEED6-BE48-5B72-5E24-2FF4ECD0EF44}"/>
            </ac:grpSpMkLst>
          </pc:grpChg>
          <pc:grpChg chg="del">
            <ac:chgData name="Franziska Händschel" userId="e2149472-3187-4d00-b16a-a19eff6fc04a" providerId="ADAL" clId="{5DA5D8A6-C82E-4008-B5EF-524BB7413C69}" dt="2024-04-22T12:57:23.956" v="0" actId="478"/>
            <ac:grpSpMkLst>
              <pc:docMk/>
              <pc:sldMasterMk cId="1150741302" sldId="2147483663"/>
              <pc:sldLayoutMk cId="973506217" sldId="2147483676"/>
              <ac:grpSpMk id="11" creationId="{9F709A5B-74DF-6213-28C4-FB03E5F27CE9}"/>
            </ac:grpSpMkLst>
          </pc:grpChg>
          <pc:grpChg chg="del">
            <ac:chgData name="Franziska Händschel" userId="e2149472-3187-4d00-b16a-a19eff6fc04a" providerId="ADAL" clId="{5DA5D8A6-C82E-4008-B5EF-524BB7413C69}" dt="2024-04-22T13:01:05.870" v="78" actId="478"/>
            <ac:grpSpMkLst>
              <pc:docMk/>
              <pc:sldMasterMk cId="1150741302" sldId="2147483663"/>
              <pc:sldLayoutMk cId="973506217" sldId="2147483676"/>
              <ac:grpSpMk id="18" creationId="{2F843548-A9BA-2739-1109-55598EACD23F}"/>
            </ac:grpSpMkLst>
          </pc:grpChg>
          <pc:picChg chg="mod">
            <ac:chgData name="Franziska Händschel" userId="e2149472-3187-4d00-b16a-a19eff6fc04a" providerId="ADAL" clId="{5DA5D8A6-C82E-4008-B5EF-524BB7413C69}" dt="2024-04-22T12:57:24.274" v="1"/>
            <ac:picMkLst>
              <pc:docMk/>
              <pc:sldMasterMk cId="1150741302" sldId="2147483663"/>
              <pc:sldLayoutMk cId="973506217" sldId="2147483676"/>
              <ac:picMk id="3" creationId="{472FECEB-8AB1-B8AA-8AB7-C748CD90E25A}"/>
            </ac:picMkLst>
          </pc:picChg>
          <pc:picChg chg="add del mod">
            <ac:chgData name="Franziska Händschel" userId="e2149472-3187-4d00-b16a-a19eff6fc04a" providerId="ADAL" clId="{5DA5D8A6-C82E-4008-B5EF-524BB7413C69}" dt="2024-04-22T13:01:15.722" v="80" actId="21"/>
            <ac:picMkLst>
              <pc:docMk/>
              <pc:sldMasterMk cId="1150741302" sldId="2147483663"/>
              <pc:sldLayoutMk cId="973506217" sldId="2147483676"/>
              <ac:picMk id="6" creationId="{16B537BB-B43B-3F98-1CFC-702AEF7952B1}"/>
            </ac:picMkLst>
          </pc:picChg>
          <pc:picChg chg="del topLvl">
            <ac:chgData name="Franziska Händschel" userId="e2149472-3187-4d00-b16a-a19eff6fc04a" providerId="ADAL" clId="{5DA5D8A6-C82E-4008-B5EF-524BB7413C69}" dt="2024-04-22T13:01:05.870" v="78" actId="478"/>
            <ac:picMkLst>
              <pc:docMk/>
              <pc:sldMasterMk cId="1150741302" sldId="2147483663"/>
              <pc:sldLayoutMk cId="973506217" sldId="2147483676"/>
              <ac:picMk id="19" creationId="{6F38D2BB-5AFA-D715-E54E-C3B31124D0EC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C0408-E563-4282-AA09-4DC6E176CA63}" type="datetimeFigureOut">
              <a:rPr lang="de-DE" smtClean="0"/>
              <a:t>22.04.2024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4CCAE-46F2-4D4F-96D3-076690B5B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29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24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450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174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0899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622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8534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6946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-2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5E79655-EB20-F28B-6277-F25992BF932A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8DB00300-C154-086D-B532-1FFB8EABCEB2}"/>
              </a:ext>
            </a:extLst>
          </p:cNvPr>
          <p:cNvSpPr/>
          <p:nvPr userDrawn="1"/>
        </p:nvSpPr>
        <p:spPr>
          <a:xfrm>
            <a:off x="2676706" y="1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2590" b="1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782C5BA8-C82A-F864-D193-2FA4ACA6F328}"/>
              </a:ext>
            </a:extLst>
          </p:cNvPr>
          <p:cNvSpPr/>
          <p:nvPr userDrawn="1"/>
        </p:nvSpPr>
        <p:spPr>
          <a:xfrm>
            <a:off x="7308461" y="4729307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FF6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738260" rtlCol="0" anchor="ctr">
            <a:noAutofit/>
          </a:bodyPr>
          <a:lstStyle/>
          <a:p>
            <a:pPr algn="ctr"/>
            <a:r>
              <a:rPr lang="de-DE" sz="3022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NEIN</a:t>
            </a: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2E18C439-DCC2-0F03-E1CF-C7DD6C8E2EB5}"/>
              </a:ext>
            </a:extLst>
          </p:cNvPr>
          <p:cNvSpPr/>
          <p:nvPr userDrawn="1"/>
        </p:nvSpPr>
        <p:spPr>
          <a:xfrm flipH="1">
            <a:off x="716613" y="4718310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r>
              <a:rPr lang="de-DE" sz="3022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JA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2EED0BD3-C333-29D6-DBDB-DA218C3B4924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71" y="5896711"/>
            <a:ext cx="1165673" cy="1190500"/>
          </a:xfrm>
          <a:prstGeom prst="rect">
            <a:avLst/>
          </a:prstGeom>
          <a:effectLst/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98E06401-C374-B252-B535-7316CB835EDF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3371" y="5864088"/>
            <a:ext cx="1165673" cy="1190500"/>
          </a:xfrm>
          <a:prstGeom prst="rect">
            <a:avLst/>
          </a:prstGeom>
          <a:effectLst/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45C85F5B-0B44-796F-B0E7-90D7D2D6BD6E}"/>
              </a:ext>
            </a:extLst>
          </p:cNvPr>
          <p:cNvSpPr txBox="1"/>
          <p:nvPr/>
        </p:nvSpPr>
        <p:spPr>
          <a:xfrm>
            <a:off x="4231359" y="201015"/>
            <a:ext cx="2226179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Macht Geld glücklich?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258F21F3-7369-05E6-025D-E22EBFA0F597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5169687"/>
            <a:ext cx="1069511" cy="253546"/>
            <a:chOff x="4740892" y="3380559"/>
            <a:chExt cx="716795" cy="16992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452234EA-AE84-76E4-20E0-F06778A1E1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D2125F7D-303F-8999-D283-90BC9E6CCF9E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030613AD-E87A-FDCF-3EF6-01ACEA84EF31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C77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M-2 1/2</a:t>
            </a:r>
          </a:p>
        </p:txBody>
      </p:sp>
    </p:spTree>
    <p:extLst>
      <p:ext uri="{BB962C8B-B14F-4D97-AF65-F5344CB8AC3E}">
        <p14:creationId xmlns:p14="http://schemas.microsoft.com/office/powerpoint/2010/main" val="410858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-2 2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9611FB12-4109-45E1-64BF-1A151BFEF1A1}"/>
              </a:ext>
            </a:extLst>
          </p:cNvPr>
          <p:cNvSpPr/>
          <p:nvPr userDrawn="1"/>
        </p:nvSpPr>
        <p:spPr>
          <a:xfrm>
            <a:off x="678855" y="5018787"/>
            <a:ext cx="9293430" cy="1847922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de-DE" sz="1727" b="1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Macht Geld überheblich?</a:t>
            </a:r>
          </a:p>
          <a:p>
            <a:pPr lvl="1"/>
            <a:r>
              <a:rPr lang="de-DE" sz="1511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Dieser Frage geht Saidi von Finanztip in seinem Podcast </a:t>
            </a:r>
            <a:br>
              <a:rPr lang="de-DE" sz="1511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511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„Geld ganz einfach“ nach. Einfach QR-Code scannen </a:t>
            </a:r>
            <a:br>
              <a:rPr lang="de-DE" sz="1511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511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und reinhören. Alternativ kommst du über folgende URL </a:t>
            </a:r>
          </a:p>
          <a:p>
            <a:pPr lvl="1"/>
            <a:r>
              <a:rPr lang="de-DE" sz="1511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zum Podcast: https://bit.ly/3CfqQOC</a:t>
            </a:r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EC7A18B4-9583-C3B7-DBE5-776A6B67CF0C}"/>
              </a:ext>
            </a:extLst>
          </p:cNvPr>
          <p:cNvSpPr/>
          <p:nvPr userDrawn="1"/>
        </p:nvSpPr>
        <p:spPr>
          <a:xfrm>
            <a:off x="2676706" y="1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727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0443111F-0057-79E9-2EEB-4938C30A7D95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583" y="5100825"/>
            <a:ext cx="1648719" cy="1683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20F326E8-A71E-12F0-C45A-E16626CF4ABB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7312" y="5542361"/>
            <a:ext cx="783086" cy="800764"/>
          </a:xfrm>
          <a:prstGeom prst="rect">
            <a:avLst/>
          </a:prstGeom>
        </p:spPr>
      </p:pic>
      <p:pic>
        <p:nvPicPr>
          <p:cNvPr id="21" name="Grafik 20" descr="Ein Bild, das Text, Visitenkarte, Vektorgrafiken enthält.&#10;&#10;Automatisch generierte Beschreibung">
            <a:extLst>
              <a:ext uri="{FF2B5EF4-FFF2-40B4-BE49-F238E27FC236}">
                <a16:creationId xmlns:a16="http://schemas.microsoft.com/office/drawing/2014/main" id="{4D42BA7C-EFD1-FDBD-8C8C-41F476C7FA91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985" y="6028589"/>
            <a:ext cx="2129075" cy="1128127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D58BEED6-BE48-5B72-5E24-2FF4ECD0EF44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5611120"/>
            <a:ext cx="1069511" cy="253546"/>
            <a:chOff x="4740892" y="3380559"/>
            <a:chExt cx="716795" cy="16992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472FECEB-8AB1-B8AA-8AB7-C748CD90E25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CB355836-BA74-08D6-B7E0-23904905EBB6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AAB72D5E-A502-8AFC-C891-4E55819CDEFB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C77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M-2 2/2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FF58BCA-C559-FB5A-E568-5F840E0F9C98}"/>
              </a:ext>
            </a:extLst>
          </p:cNvPr>
          <p:cNvSpPr txBox="1"/>
          <p:nvPr userDrawn="1"/>
        </p:nvSpPr>
        <p:spPr>
          <a:xfrm>
            <a:off x="4231359" y="201015"/>
            <a:ext cx="2226179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Macht Geld glücklich?</a:t>
            </a:r>
          </a:p>
        </p:txBody>
      </p:sp>
    </p:spTree>
    <p:extLst>
      <p:ext uri="{BB962C8B-B14F-4D97-AF65-F5344CB8AC3E}">
        <p14:creationId xmlns:p14="http://schemas.microsoft.com/office/powerpoint/2010/main" val="973506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0741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28029480-16D2-3660-474F-D500A723677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61020" y="1288310"/>
            <a:ext cx="1266774" cy="1266774"/>
            <a:chOff x="890389" y="1120592"/>
            <a:chExt cx="1173670" cy="1173670"/>
          </a:xfrm>
        </p:grpSpPr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29450939-7CBF-1C52-5CB5-85876B99582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994090">
              <a:off x="890389" y="1120592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7B41B161-3728-1427-797E-408ED36E21F0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1297525" y="1138431"/>
              <a:ext cx="114382" cy="122799"/>
              <a:chOff x="3654627" y="3061677"/>
              <a:chExt cx="572178" cy="614284"/>
            </a:xfrm>
            <a:solidFill>
              <a:srgbClr val="95C46C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D33F777C-B951-5BFD-9B7D-685F7C7574B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 dirty="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0" name="Ellipse 39">
                <a:extLst>
                  <a:ext uri="{FF2B5EF4-FFF2-40B4-BE49-F238E27FC236}">
                    <a16:creationId xmlns:a16="http://schemas.microsoft.com/office/drawing/2014/main" id="{214AE77B-52D5-15AD-5F80-2A04902B1AD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1" name="Ellipse 40">
                <a:extLst>
                  <a:ext uri="{FF2B5EF4-FFF2-40B4-BE49-F238E27FC236}">
                    <a16:creationId xmlns:a16="http://schemas.microsoft.com/office/drawing/2014/main" id="{E306DD7E-B3D5-D57B-679B-B25546A9DF0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 dirty="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A63F1836-905F-2CF7-478D-A0D7B5A78A7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389361" y="1207369"/>
            <a:ext cx="1266774" cy="1266774"/>
            <a:chOff x="2213751" y="1045600"/>
            <a:chExt cx="1173670" cy="1173670"/>
          </a:xfrm>
        </p:grpSpPr>
        <p:sp>
          <p:nvSpPr>
            <p:cNvPr id="142" name="Rechteck 141">
              <a:extLst>
                <a:ext uri="{FF2B5EF4-FFF2-40B4-BE49-F238E27FC236}">
                  <a16:creationId xmlns:a16="http://schemas.microsoft.com/office/drawing/2014/main" id="{65C831D8-3488-C987-303E-FBD329394E8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777468">
              <a:off x="2213751" y="1045600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43" name="Gruppieren 142">
              <a:extLst>
                <a:ext uri="{FF2B5EF4-FFF2-40B4-BE49-F238E27FC236}">
                  <a16:creationId xmlns:a16="http://schemas.microsoft.com/office/drawing/2014/main" id="{54811FDF-AD3E-F6E0-67B2-0CD4380C29D9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1383378">
              <a:off x="2829466" y="1056007"/>
              <a:ext cx="114382" cy="122799"/>
              <a:chOff x="3654627" y="3061677"/>
              <a:chExt cx="572178" cy="614284"/>
            </a:xfrm>
            <a:solidFill>
              <a:srgbClr val="95C46C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44" name="Ellipse 143">
                <a:extLst>
                  <a:ext uri="{FF2B5EF4-FFF2-40B4-BE49-F238E27FC236}">
                    <a16:creationId xmlns:a16="http://schemas.microsoft.com/office/drawing/2014/main" id="{E48976D6-BEDF-CBE8-5433-A793E2F3B1D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 dirty="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45" name="Ellipse 144">
                <a:extLst>
                  <a:ext uri="{FF2B5EF4-FFF2-40B4-BE49-F238E27FC236}">
                    <a16:creationId xmlns:a16="http://schemas.microsoft.com/office/drawing/2014/main" id="{DB94D2CB-176F-F6BE-5843-8ED1914C47D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46" name="Ellipse 145">
                <a:extLst>
                  <a:ext uri="{FF2B5EF4-FFF2-40B4-BE49-F238E27FC236}">
                    <a16:creationId xmlns:a16="http://schemas.microsoft.com/office/drawing/2014/main" id="{AFD6D519-0EAA-2087-9083-A6AB81088B0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EF76656A-BC1A-5788-97E4-265247368A2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420101" y="2694128"/>
            <a:ext cx="1266774" cy="1266774"/>
            <a:chOff x="2242232" y="2423087"/>
            <a:chExt cx="1173670" cy="1173670"/>
          </a:xfrm>
        </p:grpSpPr>
        <p:sp>
          <p:nvSpPr>
            <p:cNvPr id="148" name="Rechteck 147">
              <a:extLst>
                <a:ext uri="{FF2B5EF4-FFF2-40B4-BE49-F238E27FC236}">
                  <a16:creationId xmlns:a16="http://schemas.microsoft.com/office/drawing/2014/main" id="{317ECE5D-06FC-E37E-0FEB-1EBB7309C24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331891" flipH="1">
              <a:off x="2242232" y="2423087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49" name="Gruppieren 148">
              <a:extLst>
                <a:ext uri="{FF2B5EF4-FFF2-40B4-BE49-F238E27FC236}">
                  <a16:creationId xmlns:a16="http://schemas.microsoft.com/office/drawing/2014/main" id="{B10AB8B5-B7D0-0956-C44A-B2262C196A53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0725981" flipH="1">
              <a:off x="2762779" y="2426431"/>
              <a:ext cx="114382" cy="122799"/>
              <a:chOff x="3654627" y="3061677"/>
              <a:chExt cx="572178" cy="614284"/>
            </a:xfrm>
            <a:solidFill>
              <a:srgbClr val="95C46C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0" name="Ellipse 149">
                <a:extLst>
                  <a:ext uri="{FF2B5EF4-FFF2-40B4-BE49-F238E27FC236}">
                    <a16:creationId xmlns:a16="http://schemas.microsoft.com/office/drawing/2014/main" id="{E4A41946-B329-452B-7BA8-A8A4F375BCB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51" name="Ellipse 150">
                <a:extLst>
                  <a:ext uri="{FF2B5EF4-FFF2-40B4-BE49-F238E27FC236}">
                    <a16:creationId xmlns:a16="http://schemas.microsoft.com/office/drawing/2014/main" id="{5996C573-4F5F-E336-1881-A03385E6C6F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52" name="Ellipse 151">
                <a:extLst>
                  <a:ext uri="{FF2B5EF4-FFF2-40B4-BE49-F238E27FC236}">
                    <a16:creationId xmlns:a16="http://schemas.microsoft.com/office/drawing/2014/main" id="{33F2FD8E-CAA9-21BA-32A4-FB1B0F78624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D49E0E5-F2CF-5146-C398-529C9724560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488741" y="5356097"/>
            <a:ext cx="1266774" cy="1266774"/>
            <a:chOff x="3232331" y="4889410"/>
            <a:chExt cx="1173670" cy="1173670"/>
          </a:xfrm>
        </p:grpSpPr>
        <p:sp>
          <p:nvSpPr>
            <p:cNvPr id="154" name="Rechteck 153">
              <a:extLst>
                <a:ext uri="{FF2B5EF4-FFF2-40B4-BE49-F238E27FC236}">
                  <a16:creationId xmlns:a16="http://schemas.microsoft.com/office/drawing/2014/main" id="{9162D5D0-B822-816A-BFA8-6431C666FDE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331891" flipH="1">
              <a:off x="3232331" y="4889410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55" name="Gruppieren 154">
              <a:extLst>
                <a:ext uri="{FF2B5EF4-FFF2-40B4-BE49-F238E27FC236}">
                  <a16:creationId xmlns:a16="http://schemas.microsoft.com/office/drawing/2014/main" id="{313DB3A8-0A5C-2757-E7A9-B03B2D641C5A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0725981" flipH="1">
              <a:off x="3752878" y="4892754"/>
              <a:ext cx="114382" cy="122799"/>
              <a:chOff x="3654627" y="3061677"/>
              <a:chExt cx="572178" cy="614284"/>
            </a:xfrm>
            <a:solidFill>
              <a:srgbClr val="95C46C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6" name="Ellipse 155">
                <a:extLst>
                  <a:ext uri="{FF2B5EF4-FFF2-40B4-BE49-F238E27FC236}">
                    <a16:creationId xmlns:a16="http://schemas.microsoft.com/office/drawing/2014/main" id="{52096ABE-E3B5-6CE2-E053-60C21BD1970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57" name="Ellipse 156">
                <a:extLst>
                  <a:ext uri="{FF2B5EF4-FFF2-40B4-BE49-F238E27FC236}">
                    <a16:creationId xmlns:a16="http://schemas.microsoft.com/office/drawing/2014/main" id="{F6D79433-A058-D504-1347-46FFFB8B92E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58" name="Ellipse 157">
                <a:extLst>
                  <a:ext uri="{FF2B5EF4-FFF2-40B4-BE49-F238E27FC236}">
                    <a16:creationId xmlns:a16="http://schemas.microsoft.com/office/drawing/2014/main" id="{45F36274-A180-141B-1325-B5C5E8290E1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7C9302C-834F-7463-922E-C86E338C8F0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552412" y="3721920"/>
            <a:ext cx="1266774" cy="1266774"/>
            <a:chOff x="3291322" y="3375340"/>
            <a:chExt cx="1173670" cy="1173670"/>
          </a:xfrm>
        </p:grpSpPr>
        <p:sp>
          <p:nvSpPr>
            <p:cNvPr id="160" name="Rechteck 159">
              <a:extLst>
                <a:ext uri="{FF2B5EF4-FFF2-40B4-BE49-F238E27FC236}">
                  <a16:creationId xmlns:a16="http://schemas.microsoft.com/office/drawing/2014/main" id="{C8FD92D5-2B64-6FCB-A3DA-2DC42EBCD7B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89184" flipH="1">
              <a:off x="3291322" y="3375340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61" name="Gruppieren 160">
              <a:extLst>
                <a:ext uri="{FF2B5EF4-FFF2-40B4-BE49-F238E27FC236}">
                  <a16:creationId xmlns:a16="http://schemas.microsoft.com/office/drawing/2014/main" id="{7E3B5E8C-9E3B-AB2D-1111-62AB2D2D44D1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1183274" flipH="1">
              <a:off x="3881194" y="3382090"/>
              <a:ext cx="114382" cy="122799"/>
              <a:chOff x="3654627" y="3061677"/>
              <a:chExt cx="572178" cy="614284"/>
            </a:xfrm>
            <a:solidFill>
              <a:srgbClr val="95C46C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2" name="Ellipse 161">
                <a:extLst>
                  <a:ext uri="{FF2B5EF4-FFF2-40B4-BE49-F238E27FC236}">
                    <a16:creationId xmlns:a16="http://schemas.microsoft.com/office/drawing/2014/main" id="{93D1476D-E30F-6DDA-FE86-A42D05F9E78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63" name="Ellipse 162">
                <a:extLst>
                  <a:ext uri="{FF2B5EF4-FFF2-40B4-BE49-F238E27FC236}">
                    <a16:creationId xmlns:a16="http://schemas.microsoft.com/office/drawing/2014/main" id="{38C634E3-1146-F2E2-A176-CFEF48AE172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64" name="Ellipse 163">
                <a:extLst>
                  <a:ext uri="{FF2B5EF4-FFF2-40B4-BE49-F238E27FC236}">
                    <a16:creationId xmlns:a16="http://schemas.microsoft.com/office/drawing/2014/main" id="{06FE33CF-76AB-7AA7-CC25-CA2628F2366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C22C02A0-8E3F-695C-018F-7D17D11DE74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40252" y="4189091"/>
            <a:ext cx="1266774" cy="1266774"/>
            <a:chOff x="778497" y="3808175"/>
            <a:chExt cx="1173670" cy="1173670"/>
          </a:xfrm>
        </p:grpSpPr>
        <p:sp>
          <p:nvSpPr>
            <p:cNvPr id="166" name="Rechteck 165">
              <a:extLst>
                <a:ext uri="{FF2B5EF4-FFF2-40B4-BE49-F238E27FC236}">
                  <a16:creationId xmlns:a16="http://schemas.microsoft.com/office/drawing/2014/main" id="{FBCB1F31-3B8C-04C0-85F7-1E99587639B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994090">
              <a:off x="778497" y="3808175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67" name="Gruppieren 166">
              <a:extLst>
                <a:ext uri="{FF2B5EF4-FFF2-40B4-BE49-F238E27FC236}">
                  <a16:creationId xmlns:a16="http://schemas.microsoft.com/office/drawing/2014/main" id="{EB116034-2A0B-854D-C0AC-30234BE32C20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1185633" y="3826014"/>
              <a:ext cx="114382" cy="122799"/>
              <a:chOff x="3654627" y="3061677"/>
              <a:chExt cx="572178" cy="614284"/>
            </a:xfrm>
            <a:solidFill>
              <a:srgbClr val="95C46C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8" name="Ellipse 167">
                <a:extLst>
                  <a:ext uri="{FF2B5EF4-FFF2-40B4-BE49-F238E27FC236}">
                    <a16:creationId xmlns:a16="http://schemas.microsoft.com/office/drawing/2014/main" id="{F7D40071-EECC-7D41-B134-1A86A42C05F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 dirty="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69" name="Ellipse 168">
                <a:extLst>
                  <a:ext uri="{FF2B5EF4-FFF2-40B4-BE49-F238E27FC236}">
                    <a16:creationId xmlns:a16="http://schemas.microsoft.com/office/drawing/2014/main" id="{BBC13808-9418-A458-F019-34BFC12BF45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70" name="Ellipse 169">
                <a:extLst>
                  <a:ext uri="{FF2B5EF4-FFF2-40B4-BE49-F238E27FC236}">
                    <a16:creationId xmlns:a16="http://schemas.microsoft.com/office/drawing/2014/main" id="{5F5312C4-0FDF-64E1-938D-266F9F2A2BA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4F8D830-0A41-CB29-899A-E534D250E9F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657453" y="1884625"/>
            <a:ext cx="1266774" cy="1266774"/>
            <a:chOff x="3388643" y="1673080"/>
            <a:chExt cx="1173670" cy="1173670"/>
          </a:xfrm>
        </p:grpSpPr>
        <p:sp>
          <p:nvSpPr>
            <p:cNvPr id="172" name="Rechteck 171">
              <a:extLst>
                <a:ext uri="{FF2B5EF4-FFF2-40B4-BE49-F238E27FC236}">
                  <a16:creationId xmlns:a16="http://schemas.microsoft.com/office/drawing/2014/main" id="{F2220B2D-B1D4-1487-1BDC-46111081D3F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225524">
              <a:off x="3388643" y="1673080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73" name="Gruppieren 172">
              <a:extLst>
                <a:ext uri="{FF2B5EF4-FFF2-40B4-BE49-F238E27FC236}">
                  <a16:creationId xmlns:a16="http://schemas.microsoft.com/office/drawing/2014/main" id="{A0E75715-1D68-7E19-5063-5A5489453E32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31434">
              <a:off x="3830203" y="1683828"/>
              <a:ext cx="114382" cy="122799"/>
              <a:chOff x="3654627" y="3061677"/>
              <a:chExt cx="572178" cy="614284"/>
            </a:xfrm>
            <a:solidFill>
              <a:srgbClr val="95C46C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74" name="Ellipse 173">
                <a:extLst>
                  <a:ext uri="{FF2B5EF4-FFF2-40B4-BE49-F238E27FC236}">
                    <a16:creationId xmlns:a16="http://schemas.microsoft.com/office/drawing/2014/main" id="{362A811A-D54A-C977-D387-7A062366E5E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75" name="Ellipse 174">
                <a:extLst>
                  <a:ext uri="{FF2B5EF4-FFF2-40B4-BE49-F238E27FC236}">
                    <a16:creationId xmlns:a16="http://schemas.microsoft.com/office/drawing/2014/main" id="{60C4FA34-4761-9951-D8D1-6AEC532BA1B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76" name="Ellipse 175">
                <a:extLst>
                  <a:ext uri="{FF2B5EF4-FFF2-40B4-BE49-F238E27FC236}">
                    <a16:creationId xmlns:a16="http://schemas.microsoft.com/office/drawing/2014/main" id="{D7B5F388-FEBF-CAF1-E997-95A72D6CCD5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A4BB462-800E-C37E-D121-5D1C0A07A11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060624" y="2866358"/>
            <a:ext cx="1266774" cy="1266774"/>
            <a:chOff x="982672" y="2582659"/>
            <a:chExt cx="1173670" cy="1173670"/>
          </a:xfrm>
        </p:grpSpPr>
        <p:sp>
          <p:nvSpPr>
            <p:cNvPr id="178" name="Rechteck 177">
              <a:extLst>
                <a:ext uri="{FF2B5EF4-FFF2-40B4-BE49-F238E27FC236}">
                  <a16:creationId xmlns:a16="http://schemas.microsoft.com/office/drawing/2014/main" id="{8459292B-E09F-5EF5-6494-A0FAC5C38E9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118494" flipH="1">
              <a:off x="982672" y="2582659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79" name="Gruppieren 178">
              <a:extLst>
                <a:ext uri="{FF2B5EF4-FFF2-40B4-BE49-F238E27FC236}">
                  <a16:creationId xmlns:a16="http://schemas.microsoft.com/office/drawing/2014/main" id="{18DBFCD5-0CEB-BF5A-C436-72D32EFFE608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512584" flipH="1">
              <a:off x="1708869" y="2624329"/>
              <a:ext cx="114382" cy="122799"/>
              <a:chOff x="3654627" y="3061677"/>
              <a:chExt cx="572178" cy="614284"/>
            </a:xfrm>
            <a:solidFill>
              <a:srgbClr val="95C46C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0" name="Ellipse 179">
                <a:extLst>
                  <a:ext uri="{FF2B5EF4-FFF2-40B4-BE49-F238E27FC236}">
                    <a16:creationId xmlns:a16="http://schemas.microsoft.com/office/drawing/2014/main" id="{93526A0E-3A96-D482-7353-6BD130BA67A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81" name="Ellipse 180">
                <a:extLst>
                  <a:ext uri="{FF2B5EF4-FFF2-40B4-BE49-F238E27FC236}">
                    <a16:creationId xmlns:a16="http://schemas.microsoft.com/office/drawing/2014/main" id="{562AEE89-A413-B443-DA33-9C7001A03D5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82" name="Ellipse 181">
                <a:extLst>
                  <a:ext uri="{FF2B5EF4-FFF2-40B4-BE49-F238E27FC236}">
                    <a16:creationId xmlns:a16="http://schemas.microsoft.com/office/drawing/2014/main" id="{AEFD3292-0977-2E86-9089-5141E6C296E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F391D516-BA5D-6180-2391-1ACB6A424E3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244752" y="4486161"/>
            <a:ext cx="1266774" cy="1266774"/>
            <a:chOff x="2079771" y="4083412"/>
            <a:chExt cx="1173670" cy="1173670"/>
          </a:xfrm>
        </p:grpSpPr>
        <p:sp>
          <p:nvSpPr>
            <p:cNvPr id="184" name="Rechteck 183">
              <a:extLst>
                <a:ext uri="{FF2B5EF4-FFF2-40B4-BE49-F238E27FC236}">
                  <a16:creationId xmlns:a16="http://schemas.microsoft.com/office/drawing/2014/main" id="{5C5B3E25-EF8C-2B2F-D219-E9FDE4CED0C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785425" flipH="1">
              <a:off x="2079771" y="4083412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85" name="Gruppieren 184">
              <a:extLst>
                <a:ext uri="{FF2B5EF4-FFF2-40B4-BE49-F238E27FC236}">
                  <a16:creationId xmlns:a16="http://schemas.microsoft.com/office/drawing/2014/main" id="{BD92CE18-F42B-AD94-441E-481AFB8E4D65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179515" flipH="1">
              <a:off x="2758250" y="4108337"/>
              <a:ext cx="114382" cy="122799"/>
              <a:chOff x="3654627" y="3061677"/>
              <a:chExt cx="572178" cy="614284"/>
            </a:xfrm>
            <a:solidFill>
              <a:srgbClr val="95C46C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6" name="Ellipse 185">
                <a:extLst>
                  <a:ext uri="{FF2B5EF4-FFF2-40B4-BE49-F238E27FC236}">
                    <a16:creationId xmlns:a16="http://schemas.microsoft.com/office/drawing/2014/main" id="{FCB91F49-DCD6-2B26-B4EA-80FAB9B483C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87" name="Ellipse 186">
                <a:extLst>
                  <a:ext uri="{FF2B5EF4-FFF2-40B4-BE49-F238E27FC236}">
                    <a16:creationId xmlns:a16="http://schemas.microsoft.com/office/drawing/2014/main" id="{2A7E7AF2-06C8-39E4-2E4F-1F1019EB6B6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88" name="Ellipse 187">
                <a:extLst>
                  <a:ext uri="{FF2B5EF4-FFF2-40B4-BE49-F238E27FC236}">
                    <a16:creationId xmlns:a16="http://schemas.microsoft.com/office/drawing/2014/main" id="{B3147CDE-8CB3-6FDC-8741-0D13A43DFE5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ABEC526-4C7A-9C4A-B719-9C0883300A2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444496" y="1331895"/>
            <a:ext cx="1266774" cy="1266774"/>
            <a:chOff x="7823854" y="1160974"/>
            <a:chExt cx="1173670" cy="1173670"/>
          </a:xfrm>
        </p:grpSpPr>
        <p:sp>
          <p:nvSpPr>
            <p:cNvPr id="287" name="Rechteck 286">
              <a:extLst>
                <a:ext uri="{FF2B5EF4-FFF2-40B4-BE49-F238E27FC236}">
                  <a16:creationId xmlns:a16="http://schemas.microsoft.com/office/drawing/2014/main" id="{DE3AFAD8-6BAC-AC58-BEA4-CD791D2A66C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605910" flipH="1">
              <a:off x="7823854" y="1160974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288" name="Gruppieren 287">
              <a:extLst>
                <a:ext uri="{FF2B5EF4-FFF2-40B4-BE49-F238E27FC236}">
                  <a16:creationId xmlns:a16="http://schemas.microsoft.com/office/drawing/2014/main" id="{14F2443B-95AE-3C77-6CE1-08DF96F907EC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flipH="1">
              <a:off x="8476006" y="1178813"/>
              <a:ext cx="114382" cy="122799"/>
              <a:chOff x="3654627" y="3061677"/>
              <a:chExt cx="572178" cy="614284"/>
            </a:xfrm>
            <a:solidFill>
              <a:srgbClr val="FF668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9" name="Ellipse 288">
                <a:extLst>
                  <a:ext uri="{FF2B5EF4-FFF2-40B4-BE49-F238E27FC236}">
                    <a16:creationId xmlns:a16="http://schemas.microsoft.com/office/drawing/2014/main" id="{DDBF98FE-7CCD-99C2-A220-CBB423DBC1C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 dirty="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290" name="Ellipse 289">
                <a:extLst>
                  <a:ext uri="{FF2B5EF4-FFF2-40B4-BE49-F238E27FC236}">
                    <a16:creationId xmlns:a16="http://schemas.microsoft.com/office/drawing/2014/main" id="{CF29FE11-F535-7ED3-7EF5-CCDAA1AE886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291" name="Ellipse 290">
                <a:extLst>
                  <a:ext uri="{FF2B5EF4-FFF2-40B4-BE49-F238E27FC236}">
                    <a16:creationId xmlns:a16="http://schemas.microsoft.com/office/drawing/2014/main" id="{EF2A68EE-F17D-04CC-384D-D56A4B86559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 dirty="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104053E-80CC-417F-E700-81ED497962E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016156" y="1250954"/>
            <a:ext cx="1266774" cy="1266774"/>
            <a:chOff x="6500492" y="1085982"/>
            <a:chExt cx="1173670" cy="1173670"/>
          </a:xfrm>
        </p:grpSpPr>
        <p:sp>
          <p:nvSpPr>
            <p:cNvPr id="292" name="Rechteck 291">
              <a:extLst>
                <a:ext uri="{FF2B5EF4-FFF2-40B4-BE49-F238E27FC236}">
                  <a16:creationId xmlns:a16="http://schemas.microsoft.com/office/drawing/2014/main" id="{96D48917-32EE-0EDC-0561-96D9D54415B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822532" flipH="1">
              <a:off x="6500492" y="1085982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293" name="Gruppieren 292">
              <a:extLst>
                <a:ext uri="{FF2B5EF4-FFF2-40B4-BE49-F238E27FC236}">
                  <a16:creationId xmlns:a16="http://schemas.microsoft.com/office/drawing/2014/main" id="{0C837144-F919-8FFB-F320-A1125DE42709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0216622" flipH="1">
              <a:off x="6944065" y="1096389"/>
              <a:ext cx="114382" cy="122799"/>
              <a:chOff x="3654627" y="3061677"/>
              <a:chExt cx="572178" cy="614284"/>
            </a:xfrm>
            <a:solidFill>
              <a:srgbClr val="FF668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4" name="Ellipse 293">
                <a:extLst>
                  <a:ext uri="{FF2B5EF4-FFF2-40B4-BE49-F238E27FC236}">
                    <a16:creationId xmlns:a16="http://schemas.microsoft.com/office/drawing/2014/main" id="{D6FCDA25-B569-53F1-388D-93457617021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 dirty="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295" name="Ellipse 294">
                <a:extLst>
                  <a:ext uri="{FF2B5EF4-FFF2-40B4-BE49-F238E27FC236}">
                    <a16:creationId xmlns:a16="http://schemas.microsoft.com/office/drawing/2014/main" id="{EDB0FAF8-C5B4-5240-4553-729E73E3D8F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296" name="Ellipse 295">
                <a:extLst>
                  <a:ext uri="{FF2B5EF4-FFF2-40B4-BE49-F238E27FC236}">
                    <a16:creationId xmlns:a16="http://schemas.microsoft.com/office/drawing/2014/main" id="{9950A4DE-0ECE-666E-4942-594E8F3C52D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0577F27-2CE1-917D-8888-80BAC93AEDF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985415" y="2737713"/>
            <a:ext cx="1266774" cy="1266774"/>
            <a:chOff x="6472011" y="2463469"/>
            <a:chExt cx="1173670" cy="1173670"/>
          </a:xfrm>
        </p:grpSpPr>
        <p:sp>
          <p:nvSpPr>
            <p:cNvPr id="297" name="Rechteck 296">
              <a:extLst>
                <a:ext uri="{FF2B5EF4-FFF2-40B4-BE49-F238E27FC236}">
                  <a16:creationId xmlns:a16="http://schemas.microsoft.com/office/drawing/2014/main" id="{7AF12673-19E8-0573-E89E-8B5503BB3F9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68109">
              <a:off x="6472011" y="2463469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298" name="Gruppieren 297">
              <a:extLst>
                <a:ext uri="{FF2B5EF4-FFF2-40B4-BE49-F238E27FC236}">
                  <a16:creationId xmlns:a16="http://schemas.microsoft.com/office/drawing/2014/main" id="{1BB1D23F-6C50-5F13-CCA4-B8B0CC9944D1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874019">
              <a:off x="7010752" y="2466813"/>
              <a:ext cx="114382" cy="122799"/>
              <a:chOff x="3654627" y="3061677"/>
              <a:chExt cx="572178" cy="614284"/>
            </a:xfrm>
            <a:solidFill>
              <a:srgbClr val="FF668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9" name="Ellipse 298">
                <a:extLst>
                  <a:ext uri="{FF2B5EF4-FFF2-40B4-BE49-F238E27FC236}">
                    <a16:creationId xmlns:a16="http://schemas.microsoft.com/office/drawing/2014/main" id="{FBDC2466-2F3A-49CD-7866-EBE93AAE041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00" name="Ellipse 299">
                <a:extLst>
                  <a:ext uri="{FF2B5EF4-FFF2-40B4-BE49-F238E27FC236}">
                    <a16:creationId xmlns:a16="http://schemas.microsoft.com/office/drawing/2014/main" id="{BF470DA2-0071-4394-808E-A8AA1EAD4A2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01" name="Ellipse 300">
                <a:extLst>
                  <a:ext uri="{FF2B5EF4-FFF2-40B4-BE49-F238E27FC236}">
                    <a16:creationId xmlns:a16="http://schemas.microsoft.com/office/drawing/2014/main" id="{3D0D399F-F676-1F41-53D5-74E5C3F2A84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D24FF68D-E0B6-D67B-4399-F3E397BE2F8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916775" y="5399682"/>
            <a:ext cx="1266774" cy="1266774"/>
            <a:chOff x="5481912" y="4929792"/>
            <a:chExt cx="1173670" cy="1173670"/>
          </a:xfrm>
        </p:grpSpPr>
        <p:sp>
          <p:nvSpPr>
            <p:cNvPr id="302" name="Rechteck 301">
              <a:extLst>
                <a:ext uri="{FF2B5EF4-FFF2-40B4-BE49-F238E27FC236}">
                  <a16:creationId xmlns:a16="http://schemas.microsoft.com/office/drawing/2014/main" id="{E7B82F51-85E2-A7BB-40A2-2C3F4AE8D66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68109">
              <a:off x="5481912" y="4929792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303" name="Gruppieren 302">
              <a:extLst>
                <a:ext uri="{FF2B5EF4-FFF2-40B4-BE49-F238E27FC236}">
                  <a16:creationId xmlns:a16="http://schemas.microsoft.com/office/drawing/2014/main" id="{6A5BFCD1-5DA9-DB03-4415-A54550A7C7B1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874019">
              <a:off x="6020653" y="4933136"/>
              <a:ext cx="114382" cy="122799"/>
              <a:chOff x="3654627" y="3061677"/>
              <a:chExt cx="572178" cy="614284"/>
            </a:xfrm>
            <a:solidFill>
              <a:srgbClr val="FF668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04" name="Ellipse 303">
                <a:extLst>
                  <a:ext uri="{FF2B5EF4-FFF2-40B4-BE49-F238E27FC236}">
                    <a16:creationId xmlns:a16="http://schemas.microsoft.com/office/drawing/2014/main" id="{395304DD-25DB-4226-E390-BACA732D7DE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05" name="Ellipse 304">
                <a:extLst>
                  <a:ext uri="{FF2B5EF4-FFF2-40B4-BE49-F238E27FC236}">
                    <a16:creationId xmlns:a16="http://schemas.microsoft.com/office/drawing/2014/main" id="{B6C8D6AA-60E7-A76C-9CFA-4C5DCF173CF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06" name="Ellipse 305">
                <a:extLst>
                  <a:ext uri="{FF2B5EF4-FFF2-40B4-BE49-F238E27FC236}">
                    <a16:creationId xmlns:a16="http://schemas.microsoft.com/office/drawing/2014/main" id="{FA31E11E-29C8-FB37-D1B7-1EA23E62011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411D06D3-080A-EFBD-E1F6-60CD399280B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853104" y="3765506"/>
            <a:ext cx="1266774" cy="1266774"/>
            <a:chOff x="5422921" y="3415722"/>
            <a:chExt cx="1173670" cy="1173670"/>
          </a:xfrm>
        </p:grpSpPr>
        <p:sp>
          <p:nvSpPr>
            <p:cNvPr id="307" name="Rechteck 306">
              <a:extLst>
                <a:ext uri="{FF2B5EF4-FFF2-40B4-BE49-F238E27FC236}">
                  <a16:creationId xmlns:a16="http://schemas.microsoft.com/office/drawing/2014/main" id="{8A8348D4-125A-5A17-8F1D-EDEC7A40294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410816">
              <a:off x="5422921" y="3415722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308" name="Gruppieren 307">
              <a:extLst>
                <a:ext uri="{FF2B5EF4-FFF2-40B4-BE49-F238E27FC236}">
                  <a16:creationId xmlns:a16="http://schemas.microsoft.com/office/drawing/2014/main" id="{14B59552-8989-6DA3-799B-FDA54B182F45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416726">
              <a:off x="5892337" y="3422472"/>
              <a:ext cx="114382" cy="122799"/>
              <a:chOff x="3654627" y="3061677"/>
              <a:chExt cx="572178" cy="614284"/>
            </a:xfrm>
            <a:solidFill>
              <a:srgbClr val="FF668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09" name="Ellipse 308">
                <a:extLst>
                  <a:ext uri="{FF2B5EF4-FFF2-40B4-BE49-F238E27FC236}">
                    <a16:creationId xmlns:a16="http://schemas.microsoft.com/office/drawing/2014/main" id="{5361E5E7-2DBD-B86A-47AF-8AF27D3008B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10" name="Ellipse 309">
                <a:extLst>
                  <a:ext uri="{FF2B5EF4-FFF2-40B4-BE49-F238E27FC236}">
                    <a16:creationId xmlns:a16="http://schemas.microsoft.com/office/drawing/2014/main" id="{AA5E9181-9BC4-B919-1D4E-AC1D0ED4651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11" name="Ellipse 310">
                <a:extLst>
                  <a:ext uri="{FF2B5EF4-FFF2-40B4-BE49-F238E27FC236}">
                    <a16:creationId xmlns:a16="http://schemas.microsoft.com/office/drawing/2014/main" id="{35DB6C7D-058D-A29E-93EE-A5228A46956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0B43CE4-90EC-E383-28E5-194BF3CCAFD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565264" y="4232676"/>
            <a:ext cx="1266774" cy="1266774"/>
            <a:chOff x="7935746" y="3848557"/>
            <a:chExt cx="1173670" cy="1173670"/>
          </a:xfrm>
        </p:grpSpPr>
        <p:sp>
          <p:nvSpPr>
            <p:cNvPr id="312" name="Rechteck 311">
              <a:extLst>
                <a:ext uri="{FF2B5EF4-FFF2-40B4-BE49-F238E27FC236}">
                  <a16:creationId xmlns:a16="http://schemas.microsoft.com/office/drawing/2014/main" id="{C04106A1-9939-EE9B-07B8-84F75FAADCF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605910" flipH="1">
              <a:off x="7935746" y="3848557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313" name="Gruppieren 312">
              <a:extLst>
                <a:ext uri="{FF2B5EF4-FFF2-40B4-BE49-F238E27FC236}">
                  <a16:creationId xmlns:a16="http://schemas.microsoft.com/office/drawing/2014/main" id="{31E8FA68-92DB-84A7-EB2A-2088F0156593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flipH="1">
              <a:off x="8587898" y="3866396"/>
              <a:ext cx="114382" cy="122799"/>
              <a:chOff x="3654627" y="3061677"/>
              <a:chExt cx="572178" cy="614284"/>
            </a:xfrm>
            <a:solidFill>
              <a:srgbClr val="FF668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14" name="Ellipse 313">
                <a:extLst>
                  <a:ext uri="{FF2B5EF4-FFF2-40B4-BE49-F238E27FC236}">
                    <a16:creationId xmlns:a16="http://schemas.microsoft.com/office/drawing/2014/main" id="{DBD73D66-A270-4A91-F4C9-68C62514B66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 dirty="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15" name="Ellipse 314">
                <a:extLst>
                  <a:ext uri="{FF2B5EF4-FFF2-40B4-BE49-F238E27FC236}">
                    <a16:creationId xmlns:a16="http://schemas.microsoft.com/office/drawing/2014/main" id="{EC96D1CE-5ABA-C393-4501-AE791044A33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16" name="Ellipse 315">
                <a:extLst>
                  <a:ext uri="{FF2B5EF4-FFF2-40B4-BE49-F238E27FC236}">
                    <a16:creationId xmlns:a16="http://schemas.microsoft.com/office/drawing/2014/main" id="{B3B415F3-BE8D-134A-EFD9-5AA5D7A71EB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FA2647D-9473-BB7A-043B-3F916919E1F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748063" y="1928210"/>
            <a:ext cx="1266774" cy="1266774"/>
            <a:chOff x="5325600" y="1713462"/>
            <a:chExt cx="1173670" cy="1173670"/>
          </a:xfrm>
        </p:grpSpPr>
        <p:sp>
          <p:nvSpPr>
            <p:cNvPr id="317" name="Rechteck 316">
              <a:extLst>
                <a:ext uri="{FF2B5EF4-FFF2-40B4-BE49-F238E27FC236}">
                  <a16:creationId xmlns:a16="http://schemas.microsoft.com/office/drawing/2014/main" id="{7D129735-4410-C6B8-DA61-05930CCBB34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374476" flipH="1">
              <a:off x="5325600" y="1713462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318" name="Gruppieren 317">
              <a:extLst>
                <a:ext uri="{FF2B5EF4-FFF2-40B4-BE49-F238E27FC236}">
                  <a16:creationId xmlns:a16="http://schemas.microsoft.com/office/drawing/2014/main" id="{675FCF15-6883-76A5-FAF9-FDC5EAD2841D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1368566" flipH="1">
              <a:off x="5943328" y="1724210"/>
              <a:ext cx="114382" cy="122799"/>
              <a:chOff x="3654627" y="3061677"/>
              <a:chExt cx="572178" cy="614284"/>
            </a:xfrm>
            <a:solidFill>
              <a:srgbClr val="FF668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19" name="Ellipse 318">
                <a:extLst>
                  <a:ext uri="{FF2B5EF4-FFF2-40B4-BE49-F238E27FC236}">
                    <a16:creationId xmlns:a16="http://schemas.microsoft.com/office/drawing/2014/main" id="{27158698-79CA-68D8-D923-803B3F91FA6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20" name="Ellipse 319">
                <a:extLst>
                  <a:ext uri="{FF2B5EF4-FFF2-40B4-BE49-F238E27FC236}">
                    <a16:creationId xmlns:a16="http://schemas.microsoft.com/office/drawing/2014/main" id="{D592E311-A072-9570-D236-92CFCED62F4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21" name="Ellipse 320">
                <a:extLst>
                  <a:ext uri="{FF2B5EF4-FFF2-40B4-BE49-F238E27FC236}">
                    <a16:creationId xmlns:a16="http://schemas.microsoft.com/office/drawing/2014/main" id="{0EAEC182-CA56-C829-150E-80CFEBAFA0A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7EC9C381-860E-EFEA-C7BB-3AAB0051E40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344892" y="2909944"/>
            <a:ext cx="1266774" cy="1266774"/>
            <a:chOff x="7731571" y="2623041"/>
            <a:chExt cx="1173670" cy="1173670"/>
          </a:xfrm>
        </p:grpSpPr>
        <p:sp>
          <p:nvSpPr>
            <p:cNvPr id="322" name="Rechteck 321">
              <a:extLst>
                <a:ext uri="{FF2B5EF4-FFF2-40B4-BE49-F238E27FC236}">
                  <a16:creationId xmlns:a16="http://schemas.microsoft.com/office/drawing/2014/main" id="{E6647CE1-6583-A984-006F-977239F5331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481506">
              <a:off x="7731571" y="2623041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323" name="Gruppieren 322">
              <a:extLst>
                <a:ext uri="{FF2B5EF4-FFF2-40B4-BE49-F238E27FC236}">
                  <a16:creationId xmlns:a16="http://schemas.microsoft.com/office/drawing/2014/main" id="{A1EB2AF8-3248-F0EA-1F62-FF171F76FC7E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1087416">
              <a:off x="8064662" y="2664711"/>
              <a:ext cx="114382" cy="122799"/>
              <a:chOff x="3654627" y="3061677"/>
              <a:chExt cx="572178" cy="614284"/>
            </a:xfrm>
            <a:solidFill>
              <a:srgbClr val="FF668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24" name="Ellipse 323">
                <a:extLst>
                  <a:ext uri="{FF2B5EF4-FFF2-40B4-BE49-F238E27FC236}">
                    <a16:creationId xmlns:a16="http://schemas.microsoft.com/office/drawing/2014/main" id="{E7C5D73A-1AAE-F21E-4170-40E4DB05891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25" name="Ellipse 324">
                <a:extLst>
                  <a:ext uri="{FF2B5EF4-FFF2-40B4-BE49-F238E27FC236}">
                    <a16:creationId xmlns:a16="http://schemas.microsoft.com/office/drawing/2014/main" id="{AF1F5F51-0863-F8C3-F4D5-B6BBB0B1081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26" name="Ellipse 325">
                <a:extLst>
                  <a:ext uri="{FF2B5EF4-FFF2-40B4-BE49-F238E27FC236}">
                    <a16:creationId xmlns:a16="http://schemas.microsoft.com/office/drawing/2014/main" id="{A506F938-971C-16F2-CDC3-9240E241E60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33EF8808-A91D-F285-350F-D3F005ECC4C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160764" y="4529747"/>
            <a:ext cx="1266774" cy="1266774"/>
            <a:chOff x="6634472" y="4123794"/>
            <a:chExt cx="1173670" cy="1173670"/>
          </a:xfrm>
        </p:grpSpPr>
        <p:sp>
          <p:nvSpPr>
            <p:cNvPr id="327" name="Rechteck 326">
              <a:extLst>
                <a:ext uri="{FF2B5EF4-FFF2-40B4-BE49-F238E27FC236}">
                  <a16:creationId xmlns:a16="http://schemas.microsoft.com/office/drawing/2014/main" id="{B603CC56-504D-AD8E-8D88-E7C2BA1592E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814575">
              <a:off x="6634472" y="4123794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328" name="Gruppieren 327">
              <a:extLst>
                <a:ext uri="{FF2B5EF4-FFF2-40B4-BE49-F238E27FC236}">
                  <a16:creationId xmlns:a16="http://schemas.microsoft.com/office/drawing/2014/main" id="{9FA2AF52-D60B-9819-210B-E87ED26FA1FC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1420485">
              <a:off x="7015281" y="4148719"/>
              <a:ext cx="114382" cy="122799"/>
              <a:chOff x="3654627" y="3061677"/>
              <a:chExt cx="572178" cy="614284"/>
            </a:xfrm>
            <a:solidFill>
              <a:srgbClr val="FF668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29" name="Ellipse 328">
                <a:extLst>
                  <a:ext uri="{FF2B5EF4-FFF2-40B4-BE49-F238E27FC236}">
                    <a16:creationId xmlns:a16="http://schemas.microsoft.com/office/drawing/2014/main" id="{D2979F42-E71F-FBE7-F4E5-4A91077E16A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30" name="Ellipse 329">
                <a:extLst>
                  <a:ext uri="{FF2B5EF4-FFF2-40B4-BE49-F238E27FC236}">
                    <a16:creationId xmlns:a16="http://schemas.microsoft.com/office/drawing/2014/main" id="{4032AAF5-9493-7508-4F5B-091DED1D14D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31" name="Ellipse 330">
                <a:extLst>
                  <a:ext uri="{FF2B5EF4-FFF2-40B4-BE49-F238E27FC236}">
                    <a16:creationId xmlns:a16="http://schemas.microsoft.com/office/drawing/2014/main" id="{E6E07E0C-28B5-A0F6-FBD9-8E9A6CD86D1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2505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764AA2B8-16A6-9214-27F9-AB94FE20FB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78854" y="1682599"/>
            <a:ext cx="9293430" cy="884131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de-DE" sz="2115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11F6CB9E-5144-A58A-9041-6AFD77AE81C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78854" y="2731219"/>
            <a:ext cx="9293430" cy="884131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de-DE" sz="2115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77079115-15B8-FE0F-57EF-512D0397AFD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78854" y="3779839"/>
            <a:ext cx="9293430" cy="884131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de-DE" sz="2115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448839D-CDCA-9EC5-940F-330F3A1839B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3707" y="1930383"/>
            <a:ext cx="388558" cy="38855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53C4D88-0423-D3D3-BFE6-B81065AEA41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3707" y="2979003"/>
            <a:ext cx="388558" cy="38855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437382B-85DA-E5A1-4194-6B675BDDA51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2583" y="4027623"/>
            <a:ext cx="388558" cy="38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153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FE2F4F-7CC4-4277-8963-EB97FAEC12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3C08F55-355C-4A67-8283-FDBD86EE182E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C9808E2-4832-4417-BFC6-6654D3A667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</Words>
  <Application>Microsoft Office PowerPoint</Application>
  <PresentationFormat>Benutzerdefiniert</PresentationFormat>
  <Paragraphs>2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9" baseType="lpstr">
      <vt:lpstr>Arial</vt:lpstr>
      <vt:lpstr>Calibri</vt:lpstr>
      <vt:lpstr>helvetica</vt:lpstr>
      <vt:lpstr>helvetica</vt:lpstr>
      <vt:lpstr>Ink Free</vt:lpstr>
      <vt:lpstr>Inter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</cp:revision>
  <dcterms:created xsi:type="dcterms:W3CDTF">2022-08-17T14:07:00Z</dcterms:created>
  <dcterms:modified xsi:type="dcterms:W3CDTF">2024-04-22T13:26:01Z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