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</p:sldMasterIdLst>
  <p:sldIdLst>
    <p:sldId id="256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426C"/>
    <a:srgbClr val="FF6680"/>
    <a:srgbClr val="FFFFFF"/>
    <a:srgbClr val="000000"/>
    <a:srgbClr val="05C9D3"/>
    <a:srgbClr val="B7F5E4"/>
    <a:srgbClr val="009FAE"/>
    <a:srgbClr val="20B679"/>
    <a:srgbClr val="FF38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C7CF7D-FD89-45BF-9BEC-8469AAFB4766}" v="3" dt="2024-02-19T15:13:04.5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2" autoAdjust="0"/>
    <p:restoredTop sz="94660"/>
  </p:normalViewPr>
  <p:slideViewPr>
    <p:cSldViewPr snapToGrid="0">
      <p:cViewPr varScale="1">
        <p:scale>
          <a:sx n="43" d="100"/>
          <a:sy n="43" d="100"/>
        </p:scale>
        <p:origin x="25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03C7CF7D-FD89-45BF-9BEC-8469AAFB4766}"/>
    <pc:docChg chg="custSel modMainMaster">
      <pc:chgData name="Franziska Händschel" userId="e2149472-3187-4d00-b16a-a19eff6fc04a" providerId="ADAL" clId="{03C7CF7D-FD89-45BF-9BEC-8469AAFB4766}" dt="2024-02-19T15:13:40.655" v="20" actId="6014"/>
      <pc:docMkLst>
        <pc:docMk/>
      </pc:docMkLst>
      <pc:sldMasterChg chg="addSp delSp modSp mod delSldLayout modSldLayout">
        <pc:chgData name="Franziska Händschel" userId="e2149472-3187-4d00-b16a-a19eff6fc04a" providerId="ADAL" clId="{03C7CF7D-FD89-45BF-9BEC-8469AAFB4766}" dt="2024-02-19T15:13:40.655" v="20" actId="6014"/>
        <pc:sldMasterMkLst>
          <pc:docMk/>
          <pc:sldMasterMk cId="1480784267" sldId="2147483674"/>
        </pc:sldMasterMkLst>
        <pc:spChg chg="del">
          <ac:chgData name="Franziska Händschel" userId="e2149472-3187-4d00-b16a-a19eff6fc04a" providerId="ADAL" clId="{03C7CF7D-FD89-45BF-9BEC-8469AAFB4766}" dt="2024-02-19T15:12:26.078" v="11" actId="478"/>
          <ac:spMkLst>
            <pc:docMk/>
            <pc:sldMasterMk cId="1480784267" sldId="2147483674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03C7CF7D-FD89-45BF-9BEC-8469AAFB4766}" dt="2024-02-19T15:12:26.078" v="11" actId="478"/>
          <ac:spMkLst>
            <pc:docMk/>
            <pc:sldMasterMk cId="1480784267" sldId="2147483674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03C7CF7D-FD89-45BF-9BEC-8469AAFB4766}" dt="2024-02-19T15:12:26.078" v="11" actId="478"/>
          <ac:spMkLst>
            <pc:docMk/>
            <pc:sldMasterMk cId="1480784267" sldId="2147483674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03C7CF7D-FD89-45BF-9BEC-8469AAFB4766}" dt="2024-02-19T15:12:26.078" v="11" actId="478"/>
          <ac:spMkLst>
            <pc:docMk/>
            <pc:sldMasterMk cId="1480784267" sldId="2147483674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03C7CF7D-FD89-45BF-9BEC-8469AAFB4766}" dt="2024-02-19T15:12:26.078" v="11" actId="478"/>
          <ac:spMkLst>
            <pc:docMk/>
            <pc:sldMasterMk cId="1480784267" sldId="2147483674"/>
            <ac:spMk id="6" creationId="{00000000-0000-0000-0000-000000000000}"/>
          </ac:spMkLst>
        </pc:spChg>
        <pc:spChg chg="add mod">
          <ac:chgData name="Franziska Händschel" userId="e2149472-3187-4d00-b16a-a19eff6fc04a" providerId="ADAL" clId="{03C7CF7D-FD89-45BF-9BEC-8469AAFB4766}" dt="2024-02-19T15:13:17.816" v="18" actId="6549"/>
          <ac:spMkLst>
            <pc:docMk/>
            <pc:sldMasterMk cId="1480784267" sldId="2147483674"/>
            <ac:spMk id="11" creationId="{75AB0039-9A0F-66AC-E40C-04B15E048176}"/>
          </ac:spMkLst>
        </pc:spChg>
        <pc:spChg chg="mod">
          <ac:chgData name="Franziska Händschel" userId="e2149472-3187-4d00-b16a-a19eff6fc04a" providerId="ADAL" clId="{03C7CF7D-FD89-45BF-9BEC-8469AAFB4766}" dt="2024-02-19T15:13:04.548" v="12"/>
          <ac:spMkLst>
            <pc:docMk/>
            <pc:sldMasterMk cId="1480784267" sldId="2147483674"/>
            <ac:spMk id="14" creationId="{0468FF8B-0C01-428B-73B8-8AC19410D9F7}"/>
          </ac:spMkLst>
        </pc:spChg>
        <pc:grpChg chg="del">
          <ac:chgData name="Franziska Händschel" userId="e2149472-3187-4d00-b16a-a19eff6fc04a" providerId="ADAL" clId="{03C7CF7D-FD89-45BF-9BEC-8469AAFB4766}" dt="2024-02-19T15:12:26.078" v="11" actId="478"/>
          <ac:grpSpMkLst>
            <pc:docMk/>
            <pc:sldMasterMk cId="1480784267" sldId="2147483674"/>
            <ac:grpSpMk id="7" creationId="{1002290A-CE1D-DD27-32F6-3066C0AB0473}"/>
          </ac:grpSpMkLst>
        </pc:grpChg>
        <pc:grpChg chg="add mod">
          <ac:chgData name="Franziska Händschel" userId="e2149472-3187-4d00-b16a-a19eff6fc04a" providerId="ADAL" clId="{03C7CF7D-FD89-45BF-9BEC-8469AAFB4766}" dt="2024-02-19T15:13:04.548" v="12"/>
          <ac:grpSpMkLst>
            <pc:docMk/>
            <pc:sldMasterMk cId="1480784267" sldId="2147483674"/>
            <ac:grpSpMk id="12" creationId="{77E7F943-9E84-D9CE-42A7-9EE4162C6B3C}"/>
          </ac:grpSpMkLst>
        </pc:grpChg>
        <pc:picChg chg="mod">
          <ac:chgData name="Franziska Händschel" userId="e2149472-3187-4d00-b16a-a19eff6fc04a" providerId="ADAL" clId="{03C7CF7D-FD89-45BF-9BEC-8469AAFB4766}" dt="2024-02-19T15:13:04.548" v="12"/>
          <ac:picMkLst>
            <pc:docMk/>
            <pc:sldMasterMk cId="1480784267" sldId="2147483674"/>
            <ac:picMk id="13" creationId="{C07763C4-F2D2-377D-326B-522B67980434}"/>
          </ac:picMkLst>
        </pc:picChg>
        <pc:sldLayoutChg chg="del">
          <pc:chgData name="Franziska Händschel" userId="e2149472-3187-4d00-b16a-a19eff6fc04a" providerId="ADAL" clId="{03C7CF7D-FD89-45BF-9BEC-8469AAFB4766}" dt="2024-02-19T15:12:20.720" v="1" actId="2696"/>
          <pc:sldLayoutMkLst>
            <pc:docMk/>
            <pc:sldMasterMk cId="1480784267" sldId="2147483674"/>
            <pc:sldLayoutMk cId="3837755474" sldId="2147483675"/>
          </pc:sldLayoutMkLst>
        </pc:sldLayoutChg>
        <pc:sldLayoutChg chg="del">
          <pc:chgData name="Franziska Händschel" userId="e2149472-3187-4d00-b16a-a19eff6fc04a" providerId="ADAL" clId="{03C7CF7D-FD89-45BF-9BEC-8469AAFB4766}" dt="2024-02-19T15:12:20.720" v="2" actId="2696"/>
          <pc:sldLayoutMkLst>
            <pc:docMk/>
            <pc:sldMasterMk cId="1480784267" sldId="2147483674"/>
            <pc:sldLayoutMk cId="1140645137" sldId="2147483676"/>
          </pc:sldLayoutMkLst>
        </pc:sldLayoutChg>
        <pc:sldLayoutChg chg="del">
          <pc:chgData name="Franziska Händschel" userId="e2149472-3187-4d00-b16a-a19eff6fc04a" providerId="ADAL" clId="{03C7CF7D-FD89-45BF-9BEC-8469AAFB4766}" dt="2024-02-19T15:12:20.720" v="3" actId="2696"/>
          <pc:sldLayoutMkLst>
            <pc:docMk/>
            <pc:sldMasterMk cId="1480784267" sldId="2147483674"/>
            <pc:sldLayoutMk cId="566360601" sldId="2147483677"/>
          </pc:sldLayoutMkLst>
        </pc:sldLayoutChg>
        <pc:sldLayoutChg chg="del">
          <pc:chgData name="Franziska Händschel" userId="e2149472-3187-4d00-b16a-a19eff6fc04a" providerId="ADAL" clId="{03C7CF7D-FD89-45BF-9BEC-8469AAFB4766}" dt="2024-02-19T15:12:20.720" v="4" actId="2696"/>
          <pc:sldLayoutMkLst>
            <pc:docMk/>
            <pc:sldMasterMk cId="1480784267" sldId="2147483674"/>
            <pc:sldLayoutMk cId="2176328426" sldId="2147483678"/>
          </pc:sldLayoutMkLst>
        </pc:sldLayoutChg>
        <pc:sldLayoutChg chg="del">
          <pc:chgData name="Franziska Händschel" userId="e2149472-3187-4d00-b16a-a19eff6fc04a" providerId="ADAL" clId="{03C7CF7D-FD89-45BF-9BEC-8469AAFB4766}" dt="2024-02-19T15:12:20.720" v="5" actId="2696"/>
          <pc:sldLayoutMkLst>
            <pc:docMk/>
            <pc:sldMasterMk cId="1480784267" sldId="2147483674"/>
            <pc:sldLayoutMk cId="2913873512" sldId="2147483679"/>
          </pc:sldLayoutMkLst>
        </pc:sldLayoutChg>
        <pc:sldLayoutChg chg="del">
          <pc:chgData name="Franziska Händschel" userId="e2149472-3187-4d00-b16a-a19eff6fc04a" providerId="ADAL" clId="{03C7CF7D-FD89-45BF-9BEC-8469AAFB4766}" dt="2024-02-19T15:12:20.720" v="6" actId="2696"/>
          <pc:sldLayoutMkLst>
            <pc:docMk/>
            <pc:sldMasterMk cId="1480784267" sldId="2147483674"/>
            <pc:sldLayoutMk cId="823928110" sldId="2147483680"/>
          </pc:sldLayoutMkLst>
        </pc:sldLayoutChg>
        <pc:sldLayoutChg chg="del">
          <pc:chgData name="Franziska Händschel" userId="e2149472-3187-4d00-b16a-a19eff6fc04a" providerId="ADAL" clId="{03C7CF7D-FD89-45BF-9BEC-8469AAFB4766}" dt="2024-02-19T15:12:20.720" v="7" actId="2696"/>
          <pc:sldLayoutMkLst>
            <pc:docMk/>
            <pc:sldMasterMk cId="1480784267" sldId="2147483674"/>
            <pc:sldLayoutMk cId="2990213339" sldId="2147483681"/>
          </pc:sldLayoutMkLst>
        </pc:sldLayoutChg>
        <pc:sldLayoutChg chg="del">
          <pc:chgData name="Franziska Händschel" userId="e2149472-3187-4d00-b16a-a19eff6fc04a" providerId="ADAL" clId="{03C7CF7D-FD89-45BF-9BEC-8469AAFB4766}" dt="2024-02-19T15:12:20.720" v="8" actId="2696"/>
          <pc:sldLayoutMkLst>
            <pc:docMk/>
            <pc:sldMasterMk cId="1480784267" sldId="2147483674"/>
            <pc:sldLayoutMk cId="56887308" sldId="2147483682"/>
          </pc:sldLayoutMkLst>
        </pc:sldLayoutChg>
        <pc:sldLayoutChg chg="del">
          <pc:chgData name="Franziska Händschel" userId="e2149472-3187-4d00-b16a-a19eff6fc04a" providerId="ADAL" clId="{03C7CF7D-FD89-45BF-9BEC-8469AAFB4766}" dt="2024-02-19T15:12:20.735" v="9" actId="2696"/>
          <pc:sldLayoutMkLst>
            <pc:docMk/>
            <pc:sldMasterMk cId="1480784267" sldId="2147483674"/>
            <pc:sldLayoutMk cId="1267452618" sldId="2147483683"/>
          </pc:sldLayoutMkLst>
        </pc:sldLayoutChg>
        <pc:sldLayoutChg chg="del">
          <pc:chgData name="Franziska Händschel" userId="e2149472-3187-4d00-b16a-a19eff6fc04a" providerId="ADAL" clId="{03C7CF7D-FD89-45BF-9BEC-8469AAFB4766}" dt="2024-02-19T15:12:20.735" v="10" actId="2696"/>
          <pc:sldLayoutMkLst>
            <pc:docMk/>
            <pc:sldMasterMk cId="1480784267" sldId="2147483674"/>
            <pc:sldLayoutMk cId="3927048000" sldId="2147483684"/>
          </pc:sldLayoutMkLst>
        </pc:sldLayoutChg>
        <pc:sldLayoutChg chg="del">
          <pc:chgData name="Franziska Händschel" userId="e2149472-3187-4d00-b16a-a19eff6fc04a" providerId="ADAL" clId="{03C7CF7D-FD89-45BF-9BEC-8469AAFB4766}" dt="2024-02-19T15:12:20.688" v="0" actId="2696"/>
          <pc:sldLayoutMkLst>
            <pc:docMk/>
            <pc:sldMasterMk cId="1480784267" sldId="2147483674"/>
            <pc:sldLayoutMk cId="1394684950" sldId="2147483685"/>
          </pc:sldLayoutMkLst>
        </pc:sldLayoutChg>
        <pc:sldLayoutChg chg="delSp mod">
          <pc:chgData name="Franziska Händschel" userId="e2149472-3187-4d00-b16a-a19eff6fc04a" providerId="ADAL" clId="{03C7CF7D-FD89-45BF-9BEC-8469AAFB4766}" dt="2024-02-19T15:13:40.655" v="20" actId="6014"/>
          <pc:sldLayoutMkLst>
            <pc:docMk/>
            <pc:sldMasterMk cId="1480784267" sldId="2147483674"/>
            <pc:sldLayoutMk cId="1117526030" sldId="2147483686"/>
          </pc:sldLayoutMkLst>
          <pc:spChg chg="del">
            <ac:chgData name="Franziska Händschel" userId="e2149472-3187-4d00-b16a-a19eff6fc04a" providerId="ADAL" clId="{03C7CF7D-FD89-45BF-9BEC-8469AAFB4766}" dt="2024-02-19T15:13:25.406" v="19" actId="478"/>
            <ac:spMkLst>
              <pc:docMk/>
              <pc:sldMasterMk cId="1480784267" sldId="2147483674"/>
              <pc:sldLayoutMk cId="1117526030" sldId="2147483686"/>
              <ac:spMk id="15" creationId="{8FA578E2-30B1-F64B-5A26-3974740B2478}"/>
            </ac:spMkLst>
          </pc:spChg>
        </pc:sldLayoutChg>
      </pc:sldMasterChg>
    </pc:docChg>
  </pc:docChgLst>
  <pc:docChgLst>
    <pc:chgData name="Franziska Händschel" userId="e2149472-3187-4d00-b16a-a19eff6fc04a" providerId="ADAL" clId="{81F9918A-E12E-4392-A9F9-1490F2B6A249}"/>
    <pc:docChg chg="undo custSel modSld modMainMaster">
      <pc:chgData name="Franziska Händschel" userId="e2149472-3187-4d00-b16a-a19eff6fc04a" providerId="ADAL" clId="{81F9918A-E12E-4392-A9F9-1490F2B6A249}" dt="2023-06-21T07:36:14.177" v="153" actId="1035"/>
      <pc:docMkLst>
        <pc:docMk/>
      </pc:docMkLst>
      <pc:sldChg chg="delSp modSp mod">
        <pc:chgData name="Franziska Händschel" userId="e2149472-3187-4d00-b16a-a19eff6fc04a" providerId="ADAL" clId="{81F9918A-E12E-4392-A9F9-1490F2B6A249}" dt="2023-06-21T07:36:14.177" v="153" actId="1035"/>
        <pc:sldMkLst>
          <pc:docMk/>
          <pc:sldMk cId="3907118056" sldId="256"/>
        </pc:sldMkLst>
        <pc:spChg chg="mod">
          <ac:chgData name="Franziska Händschel" userId="e2149472-3187-4d00-b16a-a19eff6fc04a" providerId="ADAL" clId="{81F9918A-E12E-4392-A9F9-1490F2B6A249}" dt="2023-06-21T07:36:14.177" v="153" actId="1035"/>
          <ac:spMkLst>
            <pc:docMk/>
            <pc:sldMk cId="3907118056" sldId="256"/>
            <ac:spMk id="4" creationId="{7A16BEF2-ACBA-D10C-97D5-7CD2C94D765C}"/>
          </ac:spMkLst>
        </pc:spChg>
        <pc:spChg chg="mod">
          <ac:chgData name="Franziska Händschel" userId="e2149472-3187-4d00-b16a-a19eff6fc04a" providerId="ADAL" clId="{81F9918A-E12E-4392-A9F9-1490F2B6A249}" dt="2023-06-21T07:36:14.177" v="153" actId="1035"/>
          <ac:spMkLst>
            <pc:docMk/>
            <pc:sldMk cId="3907118056" sldId="256"/>
            <ac:spMk id="5" creationId="{0057ABE3-0592-E224-5080-D94C3CF339A1}"/>
          </ac:spMkLst>
        </pc:spChg>
        <pc:spChg chg="mod">
          <ac:chgData name="Franziska Händschel" userId="e2149472-3187-4d00-b16a-a19eff6fc04a" providerId="ADAL" clId="{81F9918A-E12E-4392-A9F9-1490F2B6A249}" dt="2023-06-21T07:36:14.177" v="153" actId="1035"/>
          <ac:spMkLst>
            <pc:docMk/>
            <pc:sldMk cId="3907118056" sldId="256"/>
            <ac:spMk id="6" creationId="{E2618E77-0FB6-DFCA-B610-2868F41B67D1}"/>
          </ac:spMkLst>
        </pc:spChg>
        <pc:spChg chg="del">
          <ac:chgData name="Franziska Händschel" userId="e2149472-3187-4d00-b16a-a19eff6fc04a" providerId="ADAL" clId="{81F9918A-E12E-4392-A9F9-1490F2B6A249}" dt="2023-06-21T07:35:36.061" v="70" actId="478"/>
          <ac:spMkLst>
            <pc:docMk/>
            <pc:sldMk cId="3907118056" sldId="256"/>
            <ac:spMk id="8" creationId="{26BCE835-8248-C4F8-94A0-3C8237C811B6}"/>
          </ac:spMkLst>
        </pc:spChg>
        <pc:spChg chg="del">
          <ac:chgData name="Franziska Händschel" userId="e2149472-3187-4d00-b16a-a19eff6fc04a" providerId="ADAL" clId="{81F9918A-E12E-4392-A9F9-1490F2B6A249}" dt="2023-06-21T07:35:36.061" v="70" actId="478"/>
          <ac:spMkLst>
            <pc:docMk/>
            <pc:sldMk cId="3907118056" sldId="256"/>
            <ac:spMk id="9" creationId="{E1338781-5FAB-1921-6205-A90C7760B6FC}"/>
          </ac:spMkLst>
        </pc:spChg>
        <pc:spChg chg="mod">
          <ac:chgData name="Franziska Händschel" userId="e2149472-3187-4d00-b16a-a19eff6fc04a" providerId="ADAL" clId="{81F9918A-E12E-4392-A9F9-1490F2B6A249}" dt="2023-06-21T07:36:14.177" v="153" actId="1035"/>
          <ac:spMkLst>
            <pc:docMk/>
            <pc:sldMk cId="3907118056" sldId="256"/>
            <ac:spMk id="10" creationId="{8C3993AE-F889-28AA-8C6D-EAEB91CD7DA4}"/>
          </ac:spMkLst>
        </pc:spChg>
        <pc:spChg chg="mod">
          <ac:chgData name="Franziska Händschel" userId="e2149472-3187-4d00-b16a-a19eff6fc04a" providerId="ADAL" clId="{81F9918A-E12E-4392-A9F9-1490F2B6A249}" dt="2023-06-21T07:36:14.177" v="153" actId="1035"/>
          <ac:spMkLst>
            <pc:docMk/>
            <pc:sldMk cId="3907118056" sldId="256"/>
            <ac:spMk id="11" creationId="{BC9A54DA-0375-B036-9C5C-E910E6E800CC}"/>
          </ac:spMkLst>
        </pc:spChg>
        <pc:spChg chg="mod">
          <ac:chgData name="Franziska Händschel" userId="e2149472-3187-4d00-b16a-a19eff6fc04a" providerId="ADAL" clId="{81F9918A-E12E-4392-A9F9-1490F2B6A249}" dt="2023-06-21T07:36:14.177" v="153" actId="1035"/>
          <ac:spMkLst>
            <pc:docMk/>
            <pc:sldMk cId="3907118056" sldId="256"/>
            <ac:spMk id="12" creationId="{6741F35B-C88C-85DF-0642-2C9FA3BEB927}"/>
          </ac:spMkLst>
        </pc:spChg>
        <pc:spChg chg="mod">
          <ac:chgData name="Franziska Händschel" userId="e2149472-3187-4d00-b16a-a19eff6fc04a" providerId="ADAL" clId="{81F9918A-E12E-4392-A9F9-1490F2B6A249}" dt="2023-06-21T07:36:14.177" v="153" actId="1035"/>
          <ac:spMkLst>
            <pc:docMk/>
            <pc:sldMk cId="3907118056" sldId="256"/>
            <ac:spMk id="13" creationId="{9B23000B-39CD-5501-822F-1653E2E9806A}"/>
          </ac:spMkLst>
        </pc:spChg>
        <pc:spChg chg="mod">
          <ac:chgData name="Franziska Händschel" userId="e2149472-3187-4d00-b16a-a19eff6fc04a" providerId="ADAL" clId="{81F9918A-E12E-4392-A9F9-1490F2B6A249}" dt="2023-06-21T07:36:14.177" v="153" actId="1035"/>
          <ac:spMkLst>
            <pc:docMk/>
            <pc:sldMk cId="3907118056" sldId="256"/>
            <ac:spMk id="16" creationId="{AF84B582-1660-9D12-9C1A-2B06E2EFF2D8}"/>
          </ac:spMkLst>
        </pc:spChg>
        <pc:spChg chg="mod">
          <ac:chgData name="Franziska Händschel" userId="e2149472-3187-4d00-b16a-a19eff6fc04a" providerId="ADAL" clId="{81F9918A-E12E-4392-A9F9-1490F2B6A249}" dt="2023-06-21T07:36:14.177" v="153" actId="1035"/>
          <ac:spMkLst>
            <pc:docMk/>
            <pc:sldMk cId="3907118056" sldId="256"/>
            <ac:spMk id="17" creationId="{E5F20C1D-2F3F-F831-D7C5-B50A2342B536}"/>
          </ac:spMkLst>
        </pc:spChg>
        <pc:spChg chg="del mod">
          <ac:chgData name="Franziska Händschel" userId="e2149472-3187-4d00-b16a-a19eff6fc04a" providerId="ADAL" clId="{81F9918A-E12E-4392-A9F9-1490F2B6A249}" dt="2023-06-21T07:35:36.061" v="70" actId="478"/>
          <ac:spMkLst>
            <pc:docMk/>
            <pc:sldMk cId="3907118056" sldId="256"/>
            <ac:spMk id="19" creationId="{DA58EA31-E065-1AC2-1959-C7214B94C891}"/>
          </ac:spMkLst>
        </pc:spChg>
        <pc:spChg chg="del mod">
          <ac:chgData name="Franziska Händschel" userId="e2149472-3187-4d00-b16a-a19eff6fc04a" providerId="ADAL" clId="{81F9918A-E12E-4392-A9F9-1490F2B6A249}" dt="2023-06-21T07:35:36.061" v="70" actId="478"/>
          <ac:spMkLst>
            <pc:docMk/>
            <pc:sldMk cId="3907118056" sldId="256"/>
            <ac:spMk id="20" creationId="{DEA2B05C-8421-72D1-9BDE-9787083A34CE}"/>
          </ac:spMkLst>
        </pc:spChg>
        <pc:spChg chg="mod">
          <ac:chgData name="Franziska Händschel" userId="e2149472-3187-4d00-b16a-a19eff6fc04a" providerId="ADAL" clId="{81F9918A-E12E-4392-A9F9-1490F2B6A249}" dt="2023-06-21T07:36:14.177" v="153" actId="1035"/>
          <ac:spMkLst>
            <pc:docMk/>
            <pc:sldMk cId="3907118056" sldId="256"/>
            <ac:spMk id="28" creationId="{C05CD1A8-A547-8EC2-0478-67F9B6503D71}"/>
          </ac:spMkLst>
        </pc:spChg>
      </pc:sldChg>
      <pc:sldMasterChg chg="modSp mod modSldLayout">
        <pc:chgData name="Franziska Händschel" userId="e2149472-3187-4d00-b16a-a19eff6fc04a" providerId="ADAL" clId="{81F9918A-E12E-4392-A9F9-1490F2B6A249}" dt="2023-06-21T07:35:26.537" v="69" actId="207"/>
        <pc:sldMasterMkLst>
          <pc:docMk/>
          <pc:sldMasterMk cId="2981093411" sldId="2147483672"/>
        </pc:sldMasterMkLst>
        <pc:spChg chg="mod">
          <ac:chgData name="Franziska Händschel" userId="e2149472-3187-4d00-b16a-a19eff6fc04a" providerId="ADAL" clId="{81F9918A-E12E-4392-A9F9-1490F2B6A249}" dt="2023-06-21T07:35:26.537" v="69" actId="207"/>
          <ac:spMkLst>
            <pc:docMk/>
            <pc:sldMasterMk cId="2981093411" sldId="2147483672"/>
            <ac:spMk id="6" creationId="{102354A6-BD8A-FDCE-3AF0-B059135BE6C1}"/>
          </ac:spMkLst>
        </pc:spChg>
        <pc:sldLayoutChg chg="modSp mod">
          <pc:chgData name="Franziska Händschel" userId="e2149472-3187-4d00-b16a-a19eff6fc04a" providerId="ADAL" clId="{81F9918A-E12E-4392-A9F9-1490F2B6A249}" dt="2023-06-21T07:35:16.056" v="68" actId="20577"/>
          <pc:sldLayoutMkLst>
            <pc:docMk/>
            <pc:sldMasterMk cId="2981093411" sldId="2147483672"/>
            <pc:sldLayoutMk cId="750380063" sldId="2147483673"/>
          </pc:sldLayoutMkLst>
          <pc:spChg chg="mod">
            <ac:chgData name="Franziska Händschel" userId="e2149472-3187-4d00-b16a-a19eff6fc04a" providerId="ADAL" clId="{81F9918A-E12E-4392-A9F9-1490F2B6A249}" dt="2023-06-21T07:34:54.256" v="64" actId="207"/>
            <ac:spMkLst>
              <pc:docMk/>
              <pc:sldMasterMk cId="2981093411" sldId="2147483672"/>
              <pc:sldLayoutMk cId="750380063" sldId="2147483673"/>
              <ac:spMk id="11" creationId="{D63A0D8E-3F3E-47D8-1690-EE5F5C6F6109}"/>
            </ac:spMkLst>
          </pc:spChg>
          <pc:spChg chg="mod">
            <ac:chgData name="Franziska Händschel" userId="e2149472-3187-4d00-b16a-a19eff6fc04a" providerId="ADAL" clId="{81F9918A-E12E-4392-A9F9-1490F2B6A249}" dt="2023-06-21T07:34:46.403" v="63" actId="14100"/>
            <ac:spMkLst>
              <pc:docMk/>
              <pc:sldMasterMk cId="2981093411" sldId="2147483672"/>
              <pc:sldLayoutMk cId="750380063" sldId="2147483673"/>
              <ac:spMk id="12" creationId="{9E52C3DC-5D21-624C-E3AD-65F6B88D4A6D}"/>
            </ac:spMkLst>
          </pc:spChg>
          <pc:spChg chg="mod">
            <ac:chgData name="Franziska Händschel" userId="e2149472-3187-4d00-b16a-a19eff6fc04a" providerId="ADAL" clId="{81F9918A-E12E-4392-A9F9-1490F2B6A249}" dt="2023-06-21T07:35:16.056" v="68" actId="20577"/>
            <ac:spMkLst>
              <pc:docMk/>
              <pc:sldMasterMk cId="2981093411" sldId="2147483672"/>
              <pc:sldLayoutMk cId="750380063" sldId="2147483673"/>
              <ac:spMk id="15" creationId="{8FA578E2-30B1-F64B-5A26-3974740B2478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K-2 1/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>
            <a:extLst>
              <a:ext uri="{FF2B5EF4-FFF2-40B4-BE49-F238E27FC236}">
                <a16:creationId xmlns:a16="http://schemas.microsoft.com/office/drawing/2014/main" id="{D63A0D8E-3F3E-47D8-1690-EE5F5C6F6109}"/>
              </a:ext>
            </a:extLst>
          </p:cNvPr>
          <p:cNvSpPr txBox="1"/>
          <p:nvPr userDrawn="1"/>
        </p:nvSpPr>
        <p:spPr>
          <a:xfrm rot="21041047">
            <a:off x="849985" y="1417158"/>
            <a:ext cx="6346256" cy="690189"/>
          </a:xfrm>
          <a:prstGeom prst="rect">
            <a:avLst/>
          </a:prstGeom>
          <a:solidFill>
            <a:schemeClr val="accent5"/>
          </a:solidFill>
        </p:spPr>
        <p:txBody>
          <a:bodyPr wrap="square" lIns="116567" rIns="116567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3885" b="1" dirty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Top 5 Verkäufertricks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E52C3DC-5D21-624C-E3AD-65F6B88D4A6D}"/>
              </a:ext>
            </a:extLst>
          </p:cNvPr>
          <p:cNvSpPr txBox="1"/>
          <p:nvPr userDrawn="1"/>
        </p:nvSpPr>
        <p:spPr>
          <a:xfrm rot="21035794">
            <a:off x="603898" y="2156805"/>
            <a:ext cx="6830278" cy="71996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de-DE" sz="3238" b="1" dirty="0">
                <a:latin typeface="Helvetica" panose="020B0604020202020204" pitchFamily="34" charset="0"/>
                <a:cs typeface="Helvetica" panose="020B0604020202020204" pitchFamily="34" charset="0"/>
              </a:rPr>
              <a:t>auf die wir nicht mehr hereinfallen</a:t>
            </a: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4A29D049-96CC-D7AD-07DD-B7692D734A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43" y="1762252"/>
            <a:ext cx="1124401" cy="110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52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EFAAC0D1-7189-BCB5-F74D-F0760608B2BA}"/>
              </a:ext>
            </a:extLst>
          </p:cNvPr>
          <p:cNvSpPr/>
          <p:nvPr userDrawn="1"/>
        </p:nvSpPr>
        <p:spPr>
          <a:xfrm flipH="1">
            <a:off x="0" y="7399865"/>
            <a:ext cx="4169277" cy="3291948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75AB0039-9A0F-66AC-E40C-04B15E048176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KK-2 1/1</a:t>
            </a: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77E7F943-9E84-D9CE-42A7-9EE4162C6B3C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6498246" y="9411823"/>
            <a:ext cx="1069511" cy="253546"/>
            <a:chOff x="4740892" y="3380559"/>
            <a:chExt cx="716795" cy="169928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C07763C4-F2D2-377D-326B-522B6798043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0468FF8B-0C01-428B-73B8-8AC19410D9F7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0784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eck 27">
            <a:extLst>
              <a:ext uri="{FF2B5EF4-FFF2-40B4-BE49-F238E27FC236}">
                <a16:creationId xmlns:a16="http://schemas.microsoft.com/office/drawing/2014/main" id="{C05CD1A8-A547-8EC2-0478-67F9B6503D71}"/>
              </a:ext>
            </a:extLst>
          </p:cNvPr>
          <p:cNvSpPr>
            <a:spLocks/>
          </p:cNvSpPr>
          <p:nvPr/>
        </p:nvSpPr>
        <p:spPr>
          <a:xfrm>
            <a:off x="892132" y="6639568"/>
            <a:ext cx="5767365" cy="83754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1990" rtlCol="0" anchor="ctr"/>
          <a:lstStyle/>
          <a:p>
            <a:endParaRPr lang="de-DE" sz="1511" dirty="0">
              <a:solidFill>
                <a:schemeClr val="tx1"/>
              </a:solidFill>
              <a:latin typeface="Ink Free" panose="03080402000500000000" pitchFamily="66" charset="0"/>
              <a:cs typeface="helvetica" panose="020B0604020202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7A16BEF2-ACBA-D10C-97D5-7CD2C94D765C}"/>
              </a:ext>
            </a:extLst>
          </p:cNvPr>
          <p:cNvSpPr>
            <a:spLocks/>
          </p:cNvSpPr>
          <p:nvPr/>
        </p:nvSpPr>
        <p:spPr>
          <a:xfrm>
            <a:off x="892133" y="5649213"/>
            <a:ext cx="5767365" cy="83754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1990" rtlCol="0" anchor="ctr"/>
          <a:lstStyle/>
          <a:p>
            <a:endParaRPr lang="de-DE" sz="1511" dirty="0">
              <a:solidFill>
                <a:schemeClr val="tx1"/>
              </a:solidFill>
              <a:latin typeface="Ink Free" panose="03080402000500000000" pitchFamily="66" charset="0"/>
              <a:cs typeface="helvetica" panose="020B0604020202020204" pitchFamily="34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0057ABE3-0592-E224-5080-D94C3CF339A1}"/>
              </a:ext>
            </a:extLst>
          </p:cNvPr>
          <p:cNvSpPr>
            <a:spLocks/>
          </p:cNvSpPr>
          <p:nvPr/>
        </p:nvSpPr>
        <p:spPr>
          <a:xfrm>
            <a:off x="892131" y="7629923"/>
            <a:ext cx="5767365" cy="83754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1990" rtlCol="0" anchor="ctr"/>
          <a:lstStyle/>
          <a:p>
            <a:endParaRPr lang="de-DE" sz="1511" dirty="0">
              <a:solidFill>
                <a:schemeClr val="tx1"/>
              </a:solidFill>
              <a:latin typeface="Ink Free" panose="03080402000500000000" pitchFamily="66" charset="0"/>
              <a:cs typeface="helvetica" panose="020B0604020202020204" pitchFamily="34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E2618E77-0FB6-DFCA-B610-2868F41B67D1}"/>
              </a:ext>
            </a:extLst>
          </p:cNvPr>
          <p:cNvSpPr>
            <a:spLocks/>
          </p:cNvSpPr>
          <p:nvPr/>
        </p:nvSpPr>
        <p:spPr>
          <a:xfrm>
            <a:off x="892131" y="8620278"/>
            <a:ext cx="5767365" cy="83754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1990" rtlCol="0" anchor="ctr"/>
          <a:lstStyle/>
          <a:p>
            <a:endParaRPr lang="de-DE" sz="1511" dirty="0">
              <a:solidFill>
                <a:schemeClr val="tx1"/>
              </a:solidFill>
              <a:latin typeface="Ink Free" panose="03080402000500000000" pitchFamily="66" charset="0"/>
              <a:cs typeface="helvetica" panose="020B0604020202020204" pitchFamily="34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C3993AE-F889-28AA-8C6D-EAEB91CD7DA4}"/>
              </a:ext>
            </a:extLst>
          </p:cNvPr>
          <p:cNvSpPr>
            <a:spLocks/>
          </p:cNvSpPr>
          <p:nvPr/>
        </p:nvSpPr>
        <p:spPr>
          <a:xfrm>
            <a:off x="892133" y="4658859"/>
            <a:ext cx="5767365" cy="83754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1990" rtlCol="0" anchor="ctr"/>
          <a:lstStyle/>
          <a:p>
            <a:endParaRPr lang="de-DE" sz="1511" dirty="0">
              <a:solidFill>
                <a:schemeClr val="tx1"/>
              </a:solidFill>
              <a:latin typeface="Ink Free" panose="03080402000500000000" pitchFamily="66" charset="0"/>
              <a:cs typeface="helvetica" panose="020B0604020202020204" pitchFamily="34" charset="0"/>
            </a:endParaRP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BC9A54DA-0375-B036-9C5C-E910E6E800CC}"/>
              </a:ext>
            </a:extLst>
          </p:cNvPr>
          <p:cNvSpPr>
            <a:spLocks/>
          </p:cNvSpPr>
          <p:nvPr/>
        </p:nvSpPr>
        <p:spPr>
          <a:xfrm>
            <a:off x="675553" y="4861051"/>
            <a:ext cx="433155" cy="43315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115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6741F35B-C88C-85DF-0642-2C9FA3BEB927}"/>
              </a:ext>
            </a:extLst>
          </p:cNvPr>
          <p:cNvSpPr>
            <a:spLocks/>
          </p:cNvSpPr>
          <p:nvPr/>
        </p:nvSpPr>
        <p:spPr>
          <a:xfrm>
            <a:off x="675553" y="5851406"/>
            <a:ext cx="433155" cy="43315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115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9B23000B-39CD-5501-822F-1653E2E9806A}"/>
              </a:ext>
            </a:extLst>
          </p:cNvPr>
          <p:cNvSpPr>
            <a:spLocks/>
          </p:cNvSpPr>
          <p:nvPr/>
        </p:nvSpPr>
        <p:spPr>
          <a:xfrm>
            <a:off x="683600" y="6841761"/>
            <a:ext cx="433155" cy="43315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115" dirty="0"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AF84B582-1660-9D12-9C1A-2B06E2EFF2D8}"/>
              </a:ext>
            </a:extLst>
          </p:cNvPr>
          <p:cNvSpPr>
            <a:spLocks/>
          </p:cNvSpPr>
          <p:nvPr/>
        </p:nvSpPr>
        <p:spPr>
          <a:xfrm>
            <a:off x="683600" y="7832115"/>
            <a:ext cx="433155" cy="43315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115" dirty="0">
                <a:latin typeface="helvetica" panose="020B0604020202020204" pitchFamily="34" charset="0"/>
                <a:cs typeface="helvetica" panose="020B0604020202020204" pitchFamily="34" charset="0"/>
              </a:rPr>
              <a:t>4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E5F20C1D-2F3F-F831-D7C5-B50A2342B536}"/>
              </a:ext>
            </a:extLst>
          </p:cNvPr>
          <p:cNvSpPr>
            <a:spLocks/>
          </p:cNvSpPr>
          <p:nvPr/>
        </p:nvSpPr>
        <p:spPr>
          <a:xfrm>
            <a:off x="683600" y="8824631"/>
            <a:ext cx="433155" cy="43315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115" dirty="0">
                <a:latin typeface="helvetica" panose="020B0604020202020204" pitchFamily="34" charset="0"/>
                <a:cs typeface="helvetica" panose="020B0604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907118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Props1.xml><?xml version="1.0" encoding="utf-8"?>
<ds:datastoreItem xmlns:ds="http://schemas.openxmlformats.org/officeDocument/2006/customXml" ds:itemID="{B3B79226-A3F8-4E6B-A7FC-B6518FDA89D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8212DA5-B581-481D-8488-5F3B9638C5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7B585E7-5169-4551-98A2-D7F07981B6AA}">
  <ds:schemaRefs>
    <ds:schemaRef ds:uri="http://schemas.microsoft.com/office/2006/metadata/properties"/>
    <ds:schemaRef ds:uri="http://schemas.microsoft.com/office/infopath/2007/PartnerControls"/>
    <ds:schemaRef ds:uri="14e3e585-18c1-444e-a2b2-7bdbe51b187b"/>
    <ds:schemaRef ds:uri="436f5ecc-5095-4337-8a5c-a427a102b95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5</Words>
  <Application>Microsoft Office PowerPoint</Application>
  <PresentationFormat>Benutzerdefiniert</PresentationFormat>
  <Paragraphs>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helvetica</vt:lpstr>
      <vt:lpstr>helvetica</vt:lpstr>
      <vt:lpstr>Ink Free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4</cp:revision>
  <dcterms:created xsi:type="dcterms:W3CDTF">2023-03-01T16:34:42Z</dcterms:created>
  <dcterms:modified xsi:type="dcterms:W3CDTF">2024-02-19T15:13:51Z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