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6"/>
  </p:notesMasterIdLst>
  <p:sldIdLst>
    <p:sldId id="256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DFF"/>
    <a:srgbClr val="00A8FF"/>
    <a:srgbClr val="FFD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E697B4-28F4-4CE7-9341-57F4D5EAF16A}" v="4" dt="2024-02-19T15:49:18.1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EFC7B3AB-B15B-4747-ACB6-20D002FC191E}"/>
    <pc:docChg chg="undo custSel delSld modSld delMainMaster">
      <pc:chgData name="Franziska Händschel" userId="e2149472-3187-4d00-b16a-a19eff6fc04a" providerId="ADAL" clId="{EFC7B3AB-B15B-4747-ACB6-20D002FC191E}" dt="2023-06-21T08:31:28.335" v="790" actId="6549"/>
      <pc:docMkLst>
        <pc:docMk/>
      </pc:docMkLst>
      <pc:sldChg chg="addSp delSp modSp mod">
        <pc:chgData name="Franziska Händschel" userId="e2149472-3187-4d00-b16a-a19eff6fc04a" providerId="ADAL" clId="{EFC7B3AB-B15B-4747-ACB6-20D002FC191E}" dt="2023-06-21T08:31:28.335" v="790" actId="6549"/>
        <pc:sldMkLst>
          <pc:docMk/>
          <pc:sldMk cId="3738882078" sldId="256"/>
        </pc:sldMkLst>
        <pc:spChg chg="mod">
          <ac:chgData name="Franziska Händschel" userId="e2149472-3187-4d00-b16a-a19eff6fc04a" providerId="ADAL" clId="{EFC7B3AB-B15B-4747-ACB6-20D002FC191E}" dt="2023-06-20T09:36:28.999" v="722" actId="242"/>
          <ac:spMkLst>
            <pc:docMk/>
            <pc:sldMk cId="3738882078" sldId="256"/>
            <ac:spMk id="4" creationId="{460289A5-A046-7972-B33B-2C74876D9B48}"/>
          </ac:spMkLst>
        </pc:spChg>
        <pc:spChg chg="mod">
          <ac:chgData name="Franziska Händschel" userId="e2149472-3187-4d00-b16a-a19eff6fc04a" providerId="ADAL" clId="{EFC7B3AB-B15B-4747-ACB6-20D002FC191E}" dt="2023-06-21T08:31:26.482" v="789" actId="6549"/>
          <ac:spMkLst>
            <pc:docMk/>
            <pc:sldMk cId="3738882078" sldId="256"/>
            <ac:spMk id="15" creationId="{DCC480CC-86BB-3092-61E4-5B58A9FD36E3}"/>
          </ac:spMkLst>
        </pc:spChg>
        <pc:spChg chg="mod">
          <ac:chgData name="Franziska Händschel" userId="e2149472-3187-4d00-b16a-a19eff6fc04a" providerId="ADAL" clId="{EFC7B3AB-B15B-4747-ACB6-20D002FC191E}" dt="2023-06-21T08:31:28.335" v="790" actId="6549"/>
          <ac:spMkLst>
            <pc:docMk/>
            <pc:sldMk cId="3738882078" sldId="256"/>
            <ac:spMk id="16" creationId="{2391C396-6941-2D1B-259A-25CDBB40A23E}"/>
          </ac:spMkLst>
        </pc:spChg>
        <pc:spChg chg="add mod">
          <ac:chgData name="Franziska Händschel" userId="e2149472-3187-4d00-b16a-a19eff6fc04a" providerId="ADAL" clId="{EFC7B3AB-B15B-4747-ACB6-20D002FC191E}" dt="2023-06-20T09:36:34.459" v="750" actId="1035"/>
          <ac:spMkLst>
            <pc:docMk/>
            <pc:sldMk cId="3738882078" sldId="256"/>
            <ac:spMk id="31" creationId="{9F7EB2E8-E68A-234C-77A7-D93D40DF3C7D}"/>
          </ac:spMkLst>
        </pc:spChg>
        <pc:spChg chg="add mod ord">
          <ac:chgData name="Franziska Händschel" userId="e2149472-3187-4d00-b16a-a19eff6fc04a" providerId="ADAL" clId="{EFC7B3AB-B15B-4747-ACB6-20D002FC191E}" dt="2023-06-20T09:33:22.834" v="674" actId="164"/>
          <ac:spMkLst>
            <pc:docMk/>
            <pc:sldMk cId="3738882078" sldId="256"/>
            <ac:spMk id="49" creationId="{C4090002-317B-BBC2-5F66-FC52861BBBFC}"/>
          </ac:spMkLst>
        </pc:spChg>
        <pc:spChg chg="mod">
          <ac:chgData name="Franziska Händschel" userId="e2149472-3187-4d00-b16a-a19eff6fc04a" providerId="ADAL" clId="{EFC7B3AB-B15B-4747-ACB6-20D002FC191E}" dt="2023-06-20T09:33:46.520" v="679"/>
          <ac:spMkLst>
            <pc:docMk/>
            <pc:sldMk cId="3738882078" sldId="256"/>
            <ac:spMk id="52" creationId="{83AB21F5-6757-BEAD-3AE6-A12FDD9C97E6}"/>
          </ac:spMkLst>
        </pc:spChg>
        <pc:grpChg chg="add del mod">
          <ac:chgData name="Franziska Händschel" userId="e2149472-3187-4d00-b16a-a19eff6fc04a" providerId="ADAL" clId="{EFC7B3AB-B15B-4747-ACB6-20D002FC191E}" dt="2023-06-20T09:29:56.034" v="638" actId="478"/>
          <ac:grpSpMkLst>
            <pc:docMk/>
            <pc:sldMk cId="3738882078" sldId="256"/>
            <ac:grpSpMk id="38" creationId="{31B308A5-FB4F-962D-F463-5C8B8CB1F755}"/>
          </ac:grpSpMkLst>
        </pc:grpChg>
        <pc:grpChg chg="add del mod">
          <ac:chgData name="Franziska Händschel" userId="e2149472-3187-4d00-b16a-a19eff6fc04a" providerId="ADAL" clId="{EFC7B3AB-B15B-4747-ACB6-20D002FC191E}" dt="2023-06-20T09:25:22.833" v="609" actId="165"/>
          <ac:grpSpMkLst>
            <pc:docMk/>
            <pc:sldMk cId="3738882078" sldId="256"/>
            <ac:grpSpMk id="39" creationId="{11D9A88B-D9DF-DA36-F28F-38E6CB5BF1B7}"/>
          </ac:grpSpMkLst>
        </pc:grpChg>
        <pc:grpChg chg="add del mod">
          <ac:chgData name="Franziska Händschel" userId="e2149472-3187-4d00-b16a-a19eff6fc04a" providerId="ADAL" clId="{EFC7B3AB-B15B-4747-ACB6-20D002FC191E}" dt="2023-06-20T09:29:58.730" v="639" actId="478"/>
          <ac:grpSpMkLst>
            <pc:docMk/>
            <pc:sldMk cId="3738882078" sldId="256"/>
            <ac:grpSpMk id="45" creationId="{91A751C6-F4F7-1DF9-C43D-82E2DB075D0C}"/>
          </ac:grpSpMkLst>
        </pc:grpChg>
        <pc:grpChg chg="add mod">
          <ac:chgData name="Franziska Händschel" userId="e2149472-3187-4d00-b16a-a19eff6fc04a" providerId="ADAL" clId="{EFC7B3AB-B15B-4747-ACB6-20D002FC191E}" dt="2023-06-20T09:35:51.742" v="712" actId="1035"/>
          <ac:grpSpMkLst>
            <pc:docMk/>
            <pc:sldMk cId="3738882078" sldId="256"/>
            <ac:grpSpMk id="50" creationId="{5584370E-E294-C812-0A37-76EE7607C8AA}"/>
          </ac:grpSpMkLst>
        </pc:grpChg>
        <pc:grpChg chg="add mod">
          <ac:chgData name="Franziska Händschel" userId="e2149472-3187-4d00-b16a-a19eff6fc04a" providerId="ADAL" clId="{EFC7B3AB-B15B-4747-ACB6-20D002FC191E}" dt="2023-06-20T09:35:51.742" v="712" actId="1035"/>
          <ac:grpSpMkLst>
            <pc:docMk/>
            <pc:sldMk cId="3738882078" sldId="256"/>
            <ac:grpSpMk id="51" creationId="{99D3C910-114F-DD2F-2DDD-DDFC23F4948E}"/>
          </ac:grpSpMkLst>
        </pc:grpChg>
        <pc:picChg chg="mod">
          <ac:chgData name="Franziska Händschel" userId="e2149472-3187-4d00-b16a-a19eff6fc04a" providerId="ADAL" clId="{EFC7B3AB-B15B-4747-ACB6-20D002FC191E}" dt="2023-06-20T09:33:36.418" v="676" actId="1076"/>
          <ac:picMkLst>
            <pc:docMk/>
            <pc:sldMk cId="3738882078" sldId="256"/>
            <ac:picMk id="17" creationId="{230124FA-717E-14D4-B19C-94BA40325989}"/>
          </ac:picMkLst>
        </pc:picChg>
        <pc:picChg chg="mod">
          <ac:chgData name="Franziska Händschel" userId="e2149472-3187-4d00-b16a-a19eff6fc04a" providerId="ADAL" clId="{EFC7B3AB-B15B-4747-ACB6-20D002FC191E}" dt="2023-06-20T09:35:15.722" v="692" actId="1076"/>
          <ac:picMkLst>
            <pc:docMk/>
            <pc:sldMk cId="3738882078" sldId="256"/>
            <ac:picMk id="18" creationId="{EDB8E7FC-7535-4F46-2EEE-22503C4B763B}"/>
          </ac:picMkLst>
        </pc:picChg>
        <pc:picChg chg="del">
          <ac:chgData name="Franziska Händschel" userId="e2149472-3187-4d00-b16a-a19eff6fc04a" providerId="ADAL" clId="{EFC7B3AB-B15B-4747-ACB6-20D002FC191E}" dt="2023-06-20T09:18:40.664" v="471" actId="478"/>
          <ac:picMkLst>
            <pc:docMk/>
            <pc:sldMk cId="3738882078" sldId="256"/>
            <ac:picMk id="20" creationId="{C96EA13A-EEBD-88C5-41FA-8A42F97F7886}"/>
          </ac:picMkLst>
        </pc:picChg>
        <pc:picChg chg="del">
          <ac:chgData name="Franziska Händschel" userId="e2149472-3187-4d00-b16a-a19eff6fc04a" providerId="ADAL" clId="{EFC7B3AB-B15B-4747-ACB6-20D002FC191E}" dt="2023-06-20T09:18:42.350" v="472" actId="478"/>
          <ac:picMkLst>
            <pc:docMk/>
            <pc:sldMk cId="3738882078" sldId="256"/>
            <ac:picMk id="21" creationId="{3C5826B3-52C7-0AFA-D53C-7BA08F7B96D8}"/>
          </ac:picMkLst>
        </pc:picChg>
        <pc:picChg chg="add del mod ord">
          <ac:chgData name="Franziska Händschel" userId="e2149472-3187-4d00-b16a-a19eff6fc04a" providerId="ADAL" clId="{EFC7B3AB-B15B-4747-ACB6-20D002FC191E}" dt="2023-06-20T09:32:14.923" v="660" actId="478"/>
          <ac:picMkLst>
            <pc:docMk/>
            <pc:sldMk cId="3738882078" sldId="256"/>
            <ac:picMk id="29" creationId="{4DBBADE7-E030-5706-1D2B-DD1758D4969A}"/>
          </ac:picMkLst>
        </pc:picChg>
        <pc:picChg chg="add del mod ord">
          <ac:chgData name="Franziska Händschel" userId="e2149472-3187-4d00-b16a-a19eff6fc04a" providerId="ADAL" clId="{EFC7B3AB-B15B-4747-ACB6-20D002FC191E}" dt="2023-06-20T09:32:16.947" v="661" actId="478"/>
          <ac:picMkLst>
            <pc:docMk/>
            <pc:sldMk cId="3738882078" sldId="256"/>
            <ac:picMk id="30" creationId="{7F9B9BA6-891C-7B96-E711-A45912BB278C}"/>
          </ac:picMkLst>
        </pc:picChg>
        <pc:picChg chg="add del mod">
          <ac:chgData name="Franziska Händschel" userId="e2149472-3187-4d00-b16a-a19eff6fc04a" providerId="ADAL" clId="{EFC7B3AB-B15B-4747-ACB6-20D002FC191E}" dt="2023-06-20T09:23:25.944" v="588" actId="478"/>
          <ac:picMkLst>
            <pc:docMk/>
            <pc:sldMk cId="3738882078" sldId="256"/>
            <ac:picMk id="33" creationId="{8C6859F7-FB87-3506-5CC2-6AA8F7DE93BD}"/>
          </ac:picMkLst>
        </pc:picChg>
        <pc:picChg chg="add mod">
          <ac:chgData name="Franziska Händschel" userId="e2149472-3187-4d00-b16a-a19eff6fc04a" providerId="ADAL" clId="{EFC7B3AB-B15B-4747-ACB6-20D002FC191E}" dt="2023-06-20T09:24:52.349" v="603" actId="164"/>
          <ac:picMkLst>
            <pc:docMk/>
            <pc:sldMk cId="3738882078" sldId="256"/>
            <ac:picMk id="35" creationId="{4D262625-CED8-1DA9-8458-DC0A930717A4}"/>
          </ac:picMkLst>
        </pc:picChg>
        <pc:picChg chg="add mod">
          <ac:chgData name="Franziska Händschel" userId="e2149472-3187-4d00-b16a-a19eff6fc04a" providerId="ADAL" clId="{EFC7B3AB-B15B-4747-ACB6-20D002FC191E}" dt="2023-06-20T09:24:52.349" v="603" actId="164"/>
          <ac:picMkLst>
            <pc:docMk/>
            <pc:sldMk cId="3738882078" sldId="256"/>
            <ac:picMk id="36" creationId="{E406DFCF-FE97-3D5E-EE76-C0781B38C526}"/>
          </ac:picMkLst>
        </pc:picChg>
        <pc:picChg chg="add mod">
          <ac:chgData name="Franziska Händschel" userId="e2149472-3187-4d00-b16a-a19eff6fc04a" providerId="ADAL" clId="{EFC7B3AB-B15B-4747-ACB6-20D002FC191E}" dt="2023-06-20T09:24:52.349" v="603" actId="164"/>
          <ac:picMkLst>
            <pc:docMk/>
            <pc:sldMk cId="3738882078" sldId="256"/>
            <ac:picMk id="37" creationId="{7568FA77-8EF4-91B4-9CDF-37EFF2655407}"/>
          </ac:picMkLst>
        </pc:picChg>
        <pc:picChg chg="mod topLvl">
          <ac:chgData name="Franziska Händschel" userId="e2149472-3187-4d00-b16a-a19eff6fc04a" providerId="ADAL" clId="{EFC7B3AB-B15B-4747-ACB6-20D002FC191E}" dt="2023-06-20T09:29:10.741" v="630" actId="164"/>
          <ac:picMkLst>
            <pc:docMk/>
            <pc:sldMk cId="3738882078" sldId="256"/>
            <ac:picMk id="40" creationId="{9C2883D8-1DC7-0C7C-DEE7-6B3B4CA3CCDC}"/>
          </ac:picMkLst>
        </pc:picChg>
        <pc:picChg chg="mod topLvl">
          <ac:chgData name="Franziska Händschel" userId="e2149472-3187-4d00-b16a-a19eff6fc04a" providerId="ADAL" clId="{EFC7B3AB-B15B-4747-ACB6-20D002FC191E}" dt="2023-06-20T09:29:10.741" v="630" actId="164"/>
          <ac:picMkLst>
            <pc:docMk/>
            <pc:sldMk cId="3738882078" sldId="256"/>
            <ac:picMk id="41" creationId="{28DB8812-9F85-233F-2FB8-4E2FF989266E}"/>
          </ac:picMkLst>
        </pc:picChg>
        <pc:picChg chg="mod topLvl">
          <ac:chgData name="Franziska Händschel" userId="e2149472-3187-4d00-b16a-a19eff6fc04a" providerId="ADAL" clId="{EFC7B3AB-B15B-4747-ACB6-20D002FC191E}" dt="2023-06-20T09:29:10.741" v="630" actId="164"/>
          <ac:picMkLst>
            <pc:docMk/>
            <pc:sldMk cId="3738882078" sldId="256"/>
            <ac:picMk id="42" creationId="{C3999380-BD99-F09F-38E5-522BE47556DD}"/>
          </ac:picMkLst>
        </pc:picChg>
        <pc:picChg chg="add del mod">
          <ac:chgData name="Franziska Händschel" userId="e2149472-3187-4d00-b16a-a19eff6fc04a" providerId="ADAL" clId="{EFC7B3AB-B15B-4747-ACB6-20D002FC191E}" dt="2023-06-20T09:31:35.530" v="653" actId="478"/>
          <ac:picMkLst>
            <pc:docMk/>
            <pc:sldMk cId="3738882078" sldId="256"/>
            <ac:picMk id="44" creationId="{E4AF2532-04E9-5F55-4ABD-D70E0B763859}"/>
          </ac:picMkLst>
        </pc:picChg>
        <pc:picChg chg="add mod">
          <ac:chgData name="Franziska Händschel" userId="e2149472-3187-4d00-b16a-a19eff6fc04a" providerId="ADAL" clId="{EFC7B3AB-B15B-4747-ACB6-20D002FC191E}" dt="2023-06-20T09:33:22.834" v="674" actId="164"/>
          <ac:picMkLst>
            <pc:docMk/>
            <pc:sldMk cId="3738882078" sldId="256"/>
            <ac:picMk id="47" creationId="{06A30A5B-9CEE-E169-8208-7955202DBA79}"/>
          </ac:picMkLst>
        </pc:picChg>
        <pc:picChg chg="add del mod">
          <ac:chgData name="Franziska Händschel" userId="e2149472-3187-4d00-b16a-a19eff6fc04a" providerId="ADAL" clId="{EFC7B3AB-B15B-4747-ACB6-20D002FC191E}" dt="2023-06-20T09:33:38.682" v="677" actId="478"/>
          <ac:picMkLst>
            <pc:docMk/>
            <pc:sldMk cId="3738882078" sldId="256"/>
            <ac:picMk id="48" creationId="{B770B7E1-4D59-1675-5893-BDC48692C3BA}"/>
          </ac:picMkLst>
        </pc:picChg>
        <pc:picChg chg="mod">
          <ac:chgData name="Franziska Händschel" userId="e2149472-3187-4d00-b16a-a19eff6fc04a" providerId="ADAL" clId="{EFC7B3AB-B15B-4747-ACB6-20D002FC191E}" dt="2023-06-20T09:33:46.520" v="679"/>
          <ac:picMkLst>
            <pc:docMk/>
            <pc:sldMk cId="3738882078" sldId="256"/>
            <ac:picMk id="53" creationId="{BC74D49B-890C-5421-0CCF-809318105518}"/>
          </ac:picMkLst>
        </pc:picChg>
      </pc:sldChg>
      <pc:sldChg chg="del">
        <pc:chgData name="Franziska Händschel" userId="e2149472-3187-4d00-b16a-a19eff6fc04a" providerId="ADAL" clId="{EFC7B3AB-B15B-4747-ACB6-20D002FC191E}" dt="2023-06-20T09:31:33.175" v="652" actId="47"/>
        <pc:sldMkLst>
          <pc:docMk/>
          <pc:sldMk cId="2622505666" sldId="257"/>
        </pc:sldMkLst>
      </pc:sldChg>
      <pc:sldMasterChg chg="del delSldLayout">
        <pc:chgData name="Franziska Händschel" userId="e2149472-3187-4d00-b16a-a19eff6fc04a" providerId="ADAL" clId="{EFC7B3AB-B15B-4747-ACB6-20D002FC191E}" dt="2023-06-20T09:31:33.175" v="652" actId="47"/>
        <pc:sldMasterMkLst>
          <pc:docMk/>
          <pc:sldMasterMk cId="1825021973" sldId="2147483660"/>
        </pc:sldMasterMkLst>
        <pc:sldLayoutChg chg="del">
          <pc:chgData name="Franziska Händschel" userId="e2149472-3187-4d00-b16a-a19eff6fc04a" providerId="ADAL" clId="{EFC7B3AB-B15B-4747-ACB6-20D002FC191E}" dt="2023-06-20T09:31:33.175" v="652" actId="47"/>
          <pc:sldLayoutMkLst>
            <pc:docMk/>
            <pc:sldMasterMk cId="1825021973" sldId="2147483660"/>
            <pc:sldLayoutMk cId="1875184849" sldId="2147483661"/>
          </pc:sldLayoutMkLst>
        </pc:sldLayoutChg>
      </pc:sldMasterChg>
    </pc:docChg>
  </pc:docChgLst>
  <pc:docChgLst>
    <pc:chgData name="Franziska Händschel" userId="e2149472-3187-4d00-b16a-a19eff6fc04a" providerId="ADAL" clId="{6FE697B4-28F4-4CE7-9341-57F4D5EAF16A}"/>
    <pc:docChg chg="undo custSel modSld modMainMaster">
      <pc:chgData name="Franziska Händschel" userId="e2149472-3187-4d00-b16a-a19eff6fc04a" providerId="ADAL" clId="{6FE697B4-28F4-4CE7-9341-57F4D5EAF16A}" dt="2024-02-19T15:50:40.645" v="65" actId="34135"/>
      <pc:docMkLst>
        <pc:docMk/>
      </pc:docMkLst>
      <pc:sldChg chg="modSp mod">
        <pc:chgData name="Franziska Händschel" userId="e2149472-3187-4d00-b16a-a19eff6fc04a" providerId="ADAL" clId="{6FE697B4-28F4-4CE7-9341-57F4D5EAF16A}" dt="2024-02-19T15:50:40.645" v="65" actId="34135"/>
        <pc:sldMkLst>
          <pc:docMk/>
          <pc:sldMk cId="3738882078" sldId="256"/>
        </pc:sldMkLst>
        <pc:spChg chg="mod">
          <ac:chgData name="Franziska Händschel" userId="e2149472-3187-4d00-b16a-a19eff6fc04a" providerId="ADAL" clId="{6FE697B4-28F4-4CE7-9341-57F4D5EAF16A}" dt="2024-02-19T15:50:40.645" v="65" actId="34135"/>
          <ac:spMkLst>
            <pc:docMk/>
            <pc:sldMk cId="3738882078" sldId="256"/>
            <ac:spMk id="4" creationId="{460289A5-A046-7972-B33B-2C74876D9B48}"/>
          </ac:spMkLst>
        </pc:spChg>
        <pc:spChg chg="mod">
          <ac:chgData name="Franziska Händschel" userId="e2149472-3187-4d00-b16a-a19eff6fc04a" providerId="ADAL" clId="{6FE697B4-28F4-4CE7-9341-57F4D5EAF16A}" dt="2024-02-19T15:50:22.763" v="62" actId="14100"/>
          <ac:spMkLst>
            <pc:docMk/>
            <pc:sldMk cId="3738882078" sldId="256"/>
            <ac:spMk id="15" creationId="{DCC480CC-86BB-3092-61E4-5B58A9FD36E3}"/>
          </ac:spMkLst>
        </pc:spChg>
        <pc:spChg chg="mod">
          <ac:chgData name="Franziska Händschel" userId="e2149472-3187-4d00-b16a-a19eff6fc04a" providerId="ADAL" clId="{6FE697B4-28F4-4CE7-9341-57F4D5EAF16A}" dt="2024-02-19T15:50:19.763" v="61" actId="14100"/>
          <ac:spMkLst>
            <pc:docMk/>
            <pc:sldMk cId="3738882078" sldId="256"/>
            <ac:spMk id="16" creationId="{2391C396-6941-2D1B-259A-25CDBB40A23E}"/>
          </ac:spMkLst>
        </pc:spChg>
        <pc:spChg chg="mod">
          <ac:chgData name="Franziska Händschel" userId="e2149472-3187-4d00-b16a-a19eff6fc04a" providerId="ADAL" clId="{6FE697B4-28F4-4CE7-9341-57F4D5EAF16A}" dt="2024-02-19T15:50:40.645" v="65" actId="34135"/>
          <ac:spMkLst>
            <pc:docMk/>
            <pc:sldMk cId="3738882078" sldId="256"/>
            <ac:spMk id="31" creationId="{9F7EB2E8-E68A-234C-77A7-D93D40DF3C7D}"/>
          </ac:spMkLst>
        </pc:spChg>
        <pc:spChg chg="mod">
          <ac:chgData name="Franziska Händschel" userId="e2149472-3187-4d00-b16a-a19eff6fc04a" providerId="ADAL" clId="{6FE697B4-28F4-4CE7-9341-57F4D5EAF16A}" dt="2024-02-19T15:50:40.645" v="65" actId="34135"/>
          <ac:spMkLst>
            <pc:docMk/>
            <pc:sldMk cId="3738882078" sldId="256"/>
            <ac:spMk id="49" creationId="{C4090002-317B-BBC2-5F66-FC52861BBBFC}"/>
          </ac:spMkLst>
        </pc:spChg>
        <pc:spChg chg="mod">
          <ac:chgData name="Franziska Händschel" userId="e2149472-3187-4d00-b16a-a19eff6fc04a" providerId="ADAL" clId="{6FE697B4-28F4-4CE7-9341-57F4D5EAF16A}" dt="2024-02-19T15:50:40.645" v="65" actId="34135"/>
          <ac:spMkLst>
            <pc:docMk/>
            <pc:sldMk cId="3738882078" sldId="256"/>
            <ac:spMk id="52" creationId="{83AB21F5-6757-BEAD-3AE6-A12FDD9C97E6}"/>
          </ac:spMkLst>
        </pc:spChg>
        <pc:grpChg chg="mod">
          <ac:chgData name="Franziska Händschel" userId="e2149472-3187-4d00-b16a-a19eff6fc04a" providerId="ADAL" clId="{6FE697B4-28F4-4CE7-9341-57F4D5EAF16A}" dt="2024-02-19T15:50:40.645" v="65" actId="34135"/>
          <ac:grpSpMkLst>
            <pc:docMk/>
            <pc:sldMk cId="3738882078" sldId="256"/>
            <ac:grpSpMk id="50" creationId="{5584370E-E294-C812-0A37-76EE7607C8AA}"/>
          </ac:grpSpMkLst>
        </pc:grpChg>
        <pc:grpChg chg="mod">
          <ac:chgData name="Franziska Händschel" userId="e2149472-3187-4d00-b16a-a19eff6fc04a" providerId="ADAL" clId="{6FE697B4-28F4-4CE7-9341-57F4D5EAF16A}" dt="2024-02-19T15:50:40.645" v="65" actId="34135"/>
          <ac:grpSpMkLst>
            <pc:docMk/>
            <pc:sldMk cId="3738882078" sldId="256"/>
            <ac:grpSpMk id="51" creationId="{99D3C910-114F-DD2F-2DDD-DDFC23F4948E}"/>
          </ac:grpSpMkLst>
        </pc:grpChg>
        <pc:picChg chg="mod">
          <ac:chgData name="Franziska Händschel" userId="e2149472-3187-4d00-b16a-a19eff6fc04a" providerId="ADAL" clId="{6FE697B4-28F4-4CE7-9341-57F4D5EAF16A}" dt="2024-02-19T15:50:40.645" v="65" actId="34135"/>
          <ac:picMkLst>
            <pc:docMk/>
            <pc:sldMk cId="3738882078" sldId="256"/>
            <ac:picMk id="17" creationId="{230124FA-717E-14D4-B19C-94BA40325989}"/>
          </ac:picMkLst>
        </pc:picChg>
        <pc:picChg chg="mod">
          <ac:chgData name="Franziska Händschel" userId="e2149472-3187-4d00-b16a-a19eff6fc04a" providerId="ADAL" clId="{6FE697B4-28F4-4CE7-9341-57F4D5EAF16A}" dt="2024-02-19T15:50:40.645" v="65" actId="34135"/>
          <ac:picMkLst>
            <pc:docMk/>
            <pc:sldMk cId="3738882078" sldId="256"/>
            <ac:picMk id="18" creationId="{EDB8E7FC-7535-4F46-2EEE-22503C4B763B}"/>
          </ac:picMkLst>
        </pc:picChg>
        <pc:picChg chg="mod">
          <ac:chgData name="Franziska Händschel" userId="e2149472-3187-4d00-b16a-a19eff6fc04a" providerId="ADAL" clId="{6FE697B4-28F4-4CE7-9341-57F4D5EAF16A}" dt="2024-02-19T15:50:40.645" v="65" actId="34135"/>
          <ac:picMkLst>
            <pc:docMk/>
            <pc:sldMk cId="3738882078" sldId="256"/>
            <ac:picMk id="47" creationId="{06A30A5B-9CEE-E169-8208-7955202DBA79}"/>
          </ac:picMkLst>
        </pc:picChg>
        <pc:picChg chg="mod">
          <ac:chgData name="Franziska Händschel" userId="e2149472-3187-4d00-b16a-a19eff6fc04a" providerId="ADAL" clId="{6FE697B4-28F4-4CE7-9341-57F4D5EAF16A}" dt="2024-02-19T15:50:40.645" v="65" actId="34135"/>
          <ac:picMkLst>
            <pc:docMk/>
            <pc:sldMk cId="3738882078" sldId="256"/>
            <ac:picMk id="53" creationId="{BC74D49B-890C-5421-0CCF-809318105518}"/>
          </ac:picMkLst>
        </pc:picChg>
      </pc:sldChg>
      <pc:sldMasterChg chg="addSp delSp modSp mod delSldLayout modSldLayout">
        <pc:chgData name="Franziska Händschel" userId="e2149472-3187-4d00-b16a-a19eff6fc04a" providerId="ADAL" clId="{6FE697B4-28F4-4CE7-9341-57F4D5EAF16A}" dt="2024-02-19T15:50:10.468" v="60" actId="6014"/>
        <pc:sldMasterMkLst>
          <pc:docMk/>
          <pc:sldMasterMk cId="1887400960" sldId="2147483674"/>
        </pc:sldMasterMkLst>
        <pc:spChg chg="del">
          <ac:chgData name="Franziska Händschel" userId="e2149472-3187-4d00-b16a-a19eff6fc04a" providerId="ADAL" clId="{6FE697B4-28F4-4CE7-9341-57F4D5EAF16A}" dt="2024-02-19T15:49:02.856" v="11" actId="478"/>
          <ac:spMkLst>
            <pc:docMk/>
            <pc:sldMasterMk cId="1887400960" sldId="2147483674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6FE697B4-28F4-4CE7-9341-57F4D5EAF16A}" dt="2024-02-19T15:49:02.856" v="11" actId="478"/>
          <ac:spMkLst>
            <pc:docMk/>
            <pc:sldMasterMk cId="1887400960" sldId="2147483674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6FE697B4-28F4-4CE7-9341-57F4D5EAF16A}" dt="2024-02-19T15:49:02.856" v="11" actId="478"/>
          <ac:spMkLst>
            <pc:docMk/>
            <pc:sldMasterMk cId="1887400960" sldId="2147483674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6FE697B4-28F4-4CE7-9341-57F4D5EAF16A}" dt="2024-02-19T15:49:02.856" v="11" actId="478"/>
          <ac:spMkLst>
            <pc:docMk/>
            <pc:sldMasterMk cId="1887400960" sldId="2147483674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6FE697B4-28F4-4CE7-9341-57F4D5EAF16A}" dt="2024-02-19T15:49:02.856" v="11" actId="478"/>
          <ac:spMkLst>
            <pc:docMk/>
            <pc:sldMasterMk cId="1887400960" sldId="2147483674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6FE697B4-28F4-4CE7-9341-57F4D5EAF16A}" dt="2024-02-19T15:49:03.787" v="12"/>
          <ac:spMkLst>
            <pc:docMk/>
            <pc:sldMasterMk cId="1887400960" sldId="2147483674"/>
            <ac:spMk id="9" creationId="{4D35171E-DEE8-525E-F6FC-0DBF771242DA}"/>
          </ac:spMkLst>
        </pc:spChg>
        <pc:spChg chg="add mod">
          <ac:chgData name="Franziska Händschel" userId="e2149472-3187-4d00-b16a-a19eff6fc04a" providerId="ADAL" clId="{6FE697B4-28F4-4CE7-9341-57F4D5EAF16A}" dt="2024-02-19T15:49:35.508" v="23" actId="20577"/>
          <ac:spMkLst>
            <pc:docMk/>
            <pc:sldMasterMk cId="1887400960" sldId="2147483674"/>
            <ac:spMk id="10" creationId="{7E3C52CA-A061-44D0-F721-676E09041FF8}"/>
          </ac:spMkLst>
        </pc:spChg>
        <pc:grpChg chg="add mod">
          <ac:chgData name="Franziska Händschel" userId="e2149472-3187-4d00-b16a-a19eff6fc04a" providerId="ADAL" clId="{6FE697B4-28F4-4CE7-9341-57F4D5EAF16A}" dt="2024-02-19T15:49:55.165" v="58" actId="1035"/>
          <ac:grpSpMkLst>
            <pc:docMk/>
            <pc:sldMasterMk cId="1887400960" sldId="2147483674"/>
            <ac:grpSpMk id="7" creationId="{41898329-7AD7-5F0B-086A-4D403C7CA3A7}"/>
          </ac:grpSpMkLst>
        </pc:grpChg>
        <pc:picChg chg="mod">
          <ac:chgData name="Franziska Händschel" userId="e2149472-3187-4d00-b16a-a19eff6fc04a" providerId="ADAL" clId="{6FE697B4-28F4-4CE7-9341-57F4D5EAF16A}" dt="2024-02-19T15:49:03.787" v="12"/>
          <ac:picMkLst>
            <pc:docMk/>
            <pc:sldMasterMk cId="1887400960" sldId="2147483674"/>
            <ac:picMk id="8" creationId="{4EB2F6D8-C56F-0A76-6037-E0AE9035F6E9}"/>
          </ac:picMkLst>
        </pc:picChg>
        <pc:sldLayoutChg chg="del">
          <pc:chgData name="Franziska Händschel" userId="e2149472-3187-4d00-b16a-a19eff6fc04a" providerId="ADAL" clId="{6FE697B4-28F4-4CE7-9341-57F4D5EAF16A}" dt="2024-02-19T15:48:57.817" v="0" actId="2696"/>
          <pc:sldLayoutMkLst>
            <pc:docMk/>
            <pc:sldMasterMk cId="1887400960" sldId="2147483674"/>
            <pc:sldLayoutMk cId="3812276596" sldId="2147483675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824" v="1" actId="2696"/>
          <pc:sldLayoutMkLst>
            <pc:docMk/>
            <pc:sldMasterMk cId="1887400960" sldId="2147483674"/>
            <pc:sldLayoutMk cId="2573431693" sldId="2147483676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839" v="2" actId="2696"/>
          <pc:sldLayoutMkLst>
            <pc:docMk/>
            <pc:sldMasterMk cId="1887400960" sldId="2147483674"/>
            <pc:sldLayoutMk cId="99233977" sldId="2147483677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855" v="3" actId="2696"/>
          <pc:sldLayoutMkLst>
            <pc:docMk/>
            <pc:sldMasterMk cId="1887400960" sldId="2147483674"/>
            <pc:sldLayoutMk cId="3642980563" sldId="2147483678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855" v="4" actId="2696"/>
          <pc:sldLayoutMkLst>
            <pc:docMk/>
            <pc:sldMasterMk cId="1887400960" sldId="2147483674"/>
            <pc:sldLayoutMk cId="3123555342" sldId="2147483679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871" v="5" actId="2696"/>
          <pc:sldLayoutMkLst>
            <pc:docMk/>
            <pc:sldMasterMk cId="1887400960" sldId="2147483674"/>
            <pc:sldLayoutMk cId="1170887090" sldId="2147483680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871" v="6" actId="2696"/>
          <pc:sldLayoutMkLst>
            <pc:docMk/>
            <pc:sldMasterMk cId="1887400960" sldId="2147483674"/>
            <pc:sldLayoutMk cId="4251964864" sldId="2147483681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887" v="7" actId="2696"/>
          <pc:sldLayoutMkLst>
            <pc:docMk/>
            <pc:sldMasterMk cId="1887400960" sldId="2147483674"/>
            <pc:sldLayoutMk cId="2129415353" sldId="2147483682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887" v="8" actId="2696"/>
          <pc:sldLayoutMkLst>
            <pc:docMk/>
            <pc:sldMasterMk cId="1887400960" sldId="2147483674"/>
            <pc:sldLayoutMk cId="3527537421" sldId="2147483683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903" v="9" actId="2696"/>
          <pc:sldLayoutMkLst>
            <pc:docMk/>
            <pc:sldMasterMk cId="1887400960" sldId="2147483674"/>
            <pc:sldLayoutMk cId="2064663451" sldId="2147483684"/>
          </pc:sldLayoutMkLst>
        </pc:sldLayoutChg>
        <pc:sldLayoutChg chg="del">
          <pc:chgData name="Franziska Händschel" userId="e2149472-3187-4d00-b16a-a19eff6fc04a" providerId="ADAL" clId="{6FE697B4-28F4-4CE7-9341-57F4D5EAF16A}" dt="2024-02-19T15:48:57.903" v="10" actId="2696"/>
          <pc:sldLayoutMkLst>
            <pc:docMk/>
            <pc:sldMasterMk cId="1887400960" sldId="2147483674"/>
            <pc:sldLayoutMk cId="2056339044" sldId="2147483685"/>
          </pc:sldLayoutMkLst>
        </pc:sldLayoutChg>
        <pc:sldLayoutChg chg="addSp delSp mod">
          <pc:chgData name="Franziska Händschel" userId="e2149472-3187-4d00-b16a-a19eff6fc04a" providerId="ADAL" clId="{6FE697B4-28F4-4CE7-9341-57F4D5EAF16A}" dt="2024-02-19T15:50:10.468" v="60" actId="6014"/>
          <pc:sldLayoutMkLst>
            <pc:docMk/>
            <pc:sldMasterMk cId="1887400960" sldId="2147483674"/>
            <pc:sldLayoutMk cId="4087252257" sldId="2147483686"/>
          </pc:sldLayoutMkLst>
          <pc:spChg chg="del">
            <ac:chgData name="Franziska Händschel" userId="e2149472-3187-4d00-b16a-a19eff6fc04a" providerId="ADAL" clId="{6FE697B4-28F4-4CE7-9341-57F4D5EAF16A}" dt="2024-02-19T15:49:40.062" v="24" actId="478"/>
            <ac:spMkLst>
              <pc:docMk/>
              <pc:sldMasterMk cId="1887400960" sldId="2147483674"/>
              <pc:sldLayoutMk cId="4087252257" sldId="2147483686"/>
              <ac:spMk id="7" creationId="{CE7BCDA8-2311-0FB4-D151-D569B33E4891}"/>
            </ac:spMkLst>
          </pc:spChg>
          <pc:grpChg chg="add del">
            <ac:chgData name="Franziska Händschel" userId="e2149472-3187-4d00-b16a-a19eff6fc04a" providerId="ADAL" clId="{6FE697B4-28F4-4CE7-9341-57F4D5EAF16A}" dt="2024-02-19T15:49:58.504" v="59" actId="478"/>
            <ac:grpSpMkLst>
              <pc:docMk/>
              <pc:sldMasterMk cId="1887400960" sldId="2147483674"/>
              <pc:sldLayoutMk cId="4087252257" sldId="2147483686"/>
              <ac:grpSpMk id="8" creationId="{F43E18A8-0CF3-A0B0-CEE1-6B0276005200}"/>
            </ac:grpSpMkLst>
          </pc:gr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85F55-B095-48D1-9E0C-40851130DF9C}" type="datetimeFigureOut">
              <a:rPr lang="de-DE" smtClean="0"/>
              <a:t>19.02.2024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BEDDE-A619-4EC1-9652-FFDB3263E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6006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K-4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252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1898329-7AD7-5F0B-086A-4D403C7CA3A7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5127647"/>
            <a:ext cx="1069511" cy="253546"/>
            <a:chOff x="4740892" y="3380559"/>
            <a:chExt cx="716795" cy="169928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4EB2F6D8-C56F-0A76-6037-E0AE9035F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4D35171E-DEE8-525E-F6FC-0DBF771242DA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7E3C52CA-A061-44D0-F721-676E09041FF8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KK-4 1/1</a:t>
            </a:r>
          </a:p>
        </p:txBody>
      </p:sp>
    </p:spTree>
    <p:extLst>
      <p:ext uri="{BB962C8B-B14F-4D97-AF65-F5344CB8AC3E}">
        <p14:creationId xmlns:p14="http://schemas.microsoft.com/office/powerpoint/2010/main" val="188740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DCC480CC-86BB-3092-61E4-5B58A9FD36E3}"/>
              </a:ext>
            </a:extLst>
          </p:cNvPr>
          <p:cNvSpPr/>
          <p:nvPr/>
        </p:nvSpPr>
        <p:spPr>
          <a:xfrm>
            <a:off x="771635" y="2021857"/>
            <a:ext cx="4253108" cy="4778078"/>
          </a:xfrm>
          <a:prstGeom prst="rect">
            <a:avLst/>
          </a:prstGeom>
          <a:solidFill>
            <a:schemeClr val="bg1"/>
          </a:solidFill>
          <a:ln w="38100">
            <a:solidFill>
              <a:srgbClr val="00A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ctr"/>
          <a:lstStyle/>
          <a:p>
            <a:endParaRPr lang="de-DE" sz="2115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391C396-6941-2D1B-259A-25CDBB40A23E}"/>
              </a:ext>
            </a:extLst>
          </p:cNvPr>
          <p:cNvSpPr/>
          <p:nvPr/>
        </p:nvSpPr>
        <p:spPr>
          <a:xfrm>
            <a:off x="5667070" y="2021857"/>
            <a:ext cx="4253107" cy="4778078"/>
          </a:xfrm>
          <a:prstGeom prst="rect">
            <a:avLst/>
          </a:prstGeom>
          <a:solidFill>
            <a:schemeClr val="bg1"/>
          </a:solidFill>
          <a:ln w="38100">
            <a:solidFill>
              <a:srgbClr val="00A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194279" rtlCol="0" anchor="ctr"/>
          <a:lstStyle/>
          <a:p>
            <a:pPr algn="r"/>
            <a:endParaRPr lang="de-DE" sz="2115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230124FA-717E-14D4-B19C-94BA403259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10" y="5775174"/>
            <a:ext cx="1165673" cy="1165673"/>
          </a:xfrm>
          <a:prstGeom prst="rect">
            <a:avLst/>
          </a:prstGeom>
          <a:effectLst/>
        </p:spPr>
      </p:pic>
      <p:pic>
        <p:nvPicPr>
          <p:cNvPr id="18" name="Grafik 17" descr="Ein Bild, das Clipart, Smiley, gelb, Cartoon enthält.&#10;&#10;Automatisch generierte Beschreibung">
            <a:extLst>
              <a:ext uri="{FF2B5EF4-FFF2-40B4-BE49-F238E27FC236}">
                <a16:creationId xmlns:a16="http://schemas.microsoft.com/office/drawing/2014/main" id="{EDB8E7FC-7535-4F46-2EEE-22503C4B76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054" y="5775174"/>
            <a:ext cx="1165673" cy="1165673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460289A5-A046-7972-B33B-2C74876D9B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76909" y="518995"/>
            <a:ext cx="2937994" cy="293799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3454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Kluger Konsum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9F7EB2E8-E68A-234C-77A7-D93D40DF3C7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21041047">
            <a:off x="3617425" y="2279794"/>
            <a:ext cx="3665975" cy="690189"/>
          </a:xfrm>
          <a:prstGeom prst="rect">
            <a:avLst/>
          </a:prstGeom>
          <a:solidFill>
            <a:srgbClr val="00A8FF"/>
          </a:solidFill>
          <a:ln>
            <a:solidFill>
              <a:srgbClr val="00BDFF"/>
            </a:solidFill>
          </a:ln>
        </p:spPr>
        <p:txBody>
          <a:bodyPr wrap="square" lIns="116567" rIns="116567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885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 Hinterfragen</a:t>
            </a:r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5584370E-E294-C812-0A37-76EE7607C8A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516259" y="1406556"/>
            <a:ext cx="1287775" cy="1287775"/>
            <a:chOff x="10053474" y="1971347"/>
            <a:chExt cx="1193128" cy="1193128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C4090002-317B-BBC2-5F66-FC52861BBBF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053474" y="1971347"/>
              <a:ext cx="1193128" cy="11931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47" name="Grafik 46" descr="Ein Bild, das Grafiken, Kreis, Kreativität, Design enthält.&#10;&#10;Automatisch generierte Beschreibung">
              <a:extLst>
                <a:ext uri="{FF2B5EF4-FFF2-40B4-BE49-F238E27FC236}">
                  <a16:creationId xmlns:a16="http://schemas.microsoft.com/office/drawing/2014/main" id="{06A30A5B-9CEE-E169-8208-7955202DBA7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0037" y="2027910"/>
              <a:ext cx="1080001" cy="1080001"/>
            </a:xfrm>
            <a:prstGeom prst="rect">
              <a:avLst/>
            </a:prstGeom>
          </p:spPr>
        </p:pic>
      </p:grp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99D3C910-114F-DD2F-2DDD-DDFC23F4948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886585" y="1406555"/>
            <a:ext cx="1287775" cy="1287775"/>
            <a:chOff x="10053474" y="1971347"/>
            <a:chExt cx="1193128" cy="1193128"/>
          </a:xfrm>
        </p:grpSpPr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83AB21F5-6757-BEAD-3AE6-A12FDD9C97E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053474" y="1971347"/>
              <a:ext cx="1193128" cy="11931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/>
            </a:p>
          </p:txBody>
        </p:sp>
        <p:pic>
          <p:nvPicPr>
            <p:cNvPr id="53" name="Grafik 52" descr="Ein Bild, das Grafiken, Kreis, Kreativität, Design enthält.&#10;&#10;Automatisch generierte Beschreibung">
              <a:extLst>
                <a:ext uri="{FF2B5EF4-FFF2-40B4-BE49-F238E27FC236}">
                  <a16:creationId xmlns:a16="http://schemas.microsoft.com/office/drawing/2014/main" id="{BC74D49B-890C-5421-0CCF-809318105518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0037" y="2027910"/>
              <a:ext cx="1080001" cy="1080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8882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9E2D0A-F16E-4B21-B4FA-0C55ACB550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89FFAC-26FD-4112-8B8B-23F76AD72874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3.xml><?xml version="1.0" encoding="utf-8"?>
<ds:datastoreItem xmlns:ds="http://schemas.openxmlformats.org/officeDocument/2006/customXml" ds:itemID="{7E1178B9-124B-475A-9054-B2B14F92E1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2023-06-20T08:44:31Z</dcterms:created>
  <dcterms:modified xsi:type="dcterms:W3CDTF">2024-02-19T15:50:49Z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