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</p:sldMasterIdLst>
  <p:sldIdLst>
    <p:sldId id="262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91" r:id="rId1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D3FF"/>
    <a:srgbClr val="CDE9FF"/>
    <a:srgbClr val="FBB7C8"/>
    <a:srgbClr val="D3F4AE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D33260-6973-4185-9D5F-4DAC604B2D0B}" v="21" dt="2024-02-19T15:28:43.8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0867" autoAdjust="0"/>
    <p:restoredTop sz="94660"/>
  </p:normalViewPr>
  <p:slideViewPr>
    <p:cSldViewPr snapToGrid="0">
      <p:cViewPr varScale="1">
        <p:scale>
          <a:sx n="43" d="100"/>
          <a:sy n="43" d="100"/>
        </p:scale>
        <p:origin x="23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5AD33260-6973-4185-9D5F-4DAC604B2D0B}"/>
    <pc:docChg chg="undo custSel modSld modMainMaster">
      <pc:chgData name="Franziska Händschel" userId="e2149472-3187-4d00-b16a-a19eff6fc04a" providerId="ADAL" clId="{5AD33260-6973-4185-9D5F-4DAC604B2D0B}" dt="2024-02-19T17:54:20.147" v="120" actId="167"/>
      <pc:docMkLst>
        <pc:docMk/>
      </pc:docMkLst>
      <pc:sldChg chg="delSp mod">
        <pc:chgData name="Franziska Händschel" userId="e2149472-3187-4d00-b16a-a19eff6fc04a" providerId="ADAL" clId="{5AD33260-6973-4185-9D5F-4DAC604B2D0B}" dt="2024-02-19T15:27:43.321" v="92" actId="21"/>
        <pc:sldMkLst>
          <pc:docMk/>
          <pc:sldMk cId="582904290" sldId="262"/>
        </pc:sldMkLst>
        <pc:spChg chg="del">
          <ac:chgData name="Franziska Händschel" userId="e2149472-3187-4d00-b16a-a19eff6fc04a" providerId="ADAL" clId="{5AD33260-6973-4185-9D5F-4DAC604B2D0B}" dt="2024-02-19T15:27:43.321" v="92" actId="21"/>
          <ac:spMkLst>
            <pc:docMk/>
            <pc:sldMk cId="582904290" sldId="262"/>
            <ac:spMk id="2" creationId="{78DD9140-7E82-037A-1C4D-D12BAEF1DB8A}"/>
          </ac:spMkLst>
        </pc:spChg>
        <pc:spChg chg="del">
          <ac:chgData name="Franziska Händschel" userId="e2149472-3187-4d00-b16a-a19eff6fc04a" providerId="ADAL" clId="{5AD33260-6973-4185-9D5F-4DAC604B2D0B}" dt="2024-02-19T15:27:43.321" v="92" actId="21"/>
          <ac:spMkLst>
            <pc:docMk/>
            <pc:sldMk cId="582904290" sldId="262"/>
            <ac:spMk id="4" creationId="{08718CF5-4A36-B491-F9A0-24108F2403FF}"/>
          </ac:spMkLst>
        </pc:spChg>
        <pc:spChg chg="del">
          <ac:chgData name="Franziska Händschel" userId="e2149472-3187-4d00-b16a-a19eff6fc04a" providerId="ADAL" clId="{5AD33260-6973-4185-9D5F-4DAC604B2D0B}" dt="2024-02-19T15:27:43.321" v="92" actId="21"/>
          <ac:spMkLst>
            <pc:docMk/>
            <pc:sldMk cId="582904290" sldId="262"/>
            <ac:spMk id="5" creationId="{69B42E59-BF8A-E32C-7B2F-5640976654A8}"/>
          </ac:spMkLst>
        </pc:spChg>
        <pc:grpChg chg="del">
          <ac:chgData name="Franziska Händschel" userId="e2149472-3187-4d00-b16a-a19eff6fc04a" providerId="ADAL" clId="{5AD33260-6973-4185-9D5F-4DAC604B2D0B}" dt="2024-02-19T15:27:43.321" v="92" actId="21"/>
          <ac:grpSpMkLst>
            <pc:docMk/>
            <pc:sldMk cId="582904290" sldId="262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7:43.321" v="92" actId="21"/>
          <ac:picMkLst>
            <pc:docMk/>
            <pc:sldMk cId="582904290" sldId="262"/>
            <ac:picMk id="16" creationId="{2EAB201B-471A-C39A-994C-BB17E723C06B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7:50.387" v="94" actId="21"/>
        <pc:sldMkLst>
          <pc:docMk/>
          <pc:sldMk cId="427307299" sldId="271"/>
        </pc:sldMkLst>
        <pc:spChg chg="del">
          <ac:chgData name="Franziska Händschel" userId="e2149472-3187-4d00-b16a-a19eff6fc04a" providerId="ADAL" clId="{5AD33260-6973-4185-9D5F-4DAC604B2D0B}" dt="2024-02-19T15:27:50.387" v="94" actId="21"/>
          <ac:spMkLst>
            <pc:docMk/>
            <pc:sldMk cId="427307299" sldId="271"/>
            <ac:spMk id="2" creationId="{A8502F32-F89A-4152-BAF7-3C2FDBEED221}"/>
          </ac:spMkLst>
        </pc:spChg>
        <pc:spChg chg="del">
          <ac:chgData name="Franziska Händschel" userId="e2149472-3187-4d00-b16a-a19eff6fc04a" providerId="ADAL" clId="{5AD33260-6973-4185-9D5F-4DAC604B2D0B}" dt="2024-02-19T15:27:50.387" v="94" actId="21"/>
          <ac:spMkLst>
            <pc:docMk/>
            <pc:sldMk cId="427307299" sldId="271"/>
            <ac:spMk id="24" creationId="{0C538DFD-10AC-336F-5744-D5EF5BAB96D0}"/>
          </ac:spMkLst>
        </pc:spChg>
        <pc:spChg chg="del">
          <ac:chgData name="Franziska Händschel" userId="e2149472-3187-4d00-b16a-a19eff6fc04a" providerId="ADAL" clId="{5AD33260-6973-4185-9D5F-4DAC604B2D0B}" dt="2024-02-19T15:27:50.387" v="94" actId="21"/>
          <ac:spMkLst>
            <pc:docMk/>
            <pc:sldMk cId="427307299" sldId="271"/>
            <ac:spMk id="26" creationId="{8EA77D1D-A408-D29F-0CDE-2359C687A962}"/>
          </ac:spMkLst>
        </pc:spChg>
        <pc:grpChg chg="del">
          <ac:chgData name="Franziska Händschel" userId="e2149472-3187-4d00-b16a-a19eff6fc04a" providerId="ADAL" clId="{5AD33260-6973-4185-9D5F-4DAC604B2D0B}" dt="2024-02-19T15:27:50.387" v="94" actId="21"/>
          <ac:grpSpMkLst>
            <pc:docMk/>
            <pc:sldMk cId="427307299" sldId="271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7:50.387" v="94" actId="21"/>
          <ac:picMkLst>
            <pc:docMk/>
            <pc:sldMk cId="427307299" sldId="271"/>
            <ac:picMk id="23" creationId="{63D621D9-A356-C8F9-8B29-11F50BC9668F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8:00.677" v="96" actId="21"/>
        <pc:sldMkLst>
          <pc:docMk/>
          <pc:sldMk cId="74056482" sldId="272"/>
        </pc:sldMkLst>
        <pc:spChg chg="del">
          <ac:chgData name="Franziska Händschel" userId="e2149472-3187-4d00-b16a-a19eff6fc04a" providerId="ADAL" clId="{5AD33260-6973-4185-9D5F-4DAC604B2D0B}" dt="2024-02-19T15:28:00.677" v="96" actId="21"/>
          <ac:spMkLst>
            <pc:docMk/>
            <pc:sldMk cId="74056482" sldId="272"/>
            <ac:spMk id="2" creationId="{851AC238-12A7-7772-98B1-E7AF0405FB95}"/>
          </ac:spMkLst>
        </pc:spChg>
        <pc:spChg chg="del">
          <ac:chgData name="Franziska Händschel" userId="e2149472-3187-4d00-b16a-a19eff6fc04a" providerId="ADAL" clId="{5AD33260-6973-4185-9D5F-4DAC604B2D0B}" dt="2024-02-19T15:28:00.677" v="96" actId="21"/>
          <ac:spMkLst>
            <pc:docMk/>
            <pc:sldMk cId="74056482" sldId="272"/>
            <ac:spMk id="36" creationId="{607797D3-8F11-1BD9-D36A-B45B7B9B1D50}"/>
          </ac:spMkLst>
        </pc:spChg>
        <pc:spChg chg="del">
          <ac:chgData name="Franziska Händschel" userId="e2149472-3187-4d00-b16a-a19eff6fc04a" providerId="ADAL" clId="{5AD33260-6973-4185-9D5F-4DAC604B2D0B}" dt="2024-02-19T15:28:00.677" v="96" actId="21"/>
          <ac:spMkLst>
            <pc:docMk/>
            <pc:sldMk cId="74056482" sldId="272"/>
            <ac:spMk id="38" creationId="{1A83F4EE-E09D-7798-9FBC-F57A6690C46D}"/>
          </ac:spMkLst>
        </pc:spChg>
        <pc:grpChg chg="del">
          <ac:chgData name="Franziska Händschel" userId="e2149472-3187-4d00-b16a-a19eff6fc04a" providerId="ADAL" clId="{5AD33260-6973-4185-9D5F-4DAC604B2D0B}" dt="2024-02-19T15:28:00.677" v="96" actId="21"/>
          <ac:grpSpMkLst>
            <pc:docMk/>
            <pc:sldMk cId="74056482" sldId="272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8:00.677" v="96" actId="21"/>
          <ac:picMkLst>
            <pc:docMk/>
            <pc:sldMk cId="74056482" sldId="272"/>
            <ac:picMk id="35" creationId="{1CDDB3C3-915E-7C93-5368-5CC2B22EEBF7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8:08.277" v="98" actId="21"/>
        <pc:sldMkLst>
          <pc:docMk/>
          <pc:sldMk cId="3664998568" sldId="273"/>
        </pc:sldMkLst>
        <pc:spChg chg="del">
          <ac:chgData name="Franziska Händschel" userId="e2149472-3187-4d00-b16a-a19eff6fc04a" providerId="ADAL" clId="{5AD33260-6973-4185-9D5F-4DAC604B2D0B}" dt="2024-02-19T15:28:08.277" v="98" actId="21"/>
          <ac:spMkLst>
            <pc:docMk/>
            <pc:sldMk cId="3664998568" sldId="273"/>
            <ac:spMk id="2" creationId="{43361C99-D941-D311-8B32-6B01DC3C610C}"/>
          </ac:spMkLst>
        </pc:spChg>
        <pc:spChg chg="del">
          <ac:chgData name="Franziska Händschel" userId="e2149472-3187-4d00-b16a-a19eff6fc04a" providerId="ADAL" clId="{5AD33260-6973-4185-9D5F-4DAC604B2D0B}" dt="2024-02-19T15:28:08.277" v="98" actId="21"/>
          <ac:spMkLst>
            <pc:docMk/>
            <pc:sldMk cId="3664998568" sldId="273"/>
            <ac:spMk id="103" creationId="{F5715128-63C3-CA56-9AB7-9E7B0C86B049}"/>
          </ac:spMkLst>
        </pc:spChg>
        <pc:spChg chg="del">
          <ac:chgData name="Franziska Händschel" userId="e2149472-3187-4d00-b16a-a19eff6fc04a" providerId="ADAL" clId="{5AD33260-6973-4185-9D5F-4DAC604B2D0B}" dt="2024-02-19T15:28:08.277" v="98" actId="21"/>
          <ac:spMkLst>
            <pc:docMk/>
            <pc:sldMk cId="3664998568" sldId="273"/>
            <ac:spMk id="105" creationId="{9CC51E90-B4C1-5410-EE81-9E313447DFE2}"/>
          </ac:spMkLst>
        </pc:spChg>
        <pc:grpChg chg="del">
          <ac:chgData name="Franziska Händschel" userId="e2149472-3187-4d00-b16a-a19eff6fc04a" providerId="ADAL" clId="{5AD33260-6973-4185-9D5F-4DAC604B2D0B}" dt="2024-02-19T15:28:08.277" v="98" actId="21"/>
          <ac:grpSpMkLst>
            <pc:docMk/>
            <pc:sldMk cId="3664998568" sldId="273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8:08.277" v="98" actId="21"/>
          <ac:picMkLst>
            <pc:docMk/>
            <pc:sldMk cId="3664998568" sldId="273"/>
            <ac:picMk id="55" creationId="{834E9E52-BCFE-4869-3B37-C5DF3B631EFF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8:16.844" v="100" actId="21"/>
        <pc:sldMkLst>
          <pc:docMk/>
          <pc:sldMk cId="4201618616" sldId="274"/>
        </pc:sldMkLst>
        <pc:spChg chg="del">
          <ac:chgData name="Franziska Händschel" userId="e2149472-3187-4d00-b16a-a19eff6fc04a" providerId="ADAL" clId="{5AD33260-6973-4185-9D5F-4DAC604B2D0B}" dt="2024-02-19T15:28:16.844" v="100" actId="21"/>
          <ac:spMkLst>
            <pc:docMk/>
            <pc:sldMk cId="4201618616" sldId="274"/>
            <ac:spMk id="2" creationId="{D46DE861-7A2E-4FED-A55C-EA7C73F0C89E}"/>
          </ac:spMkLst>
        </pc:spChg>
        <pc:spChg chg="del">
          <ac:chgData name="Franziska Händschel" userId="e2149472-3187-4d00-b16a-a19eff6fc04a" providerId="ADAL" clId="{5AD33260-6973-4185-9D5F-4DAC604B2D0B}" dt="2024-02-19T15:28:16.844" v="100" actId="21"/>
          <ac:spMkLst>
            <pc:docMk/>
            <pc:sldMk cId="4201618616" sldId="274"/>
            <ac:spMk id="27" creationId="{0C9A5167-1A28-F6C7-B29C-965A7AD2BA58}"/>
          </ac:spMkLst>
        </pc:spChg>
        <pc:grpChg chg="del">
          <ac:chgData name="Franziska Händschel" userId="e2149472-3187-4d00-b16a-a19eff6fc04a" providerId="ADAL" clId="{5AD33260-6973-4185-9D5F-4DAC604B2D0B}" dt="2024-02-19T15:28:16.844" v="100" actId="21"/>
          <ac:grpSpMkLst>
            <pc:docMk/>
            <pc:sldMk cId="4201618616" sldId="274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8:16.844" v="100" actId="21"/>
          <ac:picMkLst>
            <pc:docMk/>
            <pc:sldMk cId="4201618616" sldId="274"/>
            <ac:picMk id="30" creationId="{77D664E8-9F2C-00C4-8E6C-59D7F4868C5F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8:23.838" v="102" actId="21"/>
        <pc:sldMkLst>
          <pc:docMk/>
          <pc:sldMk cId="47709530" sldId="275"/>
        </pc:sldMkLst>
        <pc:spChg chg="del">
          <ac:chgData name="Franziska Händschel" userId="e2149472-3187-4d00-b16a-a19eff6fc04a" providerId="ADAL" clId="{5AD33260-6973-4185-9D5F-4DAC604B2D0B}" dt="2024-02-19T15:28:23.838" v="102" actId="21"/>
          <ac:spMkLst>
            <pc:docMk/>
            <pc:sldMk cId="47709530" sldId="275"/>
            <ac:spMk id="2" creationId="{8189A832-168A-3A2D-91D3-5F659DC37534}"/>
          </ac:spMkLst>
        </pc:spChg>
        <pc:spChg chg="del">
          <ac:chgData name="Franziska Händschel" userId="e2149472-3187-4d00-b16a-a19eff6fc04a" providerId="ADAL" clId="{5AD33260-6973-4185-9D5F-4DAC604B2D0B}" dt="2024-02-19T15:28:23.838" v="102" actId="21"/>
          <ac:spMkLst>
            <pc:docMk/>
            <pc:sldMk cId="47709530" sldId="275"/>
            <ac:spMk id="31" creationId="{6AF88EEA-4C5E-5EAF-335D-EDAB0123FD61}"/>
          </ac:spMkLst>
        </pc:spChg>
        <pc:spChg chg="del">
          <ac:chgData name="Franziska Händschel" userId="e2149472-3187-4d00-b16a-a19eff6fc04a" providerId="ADAL" clId="{5AD33260-6973-4185-9D5F-4DAC604B2D0B}" dt="2024-02-19T15:28:23.838" v="102" actId="21"/>
          <ac:spMkLst>
            <pc:docMk/>
            <pc:sldMk cId="47709530" sldId="275"/>
            <ac:spMk id="33" creationId="{2332198F-93DD-3201-094F-73F19F3DA360}"/>
          </ac:spMkLst>
        </pc:spChg>
        <pc:grpChg chg="del">
          <ac:chgData name="Franziska Händschel" userId="e2149472-3187-4d00-b16a-a19eff6fc04a" providerId="ADAL" clId="{5AD33260-6973-4185-9D5F-4DAC604B2D0B}" dt="2024-02-19T15:28:23.838" v="102" actId="21"/>
          <ac:grpSpMkLst>
            <pc:docMk/>
            <pc:sldMk cId="47709530" sldId="275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8:23.838" v="102" actId="21"/>
          <ac:picMkLst>
            <pc:docMk/>
            <pc:sldMk cId="47709530" sldId="275"/>
            <ac:picMk id="36" creationId="{D1FAF34F-BF9C-6B30-7513-FDB0DA8F7941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8:34.237" v="104" actId="21"/>
        <pc:sldMkLst>
          <pc:docMk/>
          <pc:sldMk cId="2246613471" sldId="276"/>
        </pc:sldMkLst>
        <pc:spChg chg="del">
          <ac:chgData name="Franziska Händschel" userId="e2149472-3187-4d00-b16a-a19eff6fc04a" providerId="ADAL" clId="{5AD33260-6973-4185-9D5F-4DAC604B2D0B}" dt="2024-02-19T15:28:34.237" v="104" actId="21"/>
          <ac:spMkLst>
            <pc:docMk/>
            <pc:sldMk cId="2246613471" sldId="276"/>
            <ac:spMk id="2" creationId="{DA05C0B2-C329-5198-54BB-D77C9A2F0052}"/>
          </ac:spMkLst>
        </pc:spChg>
        <pc:spChg chg="del">
          <ac:chgData name="Franziska Händschel" userId="e2149472-3187-4d00-b16a-a19eff6fc04a" providerId="ADAL" clId="{5AD33260-6973-4185-9D5F-4DAC604B2D0B}" dt="2024-02-19T15:28:34.237" v="104" actId="21"/>
          <ac:spMkLst>
            <pc:docMk/>
            <pc:sldMk cId="2246613471" sldId="276"/>
            <ac:spMk id="18" creationId="{E7CCB3E5-B418-A2D2-E6DB-9543CE84F3C3}"/>
          </ac:spMkLst>
        </pc:spChg>
        <pc:spChg chg="del">
          <ac:chgData name="Franziska Händschel" userId="e2149472-3187-4d00-b16a-a19eff6fc04a" providerId="ADAL" clId="{5AD33260-6973-4185-9D5F-4DAC604B2D0B}" dt="2024-02-19T15:28:34.237" v="104" actId="21"/>
          <ac:spMkLst>
            <pc:docMk/>
            <pc:sldMk cId="2246613471" sldId="276"/>
            <ac:spMk id="20" creationId="{DF1348C3-050D-823B-B795-2F449FFF3636}"/>
          </ac:spMkLst>
        </pc:spChg>
        <pc:grpChg chg="del">
          <ac:chgData name="Franziska Händschel" userId="e2149472-3187-4d00-b16a-a19eff6fc04a" providerId="ADAL" clId="{5AD33260-6973-4185-9D5F-4DAC604B2D0B}" dt="2024-02-19T15:28:34.237" v="104" actId="21"/>
          <ac:grpSpMkLst>
            <pc:docMk/>
            <pc:sldMk cId="2246613471" sldId="276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8:34.237" v="104" actId="21"/>
          <ac:picMkLst>
            <pc:docMk/>
            <pc:sldMk cId="2246613471" sldId="276"/>
            <ac:picMk id="17" creationId="{80F6C6A1-5549-7D27-9440-C46418C74CF2}"/>
          </ac:picMkLst>
        </pc:picChg>
      </pc:sldChg>
      <pc:sldChg chg="delSp mod modClrScheme chgLayout">
        <pc:chgData name="Franziska Händschel" userId="e2149472-3187-4d00-b16a-a19eff6fc04a" providerId="ADAL" clId="{5AD33260-6973-4185-9D5F-4DAC604B2D0B}" dt="2024-02-19T15:28:41.485" v="106" actId="21"/>
        <pc:sldMkLst>
          <pc:docMk/>
          <pc:sldMk cId="148458604" sldId="277"/>
        </pc:sldMkLst>
        <pc:spChg chg="del">
          <ac:chgData name="Franziska Händschel" userId="e2149472-3187-4d00-b16a-a19eff6fc04a" providerId="ADAL" clId="{5AD33260-6973-4185-9D5F-4DAC604B2D0B}" dt="2024-02-19T15:28:41.485" v="106" actId="21"/>
          <ac:spMkLst>
            <pc:docMk/>
            <pc:sldMk cId="148458604" sldId="277"/>
            <ac:spMk id="2" creationId="{B3814F15-F55C-A60D-F0BB-91CC8ED80DC7}"/>
          </ac:spMkLst>
        </pc:spChg>
        <pc:spChg chg="del">
          <ac:chgData name="Franziska Händschel" userId="e2149472-3187-4d00-b16a-a19eff6fc04a" providerId="ADAL" clId="{5AD33260-6973-4185-9D5F-4DAC604B2D0B}" dt="2024-02-19T15:28:41.485" v="106" actId="21"/>
          <ac:spMkLst>
            <pc:docMk/>
            <pc:sldMk cId="148458604" sldId="277"/>
            <ac:spMk id="18" creationId="{5D3A65E6-593F-9B3C-7B33-ED59E3DB118A}"/>
          </ac:spMkLst>
        </pc:spChg>
        <pc:spChg chg="del">
          <ac:chgData name="Franziska Händschel" userId="e2149472-3187-4d00-b16a-a19eff6fc04a" providerId="ADAL" clId="{5AD33260-6973-4185-9D5F-4DAC604B2D0B}" dt="2024-02-19T15:28:41.485" v="106" actId="21"/>
          <ac:spMkLst>
            <pc:docMk/>
            <pc:sldMk cId="148458604" sldId="277"/>
            <ac:spMk id="23" creationId="{D7633706-7E0A-AE0F-605B-4615DCB26A52}"/>
          </ac:spMkLst>
        </pc:spChg>
        <pc:grpChg chg="del">
          <ac:chgData name="Franziska Händschel" userId="e2149472-3187-4d00-b16a-a19eff6fc04a" providerId="ADAL" clId="{5AD33260-6973-4185-9D5F-4DAC604B2D0B}" dt="2024-02-19T15:28:41.485" v="106" actId="21"/>
          <ac:grpSpMkLst>
            <pc:docMk/>
            <pc:sldMk cId="148458604" sldId="277"/>
            <ac:grpSpMk id="15" creationId="{E603CE79-E13C-B03E-44D6-10696BE26F2F}"/>
          </ac:grpSpMkLst>
        </pc:grpChg>
        <pc:picChg chg="del">
          <ac:chgData name="Franziska Händschel" userId="e2149472-3187-4d00-b16a-a19eff6fc04a" providerId="ADAL" clId="{5AD33260-6973-4185-9D5F-4DAC604B2D0B}" dt="2024-02-19T15:28:41.485" v="106" actId="21"/>
          <ac:picMkLst>
            <pc:docMk/>
            <pc:sldMk cId="148458604" sldId="277"/>
            <ac:picMk id="16" creationId="{8F368E56-2560-D35F-200C-794F2E1466CB}"/>
          </ac:picMkLst>
        </pc:picChg>
      </pc:sldChg>
      <pc:sldMasterChg chg="addSp delSp modSp mod delSldLayout modSldLayout sldLayoutOrd">
        <pc:chgData name="Franziska Händschel" userId="e2149472-3187-4d00-b16a-a19eff6fc04a" providerId="ADAL" clId="{5AD33260-6973-4185-9D5F-4DAC604B2D0B}" dt="2024-02-19T17:54:20.147" v="120" actId="167"/>
        <pc:sldMasterMkLst>
          <pc:docMk/>
          <pc:sldMasterMk cId="958079243" sldId="2147483695"/>
        </pc:sldMasterMkLst>
        <pc:spChg chg="del">
          <ac:chgData name="Franziska Händschel" userId="e2149472-3187-4d00-b16a-a19eff6fc04a" providerId="ADAL" clId="{5AD33260-6973-4185-9D5F-4DAC604B2D0B}" dt="2024-02-19T15:21:08.776" v="0" actId="478"/>
          <ac:spMkLst>
            <pc:docMk/>
            <pc:sldMasterMk cId="958079243" sldId="2147483695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5AD33260-6973-4185-9D5F-4DAC604B2D0B}" dt="2024-02-19T15:21:08.776" v="0" actId="478"/>
          <ac:spMkLst>
            <pc:docMk/>
            <pc:sldMasterMk cId="958079243" sldId="2147483695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5AD33260-6973-4185-9D5F-4DAC604B2D0B}" dt="2024-02-19T15:21:08.776" v="0" actId="478"/>
          <ac:spMkLst>
            <pc:docMk/>
            <pc:sldMasterMk cId="958079243" sldId="2147483695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5AD33260-6973-4185-9D5F-4DAC604B2D0B}" dt="2024-02-19T15:21:08.776" v="0" actId="478"/>
          <ac:spMkLst>
            <pc:docMk/>
            <pc:sldMasterMk cId="958079243" sldId="2147483695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5AD33260-6973-4185-9D5F-4DAC604B2D0B}" dt="2024-02-19T15:21:08.776" v="0" actId="478"/>
          <ac:spMkLst>
            <pc:docMk/>
            <pc:sldMasterMk cId="958079243" sldId="2147483695"/>
            <ac:spMk id="6" creationId="{00000000-0000-0000-0000-000000000000}"/>
          </ac:spMkLst>
        </pc:spChg>
        <pc:spChg chg="add mod">
          <ac:chgData name="Franziska Händschel" userId="e2149472-3187-4d00-b16a-a19eff6fc04a" providerId="ADAL" clId="{5AD33260-6973-4185-9D5F-4DAC604B2D0B}" dt="2024-02-19T15:21:19.562" v="12"/>
          <ac:spMkLst>
            <pc:docMk/>
            <pc:sldMasterMk cId="958079243" sldId="2147483695"/>
            <ac:spMk id="10" creationId="{A8338FE1-E2F5-FF7D-3E14-6E4B2760E8BB}"/>
          </ac:spMkLst>
        </pc:spChg>
        <pc:spChg chg="add del mod">
          <ac:chgData name="Franziska Händschel" userId="e2149472-3187-4d00-b16a-a19eff6fc04a" providerId="ADAL" clId="{5AD33260-6973-4185-9D5F-4DAC604B2D0B}" dt="2024-02-19T15:23:23.794" v="24" actId="21"/>
          <ac:spMkLst>
            <pc:docMk/>
            <pc:sldMasterMk cId="958079243" sldId="2147483695"/>
            <ac:spMk id="11" creationId="{E382B336-5D42-5172-8FE1-36802148E717}"/>
          </ac:spMkLst>
        </pc:spChg>
        <pc:spChg chg="mod">
          <ac:chgData name="Franziska Händschel" userId="e2149472-3187-4d00-b16a-a19eff6fc04a" providerId="ADAL" clId="{5AD33260-6973-4185-9D5F-4DAC604B2D0B}" dt="2024-02-19T15:21:30.821" v="13"/>
          <ac:spMkLst>
            <pc:docMk/>
            <pc:sldMasterMk cId="958079243" sldId="2147483695"/>
            <ac:spMk id="14" creationId="{C0D1179B-E998-DAD9-8755-586D9FD48157}"/>
          </ac:spMkLst>
        </pc:spChg>
        <pc:grpChg chg="del">
          <ac:chgData name="Franziska Händschel" userId="e2149472-3187-4d00-b16a-a19eff6fc04a" providerId="ADAL" clId="{5AD33260-6973-4185-9D5F-4DAC604B2D0B}" dt="2024-02-19T15:21:08.776" v="0" actId="478"/>
          <ac:grpSpMkLst>
            <pc:docMk/>
            <pc:sldMasterMk cId="958079243" sldId="2147483695"/>
            <ac:grpSpMk id="7" creationId="{66BBF22F-350D-5F88-2116-0FA66EC9E6E6}"/>
          </ac:grpSpMkLst>
        </pc:grpChg>
        <pc:grpChg chg="add mod">
          <ac:chgData name="Franziska Händschel" userId="e2149472-3187-4d00-b16a-a19eff6fc04a" providerId="ADAL" clId="{5AD33260-6973-4185-9D5F-4DAC604B2D0B}" dt="2024-02-19T15:21:30.821" v="13"/>
          <ac:grpSpMkLst>
            <pc:docMk/>
            <pc:sldMasterMk cId="958079243" sldId="2147483695"/>
            <ac:grpSpMk id="12" creationId="{75151761-EB54-533A-9A70-B23CCFC05831}"/>
          </ac:grpSpMkLst>
        </pc:grpChg>
        <pc:picChg chg="mod">
          <ac:chgData name="Franziska Händschel" userId="e2149472-3187-4d00-b16a-a19eff6fc04a" providerId="ADAL" clId="{5AD33260-6973-4185-9D5F-4DAC604B2D0B}" dt="2024-02-19T15:21:30.821" v="13"/>
          <ac:picMkLst>
            <pc:docMk/>
            <pc:sldMasterMk cId="958079243" sldId="2147483695"/>
            <ac:picMk id="13" creationId="{E9BFF9A2-0A1F-48AE-86F7-7687A0B2C4DF}"/>
          </ac:picMkLst>
        </pc:picChg>
        <pc:sldLayoutChg chg="addSp delSp modSp mod">
          <pc:chgData name="Franziska Händschel" userId="e2149472-3187-4d00-b16a-a19eff6fc04a" providerId="ADAL" clId="{5AD33260-6973-4185-9D5F-4DAC604B2D0B}" dt="2024-02-19T15:29:46.518" v="117" actId="167"/>
          <pc:sldLayoutMkLst>
            <pc:docMk/>
            <pc:sldMasterMk cId="958079243" sldId="2147483695"/>
            <pc:sldLayoutMk cId="3666265737" sldId="2147483688"/>
          </pc:sldLayoutMkLst>
          <pc:spChg chg="add mod">
            <ac:chgData name="Franziska Händschel" userId="e2149472-3187-4d00-b16a-a19eff6fc04a" providerId="ADAL" clId="{5AD33260-6973-4185-9D5F-4DAC604B2D0B}" dt="2024-02-19T15:23:55.637" v="43" actId="20577"/>
            <ac:spMkLst>
              <pc:docMk/>
              <pc:sldMasterMk cId="958079243" sldId="2147483695"/>
              <pc:sldLayoutMk cId="3666265737" sldId="2147483688"/>
              <ac:spMk id="2" creationId="{C83C456B-973A-2E47-BDE3-E56DEAF9B22F}"/>
            </ac:spMkLst>
          </pc:spChg>
          <pc:spChg chg="del">
            <ac:chgData name="Franziska Händschel" userId="e2149472-3187-4d00-b16a-a19eff6fc04a" providerId="ADAL" clId="{5AD33260-6973-4185-9D5F-4DAC604B2D0B}" dt="2024-02-19T15:23:53.408" v="40" actId="478"/>
            <ac:spMkLst>
              <pc:docMk/>
              <pc:sldMasterMk cId="958079243" sldId="2147483695"/>
              <pc:sldLayoutMk cId="3666265737" sldId="2147483688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7:52.145" v="95"/>
            <ac:spMkLst>
              <pc:docMk/>
              <pc:sldMasterMk cId="958079243" sldId="2147483695"/>
              <pc:sldLayoutMk cId="3666265737" sldId="2147483688"/>
              <ac:spMk id="4" creationId="{A8502F32-F89A-4152-BAF7-3C2FDBEED221}"/>
            </ac:spMkLst>
          </pc:spChg>
          <pc:spChg chg="mod">
            <ac:chgData name="Franziska Händschel" userId="e2149472-3187-4d00-b16a-a19eff6fc04a" providerId="ADAL" clId="{5AD33260-6973-4185-9D5F-4DAC604B2D0B}" dt="2024-02-19T15:27:52.145" v="95"/>
            <ac:spMkLst>
              <pc:docMk/>
              <pc:sldMasterMk cId="958079243" sldId="2147483695"/>
              <pc:sldLayoutMk cId="3666265737" sldId="2147483688"/>
              <ac:spMk id="10" creationId="{C7E09CBE-40AF-1683-0107-8ACC9AB04788}"/>
            </ac:spMkLst>
          </pc:spChg>
          <pc:spChg chg="mod">
            <ac:chgData name="Franziska Händschel" userId="e2149472-3187-4d00-b16a-a19eff6fc04a" providerId="ADAL" clId="{5AD33260-6973-4185-9D5F-4DAC604B2D0B}" dt="2024-02-19T15:27:52.145" v="95"/>
            <ac:spMkLst>
              <pc:docMk/>
              <pc:sldMasterMk cId="958079243" sldId="2147483695"/>
              <pc:sldLayoutMk cId="3666265737" sldId="2147483688"/>
              <ac:spMk id="22" creationId="{1105B80B-C3A2-E48D-21D1-DE56F77461FA}"/>
            </ac:spMkLst>
          </pc:spChg>
          <pc:spChg chg="add mod ord">
            <ac:chgData name="Franziska Händschel" userId="e2149472-3187-4d00-b16a-a19eff6fc04a" providerId="ADAL" clId="{5AD33260-6973-4185-9D5F-4DAC604B2D0B}" dt="2024-02-19T15:29:46.518" v="117" actId="167"/>
            <ac:spMkLst>
              <pc:docMk/>
              <pc:sldMasterMk cId="958079243" sldId="2147483695"/>
              <pc:sldLayoutMk cId="3666265737" sldId="2147483688"/>
              <ac:spMk id="24" creationId="{0C538DFD-10AC-336F-5744-D5EF5BAB96D0}"/>
            </ac:spMkLst>
          </pc:spChg>
          <pc:spChg chg="add mod">
            <ac:chgData name="Franziska Händschel" userId="e2149472-3187-4d00-b16a-a19eff6fc04a" providerId="ADAL" clId="{5AD33260-6973-4185-9D5F-4DAC604B2D0B}" dt="2024-02-19T15:27:52.145" v="95"/>
            <ac:spMkLst>
              <pc:docMk/>
              <pc:sldMasterMk cId="958079243" sldId="2147483695"/>
              <pc:sldLayoutMk cId="3666265737" sldId="2147483688"/>
              <ac:spMk id="26" creationId="{8EA77D1D-A408-D29F-0CDE-2359C687A962}"/>
            </ac:spMkLst>
          </pc:spChg>
          <pc:grpChg chg="add mod">
            <ac:chgData name="Franziska Händschel" userId="e2149472-3187-4d00-b16a-a19eff6fc04a" providerId="ADAL" clId="{5AD33260-6973-4185-9D5F-4DAC604B2D0B}" dt="2024-02-19T15:27:52.145" v="95"/>
            <ac:grpSpMkLst>
              <pc:docMk/>
              <pc:sldMasterMk cId="958079243" sldId="2147483695"/>
              <pc:sldLayoutMk cId="3666265737" sldId="2147483688"/>
              <ac:grpSpMk id="15" creationId="{E603CE79-E13C-B03E-44D6-10696BE26F2F}"/>
            </ac:grpSpMkLst>
          </pc:grpChg>
          <pc:picChg chg="mod">
            <ac:chgData name="Franziska Händschel" userId="e2149472-3187-4d00-b16a-a19eff6fc04a" providerId="ADAL" clId="{5AD33260-6973-4185-9D5F-4DAC604B2D0B}" dt="2024-02-19T15:27:52.145" v="95"/>
            <ac:picMkLst>
              <pc:docMk/>
              <pc:sldMasterMk cId="958079243" sldId="2147483695"/>
              <pc:sldLayoutMk cId="3666265737" sldId="2147483688"/>
              <ac:picMk id="21" creationId="{E24DF027-06D4-12AD-86D0-AF3D043D364F}"/>
            </ac:picMkLst>
          </pc:picChg>
          <pc:picChg chg="add mod">
            <ac:chgData name="Franziska Händschel" userId="e2149472-3187-4d00-b16a-a19eff6fc04a" providerId="ADAL" clId="{5AD33260-6973-4185-9D5F-4DAC604B2D0B}" dt="2024-02-19T15:27:52.145" v="95"/>
            <ac:picMkLst>
              <pc:docMk/>
              <pc:sldMasterMk cId="958079243" sldId="2147483695"/>
              <pc:sldLayoutMk cId="3666265737" sldId="2147483688"/>
              <ac:picMk id="23" creationId="{63D621D9-A356-C8F9-8B29-11F50BC9668F}"/>
            </ac:picMkLst>
          </pc:picChg>
        </pc:sldLayoutChg>
        <pc:sldLayoutChg chg="addSp delSp modSp mod">
          <pc:chgData name="Franziska Händschel" userId="e2149472-3187-4d00-b16a-a19eff6fc04a" providerId="ADAL" clId="{5AD33260-6973-4185-9D5F-4DAC604B2D0B}" dt="2024-02-19T17:54:20.147" v="120" actId="167"/>
          <pc:sldLayoutMkLst>
            <pc:docMk/>
            <pc:sldMasterMk cId="958079243" sldId="2147483695"/>
            <pc:sldLayoutMk cId="549962287" sldId="2147483689"/>
          </pc:sldLayoutMkLst>
          <pc:spChg chg="add mod">
            <ac:chgData name="Franziska Händschel" userId="e2149472-3187-4d00-b16a-a19eff6fc04a" providerId="ADAL" clId="{5AD33260-6973-4185-9D5F-4DAC604B2D0B}" dt="2024-02-19T15:24:01.778" v="47" actId="20577"/>
            <ac:spMkLst>
              <pc:docMk/>
              <pc:sldMasterMk cId="958079243" sldId="2147483695"/>
              <pc:sldLayoutMk cId="549962287" sldId="2147483689"/>
              <ac:spMk id="2" creationId="{050A5945-C7BC-CA2B-A6C2-0AC3BCBEB68D}"/>
            </ac:spMkLst>
          </pc:spChg>
          <pc:spChg chg="del">
            <ac:chgData name="Franziska Händschel" userId="e2149472-3187-4d00-b16a-a19eff6fc04a" providerId="ADAL" clId="{5AD33260-6973-4185-9D5F-4DAC604B2D0B}" dt="2024-02-19T15:23:59.406" v="44" actId="478"/>
            <ac:spMkLst>
              <pc:docMk/>
              <pc:sldMasterMk cId="958079243" sldId="2147483695"/>
              <pc:sldLayoutMk cId="549962287" sldId="2147483689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8:02.583" v="97"/>
            <ac:spMkLst>
              <pc:docMk/>
              <pc:sldMasterMk cId="958079243" sldId="2147483695"/>
              <pc:sldLayoutMk cId="549962287" sldId="2147483689"/>
              <ac:spMk id="4" creationId="{851AC238-12A7-7772-98B1-E7AF0405FB95}"/>
            </ac:spMkLst>
          </pc:spChg>
          <pc:spChg chg="mod">
            <ac:chgData name="Franziska Händschel" userId="e2149472-3187-4d00-b16a-a19eff6fc04a" providerId="ADAL" clId="{5AD33260-6973-4185-9D5F-4DAC604B2D0B}" dt="2024-02-19T15:28:02.583" v="97"/>
            <ac:spMkLst>
              <pc:docMk/>
              <pc:sldMasterMk cId="958079243" sldId="2147483695"/>
              <pc:sldLayoutMk cId="549962287" sldId="2147483689"/>
              <ac:spMk id="10" creationId="{C7E09CBE-40AF-1683-0107-8ACC9AB04788}"/>
            </ac:spMkLst>
          </pc:spChg>
          <pc:spChg chg="mod">
            <ac:chgData name="Franziska Händschel" userId="e2149472-3187-4d00-b16a-a19eff6fc04a" providerId="ADAL" clId="{5AD33260-6973-4185-9D5F-4DAC604B2D0B}" dt="2024-02-19T15:28:02.583" v="97"/>
            <ac:spMkLst>
              <pc:docMk/>
              <pc:sldMasterMk cId="958079243" sldId="2147483695"/>
              <pc:sldLayoutMk cId="549962287" sldId="2147483689"/>
              <ac:spMk id="22" creationId="{1105B80B-C3A2-E48D-21D1-DE56F77461FA}"/>
            </ac:spMkLst>
          </pc:spChg>
          <pc:spChg chg="add mod ord">
            <ac:chgData name="Franziska Händschel" userId="e2149472-3187-4d00-b16a-a19eff6fc04a" providerId="ADAL" clId="{5AD33260-6973-4185-9D5F-4DAC604B2D0B}" dt="2024-02-19T17:54:20.147" v="120" actId="167"/>
            <ac:spMkLst>
              <pc:docMk/>
              <pc:sldMasterMk cId="958079243" sldId="2147483695"/>
              <pc:sldLayoutMk cId="549962287" sldId="2147483689"/>
              <ac:spMk id="36" creationId="{607797D3-8F11-1BD9-D36A-B45B7B9B1D50}"/>
            </ac:spMkLst>
          </pc:spChg>
          <pc:spChg chg="add mod">
            <ac:chgData name="Franziska Händschel" userId="e2149472-3187-4d00-b16a-a19eff6fc04a" providerId="ADAL" clId="{5AD33260-6973-4185-9D5F-4DAC604B2D0B}" dt="2024-02-19T15:28:02.583" v="97"/>
            <ac:spMkLst>
              <pc:docMk/>
              <pc:sldMasterMk cId="958079243" sldId="2147483695"/>
              <pc:sldLayoutMk cId="549962287" sldId="2147483689"/>
              <ac:spMk id="38" creationId="{1A83F4EE-E09D-7798-9FBC-F57A6690C46D}"/>
            </ac:spMkLst>
          </pc:spChg>
          <pc:grpChg chg="add mod">
            <ac:chgData name="Franziska Händschel" userId="e2149472-3187-4d00-b16a-a19eff6fc04a" providerId="ADAL" clId="{5AD33260-6973-4185-9D5F-4DAC604B2D0B}" dt="2024-02-19T15:28:02.583" v="97"/>
            <ac:grpSpMkLst>
              <pc:docMk/>
              <pc:sldMasterMk cId="958079243" sldId="2147483695"/>
              <pc:sldLayoutMk cId="549962287" sldId="2147483689"/>
              <ac:grpSpMk id="15" creationId="{E603CE79-E13C-B03E-44D6-10696BE26F2F}"/>
            </ac:grpSpMkLst>
          </pc:grpChg>
          <pc:picChg chg="mod">
            <ac:chgData name="Franziska Händschel" userId="e2149472-3187-4d00-b16a-a19eff6fc04a" providerId="ADAL" clId="{5AD33260-6973-4185-9D5F-4DAC604B2D0B}" dt="2024-02-19T15:28:02.583" v="97"/>
            <ac:picMkLst>
              <pc:docMk/>
              <pc:sldMasterMk cId="958079243" sldId="2147483695"/>
              <pc:sldLayoutMk cId="549962287" sldId="2147483689"/>
              <ac:picMk id="21" creationId="{E24DF027-06D4-12AD-86D0-AF3D043D364F}"/>
            </ac:picMkLst>
          </pc:picChg>
          <pc:picChg chg="add mod">
            <ac:chgData name="Franziska Händschel" userId="e2149472-3187-4d00-b16a-a19eff6fc04a" providerId="ADAL" clId="{5AD33260-6973-4185-9D5F-4DAC604B2D0B}" dt="2024-02-19T15:28:02.583" v="97"/>
            <ac:picMkLst>
              <pc:docMk/>
              <pc:sldMasterMk cId="958079243" sldId="2147483695"/>
              <pc:sldLayoutMk cId="549962287" sldId="2147483689"/>
              <ac:picMk id="35" creationId="{1CDDB3C3-915E-7C93-5368-5CC2B22EEBF7}"/>
            </ac:picMkLst>
          </pc:picChg>
        </pc:sldLayoutChg>
        <pc:sldLayoutChg chg="addSp delSp modSp mod">
          <pc:chgData name="Franziska Händschel" userId="e2149472-3187-4d00-b16a-a19eff6fc04a" providerId="ADAL" clId="{5AD33260-6973-4185-9D5F-4DAC604B2D0B}" dt="2024-02-19T15:29:31.630" v="114" actId="207"/>
          <pc:sldLayoutMkLst>
            <pc:docMk/>
            <pc:sldMasterMk cId="958079243" sldId="2147483695"/>
            <pc:sldLayoutMk cId="3828445823" sldId="2147483690"/>
          </pc:sldLayoutMkLst>
          <pc:spChg chg="add mod">
            <ac:chgData name="Franziska Händschel" userId="e2149472-3187-4d00-b16a-a19eff6fc04a" providerId="ADAL" clId="{5AD33260-6973-4185-9D5F-4DAC604B2D0B}" dt="2024-02-19T15:24:07.653" v="51" actId="20577"/>
            <ac:spMkLst>
              <pc:docMk/>
              <pc:sldMasterMk cId="958079243" sldId="2147483695"/>
              <pc:sldLayoutMk cId="3828445823" sldId="2147483690"/>
              <ac:spMk id="2" creationId="{5A529069-C557-C8BF-D9EC-601AD93BA7D9}"/>
            </ac:spMkLst>
          </pc:spChg>
          <pc:spChg chg="del">
            <ac:chgData name="Franziska Händschel" userId="e2149472-3187-4d00-b16a-a19eff6fc04a" providerId="ADAL" clId="{5AD33260-6973-4185-9D5F-4DAC604B2D0B}" dt="2024-02-19T15:24:04.762" v="48" actId="478"/>
            <ac:spMkLst>
              <pc:docMk/>
              <pc:sldMasterMk cId="958079243" sldId="2147483695"/>
              <pc:sldLayoutMk cId="3828445823" sldId="2147483690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8:10.218" v="99"/>
            <ac:spMkLst>
              <pc:docMk/>
              <pc:sldMasterMk cId="958079243" sldId="2147483695"/>
              <pc:sldLayoutMk cId="3828445823" sldId="2147483690"/>
              <ac:spMk id="4" creationId="{43361C99-D941-D311-8B32-6B01DC3C610C}"/>
            </ac:spMkLst>
          </pc:spChg>
          <pc:spChg chg="mod">
            <ac:chgData name="Franziska Händschel" userId="e2149472-3187-4d00-b16a-a19eff6fc04a" providerId="ADAL" clId="{5AD33260-6973-4185-9D5F-4DAC604B2D0B}" dt="2024-02-19T15:28:10.218" v="99"/>
            <ac:spMkLst>
              <pc:docMk/>
              <pc:sldMasterMk cId="958079243" sldId="2147483695"/>
              <pc:sldLayoutMk cId="3828445823" sldId="2147483690"/>
              <ac:spMk id="10" creationId="{C7E09CBE-40AF-1683-0107-8ACC9AB04788}"/>
            </ac:spMkLst>
          </pc:spChg>
          <pc:spChg chg="mod">
            <ac:chgData name="Franziska Händschel" userId="e2149472-3187-4d00-b16a-a19eff6fc04a" providerId="ADAL" clId="{5AD33260-6973-4185-9D5F-4DAC604B2D0B}" dt="2024-02-19T15:28:10.218" v="99"/>
            <ac:spMkLst>
              <pc:docMk/>
              <pc:sldMasterMk cId="958079243" sldId="2147483695"/>
              <pc:sldLayoutMk cId="3828445823" sldId="2147483690"/>
              <ac:spMk id="22" creationId="{1105B80B-C3A2-E48D-21D1-DE56F77461FA}"/>
            </ac:spMkLst>
          </pc:spChg>
          <pc:spChg chg="add mod">
            <ac:chgData name="Franziska Händschel" userId="e2149472-3187-4d00-b16a-a19eff6fc04a" providerId="ADAL" clId="{5AD33260-6973-4185-9D5F-4DAC604B2D0B}" dt="2024-02-19T15:29:31.630" v="114" actId="207"/>
            <ac:spMkLst>
              <pc:docMk/>
              <pc:sldMasterMk cId="958079243" sldId="2147483695"/>
              <pc:sldLayoutMk cId="3828445823" sldId="2147483690"/>
              <ac:spMk id="103" creationId="{F5715128-63C3-CA56-9AB7-9E7B0C86B049}"/>
            </ac:spMkLst>
          </pc:spChg>
          <pc:spChg chg="add mod">
            <ac:chgData name="Franziska Händschel" userId="e2149472-3187-4d00-b16a-a19eff6fc04a" providerId="ADAL" clId="{5AD33260-6973-4185-9D5F-4DAC604B2D0B}" dt="2024-02-19T15:28:10.218" v="99"/>
            <ac:spMkLst>
              <pc:docMk/>
              <pc:sldMasterMk cId="958079243" sldId="2147483695"/>
              <pc:sldLayoutMk cId="3828445823" sldId="2147483690"/>
              <ac:spMk id="105" creationId="{9CC51E90-B4C1-5410-EE81-9E313447DFE2}"/>
            </ac:spMkLst>
          </pc:spChg>
          <pc:grpChg chg="add mod">
            <ac:chgData name="Franziska Händschel" userId="e2149472-3187-4d00-b16a-a19eff6fc04a" providerId="ADAL" clId="{5AD33260-6973-4185-9D5F-4DAC604B2D0B}" dt="2024-02-19T15:28:10.218" v="99"/>
            <ac:grpSpMkLst>
              <pc:docMk/>
              <pc:sldMasterMk cId="958079243" sldId="2147483695"/>
              <pc:sldLayoutMk cId="3828445823" sldId="2147483690"/>
              <ac:grpSpMk id="15" creationId="{E603CE79-E13C-B03E-44D6-10696BE26F2F}"/>
            </ac:grpSpMkLst>
          </pc:grpChg>
          <pc:picChg chg="mod">
            <ac:chgData name="Franziska Händschel" userId="e2149472-3187-4d00-b16a-a19eff6fc04a" providerId="ADAL" clId="{5AD33260-6973-4185-9D5F-4DAC604B2D0B}" dt="2024-02-19T15:28:10.218" v="99"/>
            <ac:picMkLst>
              <pc:docMk/>
              <pc:sldMasterMk cId="958079243" sldId="2147483695"/>
              <pc:sldLayoutMk cId="3828445823" sldId="2147483690"/>
              <ac:picMk id="21" creationId="{E24DF027-06D4-12AD-86D0-AF3D043D364F}"/>
            </ac:picMkLst>
          </pc:picChg>
          <pc:picChg chg="add mod">
            <ac:chgData name="Franziska Händschel" userId="e2149472-3187-4d00-b16a-a19eff6fc04a" providerId="ADAL" clId="{5AD33260-6973-4185-9D5F-4DAC604B2D0B}" dt="2024-02-19T15:28:10.218" v="99"/>
            <ac:picMkLst>
              <pc:docMk/>
              <pc:sldMasterMk cId="958079243" sldId="2147483695"/>
              <pc:sldLayoutMk cId="3828445823" sldId="2147483690"/>
              <ac:picMk id="55" creationId="{834E9E52-BCFE-4869-3B37-C5DF3B631EFF}"/>
            </ac:picMkLst>
          </pc:picChg>
        </pc:sldLayoutChg>
        <pc:sldLayoutChg chg="addSp delSp modSp mod">
          <pc:chgData name="Franziska Händschel" userId="e2149472-3187-4d00-b16a-a19eff6fc04a" providerId="ADAL" clId="{5AD33260-6973-4185-9D5F-4DAC604B2D0B}" dt="2024-02-19T15:29:24.259" v="113" actId="207"/>
          <pc:sldLayoutMkLst>
            <pc:docMk/>
            <pc:sldMasterMk cId="958079243" sldId="2147483695"/>
            <pc:sldLayoutMk cId="2423425118" sldId="2147483691"/>
          </pc:sldLayoutMkLst>
          <pc:spChg chg="add mod">
            <ac:chgData name="Franziska Händschel" userId="e2149472-3187-4d00-b16a-a19eff6fc04a" providerId="ADAL" clId="{5AD33260-6973-4185-9D5F-4DAC604B2D0B}" dt="2024-02-19T15:24:15.294" v="55" actId="20577"/>
            <ac:spMkLst>
              <pc:docMk/>
              <pc:sldMasterMk cId="958079243" sldId="2147483695"/>
              <pc:sldLayoutMk cId="2423425118" sldId="2147483691"/>
              <ac:spMk id="2" creationId="{0D130FFF-6307-7F7E-6EEF-433E636AEAD8}"/>
            </ac:spMkLst>
          </pc:spChg>
          <pc:spChg chg="del">
            <ac:chgData name="Franziska Händschel" userId="e2149472-3187-4d00-b16a-a19eff6fc04a" providerId="ADAL" clId="{5AD33260-6973-4185-9D5F-4DAC604B2D0B}" dt="2024-02-19T15:24:12.508" v="52" actId="478"/>
            <ac:spMkLst>
              <pc:docMk/>
              <pc:sldMasterMk cId="958079243" sldId="2147483695"/>
              <pc:sldLayoutMk cId="2423425118" sldId="2147483691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8:18.448" v="101"/>
            <ac:spMkLst>
              <pc:docMk/>
              <pc:sldMasterMk cId="958079243" sldId="2147483695"/>
              <pc:sldLayoutMk cId="2423425118" sldId="2147483691"/>
              <ac:spMk id="4" creationId="{D46DE861-7A2E-4FED-A55C-EA7C73F0C89E}"/>
            </ac:spMkLst>
          </pc:spChg>
          <pc:spChg chg="mod">
            <ac:chgData name="Franziska Händschel" userId="e2149472-3187-4d00-b16a-a19eff6fc04a" providerId="ADAL" clId="{5AD33260-6973-4185-9D5F-4DAC604B2D0B}" dt="2024-02-19T15:28:18.448" v="101"/>
            <ac:spMkLst>
              <pc:docMk/>
              <pc:sldMasterMk cId="958079243" sldId="2147483695"/>
              <pc:sldLayoutMk cId="2423425118" sldId="2147483691"/>
              <ac:spMk id="10" creationId="{C7E09CBE-40AF-1683-0107-8ACC9AB04788}"/>
            </ac:spMkLst>
          </pc:spChg>
          <pc:spChg chg="mod">
            <ac:chgData name="Franziska Händschel" userId="e2149472-3187-4d00-b16a-a19eff6fc04a" providerId="ADAL" clId="{5AD33260-6973-4185-9D5F-4DAC604B2D0B}" dt="2024-02-19T15:28:18.448" v="101"/>
            <ac:spMkLst>
              <pc:docMk/>
              <pc:sldMasterMk cId="958079243" sldId="2147483695"/>
              <pc:sldLayoutMk cId="2423425118" sldId="2147483691"/>
              <ac:spMk id="22" creationId="{1105B80B-C3A2-E48D-21D1-DE56F77461FA}"/>
            </ac:spMkLst>
          </pc:spChg>
          <pc:spChg chg="add mod">
            <ac:chgData name="Franziska Händschel" userId="e2149472-3187-4d00-b16a-a19eff6fc04a" providerId="ADAL" clId="{5AD33260-6973-4185-9D5F-4DAC604B2D0B}" dt="2024-02-19T15:29:24.259" v="113" actId="207"/>
            <ac:spMkLst>
              <pc:docMk/>
              <pc:sldMasterMk cId="958079243" sldId="2147483695"/>
              <pc:sldLayoutMk cId="2423425118" sldId="2147483691"/>
              <ac:spMk id="27" creationId="{0C9A5167-1A28-F6C7-B29C-965A7AD2BA58}"/>
            </ac:spMkLst>
          </pc:spChg>
          <pc:grpChg chg="add mod">
            <ac:chgData name="Franziska Händschel" userId="e2149472-3187-4d00-b16a-a19eff6fc04a" providerId="ADAL" clId="{5AD33260-6973-4185-9D5F-4DAC604B2D0B}" dt="2024-02-19T15:28:18.448" v="101"/>
            <ac:grpSpMkLst>
              <pc:docMk/>
              <pc:sldMasterMk cId="958079243" sldId="2147483695"/>
              <pc:sldLayoutMk cId="2423425118" sldId="2147483691"/>
              <ac:grpSpMk id="15" creationId="{E603CE79-E13C-B03E-44D6-10696BE26F2F}"/>
            </ac:grpSpMkLst>
          </pc:grpChg>
          <pc:picChg chg="mod">
            <ac:chgData name="Franziska Händschel" userId="e2149472-3187-4d00-b16a-a19eff6fc04a" providerId="ADAL" clId="{5AD33260-6973-4185-9D5F-4DAC604B2D0B}" dt="2024-02-19T15:28:18.448" v="101"/>
            <ac:picMkLst>
              <pc:docMk/>
              <pc:sldMasterMk cId="958079243" sldId="2147483695"/>
              <pc:sldLayoutMk cId="2423425118" sldId="2147483691"/>
              <ac:picMk id="21" creationId="{E24DF027-06D4-12AD-86D0-AF3D043D364F}"/>
            </ac:picMkLst>
          </pc:picChg>
          <pc:picChg chg="add mod">
            <ac:chgData name="Franziska Händschel" userId="e2149472-3187-4d00-b16a-a19eff6fc04a" providerId="ADAL" clId="{5AD33260-6973-4185-9D5F-4DAC604B2D0B}" dt="2024-02-19T15:28:18.448" v="101"/>
            <ac:picMkLst>
              <pc:docMk/>
              <pc:sldMasterMk cId="958079243" sldId="2147483695"/>
              <pc:sldLayoutMk cId="2423425118" sldId="2147483691"/>
              <ac:picMk id="30" creationId="{77D664E8-9F2C-00C4-8E6C-59D7F4868C5F}"/>
            </ac:picMkLst>
          </pc:picChg>
        </pc:sldLayoutChg>
        <pc:sldLayoutChg chg="addSp delSp modSp mod">
          <pc:chgData name="Franziska Händschel" userId="e2149472-3187-4d00-b16a-a19eff6fc04a" providerId="ADAL" clId="{5AD33260-6973-4185-9D5F-4DAC604B2D0B}" dt="2024-02-19T15:29:19.791" v="112" actId="207"/>
          <pc:sldLayoutMkLst>
            <pc:docMk/>
            <pc:sldMasterMk cId="958079243" sldId="2147483695"/>
            <pc:sldLayoutMk cId="3678173210" sldId="2147483692"/>
          </pc:sldLayoutMkLst>
          <pc:spChg chg="add mod">
            <ac:chgData name="Franziska Händschel" userId="e2149472-3187-4d00-b16a-a19eff6fc04a" providerId="ADAL" clId="{5AD33260-6973-4185-9D5F-4DAC604B2D0B}" dt="2024-02-19T15:24:20.728" v="59" actId="20577"/>
            <ac:spMkLst>
              <pc:docMk/>
              <pc:sldMasterMk cId="958079243" sldId="2147483695"/>
              <pc:sldLayoutMk cId="3678173210" sldId="2147483692"/>
              <ac:spMk id="2" creationId="{94E7CB36-3044-3FFD-3CB6-3D90A372A1C4}"/>
            </ac:spMkLst>
          </pc:spChg>
          <pc:spChg chg="del">
            <ac:chgData name="Franziska Händschel" userId="e2149472-3187-4d00-b16a-a19eff6fc04a" providerId="ADAL" clId="{5AD33260-6973-4185-9D5F-4DAC604B2D0B}" dt="2024-02-19T15:24:18.281" v="56" actId="478"/>
            <ac:spMkLst>
              <pc:docMk/>
              <pc:sldMasterMk cId="958079243" sldId="2147483695"/>
              <pc:sldLayoutMk cId="3678173210" sldId="2147483692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8:27.371" v="103"/>
            <ac:spMkLst>
              <pc:docMk/>
              <pc:sldMasterMk cId="958079243" sldId="2147483695"/>
              <pc:sldLayoutMk cId="3678173210" sldId="2147483692"/>
              <ac:spMk id="4" creationId="{8189A832-168A-3A2D-91D3-5F659DC37534}"/>
            </ac:spMkLst>
          </pc:spChg>
          <pc:spChg chg="mod">
            <ac:chgData name="Franziska Händschel" userId="e2149472-3187-4d00-b16a-a19eff6fc04a" providerId="ADAL" clId="{5AD33260-6973-4185-9D5F-4DAC604B2D0B}" dt="2024-02-19T15:28:27.371" v="103"/>
            <ac:spMkLst>
              <pc:docMk/>
              <pc:sldMasterMk cId="958079243" sldId="2147483695"/>
              <pc:sldLayoutMk cId="3678173210" sldId="2147483692"/>
              <ac:spMk id="10" creationId="{C7E09CBE-40AF-1683-0107-8ACC9AB04788}"/>
            </ac:spMkLst>
          </pc:spChg>
          <pc:spChg chg="mod">
            <ac:chgData name="Franziska Händschel" userId="e2149472-3187-4d00-b16a-a19eff6fc04a" providerId="ADAL" clId="{5AD33260-6973-4185-9D5F-4DAC604B2D0B}" dt="2024-02-19T15:28:27.371" v="103"/>
            <ac:spMkLst>
              <pc:docMk/>
              <pc:sldMasterMk cId="958079243" sldId="2147483695"/>
              <pc:sldLayoutMk cId="3678173210" sldId="2147483692"/>
              <ac:spMk id="22" creationId="{1105B80B-C3A2-E48D-21D1-DE56F77461FA}"/>
            </ac:spMkLst>
          </pc:spChg>
          <pc:spChg chg="add mod">
            <ac:chgData name="Franziska Händschel" userId="e2149472-3187-4d00-b16a-a19eff6fc04a" providerId="ADAL" clId="{5AD33260-6973-4185-9D5F-4DAC604B2D0B}" dt="2024-02-19T15:29:19.791" v="112" actId="207"/>
            <ac:spMkLst>
              <pc:docMk/>
              <pc:sldMasterMk cId="958079243" sldId="2147483695"/>
              <pc:sldLayoutMk cId="3678173210" sldId="2147483692"/>
              <ac:spMk id="31" creationId="{6AF88EEA-4C5E-5EAF-335D-EDAB0123FD61}"/>
            </ac:spMkLst>
          </pc:spChg>
          <pc:spChg chg="add mod">
            <ac:chgData name="Franziska Händschel" userId="e2149472-3187-4d00-b16a-a19eff6fc04a" providerId="ADAL" clId="{5AD33260-6973-4185-9D5F-4DAC604B2D0B}" dt="2024-02-19T15:28:27.371" v="103"/>
            <ac:spMkLst>
              <pc:docMk/>
              <pc:sldMasterMk cId="958079243" sldId="2147483695"/>
              <pc:sldLayoutMk cId="3678173210" sldId="2147483692"/>
              <ac:spMk id="33" creationId="{2332198F-93DD-3201-094F-73F19F3DA360}"/>
            </ac:spMkLst>
          </pc:spChg>
          <pc:grpChg chg="add mod">
            <ac:chgData name="Franziska Händschel" userId="e2149472-3187-4d00-b16a-a19eff6fc04a" providerId="ADAL" clId="{5AD33260-6973-4185-9D5F-4DAC604B2D0B}" dt="2024-02-19T15:28:27.371" v="103"/>
            <ac:grpSpMkLst>
              <pc:docMk/>
              <pc:sldMasterMk cId="958079243" sldId="2147483695"/>
              <pc:sldLayoutMk cId="3678173210" sldId="2147483692"/>
              <ac:grpSpMk id="15" creationId="{E603CE79-E13C-B03E-44D6-10696BE26F2F}"/>
            </ac:grpSpMkLst>
          </pc:grpChg>
          <pc:picChg chg="mod">
            <ac:chgData name="Franziska Händschel" userId="e2149472-3187-4d00-b16a-a19eff6fc04a" providerId="ADAL" clId="{5AD33260-6973-4185-9D5F-4DAC604B2D0B}" dt="2024-02-19T15:28:27.371" v="103"/>
            <ac:picMkLst>
              <pc:docMk/>
              <pc:sldMasterMk cId="958079243" sldId="2147483695"/>
              <pc:sldLayoutMk cId="3678173210" sldId="2147483692"/>
              <ac:picMk id="21" creationId="{E24DF027-06D4-12AD-86D0-AF3D043D364F}"/>
            </ac:picMkLst>
          </pc:picChg>
          <pc:picChg chg="add mod">
            <ac:chgData name="Franziska Händschel" userId="e2149472-3187-4d00-b16a-a19eff6fc04a" providerId="ADAL" clId="{5AD33260-6973-4185-9D5F-4DAC604B2D0B}" dt="2024-02-19T15:28:27.371" v="103"/>
            <ac:picMkLst>
              <pc:docMk/>
              <pc:sldMasterMk cId="958079243" sldId="2147483695"/>
              <pc:sldLayoutMk cId="3678173210" sldId="2147483692"/>
              <ac:picMk id="36" creationId="{D1FAF34F-BF9C-6B30-7513-FDB0DA8F7941}"/>
            </ac:picMkLst>
          </pc:picChg>
        </pc:sldLayoutChg>
        <pc:sldLayoutChg chg="addSp delSp modSp mod">
          <pc:chgData name="Franziska Händschel" userId="e2149472-3187-4d00-b16a-a19eff6fc04a" providerId="ADAL" clId="{5AD33260-6973-4185-9D5F-4DAC604B2D0B}" dt="2024-02-19T15:29:13.846" v="111" actId="167"/>
          <pc:sldLayoutMkLst>
            <pc:docMk/>
            <pc:sldMasterMk cId="958079243" sldId="2147483695"/>
            <pc:sldLayoutMk cId="1141049860" sldId="2147483693"/>
          </pc:sldLayoutMkLst>
          <pc:spChg chg="add mod">
            <ac:chgData name="Franziska Händschel" userId="e2149472-3187-4d00-b16a-a19eff6fc04a" providerId="ADAL" clId="{5AD33260-6973-4185-9D5F-4DAC604B2D0B}" dt="2024-02-19T15:24:27.814" v="63" actId="20577"/>
            <ac:spMkLst>
              <pc:docMk/>
              <pc:sldMasterMk cId="958079243" sldId="2147483695"/>
              <pc:sldLayoutMk cId="1141049860" sldId="2147483693"/>
              <ac:spMk id="2" creationId="{D483EE98-F5FD-C905-F41C-DA7A19983338}"/>
            </ac:spMkLst>
          </pc:spChg>
          <pc:spChg chg="del">
            <ac:chgData name="Franziska Händschel" userId="e2149472-3187-4d00-b16a-a19eff6fc04a" providerId="ADAL" clId="{5AD33260-6973-4185-9D5F-4DAC604B2D0B}" dt="2024-02-19T15:24:24.906" v="60" actId="478"/>
            <ac:spMkLst>
              <pc:docMk/>
              <pc:sldMasterMk cId="958079243" sldId="2147483695"/>
              <pc:sldLayoutMk cId="1141049860" sldId="2147483693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8:36.545" v="105"/>
            <ac:spMkLst>
              <pc:docMk/>
              <pc:sldMasterMk cId="958079243" sldId="2147483695"/>
              <pc:sldLayoutMk cId="1141049860" sldId="2147483693"/>
              <ac:spMk id="4" creationId="{DA05C0B2-C329-5198-54BB-D77C9A2F0052}"/>
            </ac:spMkLst>
          </pc:spChg>
          <pc:spChg chg="mod">
            <ac:chgData name="Franziska Händschel" userId="e2149472-3187-4d00-b16a-a19eff6fc04a" providerId="ADAL" clId="{5AD33260-6973-4185-9D5F-4DAC604B2D0B}" dt="2024-02-19T15:28:36.545" v="105"/>
            <ac:spMkLst>
              <pc:docMk/>
              <pc:sldMasterMk cId="958079243" sldId="2147483695"/>
              <pc:sldLayoutMk cId="1141049860" sldId="2147483693"/>
              <ac:spMk id="10" creationId="{C7E09CBE-40AF-1683-0107-8ACC9AB04788}"/>
            </ac:spMkLst>
          </pc:spChg>
          <pc:spChg chg="add mod ord">
            <ac:chgData name="Franziska Händschel" userId="e2149472-3187-4d00-b16a-a19eff6fc04a" providerId="ADAL" clId="{5AD33260-6973-4185-9D5F-4DAC604B2D0B}" dt="2024-02-19T15:29:13.846" v="111" actId="167"/>
            <ac:spMkLst>
              <pc:docMk/>
              <pc:sldMasterMk cId="958079243" sldId="2147483695"/>
              <pc:sldLayoutMk cId="1141049860" sldId="2147483693"/>
              <ac:spMk id="18" creationId="{E7CCB3E5-B418-A2D2-E6DB-9543CE84F3C3}"/>
            </ac:spMkLst>
          </pc:spChg>
          <pc:spChg chg="add mod">
            <ac:chgData name="Franziska Händschel" userId="e2149472-3187-4d00-b16a-a19eff6fc04a" providerId="ADAL" clId="{5AD33260-6973-4185-9D5F-4DAC604B2D0B}" dt="2024-02-19T15:28:36.545" v="105"/>
            <ac:spMkLst>
              <pc:docMk/>
              <pc:sldMasterMk cId="958079243" sldId="2147483695"/>
              <pc:sldLayoutMk cId="1141049860" sldId="2147483693"/>
              <ac:spMk id="20" creationId="{DF1348C3-050D-823B-B795-2F449FFF3636}"/>
            </ac:spMkLst>
          </pc:spChg>
          <pc:spChg chg="mod">
            <ac:chgData name="Franziska Händschel" userId="e2149472-3187-4d00-b16a-a19eff6fc04a" providerId="ADAL" clId="{5AD33260-6973-4185-9D5F-4DAC604B2D0B}" dt="2024-02-19T15:28:36.545" v="105"/>
            <ac:spMkLst>
              <pc:docMk/>
              <pc:sldMasterMk cId="958079243" sldId="2147483695"/>
              <pc:sldLayoutMk cId="1141049860" sldId="2147483693"/>
              <ac:spMk id="22" creationId="{1105B80B-C3A2-E48D-21D1-DE56F77461FA}"/>
            </ac:spMkLst>
          </pc:spChg>
          <pc:grpChg chg="add mod">
            <ac:chgData name="Franziska Händschel" userId="e2149472-3187-4d00-b16a-a19eff6fc04a" providerId="ADAL" clId="{5AD33260-6973-4185-9D5F-4DAC604B2D0B}" dt="2024-02-19T15:28:36.545" v="105"/>
            <ac:grpSpMkLst>
              <pc:docMk/>
              <pc:sldMasterMk cId="958079243" sldId="2147483695"/>
              <pc:sldLayoutMk cId="1141049860" sldId="2147483693"/>
              <ac:grpSpMk id="15" creationId="{E603CE79-E13C-B03E-44D6-10696BE26F2F}"/>
            </ac:grpSpMkLst>
          </pc:grpChg>
          <pc:picChg chg="add mod">
            <ac:chgData name="Franziska Händschel" userId="e2149472-3187-4d00-b16a-a19eff6fc04a" providerId="ADAL" clId="{5AD33260-6973-4185-9D5F-4DAC604B2D0B}" dt="2024-02-19T15:28:36.545" v="105"/>
            <ac:picMkLst>
              <pc:docMk/>
              <pc:sldMasterMk cId="958079243" sldId="2147483695"/>
              <pc:sldLayoutMk cId="1141049860" sldId="2147483693"/>
              <ac:picMk id="17" creationId="{80F6C6A1-5549-7D27-9440-C46418C74CF2}"/>
            </ac:picMkLst>
          </pc:picChg>
          <pc:picChg chg="mod">
            <ac:chgData name="Franziska Händschel" userId="e2149472-3187-4d00-b16a-a19eff6fc04a" providerId="ADAL" clId="{5AD33260-6973-4185-9D5F-4DAC604B2D0B}" dt="2024-02-19T15:28:36.545" v="105"/>
            <ac:picMkLst>
              <pc:docMk/>
              <pc:sldMasterMk cId="958079243" sldId="2147483695"/>
              <pc:sldLayoutMk cId="1141049860" sldId="2147483693"/>
              <ac:picMk id="21" creationId="{E24DF027-06D4-12AD-86D0-AF3D043D364F}"/>
            </ac:picMkLst>
          </pc:picChg>
        </pc:sldLayoutChg>
        <pc:sldLayoutChg chg="addSp delSp modSp mod">
          <pc:chgData name="Franziska Händschel" userId="e2149472-3187-4d00-b16a-a19eff6fc04a" providerId="ADAL" clId="{5AD33260-6973-4185-9D5F-4DAC604B2D0B}" dt="2024-02-19T15:29:03.381" v="109" actId="167"/>
          <pc:sldLayoutMkLst>
            <pc:docMk/>
            <pc:sldMasterMk cId="958079243" sldId="2147483695"/>
            <pc:sldLayoutMk cId="466965501" sldId="2147483694"/>
          </pc:sldLayoutMkLst>
          <pc:spChg chg="add mod">
            <ac:chgData name="Franziska Händschel" userId="e2149472-3187-4d00-b16a-a19eff6fc04a" providerId="ADAL" clId="{5AD33260-6973-4185-9D5F-4DAC604B2D0B}" dt="2024-02-19T15:24:34.149" v="67" actId="20577"/>
            <ac:spMkLst>
              <pc:docMk/>
              <pc:sldMasterMk cId="958079243" sldId="2147483695"/>
              <pc:sldLayoutMk cId="466965501" sldId="2147483694"/>
              <ac:spMk id="2" creationId="{1C9A0535-4DBA-8054-A70B-69BA0B5EBC90}"/>
            </ac:spMkLst>
          </pc:spChg>
          <pc:spChg chg="del">
            <ac:chgData name="Franziska Händschel" userId="e2149472-3187-4d00-b16a-a19eff6fc04a" providerId="ADAL" clId="{5AD33260-6973-4185-9D5F-4DAC604B2D0B}" dt="2024-02-19T15:24:30.761" v="64" actId="478"/>
            <ac:spMkLst>
              <pc:docMk/>
              <pc:sldMasterMk cId="958079243" sldId="2147483695"/>
              <pc:sldLayoutMk cId="466965501" sldId="2147483694"/>
              <ac:spMk id="3" creationId="{03F7AD5F-F787-D406-2BE7-D89BCC1EE061}"/>
            </ac:spMkLst>
          </pc:spChg>
          <pc:spChg chg="add mod">
            <ac:chgData name="Franziska Händschel" userId="e2149472-3187-4d00-b16a-a19eff6fc04a" providerId="ADAL" clId="{5AD33260-6973-4185-9D5F-4DAC604B2D0B}" dt="2024-02-19T15:28:43.833" v="107"/>
            <ac:spMkLst>
              <pc:docMk/>
              <pc:sldMasterMk cId="958079243" sldId="2147483695"/>
              <pc:sldLayoutMk cId="466965501" sldId="2147483694"/>
              <ac:spMk id="4" creationId="{B3814F15-F55C-A60D-F0BB-91CC8ED80DC7}"/>
            </ac:spMkLst>
          </pc:spChg>
          <pc:spChg chg="mod">
            <ac:chgData name="Franziska Händschel" userId="e2149472-3187-4d00-b16a-a19eff6fc04a" providerId="ADAL" clId="{5AD33260-6973-4185-9D5F-4DAC604B2D0B}" dt="2024-02-19T15:28:43.833" v="107"/>
            <ac:spMkLst>
              <pc:docMk/>
              <pc:sldMasterMk cId="958079243" sldId="2147483695"/>
              <pc:sldLayoutMk cId="466965501" sldId="2147483694"/>
              <ac:spMk id="10" creationId="{C7E09CBE-40AF-1683-0107-8ACC9AB04788}"/>
            </ac:spMkLst>
          </pc:spChg>
          <pc:spChg chg="add mod ord">
            <ac:chgData name="Franziska Händschel" userId="e2149472-3187-4d00-b16a-a19eff6fc04a" providerId="ADAL" clId="{5AD33260-6973-4185-9D5F-4DAC604B2D0B}" dt="2024-02-19T15:29:03.381" v="109" actId="167"/>
            <ac:spMkLst>
              <pc:docMk/>
              <pc:sldMasterMk cId="958079243" sldId="2147483695"/>
              <pc:sldLayoutMk cId="466965501" sldId="2147483694"/>
              <ac:spMk id="18" creationId="{5D3A65E6-593F-9B3C-7B33-ED59E3DB118A}"/>
            </ac:spMkLst>
          </pc:spChg>
          <pc:spChg chg="mod">
            <ac:chgData name="Franziska Händschel" userId="e2149472-3187-4d00-b16a-a19eff6fc04a" providerId="ADAL" clId="{5AD33260-6973-4185-9D5F-4DAC604B2D0B}" dt="2024-02-19T15:28:43.833" v="107"/>
            <ac:spMkLst>
              <pc:docMk/>
              <pc:sldMasterMk cId="958079243" sldId="2147483695"/>
              <pc:sldLayoutMk cId="466965501" sldId="2147483694"/>
              <ac:spMk id="22" creationId="{1105B80B-C3A2-E48D-21D1-DE56F77461FA}"/>
            </ac:spMkLst>
          </pc:spChg>
          <pc:spChg chg="add mod">
            <ac:chgData name="Franziska Händschel" userId="e2149472-3187-4d00-b16a-a19eff6fc04a" providerId="ADAL" clId="{5AD33260-6973-4185-9D5F-4DAC604B2D0B}" dt="2024-02-19T15:28:43.833" v="107"/>
            <ac:spMkLst>
              <pc:docMk/>
              <pc:sldMasterMk cId="958079243" sldId="2147483695"/>
              <pc:sldLayoutMk cId="466965501" sldId="2147483694"/>
              <ac:spMk id="23" creationId="{D7633706-7E0A-AE0F-605B-4615DCB26A52}"/>
            </ac:spMkLst>
          </pc:spChg>
          <pc:grpChg chg="add mod">
            <ac:chgData name="Franziska Händschel" userId="e2149472-3187-4d00-b16a-a19eff6fc04a" providerId="ADAL" clId="{5AD33260-6973-4185-9D5F-4DAC604B2D0B}" dt="2024-02-19T15:28:43.833" v="107"/>
            <ac:grpSpMkLst>
              <pc:docMk/>
              <pc:sldMasterMk cId="958079243" sldId="2147483695"/>
              <pc:sldLayoutMk cId="466965501" sldId="2147483694"/>
              <ac:grpSpMk id="15" creationId="{E603CE79-E13C-B03E-44D6-10696BE26F2F}"/>
            </ac:grpSpMkLst>
          </pc:grpChg>
          <pc:picChg chg="add mod">
            <ac:chgData name="Franziska Händschel" userId="e2149472-3187-4d00-b16a-a19eff6fc04a" providerId="ADAL" clId="{5AD33260-6973-4185-9D5F-4DAC604B2D0B}" dt="2024-02-19T15:28:43.833" v="107"/>
            <ac:picMkLst>
              <pc:docMk/>
              <pc:sldMasterMk cId="958079243" sldId="2147483695"/>
              <pc:sldLayoutMk cId="466965501" sldId="2147483694"/>
              <ac:picMk id="16" creationId="{8F368E56-2560-D35F-200C-794F2E1466CB}"/>
            </ac:picMkLst>
          </pc:picChg>
          <pc:picChg chg="mod">
            <ac:chgData name="Franziska Händschel" userId="e2149472-3187-4d00-b16a-a19eff6fc04a" providerId="ADAL" clId="{5AD33260-6973-4185-9D5F-4DAC604B2D0B}" dt="2024-02-19T15:28:43.833" v="107"/>
            <ac:picMkLst>
              <pc:docMk/>
              <pc:sldMasterMk cId="958079243" sldId="2147483695"/>
              <pc:sldLayoutMk cId="466965501" sldId="2147483694"/>
              <ac:picMk id="21" creationId="{E24DF027-06D4-12AD-86D0-AF3D043D364F}"/>
            </ac:picMkLst>
          </pc:picChg>
        </pc:sldLayoutChg>
        <pc:sldLayoutChg chg="del">
          <pc:chgData name="Franziska Händschel" userId="e2149472-3187-4d00-b16a-a19eff6fc04a" providerId="ADAL" clId="{5AD33260-6973-4185-9D5F-4DAC604B2D0B}" dt="2024-02-19T15:21:14.873" v="1" actId="2696"/>
          <pc:sldLayoutMkLst>
            <pc:docMk/>
            <pc:sldMasterMk cId="958079243" sldId="2147483695"/>
            <pc:sldLayoutMk cId="279845445" sldId="2147483696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04" v="2" actId="2696"/>
          <pc:sldLayoutMkLst>
            <pc:docMk/>
            <pc:sldMasterMk cId="958079243" sldId="2147483695"/>
            <pc:sldLayoutMk cId="2021388431" sldId="2147483697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04" v="3" actId="2696"/>
          <pc:sldLayoutMkLst>
            <pc:docMk/>
            <pc:sldMasterMk cId="958079243" sldId="2147483695"/>
            <pc:sldLayoutMk cId="47695024" sldId="2147483698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20" v="4" actId="2696"/>
          <pc:sldLayoutMkLst>
            <pc:docMk/>
            <pc:sldMasterMk cId="958079243" sldId="2147483695"/>
            <pc:sldLayoutMk cId="637340510" sldId="2147483699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35" v="5" actId="2696"/>
          <pc:sldLayoutMkLst>
            <pc:docMk/>
            <pc:sldMasterMk cId="958079243" sldId="2147483695"/>
            <pc:sldLayoutMk cId="1706087612" sldId="2147483700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51" v="6" actId="2696"/>
          <pc:sldLayoutMkLst>
            <pc:docMk/>
            <pc:sldMasterMk cId="958079243" sldId="2147483695"/>
            <pc:sldLayoutMk cId="2893515611" sldId="2147483701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51" v="7" actId="2696"/>
          <pc:sldLayoutMkLst>
            <pc:docMk/>
            <pc:sldMasterMk cId="958079243" sldId="2147483695"/>
            <pc:sldLayoutMk cId="2881712918" sldId="2147483702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67" v="8" actId="2696"/>
          <pc:sldLayoutMkLst>
            <pc:docMk/>
            <pc:sldMasterMk cId="958079243" sldId="2147483695"/>
            <pc:sldLayoutMk cId="1247317168" sldId="2147483703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83" v="9" actId="2696"/>
          <pc:sldLayoutMkLst>
            <pc:docMk/>
            <pc:sldMasterMk cId="958079243" sldId="2147483695"/>
            <pc:sldLayoutMk cId="3205879794" sldId="2147483704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83" v="10" actId="2696"/>
          <pc:sldLayoutMkLst>
            <pc:docMk/>
            <pc:sldMasterMk cId="958079243" sldId="2147483695"/>
            <pc:sldLayoutMk cId="3780947227" sldId="2147483705"/>
          </pc:sldLayoutMkLst>
        </pc:sldLayoutChg>
        <pc:sldLayoutChg chg="del">
          <pc:chgData name="Franziska Händschel" userId="e2149472-3187-4d00-b16a-a19eff6fc04a" providerId="ADAL" clId="{5AD33260-6973-4185-9D5F-4DAC604B2D0B}" dt="2024-02-19T15:21:14.998" v="11" actId="2696"/>
          <pc:sldLayoutMkLst>
            <pc:docMk/>
            <pc:sldMasterMk cId="958079243" sldId="2147483695"/>
            <pc:sldLayoutMk cId="2783040436" sldId="2147483706"/>
          </pc:sldLayoutMkLst>
        </pc:sldLayoutChg>
        <pc:sldLayoutChg chg="addSp delSp modSp mod">
          <pc:chgData name="Franziska Händschel" userId="e2149472-3187-4d00-b16a-a19eff6fc04a" providerId="ADAL" clId="{5AD33260-6973-4185-9D5F-4DAC604B2D0B}" dt="2024-02-19T15:29:56.727" v="119" actId="167"/>
          <pc:sldLayoutMkLst>
            <pc:docMk/>
            <pc:sldMasterMk cId="958079243" sldId="2147483695"/>
            <pc:sldLayoutMk cId="638120857" sldId="2147483707"/>
          </pc:sldLayoutMkLst>
          <pc:spChg chg="add mod">
            <ac:chgData name="Franziska Händschel" userId="e2149472-3187-4d00-b16a-a19eff6fc04a" providerId="ADAL" clId="{5AD33260-6973-4185-9D5F-4DAC604B2D0B}" dt="2024-02-19T15:23:47.256" v="39" actId="20577"/>
            <ac:spMkLst>
              <pc:docMk/>
              <pc:sldMasterMk cId="958079243" sldId="2147483695"/>
              <pc:sldLayoutMk cId="638120857" sldId="2147483707"/>
              <ac:spMk id="2" creationId="{49E15679-DFA6-1A9A-95C9-D28946A15CC7}"/>
            </ac:spMkLst>
          </pc:spChg>
          <pc:spChg chg="del">
            <ac:chgData name="Franziska Händschel" userId="e2149472-3187-4d00-b16a-a19eff6fc04a" providerId="ADAL" clId="{5AD33260-6973-4185-9D5F-4DAC604B2D0B}" dt="2024-02-19T15:22:59.153" v="22" actId="478"/>
            <ac:spMkLst>
              <pc:docMk/>
              <pc:sldMasterMk cId="958079243" sldId="2147483695"/>
              <pc:sldLayoutMk cId="638120857" sldId="2147483707"/>
              <ac:spMk id="3" creationId="{03F7AD5F-F787-D406-2BE7-D89BCC1EE061}"/>
            </ac:spMkLst>
          </pc:spChg>
          <pc:spChg chg="add mod ord">
            <ac:chgData name="Franziska Händschel" userId="e2149472-3187-4d00-b16a-a19eff6fc04a" providerId="ADAL" clId="{5AD33260-6973-4185-9D5F-4DAC604B2D0B}" dt="2024-02-19T15:29:56.727" v="119" actId="167"/>
            <ac:spMkLst>
              <pc:docMk/>
              <pc:sldMasterMk cId="958079243" sldId="2147483695"/>
              <pc:sldLayoutMk cId="638120857" sldId="2147483707"/>
              <ac:spMk id="4" creationId="{78DD9140-7E82-037A-1C4D-D12BAEF1DB8A}"/>
            </ac:spMkLst>
          </pc:spChg>
          <pc:spChg chg="add mod">
            <ac:chgData name="Franziska Händschel" userId="e2149472-3187-4d00-b16a-a19eff6fc04a" providerId="ADAL" clId="{5AD33260-6973-4185-9D5F-4DAC604B2D0B}" dt="2024-02-19T15:27:45.458" v="93"/>
            <ac:spMkLst>
              <pc:docMk/>
              <pc:sldMasterMk cId="958079243" sldId="2147483695"/>
              <pc:sldLayoutMk cId="638120857" sldId="2147483707"/>
              <ac:spMk id="5" creationId="{08718CF5-4A36-B491-F9A0-24108F2403FF}"/>
            </ac:spMkLst>
          </pc:spChg>
          <pc:spChg chg="add mod">
            <ac:chgData name="Franziska Händschel" userId="e2149472-3187-4d00-b16a-a19eff6fc04a" providerId="ADAL" clId="{5AD33260-6973-4185-9D5F-4DAC604B2D0B}" dt="2024-02-19T15:27:45.458" v="93"/>
            <ac:spMkLst>
              <pc:docMk/>
              <pc:sldMasterMk cId="958079243" sldId="2147483695"/>
              <pc:sldLayoutMk cId="638120857" sldId="2147483707"/>
              <ac:spMk id="6" creationId="{69B42E59-BF8A-E32C-7B2F-5640976654A8}"/>
            </ac:spMkLst>
          </pc:spChg>
          <pc:spChg chg="mod">
            <ac:chgData name="Franziska Händschel" userId="e2149472-3187-4d00-b16a-a19eff6fc04a" providerId="ADAL" clId="{5AD33260-6973-4185-9D5F-4DAC604B2D0B}" dt="2024-02-19T15:27:45.458" v="93"/>
            <ac:spMkLst>
              <pc:docMk/>
              <pc:sldMasterMk cId="958079243" sldId="2147483695"/>
              <pc:sldLayoutMk cId="638120857" sldId="2147483707"/>
              <ac:spMk id="10" creationId="{C7E09CBE-40AF-1683-0107-8ACC9AB04788}"/>
            </ac:spMkLst>
          </pc:spChg>
          <pc:spChg chg="mod">
            <ac:chgData name="Franziska Händschel" userId="e2149472-3187-4d00-b16a-a19eff6fc04a" providerId="ADAL" clId="{5AD33260-6973-4185-9D5F-4DAC604B2D0B}" dt="2024-02-19T15:27:45.458" v="93"/>
            <ac:spMkLst>
              <pc:docMk/>
              <pc:sldMasterMk cId="958079243" sldId="2147483695"/>
              <pc:sldLayoutMk cId="638120857" sldId="2147483707"/>
              <ac:spMk id="22" creationId="{1105B80B-C3A2-E48D-21D1-DE56F77461FA}"/>
            </ac:spMkLst>
          </pc:spChg>
          <pc:grpChg chg="add mod">
            <ac:chgData name="Franziska Händschel" userId="e2149472-3187-4d00-b16a-a19eff6fc04a" providerId="ADAL" clId="{5AD33260-6973-4185-9D5F-4DAC604B2D0B}" dt="2024-02-19T15:27:45.458" v="93"/>
            <ac:grpSpMkLst>
              <pc:docMk/>
              <pc:sldMasterMk cId="958079243" sldId="2147483695"/>
              <pc:sldLayoutMk cId="638120857" sldId="2147483707"/>
              <ac:grpSpMk id="15" creationId="{E603CE79-E13C-B03E-44D6-10696BE26F2F}"/>
            </ac:grpSpMkLst>
          </pc:grpChg>
          <pc:picChg chg="add mod">
            <ac:chgData name="Franziska Händschel" userId="e2149472-3187-4d00-b16a-a19eff6fc04a" providerId="ADAL" clId="{5AD33260-6973-4185-9D5F-4DAC604B2D0B}" dt="2024-02-19T15:27:45.458" v="93"/>
            <ac:picMkLst>
              <pc:docMk/>
              <pc:sldMasterMk cId="958079243" sldId="2147483695"/>
              <pc:sldLayoutMk cId="638120857" sldId="2147483707"/>
              <ac:picMk id="16" creationId="{2EAB201B-471A-C39A-994C-BB17E723C06B}"/>
            </ac:picMkLst>
          </pc:picChg>
          <pc:picChg chg="mod">
            <ac:chgData name="Franziska Händschel" userId="e2149472-3187-4d00-b16a-a19eff6fc04a" providerId="ADAL" clId="{5AD33260-6973-4185-9D5F-4DAC604B2D0B}" dt="2024-02-19T15:27:45.458" v="93"/>
            <ac:picMkLst>
              <pc:docMk/>
              <pc:sldMasterMk cId="958079243" sldId="2147483695"/>
              <pc:sldLayoutMk cId="638120857" sldId="2147483707"/>
              <ac:picMk id="21" creationId="{E24DF027-06D4-12AD-86D0-AF3D043D364F}"/>
            </ac:picMkLst>
          </pc:picChg>
        </pc:sldLayoutChg>
        <pc:sldLayoutChg chg="addSp delSp modSp mod ord">
          <pc:chgData name="Franziska Händschel" userId="e2149472-3187-4d00-b16a-a19eff6fc04a" providerId="ADAL" clId="{5AD33260-6973-4185-9D5F-4DAC604B2D0B}" dt="2024-02-19T15:26:40.862" v="84" actId="6014"/>
          <pc:sldLayoutMkLst>
            <pc:docMk/>
            <pc:sldMasterMk cId="958079243" sldId="2147483695"/>
            <pc:sldLayoutMk cId="2761485054" sldId="2147483708"/>
          </pc:sldLayoutMkLst>
          <pc:spChg chg="mod">
            <ac:chgData name="Franziska Händschel" userId="e2149472-3187-4d00-b16a-a19eff6fc04a" providerId="ADAL" clId="{5AD33260-6973-4185-9D5F-4DAC604B2D0B}" dt="2024-02-19T15:22:52.850" v="21" actId="207"/>
            <ac:spMkLst>
              <pc:docMk/>
              <pc:sldMasterMk cId="958079243" sldId="2147483695"/>
              <pc:sldLayoutMk cId="2761485054" sldId="2147483708"/>
              <ac:spMk id="4" creationId="{48D636D1-E11E-0E88-7C68-95D790D5CD66}"/>
            </ac:spMkLst>
          </pc:spChg>
          <pc:spChg chg="del">
            <ac:chgData name="Franziska Händschel" userId="e2149472-3187-4d00-b16a-a19eff6fc04a" providerId="ADAL" clId="{5AD33260-6973-4185-9D5F-4DAC604B2D0B}" dt="2024-02-19T15:23:15.006" v="23" actId="478"/>
            <ac:spMkLst>
              <pc:docMk/>
              <pc:sldMasterMk cId="958079243" sldId="2147483695"/>
              <pc:sldLayoutMk cId="2761485054" sldId="2147483708"/>
              <ac:spMk id="7" creationId="{AB756336-0C4F-57B1-7093-16604A5FB68B}"/>
            </ac:spMkLst>
          </pc:spChg>
          <pc:spChg chg="add mod">
            <ac:chgData name="Franziska Händschel" userId="e2149472-3187-4d00-b16a-a19eff6fc04a" providerId="ADAL" clId="{5AD33260-6973-4185-9D5F-4DAC604B2D0B}" dt="2024-02-19T15:23:31.689" v="30" actId="20577"/>
            <ac:spMkLst>
              <pc:docMk/>
              <pc:sldMasterMk cId="958079243" sldId="2147483695"/>
              <pc:sldLayoutMk cId="2761485054" sldId="2147483708"/>
              <ac:spMk id="11" creationId="{E382B336-5D42-5172-8FE1-36802148E717}"/>
            </ac:spMkLst>
          </pc:spChg>
        </pc:sldLayoutChg>
      </pc:sldMasterChg>
    </pc:docChg>
  </pc:docChgLst>
  <pc:docChgLst>
    <pc:chgData name="Franziska Händschel" userId="e2149472-3187-4d00-b16a-a19eff6fc04a" providerId="ADAL" clId="{6D33515F-03AF-45DE-ACEE-A9A551E79FEF}"/>
    <pc:docChg chg="undo custSel addSld delSld modSld delMainMaster modMainMaster">
      <pc:chgData name="Franziska Händschel" userId="e2149472-3187-4d00-b16a-a19eff6fc04a" providerId="ADAL" clId="{6D33515F-03AF-45DE-ACEE-A9A551E79FEF}" dt="2023-06-23T11:41:55.288" v="3510" actId="47"/>
      <pc:docMkLst>
        <pc:docMk/>
      </pc:docMkLst>
      <pc:sldChg chg="addSp modSp mod">
        <pc:chgData name="Franziska Händschel" userId="e2149472-3187-4d00-b16a-a19eff6fc04a" providerId="ADAL" clId="{6D33515F-03AF-45DE-ACEE-A9A551E79FEF}" dt="2023-06-22T12:00:48.634" v="3252" actId="1036"/>
        <pc:sldMkLst>
          <pc:docMk/>
          <pc:sldMk cId="582904290" sldId="262"/>
        </pc:sldMkLst>
        <pc:spChg chg="add mod">
          <ac:chgData name="Franziska Händschel" userId="e2149472-3187-4d00-b16a-a19eff6fc04a" providerId="ADAL" clId="{6D33515F-03AF-45DE-ACEE-A9A551E79FEF}" dt="2023-06-22T12:00:48.634" v="3252" actId="1036"/>
          <ac:spMkLst>
            <pc:docMk/>
            <pc:sldMk cId="582904290" sldId="262"/>
            <ac:spMk id="5" creationId="{69B42E59-BF8A-E32C-7B2F-5640976654A8}"/>
          </ac:spMkLst>
        </pc:spChg>
        <pc:spChg chg="mod">
          <ac:chgData name="Franziska Händschel" userId="e2149472-3187-4d00-b16a-a19eff6fc04a" providerId="ADAL" clId="{6D33515F-03AF-45DE-ACEE-A9A551E79FEF}" dt="2023-06-22T12:00:36.150" v="3237" actId="15"/>
          <ac:spMkLst>
            <pc:docMk/>
            <pc:sldMk cId="582904290" sldId="262"/>
            <ac:spMk id="22" creationId="{1105B80B-C3A2-E48D-21D1-DE56F77461FA}"/>
          </ac:spMkLst>
        </pc:spChg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3907118056" sldId="263"/>
        </pc:sldMkLst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2336911166" sldId="265"/>
        </pc:sldMkLst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1263984064" sldId="266"/>
        </pc:sldMkLst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3332323843" sldId="267"/>
        </pc:sldMkLst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4032475207" sldId="268"/>
        </pc:sldMkLst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2696341697" sldId="269"/>
        </pc:sldMkLst>
      </pc:sldChg>
      <pc:sldChg chg="del">
        <pc:chgData name="Franziska Händschel" userId="e2149472-3187-4d00-b16a-a19eff6fc04a" providerId="ADAL" clId="{6D33515F-03AF-45DE-ACEE-A9A551E79FEF}" dt="2023-06-20T07:45:18.047" v="0" actId="47"/>
        <pc:sldMkLst>
          <pc:docMk/>
          <pc:sldMk cId="2980181656" sldId="270"/>
        </pc:sldMkLst>
      </pc:sldChg>
      <pc:sldChg chg="addSp modSp mod">
        <pc:chgData name="Franziska Händschel" userId="e2149472-3187-4d00-b16a-a19eff6fc04a" providerId="ADAL" clId="{6D33515F-03AF-45DE-ACEE-A9A551E79FEF}" dt="2023-06-22T12:01:02.881" v="3257" actId="20577"/>
        <pc:sldMkLst>
          <pc:docMk/>
          <pc:sldMk cId="427307299" sldId="271"/>
        </pc:sldMkLst>
        <pc:spChg chg="add mod">
          <ac:chgData name="Franziska Händschel" userId="e2149472-3187-4d00-b16a-a19eff6fc04a" providerId="ADAL" clId="{6D33515F-03AF-45DE-ACEE-A9A551E79FEF}" dt="2023-06-22T12:01:02.881" v="3257" actId="20577"/>
          <ac:spMkLst>
            <pc:docMk/>
            <pc:sldMk cId="427307299" sldId="271"/>
            <ac:spMk id="2" creationId="{A8502F32-F89A-4152-BAF7-3C2FDBEED221}"/>
          </ac:spMkLst>
        </pc:spChg>
        <pc:spChg chg="mod">
          <ac:chgData name="Franziska Händschel" userId="e2149472-3187-4d00-b16a-a19eff6fc04a" providerId="ADAL" clId="{6D33515F-03AF-45DE-ACEE-A9A551E79FEF}" dt="2023-06-22T12:00:59.499" v="3254" actId="20577"/>
          <ac:spMkLst>
            <pc:docMk/>
            <pc:sldMk cId="427307299" sldId="271"/>
            <ac:spMk id="22" creationId="{1105B80B-C3A2-E48D-21D1-DE56F77461FA}"/>
          </ac:spMkLst>
        </pc:spChg>
      </pc:sldChg>
      <pc:sldChg chg="addSp modSp mod">
        <pc:chgData name="Franziska Händschel" userId="e2149472-3187-4d00-b16a-a19eff6fc04a" providerId="ADAL" clId="{6D33515F-03AF-45DE-ACEE-A9A551E79FEF}" dt="2023-06-22T12:01:26.466" v="3286" actId="20577"/>
        <pc:sldMkLst>
          <pc:docMk/>
          <pc:sldMk cId="74056482" sldId="272"/>
        </pc:sldMkLst>
        <pc:spChg chg="add mod">
          <ac:chgData name="Franziska Händschel" userId="e2149472-3187-4d00-b16a-a19eff6fc04a" providerId="ADAL" clId="{6D33515F-03AF-45DE-ACEE-A9A551E79FEF}" dt="2023-06-22T12:01:16.293" v="3261" actId="20577"/>
          <ac:spMkLst>
            <pc:docMk/>
            <pc:sldMk cId="74056482" sldId="272"/>
            <ac:spMk id="2" creationId="{851AC238-12A7-7772-98B1-E7AF0405FB95}"/>
          </ac:spMkLst>
        </pc:spChg>
        <pc:spChg chg="mod">
          <ac:chgData name="Franziska Händschel" userId="e2149472-3187-4d00-b16a-a19eff6fc04a" providerId="ADAL" clId="{6D33515F-03AF-45DE-ACEE-A9A551E79FEF}" dt="2023-06-22T12:01:26.466" v="3286" actId="20577"/>
          <ac:spMkLst>
            <pc:docMk/>
            <pc:sldMk cId="74056482" sldId="272"/>
            <ac:spMk id="22" creationId="{1105B80B-C3A2-E48D-21D1-DE56F77461FA}"/>
          </ac:spMkLst>
        </pc:spChg>
      </pc:sldChg>
      <pc:sldChg chg="addSp delSp modSp mod">
        <pc:chgData name="Franziska Händschel" userId="e2149472-3187-4d00-b16a-a19eff6fc04a" providerId="ADAL" clId="{6D33515F-03AF-45DE-ACEE-A9A551E79FEF}" dt="2023-06-22T12:01:48.757" v="3290" actId="20577"/>
        <pc:sldMkLst>
          <pc:docMk/>
          <pc:sldMk cId="3664998568" sldId="273"/>
        </pc:sldMkLst>
        <pc:spChg chg="add mod">
          <ac:chgData name="Franziska Händschel" userId="e2149472-3187-4d00-b16a-a19eff6fc04a" providerId="ADAL" clId="{6D33515F-03AF-45DE-ACEE-A9A551E79FEF}" dt="2023-06-22T12:01:48.757" v="3290" actId="20577"/>
          <ac:spMkLst>
            <pc:docMk/>
            <pc:sldMk cId="3664998568" sldId="273"/>
            <ac:spMk id="2" creationId="{43361C99-D941-D311-8B32-6B01DC3C610C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" creationId="{7C4E1AC0-CEAB-1A9D-2F5B-DF3766DD11C0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5" creationId="{31C16458-BB67-D059-6785-4D677B3EFECC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6" creationId="{581D712C-AC5D-08F8-14B4-A7714297A0B2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7" creationId="{FDC40D81-981B-F66F-ABF5-6491BEBE3024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8" creationId="{689BAF8A-660A-5ECC-FDF1-FE22F7CCF8C7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12" creationId="{1925A9B0-5B32-8B37-E34D-F061316B5EE0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13" creationId="{7933B2FD-2FDE-391E-10AE-8F8E43A27854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14" creationId="{AB1C620F-88E7-C5BA-E7A6-00687B08DC8D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16" creationId="{AA2F351B-105E-FC33-C05C-6E7CB2DF1D93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17" creationId="{CC357C31-FCC8-EA57-5CD3-C0D986264002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18" creationId="{21BD1BF3-6DDC-8E75-A7D7-940D7BC948C4}"/>
          </ac:spMkLst>
        </pc:spChg>
        <pc:spChg chg="mod">
          <ac:chgData name="Franziska Händschel" userId="e2149472-3187-4d00-b16a-a19eff6fc04a" providerId="ADAL" clId="{6D33515F-03AF-45DE-ACEE-A9A551E79FEF}" dt="2023-06-22T12:01:42.765" v="3287" actId="15"/>
          <ac:spMkLst>
            <pc:docMk/>
            <pc:sldMk cId="3664998568" sldId="273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24" creationId="{715B2A68-3304-B543-2FBB-5F6AED9DDA0F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25" creationId="{F18F5694-1EB3-EE9A-46D9-0C6E3874DC1B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26" creationId="{09ADF73D-3FB7-2972-B6E2-71E24C4E2522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27" creationId="{D2BF6726-D9BD-42C0-88AF-85925862300B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1" creationId="{D912ADCB-1D74-9D1F-9532-892FA8860F63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2" creationId="{BA3C8550-4C0E-B9B5-606A-F5EF7496807E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3" creationId="{19E0703A-07D2-8E08-36FA-D8F131270014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5" creationId="{7D5CAE39-B32A-F019-C62B-DC1E4BB25521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6" creationId="{ECA59EDB-C4C0-0A6A-F81B-5DED84A379E7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7" creationId="{3FD9D6BD-109B-7495-66D6-14BDFB976525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39" creationId="{3768E3DA-ACB5-1319-D0C0-EA981661C2E7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1" creationId="{78829365-3E60-C2A0-CD5C-F17E8094BC69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3" creationId="{0E647A1B-6A8B-107D-0587-10A4808DCA76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4" creationId="{A31A37E3-1224-FB47-7AF5-5B866968422A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6" creationId="{EE457F3F-068F-2232-FAD6-699CA130E796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7" creationId="{B50B05BE-A8F6-E27F-B681-88417CDC6FA5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8" creationId="{EB72F101-DEB9-068B-061C-916764FF0862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49" creationId="{FDF2E491-26B9-F961-F4EB-F2A09D55AA97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50" creationId="{CAD83361-BCBF-7FC4-D294-D8E90DDCAC0D}"/>
          </ac:spMkLst>
        </pc:spChg>
        <pc:spChg chg="mod">
          <ac:chgData name="Franziska Händschel" userId="e2149472-3187-4d00-b16a-a19eff6fc04a" providerId="ADAL" clId="{6D33515F-03AF-45DE-ACEE-A9A551E79FEF}" dt="2023-06-21T08:58:55.724" v="3193"/>
          <ac:spMkLst>
            <pc:docMk/>
            <pc:sldMk cId="3664998568" sldId="273"/>
            <ac:spMk id="53" creationId="{9B7C5696-32CD-43F4-08DA-0CCB4908BFE4}"/>
          </ac:spMkLst>
        </pc:spChg>
        <pc:grpChg chg="add del mod">
          <ac:chgData name="Franziska Händschel" userId="e2149472-3187-4d00-b16a-a19eff6fc04a" providerId="ADAL" clId="{6D33515F-03AF-45DE-ACEE-A9A551E79FEF}" dt="2023-06-21T08:58:59" v="3194"/>
          <ac:grpSpMkLst>
            <pc:docMk/>
            <pc:sldMk cId="3664998568" sldId="273"/>
            <ac:grpSpMk id="2" creationId="{FF3443A9-A908-E4B1-821A-0287B2B4771E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3" creationId="{2E0C8638-46F7-9B4E-6C16-046FE780C16E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9" creationId="{77AB4C19-8294-3AE7-3F2B-6EF78980E0A8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11" creationId="{10C6AE63-496E-6062-F2E3-7C7BDF137BA2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19" creationId="{709ACC9E-F953-ACFB-2AA4-658CB161875C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20" creationId="{A80A722F-D64E-EA94-AFC1-2C4F9C014FDC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23" creationId="{E1E7F3BA-13A3-8083-153E-3445102850E9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30" creationId="{9D586478-2192-8261-7278-EF6393EE04AD}"/>
          </ac:grpSpMkLst>
        </pc:grpChg>
        <pc:grpChg chg="mod">
          <ac:chgData name="Franziska Händschel" userId="e2149472-3187-4d00-b16a-a19eff6fc04a" providerId="ADAL" clId="{6D33515F-03AF-45DE-ACEE-A9A551E79FEF}" dt="2023-06-21T08:58:55.724" v="3193"/>
          <ac:grpSpMkLst>
            <pc:docMk/>
            <pc:sldMk cId="3664998568" sldId="273"/>
            <ac:grpSpMk id="42" creationId="{6E020657-1FA6-211C-5C38-C257983D9AD3}"/>
          </ac:grpSpMkLst>
        </pc:grp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28" creationId="{56499A71-9420-D2D9-F753-CF7E9C2B86ED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29" creationId="{18AA6B18-8F91-6BB4-BF05-A0ABEDAACDF1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34" creationId="{318C8AD9-C355-D129-55FD-7A4B7B71CA33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38" creationId="{21B3C847-6DA0-2DE2-F345-FB29D1FB1468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40" creationId="{34C46EDC-6F83-2E9A-E4BC-B524F1AFF5FB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45" creationId="{4663F225-EB13-3583-8C26-CCF78C443C79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51" creationId="{0A76DB21-E8BD-C4EA-BAA5-A9C044620F57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52" creationId="{13B1462F-A25F-7D2A-8B41-D8EB58AA8C26}"/>
          </ac:picMkLst>
        </pc:picChg>
        <pc:picChg chg="mod">
          <ac:chgData name="Franziska Händschel" userId="e2149472-3187-4d00-b16a-a19eff6fc04a" providerId="ADAL" clId="{6D33515F-03AF-45DE-ACEE-A9A551E79FEF}" dt="2023-06-21T08:58:55.724" v="3193"/>
          <ac:picMkLst>
            <pc:docMk/>
            <pc:sldMk cId="3664998568" sldId="273"/>
            <ac:picMk id="54" creationId="{A760C52F-EA77-43BE-D463-8A34912705FF}"/>
          </ac:picMkLst>
        </pc:picChg>
        <pc:picChg chg="add mod">
          <ac:chgData name="Franziska Händschel" userId="e2149472-3187-4d00-b16a-a19eff6fc04a" providerId="ADAL" clId="{6D33515F-03AF-45DE-ACEE-A9A551E79FEF}" dt="2023-06-21T08:59:11.048" v="3199" actId="1076"/>
          <ac:picMkLst>
            <pc:docMk/>
            <pc:sldMk cId="3664998568" sldId="273"/>
            <ac:picMk id="55" creationId="{834E9E52-BCFE-4869-3B37-C5DF3B631EFF}"/>
          </ac:picMkLst>
        </pc:picChg>
        <pc:picChg chg="del">
          <ac:chgData name="Franziska Händschel" userId="e2149472-3187-4d00-b16a-a19eff6fc04a" providerId="ADAL" clId="{6D33515F-03AF-45DE-ACEE-A9A551E79FEF}" dt="2023-06-21T08:58:55.403" v="3192" actId="478"/>
          <ac:picMkLst>
            <pc:docMk/>
            <pc:sldMk cId="3664998568" sldId="273"/>
            <ac:picMk id="102" creationId="{27E3E920-0F3E-9B89-2257-EE02E7939D93}"/>
          </ac:picMkLst>
        </pc:picChg>
      </pc:sldChg>
      <pc:sldChg chg="addSp delSp modSp mod">
        <pc:chgData name="Franziska Händschel" userId="e2149472-3187-4d00-b16a-a19eff6fc04a" providerId="ADAL" clId="{6D33515F-03AF-45DE-ACEE-A9A551E79FEF}" dt="2023-06-22T12:02:10.599" v="3302" actId="20577"/>
        <pc:sldMkLst>
          <pc:docMk/>
          <pc:sldMk cId="4201618616" sldId="274"/>
        </pc:sldMkLst>
        <pc:spChg chg="add mod">
          <ac:chgData name="Franziska Händschel" userId="e2149472-3187-4d00-b16a-a19eff6fc04a" providerId="ADAL" clId="{6D33515F-03AF-45DE-ACEE-A9A551E79FEF}" dt="2023-06-22T12:02:05.596" v="3294" actId="20577"/>
          <ac:spMkLst>
            <pc:docMk/>
            <pc:sldMk cId="4201618616" sldId="274"/>
            <ac:spMk id="2" creationId="{D46DE861-7A2E-4FED-A55C-EA7C73F0C89E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4" creationId="{019600DE-52E0-1B00-87CB-A477FB995C3A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5" creationId="{E0A0C624-0C66-D199-7085-0B17BFB9E165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6" creationId="{E828958D-CCB3-EDE1-1BC4-F94457AAE372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7" creationId="{003E46DD-9037-D83C-ADD6-C68188122647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8" creationId="{627F079D-9824-032C-E0C8-314F16BF9458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9" creationId="{7EC6C467-0C8F-20B9-9D62-1CE653BFF936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11" creationId="{2176A6D1-AD2D-17EF-9A82-6A0A8715E4D8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12" creationId="{2880B572-D21F-51A3-F2CE-10C507157005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13" creationId="{D22FA400-85A1-0F38-0547-4F38FDC2F9A4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14" creationId="{69D0892A-42E5-0CE2-4BBA-D96F18D9AC3F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16" creationId="{2A1345ED-D595-B912-7163-7056D2213000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19" creationId="{7F25E2EE-1A97-D8A7-1E0D-1ECCD8D3993E}"/>
          </ac:spMkLst>
        </pc:spChg>
        <pc:spChg chg="mod">
          <ac:chgData name="Franziska Händschel" userId="e2149472-3187-4d00-b16a-a19eff6fc04a" providerId="ADAL" clId="{6D33515F-03AF-45DE-ACEE-A9A551E79FEF}" dt="2023-06-22T12:02:10.599" v="3302" actId="20577"/>
          <ac:spMkLst>
            <pc:docMk/>
            <pc:sldMk cId="4201618616" sldId="274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24" creationId="{EEF304B8-CB5F-9AC1-004C-42A34AA34F14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25" creationId="{8F29FFA9-B22C-19D3-6941-9CB6B0312A1F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26" creationId="{B74FA0CA-1C5C-C752-DFF0-CD015014109C}"/>
          </ac:spMkLst>
        </pc:spChg>
        <pc:spChg chg="mod">
          <ac:chgData name="Franziska Händschel" userId="e2149472-3187-4d00-b16a-a19eff6fc04a" providerId="ADAL" clId="{6D33515F-03AF-45DE-ACEE-A9A551E79FEF}" dt="2023-06-21T08:54:57.663" v="3181"/>
          <ac:spMkLst>
            <pc:docMk/>
            <pc:sldMk cId="4201618616" sldId="274"/>
            <ac:spMk id="28" creationId="{5DC8B9CD-3CD7-0296-2637-D2D42883E90B}"/>
          </ac:spMkLst>
        </pc:spChg>
        <pc:grpChg chg="add del mod">
          <ac:chgData name="Franziska Händschel" userId="e2149472-3187-4d00-b16a-a19eff6fc04a" providerId="ADAL" clId="{6D33515F-03AF-45DE-ACEE-A9A551E79FEF}" dt="2023-06-21T08:55:00.335" v="3182"/>
          <ac:grpSpMkLst>
            <pc:docMk/>
            <pc:sldMk cId="4201618616" sldId="274"/>
            <ac:grpSpMk id="2" creationId="{3F391BBF-FCD2-9DC1-E73A-8FD06F1904EC}"/>
          </ac:grpSpMkLst>
        </pc:grpChg>
        <pc:grpChg chg="mod">
          <ac:chgData name="Franziska Händschel" userId="e2149472-3187-4d00-b16a-a19eff6fc04a" providerId="ADAL" clId="{6D33515F-03AF-45DE-ACEE-A9A551E79FEF}" dt="2023-06-21T08:54:57.663" v="3181"/>
          <ac:grpSpMkLst>
            <pc:docMk/>
            <pc:sldMk cId="4201618616" sldId="274"/>
            <ac:grpSpMk id="3" creationId="{1435A950-382E-2548-5728-205059BE496F}"/>
          </ac:grpSpMkLst>
        </pc:grpChg>
        <pc:picChg chg="mod">
          <ac:chgData name="Franziska Händschel" userId="e2149472-3187-4d00-b16a-a19eff6fc04a" providerId="ADAL" clId="{6D33515F-03AF-45DE-ACEE-A9A551E79FEF}" dt="2023-06-21T08:54:57.663" v="3181"/>
          <ac:picMkLst>
            <pc:docMk/>
            <pc:sldMk cId="4201618616" sldId="274"/>
            <ac:picMk id="17" creationId="{27668DFB-A616-616D-9EB6-0105FE4520C2}"/>
          </ac:picMkLst>
        </pc:picChg>
        <pc:picChg chg="mod">
          <ac:chgData name="Franziska Händschel" userId="e2149472-3187-4d00-b16a-a19eff6fc04a" providerId="ADAL" clId="{6D33515F-03AF-45DE-ACEE-A9A551E79FEF}" dt="2023-06-21T08:54:57.663" v="3181"/>
          <ac:picMkLst>
            <pc:docMk/>
            <pc:sldMk cId="4201618616" sldId="274"/>
            <ac:picMk id="18" creationId="{7DDFD9E5-D87A-E05E-2480-8B08DD9F13FA}"/>
          </ac:picMkLst>
        </pc:picChg>
        <pc:picChg chg="mod">
          <ac:chgData name="Franziska Händschel" userId="e2149472-3187-4d00-b16a-a19eff6fc04a" providerId="ADAL" clId="{6D33515F-03AF-45DE-ACEE-A9A551E79FEF}" dt="2023-06-21T08:54:57.663" v="3181"/>
          <ac:picMkLst>
            <pc:docMk/>
            <pc:sldMk cId="4201618616" sldId="274"/>
            <ac:picMk id="20" creationId="{06F5C29E-DA5A-C04D-CA9B-BD1F5C207648}"/>
          </ac:picMkLst>
        </pc:picChg>
        <pc:picChg chg="mod">
          <ac:chgData name="Franziska Händschel" userId="e2149472-3187-4d00-b16a-a19eff6fc04a" providerId="ADAL" clId="{6D33515F-03AF-45DE-ACEE-A9A551E79FEF}" dt="2023-06-21T08:54:57.663" v="3181"/>
          <ac:picMkLst>
            <pc:docMk/>
            <pc:sldMk cId="4201618616" sldId="274"/>
            <ac:picMk id="23" creationId="{EB72F66E-A06E-BE87-69E9-2800A22852B9}"/>
          </ac:picMkLst>
        </pc:picChg>
        <pc:picChg chg="add del mod">
          <ac:chgData name="Franziska Händschel" userId="e2149472-3187-4d00-b16a-a19eff6fc04a" providerId="ADAL" clId="{6D33515F-03AF-45DE-ACEE-A9A551E79FEF}" dt="2023-06-21T08:55:10.042" v="3187" actId="21"/>
          <ac:picMkLst>
            <pc:docMk/>
            <pc:sldMk cId="4201618616" sldId="274"/>
            <ac:picMk id="29" creationId="{7898734C-3CC2-7ED1-4BB3-1C9EEE1D9215}"/>
          </ac:picMkLst>
        </pc:picChg>
        <pc:picChg chg="add mod modCrop">
          <ac:chgData name="Franziska Händschel" userId="e2149472-3187-4d00-b16a-a19eff6fc04a" providerId="ADAL" clId="{6D33515F-03AF-45DE-ACEE-A9A551E79FEF}" dt="2023-06-21T08:55:21.290" v="3191" actId="1076"/>
          <ac:picMkLst>
            <pc:docMk/>
            <pc:sldMk cId="4201618616" sldId="274"/>
            <ac:picMk id="30" creationId="{77D664E8-9F2C-00C4-8E6C-59D7F4868C5F}"/>
          </ac:picMkLst>
        </pc:picChg>
        <pc:picChg chg="del">
          <ac:chgData name="Franziska Händschel" userId="e2149472-3187-4d00-b16a-a19eff6fc04a" providerId="ADAL" clId="{6D33515F-03AF-45DE-ACEE-A9A551E79FEF}" dt="2023-06-21T08:55:11.085" v="3188" actId="478"/>
          <ac:picMkLst>
            <pc:docMk/>
            <pc:sldMk cId="4201618616" sldId="274"/>
            <ac:picMk id="48" creationId="{1CB13264-888A-38F1-4FB2-94EB33A2AEF0}"/>
          </ac:picMkLst>
        </pc:picChg>
      </pc:sldChg>
      <pc:sldChg chg="addSp delSp modSp mod">
        <pc:chgData name="Franziska Händschel" userId="e2149472-3187-4d00-b16a-a19eff6fc04a" providerId="ADAL" clId="{6D33515F-03AF-45DE-ACEE-A9A551E79FEF}" dt="2023-06-22T12:05:31.024" v="3341" actId="20577"/>
        <pc:sldMkLst>
          <pc:docMk/>
          <pc:sldMk cId="47709530" sldId="275"/>
        </pc:sldMkLst>
        <pc:spChg chg="add mod">
          <ac:chgData name="Franziska Händschel" userId="e2149472-3187-4d00-b16a-a19eff6fc04a" providerId="ADAL" clId="{6D33515F-03AF-45DE-ACEE-A9A551E79FEF}" dt="2023-06-22T12:02:22.679" v="3306" actId="20577"/>
          <ac:spMkLst>
            <pc:docMk/>
            <pc:sldMk cId="47709530" sldId="275"/>
            <ac:spMk id="2" creationId="{8189A832-168A-3A2D-91D3-5F659DC37534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4" creationId="{A917F85E-BCA5-2346-262C-53BF8050D449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5" creationId="{43DD16EC-6833-52D9-BF0F-62E60D294CCC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6" creationId="{29BF1B78-1B30-B55E-D841-2A85BE08FAC7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7" creationId="{E2A3C488-BC9E-F649-821B-EF6098794305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8" creationId="{93A84C4E-BAAF-BB42-4ECC-7BE78EC14B41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9" creationId="{190C54FC-2B5C-8232-0B14-3353F7C424B5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1" creationId="{912F7D17-D652-8C6C-F3B3-5E4B2E713FEA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2" creationId="{75BC3AD6-F1F5-8F8B-98DB-C910EF9CA5DD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3" creationId="{F4AE7DB6-FA3E-FE8E-C551-1E7AA6CB55DD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4" creationId="{CBCD7EA5-D50B-CDE3-FB1C-0841BE891AA5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6" creationId="{46145B51-7C81-6136-EEBF-8133E1C6BE13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7" creationId="{E93F827E-F26B-E759-2E84-488413852EB6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8" creationId="{F4B039A1-AAB4-73E9-7655-B5C4D153F834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19" creationId="{124CC1CF-F4D7-835D-3709-0295CAD02357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20" creationId="{9E5885F4-40E1-35B9-EB46-E88A194CD86E}"/>
          </ac:spMkLst>
        </pc:spChg>
        <pc:spChg chg="mod">
          <ac:chgData name="Franziska Händschel" userId="e2149472-3187-4d00-b16a-a19eff6fc04a" providerId="ADAL" clId="{6D33515F-03AF-45DE-ACEE-A9A551E79FEF}" dt="2023-06-22T12:05:31.024" v="3341" actId="20577"/>
          <ac:spMkLst>
            <pc:docMk/>
            <pc:sldMk cId="47709530" sldId="275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23" creationId="{032FA91F-3D67-220D-0315-53E563B6231F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24" creationId="{3FFF7874-A4EE-DE8A-149D-34D6E5B13A1C}"/>
          </ac:spMkLst>
        </pc:spChg>
        <pc:spChg chg="mod">
          <ac:chgData name="Franziska Händschel" userId="e2149472-3187-4d00-b16a-a19eff6fc04a" providerId="ADAL" clId="{6D33515F-03AF-45DE-ACEE-A9A551E79FEF}" dt="2023-06-21T08:53:09.414" v="3172"/>
          <ac:spMkLst>
            <pc:docMk/>
            <pc:sldMk cId="47709530" sldId="275"/>
            <ac:spMk id="34" creationId="{1821265D-D94A-7105-ED2C-4648D380BCAB}"/>
          </ac:spMkLst>
        </pc:spChg>
        <pc:grpChg chg="add del mod">
          <ac:chgData name="Franziska Händschel" userId="e2149472-3187-4d00-b16a-a19eff6fc04a" providerId="ADAL" clId="{6D33515F-03AF-45DE-ACEE-A9A551E79FEF}" dt="2023-06-21T08:53:12.428" v="3173"/>
          <ac:grpSpMkLst>
            <pc:docMk/>
            <pc:sldMk cId="47709530" sldId="275"/>
            <ac:grpSpMk id="2" creationId="{4795CA55-6B37-CFAE-0432-DD42E6ADBF2E}"/>
          </ac:grpSpMkLst>
        </pc:grpChg>
        <pc:grpChg chg="mod">
          <ac:chgData name="Franziska Händschel" userId="e2149472-3187-4d00-b16a-a19eff6fc04a" providerId="ADAL" clId="{6D33515F-03AF-45DE-ACEE-A9A551E79FEF}" dt="2023-06-21T08:53:09.414" v="3172"/>
          <ac:grpSpMkLst>
            <pc:docMk/>
            <pc:sldMk cId="47709530" sldId="275"/>
            <ac:grpSpMk id="3" creationId="{FC7FE60F-D54A-2005-E3F6-4AC1F4269268}"/>
          </ac:grpSpMkLst>
        </pc:grpChg>
        <pc:picChg chg="mod">
          <ac:chgData name="Franziska Händschel" userId="e2149472-3187-4d00-b16a-a19eff6fc04a" providerId="ADAL" clId="{6D33515F-03AF-45DE-ACEE-A9A551E79FEF}" dt="2023-06-21T08:53:09.414" v="3172"/>
          <ac:picMkLst>
            <pc:docMk/>
            <pc:sldMk cId="47709530" sldId="275"/>
            <ac:picMk id="25" creationId="{AEE8867D-5CB7-EF42-1E97-17BFE0D4728F}"/>
          </ac:picMkLst>
        </pc:picChg>
        <pc:picChg chg="mod">
          <ac:chgData name="Franziska Händschel" userId="e2149472-3187-4d00-b16a-a19eff6fc04a" providerId="ADAL" clId="{6D33515F-03AF-45DE-ACEE-A9A551E79FEF}" dt="2023-06-21T08:53:09.414" v="3172"/>
          <ac:picMkLst>
            <pc:docMk/>
            <pc:sldMk cId="47709530" sldId="275"/>
            <ac:picMk id="26" creationId="{7BE1D204-F3EF-0C68-22B6-50767C54988E}"/>
          </ac:picMkLst>
        </pc:picChg>
        <pc:picChg chg="mod">
          <ac:chgData name="Franziska Händschel" userId="e2149472-3187-4d00-b16a-a19eff6fc04a" providerId="ADAL" clId="{6D33515F-03AF-45DE-ACEE-A9A551E79FEF}" dt="2023-06-21T08:53:09.414" v="3172"/>
          <ac:picMkLst>
            <pc:docMk/>
            <pc:sldMk cId="47709530" sldId="275"/>
            <ac:picMk id="27" creationId="{9E7603C2-07F2-BAD3-6E38-A0E104E5DC95}"/>
          </ac:picMkLst>
        </pc:picChg>
        <pc:picChg chg="mod">
          <ac:chgData name="Franziska Händschel" userId="e2149472-3187-4d00-b16a-a19eff6fc04a" providerId="ADAL" clId="{6D33515F-03AF-45DE-ACEE-A9A551E79FEF}" dt="2023-06-21T08:53:09.414" v="3172"/>
          <ac:picMkLst>
            <pc:docMk/>
            <pc:sldMk cId="47709530" sldId="275"/>
            <ac:picMk id="28" creationId="{3304E254-D813-ABE9-7E13-88DDAEC9CCB6}"/>
          </ac:picMkLst>
        </pc:picChg>
        <pc:picChg chg="mod">
          <ac:chgData name="Franziska Händschel" userId="e2149472-3187-4d00-b16a-a19eff6fc04a" providerId="ADAL" clId="{6D33515F-03AF-45DE-ACEE-A9A551E79FEF}" dt="2023-06-21T08:53:09.414" v="3172"/>
          <ac:picMkLst>
            <pc:docMk/>
            <pc:sldMk cId="47709530" sldId="275"/>
            <ac:picMk id="29" creationId="{2B6FC61C-7FBB-F611-EDAD-D739D4C7C58B}"/>
          </ac:picMkLst>
        </pc:picChg>
        <pc:picChg chg="del">
          <ac:chgData name="Franziska Händschel" userId="e2149472-3187-4d00-b16a-a19eff6fc04a" providerId="ADAL" clId="{6D33515F-03AF-45DE-ACEE-A9A551E79FEF}" dt="2023-06-21T08:53:19.924" v="3178" actId="478"/>
          <ac:picMkLst>
            <pc:docMk/>
            <pc:sldMk cId="47709530" sldId="275"/>
            <ac:picMk id="30" creationId="{53A4F03F-B238-D849-AF34-444EA2587A34}"/>
          </ac:picMkLst>
        </pc:picChg>
        <pc:picChg chg="add del mod">
          <ac:chgData name="Franziska Händschel" userId="e2149472-3187-4d00-b16a-a19eff6fc04a" providerId="ADAL" clId="{6D33515F-03AF-45DE-ACEE-A9A551E79FEF}" dt="2023-06-21T08:53:18.868" v="3177" actId="21"/>
          <ac:picMkLst>
            <pc:docMk/>
            <pc:sldMk cId="47709530" sldId="275"/>
            <ac:picMk id="35" creationId="{F47235BE-FCB0-3920-7442-B2F4FCA18110}"/>
          </ac:picMkLst>
        </pc:picChg>
        <pc:picChg chg="add mod">
          <ac:chgData name="Franziska Händschel" userId="e2149472-3187-4d00-b16a-a19eff6fc04a" providerId="ADAL" clId="{6D33515F-03AF-45DE-ACEE-A9A551E79FEF}" dt="2023-06-21T08:53:24.472" v="3180" actId="1076"/>
          <ac:picMkLst>
            <pc:docMk/>
            <pc:sldMk cId="47709530" sldId="275"/>
            <ac:picMk id="36" creationId="{D1FAF34F-BF9C-6B30-7513-FDB0DA8F7941}"/>
          </ac:picMkLst>
        </pc:picChg>
      </pc:sldChg>
      <pc:sldChg chg="addSp modSp mod">
        <pc:chgData name="Franziska Händschel" userId="e2149472-3187-4d00-b16a-a19eff6fc04a" providerId="ADAL" clId="{6D33515F-03AF-45DE-ACEE-A9A551E79FEF}" dt="2023-06-22T12:02:59.079" v="3326" actId="20577"/>
        <pc:sldMkLst>
          <pc:docMk/>
          <pc:sldMk cId="2246613471" sldId="276"/>
        </pc:sldMkLst>
        <pc:spChg chg="add mod">
          <ac:chgData name="Franziska Händschel" userId="e2149472-3187-4d00-b16a-a19eff6fc04a" providerId="ADAL" clId="{6D33515F-03AF-45DE-ACEE-A9A551E79FEF}" dt="2023-06-22T12:02:59.079" v="3326" actId="20577"/>
          <ac:spMkLst>
            <pc:docMk/>
            <pc:sldMk cId="2246613471" sldId="276"/>
            <ac:spMk id="2" creationId="{DA05C0B2-C329-5198-54BB-D77C9A2F0052}"/>
          </ac:spMkLst>
        </pc:spChg>
        <pc:spChg chg="mod">
          <ac:chgData name="Franziska Händschel" userId="e2149472-3187-4d00-b16a-a19eff6fc04a" providerId="ADAL" clId="{6D33515F-03AF-45DE-ACEE-A9A551E79FEF}" dt="2023-06-22T12:02:55.037" v="3323" actId="20577"/>
          <ac:spMkLst>
            <pc:docMk/>
            <pc:sldMk cId="2246613471" sldId="276"/>
            <ac:spMk id="22" creationId="{1105B80B-C3A2-E48D-21D1-DE56F77461FA}"/>
          </ac:spMkLst>
        </pc:spChg>
      </pc:sldChg>
      <pc:sldChg chg="addSp modSp mod">
        <pc:chgData name="Franziska Händschel" userId="e2149472-3187-4d00-b16a-a19eff6fc04a" providerId="ADAL" clId="{6D33515F-03AF-45DE-ACEE-A9A551E79FEF}" dt="2023-06-22T12:03:44.090" v="3340" actId="20577"/>
        <pc:sldMkLst>
          <pc:docMk/>
          <pc:sldMk cId="148458604" sldId="277"/>
        </pc:sldMkLst>
        <pc:spChg chg="add mod">
          <ac:chgData name="Franziska Händschel" userId="e2149472-3187-4d00-b16a-a19eff6fc04a" providerId="ADAL" clId="{6D33515F-03AF-45DE-ACEE-A9A551E79FEF}" dt="2023-06-22T12:03:11.200" v="3331" actId="20577"/>
          <ac:spMkLst>
            <pc:docMk/>
            <pc:sldMk cId="148458604" sldId="277"/>
            <ac:spMk id="2" creationId="{B3814F15-F55C-A60D-F0BB-91CC8ED80DC7}"/>
          </ac:spMkLst>
        </pc:spChg>
        <pc:spChg chg="mod">
          <ac:chgData name="Franziska Händschel" userId="e2149472-3187-4d00-b16a-a19eff6fc04a" providerId="ADAL" clId="{6D33515F-03AF-45DE-ACEE-A9A551E79FEF}" dt="2023-06-22T12:03:44.090" v="3340" actId="20577"/>
          <ac:spMkLst>
            <pc:docMk/>
            <pc:sldMk cId="148458604" sldId="277"/>
            <ac:spMk id="22" creationId="{1105B80B-C3A2-E48D-21D1-DE56F77461FA}"/>
          </ac:spMkLst>
        </pc:spChg>
      </pc:sldChg>
      <pc:sldChg chg="addSp delSp modSp del mod">
        <pc:chgData name="Franziska Händschel" userId="e2149472-3187-4d00-b16a-a19eff6fc04a" providerId="ADAL" clId="{6D33515F-03AF-45DE-ACEE-A9A551E79FEF}" dt="2023-06-22T13:01:25.976" v="3456" actId="47"/>
        <pc:sldMkLst>
          <pc:docMk/>
          <pc:sldMk cId="1740890349" sldId="284"/>
        </pc:sldMkLst>
        <pc:spChg chg="del">
          <ac:chgData name="Franziska Händschel" userId="e2149472-3187-4d00-b16a-a19eff6fc04a" providerId="ADAL" clId="{6D33515F-03AF-45DE-ACEE-A9A551E79FEF}" dt="2023-06-22T13:00:18.819" v="3343" actId="478"/>
          <ac:spMkLst>
            <pc:docMk/>
            <pc:sldMk cId="1740890349" sldId="284"/>
            <ac:spMk id="2" creationId="{57DF1B21-A5DF-DAA4-DA00-A77F25872A59}"/>
          </ac:spMkLst>
        </pc:spChg>
        <pc:spChg chg="del">
          <ac:chgData name="Franziska Händschel" userId="e2149472-3187-4d00-b16a-a19eff6fc04a" providerId="ADAL" clId="{6D33515F-03AF-45DE-ACEE-A9A551E79FEF}" dt="2023-06-22T13:00:18.819" v="3343" actId="478"/>
          <ac:spMkLst>
            <pc:docMk/>
            <pc:sldMk cId="1740890349" sldId="284"/>
            <ac:spMk id="3" creationId="{2D7BBC9A-BBF8-D47E-E345-30C71920F626}"/>
          </ac:spMkLst>
        </pc:spChg>
        <pc:spChg chg="del">
          <ac:chgData name="Franziska Händschel" userId="e2149472-3187-4d00-b16a-a19eff6fc04a" providerId="ADAL" clId="{6D33515F-03AF-45DE-ACEE-A9A551E79FEF}" dt="2023-06-22T13:00:18.819" v="3343" actId="478"/>
          <ac:spMkLst>
            <pc:docMk/>
            <pc:sldMk cId="1740890349" sldId="284"/>
            <ac:spMk id="4" creationId="{1637680B-2A7F-5DA9-C919-20E296BB20B4}"/>
          </ac:spMkLst>
        </pc:spChg>
        <pc:spChg chg="del">
          <ac:chgData name="Franziska Händschel" userId="e2149472-3187-4d00-b16a-a19eff6fc04a" providerId="ADAL" clId="{6D33515F-03AF-45DE-ACEE-A9A551E79FEF}" dt="2023-06-22T13:00:18.819" v="3343" actId="478"/>
          <ac:spMkLst>
            <pc:docMk/>
            <pc:sldMk cId="1740890349" sldId="284"/>
            <ac:spMk id="5" creationId="{C32E0C5F-7EAE-D287-8E28-B6C26FA2FAA1}"/>
          </ac:spMkLst>
        </pc:spChg>
        <pc:spChg chg="add mod">
          <ac:chgData name="Franziska Händschel" userId="e2149472-3187-4d00-b16a-a19eff6fc04a" providerId="ADAL" clId="{6D33515F-03AF-45DE-ACEE-A9A551E79FEF}" dt="2023-06-22T13:00:23.029" v="3388" actId="1035"/>
          <ac:spMkLst>
            <pc:docMk/>
            <pc:sldMk cId="1740890349" sldId="284"/>
            <ac:spMk id="7" creationId="{D3312C55-1B41-7DA4-1B62-A2E95ACB6928}"/>
          </ac:spMkLst>
        </pc:spChg>
        <pc:spChg chg="add mod">
          <ac:chgData name="Franziska Händschel" userId="e2149472-3187-4d00-b16a-a19eff6fc04a" providerId="ADAL" clId="{6D33515F-03AF-45DE-ACEE-A9A551E79FEF}" dt="2023-06-22T13:00:26.140" v="3389" actId="14100"/>
          <ac:spMkLst>
            <pc:docMk/>
            <pc:sldMk cId="1740890349" sldId="284"/>
            <ac:spMk id="8" creationId="{53EA1894-1D98-6FF4-0D54-DA4469CED818}"/>
          </ac:spMkLst>
        </pc:spChg>
        <pc:spChg chg="add mod">
          <ac:chgData name="Franziska Händschel" userId="e2149472-3187-4d00-b16a-a19eff6fc04a" providerId="ADAL" clId="{6D33515F-03AF-45DE-ACEE-A9A551E79FEF}" dt="2023-06-22T13:00:23.029" v="3388" actId="1035"/>
          <ac:spMkLst>
            <pc:docMk/>
            <pc:sldMk cId="1740890349" sldId="284"/>
            <ac:spMk id="9" creationId="{E2A5DE55-9593-06F2-E1F7-3C733C2595F8}"/>
          </ac:spMkLst>
        </pc:spChg>
        <pc:spChg chg="del mod">
          <ac:chgData name="Franziska Händschel" userId="e2149472-3187-4d00-b16a-a19eff6fc04a" providerId="ADAL" clId="{6D33515F-03AF-45DE-ACEE-A9A551E79FEF}" dt="2023-06-22T13:00:18.819" v="3343" actId="478"/>
          <ac:spMkLst>
            <pc:docMk/>
            <pc:sldMk cId="1740890349" sldId="284"/>
            <ac:spMk id="15" creationId="{8919F0EF-A5A1-DBCA-D236-345762F79908}"/>
          </ac:spMkLst>
        </pc:spChg>
        <pc:spChg chg="del">
          <ac:chgData name="Franziska Händschel" userId="e2149472-3187-4d00-b16a-a19eff6fc04a" providerId="ADAL" clId="{6D33515F-03AF-45DE-ACEE-A9A551E79FEF}" dt="2023-06-22T13:00:18.819" v="3343" actId="478"/>
          <ac:spMkLst>
            <pc:docMk/>
            <pc:sldMk cId="1740890349" sldId="284"/>
            <ac:spMk id="18" creationId="{A0AD9662-CCD8-566D-CC22-1B690F57E4AD}"/>
          </ac:spMkLst>
        </pc:spChg>
        <pc:picChg chg="add mod">
          <ac:chgData name="Franziska Händschel" userId="e2149472-3187-4d00-b16a-a19eff6fc04a" providerId="ADAL" clId="{6D33515F-03AF-45DE-ACEE-A9A551E79FEF}" dt="2023-06-22T13:00:23.029" v="3388" actId="1035"/>
          <ac:picMkLst>
            <pc:docMk/>
            <pc:sldMk cId="1740890349" sldId="284"/>
            <ac:picMk id="6" creationId="{420938BD-E90E-B961-3F57-3F8108D57266}"/>
          </ac:picMkLst>
        </pc:picChg>
      </pc:sldChg>
      <pc:sldChg chg="del">
        <pc:chgData name="Franziska Händschel" userId="e2149472-3187-4d00-b16a-a19eff6fc04a" providerId="ADAL" clId="{6D33515F-03AF-45DE-ACEE-A9A551E79FEF}" dt="2023-06-23T11:41:45.191" v="3505" actId="47"/>
        <pc:sldMkLst>
          <pc:docMk/>
          <pc:sldMk cId="1216736606" sldId="285"/>
        </pc:sldMkLst>
      </pc:sldChg>
      <pc:sldChg chg="del">
        <pc:chgData name="Franziska Händschel" userId="e2149472-3187-4d00-b16a-a19eff6fc04a" providerId="ADAL" clId="{6D33515F-03AF-45DE-ACEE-A9A551E79FEF}" dt="2023-06-23T11:41:46.974" v="3506" actId="47"/>
        <pc:sldMkLst>
          <pc:docMk/>
          <pc:sldMk cId="1272411676" sldId="286"/>
        </pc:sldMkLst>
      </pc:sldChg>
      <pc:sldChg chg="del">
        <pc:chgData name="Franziska Händschel" userId="e2149472-3187-4d00-b16a-a19eff6fc04a" providerId="ADAL" clId="{6D33515F-03AF-45DE-ACEE-A9A551E79FEF}" dt="2023-06-23T11:41:48.553" v="3507" actId="47"/>
        <pc:sldMkLst>
          <pc:docMk/>
          <pc:sldMk cId="2312207733" sldId="287"/>
        </pc:sldMkLst>
      </pc:sldChg>
      <pc:sldChg chg="del">
        <pc:chgData name="Franziska Händschel" userId="e2149472-3187-4d00-b16a-a19eff6fc04a" providerId="ADAL" clId="{6D33515F-03AF-45DE-ACEE-A9A551E79FEF}" dt="2023-06-23T11:41:50.825" v="3508" actId="47"/>
        <pc:sldMkLst>
          <pc:docMk/>
          <pc:sldMk cId="2608184611" sldId="288"/>
        </pc:sldMkLst>
      </pc:sldChg>
      <pc:sldChg chg="del">
        <pc:chgData name="Franziska Händschel" userId="e2149472-3187-4d00-b16a-a19eff6fc04a" providerId="ADAL" clId="{6D33515F-03AF-45DE-ACEE-A9A551E79FEF}" dt="2023-06-23T11:41:53.151" v="3509" actId="47"/>
        <pc:sldMkLst>
          <pc:docMk/>
          <pc:sldMk cId="3510385623" sldId="289"/>
        </pc:sldMkLst>
      </pc:sldChg>
      <pc:sldChg chg="del">
        <pc:chgData name="Franziska Händschel" userId="e2149472-3187-4d00-b16a-a19eff6fc04a" providerId="ADAL" clId="{6D33515F-03AF-45DE-ACEE-A9A551E79FEF}" dt="2023-06-23T11:41:55.288" v="3510" actId="47"/>
        <pc:sldMkLst>
          <pc:docMk/>
          <pc:sldMk cId="1176230226" sldId="290"/>
        </pc:sldMkLst>
      </pc:sldChg>
      <pc:sldChg chg="modSp add del mod">
        <pc:chgData name="Franziska Händschel" userId="e2149472-3187-4d00-b16a-a19eff6fc04a" providerId="ADAL" clId="{6D33515F-03AF-45DE-ACEE-A9A551E79FEF}" dt="2023-06-23T11:41:43.011" v="3504" actId="47"/>
        <pc:sldMkLst>
          <pc:docMk/>
          <pc:sldMk cId="3752475776" sldId="292"/>
        </pc:sldMkLst>
        <pc:spChg chg="mod">
          <ac:chgData name="Franziska Händschel" userId="e2149472-3187-4d00-b16a-a19eff6fc04a" providerId="ADAL" clId="{6D33515F-03AF-45DE-ACEE-A9A551E79FEF}" dt="2023-06-22T13:00:56.837" v="3408" actId="1035"/>
          <ac:spMkLst>
            <pc:docMk/>
            <pc:sldMk cId="3752475776" sldId="292"/>
            <ac:spMk id="2" creationId="{57DF1B21-A5DF-DAA4-DA00-A77F25872A59}"/>
          </ac:spMkLst>
        </pc:spChg>
        <pc:spChg chg="mod">
          <ac:chgData name="Franziska Händschel" userId="e2149472-3187-4d00-b16a-a19eff6fc04a" providerId="ADAL" clId="{6D33515F-03AF-45DE-ACEE-A9A551E79FEF}" dt="2023-06-22T13:00:56.837" v="3408" actId="1035"/>
          <ac:spMkLst>
            <pc:docMk/>
            <pc:sldMk cId="3752475776" sldId="292"/>
            <ac:spMk id="3" creationId="{2D7BBC9A-BBF8-D47E-E345-30C71920F626}"/>
          </ac:spMkLst>
        </pc:spChg>
        <pc:spChg chg="mod">
          <ac:chgData name="Franziska Händschel" userId="e2149472-3187-4d00-b16a-a19eff6fc04a" providerId="ADAL" clId="{6D33515F-03AF-45DE-ACEE-A9A551E79FEF}" dt="2023-06-22T13:01:00.209" v="3412" actId="1035"/>
          <ac:spMkLst>
            <pc:docMk/>
            <pc:sldMk cId="3752475776" sldId="292"/>
            <ac:spMk id="4" creationId="{1637680B-2A7F-5DA9-C919-20E296BB20B4}"/>
          </ac:spMkLst>
        </pc:spChg>
        <pc:spChg chg="mod">
          <ac:chgData name="Franziska Händschel" userId="e2149472-3187-4d00-b16a-a19eff6fc04a" providerId="ADAL" clId="{6D33515F-03AF-45DE-ACEE-A9A551E79FEF}" dt="2023-06-22T13:01:00.209" v="3412" actId="1035"/>
          <ac:spMkLst>
            <pc:docMk/>
            <pc:sldMk cId="3752475776" sldId="292"/>
            <ac:spMk id="5" creationId="{C32E0C5F-7EAE-D287-8E28-B6C26FA2FAA1}"/>
          </ac:spMkLst>
        </pc:spChg>
        <pc:spChg chg="mod">
          <ac:chgData name="Franziska Händschel" userId="e2149472-3187-4d00-b16a-a19eff6fc04a" providerId="ADAL" clId="{6D33515F-03AF-45DE-ACEE-A9A551E79FEF}" dt="2023-06-22T13:00:49.618" v="3391" actId="14100"/>
          <ac:spMkLst>
            <pc:docMk/>
            <pc:sldMk cId="3752475776" sldId="292"/>
            <ac:spMk id="18" creationId="{A0AD9662-CCD8-566D-CC22-1B690F57E4AD}"/>
          </ac:spMkLst>
        </pc:spChg>
      </pc:sldChg>
      <pc:sldChg chg="addSp delSp modSp add del mod">
        <pc:chgData name="Franziska Händschel" userId="e2149472-3187-4d00-b16a-a19eff6fc04a" providerId="ADAL" clId="{6D33515F-03AF-45DE-ACEE-A9A551E79FEF}" dt="2023-06-22T13:01:25.368" v="3455" actId="47"/>
        <pc:sldMkLst>
          <pc:docMk/>
          <pc:sldMk cId="2827786787" sldId="293"/>
        </pc:sldMkLst>
        <pc:spChg chg="del">
          <ac:chgData name="Franziska Händschel" userId="e2149472-3187-4d00-b16a-a19eff6fc04a" providerId="ADAL" clId="{6D33515F-03AF-45DE-ACEE-A9A551E79FEF}" dt="2023-06-22T13:01:07.693" v="3413" actId="478"/>
          <ac:spMkLst>
            <pc:docMk/>
            <pc:sldMk cId="2827786787" sldId="293"/>
            <ac:spMk id="2" creationId="{78DD9140-7E82-037A-1C4D-D12BAEF1DB8A}"/>
          </ac:spMkLst>
        </pc:spChg>
        <pc:spChg chg="del">
          <ac:chgData name="Franziska Händschel" userId="e2149472-3187-4d00-b16a-a19eff6fc04a" providerId="ADAL" clId="{6D33515F-03AF-45DE-ACEE-A9A551E79FEF}" dt="2023-06-22T13:01:07.693" v="3413" actId="478"/>
          <ac:spMkLst>
            <pc:docMk/>
            <pc:sldMk cId="2827786787" sldId="293"/>
            <ac:spMk id="3" creationId="{2C0ED65A-A6F5-CAAB-17CA-F2B9EA78777C}"/>
          </ac:spMkLst>
        </pc:spChg>
        <pc:spChg chg="del">
          <ac:chgData name="Franziska Händschel" userId="e2149472-3187-4d00-b16a-a19eff6fc04a" providerId="ADAL" clId="{6D33515F-03AF-45DE-ACEE-A9A551E79FEF}" dt="2023-06-22T13:01:07.693" v="3413" actId="478"/>
          <ac:spMkLst>
            <pc:docMk/>
            <pc:sldMk cId="2827786787" sldId="293"/>
            <ac:spMk id="4" creationId="{08718CF5-4A36-B491-F9A0-24108F2403FF}"/>
          </ac:spMkLst>
        </pc:spChg>
        <pc:spChg chg="add mod">
          <ac:chgData name="Franziska Händschel" userId="e2149472-3187-4d00-b16a-a19eff6fc04a" providerId="ADAL" clId="{6D33515F-03AF-45DE-ACEE-A9A551E79FEF}" dt="2023-06-22T13:01:12.644" v="3453" actId="1036"/>
          <ac:spMkLst>
            <pc:docMk/>
            <pc:sldMk cId="2827786787" sldId="293"/>
            <ac:spMk id="6" creationId="{9098FFAE-E25E-D927-AFAD-5C32E751ECF6}"/>
          </ac:spMkLst>
        </pc:spChg>
        <pc:spChg chg="add mod">
          <ac:chgData name="Franziska Händschel" userId="e2149472-3187-4d00-b16a-a19eff6fc04a" providerId="ADAL" clId="{6D33515F-03AF-45DE-ACEE-A9A551E79FEF}" dt="2023-06-22T13:01:17.665" v="3454" actId="14100"/>
          <ac:spMkLst>
            <pc:docMk/>
            <pc:sldMk cId="2827786787" sldId="293"/>
            <ac:spMk id="7" creationId="{EDFD21AE-E23A-8667-C918-5BD4615FDBE5}"/>
          </ac:spMkLst>
        </pc:spChg>
        <pc:spChg chg="add mod">
          <ac:chgData name="Franziska Händschel" userId="e2149472-3187-4d00-b16a-a19eff6fc04a" providerId="ADAL" clId="{6D33515F-03AF-45DE-ACEE-A9A551E79FEF}" dt="2023-06-22T13:01:12.644" v="3453" actId="1036"/>
          <ac:spMkLst>
            <pc:docMk/>
            <pc:sldMk cId="2827786787" sldId="293"/>
            <ac:spMk id="8" creationId="{C84D657C-4980-5997-F7E8-43BACE84F007}"/>
          </ac:spMkLst>
        </pc:spChg>
        <pc:spChg chg="add mod">
          <ac:chgData name="Franziska Händschel" userId="e2149472-3187-4d00-b16a-a19eff6fc04a" providerId="ADAL" clId="{6D33515F-03AF-45DE-ACEE-A9A551E79FEF}" dt="2023-06-22T13:01:17.665" v="3454" actId="14100"/>
          <ac:spMkLst>
            <pc:docMk/>
            <pc:sldMk cId="2827786787" sldId="293"/>
            <ac:spMk id="9" creationId="{EED59828-199A-170C-1060-DF87FB781658}"/>
          </ac:spMkLst>
        </pc:spChg>
        <pc:spChg chg="add mod">
          <ac:chgData name="Franziska Händschel" userId="e2149472-3187-4d00-b16a-a19eff6fc04a" providerId="ADAL" clId="{6D33515F-03AF-45DE-ACEE-A9A551E79FEF}" dt="2023-06-22T13:01:12.644" v="3453" actId="1036"/>
          <ac:spMkLst>
            <pc:docMk/>
            <pc:sldMk cId="2827786787" sldId="293"/>
            <ac:spMk id="11" creationId="{9BB354F1-CC32-A464-ECDF-80F10B90BE92}"/>
          </ac:spMkLst>
        </pc:spChg>
        <pc:spChg chg="add mod">
          <ac:chgData name="Franziska Händschel" userId="e2149472-3187-4d00-b16a-a19eff6fc04a" providerId="ADAL" clId="{6D33515F-03AF-45DE-ACEE-A9A551E79FEF}" dt="2023-06-22T13:01:17.665" v="3454" actId="14100"/>
          <ac:spMkLst>
            <pc:docMk/>
            <pc:sldMk cId="2827786787" sldId="293"/>
            <ac:spMk id="12" creationId="{E78D9151-2418-29F8-A59B-05E5E3C92916}"/>
          </ac:spMkLst>
        </pc:spChg>
        <pc:picChg chg="del">
          <ac:chgData name="Franziska Händschel" userId="e2149472-3187-4d00-b16a-a19eff6fc04a" providerId="ADAL" clId="{6D33515F-03AF-45DE-ACEE-A9A551E79FEF}" dt="2023-06-22T13:01:07.693" v="3413" actId="478"/>
          <ac:picMkLst>
            <pc:docMk/>
            <pc:sldMk cId="2827786787" sldId="293"/>
            <ac:picMk id="16" creationId="{2EAB201B-471A-C39A-994C-BB17E723C06B}"/>
          </ac:picMkLst>
        </pc:picChg>
      </pc:sldChg>
      <pc:sldMasterChg chg="del delSldLayout">
        <pc:chgData name="Franziska Händschel" userId="e2149472-3187-4d00-b16a-a19eff6fc04a" providerId="ADAL" clId="{6D33515F-03AF-45DE-ACEE-A9A551E79FEF}" dt="2023-06-20T07:45:18.047" v="0" actId="47"/>
        <pc:sldMasterMkLst>
          <pc:docMk/>
          <pc:sldMasterMk cId="2011684619" sldId="2147483663"/>
        </pc:sldMasterMkLst>
        <pc:sldLayoutChg chg="del">
          <pc:chgData name="Franziska Händschel" userId="e2149472-3187-4d00-b16a-a19eff6fc04a" providerId="ADAL" clId="{6D33515F-03AF-45DE-ACEE-A9A551E79FEF}" dt="2023-06-20T07:45:18.047" v="0" actId="47"/>
          <pc:sldLayoutMkLst>
            <pc:docMk/>
            <pc:sldMasterMk cId="2011684619" sldId="2147483663"/>
            <pc:sldLayoutMk cId="4123628589" sldId="2147483687"/>
          </pc:sldLayoutMkLst>
        </pc:sldLayoutChg>
      </pc:sldMasterChg>
      <pc:sldMasterChg chg="del delSldLayout">
        <pc:chgData name="Franziska Händschel" userId="e2149472-3187-4d00-b16a-a19eff6fc04a" providerId="ADAL" clId="{6D33515F-03AF-45DE-ACEE-A9A551E79FEF}" dt="2023-06-20T07:45:18.047" v="0" actId="47"/>
        <pc:sldMasterMkLst>
          <pc:docMk/>
          <pc:sldMasterMk cId="2981093411" sldId="2147483672"/>
        </pc:sldMasterMkLst>
        <pc:sldLayoutChg chg="del">
          <pc:chgData name="Franziska Händschel" userId="e2149472-3187-4d00-b16a-a19eff6fc04a" providerId="ADAL" clId="{6D33515F-03AF-45DE-ACEE-A9A551E79FEF}" dt="2023-06-20T07:45:18.047" v="0" actId="47"/>
          <pc:sldLayoutMkLst>
            <pc:docMk/>
            <pc:sldMasterMk cId="2981093411" sldId="2147483672"/>
            <pc:sldLayoutMk cId="750380063" sldId="2147483673"/>
          </pc:sldLayoutMkLst>
        </pc:sldLayoutChg>
        <pc:sldLayoutChg chg="del">
          <pc:chgData name="Franziska Händschel" userId="e2149472-3187-4d00-b16a-a19eff6fc04a" providerId="ADAL" clId="{6D33515F-03AF-45DE-ACEE-A9A551E79FEF}" dt="2023-06-20T07:45:18.047" v="0" actId="47"/>
          <pc:sldLayoutMkLst>
            <pc:docMk/>
            <pc:sldMasterMk cId="2981093411" sldId="2147483672"/>
            <pc:sldLayoutMk cId="3380389925" sldId="2147483679"/>
          </pc:sldLayoutMkLst>
        </pc:sldLayoutChg>
      </pc:sldMasterChg>
      <pc:sldMasterChg chg="modSldLayout">
        <pc:chgData name="Franziska Händschel" userId="e2149472-3187-4d00-b16a-a19eff6fc04a" providerId="ADAL" clId="{6D33515F-03AF-45DE-ACEE-A9A551E79FEF}" dt="2023-06-23T11:41:36.960" v="3503" actId="20577"/>
        <pc:sldMasterMkLst>
          <pc:docMk/>
          <pc:sldMasterMk cId="1168592919" sldId="2147483677"/>
        </pc:sldMasterMkLst>
        <pc:sldLayoutChg chg="modSp mod">
          <pc:chgData name="Franziska Händschel" userId="e2149472-3187-4d00-b16a-a19eff6fc04a" providerId="ADAL" clId="{6D33515F-03AF-45DE-ACEE-A9A551E79FEF}" dt="2023-06-23T11:40:50.204" v="3458" actId="20577"/>
          <pc:sldLayoutMkLst>
            <pc:docMk/>
            <pc:sldMasterMk cId="1168592919" sldId="2147483677"/>
            <pc:sldLayoutMk cId="3146705598" sldId="2147483670"/>
          </pc:sldLayoutMkLst>
          <pc:spChg chg="mod">
            <ac:chgData name="Franziska Händschel" userId="e2149472-3187-4d00-b16a-a19eff6fc04a" providerId="ADAL" clId="{6D33515F-03AF-45DE-ACEE-A9A551E79FEF}" dt="2023-06-23T11:40:50.204" v="3458" actId="20577"/>
            <ac:spMkLst>
              <pc:docMk/>
              <pc:sldMasterMk cId="1168592919" sldId="2147483677"/>
              <pc:sldLayoutMk cId="3146705598" sldId="2147483670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1:36.960" v="3503" actId="20577"/>
          <pc:sldLayoutMkLst>
            <pc:docMk/>
            <pc:sldMasterMk cId="1168592919" sldId="2147483677"/>
            <pc:sldLayoutMk cId="2940929761" sldId="2147483674"/>
          </pc:sldLayoutMkLst>
          <pc:spChg chg="mod">
            <ac:chgData name="Franziska Händschel" userId="e2149472-3187-4d00-b16a-a19eff6fc04a" providerId="ADAL" clId="{6D33515F-03AF-45DE-ACEE-A9A551E79FEF}" dt="2023-06-23T11:41:36.960" v="3503" actId="20577"/>
            <ac:spMkLst>
              <pc:docMk/>
              <pc:sldMasterMk cId="1168592919" sldId="2147483677"/>
              <pc:sldLayoutMk cId="2940929761" sldId="2147483674"/>
              <ac:spMk id="7" creationId="{AB756336-0C4F-57B1-7093-16604A5FB68B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0:55.046" v="3460" actId="20577"/>
          <pc:sldLayoutMkLst>
            <pc:docMk/>
            <pc:sldMasterMk cId="958079243" sldId="2147483695"/>
            <pc:sldLayoutMk cId="3666265737" sldId="2147483688"/>
          </pc:sldLayoutMkLst>
          <pc:spChg chg="mod">
            <ac:chgData name="Franziska Händschel" userId="e2149472-3187-4d00-b16a-a19eff6fc04a" providerId="ADAL" clId="{6D33515F-03AF-45DE-ACEE-A9A551E79FEF}" dt="2023-06-23T11:40:55.046" v="3460" actId="20577"/>
            <ac:spMkLst>
              <pc:docMk/>
              <pc:sldMasterMk cId="958079243" sldId="2147483695"/>
              <pc:sldLayoutMk cId="3666265737" sldId="2147483688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0:58.661" v="3462" actId="20577"/>
          <pc:sldLayoutMkLst>
            <pc:docMk/>
            <pc:sldMasterMk cId="958079243" sldId="2147483695"/>
            <pc:sldLayoutMk cId="549962287" sldId="2147483689"/>
          </pc:sldLayoutMkLst>
          <pc:spChg chg="mod">
            <ac:chgData name="Franziska Händschel" userId="e2149472-3187-4d00-b16a-a19eff6fc04a" providerId="ADAL" clId="{6D33515F-03AF-45DE-ACEE-A9A551E79FEF}" dt="2023-06-23T11:40:58.661" v="3462" actId="20577"/>
            <ac:spMkLst>
              <pc:docMk/>
              <pc:sldMasterMk cId="958079243" sldId="2147483695"/>
              <pc:sldLayoutMk cId="549962287" sldId="2147483689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1:02.890" v="3464" actId="20577"/>
          <pc:sldLayoutMkLst>
            <pc:docMk/>
            <pc:sldMasterMk cId="958079243" sldId="2147483695"/>
            <pc:sldLayoutMk cId="3828445823" sldId="2147483690"/>
          </pc:sldLayoutMkLst>
          <pc:spChg chg="mod">
            <ac:chgData name="Franziska Händschel" userId="e2149472-3187-4d00-b16a-a19eff6fc04a" providerId="ADAL" clId="{6D33515F-03AF-45DE-ACEE-A9A551E79FEF}" dt="2023-06-23T11:41:02.890" v="3464" actId="20577"/>
            <ac:spMkLst>
              <pc:docMk/>
              <pc:sldMasterMk cId="958079243" sldId="2147483695"/>
              <pc:sldLayoutMk cId="3828445823" sldId="2147483690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1:06.672" v="3466" actId="20577"/>
          <pc:sldLayoutMkLst>
            <pc:docMk/>
            <pc:sldMasterMk cId="958079243" sldId="2147483695"/>
            <pc:sldLayoutMk cId="2423425118" sldId="2147483691"/>
          </pc:sldLayoutMkLst>
          <pc:spChg chg="mod">
            <ac:chgData name="Franziska Händschel" userId="e2149472-3187-4d00-b16a-a19eff6fc04a" providerId="ADAL" clId="{6D33515F-03AF-45DE-ACEE-A9A551E79FEF}" dt="2023-06-23T11:41:06.672" v="3466" actId="20577"/>
            <ac:spMkLst>
              <pc:docMk/>
              <pc:sldMasterMk cId="958079243" sldId="2147483695"/>
              <pc:sldLayoutMk cId="2423425118" sldId="2147483691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1:10.153" v="3468" actId="20577"/>
          <pc:sldLayoutMkLst>
            <pc:docMk/>
            <pc:sldMasterMk cId="958079243" sldId="2147483695"/>
            <pc:sldLayoutMk cId="3678173210" sldId="2147483692"/>
          </pc:sldLayoutMkLst>
          <pc:spChg chg="mod">
            <ac:chgData name="Franziska Händschel" userId="e2149472-3187-4d00-b16a-a19eff6fc04a" providerId="ADAL" clId="{6D33515F-03AF-45DE-ACEE-A9A551E79FEF}" dt="2023-06-23T11:41:10.153" v="3468" actId="20577"/>
            <ac:spMkLst>
              <pc:docMk/>
              <pc:sldMasterMk cId="958079243" sldId="2147483695"/>
              <pc:sldLayoutMk cId="3678173210" sldId="2147483692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1:14.614" v="3470" actId="20577"/>
          <pc:sldLayoutMkLst>
            <pc:docMk/>
            <pc:sldMasterMk cId="958079243" sldId="2147483695"/>
            <pc:sldLayoutMk cId="1141049860" sldId="2147483693"/>
          </pc:sldLayoutMkLst>
          <pc:spChg chg="mod">
            <ac:chgData name="Franziska Händschel" userId="e2149472-3187-4d00-b16a-a19eff6fc04a" providerId="ADAL" clId="{6D33515F-03AF-45DE-ACEE-A9A551E79FEF}" dt="2023-06-23T11:41:14.614" v="3470" actId="20577"/>
            <ac:spMkLst>
              <pc:docMk/>
              <pc:sldMasterMk cId="958079243" sldId="2147483695"/>
              <pc:sldLayoutMk cId="1141049860" sldId="2147483693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6D33515F-03AF-45DE-ACEE-A9A551E79FEF}" dt="2023-06-23T11:41:18.364" v="3472" actId="20577"/>
          <pc:sldLayoutMkLst>
            <pc:docMk/>
            <pc:sldMasterMk cId="958079243" sldId="2147483695"/>
            <pc:sldLayoutMk cId="466965501" sldId="2147483694"/>
          </pc:sldLayoutMkLst>
          <pc:spChg chg="mod">
            <ac:chgData name="Franziska Händschel" userId="e2149472-3187-4d00-b16a-a19eff6fc04a" providerId="ADAL" clId="{6D33515F-03AF-45DE-ACEE-A9A551E79FEF}" dt="2023-06-23T11:41:18.364" v="3472" actId="20577"/>
            <ac:spMkLst>
              <pc:docMk/>
              <pc:sldMasterMk cId="958079243" sldId="2147483695"/>
              <pc:sldLayoutMk cId="466965501" sldId="2147483694"/>
              <ac:spMk id="3" creationId="{03F7AD5F-F787-D406-2BE7-D89BCC1EE061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K-3.1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8DD9140-7E82-037A-1C4D-D12BAEF1DB8A}"/>
              </a:ext>
            </a:extLst>
          </p:cNvPr>
          <p:cNvSpPr>
            <a:spLocks/>
          </p:cNvSpPr>
          <p:nvPr userDrawn="1"/>
        </p:nvSpPr>
        <p:spPr>
          <a:xfrm>
            <a:off x="795437" y="3947746"/>
            <a:ext cx="5951355" cy="298779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9E15679-DFA6-1A9A-95C9-D28946A15CC7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KK-3.1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@theoriginalfred und seine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Sonnenbrille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folgt auf </a:t>
              </a:r>
              <a:r>
                <a:rPr lang="de-DE" sz="1727" dirty="0" err="1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Youstatok</a:t>
              </a: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 dem erfolgreichen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Influencer Fred. Der hat heute einen neuen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Post veröffentlicht. Analysiert den Post und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2EAB201B-471A-C39A-994C-BB17E723C0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1813" y="3979621"/>
            <a:ext cx="5756048" cy="295591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08718CF5-4A36-B491-F9A0-24108F2403FF}"/>
              </a:ext>
            </a:extLst>
          </p:cNvPr>
          <p:cNvSpPr txBox="1"/>
          <p:nvPr userDrawn="1"/>
        </p:nvSpPr>
        <p:spPr>
          <a:xfrm>
            <a:off x="811012" y="7101472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9B42E59-BF8A-E32C-7B2F-5640976654A8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3812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2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>
            <a:extLst>
              <a:ext uri="{FF2B5EF4-FFF2-40B4-BE49-F238E27FC236}">
                <a16:creationId xmlns:a16="http://schemas.microsoft.com/office/drawing/2014/main" id="{0C538DFD-10AC-336F-5744-D5EF5BAB96D0}"/>
              </a:ext>
            </a:extLst>
          </p:cNvPr>
          <p:cNvSpPr>
            <a:spLocks/>
          </p:cNvSpPr>
          <p:nvPr userDrawn="1"/>
        </p:nvSpPr>
        <p:spPr>
          <a:xfrm>
            <a:off x="795437" y="3947747"/>
            <a:ext cx="5951355" cy="2215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C83C456B-973A-2E47-BDE3-E56DEAF9B22F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KK-3.2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 err="1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Red</a:t>
              </a: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 Wednesday im 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Elektromarkt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lest gerade einen Artikel im Netz,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da wird euch zwischen dem Text ein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Werbebanner von </a:t>
              </a:r>
              <a:r>
                <a:rPr lang="de-DE" sz="1727" dirty="0" err="1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Neptun</a:t>
              </a:r>
              <a:r>
                <a:rPr lang="de-DE" sz="1727" i="1" dirty="0" err="1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Elektronik</a:t>
              </a: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angezeigt. Analysiert die Anzeige und beantwortet die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63D621D9-A356-C8F9-8B29-11F50BC966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5485" y="3895804"/>
            <a:ext cx="5748705" cy="221596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8EA77D1D-A408-D29F-0CDE-2359C687A962}"/>
              </a:ext>
            </a:extLst>
          </p:cNvPr>
          <p:cNvSpPr txBox="1"/>
          <p:nvPr userDrawn="1"/>
        </p:nvSpPr>
        <p:spPr>
          <a:xfrm>
            <a:off x="811012" y="6320147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8502F32-F89A-4152-BAF7-3C2FDBEED221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66265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3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>
            <a:extLst>
              <a:ext uri="{FF2B5EF4-FFF2-40B4-BE49-F238E27FC236}">
                <a16:creationId xmlns:a16="http://schemas.microsoft.com/office/drawing/2014/main" id="{607797D3-8F11-1BD9-D36A-B45B7B9B1D50}"/>
              </a:ext>
            </a:extLst>
          </p:cNvPr>
          <p:cNvSpPr>
            <a:spLocks/>
          </p:cNvSpPr>
          <p:nvPr userDrawn="1"/>
        </p:nvSpPr>
        <p:spPr>
          <a:xfrm>
            <a:off x="795437" y="3947747"/>
            <a:ext cx="5951355" cy="47684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50A5945-C7BC-CA2B-A6C2-0AC3BCBEB68D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KK-3.3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Schaufensterbummel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in der Stadt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Bei eurem Spaziergang durch die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Innenstadt fällt euch ein Schaufenster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ins Auge (nicht im wörtlichen Sinn).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Analysiert die Aufmachung des Schaufensters und 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pic>
        <p:nvPicPr>
          <p:cNvPr id="35" name="Grafik 34">
            <a:extLst>
              <a:ext uri="{FF2B5EF4-FFF2-40B4-BE49-F238E27FC236}">
                <a16:creationId xmlns:a16="http://schemas.microsoft.com/office/drawing/2014/main" id="{1CDDB3C3-915E-7C93-5368-5CC2B22EEB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46167" y="4056688"/>
            <a:ext cx="3867341" cy="454212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1A83F4EE-E09D-7798-9FBC-F57A6690C46D}"/>
              </a:ext>
            </a:extLst>
          </p:cNvPr>
          <p:cNvSpPr txBox="1"/>
          <p:nvPr userDrawn="1"/>
        </p:nvSpPr>
        <p:spPr>
          <a:xfrm>
            <a:off x="811012" y="8801196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851AC238-12A7-7772-98B1-E7AF0405FB95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4996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4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5A529069-C557-C8BF-D9EC-601AD93BA7D9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KK-3.4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Unwiderstehlich &amp; 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zartschmelzend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seid im Supermarkt einkaufen und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steht vor dem Schokoladen-Regal.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Analysiert die Aufmachung des Regals und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sp>
        <p:nvSpPr>
          <p:cNvPr id="103" name="Rechteck 102">
            <a:extLst>
              <a:ext uri="{FF2B5EF4-FFF2-40B4-BE49-F238E27FC236}">
                <a16:creationId xmlns:a16="http://schemas.microsoft.com/office/drawing/2014/main" id="{F5715128-63C3-CA56-9AB7-9E7B0C86B049}"/>
              </a:ext>
            </a:extLst>
          </p:cNvPr>
          <p:cNvSpPr>
            <a:spLocks/>
          </p:cNvSpPr>
          <p:nvPr userDrawn="1"/>
        </p:nvSpPr>
        <p:spPr>
          <a:xfrm>
            <a:off x="795437" y="3947746"/>
            <a:ext cx="5951355" cy="385865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9CC51E90-B4C1-5410-EE81-9E313447DFE2}"/>
              </a:ext>
            </a:extLst>
          </p:cNvPr>
          <p:cNvSpPr txBox="1"/>
          <p:nvPr userDrawn="1"/>
        </p:nvSpPr>
        <p:spPr>
          <a:xfrm>
            <a:off x="811012" y="7897367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834E9E52-BCFE-4869-3B37-C5DF3B631E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7960" y="4053804"/>
            <a:ext cx="5683755" cy="3676078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43361C99-D941-D311-8B32-6B01DC3C610C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2844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5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D130FFF-6307-7F7E-6EEF-433E636AEAD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KK-3.5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Shoppen für den Hawaii-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Urlaub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habt für euren Hawaii-Urlaub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gerade das passende Shirt gefunden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und in den Warenkorb des Onlineshops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gelegt. Analysiert den Warenkorb und 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sp>
        <p:nvSpPr>
          <p:cNvPr id="27" name="Rechteck 26">
            <a:extLst>
              <a:ext uri="{FF2B5EF4-FFF2-40B4-BE49-F238E27FC236}">
                <a16:creationId xmlns:a16="http://schemas.microsoft.com/office/drawing/2014/main" id="{0C9A5167-1A28-F6C7-B29C-965A7AD2BA58}"/>
              </a:ext>
            </a:extLst>
          </p:cNvPr>
          <p:cNvSpPr>
            <a:spLocks/>
          </p:cNvSpPr>
          <p:nvPr userDrawn="1"/>
        </p:nvSpPr>
        <p:spPr>
          <a:xfrm>
            <a:off x="795437" y="3947746"/>
            <a:ext cx="5951355" cy="605869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77D664E8-9F2C-00C4-8E6C-59D7F4868C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10225"/>
          <a:stretch/>
        </p:blipFill>
        <p:spPr>
          <a:xfrm>
            <a:off x="926297" y="4305466"/>
            <a:ext cx="5719930" cy="5317166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46DE861-7A2E-4FED-A55C-EA7C73F0C89E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2342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6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4E7CB36-3044-3FFD-3CB6-3D90A372A1C4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KK-3.6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Hotelbuchung 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online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sucht gerade nach dem passenden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Hotel für euren nächsten Urlaub. Dafür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nutzt ihr eine Online-Plattform. Analysiert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das Suchergebnis der Plattform und 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sp>
        <p:nvSpPr>
          <p:cNvPr id="31" name="Rechteck 30">
            <a:extLst>
              <a:ext uri="{FF2B5EF4-FFF2-40B4-BE49-F238E27FC236}">
                <a16:creationId xmlns:a16="http://schemas.microsoft.com/office/drawing/2014/main" id="{6AF88EEA-4C5E-5EAF-335D-EDAB0123FD61}"/>
              </a:ext>
            </a:extLst>
          </p:cNvPr>
          <p:cNvSpPr>
            <a:spLocks/>
          </p:cNvSpPr>
          <p:nvPr userDrawn="1"/>
        </p:nvSpPr>
        <p:spPr>
          <a:xfrm>
            <a:off x="795437" y="3947747"/>
            <a:ext cx="5951355" cy="482040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332198F-93DD-3201-094F-73F19F3DA360}"/>
              </a:ext>
            </a:extLst>
          </p:cNvPr>
          <p:cNvSpPr txBox="1"/>
          <p:nvPr userDrawn="1"/>
        </p:nvSpPr>
        <p:spPr>
          <a:xfrm>
            <a:off x="797534" y="8863326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D1FAF34F-BF9C-6B30-7513-FDB0DA8F79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3833" y="3978905"/>
            <a:ext cx="5832008" cy="471693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8189A832-168A-3A2D-91D3-5F659DC37534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78173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7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E7CCB3E5-B418-A2D2-E6DB-9543CE84F3C3}"/>
              </a:ext>
            </a:extLst>
          </p:cNvPr>
          <p:cNvSpPr>
            <a:spLocks/>
          </p:cNvSpPr>
          <p:nvPr userDrawn="1"/>
        </p:nvSpPr>
        <p:spPr>
          <a:xfrm>
            <a:off x="795437" y="3947746"/>
            <a:ext cx="5951355" cy="405163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483EE98-F5FD-C905-F41C-DA7A1998333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KK-3.7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Das neue </a:t>
              </a:r>
              <a:r>
                <a:rPr lang="de-DE" sz="1727" b="1" dirty="0" err="1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Gopple</a:t>
              </a: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 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Universe Z37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wollt euch ein neues Smartphone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zulegen. In einem Onlineshop stoßt ihr auf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das neueste Modell von </a:t>
              </a:r>
              <a:r>
                <a:rPr lang="de-DE" sz="1727" dirty="0" err="1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Gopple</a:t>
              </a: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. Analysiert den Eintrag im Onlineshop und 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80F6C6A1-5549-7D27-9440-C46418C74C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2538" y="3979715"/>
            <a:ext cx="5963689" cy="3928134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DF1348C3-050D-823B-B795-2F449FFF3636}"/>
              </a:ext>
            </a:extLst>
          </p:cNvPr>
          <p:cNvSpPr txBox="1"/>
          <p:nvPr userDrawn="1"/>
        </p:nvSpPr>
        <p:spPr>
          <a:xfrm>
            <a:off x="811012" y="8106684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A05C0B2-C329-5198-54BB-D77C9A2F0052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14104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K-3.8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5D3A65E6-593F-9B3C-7B33-ED59E3DB118A}"/>
              </a:ext>
            </a:extLst>
          </p:cNvPr>
          <p:cNvSpPr>
            <a:spLocks/>
          </p:cNvSpPr>
          <p:nvPr userDrawn="1"/>
        </p:nvSpPr>
        <p:spPr>
          <a:xfrm>
            <a:off x="795437" y="3947746"/>
            <a:ext cx="5951355" cy="475807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C9A0535-4DBA-8054-A70B-69BA0B5EBC90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KK-3.8 1/2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603CE79-E13C-B03E-44D6-10696BE26F2F}"/>
              </a:ext>
            </a:extLst>
          </p:cNvPr>
          <p:cNvGrpSpPr/>
          <p:nvPr userDrawn="1"/>
        </p:nvGrpSpPr>
        <p:grpSpPr>
          <a:xfrm>
            <a:off x="795438" y="887983"/>
            <a:ext cx="5967085" cy="2913550"/>
            <a:chOff x="663944" y="822719"/>
            <a:chExt cx="5528524" cy="2699414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105B80B-C3A2-E48D-21D1-DE56F77461FA}"/>
                </a:ext>
              </a:extLst>
            </p:cNvPr>
            <p:cNvSpPr>
              <a:spLocks/>
            </p:cNvSpPr>
            <p:nvPr/>
          </p:nvSpPr>
          <p:spPr>
            <a:xfrm>
              <a:off x="663944" y="990599"/>
              <a:ext cx="5513950" cy="2531534"/>
            </a:xfrm>
            <a:prstGeom prst="rect">
              <a:avLst/>
            </a:prstGeom>
            <a:solidFill>
              <a:srgbClr val="F5F5F5"/>
            </a:solidFill>
            <a:ln w="38100">
              <a:solidFill>
                <a:srgbClr val="F5F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94279" tIns="194279" rIns="194279" bIns="49347" rtlCol="0" anchor="t"/>
            <a:lstStyle/>
            <a:p>
              <a:pPr lvl="1"/>
              <a:r>
                <a:rPr lang="de-DE" sz="1727" b="1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Zeit für Teamarbeit:</a:t>
              </a:r>
            </a:p>
            <a:p>
              <a:pPr lvl="1"/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Streaming ohne </a:t>
              </a:r>
              <a:b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b="1" dirty="0">
                  <a:solidFill>
                    <a:schemeClr val="accent5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Werbung</a:t>
              </a:r>
            </a:p>
            <a:p>
              <a:endParaRPr lang="de-DE" sz="1727" b="1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  <a:p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Ihr hört euren neuesten Lieblingssong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rauf und runter. Weil ihr von der Werbung </a:t>
              </a:r>
              <a:b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</a:b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aber genervt seid, denkt ihr über ein kostenpflichtiges Abo nach. Analysiert die </a:t>
              </a:r>
              <a:r>
                <a:rPr lang="de-DE" sz="1727" dirty="0" err="1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Abomodelle</a:t>
              </a:r>
              <a:r>
                <a:rPr lang="de-DE" sz="1727" dirty="0">
                  <a:solidFill>
                    <a:schemeClr val="tx1"/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 und beantwortet die Fragen auf Seite 2 dieses Arbeitsblattes.</a:t>
              </a:r>
            </a:p>
            <a:p>
              <a:endParaRPr lang="de-DE" sz="1727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E09CBE-40AF-1683-0107-8ACC9AB04788}"/>
                </a:ext>
              </a:extLst>
            </p:cNvPr>
            <p:cNvSpPr/>
            <p:nvPr/>
          </p:nvSpPr>
          <p:spPr>
            <a:xfrm rot="10800000" flipH="1">
              <a:off x="4163626" y="977896"/>
              <a:ext cx="2028842" cy="1636038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738260" rtlCol="0" anchor="ctr">
              <a:noAutofit/>
            </a:bodyPr>
            <a:lstStyle/>
            <a:p>
              <a:pPr algn="ctr"/>
              <a:endParaRPr lang="de-DE" sz="3022" b="1" dirty="0">
                <a:solidFill>
                  <a:schemeClr val="tx1"/>
                </a:solidFill>
                <a:latin typeface="Inter" panose="020B0502030000000004" pitchFamily="34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24DF027-06D4-12AD-86D0-AF3D043D36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97" y="822719"/>
              <a:ext cx="1488823" cy="1636039"/>
            </a:xfrm>
            <a:prstGeom prst="rect">
              <a:avLst/>
            </a:prstGeom>
          </p:spPr>
        </p:pic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8F368E56-2560-D35F-200C-794F2E1466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6878" y="4068915"/>
            <a:ext cx="6330857" cy="452074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D7633706-7E0A-AE0F-605B-4615DCB26A52}"/>
              </a:ext>
            </a:extLst>
          </p:cNvPr>
          <p:cNvSpPr txBox="1"/>
          <p:nvPr userDrawn="1"/>
        </p:nvSpPr>
        <p:spPr>
          <a:xfrm>
            <a:off x="811012" y="8810334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Platz für eure Notizen: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B3814F15-F55C-A60D-F0BB-91CC8ED80DC7}"/>
              </a:ext>
            </a:extLst>
          </p:cNvPr>
          <p:cNvSpPr/>
          <p:nvPr userDrawn="1"/>
        </p:nvSpPr>
        <p:spPr>
          <a:xfrm>
            <a:off x="961585" y="1572654"/>
            <a:ext cx="433155" cy="4331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115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6696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K-3 2/2 (alle Grupp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8D636D1-E11E-0E88-7C68-95D790D5CD66}"/>
              </a:ext>
            </a:extLst>
          </p:cNvPr>
          <p:cNvSpPr>
            <a:spLocks/>
          </p:cNvSpPr>
          <p:nvPr userDrawn="1"/>
        </p:nvSpPr>
        <p:spPr>
          <a:xfrm>
            <a:off x="740779" y="8713567"/>
            <a:ext cx="6078109" cy="1375314"/>
          </a:xfrm>
          <a:prstGeom prst="rect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rtlCol="0" anchor="t"/>
          <a:lstStyle/>
          <a:p>
            <a:r>
              <a:rPr lang="de-DE" sz="1727" b="1" dirty="0">
                <a:solidFill>
                  <a:schemeClr val="bg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Schon fertig?</a:t>
            </a:r>
          </a:p>
          <a:p>
            <a:r>
              <a:rPr lang="de-DE" sz="1727" dirty="0">
                <a:solidFill>
                  <a:schemeClr val="bg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Sprecht über eure Erfahrungen beim (Online-) Einkauf. Wo sind euch ähnliche Tricks schon einmal begegnet? Wie habt ihr reagiert?</a:t>
            </a:r>
          </a:p>
        </p:txBody>
      </p:sp>
      <p:pic>
        <p:nvPicPr>
          <p:cNvPr id="3" name="Grafik 2" descr="Ein Bild, das Licht enthält.&#10;&#10;Automatisch generierte Beschreibung">
            <a:extLst>
              <a:ext uri="{FF2B5EF4-FFF2-40B4-BE49-F238E27FC236}">
                <a16:creationId xmlns:a16="http://schemas.microsoft.com/office/drawing/2014/main" id="{AE3CD2BB-0735-18E5-4354-DE010FB5B85F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709">
            <a:off x="3919013" y="6510639"/>
            <a:ext cx="3594110" cy="1394590"/>
          </a:xfrm>
          <a:prstGeom prst="rect">
            <a:avLst/>
          </a:prstGeom>
        </p:spPr>
      </p:pic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382B336-5D42-5172-8FE1-36802148E717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KK-3  2/2</a:t>
            </a:r>
          </a:p>
        </p:txBody>
      </p:sp>
    </p:spTree>
    <p:extLst>
      <p:ext uri="{BB962C8B-B14F-4D97-AF65-F5344CB8AC3E}">
        <p14:creationId xmlns:p14="http://schemas.microsoft.com/office/powerpoint/2010/main" val="276148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A8338FE1-E2F5-FF7D-3E14-6E4B2760E8BB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75151761-EB54-533A-9A70-B23CCFC05831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E9BFF9A2-0A1F-48AE-86F7-7687A0B2C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0D1179B-E998-DAD9-8755-586D9FD48157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80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708" r:id="rId9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2C0ED65A-A6F5-CAAB-17CA-F2B9EA78777C}"/>
              </a:ext>
            </a:extLst>
          </p:cNvPr>
          <p:cNvSpPr/>
          <p:nvPr/>
        </p:nvSpPr>
        <p:spPr>
          <a:xfrm>
            <a:off x="795437" y="7456854"/>
            <a:ext cx="5951355" cy="2630273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90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 24">
            <a:extLst>
              <a:ext uri="{FF2B5EF4-FFF2-40B4-BE49-F238E27FC236}">
                <a16:creationId xmlns:a16="http://schemas.microsoft.com/office/drawing/2014/main" id="{1AC73AB6-6117-D8D4-CD2B-DB568B0709D4}"/>
              </a:ext>
            </a:extLst>
          </p:cNvPr>
          <p:cNvSpPr/>
          <p:nvPr/>
        </p:nvSpPr>
        <p:spPr>
          <a:xfrm>
            <a:off x="795437" y="6682383"/>
            <a:ext cx="5951355" cy="3404745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 36">
            <a:extLst>
              <a:ext uri="{FF2B5EF4-FFF2-40B4-BE49-F238E27FC236}">
                <a16:creationId xmlns:a16="http://schemas.microsoft.com/office/drawing/2014/main" id="{7020BE1D-8D12-62BF-489A-46E9CA22ACFB}"/>
              </a:ext>
            </a:extLst>
          </p:cNvPr>
          <p:cNvSpPr/>
          <p:nvPr/>
        </p:nvSpPr>
        <p:spPr>
          <a:xfrm>
            <a:off x="795437" y="9166606"/>
            <a:ext cx="5951355" cy="920521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5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hteck 103">
            <a:extLst>
              <a:ext uri="{FF2B5EF4-FFF2-40B4-BE49-F238E27FC236}">
                <a16:creationId xmlns:a16="http://schemas.microsoft.com/office/drawing/2014/main" id="{85A6C3F5-E098-F6F5-0BDD-7EFDC64E2F7D}"/>
              </a:ext>
            </a:extLst>
          </p:cNvPr>
          <p:cNvSpPr/>
          <p:nvPr/>
        </p:nvSpPr>
        <p:spPr>
          <a:xfrm>
            <a:off x="795437" y="8262777"/>
            <a:ext cx="5951355" cy="182435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998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161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>
            <a:extLst>
              <a:ext uri="{FF2B5EF4-FFF2-40B4-BE49-F238E27FC236}">
                <a16:creationId xmlns:a16="http://schemas.microsoft.com/office/drawing/2014/main" id="{C13F9407-E1E5-9C79-C21C-5A96AA257462}"/>
              </a:ext>
            </a:extLst>
          </p:cNvPr>
          <p:cNvSpPr/>
          <p:nvPr/>
        </p:nvSpPr>
        <p:spPr>
          <a:xfrm>
            <a:off x="795437" y="9238822"/>
            <a:ext cx="5951355" cy="848305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09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CB66EFA1-7B75-E24B-1AEE-99B2C3F7A950}"/>
              </a:ext>
            </a:extLst>
          </p:cNvPr>
          <p:cNvSpPr/>
          <p:nvPr/>
        </p:nvSpPr>
        <p:spPr>
          <a:xfrm>
            <a:off x="795437" y="8472095"/>
            <a:ext cx="5951355" cy="1615032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613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>
            <a:extLst>
              <a:ext uri="{FF2B5EF4-FFF2-40B4-BE49-F238E27FC236}">
                <a16:creationId xmlns:a16="http://schemas.microsoft.com/office/drawing/2014/main" id="{20FE4C21-E254-DB9F-5B84-4C0F4F2E64A8}"/>
              </a:ext>
            </a:extLst>
          </p:cNvPr>
          <p:cNvSpPr/>
          <p:nvPr/>
        </p:nvSpPr>
        <p:spPr>
          <a:xfrm>
            <a:off x="795437" y="9175745"/>
            <a:ext cx="5951355" cy="911383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8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8919F0EF-A5A1-DBCA-D236-345762F7990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94361" y="1064857"/>
            <a:ext cx="5964833" cy="62388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Wer ist hier der Verkäufer und welche Intention verfolgt er genau?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0AD9662-CCD8-566D-CC22-1B690F57E4AD}"/>
              </a:ext>
            </a:extLst>
          </p:cNvPr>
          <p:cNvSpPr>
            <a:spLocks/>
          </p:cNvSpPr>
          <p:nvPr/>
        </p:nvSpPr>
        <p:spPr>
          <a:xfrm>
            <a:off x="801100" y="1774134"/>
            <a:ext cx="5951355" cy="167222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7DF1B21-A5DF-DAA4-DA00-A77F25872A59}"/>
              </a:ext>
            </a:extLst>
          </p:cNvPr>
          <p:cNvSpPr txBox="1"/>
          <p:nvPr/>
        </p:nvSpPr>
        <p:spPr>
          <a:xfrm>
            <a:off x="811012" y="3708418"/>
            <a:ext cx="5964833" cy="62388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Welche Tricks verwendet der Verkäufer, um euch zu beeinflussen? 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D7BBC9A-BBF8-D47E-E345-30C71920F626}"/>
              </a:ext>
            </a:extLst>
          </p:cNvPr>
          <p:cNvSpPr>
            <a:spLocks/>
          </p:cNvSpPr>
          <p:nvPr/>
        </p:nvSpPr>
        <p:spPr>
          <a:xfrm>
            <a:off x="817751" y="4416974"/>
            <a:ext cx="5951355" cy="167222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637680B-2A7F-5DA9-C919-20E296BB20B4}"/>
              </a:ext>
            </a:extLst>
          </p:cNvPr>
          <p:cNvSpPr txBox="1"/>
          <p:nvPr/>
        </p:nvSpPr>
        <p:spPr>
          <a:xfrm>
            <a:off x="811012" y="6354416"/>
            <a:ext cx="5964833" cy="35811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1727" b="1" dirty="0">
                <a:latin typeface="helvetica" panose="020B0604020202020204" pitchFamily="34" charset="0"/>
                <a:cs typeface="helvetica" panose="020B0604020202020204" pitchFamily="34" charset="0"/>
              </a:rPr>
              <a:t>Wie verhaltet ihr euch?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32E0C5F-7EAE-D287-8E28-B6C26FA2FAA1}"/>
              </a:ext>
            </a:extLst>
          </p:cNvPr>
          <p:cNvSpPr>
            <a:spLocks/>
          </p:cNvSpPr>
          <p:nvPr/>
        </p:nvSpPr>
        <p:spPr>
          <a:xfrm>
            <a:off x="817751" y="6813640"/>
            <a:ext cx="5951355" cy="1672220"/>
          </a:xfrm>
          <a:prstGeom prst="rect">
            <a:avLst/>
          </a:prstGeom>
          <a:solidFill>
            <a:srgbClr val="FFFFFF">
              <a:alpha val="69804"/>
            </a:srgbClr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712" tIns="77712" rIns="77712" bIns="77712" rtlCol="0" anchor="ctr">
            <a:normAutofit/>
          </a:bodyPr>
          <a:lstStyle/>
          <a:p>
            <a:pPr defTabSz="493456">
              <a:defRPr/>
            </a:pPr>
            <a:endParaRPr lang="de-DE" sz="1727" dirty="0">
              <a:solidFill>
                <a:srgbClr val="243039"/>
              </a:solidFill>
              <a:latin typeface="Ink Free" panose="03080402000500000000" pitchFamily="66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05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4F1737-9EC1-40A2-8AE2-B89EC47EB670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B07835DF-AFB3-44D9-B514-358225C20F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2DD73E-CD05-4FFC-A76C-D206F7836B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28</Words>
  <Application>Microsoft Office PowerPoint</Application>
  <PresentationFormat>Benutzerdefiniert</PresentationFormat>
  <Paragraphs>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helvetica</vt:lpstr>
      <vt:lpstr>helvetica</vt:lpstr>
      <vt:lpstr>Ink Free</vt:lpstr>
      <vt:lpstr>Inter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4</cp:revision>
  <dcterms:created xsi:type="dcterms:W3CDTF">2023-05-09T10:32:46Z</dcterms:created>
  <dcterms:modified xsi:type="dcterms:W3CDTF">2024-02-19T17:54:21Z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