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sldIdLst>
    <p:sldId id="258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B14397-39B2-47B5-A6BC-4693C7E28C4F}" v="5" dt="2024-02-19T15:56:30.2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1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FA56B4FC-C211-49A5-88FB-5C0B100838A9}"/>
    <pc:docChg chg="undo custSel addSld delSld modSld addMainMaster delMainMaster modMainMaster">
      <pc:chgData name="Franziska Händschel" userId="e2149472-3187-4d00-b16a-a19eff6fc04a" providerId="ADAL" clId="{FA56B4FC-C211-49A5-88FB-5C0B100838A9}" dt="2023-06-23T11:21:29.175" v="355" actId="20577"/>
      <pc:docMkLst>
        <pc:docMk/>
      </pc:docMkLst>
      <pc:sldChg chg="del">
        <pc:chgData name="Franziska Händschel" userId="e2149472-3187-4d00-b16a-a19eff6fc04a" providerId="ADAL" clId="{FA56B4FC-C211-49A5-88FB-5C0B100838A9}" dt="2023-06-23T09:22:13.907" v="348" actId="47"/>
        <pc:sldMkLst>
          <pc:docMk/>
          <pc:sldMk cId="3938327347" sldId="257"/>
        </pc:sldMkLst>
      </pc:sldChg>
      <pc:sldChg chg="addSp delSp modSp add mod">
        <pc:chgData name="Franziska Händschel" userId="e2149472-3187-4d00-b16a-a19eff6fc04a" providerId="ADAL" clId="{FA56B4FC-C211-49A5-88FB-5C0B100838A9}" dt="2023-06-23T09:22:08.049" v="347" actId="2711"/>
        <pc:sldMkLst>
          <pc:docMk/>
          <pc:sldMk cId="582904290" sldId="258"/>
        </pc:sldMkLst>
        <pc:spChg chg="del">
          <ac:chgData name="Franziska Händschel" userId="e2149472-3187-4d00-b16a-a19eff6fc04a" providerId="ADAL" clId="{FA56B4FC-C211-49A5-88FB-5C0B100838A9}" dt="2023-06-23T09:12:00.485" v="2" actId="478"/>
          <ac:spMkLst>
            <pc:docMk/>
            <pc:sldMk cId="582904290" sldId="258"/>
            <ac:spMk id="2" creationId="{78DD9140-7E82-037A-1C4D-D12BAEF1DB8A}"/>
          </ac:spMkLst>
        </pc:spChg>
        <pc:spChg chg="del">
          <ac:chgData name="Franziska Händschel" userId="e2149472-3187-4d00-b16a-a19eff6fc04a" providerId="ADAL" clId="{FA56B4FC-C211-49A5-88FB-5C0B100838A9}" dt="2023-06-23T09:12:00.485" v="2" actId="478"/>
          <ac:spMkLst>
            <pc:docMk/>
            <pc:sldMk cId="582904290" sldId="258"/>
            <ac:spMk id="3" creationId="{2C0ED65A-A6F5-CAAB-17CA-F2B9EA78777C}"/>
          </ac:spMkLst>
        </pc:spChg>
        <pc:spChg chg="del">
          <ac:chgData name="Franziska Händschel" userId="e2149472-3187-4d00-b16a-a19eff6fc04a" providerId="ADAL" clId="{FA56B4FC-C211-49A5-88FB-5C0B100838A9}" dt="2023-06-23T09:12:00.485" v="2" actId="478"/>
          <ac:spMkLst>
            <pc:docMk/>
            <pc:sldMk cId="582904290" sldId="258"/>
            <ac:spMk id="4" creationId="{08718CF5-4A36-B491-F9A0-24108F2403FF}"/>
          </ac:spMkLst>
        </pc:spChg>
        <pc:spChg chg="del">
          <ac:chgData name="Franziska Händschel" userId="e2149472-3187-4d00-b16a-a19eff6fc04a" providerId="ADAL" clId="{FA56B4FC-C211-49A5-88FB-5C0B100838A9}" dt="2023-06-23T09:12:03.423" v="3" actId="478"/>
          <ac:spMkLst>
            <pc:docMk/>
            <pc:sldMk cId="582904290" sldId="258"/>
            <ac:spMk id="5" creationId="{69B42E59-BF8A-E32C-7B2F-5640976654A8}"/>
          </ac:spMkLst>
        </pc:spChg>
        <pc:spChg chg="add mod">
          <ac:chgData name="Franziska Händschel" userId="e2149472-3187-4d00-b16a-a19eff6fc04a" providerId="ADAL" clId="{FA56B4FC-C211-49A5-88FB-5C0B100838A9}" dt="2023-06-23T09:20:06.534" v="311" actId="1035"/>
          <ac:spMkLst>
            <pc:docMk/>
            <pc:sldMk cId="582904290" sldId="258"/>
            <ac:spMk id="6" creationId="{D1FFBF7F-BE51-B528-F18F-AB5C0DD54038}"/>
          </ac:spMkLst>
        </pc:spChg>
        <pc:spChg chg="add mod">
          <ac:chgData name="Franziska Händschel" userId="e2149472-3187-4d00-b16a-a19eff6fc04a" providerId="ADAL" clId="{FA56B4FC-C211-49A5-88FB-5C0B100838A9}" dt="2023-06-23T09:20:06.534" v="311" actId="1035"/>
          <ac:spMkLst>
            <pc:docMk/>
            <pc:sldMk cId="582904290" sldId="258"/>
            <ac:spMk id="7" creationId="{44ACF866-13FB-4CD8-F987-2B766D4CBBD9}"/>
          </ac:spMkLst>
        </pc:spChg>
        <pc:spChg chg="add mod">
          <ac:chgData name="Franziska Händschel" userId="e2149472-3187-4d00-b16a-a19eff6fc04a" providerId="ADAL" clId="{FA56B4FC-C211-49A5-88FB-5C0B100838A9}" dt="2023-06-23T09:20:06.534" v="311" actId="1035"/>
          <ac:spMkLst>
            <pc:docMk/>
            <pc:sldMk cId="582904290" sldId="258"/>
            <ac:spMk id="8" creationId="{926A51D5-8BCF-F252-ABBF-68904BDF7D39}"/>
          </ac:spMkLst>
        </pc:spChg>
        <pc:spChg chg="add mod">
          <ac:chgData name="Franziska Händschel" userId="e2149472-3187-4d00-b16a-a19eff6fc04a" providerId="ADAL" clId="{FA56B4FC-C211-49A5-88FB-5C0B100838A9}" dt="2023-06-23T09:20:06.534" v="311" actId="1035"/>
          <ac:spMkLst>
            <pc:docMk/>
            <pc:sldMk cId="582904290" sldId="258"/>
            <ac:spMk id="9" creationId="{6433DCD5-BE6D-BFAA-9EE8-63807629AC4F}"/>
          </ac:spMkLst>
        </pc:spChg>
        <pc:spChg chg="add mod">
          <ac:chgData name="Franziska Händschel" userId="e2149472-3187-4d00-b16a-a19eff6fc04a" providerId="ADAL" clId="{FA56B4FC-C211-49A5-88FB-5C0B100838A9}" dt="2023-06-23T09:20:06.534" v="311" actId="1035"/>
          <ac:spMkLst>
            <pc:docMk/>
            <pc:sldMk cId="582904290" sldId="258"/>
            <ac:spMk id="11" creationId="{07504F34-5075-D273-D891-17F190B249B1}"/>
          </ac:spMkLst>
        </pc:spChg>
        <pc:spChg chg="add mod">
          <ac:chgData name="Franziska Händschel" userId="e2149472-3187-4d00-b16a-a19eff6fc04a" providerId="ADAL" clId="{FA56B4FC-C211-49A5-88FB-5C0B100838A9}" dt="2023-06-23T09:20:49.934" v="331" actId="20577"/>
          <ac:spMkLst>
            <pc:docMk/>
            <pc:sldMk cId="582904290" sldId="258"/>
            <ac:spMk id="13" creationId="{6417C41D-5DA8-44B8-11DA-69767D0C140E}"/>
          </ac:spMkLst>
        </pc:spChg>
        <pc:spChg chg="add mod">
          <ac:chgData name="Franziska Händschel" userId="e2149472-3187-4d00-b16a-a19eff6fc04a" providerId="ADAL" clId="{FA56B4FC-C211-49A5-88FB-5C0B100838A9}" dt="2023-06-23T09:21:02.702" v="334" actId="1076"/>
          <ac:spMkLst>
            <pc:docMk/>
            <pc:sldMk cId="582904290" sldId="258"/>
            <ac:spMk id="14" creationId="{5A881720-F609-F92A-9E34-F139A1EEC1F4}"/>
          </ac:spMkLst>
        </pc:spChg>
        <pc:spChg chg="add mod">
          <ac:chgData name="Franziska Händschel" userId="e2149472-3187-4d00-b16a-a19eff6fc04a" providerId="ADAL" clId="{FA56B4FC-C211-49A5-88FB-5C0B100838A9}" dt="2023-06-23T09:22:08.049" v="347" actId="2711"/>
          <ac:spMkLst>
            <pc:docMk/>
            <pc:sldMk cId="582904290" sldId="258"/>
            <ac:spMk id="17" creationId="{C5A8E4E9-3B27-CC98-E8F0-C0412DBAAD30}"/>
          </ac:spMkLst>
        </pc:spChg>
        <pc:spChg chg="add mod">
          <ac:chgData name="Franziska Händschel" userId="e2149472-3187-4d00-b16a-a19eff6fc04a" providerId="ADAL" clId="{FA56B4FC-C211-49A5-88FB-5C0B100838A9}" dt="2023-06-23T09:22:08.049" v="347" actId="2711"/>
          <ac:spMkLst>
            <pc:docMk/>
            <pc:sldMk cId="582904290" sldId="258"/>
            <ac:spMk id="18" creationId="{9717CC94-AB57-ED9A-893E-A95A5ADE5115}"/>
          </ac:spMkLst>
        </pc:spChg>
        <pc:spChg chg="add mod">
          <ac:chgData name="Franziska Händschel" userId="e2149472-3187-4d00-b16a-a19eff6fc04a" providerId="ADAL" clId="{FA56B4FC-C211-49A5-88FB-5C0B100838A9}" dt="2023-06-23T09:22:08.049" v="347" actId="2711"/>
          <ac:spMkLst>
            <pc:docMk/>
            <pc:sldMk cId="582904290" sldId="258"/>
            <ac:spMk id="19" creationId="{867F004E-8679-FBB3-593D-984EB69B16BC}"/>
          </ac:spMkLst>
        </pc:spChg>
        <pc:spChg chg="add mod">
          <ac:chgData name="Franziska Händschel" userId="e2149472-3187-4d00-b16a-a19eff6fc04a" providerId="ADAL" clId="{FA56B4FC-C211-49A5-88FB-5C0B100838A9}" dt="2023-06-23T09:22:08.049" v="347" actId="2711"/>
          <ac:spMkLst>
            <pc:docMk/>
            <pc:sldMk cId="582904290" sldId="258"/>
            <ac:spMk id="20" creationId="{94C838E9-128A-5482-BE35-D8F95CF1FB04}"/>
          </ac:spMkLst>
        </pc:spChg>
        <pc:spChg chg="mod">
          <ac:chgData name="Franziska Händschel" userId="e2149472-3187-4d00-b16a-a19eff6fc04a" providerId="ADAL" clId="{FA56B4FC-C211-49A5-88FB-5C0B100838A9}" dt="2023-06-23T09:12:54.063" v="165" actId="14100"/>
          <ac:spMkLst>
            <pc:docMk/>
            <pc:sldMk cId="582904290" sldId="258"/>
            <ac:spMk id="22" creationId="{1105B80B-C3A2-E48D-21D1-DE56F77461FA}"/>
          </ac:spMkLst>
        </pc:spChg>
        <pc:spChg chg="add mod">
          <ac:chgData name="Franziska Händschel" userId="e2149472-3187-4d00-b16a-a19eff6fc04a" providerId="ADAL" clId="{FA56B4FC-C211-49A5-88FB-5C0B100838A9}" dt="2023-06-23T09:22:08.049" v="347" actId="2711"/>
          <ac:spMkLst>
            <pc:docMk/>
            <pc:sldMk cId="582904290" sldId="258"/>
            <ac:spMk id="23" creationId="{5ABD6AAA-C5FE-A94C-E4AB-AE7D083EAE14}"/>
          </ac:spMkLst>
        </pc:spChg>
        <pc:picChg chg="del">
          <ac:chgData name="Franziska Händschel" userId="e2149472-3187-4d00-b16a-a19eff6fc04a" providerId="ADAL" clId="{FA56B4FC-C211-49A5-88FB-5C0B100838A9}" dt="2023-06-23T09:12:00.485" v="2" actId="478"/>
          <ac:picMkLst>
            <pc:docMk/>
            <pc:sldMk cId="582904290" sldId="258"/>
            <ac:picMk id="16" creationId="{2EAB201B-471A-C39A-994C-BB17E723C06B}"/>
          </ac:picMkLst>
        </pc:picChg>
      </pc:sldChg>
      <pc:sldChg chg="addSp delSp modSp add del mod">
        <pc:chgData name="Franziska Händschel" userId="e2149472-3187-4d00-b16a-a19eff6fc04a" providerId="ADAL" clId="{FA56B4FC-C211-49A5-88FB-5C0B100838A9}" dt="2023-06-23T09:22:15.388" v="349" actId="47"/>
        <pc:sldMkLst>
          <pc:docMk/>
          <pc:sldMk cId="4201232880" sldId="259"/>
        </pc:sldMkLst>
        <pc:spChg chg="add mod">
          <ac:chgData name="Franziska Händschel" userId="e2149472-3187-4d00-b16a-a19eff6fc04a" providerId="ADAL" clId="{FA56B4FC-C211-49A5-88FB-5C0B100838A9}" dt="2023-06-23T09:16:34.534" v="228" actId="113"/>
          <ac:spMkLst>
            <pc:docMk/>
            <pc:sldMk cId="4201232880" sldId="259"/>
            <ac:spMk id="2" creationId="{825F5E1B-F96C-339E-C9AC-03413FE2FA31}"/>
          </ac:spMkLst>
        </pc:spChg>
        <pc:spChg chg="add del mod">
          <ac:chgData name="Franziska Händschel" userId="e2149472-3187-4d00-b16a-a19eff6fc04a" providerId="ADAL" clId="{FA56B4FC-C211-49A5-88FB-5C0B100838A9}" dt="2023-06-23T09:17:54.187" v="266" actId="478"/>
          <ac:spMkLst>
            <pc:docMk/>
            <pc:sldMk cId="4201232880" sldId="259"/>
            <ac:spMk id="3" creationId="{DBAE61DB-6742-41F2-E587-5F2AE9B94E4C}"/>
          </ac:spMkLst>
        </pc:spChg>
        <pc:spChg chg="del mod">
          <ac:chgData name="Franziska Händschel" userId="e2149472-3187-4d00-b16a-a19eff6fc04a" providerId="ADAL" clId="{FA56B4FC-C211-49A5-88FB-5C0B100838A9}" dt="2023-06-23T09:15:56.520" v="216" actId="21"/>
          <ac:spMkLst>
            <pc:docMk/>
            <pc:sldMk cId="4201232880" sldId="259"/>
            <ac:spMk id="6" creationId="{D1FFBF7F-BE51-B528-F18F-AB5C0DD54038}"/>
          </ac:spMkLst>
        </pc:spChg>
        <pc:spChg chg="del">
          <ac:chgData name="Franziska Händschel" userId="e2149472-3187-4d00-b16a-a19eff6fc04a" providerId="ADAL" clId="{FA56B4FC-C211-49A5-88FB-5C0B100838A9}" dt="2023-06-23T09:16:57.962" v="235" actId="478"/>
          <ac:spMkLst>
            <pc:docMk/>
            <pc:sldMk cId="4201232880" sldId="259"/>
            <ac:spMk id="7" creationId="{44ACF866-13FB-4CD8-F987-2B766D4CBBD9}"/>
          </ac:spMkLst>
        </pc:spChg>
        <pc:spChg chg="del">
          <ac:chgData name="Franziska Händschel" userId="e2149472-3187-4d00-b16a-a19eff6fc04a" providerId="ADAL" clId="{FA56B4FC-C211-49A5-88FB-5C0B100838A9}" dt="2023-06-23T09:16:57.962" v="235" actId="478"/>
          <ac:spMkLst>
            <pc:docMk/>
            <pc:sldMk cId="4201232880" sldId="259"/>
            <ac:spMk id="8" creationId="{926A51D5-8BCF-F252-ABBF-68904BDF7D39}"/>
          </ac:spMkLst>
        </pc:spChg>
        <pc:grpChg chg="del">
          <ac:chgData name="Franziska Händschel" userId="e2149472-3187-4d00-b16a-a19eff6fc04a" providerId="ADAL" clId="{FA56B4FC-C211-49A5-88FB-5C0B100838A9}" dt="2023-06-23T09:15:58.480" v="217" actId="478"/>
          <ac:grpSpMkLst>
            <pc:docMk/>
            <pc:sldMk cId="4201232880" sldId="259"/>
            <ac:grpSpMk id="15" creationId="{E603CE79-E13C-B03E-44D6-10696BE26F2F}"/>
          </ac:grpSpMkLst>
        </pc:grpChg>
      </pc:sldChg>
      <pc:sldMasterChg chg="del delSldLayout">
        <pc:chgData name="Franziska Händschel" userId="e2149472-3187-4d00-b16a-a19eff6fc04a" providerId="ADAL" clId="{FA56B4FC-C211-49A5-88FB-5C0B100838A9}" dt="2023-06-23T09:22:13.907" v="348" actId="47"/>
        <pc:sldMasterMkLst>
          <pc:docMk/>
          <pc:sldMasterMk cId="2981093411" sldId="2147483672"/>
        </pc:sldMasterMkLst>
        <pc:sldLayoutChg chg="del">
          <pc:chgData name="Franziska Händschel" userId="e2149472-3187-4d00-b16a-a19eff6fc04a" providerId="ADAL" clId="{FA56B4FC-C211-49A5-88FB-5C0B100838A9}" dt="2023-06-23T09:22:13.907" v="348" actId="47"/>
          <pc:sldLayoutMkLst>
            <pc:docMk/>
            <pc:sldMasterMk cId="2981093411" sldId="2147483672"/>
            <pc:sldLayoutMk cId="4123628589" sldId="2147483687"/>
          </pc:sldLayoutMkLst>
        </pc:sldLayoutChg>
      </pc:sldMasterChg>
      <pc:sldMasterChg chg="add addSldLayout modSldLayout">
        <pc:chgData name="Franziska Händschel" userId="e2149472-3187-4d00-b16a-a19eff6fc04a" providerId="ADAL" clId="{FA56B4FC-C211-49A5-88FB-5C0B100838A9}" dt="2023-06-23T11:21:29.175" v="355" actId="20577"/>
        <pc:sldMasterMkLst>
          <pc:docMk/>
          <pc:sldMasterMk cId="1168592919" sldId="2147483677"/>
        </pc:sldMasterMkLst>
        <pc:sldLayoutChg chg="modSp add mod">
          <pc:chgData name="Franziska Händschel" userId="e2149472-3187-4d00-b16a-a19eff6fc04a" providerId="ADAL" clId="{FA56B4FC-C211-49A5-88FB-5C0B100838A9}" dt="2023-06-23T11:21:29.175" v="355" actId="20577"/>
          <pc:sldLayoutMkLst>
            <pc:docMk/>
            <pc:sldMasterMk cId="1168592919" sldId="2147483677"/>
            <pc:sldLayoutMk cId="3146705598" sldId="2147483670"/>
          </pc:sldLayoutMkLst>
          <pc:spChg chg="mod">
            <ac:chgData name="Franziska Händschel" userId="e2149472-3187-4d00-b16a-a19eff6fc04a" providerId="ADAL" clId="{FA56B4FC-C211-49A5-88FB-5C0B100838A9}" dt="2023-06-23T11:21:29.175" v="355" actId="20577"/>
            <ac:spMkLst>
              <pc:docMk/>
              <pc:sldMasterMk cId="1168592919" sldId="2147483677"/>
              <pc:sldLayoutMk cId="3146705598" sldId="2147483670"/>
              <ac:spMk id="3" creationId="{03F7AD5F-F787-D406-2BE7-D89BCC1EE061}"/>
            </ac:spMkLst>
          </pc:spChg>
        </pc:sldLayoutChg>
      </pc:sldMasterChg>
    </pc:docChg>
  </pc:docChgLst>
  <pc:docChgLst>
    <pc:chgData name="Franziska Händschel" userId="e2149472-3187-4d00-b16a-a19eff6fc04a" providerId="ADAL" clId="{D1B14397-39B2-47B5-A6BC-4693C7E28C4F}"/>
    <pc:docChg chg="custSel modSld modMainMaster">
      <pc:chgData name="Franziska Händschel" userId="e2149472-3187-4d00-b16a-a19eff6fc04a" providerId="ADAL" clId="{D1B14397-39B2-47B5-A6BC-4693C7E28C4F}" dt="2024-02-19T15:56:44.205" v="29" actId="6014"/>
      <pc:docMkLst>
        <pc:docMk/>
      </pc:docMkLst>
      <pc:sldChg chg="delSp mod">
        <pc:chgData name="Franziska Händschel" userId="e2149472-3187-4d00-b16a-a19eff6fc04a" providerId="ADAL" clId="{D1B14397-39B2-47B5-A6BC-4693C7E28C4F}" dt="2024-02-19T15:56:27.652" v="27" actId="21"/>
        <pc:sldMkLst>
          <pc:docMk/>
          <pc:sldMk cId="582904290" sldId="258"/>
        </pc:sldMkLst>
        <pc:spChg chg="del">
          <ac:chgData name="Franziska Händschel" userId="e2149472-3187-4d00-b16a-a19eff6fc04a" providerId="ADAL" clId="{D1B14397-39B2-47B5-A6BC-4693C7E28C4F}" dt="2024-02-19T15:56:27.652" v="27" actId="21"/>
          <ac:spMkLst>
            <pc:docMk/>
            <pc:sldMk cId="582904290" sldId="258"/>
            <ac:spMk id="6" creationId="{D1FFBF7F-BE51-B528-F18F-AB5C0DD54038}"/>
          </ac:spMkLst>
        </pc:spChg>
        <pc:spChg chg="del">
          <ac:chgData name="Franziska Händschel" userId="e2149472-3187-4d00-b16a-a19eff6fc04a" providerId="ADAL" clId="{D1B14397-39B2-47B5-A6BC-4693C7E28C4F}" dt="2024-02-19T15:56:27.652" v="27" actId="21"/>
          <ac:spMkLst>
            <pc:docMk/>
            <pc:sldMk cId="582904290" sldId="258"/>
            <ac:spMk id="7" creationId="{44ACF866-13FB-4CD8-F987-2B766D4CBBD9}"/>
          </ac:spMkLst>
        </pc:spChg>
        <pc:spChg chg="del">
          <ac:chgData name="Franziska Händschel" userId="e2149472-3187-4d00-b16a-a19eff6fc04a" providerId="ADAL" clId="{D1B14397-39B2-47B5-A6BC-4693C7E28C4F}" dt="2024-02-19T15:56:27.652" v="27" actId="21"/>
          <ac:spMkLst>
            <pc:docMk/>
            <pc:sldMk cId="582904290" sldId="258"/>
            <ac:spMk id="8" creationId="{926A51D5-8BCF-F252-ABBF-68904BDF7D39}"/>
          </ac:spMkLst>
        </pc:spChg>
        <pc:spChg chg="del">
          <ac:chgData name="Franziska Händschel" userId="e2149472-3187-4d00-b16a-a19eff6fc04a" providerId="ADAL" clId="{D1B14397-39B2-47B5-A6BC-4693C7E28C4F}" dt="2024-02-19T15:56:27.652" v="27" actId="21"/>
          <ac:spMkLst>
            <pc:docMk/>
            <pc:sldMk cId="582904290" sldId="258"/>
            <ac:spMk id="9" creationId="{6433DCD5-BE6D-BFAA-9EE8-63807629AC4F}"/>
          </ac:spMkLst>
        </pc:spChg>
        <pc:spChg chg="del">
          <ac:chgData name="Franziska Händschel" userId="e2149472-3187-4d00-b16a-a19eff6fc04a" providerId="ADAL" clId="{D1B14397-39B2-47B5-A6BC-4693C7E28C4F}" dt="2024-02-19T15:56:27.652" v="27" actId="21"/>
          <ac:spMkLst>
            <pc:docMk/>
            <pc:sldMk cId="582904290" sldId="258"/>
            <ac:spMk id="11" creationId="{07504F34-5075-D273-D891-17F190B249B1}"/>
          </ac:spMkLst>
        </pc:spChg>
        <pc:spChg chg="del">
          <ac:chgData name="Franziska Händschel" userId="e2149472-3187-4d00-b16a-a19eff6fc04a" providerId="ADAL" clId="{D1B14397-39B2-47B5-A6BC-4693C7E28C4F}" dt="2024-02-19T15:56:27.652" v="27" actId="21"/>
          <ac:spMkLst>
            <pc:docMk/>
            <pc:sldMk cId="582904290" sldId="258"/>
            <ac:spMk id="13" creationId="{6417C41D-5DA8-44B8-11DA-69767D0C140E}"/>
          </ac:spMkLst>
        </pc:spChg>
        <pc:spChg chg="del">
          <ac:chgData name="Franziska Händschel" userId="e2149472-3187-4d00-b16a-a19eff6fc04a" providerId="ADAL" clId="{D1B14397-39B2-47B5-A6BC-4693C7E28C4F}" dt="2024-02-19T15:56:27.652" v="27" actId="21"/>
          <ac:spMkLst>
            <pc:docMk/>
            <pc:sldMk cId="582904290" sldId="258"/>
            <ac:spMk id="14" creationId="{5A881720-F609-F92A-9E34-F139A1EEC1F4}"/>
          </ac:spMkLst>
        </pc:spChg>
        <pc:grpChg chg="del">
          <ac:chgData name="Franziska Händschel" userId="e2149472-3187-4d00-b16a-a19eff6fc04a" providerId="ADAL" clId="{D1B14397-39B2-47B5-A6BC-4693C7E28C4F}" dt="2024-02-19T15:56:27.652" v="27" actId="21"/>
          <ac:grpSpMkLst>
            <pc:docMk/>
            <pc:sldMk cId="582904290" sldId="258"/>
            <ac:grpSpMk id="15" creationId="{E603CE79-E13C-B03E-44D6-10696BE26F2F}"/>
          </ac:grpSpMkLst>
        </pc:grpChg>
      </pc:sldChg>
      <pc:sldMasterChg chg="addSp delSp modSp mod delSldLayout modSldLayout">
        <pc:chgData name="Franziska Händschel" userId="e2149472-3187-4d00-b16a-a19eff6fc04a" providerId="ADAL" clId="{D1B14397-39B2-47B5-A6BC-4693C7E28C4F}" dt="2024-02-19T15:56:44.205" v="29" actId="6014"/>
        <pc:sldMasterMkLst>
          <pc:docMk/>
          <pc:sldMasterMk cId="1113592445" sldId="2147483678"/>
        </pc:sldMasterMkLst>
        <pc:spChg chg="del">
          <ac:chgData name="Franziska Händschel" userId="e2149472-3187-4d00-b16a-a19eff6fc04a" providerId="ADAL" clId="{D1B14397-39B2-47B5-A6BC-4693C7E28C4F}" dt="2024-02-19T15:55:35.304" v="11" actId="478"/>
          <ac:spMkLst>
            <pc:docMk/>
            <pc:sldMasterMk cId="1113592445" sldId="2147483678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D1B14397-39B2-47B5-A6BC-4693C7E28C4F}" dt="2024-02-19T15:55:35.304" v="11" actId="478"/>
          <ac:spMkLst>
            <pc:docMk/>
            <pc:sldMasterMk cId="1113592445" sldId="2147483678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D1B14397-39B2-47B5-A6BC-4693C7E28C4F}" dt="2024-02-19T15:55:35.304" v="11" actId="478"/>
          <ac:spMkLst>
            <pc:docMk/>
            <pc:sldMasterMk cId="1113592445" sldId="2147483678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D1B14397-39B2-47B5-A6BC-4693C7E28C4F}" dt="2024-02-19T15:55:35.304" v="11" actId="478"/>
          <ac:spMkLst>
            <pc:docMk/>
            <pc:sldMasterMk cId="1113592445" sldId="2147483678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D1B14397-39B2-47B5-A6BC-4693C7E28C4F}" dt="2024-02-19T15:55:35.304" v="11" actId="478"/>
          <ac:spMkLst>
            <pc:docMk/>
            <pc:sldMasterMk cId="1113592445" sldId="2147483678"/>
            <ac:spMk id="6" creationId="{00000000-0000-0000-0000-000000000000}"/>
          </ac:spMkLst>
        </pc:spChg>
        <pc:spChg chg="add mod">
          <ac:chgData name="Franziska Händschel" userId="e2149472-3187-4d00-b16a-a19eff6fc04a" providerId="ADAL" clId="{D1B14397-39B2-47B5-A6BC-4693C7E28C4F}" dt="2024-02-19T15:55:54.784" v="24" actId="6549"/>
          <ac:spMkLst>
            <pc:docMk/>
            <pc:sldMasterMk cId="1113592445" sldId="2147483678"/>
            <ac:spMk id="10" creationId="{C506C593-409E-358E-9085-9A9DB5992265}"/>
          </ac:spMkLst>
        </pc:spChg>
        <pc:spChg chg="mod">
          <ac:chgData name="Franziska Händschel" userId="e2149472-3187-4d00-b16a-a19eff6fc04a" providerId="ADAL" clId="{D1B14397-39B2-47B5-A6BC-4693C7E28C4F}" dt="2024-02-19T15:55:43.040" v="12"/>
          <ac:spMkLst>
            <pc:docMk/>
            <pc:sldMasterMk cId="1113592445" sldId="2147483678"/>
            <ac:spMk id="13" creationId="{17A45708-648B-4F56-F6FF-9F9D190DC729}"/>
          </ac:spMkLst>
        </pc:spChg>
        <pc:spChg chg="add mod">
          <ac:chgData name="Franziska Händschel" userId="e2149472-3187-4d00-b16a-a19eff6fc04a" providerId="ADAL" clId="{D1B14397-39B2-47B5-A6BC-4693C7E28C4F}" dt="2024-02-19T15:56:12.828" v="26"/>
          <ac:spMkLst>
            <pc:docMk/>
            <pc:sldMasterMk cId="1113592445" sldId="2147483678"/>
            <ac:spMk id="14" creationId="{A158F5B9-518C-A9BA-D700-6C41C50408A2}"/>
          </ac:spMkLst>
        </pc:spChg>
        <pc:grpChg chg="del">
          <ac:chgData name="Franziska Händschel" userId="e2149472-3187-4d00-b16a-a19eff6fc04a" providerId="ADAL" clId="{D1B14397-39B2-47B5-A6BC-4693C7E28C4F}" dt="2024-02-19T15:55:35.304" v="11" actId="478"/>
          <ac:grpSpMkLst>
            <pc:docMk/>
            <pc:sldMasterMk cId="1113592445" sldId="2147483678"/>
            <ac:grpSpMk id="7" creationId="{F5531C30-8695-0C1D-5251-1FB1CF7DA9CF}"/>
          </ac:grpSpMkLst>
        </pc:grpChg>
        <pc:grpChg chg="add mod">
          <ac:chgData name="Franziska Händschel" userId="e2149472-3187-4d00-b16a-a19eff6fc04a" providerId="ADAL" clId="{D1B14397-39B2-47B5-A6BC-4693C7E28C4F}" dt="2024-02-19T15:55:43.040" v="12"/>
          <ac:grpSpMkLst>
            <pc:docMk/>
            <pc:sldMasterMk cId="1113592445" sldId="2147483678"/>
            <ac:grpSpMk id="11" creationId="{C0ACD67A-9C7F-A78D-9117-825E0BF16325}"/>
          </ac:grpSpMkLst>
        </pc:grpChg>
        <pc:picChg chg="mod">
          <ac:chgData name="Franziska Händschel" userId="e2149472-3187-4d00-b16a-a19eff6fc04a" providerId="ADAL" clId="{D1B14397-39B2-47B5-A6BC-4693C7E28C4F}" dt="2024-02-19T15:55:43.040" v="12"/>
          <ac:picMkLst>
            <pc:docMk/>
            <pc:sldMasterMk cId="1113592445" sldId="2147483678"/>
            <ac:picMk id="12" creationId="{81CA0A8F-02DB-F701-F828-24824DDDB55E}"/>
          </ac:picMkLst>
        </pc:picChg>
        <pc:sldLayoutChg chg="del">
          <pc:chgData name="Franziska Händschel" userId="e2149472-3187-4d00-b16a-a19eff6fc04a" providerId="ADAL" clId="{D1B14397-39B2-47B5-A6BC-4693C7E28C4F}" dt="2024-02-19T15:55:32.940" v="1" actId="2696"/>
          <pc:sldLayoutMkLst>
            <pc:docMk/>
            <pc:sldMasterMk cId="1113592445" sldId="2147483678"/>
            <pc:sldLayoutMk cId="1636823110" sldId="2147483679"/>
          </pc:sldLayoutMkLst>
        </pc:sldLayoutChg>
        <pc:sldLayoutChg chg="del">
          <pc:chgData name="Franziska Händschel" userId="e2149472-3187-4d00-b16a-a19eff6fc04a" providerId="ADAL" clId="{D1B14397-39B2-47B5-A6BC-4693C7E28C4F}" dt="2024-02-19T15:55:32.940" v="2" actId="2696"/>
          <pc:sldLayoutMkLst>
            <pc:docMk/>
            <pc:sldMasterMk cId="1113592445" sldId="2147483678"/>
            <pc:sldLayoutMk cId="2351705412" sldId="2147483680"/>
          </pc:sldLayoutMkLst>
        </pc:sldLayoutChg>
        <pc:sldLayoutChg chg="del">
          <pc:chgData name="Franziska Händschel" userId="e2149472-3187-4d00-b16a-a19eff6fc04a" providerId="ADAL" clId="{D1B14397-39B2-47B5-A6BC-4693C7E28C4F}" dt="2024-02-19T15:55:32.956" v="3" actId="2696"/>
          <pc:sldLayoutMkLst>
            <pc:docMk/>
            <pc:sldMasterMk cId="1113592445" sldId="2147483678"/>
            <pc:sldLayoutMk cId="4275370740" sldId="2147483681"/>
          </pc:sldLayoutMkLst>
        </pc:sldLayoutChg>
        <pc:sldLayoutChg chg="del">
          <pc:chgData name="Franziska Händschel" userId="e2149472-3187-4d00-b16a-a19eff6fc04a" providerId="ADAL" clId="{D1B14397-39B2-47B5-A6BC-4693C7E28C4F}" dt="2024-02-19T15:55:32.956" v="4" actId="2696"/>
          <pc:sldLayoutMkLst>
            <pc:docMk/>
            <pc:sldMasterMk cId="1113592445" sldId="2147483678"/>
            <pc:sldLayoutMk cId="1133659097" sldId="2147483682"/>
          </pc:sldLayoutMkLst>
        </pc:sldLayoutChg>
        <pc:sldLayoutChg chg="del">
          <pc:chgData name="Franziska Händschel" userId="e2149472-3187-4d00-b16a-a19eff6fc04a" providerId="ADAL" clId="{D1B14397-39B2-47B5-A6BC-4693C7E28C4F}" dt="2024-02-19T15:55:32.956" v="5" actId="2696"/>
          <pc:sldLayoutMkLst>
            <pc:docMk/>
            <pc:sldMasterMk cId="1113592445" sldId="2147483678"/>
            <pc:sldLayoutMk cId="1953558203" sldId="2147483683"/>
          </pc:sldLayoutMkLst>
        </pc:sldLayoutChg>
        <pc:sldLayoutChg chg="del">
          <pc:chgData name="Franziska Händschel" userId="e2149472-3187-4d00-b16a-a19eff6fc04a" providerId="ADAL" clId="{D1B14397-39B2-47B5-A6BC-4693C7E28C4F}" dt="2024-02-19T15:55:32.956" v="6" actId="2696"/>
          <pc:sldLayoutMkLst>
            <pc:docMk/>
            <pc:sldMasterMk cId="1113592445" sldId="2147483678"/>
            <pc:sldLayoutMk cId="3744851830" sldId="2147483684"/>
          </pc:sldLayoutMkLst>
        </pc:sldLayoutChg>
        <pc:sldLayoutChg chg="del">
          <pc:chgData name="Franziska Händschel" userId="e2149472-3187-4d00-b16a-a19eff6fc04a" providerId="ADAL" clId="{D1B14397-39B2-47B5-A6BC-4693C7E28C4F}" dt="2024-02-19T15:55:32.956" v="7" actId="2696"/>
          <pc:sldLayoutMkLst>
            <pc:docMk/>
            <pc:sldMasterMk cId="1113592445" sldId="2147483678"/>
            <pc:sldLayoutMk cId="3267638787" sldId="2147483685"/>
          </pc:sldLayoutMkLst>
        </pc:sldLayoutChg>
        <pc:sldLayoutChg chg="del">
          <pc:chgData name="Franziska Händschel" userId="e2149472-3187-4d00-b16a-a19eff6fc04a" providerId="ADAL" clId="{D1B14397-39B2-47B5-A6BC-4693C7E28C4F}" dt="2024-02-19T15:55:32.956" v="8" actId="2696"/>
          <pc:sldLayoutMkLst>
            <pc:docMk/>
            <pc:sldMasterMk cId="1113592445" sldId="2147483678"/>
            <pc:sldLayoutMk cId="14154379" sldId="2147483686"/>
          </pc:sldLayoutMkLst>
        </pc:sldLayoutChg>
        <pc:sldLayoutChg chg="del">
          <pc:chgData name="Franziska Händschel" userId="e2149472-3187-4d00-b16a-a19eff6fc04a" providerId="ADAL" clId="{D1B14397-39B2-47B5-A6BC-4693C7E28C4F}" dt="2024-02-19T15:55:32.972" v="9" actId="2696"/>
          <pc:sldLayoutMkLst>
            <pc:docMk/>
            <pc:sldMasterMk cId="1113592445" sldId="2147483678"/>
            <pc:sldLayoutMk cId="82290441" sldId="2147483687"/>
          </pc:sldLayoutMkLst>
        </pc:sldLayoutChg>
        <pc:sldLayoutChg chg="del">
          <pc:chgData name="Franziska Händschel" userId="e2149472-3187-4d00-b16a-a19eff6fc04a" providerId="ADAL" clId="{D1B14397-39B2-47B5-A6BC-4693C7E28C4F}" dt="2024-02-19T15:55:32.972" v="10" actId="2696"/>
          <pc:sldLayoutMkLst>
            <pc:docMk/>
            <pc:sldMasterMk cId="1113592445" sldId="2147483678"/>
            <pc:sldLayoutMk cId="4155042502" sldId="2147483688"/>
          </pc:sldLayoutMkLst>
        </pc:sldLayoutChg>
        <pc:sldLayoutChg chg="del">
          <pc:chgData name="Franziska Händschel" userId="e2149472-3187-4d00-b16a-a19eff6fc04a" providerId="ADAL" clId="{D1B14397-39B2-47B5-A6BC-4693C7E28C4F}" dt="2024-02-19T15:55:32.924" v="0" actId="2696"/>
          <pc:sldLayoutMkLst>
            <pc:docMk/>
            <pc:sldMasterMk cId="1113592445" sldId="2147483678"/>
            <pc:sldLayoutMk cId="3383857111" sldId="2147483689"/>
          </pc:sldLayoutMkLst>
        </pc:sldLayoutChg>
        <pc:sldLayoutChg chg="addSp delSp modSp mod">
          <pc:chgData name="Franziska Händschel" userId="e2149472-3187-4d00-b16a-a19eff6fc04a" providerId="ADAL" clId="{D1B14397-39B2-47B5-A6BC-4693C7E28C4F}" dt="2024-02-19T15:56:44.205" v="29" actId="6014"/>
          <pc:sldLayoutMkLst>
            <pc:docMk/>
            <pc:sldMasterMk cId="1113592445" sldId="2147483678"/>
            <pc:sldLayoutMk cId="3857752324" sldId="2147483690"/>
          </pc:sldLayoutMkLst>
          <pc:spChg chg="del">
            <ac:chgData name="Franziska Händschel" userId="e2149472-3187-4d00-b16a-a19eff6fc04a" providerId="ADAL" clId="{D1B14397-39B2-47B5-A6BC-4693C7E28C4F}" dt="2024-02-19T15:56:00.586" v="25" actId="478"/>
            <ac:spMkLst>
              <pc:docMk/>
              <pc:sldMasterMk cId="1113592445" sldId="2147483678"/>
              <pc:sldLayoutMk cId="3857752324" sldId="2147483690"/>
              <ac:spMk id="3" creationId="{03F7AD5F-F787-D406-2BE7-D89BCC1EE061}"/>
            </ac:spMkLst>
          </pc:spChg>
          <pc:spChg chg="add mod">
            <ac:chgData name="Franziska Händschel" userId="e2149472-3187-4d00-b16a-a19eff6fc04a" providerId="ADAL" clId="{D1B14397-39B2-47B5-A6BC-4693C7E28C4F}" dt="2024-02-19T15:56:30.246" v="28"/>
            <ac:spMkLst>
              <pc:docMk/>
              <pc:sldMasterMk cId="1113592445" sldId="2147483678"/>
              <pc:sldLayoutMk cId="3857752324" sldId="2147483690"/>
              <ac:spMk id="6" creationId="{D1FFBF7F-BE51-B528-F18F-AB5C0DD54038}"/>
            </ac:spMkLst>
          </pc:spChg>
          <pc:spChg chg="add mod">
            <ac:chgData name="Franziska Händschel" userId="e2149472-3187-4d00-b16a-a19eff6fc04a" providerId="ADAL" clId="{D1B14397-39B2-47B5-A6BC-4693C7E28C4F}" dt="2024-02-19T15:56:30.246" v="28"/>
            <ac:spMkLst>
              <pc:docMk/>
              <pc:sldMasterMk cId="1113592445" sldId="2147483678"/>
              <pc:sldLayoutMk cId="3857752324" sldId="2147483690"/>
              <ac:spMk id="7" creationId="{44ACF866-13FB-4CD8-F987-2B766D4CBBD9}"/>
            </ac:spMkLst>
          </pc:spChg>
          <pc:spChg chg="add mod">
            <ac:chgData name="Franziska Händschel" userId="e2149472-3187-4d00-b16a-a19eff6fc04a" providerId="ADAL" clId="{D1B14397-39B2-47B5-A6BC-4693C7E28C4F}" dt="2024-02-19T15:56:30.246" v="28"/>
            <ac:spMkLst>
              <pc:docMk/>
              <pc:sldMasterMk cId="1113592445" sldId="2147483678"/>
              <pc:sldLayoutMk cId="3857752324" sldId="2147483690"/>
              <ac:spMk id="8" creationId="{926A51D5-8BCF-F252-ABBF-68904BDF7D39}"/>
            </ac:spMkLst>
          </pc:spChg>
          <pc:spChg chg="add mod">
            <ac:chgData name="Franziska Händschel" userId="e2149472-3187-4d00-b16a-a19eff6fc04a" providerId="ADAL" clId="{D1B14397-39B2-47B5-A6BC-4693C7E28C4F}" dt="2024-02-19T15:56:30.246" v="28"/>
            <ac:spMkLst>
              <pc:docMk/>
              <pc:sldMasterMk cId="1113592445" sldId="2147483678"/>
              <pc:sldLayoutMk cId="3857752324" sldId="2147483690"/>
              <ac:spMk id="9" creationId="{6433DCD5-BE6D-BFAA-9EE8-63807629AC4F}"/>
            </ac:spMkLst>
          </pc:spChg>
          <pc:spChg chg="mod">
            <ac:chgData name="Franziska Händschel" userId="e2149472-3187-4d00-b16a-a19eff6fc04a" providerId="ADAL" clId="{D1B14397-39B2-47B5-A6BC-4693C7E28C4F}" dt="2024-02-19T15:56:30.246" v="28"/>
            <ac:spMkLst>
              <pc:docMk/>
              <pc:sldMasterMk cId="1113592445" sldId="2147483678"/>
              <pc:sldLayoutMk cId="3857752324" sldId="2147483690"/>
              <ac:spMk id="10" creationId="{C7E09CBE-40AF-1683-0107-8ACC9AB04788}"/>
            </ac:spMkLst>
          </pc:spChg>
          <pc:spChg chg="add mod">
            <ac:chgData name="Franziska Händschel" userId="e2149472-3187-4d00-b16a-a19eff6fc04a" providerId="ADAL" clId="{D1B14397-39B2-47B5-A6BC-4693C7E28C4F}" dt="2024-02-19T15:56:30.246" v="28"/>
            <ac:spMkLst>
              <pc:docMk/>
              <pc:sldMasterMk cId="1113592445" sldId="2147483678"/>
              <pc:sldLayoutMk cId="3857752324" sldId="2147483690"/>
              <ac:spMk id="11" creationId="{07504F34-5075-D273-D891-17F190B249B1}"/>
            </ac:spMkLst>
          </pc:spChg>
          <pc:spChg chg="add mod">
            <ac:chgData name="Franziska Händschel" userId="e2149472-3187-4d00-b16a-a19eff6fc04a" providerId="ADAL" clId="{D1B14397-39B2-47B5-A6BC-4693C7E28C4F}" dt="2024-02-19T15:56:30.246" v="28"/>
            <ac:spMkLst>
              <pc:docMk/>
              <pc:sldMasterMk cId="1113592445" sldId="2147483678"/>
              <pc:sldLayoutMk cId="3857752324" sldId="2147483690"/>
              <ac:spMk id="13" creationId="{6417C41D-5DA8-44B8-11DA-69767D0C140E}"/>
            </ac:spMkLst>
          </pc:spChg>
          <pc:spChg chg="add mod">
            <ac:chgData name="Franziska Händschel" userId="e2149472-3187-4d00-b16a-a19eff6fc04a" providerId="ADAL" clId="{D1B14397-39B2-47B5-A6BC-4693C7E28C4F}" dt="2024-02-19T15:56:30.246" v="28"/>
            <ac:spMkLst>
              <pc:docMk/>
              <pc:sldMasterMk cId="1113592445" sldId="2147483678"/>
              <pc:sldLayoutMk cId="3857752324" sldId="2147483690"/>
              <ac:spMk id="14" creationId="{5A881720-F609-F92A-9E34-F139A1EEC1F4}"/>
            </ac:spMkLst>
          </pc:spChg>
          <pc:spChg chg="mod">
            <ac:chgData name="Franziska Händschel" userId="e2149472-3187-4d00-b16a-a19eff6fc04a" providerId="ADAL" clId="{D1B14397-39B2-47B5-A6BC-4693C7E28C4F}" dt="2024-02-19T15:56:30.246" v="28"/>
            <ac:spMkLst>
              <pc:docMk/>
              <pc:sldMasterMk cId="1113592445" sldId="2147483678"/>
              <pc:sldLayoutMk cId="3857752324" sldId="2147483690"/>
              <ac:spMk id="22" creationId="{1105B80B-C3A2-E48D-21D1-DE56F77461FA}"/>
            </ac:spMkLst>
          </pc:spChg>
          <pc:grpChg chg="add mod">
            <ac:chgData name="Franziska Händschel" userId="e2149472-3187-4d00-b16a-a19eff6fc04a" providerId="ADAL" clId="{D1B14397-39B2-47B5-A6BC-4693C7E28C4F}" dt="2024-02-19T15:56:30.246" v="28"/>
            <ac:grpSpMkLst>
              <pc:docMk/>
              <pc:sldMasterMk cId="1113592445" sldId="2147483678"/>
              <pc:sldLayoutMk cId="3857752324" sldId="2147483690"/>
              <ac:grpSpMk id="15" creationId="{E603CE79-E13C-B03E-44D6-10696BE26F2F}"/>
            </ac:grpSpMkLst>
          </pc:grpChg>
          <pc:picChg chg="mod">
            <ac:chgData name="Franziska Händschel" userId="e2149472-3187-4d00-b16a-a19eff6fc04a" providerId="ADAL" clId="{D1B14397-39B2-47B5-A6BC-4693C7E28C4F}" dt="2024-02-19T15:56:30.246" v="28"/>
            <ac:picMkLst>
              <pc:docMk/>
              <pc:sldMasterMk cId="1113592445" sldId="2147483678"/>
              <pc:sldLayoutMk cId="3857752324" sldId="2147483690"/>
              <ac:picMk id="21" creationId="{E24DF027-06D4-12AD-86D0-AF3D043D364F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K-6 1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603CE79-E13C-B03E-44D6-10696BE26F2F}"/>
              </a:ext>
            </a:extLst>
          </p:cNvPr>
          <p:cNvGrpSpPr/>
          <p:nvPr userDrawn="1"/>
        </p:nvGrpSpPr>
        <p:grpSpPr>
          <a:xfrm>
            <a:off x="795438" y="887983"/>
            <a:ext cx="5967085" cy="2290992"/>
            <a:chOff x="663944" y="822719"/>
            <a:chExt cx="5528524" cy="2122612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105B80B-C3A2-E48D-21D1-DE56F77461FA}"/>
                </a:ext>
              </a:extLst>
            </p:cNvPr>
            <p:cNvSpPr>
              <a:spLocks/>
            </p:cNvSpPr>
            <p:nvPr/>
          </p:nvSpPr>
          <p:spPr>
            <a:xfrm>
              <a:off x="663944" y="990599"/>
              <a:ext cx="5513950" cy="1954732"/>
            </a:xfrm>
            <a:prstGeom prst="rect">
              <a:avLst/>
            </a:prstGeom>
            <a:solidFill>
              <a:srgbClr val="F5F5F5"/>
            </a:solidFill>
            <a:ln w="38100">
              <a:solidFill>
                <a:srgbClr val="F5F5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r>
                <a:rPr lang="de-DE" sz="1727" b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Für Schnelle:</a:t>
              </a:r>
            </a:p>
            <a:p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Welches Zitat passt zu welchem</a:t>
              </a:r>
              <a:b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Trick?</a:t>
              </a:r>
            </a:p>
            <a:p>
              <a:endParaRPr lang="de-DE" sz="1727" b="1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727" dirty="0" err="1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Lies</a:t>
              </a: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 die Zitate durch und ordne ihnen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den passenden Verkaufstrick zu.</a:t>
              </a: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C7E09CBE-40AF-1683-0107-8ACC9AB04788}"/>
                </a:ext>
              </a:extLst>
            </p:cNvPr>
            <p:cNvSpPr/>
            <p:nvPr/>
          </p:nvSpPr>
          <p:spPr>
            <a:xfrm rot="10800000" flipH="1">
              <a:off x="4163626" y="977896"/>
              <a:ext cx="2028842" cy="1636038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738260" rtlCol="0" anchor="ctr">
              <a:noAutofit/>
            </a:bodyPr>
            <a:lstStyle/>
            <a:p>
              <a:pPr algn="ctr"/>
              <a:endParaRPr lang="de-DE" sz="3022" b="1" dirty="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E24DF027-06D4-12AD-86D0-AF3D043D364F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5897" y="822719"/>
              <a:ext cx="1488823" cy="1636039"/>
            </a:xfrm>
            <a:prstGeom prst="rect">
              <a:avLst/>
            </a:prstGeom>
          </p:spPr>
        </p:pic>
      </p:grpSp>
      <p:sp>
        <p:nvSpPr>
          <p:cNvPr id="6" name="Rechteck 5">
            <a:extLst>
              <a:ext uri="{FF2B5EF4-FFF2-40B4-BE49-F238E27FC236}">
                <a16:creationId xmlns:a16="http://schemas.microsoft.com/office/drawing/2014/main" id="{D1FFBF7F-BE51-B528-F18F-AB5C0DD54038}"/>
              </a:ext>
            </a:extLst>
          </p:cNvPr>
          <p:cNvSpPr/>
          <p:nvPr userDrawn="1"/>
        </p:nvSpPr>
        <p:spPr>
          <a:xfrm>
            <a:off x="779707" y="4019574"/>
            <a:ext cx="4930858" cy="1494668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93456">
              <a:lnSpc>
                <a:spcPct val="107000"/>
              </a:lnSpc>
              <a:spcAft>
                <a:spcPts val="863"/>
              </a:spcAft>
              <a:defRPr/>
            </a:pPr>
            <a:r>
              <a:rPr lang="de-DE" sz="1511" b="1" i="1" kern="100" dirty="0">
                <a:solidFill>
                  <a:srgbClr val="243039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Es ist viel wertvoller, stets den Respekt der Menschen als gelegentlich ihre Bewunderung zu haben.</a:t>
            </a:r>
          </a:p>
          <a:p>
            <a:pPr>
              <a:lnSpc>
                <a:spcPct val="107000"/>
              </a:lnSpc>
              <a:spcAft>
                <a:spcPts val="863"/>
              </a:spcAft>
              <a:defRPr/>
            </a:pPr>
            <a:r>
              <a:rPr lang="de-DE" sz="1511" kern="100" dirty="0">
                <a:solidFill>
                  <a:srgbClr val="243039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Jean-Jacques Rousseau (1712-1778), Genfer Schriftsteller und Philosoph</a:t>
            </a:r>
            <a:endParaRPr lang="de-DE" sz="1511" b="1" kern="100" dirty="0">
              <a:solidFill>
                <a:schemeClr val="accent5"/>
              </a:solidFill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4ACF866-13FB-4CD8-F987-2B766D4CBBD9}"/>
              </a:ext>
            </a:extLst>
          </p:cNvPr>
          <p:cNvSpPr/>
          <p:nvPr userDrawn="1"/>
        </p:nvSpPr>
        <p:spPr>
          <a:xfrm>
            <a:off x="779707" y="5670240"/>
            <a:ext cx="4930858" cy="810002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93456">
              <a:lnSpc>
                <a:spcPct val="107000"/>
              </a:lnSpc>
              <a:spcAft>
                <a:spcPts val="863"/>
              </a:spcAft>
              <a:defRPr/>
            </a:pPr>
            <a:r>
              <a:rPr lang="de-DE" sz="1511" b="1" i="1" kern="100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Er besaß Besitz. Bis Besitz ihn besaß. </a:t>
            </a:r>
          </a:p>
          <a:p>
            <a:pPr defTabSz="493456">
              <a:lnSpc>
                <a:spcPct val="107000"/>
              </a:lnSpc>
              <a:spcAft>
                <a:spcPts val="863"/>
              </a:spcAft>
              <a:defRPr/>
            </a:pPr>
            <a:r>
              <a:rPr lang="de-DE" sz="1511" kern="100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Heinrich Wiesner (1925-2019), Schweizer Schriftsteller</a:t>
            </a:r>
            <a:endParaRPr lang="de-DE" sz="1511" b="1" kern="100" dirty="0">
              <a:solidFill>
                <a:schemeClr val="accent5"/>
              </a:solidFill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26A51D5-8BCF-F252-ABBF-68904BDF7D39}"/>
              </a:ext>
            </a:extLst>
          </p:cNvPr>
          <p:cNvSpPr/>
          <p:nvPr userDrawn="1"/>
        </p:nvSpPr>
        <p:spPr>
          <a:xfrm>
            <a:off x="795437" y="6632678"/>
            <a:ext cx="4930858" cy="1051059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93456">
              <a:lnSpc>
                <a:spcPct val="107000"/>
              </a:lnSpc>
              <a:spcAft>
                <a:spcPts val="863"/>
              </a:spcAft>
              <a:defRPr/>
            </a:pPr>
            <a:r>
              <a:rPr lang="de-DE" sz="1511" b="1" i="1" kern="100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Das Schuldgefühl hindert uns daran, die Dinge klar zu sehen.</a:t>
            </a:r>
          </a:p>
          <a:p>
            <a:pPr defTabSz="493456">
              <a:lnSpc>
                <a:spcPct val="107000"/>
              </a:lnSpc>
              <a:spcAft>
                <a:spcPts val="863"/>
              </a:spcAft>
              <a:defRPr/>
            </a:pPr>
            <a:r>
              <a:rPr lang="de-DE" sz="1511" kern="100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Doris Lessing (1919-2013), britische Schriftstellerin</a:t>
            </a:r>
            <a:endParaRPr lang="de-DE" sz="1511" b="1" kern="100" dirty="0">
              <a:solidFill>
                <a:schemeClr val="accent5"/>
              </a:solidFill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6433DCD5-BE6D-BFAA-9EE8-63807629AC4F}"/>
              </a:ext>
            </a:extLst>
          </p:cNvPr>
          <p:cNvSpPr/>
          <p:nvPr userDrawn="1"/>
        </p:nvSpPr>
        <p:spPr>
          <a:xfrm>
            <a:off x="757743" y="7836172"/>
            <a:ext cx="4952823" cy="1051059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93456">
              <a:lnSpc>
                <a:spcPct val="107000"/>
              </a:lnSpc>
              <a:spcAft>
                <a:spcPts val="863"/>
              </a:spcAft>
              <a:defRPr/>
            </a:pPr>
            <a:r>
              <a:rPr lang="de-DE" sz="1511" b="1" i="1" kern="100" dirty="0">
                <a:solidFill>
                  <a:srgbClr val="243039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Wir sollten uns unter Qualitätsdruck, nicht aber unter Zeitdruck setzen.</a:t>
            </a:r>
          </a:p>
          <a:p>
            <a:pPr defTabSz="493456">
              <a:lnSpc>
                <a:spcPct val="107000"/>
              </a:lnSpc>
              <a:spcAft>
                <a:spcPts val="863"/>
              </a:spcAft>
              <a:defRPr/>
            </a:pPr>
            <a:r>
              <a:rPr lang="de-DE" sz="1511" kern="100" dirty="0">
                <a:solidFill>
                  <a:srgbClr val="243039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Tyll Necker (1930-2001), deutscher Unternehmer</a:t>
            </a:r>
            <a:endParaRPr lang="de-DE" sz="1511" b="1" kern="100" dirty="0">
              <a:solidFill>
                <a:schemeClr val="accent5"/>
              </a:solidFill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7504F34-5075-D273-D891-17F190B249B1}"/>
              </a:ext>
            </a:extLst>
          </p:cNvPr>
          <p:cNvSpPr/>
          <p:nvPr userDrawn="1"/>
        </p:nvSpPr>
        <p:spPr>
          <a:xfrm>
            <a:off x="757743" y="9039667"/>
            <a:ext cx="4952823" cy="1051059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93456">
              <a:lnSpc>
                <a:spcPct val="107000"/>
              </a:lnSpc>
              <a:spcAft>
                <a:spcPts val="863"/>
              </a:spcAft>
              <a:defRPr/>
            </a:pPr>
            <a:r>
              <a:rPr lang="de-DE" sz="1511" b="1" i="1" kern="100" dirty="0">
                <a:solidFill>
                  <a:srgbClr val="243039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Man muss beim Fortschritt immer fragen: Wo willst du hin?</a:t>
            </a:r>
            <a:br>
              <a:rPr lang="de-DE" sz="1511" b="1" i="1" kern="100" dirty="0">
                <a:solidFill>
                  <a:srgbClr val="243039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</a:br>
            <a:r>
              <a:rPr lang="de-DE" sz="1511" kern="100" dirty="0">
                <a:solidFill>
                  <a:srgbClr val="243039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Manfred Rommel (1928-2013), deutscher Politiker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417C41D-5DA8-44B8-11DA-69767D0C140E}"/>
              </a:ext>
            </a:extLst>
          </p:cNvPr>
          <p:cNvSpPr txBox="1"/>
          <p:nvPr userDrawn="1"/>
        </p:nvSpPr>
        <p:spPr>
          <a:xfrm>
            <a:off x="757743" y="3542945"/>
            <a:ext cx="883732" cy="417807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lang="de-DE" sz="2115" b="1" dirty="0">
                <a:solidFill>
                  <a:schemeClr val="accent5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Zitat</a:t>
            </a:r>
            <a:endParaRPr lang="de-DE" sz="1943" b="1" dirty="0">
              <a:solidFill>
                <a:schemeClr val="accent5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A881720-F609-F92A-9E34-F139A1EEC1F4}"/>
              </a:ext>
            </a:extLst>
          </p:cNvPr>
          <p:cNvSpPr txBox="1"/>
          <p:nvPr userDrawn="1"/>
        </p:nvSpPr>
        <p:spPr>
          <a:xfrm>
            <a:off x="5863061" y="3542944"/>
            <a:ext cx="883732" cy="391326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algn="r"/>
            <a:r>
              <a:rPr lang="de-DE" sz="1943" b="1" dirty="0">
                <a:solidFill>
                  <a:schemeClr val="accent5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Trick</a:t>
            </a:r>
          </a:p>
        </p:txBody>
      </p:sp>
    </p:spTree>
    <p:extLst>
      <p:ext uri="{BB962C8B-B14F-4D97-AF65-F5344CB8AC3E}">
        <p14:creationId xmlns:p14="http://schemas.microsoft.com/office/powerpoint/2010/main" val="385775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C506C593-409E-358E-9085-9A9DB5992265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KK-6 1/1</a:t>
            </a: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C0ACD67A-9C7F-A78D-9117-825E0BF16325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6498246" y="9411823"/>
            <a:ext cx="1069511" cy="253546"/>
            <a:chOff x="4740892" y="3380559"/>
            <a:chExt cx="716795" cy="169928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81CA0A8F-02DB-F701-F828-24824DDDB5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17A45708-648B-4F56-F6FF-9F9D190DC729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A158F5B9-518C-A9BA-D700-6C41C50408A2}"/>
              </a:ext>
            </a:extLst>
          </p:cNvPr>
          <p:cNvSpPr/>
          <p:nvPr userDrawn="1"/>
        </p:nvSpPr>
        <p:spPr>
          <a:xfrm flipH="1">
            <a:off x="0" y="7399865"/>
            <a:ext cx="4169277" cy="3291948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59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llipse 16">
            <a:extLst>
              <a:ext uri="{FF2B5EF4-FFF2-40B4-BE49-F238E27FC236}">
                <a16:creationId xmlns:a16="http://schemas.microsoft.com/office/drawing/2014/main" id="{C5A8E4E9-3B27-CC98-E8F0-C0412DBAAD30}"/>
              </a:ext>
            </a:extLst>
          </p:cNvPr>
          <p:cNvSpPr/>
          <p:nvPr/>
        </p:nvSpPr>
        <p:spPr>
          <a:xfrm>
            <a:off x="6241639" y="4506465"/>
            <a:ext cx="520883" cy="520883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>
              <a:latin typeface="Ink Free" panose="03080402000500000000" pitchFamily="66" charset="0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9717CC94-AB57-ED9A-893E-A95A5ADE5115}"/>
              </a:ext>
            </a:extLst>
          </p:cNvPr>
          <p:cNvSpPr/>
          <p:nvPr/>
        </p:nvSpPr>
        <p:spPr>
          <a:xfrm>
            <a:off x="6241639" y="5814799"/>
            <a:ext cx="520883" cy="520883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>
              <a:latin typeface="Ink Free" panose="03080402000500000000" pitchFamily="66" charset="0"/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867F004E-8679-FBB3-593D-984EB69B16BC}"/>
              </a:ext>
            </a:extLst>
          </p:cNvPr>
          <p:cNvSpPr/>
          <p:nvPr/>
        </p:nvSpPr>
        <p:spPr>
          <a:xfrm>
            <a:off x="6225909" y="6897766"/>
            <a:ext cx="520883" cy="520883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>
              <a:latin typeface="Ink Free" panose="03080402000500000000" pitchFamily="66" charset="0"/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94C838E9-128A-5482-BE35-D8F95CF1FB04}"/>
              </a:ext>
            </a:extLst>
          </p:cNvPr>
          <p:cNvSpPr/>
          <p:nvPr/>
        </p:nvSpPr>
        <p:spPr>
          <a:xfrm>
            <a:off x="6225909" y="8101260"/>
            <a:ext cx="520883" cy="520883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>
              <a:latin typeface="Ink Free" panose="03080402000500000000" pitchFamily="66" charset="0"/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5ABD6AAA-C5FE-A94C-E4AB-AE7D083EAE14}"/>
              </a:ext>
            </a:extLst>
          </p:cNvPr>
          <p:cNvSpPr/>
          <p:nvPr/>
        </p:nvSpPr>
        <p:spPr>
          <a:xfrm>
            <a:off x="6241639" y="9304755"/>
            <a:ext cx="520883" cy="520883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>
              <a:latin typeface="Ink Free" panose="030804020005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904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E0760C-F950-440F-86D9-CA24021DB03B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2.xml><?xml version="1.0" encoding="utf-8"?>
<ds:datastoreItem xmlns:ds="http://schemas.openxmlformats.org/officeDocument/2006/customXml" ds:itemID="{E9A4A0AE-2AEB-48F3-850B-2AAC813AFA9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59ABCB-A313-4216-910C-DAEF941B88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helvetica</vt:lpstr>
      <vt:lpstr>helvetica</vt:lpstr>
      <vt:lpstr>Ink Free</vt:lpstr>
      <vt:lpstr>Inter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</cp:revision>
  <dcterms:created xsi:type="dcterms:W3CDTF">2023-06-23T09:09:43Z</dcterms:created>
  <dcterms:modified xsi:type="dcterms:W3CDTF">2024-02-19T15:56:48Z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