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4"/>
  </p:sldMasterIdLst>
  <p:sldIdLst>
    <p:sldId id="263" r:id="rId5"/>
    <p:sldId id="265" r:id="rId6"/>
    <p:sldId id="279" r:id="rId7"/>
    <p:sldId id="283" r:id="rId8"/>
    <p:sldId id="277" r:id="rId9"/>
    <p:sldId id="271" r:id="rId10"/>
    <p:sldId id="272" r:id="rId11"/>
    <p:sldId id="284" r:id="rId12"/>
    <p:sldId id="273" r:id="rId13"/>
    <p:sldId id="282" r:id="rId14"/>
    <p:sldId id="275" r:id="rId15"/>
    <p:sldId id="278" r:id="rId16"/>
    <p:sldId id="274" r:id="rId17"/>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D3FF"/>
    <a:srgbClr val="CDE9FF"/>
    <a:srgbClr val="FBB7C8"/>
    <a:srgbClr val="D3F4AE"/>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8D3084-1A06-4F6F-8C28-477C7398EA98}" v="20" dt="2024-02-19T15:20:47.4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0397" autoAdjust="0"/>
    <p:restoredTop sz="94660"/>
  </p:normalViewPr>
  <p:slideViewPr>
    <p:cSldViewPr snapToGrid="0">
      <p:cViewPr varScale="1">
        <p:scale>
          <a:sx n="43" d="100"/>
          <a:sy n="43" d="100"/>
        </p:scale>
        <p:origin x="1604" y="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38F99ABE-1C0A-4FC9-A657-34C5C54A41DE}"/>
    <pc:docChg chg="custSel modSld">
      <pc:chgData name="Franziska Händschel" userId="e2149472-3187-4d00-b16a-a19eff6fc04a" providerId="ADAL" clId="{38F99ABE-1C0A-4FC9-A657-34C5C54A41DE}" dt="2023-09-27T15:32:45.169" v="10" actId="700"/>
      <pc:docMkLst>
        <pc:docMk/>
      </pc:docMkLst>
      <pc:sldChg chg="mod modClrScheme chgLayout">
        <pc:chgData name="Franziska Händschel" userId="e2149472-3187-4d00-b16a-a19eff6fc04a" providerId="ADAL" clId="{38F99ABE-1C0A-4FC9-A657-34C5C54A41DE}" dt="2023-09-27T15:32:16.423" v="3" actId="700"/>
        <pc:sldMkLst>
          <pc:docMk/>
          <pc:sldMk cId="61295592" sldId="271"/>
        </pc:sldMkLst>
      </pc:sldChg>
      <pc:sldChg chg="mod modClrScheme chgLayout">
        <pc:chgData name="Franziska Händschel" userId="e2149472-3187-4d00-b16a-a19eff6fc04a" providerId="ADAL" clId="{38F99ABE-1C0A-4FC9-A657-34C5C54A41DE}" dt="2023-09-27T15:32:20.472" v="4" actId="700"/>
        <pc:sldMkLst>
          <pc:docMk/>
          <pc:sldMk cId="3906458891" sldId="272"/>
        </pc:sldMkLst>
      </pc:sldChg>
      <pc:sldChg chg="mod modClrScheme chgLayout">
        <pc:chgData name="Franziska Händschel" userId="e2149472-3187-4d00-b16a-a19eff6fc04a" providerId="ADAL" clId="{38F99ABE-1C0A-4FC9-A657-34C5C54A41DE}" dt="2023-09-27T15:32:29.554" v="6" actId="700"/>
        <pc:sldMkLst>
          <pc:docMk/>
          <pc:sldMk cId="3694718777" sldId="273"/>
        </pc:sldMkLst>
      </pc:sldChg>
      <pc:sldChg chg="mod modClrScheme chgLayout">
        <pc:chgData name="Franziska Händschel" userId="e2149472-3187-4d00-b16a-a19eff6fc04a" providerId="ADAL" clId="{38F99ABE-1C0A-4FC9-A657-34C5C54A41DE}" dt="2023-09-27T15:32:45.169" v="10" actId="700"/>
        <pc:sldMkLst>
          <pc:docMk/>
          <pc:sldMk cId="313749233" sldId="274"/>
        </pc:sldMkLst>
      </pc:sldChg>
      <pc:sldChg chg="mod modClrScheme chgLayout">
        <pc:chgData name="Franziska Händschel" userId="e2149472-3187-4d00-b16a-a19eff6fc04a" providerId="ADAL" clId="{38F99ABE-1C0A-4FC9-A657-34C5C54A41DE}" dt="2023-09-27T15:32:37.811" v="8" actId="700"/>
        <pc:sldMkLst>
          <pc:docMk/>
          <pc:sldMk cId="2433326292" sldId="275"/>
        </pc:sldMkLst>
      </pc:sldChg>
      <pc:sldChg chg="mod modClrScheme chgLayout">
        <pc:chgData name="Franziska Händschel" userId="e2149472-3187-4d00-b16a-a19eff6fc04a" providerId="ADAL" clId="{38F99ABE-1C0A-4FC9-A657-34C5C54A41DE}" dt="2023-09-27T15:32:12.648" v="2" actId="700"/>
        <pc:sldMkLst>
          <pc:docMk/>
          <pc:sldMk cId="3258046376" sldId="277"/>
        </pc:sldMkLst>
      </pc:sldChg>
      <pc:sldChg chg="mod modClrScheme chgLayout">
        <pc:chgData name="Franziska Händschel" userId="e2149472-3187-4d00-b16a-a19eff6fc04a" providerId="ADAL" clId="{38F99ABE-1C0A-4FC9-A657-34C5C54A41DE}" dt="2023-09-27T15:32:41.875" v="9" actId="700"/>
        <pc:sldMkLst>
          <pc:docMk/>
          <pc:sldMk cId="2849332502" sldId="278"/>
        </pc:sldMkLst>
      </pc:sldChg>
      <pc:sldChg chg="mod modClrScheme chgLayout">
        <pc:chgData name="Franziska Händschel" userId="e2149472-3187-4d00-b16a-a19eff6fc04a" providerId="ADAL" clId="{38F99ABE-1C0A-4FC9-A657-34C5C54A41DE}" dt="2023-09-27T15:32:05.161" v="0" actId="700"/>
        <pc:sldMkLst>
          <pc:docMk/>
          <pc:sldMk cId="2339854529" sldId="279"/>
        </pc:sldMkLst>
      </pc:sldChg>
      <pc:sldChg chg="mod modClrScheme chgLayout">
        <pc:chgData name="Franziska Händschel" userId="e2149472-3187-4d00-b16a-a19eff6fc04a" providerId="ADAL" clId="{38F99ABE-1C0A-4FC9-A657-34C5C54A41DE}" dt="2023-09-27T15:32:33.645" v="7" actId="700"/>
        <pc:sldMkLst>
          <pc:docMk/>
          <pc:sldMk cId="2496705598" sldId="282"/>
        </pc:sldMkLst>
      </pc:sldChg>
      <pc:sldChg chg="mod modClrScheme chgLayout">
        <pc:chgData name="Franziska Händschel" userId="e2149472-3187-4d00-b16a-a19eff6fc04a" providerId="ADAL" clId="{38F99ABE-1C0A-4FC9-A657-34C5C54A41DE}" dt="2023-09-27T15:32:08.566" v="1" actId="700"/>
        <pc:sldMkLst>
          <pc:docMk/>
          <pc:sldMk cId="3609065499" sldId="283"/>
        </pc:sldMkLst>
      </pc:sldChg>
      <pc:sldChg chg="mod modClrScheme chgLayout">
        <pc:chgData name="Franziska Händschel" userId="e2149472-3187-4d00-b16a-a19eff6fc04a" providerId="ADAL" clId="{38F99ABE-1C0A-4FC9-A657-34C5C54A41DE}" dt="2023-09-27T15:32:24.947" v="5" actId="700"/>
        <pc:sldMkLst>
          <pc:docMk/>
          <pc:sldMk cId="375242228" sldId="284"/>
        </pc:sldMkLst>
      </pc:sldChg>
    </pc:docChg>
  </pc:docChgLst>
  <pc:docChgLst>
    <pc:chgData name="Franziska Händschel" userId="e2149472-3187-4d00-b16a-a19eff6fc04a" providerId="ADAL" clId="{769CDA08-3722-451E-8B5E-D5DB9D06F9EC}"/>
    <pc:docChg chg="undo redo custSel addSld delSld modSld sldOrd addMainMaster delMainMaster modMainMaster">
      <pc:chgData name="Franziska Händschel" userId="e2149472-3187-4d00-b16a-a19eff6fc04a" providerId="ADAL" clId="{769CDA08-3722-451E-8B5E-D5DB9D06F9EC}" dt="2023-07-04T12:28:42.391" v="56580" actId="478"/>
      <pc:docMkLst>
        <pc:docMk/>
      </pc:docMkLst>
      <pc:sldChg chg="del">
        <pc:chgData name="Franziska Händschel" userId="e2149472-3187-4d00-b16a-a19eff6fc04a" providerId="ADAL" clId="{769CDA08-3722-451E-8B5E-D5DB9D06F9EC}" dt="2023-06-14T09:48:20.553" v="446" actId="47"/>
        <pc:sldMkLst>
          <pc:docMk/>
          <pc:sldMk cId="1584171704" sldId="257"/>
        </pc:sldMkLst>
      </pc:sldChg>
      <pc:sldChg chg="addSp delSp modSp del mod">
        <pc:chgData name="Franziska Händschel" userId="e2149472-3187-4d00-b16a-a19eff6fc04a" providerId="ADAL" clId="{769CDA08-3722-451E-8B5E-D5DB9D06F9EC}" dt="2023-06-15T12:47:46.445" v="594" actId="47"/>
        <pc:sldMkLst>
          <pc:docMk/>
          <pc:sldMk cId="2597464754" sldId="259"/>
        </pc:sldMkLst>
        <pc:spChg chg="mod">
          <ac:chgData name="Franziska Händschel" userId="e2149472-3187-4d00-b16a-a19eff6fc04a" providerId="ADAL" clId="{769CDA08-3722-451E-8B5E-D5DB9D06F9EC}" dt="2023-06-14T09:48:35.248" v="451"/>
          <ac:spMkLst>
            <pc:docMk/>
            <pc:sldMk cId="2597464754" sldId="259"/>
            <ac:spMk id="5" creationId="{5D800D80-28FE-7BC2-8278-64D25A037653}"/>
          </ac:spMkLst>
        </pc:spChg>
        <pc:spChg chg="mod">
          <ac:chgData name="Franziska Händschel" userId="e2149472-3187-4d00-b16a-a19eff6fc04a" providerId="ADAL" clId="{769CDA08-3722-451E-8B5E-D5DB9D06F9EC}" dt="2023-06-14T09:48:35.248" v="451"/>
          <ac:spMkLst>
            <pc:docMk/>
            <pc:sldMk cId="2597464754" sldId="259"/>
            <ac:spMk id="7" creationId="{4291AC22-92FB-130A-5DAD-A029ADD3669D}"/>
          </ac:spMkLst>
        </pc:spChg>
        <pc:spChg chg="mod">
          <ac:chgData name="Franziska Händschel" userId="e2149472-3187-4d00-b16a-a19eff6fc04a" providerId="ADAL" clId="{769CDA08-3722-451E-8B5E-D5DB9D06F9EC}" dt="2023-06-14T09:48:17.402" v="445" actId="208"/>
          <ac:spMkLst>
            <pc:docMk/>
            <pc:sldMk cId="2597464754" sldId="259"/>
            <ac:spMk id="10" creationId="{C7E09CBE-40AF-1683-0107-8ACC9AB04788}"/>
          </ac:spMkLst>
        </pc:spChg>
        <pc:spChg chg="mod">
          <ac:chgData name="Franziska Händschel" userId="e2149472-3187-4d00-b16a-a19eff6fc04a" providerId="ADAL" clId="{769CDA08-3722-451E-8B5E-D5DB9D06F9EC}" dt="2023-06-14T09:48:40.767" v="454"/>
          <ac:spMkLst>
            <pc:docMk/>
            <pc:sldMk cId="2597464754" sldId="259"/>
            <ac:spMk id="12" creationId="{5085C4E2-2816-A89E-3F2E-94A706371765}"/>
          </ac:spMkLst>
        </pc:spChg>
        <pc:spChg chg="mod">
          <ac:chgData name="Franziska Händschel" userId="e2149472-3187-4d00-b16a-a19eff6fc04a" providerId="ADAL" clId="{769CDA08-3722-451E-8B5E-D5DB9D06F9EC}" dt="2023-06-14T09:48:40.767" v="454"/>
          <ac:spMkLst>
            <pc:docMk/>
            <pc:sldMk cId="2597464754" sldId="259"/>
            <ac:spMk id="14" creationId="{5C605E5D-01DC-F52B-802D-3CEBC371E08F}"/>
          </ac:spMkLst>
        </pc:spChg>
        <pc:spChg chg="mod">
          <ac:chgData name="Franziska Händschel" userId="e2149472-3187-4d00-b16a-a19eff6fc04a" providerId="ADAL" clId="{769CDA08-3722-451E-8B5E-D5DB9D06F9EC}" dt="2023-06-14T14:48:49.490" v="592" actId="20577"/>
          <ac:spMkLst>
            <pc:docMk/>
            <pc:sldMk cId="2597464754" sldId="259"/>
            <ac:spMk id="22" creationId="{1105B80B-C3A2-E48D-21D1-DE56F77461FA}"/>
          </ac:spMkLst>
        </pc:spChg>
        <pc:grpChg chg="add del mod">
          <ac:chgData name="Franziska Händschel" userId="e2149472-3187-4d00-b16a-a19eff6fc04a" providerId="ADAL" clId="{769CDA08-3722-451E-8B5E-D5DB9D06F9EC}" dt="2023-06-14T09:48:40.178" v="453" actId="21"/>
          <ac:grpSpMkLst>
            <pc:docMk/>
            <pc:sldMk cId="2597464754" sldId="259"/>
            <ac:grpSpMk id="2" creationId="{E50A2C6B-65C9-811B-4177-61F92BCCA1AB}"/>
          </ac:grpSpMkLst>
        </pc:grpChg>
        <pc:grpChg chg="add del mod">
          <ac:chgData name="Franziska Händschel" userId="e2149472-3187-4d00-b16a-a19eff6fc04a" providerId="ADAL" clId="{769CDA08-3722-451E-8B5E-D5DB9D06F9EC}" dt="2023-06-14T09:48:42.997" v="455"/>
          <ac:grpSpMkLst>
            <pc:docMk/>
            <pc:sldMk cId="2597464754" sldId="259"/>
            <ac:grpSpMk id="8" creationId="{DF98C90B-6BCD-20BE-CED6-9D9E9D85D9CB}"/>
          </ac:grpSpMkLst>
        </pc:grpChg>
        <pc:picChg chg="mod">
          <ac:chgData name="Franziska Händschel" userId="e2149472-3187-4d00-b16a-a19eff6fc04a" providerId="ADAL" clId="{769CDA08-3722-451E-8B5E-D5DB9D06F9EC}" dt="2023-06-14T09:48:35.248" v="451"/>
          <ac:picMkLst>
            <pc:docMk/>
            <pc:sldMk cId="2597464754" sldId="259"/>
            <ac:picMk id="3" creationId="{B356F388-1EF0-5F5C-6FA6-E00605ED15C9}"/>
          </ac:picMkLst>
        </pc:picChg>
        <pc:picChg chg="mod">
          <ac:chgData name="Franziska Händschel" userId="e2149472-3187-4d00-b16a-a19eff6fc04a" providerId="ADAL" clId="{769CDA08-3722-451E-8B5E-D5DB9D06F9EC}" dt="2023-06-14T09:48:35.248" v="451"/>
          <ac:picMkLst>
            <pc:docMk/>
            <pc:sldMk cId="2597464754" sldId="259"/>
            <ac:picMk id="4" creationId="{13948104-2ED5-B2C4-7032-BDC32CE7FD68}"/>
          </ac:picMkLst>
        </pc:picChg>
        <pc:picChg chg="mod">
          <ac:chgData name="Franziska Händschel" userId="e2149472-3187-4d00-b16a-a19eff6fc04a" providerId="ADAL" clId="{769CDA08-3722-451E-8B5E-D5DB9D06F9EC}" dt="2023-06-14T09:48:35.248" v="451"/>
          <ac:picMkLst>
            <pc:docMk/>
            <pc:sldMk cId="2597464754" sldId="259"/>
            <ac:picMk id="6" creationId="{113DBC01-849A-3AA7-2B08-D41444F3CCFA}"/>
          </ac:picMkLst>
        </pc:picChg>
        <pc:picChg chg="mod">
          <ac:chgData name="Franziska Händschel" userId="e2149472-3187-4d00-b16a-a19eff6fc04a" providerId="ADAL" clId="{769CDA08-3722-451E-8B5E-D5DB9D06F9EC}" dt="2023-06-14T09:48:40.767" v="454"/>
          <ac:picMkLst>
            <pc:docMk/>
            <pc:sldMk cId="2597464754" sldId="259"/>
            <ac:picMk id="9" creationId="{69C07CA4-D15D-C23F-9D3C-602E896A18AA}"/>
          </ac:picMkLst>
        </pc:picChg>
        <pc:picChg chg="mod">
          <ac:chgData name="Franziska Händschel" userId="e2149472-3187-4d00-b16a-a19eff6fc04a" providerId="ADAL" clId="{769CDA08-3722-451E-8B5E-D5DB9D06F9EC}" dt="2023-06-14T09:48:40.767" v="454"/>
          <ac:picMkLst>
            <pc:docMk/>
            <pc:sldMk cId="2597464754" sldId="259"/>
            <ac:picMk id="11" creationId="{51976219-1B5E-D729-B247-7B943C658EBE}"/>
          </ac:picMkLst>
        </pc:picChg>
        <pc:picChg chg="mod">
          <ac:chgData name="Franziska Händschel" userId="e2149472-3187-4d00-b16a-a19eff6fc04a" providerId="ADAL" clId="{769CDA08-3722-451E-8B5E-D5DB9D06F9EC}" dt="2023-06-14T09:48:40.767" v="454"/>
          <ac:picMkLst>
            <pc:docMk/>
            <pc:sldMk cId="2597464754" sldId="259"/>
            <ac:picMk id="13" creationId="{5AB122AA-4636-E02E-5107-D9481EF4BA92}"/>
          </ac:picMkLst>
        </pc:picChg>
        <pc:picChg chg="add mod">
          <ac:chgData name="Franziska Händschel" userId="e2149472-3187-4d00-b16a-a19eff6fc04a" providerId="ADAL" clId="{769CDA08-3722-451E-8B5E-D5DB9D06F9EC}" dt="2023-06-14T09:48:58.443" v="459" actId="14100"/>
          <ac:picMkLst>
            <pc:docMk/>
            <pc:sldMk cId="2597464754" sldId="259"/>
            <ac:picMk id="16" creationId="{2EAB201B-471A-C39A-994C-BB17E723C06B}"/>
          </ac:picMkLst>
        </pc:picChg>
      </pc:sldChg>
      <pc:sldChg chg="del">
        <pc:chgData name="Franziska Händschel" userId="e2149472-3187-4d00-b16a-a19eff6fc04a" providerId="ADAL" clId="{769CDA08-3722-451E-8B5E-D5DB9D06F9EC}" dt="2023-06-14T09:48:21.191" v="447" actId="47"/>
        <pc:sldMkLst>
          <pc:docMk/>
          <pc:sldMk cId="680907475" sldId="260"/>
        </pc:sldMkLst>
      </pc:sldChg>
      <pc:sldChg chg="addSp delSp modSp add del mod">
        <pc:chgData name="Franziska Händschel" userId="e2149472-3187-4d00-b16a-a19eff6fc04a" providerId="ADAL" clId="{769CDA08-3722-451E-8B5E-D5DB9D06F9EC}" dt="2023-06-19T14:35:21.717" v="8596" actId="47"/>
        <pc:sldMkLst>
          <pc:docMk/>
          <pc:sldMk cId="1221794313" sldId="261"/>
        </pc:sldMkLst>
        <pc:spChg chg="add mod">
          <ac:chgData name="Franziska Händschel" userId="e2149472-3187-4d00-b16a-a19eff6fc04a" providerId="ADAL" clId="{769CDA08-3722-451E-8B5E-D5DB9D06F9EC}" dt="2023-06-19T14:33:46.651" v="8471" actId="1036"/>
          <ac:spMkLst>
            <pc:docMk/>
            <pc:sldMk cId="1221794313" sldId="261"/>
            <ac:spMk id="2" creationId="{57DF1B21-A5DF-DAA4-DA00-A77F25872A59}"/>
          </ac:spMkLst>
        </pc:spChg>
        <pc:spChg chg="add mod">
          <ac:chgData name="Franziska Händschel" userId="e2149472-3187-4d00-b16a-a19eff6fc04a" providerId="ADAL" clId="{769CDA08-3722-451E-8B5E-D5DB9D06F9EC}" dt="2023-06-19T14:33:46.651" v="8471" actId="1036"/>
          <ac:spMkLst>
            <pc:docMk/>
            <pc:sldMk cId="1221794313" sldId="261"/>
            <ac:spMk id="3" creationId="{2D7BBC9A-BBF8-D47E-E345-30C71920F626}"/>
          </ac:spMkLst>
        </pc:spChg>
        <pc:spChg chg="add mod">
          <ac:chgData name="Franziska Händschel" userId="e2149472-3187-4d00-b16a-a19eff6fc04a" providerId="ADAL" clId="{769CDA08-3722-451E-8B5E-D5DB9D06F9EC}" dt="2023-06-19T14:33:46.651" v="8471" actId="1036"/>
          <ac:spMkLst>
            <pc:docMk/>
            <pc:sldMk cId="1221794313" sldId="261"/>
            <ac:spMk id="4" creationId="{1637680B-2A7F-5DA9-C919-20E296BB20B4}"/>
          </ac:spMkLst>
        </pc:spChg>
        <pc:spChg chg="add mod">
          <ac:chgData name="Franziska Händschel" userId="e2149472-3187-4d00-b16a-a19eff6fc04a" providerId="ADAL" clId="{769CDA08-3722-451E-8B5E-D5DB9D06F9EC}" dt="2023-06-19T14:33:46.651" v="8471" actId="1036"/>
          <ac:spMkLst>
            <pc:docMk/>
            <pc:sldMk cId="1221794313" sldId="261"/>
            <ac:spMk id="5" creationId="{C32E0C5F-7EAE-D287-8E28-B6C26FA2FAA1}"/>
          </ac:spMkLst>
        </pc:spChg>
        <pc:spChg chg="del mod">
          <ac:chgData name="Franziska Händschel" userId="e2149472-3187-4d00-b16a-a19eff6fc04a" providerId="ADAL" clId="{769CDA08-3722-451E-8B5E-D5DB9D06F9EC}" dt="2023-06-19T14:29:19.477" v="7831" actId="478"/>
          <ac:spMkLst>
            <pc:docMk/>
            <pc:sldMk cId="1221794313" sldId="261"/>
            <ac:spMk id="14" creationId="{7E33CE29-D627-1176-9745-3B6EA6E71C13}"/>
          </ac:spMkLst>
        </pc:spChg>
        <pc:spChg chg="mod">
          <ac:chgData name="Franziska Händschel" userId="e2149472-3187-4d00-b16a-a19eff6fc04a" providerId="ADAL" clId="{769CDA08-3722-451E-8B5E-D5DB9D06F9EC}" dt="2023-06-19T14:29:55.301" v="7999" actId="20577"/>
          <ac:spMkLst>
            <pc:docMk/>
            <pc:sldMk cId="1221794313" sldId="261"/>
            <ac:spMk id="15" creationId="{8919F0EF-A5A1-DBCA-D236-345762F79908}"/>
          </ac:spMkLst>
        </pc:spChg>
        <pc:spChg chg="del mod">
          <ac:chgData name="Franziska Händschel" userId="e2149472-3187-4d00-b16a-a19eff6fc04a" providerId="ADAL" clId="{769CDA08-3722-451E-8B5E-D5DB9D06F9EC}" dt="2023-06-19T14:29:17.502" v="7830" actId="478"/>
          <ac:spMkLst>
            <pc:docMk/>
            <pc:sldMk cId="1221794313" sldId="261"/>
            <ac:spMk id="16" creationId="{9BFA5FA9-481A-50D2-DD5B-4ED8EC2984FC}"/>
          </ac:spMkLst>
        </pc:spChg>
        <pc:spChg chg="del mod">
          <ac:chgData name="Franziska Händschel" userId="e2149472-3187-4d00-b16a-a19eff6fc04a" providerId="ADAL" clId="{769CDA08-3722-451E-8B5E-D5DB9D06F9EC}" dt="2023-06-19T14:29:16.279" v="7829" actId="478"/>
          <ac:spMkLst>
            <pc:docMk/>
            <pc:sldMk cId="1221794313" sldId="261"/>
            <ac:spMk id="17" creationId="{3E0BE49C-049F-BFF0-48AE-14C79D18502B}"/>
          </ac:spMkLst>
        </pc:spChg>
        <pc:spChg chg="mod">
          <ac:chgData name="Franziska Händschel" userId="e2149472-3187-4d00-b16a-a19eff6fc04a" providerId="ADAL" clId="{769CDA08-3722-451E-8B5E-D5DB9D06F9EC}" dt="2023-06-19T14:31:36.760" v="8086" actId="14100"/>
          <ac:spMkLst>
            <pc:docMk/>
            <pc:sldMk cId="1221794313" sldId="261"/>
            <ac:spMk id="18" creationId="{A0AD9662-CCD8-566D-CC22-1B690F57E4AD}"/>
          </ac:spMkLst>
        </pc:spChg>
        <pc:spChg chg="del">
          <ac:chgData name="Franziska Händschel" userId="e2149472-3187-4d00-b16a-a19eff6fc04a" providerId="ADAL" clId="{769CDA08-3722-451E-8B5E-D5DB9D06F9EC}" dt="2023-06-19T12:20:50.664" v="7591" actId="478"/>
          <ac:spMkLst>
            <pc:docMk/>
            <pc:sldMk cId="1221794313" sldId="261"/>
            <ac:spMk id="20" creationId="{85B27FF3-39FB-2561-C5E1-A5EAE39C13E2}"/>
          </ac:spMkLst>
        </pc:spChg>
        <pc:spChg chg="del">
          <ac:chgData name="Franziska Händschel" userId="e2149472-3187-4d00-b16a-a19eff6fc04a" providerId="ADAL" clId="{769CDA08-3722-451E-8B5E-D5DB9D06F9EC}" dt="2023-06-19T14:31:15.185" v="8083" actId="478"/>
          <ac:spMkLst>
            <pc:docMk/>
            <pc:sldMk cId="1221794313" sldId="261"/>
            <ac:spMk id="21" creationId="{259C272A-CAF7-EE52-BA13-AFC531CDDF3D}"/>
          </ac:spMkLst>
        </pc:spChg>
        <pc:spChg chg="del mod">
          <ac:chgData name="Franziska Händschel" userId="e2149472-3187-4d00-b16a-a19eff6fc04a" providerId="ADAL" clId="{769CDA08-3722-451E-8B5E-D5DB9D06F9EC}" dt="2023-06-19T14:31:15.185" v="8083" actId="478"/>
          <ac:spMkLst>
            <pc:docMk/>
            <pc:sldMk cId="1221794313" sldId="261"/>
            <ac:spMk id="23" creationId="{896503A7-B750-7F62-3083-B47398E3C997}"/>
          </ac:spMkLst>
        </pc:spChg>
        <pc:spChg chg="add del">
          <ac:chgData name="Franziska Händschel" userId="e2149472-3187-4d00-b16a-a19eff6fc04a" providerId="ADAL" clId="{769CDA08-3722-451E-8B5E-D5DB9D06F9EC}" dt="2023-06-19T14:33:19.666" v="8466" actId="478"/>
          <ac:spMkLst>
            <pc:docMk/>
            <pc:sldMk cId="1221794313" sldId="261"/>
            <ac:spMk id="24" creationId="{84081FC8-60A8-7312-E1A8-ED2D082ED48E}"/>
          </ac:spMkLst>
        </pc:spChg>
        <pc:picChg chg="del">
          <ac:chgData name="Franziska Händschel" userId="e2149472-3187-4d00-b16a-a19eff6fc04a" providerId="ADAL" clId="{769CDA08-3722-451E-8B5E-D5DB9D06F9EC}" dt="2023-06-19T14:31:15.185" v="8083" actId="478"/>
          <ac:picMkLst>
            <pc:docMk/>
            <pc:sldMk cId="1221794313" sldId="261"/>
            <ac:picMk id="22" creationId="{91BBCFE1-D5CF-F465-D34A-0DAEE516B386}"/>
          </ac:picMkLst>
        </pc:picChg>
      </pc:sldChg>
      <pc:sldChg chg="addSp modSp add del mod">
        <pc:chgData name="Franziska Händschel" userId="e2149472-3187-4d00-b16a-a19eff6fc04a" providerId="ADAL" clId="{769CDA08-3722-451E-8B5E-D5DB9D06F9EC}" dt="2023-06-20T08:03:27.124" v="11692" actId="47"/>
        <pc:sldMkLst>
          <pc:docMk/>
          <pc:sldMk cId="582904290" sldId="262"/>
        </pc:sldMkLst>
        <pc:spChg chg="add mod">
          <ac:chgData name="Franziska Händschel" userId="e2149472-3187-4d00-b16a-a19eff6fc04a" providerId="ADAL" clId="{769CDA08-3722-451E-8B5E-D5DB9D06F9EC}" dt="2023-06-19T14:25:15.422" v="7665" actId="14100"/>
          <ac:spMkLst>
            <pc:docMk/>
            <pc:sldMk cId="582904290" sldId="262"/>
            <ac:spMk id="2" creationId="{78DD9140-7E82-037A-1C4D-D12BAEF1DB8A}"/>
          </ac:spMkLst>
        </pc:spChg>
        <pc:spChg chg="add mod">
          <ac:chgData name="Franziska Händschel" userId="e2149472-3187-4d00-b16a-a19eff6fc04a" providerId="ADAL" clId="{769CDA08-3722-451E-8B5E-D5DB9D06F9EC}" dt="2023-06-19T14:38:18.970" v="9079" actId="14100"/>
          <ac:spMkLst>
            <pc:docMk/>
            <pc:sldMk cId="582904290" sldId="262"/>
            <ac:spMk id="3" creationId="{2C0ED65A-A6F5-CAAB-17CA-F2B9EA78777C}"/>
          </ac:spMkLst>
        </pc:spChg>
        <pc:spChg chg="add mod">
          <ac:chgData name="Franziska Händschel" userId="e2149472-3187-4d00-b16a-a19eff6fc04a" providerId="ADAL" clId="{769CDA08-3722-451E-8B5E-D5DB9D06F9EC}" dt="2023-06-19T14:38:31.169" v="9145" actId="20577"/>
          <ac:spMkLst>
            <pc:docMk/>
            <pc:sldMk cId="582904290" sldId="262"/>
            <ac:spMk id="4" creationId="{08718CF5-4A36-B491-F9A0-24108F2403FF}"/>
          </ac:spMkLst>
        </pc:spChg>
        <pc:spChg chg="mod">
          <ac:chgData name="Franziska Händschel" userId="e2149472-3187-4d00-b16a-a19eff6fc04a" providerId="ADAL" clId="{769CDA08-3722-451E-8B5E-D5DB9D06F9EC}" dt="2023-06-19T14:40:57.538" v="9738" actId="20577"/>
          <ac:spMkLst>
            <pc:docMk/>
            <pc:sldMk cId="582904290" sldId="262"/>
            <ac:spMk id="22" creationId="{1105B80B-C3A2-E48D-21D1-DE56F77461FA}"/>
          </ac:spMkLst>
        </pc:spChg>
        <pc:picChg chg="mod">
          <ac:chgData name="Franziska Händschel" userId="e2149472-3187-4d00-b16a-a19eff6fc04a" providerId="ADAL" clId="{769CDA08-3722-451E-8B5E-D5DB9D06F9EC}" dt="2023-06-19T14:25:11.906" v="7664" actId="1035"/>
          <ac:picMkLst>
            <pc:docMk/>
            <pc:sldMk cId="582904290" sldId="262"/>
            <ac:picMk id="16" creationId="{2EAB201B-471A-C39A-994C-BB17E723C06B}"/>
          </ac:picMkLst>
        </pc:picChg>
      </pc:sldChg>
      <pc:sldChg chg="del">
        <pc:chgData name="Franziska Händschel" userId="e2149472-3187-4d00-b16a-a19eff6fc04a" providerId="ADAL" clId="{769CDA08-3722-451E-8B5E-D5DB9D06F9EC}" dt="2023-06-14T09:48:24.903" v="450" actId="47"/>
        <pc:sldMkLst>
          <pc:docMk/>
          <pc:sldMk cId="4102357839" sldId="262"/>
        </pc:sldMkLst>
      </pc:sldChg>
      <pc:sldChg chg="addSp delSp modSp add mod">
        <pc:chgData name="Franziska Händschel" userId="e2149472-3187-4d00-b16a-a19eff6fc04a" providerId="ADAL" clId="{769CDA08-3722-451E-8B5E-D5DB9D06F9EC}" dt="2023-06-22T08:32:43.704" v="53185" actId="20577"/>
        <pc:sldMkLst>
          <pc:docMk/>
          <pc:sldMk cId="3907118056" sldId="263"/>
        </pc:sldMkLst>
        <pc:spChg chg="add del mod">
          <ac:chgData name="Franziska Händschel" userId="e2149472-3187-4d00-b16a-a19eff6fc04a" providerId="ADAL" clId="{769CDA08-3722-451E-8B5E-D5DB9D06F9EC}" dt="2023-06-20T10:20:28.638" v="14174" actId="478"/>
          <ac:spMkLst>
            <pc:docMk/>
            <pc:sldMk cId="3907118056" sldId="263"/>
            <ac:spMk id="2" creationId="{BFAAA5C6-C423-E15A-33BA-EDF3EE020754}"/>
          </ac:spMkLst>
        </pc:spChg>
        <pc:spChg chg="add mod">
          <ac:chgData name="Franziska Händschel" userId="e2149472-3187-4d00-b16a-a19eff6fc04a" providerId="ADAL" clId="{769CDA08-3722-451E-8B5E-D5DB9D06F9EC}" dt="2023-06-22T08:32:43.704" v="53185" actId="20577"/>
          <ac:spMkLst>
            <pc:docMk/>
            <pc:sldMk cId="3907118056" sldId="263"/>
            <ac:spMk id="3" creationId="{ADFF618C-63D7-D881-4A3F-E8878389E65C}"/>
          </ac:spMkLst>
        </pc:spChg>
        <pc:spChg chg="del">
          <ac:chgData name="Franziska Händschel" userId="e2149472-3187-4d00-b16a-a19eff6fc04a" providerId="ADAL" clId="{769CDA08-3722-451E-8B5E-D5DB9D06F9EC}" dt="2023-06-15T12:48:47.407" v="641" actId="478"/>
          <ac:spMkLst>
            <pc:docMk/>
            <pc:sldMk cId="3907118056" sldId="263"/>
            <ac:spMk id="4" creationId="{7A16BEF2-ACBA-D10C-97D5-7CD2C94D765C}"/>
          </ac:spMkLst>
        </pc:spChg>
        <pc:spChg chg="del">
          <ac:chgData name="Franziska Händschel" userId="e2149472-3187-4d00-b16a-a19eff6fc04a" providerId="ADAL" clId="{769CDA08-3722-451E-8B5E-D5DB9D06F9EC}" dt="2023-06-15T12:48:47.407" v="641" actId="478"/>
          <ac:spMkLst>
            <pc:docMk/>
            <pc:sldMk cId="3907118056" sldId="263"/>
            <ac:spMk id="5" creationId="{0057ABE3-0592-E224-5080-D94C3CF339A1}"/>
          </ac:spMkLst>
        </pc:spChg>
        <pc:spChg chg="del">
          <ac:chgData name="Franziska Händschel" userId="e2149472-3187-4d00-b16a-a19eff6fc04a" providerId="ADAL" clId="{769CDA08-3722-451E-8B5E-D5DB9D06F9EC}" dt="2023-06-15T12:48:47.407" v="641" actId="478"/>
          <ac:spMkLst>
            <pc:docMk/>
            <pc:sldMk cId="3907118056" sldId="263"/>
            <ac:spMk id="6" creationId="{E2618E77-0FB6-DFCA-B610-2868F41B67D1}"/>
          </ac:spMkLst>
        </pc:spChg>
        <pc:spChg chg="del">
          <ac:chgData name="Franziska Händschel" userId="e2149472-3187-4d00-b16a-a19eff6fc04a" providerId="ADAL" clId="{769CDA08-3722-451E-8B5E-D5DB9D06F9EC}" dt="2023-06-15T12:48:47.407" v="641" actId="478"/>
          <ac:spMkLst>
            <pc:docMk/>
            <pc:sldMk cId="3907118056" sldId="263"/>
            <ac:spMk id="8" creationId="{26BCE835-8248-C4F8-94A0-3C8237C811B6}"/>
          </ac:spMkLst>
        </pc:spChg>
        <pc:spChg chg="del">
          <ac:chgData name="Franziska Händschel" userId="e2149472-3187-4d00-b16a-a19eff6fc04a" providerId="ADAL" clId="{769CDA08-3722-451E-8B5E-D5DB9D06F9EC}" dt="2023-06-15T12:48:47.407" v="641" actId="478"/>
          <ac:spMkLst>
            <pc:docMk/>
            <pc:sldMk cId="3907118056" sldId="263"/>
            <ac:spMk id="9" creationId="{E1338781-5FAB-1921-6205-A90C7760B6FC}"/>
          </ac:spMkLst>
        </pc:spChg>
        <pc:spChg chg="del">
          <ac:chgData name="Franziska Händschel" userId="e2149472-3187-4d00-b16a-a19eff6fc04a" providerId="ADAL" clId="{769CDA08-3722-451E-8B5E-D5DB9D06F9EC}" dt="2023-06-15T12:48:47.407" v="641" actId="478"/>
          <ac:spMkLst>
            <pc:docMk/>
            <pc:sldMk cId="3907118056" sldId="263"/>
            <ac:spMk id="10" creationId="{8C3993AE-F889-28AA-8C6D-EAEB91CD7DA4}"/>
          </ac:spMkLst>
        </pc:spChg>
        <pc:spChg chg="del">
          <ac:chgData name="Franziska Händschel" userId="e2149472-3187-4d00-b16a-a19eff6fc04a" providerId="ADAL" clId="{769CDA08-3722-451E-8B5E-D5DB9D06F9EC}" dt="2023-06-15T12:48:47.407" v="641" actId="478"/>
          <ac:spMkLst>
            <pc:docMk/>
            <pc:sldMk cId="3907118056" sldId="263"/>
            <ac:spMk id="11" creationId="{BC9A54DA-0375-B036-9C5C-E910E6E800CC}"/>
          </ac:spMkLst>
        </pc:spChg>
        <pc:spChg chg="del">
          <ac:chgData name="Franziska Händschel" userId="e2149472-3187-4d00-b16a-a19eff6fc04a" providerId="ADAL" clId="{769CDA08-3722-451E-8B5E-D5DB9D06F9EC}" dt="2023-06-15T12:48:47.407" v="641" actId="478"/>
          <ac:spMkLst>
            <pc:docMk/>
            <pc:sldMk cId="3907118056" sldId="263"/>
            <ac:spMk id="12" creationId="{6741F35B-C88C-85DF-0642-2C9FA3BEB927}"/>
          </ac:spMkLst>
        </pc:spChg>
        <pc:spChg chg="del">
          <ac:chgData name="Franziska Händschel" userId="e2149472-3187-4d00-b16a-a19eff6fc04a" providerId="ADAL" clId="{769CDA08-3722-451E-8B5E-D5DB9D06F9EC}" dt="2023-06-15T12:48:47.407" v="641" actId="478"/>
          <ac:spMkLst>
            <pc:docMk/>
            <pc:sldMk cId="3907118056" sldId="263"/>
            <ac:spMk id="13" creationId="{9B23000B-39CD-5501-822F-1653E2E9806A}"/>
          </ac:spMkLst>
        </pc:spChg>
        <pc:spChg chg="del">
          <ac:chgData name="Franziska Händschel" userId="e2149472-3187-4d00-b16a-a19eff6fc04a" providerId="ADAL" clId="{769CDA08-3722-451E-8B5E-D5DB9D06F9EC}" dt="2023-06-15T12:48:47.407" v="641" actId="478"/>
          <ac:spMkLst>
            <pc:docMk/>
            <pc:sldMk cId="3907118056" sldId="263"/>
            <ac:spMk id="16" creationId="{AF84B582-1660-9D12-9C1A-2B06E2EFF2D8}"/>
          </ac:spMkLst>
        </pc:spChg>
        <pc:spChg chg="del">
          <ac:chgData name="Franziska Händschel" userId="e2149472-3187-4d00-b16a-a19eff6fc04a" providerId="ADAL" clId="{769CDA08-3722-451E-8B5E-D5DB9D06F9EC}" dt="2023-06-15T12:48:47.407" v="641" actId="478"/>
          <ac:spMkLst>
            <pc:docMk/>
            <pc:sldMk cId="3907118056" sldId="263"/>
            <ac:spMk id="17" creationId="{E5F20C1D-2F3F-F831-D7C5-B50A2342B536}"/>
          </ac:spMkLst>
        </pc:spChg>
        <pc:spChg chg="del">
          <ac:chgData name="Franziska Händschel" userId="e2149472-3187-4d00-b16a-a19eff6fc04a" providerId="ADAL" clId="{769CDA08-3722-451E-8B5E-D5DB9D06F9EC}" dt="2023-06-15T12:48:47.407" v="641" actId="478"/>
          <ac:spMkLst>
            <pc:docMk/>
            <pc:sldMk cId="3907118056" sldId="263"/>
            <ac:spMk id="19" creationId="{DA58EA31-E065-1AC2-1959-C7214B94C891}"/>
          </ac:spMkLst>
        </pc:spChg>
        <pc:spChg chg="del">
          <ac:chgData name="Franziska Händschel" userId="e2149472-3187-4d00-b16a-a19eff6fc04a" providerId="ADAL" clId="{769CDA08-3722-451E-8B5E-D5DB9D06F9EC}" dt="2023-06-15T12:48:47.407" v="641" actId="478"/>
          <ac:spMkLst>
            <pc:docMk/>
            <pc:sldMk cId="3907118056" sldId="263"/>
            <ac:spMk id="20" creationId="{DEA2B05C-8421-72D1-9BDE-9787083A34CE}"/>
          </ac:spMkLst>
        </pc:spChg>
        <pc:spChg chg="del">
          <ac:chgData name="Franziska Händschel" userId="e2149472-3187-4d00-b16a-a19eff6fc04a" providerId="ADAL" clId="{769CDA08-3722-451E-8B5E-D5DB9D06F9EC}" dt="2023-06-15T12:48:47.407" v="641" actId="478"/>
          <ac:spMkLst>
            <pc:docMk/>
            <pc:sldMk cId="3907118056" sldId="263"/>
            <ac:spMk id="28" creationId="{C05CD1A8-A547-8EC2-0478-67F9B6503D71}"/>
          </ac:spMkLst>
        </pc:spChg>
        <pc:picChg chg="add del mod">
          <ac:chgData name="Franziska Händschel" userId="e2149472-3187-4d00-b16a-a19eff6fc04a" providerId="ADAL" clId="{769CDA08-3722-451E-8B5E-D5DB9D06F9EC}" dt="2023-06-16T14:52:59.893" v="3841" actId="478"/>
          <ac:picMkLst>
            <pc:docMk/>
            <pc:sldMk cId="3907118056" sldId="263"/>
            <ac:picMk id="2" creationId="{B7D9F146-BE94-C520-8B58-587D21E71255}"/>
          </ac:picMkLst>
        </pc:picChg>
      </pc:sldChg>
      <pc:sldChg chg="modSp add del mod modClrScheme chgLayout">
        <pc:chgData name="Franziska Händschel" userId="e2149472-3187-4d00-b16a-a19eff6fc04a" providerId="ADAL" clId="{769CDA08-3722-451E-8B5E-D5DB9D06F9EC}" dt="2023-06-16T14:32:49.633" v="720" actId="47"/>
        <pc:sldMkLst>
          <pc:docMk/>
          <pc:sldMk cId="3815185542" sldId="264"/>
        </pc:sldMkLst>
        <pc:spChg chg="mod">
          <ac:chgData name="Franziska Händschel" userId="e2149472-3187-4d00-b16a-a19eff6fc04a" providerId="ADAL" clId="{769CDA08-3722-451E-8B5E-D5DB9D06F9EC}" dt="2023-06-16T14:32:47.359" v="719" actId="21"/>
          <ac:spMkLst>
            <pc:docMk/>
            <pc:sldMk cId="3815185542" sldId="264"/>
            <ac:spMk id="3" creationId="{ADFF618C-63D7-D881-4A3F-E8878389E65C}"/>
          </ac:spMkLst>
        </pc:spChg>
      </pc:sldChg>
      <pc:sldChg chg="addSp delSp modSp add mod">
        <pc:chgData name="Franziska Händschel" userId="e2149472-3187-4d00-b16a-a19eff6fc04a" providerId="ADAL" clId="{769CDA08-3722-451E-8B5E-D5DB9D06F9EC}" dt="2023-06-30T13:29:52.964" v="56326" actId="20577"/>
        <pc:sldMkLst>
          <pc:docMk/>
          <pc:sldMk cId="2336911166" sldId="265"/>
        </pc:sldMkLst>
        <pc:spChg chg="mod">
          <ac:chgData name="Franziska Händschel" userId="e2149472-3187-4d00-b16a-a19eff6fc04a" providerId="ADAL" clId="{769CDA08-3722-451E-8B5E-D5DB9D06F9EC}" dt="2023-06-30T13:29:52.964" v="56326" actId="20577"/>
          <ac:spMkLst>
            <pc:docMk/>
            <pc:sldMk cId="2336911166" sldId="265"/>
            <ac:spMk id="2" creationId="{A4FCD309-0A17-6065-02C1-4C27F37CBB8D}"/>
          </ac:spMkLst>
        </pc:spChg>
        <pc:picChg chg="add del mod">
          <ac:chgData name="Franziska Händschel" userId="e2149472-3187-4d00-b16a-a19eff6fc04a" providerId="ADAL" clId="{769CDA08-3722-451E-8B5E-D5DB9D06F9EC}" dt="2023-06-16T14:35:09.700" v="748" actId="21"/>
          <ac:picMkLst>
            <pc:docMk/>
            <pc:sldMk cId="2336911166" sldId="265"/>
            <ac:picMk id="4" creationId="{05E63E7B-3D2B-6A97-603A-DDCF3F5AD91E}"/>
          </ac:picMkLst>
        </pc:picChg>
      </pc:sldChg>
      <pc:sldChg chg="modSp add del mod">
        <pc:chgData name="Franziska Händschel" userId="e2149472-3187-4d00-b16a-a19eff6fc04a" providerId="ADAL" clId="{769CDA08-3722-451E-8B5E-D5DB9D06F9EC}" dt="2023-06-20T12:02:01.074" v="20475" actId="47"/>
        <pc:sldMkLst>
          <pc:docMk/>
          <pc:sldMk cId="1263984064" sldId="266"/>
        </pc:sldMkLst>
        <pc:spChg chg="mod">
          <ac:chgData name="Franziska Händschel" userId="e2149472-3187-4d00-b16a-a19eff6fc04a" providerId="ADAL" clId="{769CDA08-3722-451E-8B5E-D5DB9D06F9EC}" dt="2023-06-16T14:56:39.563" v="4036" actId="20577"/>
          <ac:spMkLst>
            <pc:docMk/>
            <pc:sldMk cId="1263984064" sldId="266"/>
            <ac:spMk id="2" creationId="{A4FCD309-0A17-6065-02C1-4C27F37CBB8D}"/>
          </ac:spMkLst>
        </pc:spChg>
      </pc:sldChg>
      <pc:sldChg chg="modSp add del mod">
        <pc:chgData name="Franziska Händschel" userId="e2149472-3187-4d00-b16a-a19eff6fc04a" providerId="ADAL" clId="{769CDA08-3722-451E-8B5E-D5DB9D06F9EC}" dt="2023-06-20T12:12:32.967" v="22994" actId="47"/>
        <pc:sldMkLst>
          <pc:docMk/>
          <pc:sldMk cId="3332323843" sldId="267"/>
        </pc:sldMkLst>
        <pc:spChg chg="mod">
          <ac:chgData name="Franziska Händschel" userId="e2149472-3187-4d00-b16a-a19eff6fc04a" providerId="ADAL" clId="{769CDA08-3722-451E-8B5E-D5DB9D06F9EC}" dt="2023-06-16T15:00:18.649" v="5113" actId="6549"/>
          <ac:spMkLst>
            <pc:docMk/>
            <pc:sldMk cId="3332323843" sldId="267"/>
            <ac:spMk id="2" creationId="{A4FCD309-0A17-6065-02C1-4C27F37CBB8D}"/>
          </ac:spMkLst>
        </pc:spChg>
      </pc:sldChg>
      <pc:sldChg chg="modSp add del mod">
        <pc:chgData name="Franziska Händschel" userId="e2149472-3187-4d00-b16a-a19eff6fc04a" providerId="ADAL" clId="{769CDA08-3722-451E-8B5E-D5DB9D06F9EC}" dt="2023-06-20T12:44:02.774" v="25509" actId="47"/>
        <pc:sldMkLst>
          <pc:docMk/>
          <pc:sldMk cId="4032475207" sldId="268"/>
        </pc:sldMkLst>
        <pc:spChg chg="mod">
          <ac:chgData name="Franziska Händschel" userId="e2149472-3187-4d00-b16a-a19eff6fc04a" providerId="ADAL" clId="{769CDA08-3722-451E-8B5E-D5DB9D06F9EC}" dt="2023-06-16T15:02:47.648" v="5318" actId="20577"/>
          <ac:spMkLst>
            <pc:docMk/>
            <pc:sldMk cId="4032475207" sldId="268"/>
            <ac:spMk id="2" creationId="{A4FCD309-0A17-6065-02C1-4C27F37CBB8D}"/>
          </ac:spMkLst>
        </pc:spChg>
      </pc:sldChg>
      <pc:sldChg chg="modSp add del mod">
        <pc:chgData name="Franziska Händschel" userId="e2149472-3187-4d00-b16a-a19eff6fc04a" providerId="ADAL" clId="{769CDA08-3722-451E-8B5E-D5DB9D06F9EC}" dt="2023-06-20T12:54:53.993" v="27827" actId="47"/>
        <pc:sldMkLst>
          <pc:docMk/>
          <pc:sldMk cId="2696341697" sldId="269"/>
        </pc:sldMkLst>
        <pc:spChg chg="mod">
          <ac:chgData name="Franziska Händschel" userId="e2149472-3187-4d00-b16a-a19eff6fc04a" providerId="ADAL" clId="{769CDA08-3722-451E-8B5E-D5DB9D06F9EC}" dt="2023-06-16T15:27:29.889" v="6548" actId="20577"/>
          <ac:spMkLst>
            <pc:docMk/>
            <pc:sldMk cId="2696341697" sldId="269"/>
            <ac:spMk id="2" creationId="{A4FCD309-0A17-6065-02C1-4C27F37CBB8D}"/>
          </ac:spMkLst>
        </pc:spChg>
      </pc:sldChg>
      <pc:sldChg chg="modSp add del mod">
        <pc:chgData name="Franziska Händschel" userId="e2149472-3187-4d00-b16a-a19eff6fc04a" providerId="ADAL" clId="{769CDA08-3722-451E-8B5E-D5DB9D06F9EC}" dt="2023-06-20T13:04:27.106" v="29631" actId="47"/>
        <pc:sldMkLst>
          <pc:docMk/>
          <pc:sldMk cId="2980181656" sldId="270"/>
        </pc:sldMkLst>
        <pc:spChg chg="mod">
          <ac:chgData name="Franziska Händschel" userId="e2149472-3187-4d00-b16a-a19eff6fc04a" providerId="ADAL" clId="{769CDA08-3722-451E-8B5E-D5DB9D06F9EC}" dt="2023-06-16T15:32:58.096" v="7185" actId="20577"/>
          <ac:spMkLst>
            <pc:docMk/>
            <pc:sldMk cId="2980181656" sldId="270"/>
            <ac:spMk id="2" creationId="{A4FCD309-0A17-6065-02C1-4C27F37CBB8D}"/>
          </ac:spMkLst>
        </pc:spChg>
      </pc:sldChg>
      <pc:sldChg chg="modSp add mod ord">
        <pc:chgData name="Franziska Händschel" userId="e2149472-3187-4d00-b16a-a19eff6fc04a" providerId="ADAL" clId="{769CDA08-3722-451E-8B5E-D5DB9D06F9EC}" dt="2023-06-22T08:37:57.494" v="53211" actId="20577"/>
        <pc:sldMkLst>
          <pc:docMk/>
          <pc:sldMk cId="61295592" sldId="271"/>
        </pc:sldMkLst>
        <pc:spChg chg="mod">
          <ac:chgData name="Franziska Händschel" userId="e2149472-3187-4d00-b16a-a19eff6fc04a" providerId="ADAL" clId="{769CDA08-3722-451E-8B5E-D5DB9D06F9EC}" dt="2023-06-22T08:37:57.494" v="53211" actId="20577"/>
          <ac:spMkLst>
            <pc:docMk/>
            <pc:sldMk cId="61295592" sldId="271"/>
            <ac:spMk id="2" creationId="{A4FCD309-0A17-6065-02C1-4C27F37CBB8D}"/>
          </ac:spMkLst>
        </pc:spChg>
      </pc:sldChg>
      <pc:sldChg chg="addSp delSp modSp add del mod modClrScheme chgLayout">
        <pc:chgData name="Franziska Händschel" userId="e2149472-3187-4d00-b16a-a19eff6fc04a" providerId="ADAL" clId="{769CDA08-3722-451E-8B5E-D5DB9D06F9EC}" dt="2023-06-20T08:03:28.019" v="11694" actId="47"/>
        <pc:sldMkLst>
          <pc:docMk/>
          <pc:sldMk cId="427307299" sldId="271"/>
        </pc:sldMkLst>
        <pc:spChg chg="mod">
          <ac:chgData name="Franziska Händschel" userId="e2149472-3187-4d00-b16a-a19eff6fc04a" providerId="ADAL" clId="{769CDA08-3722-451E-8B5E-D5DB9D06F9EC}" dt="2023-06-19T12:14:54.436" v="7196" actId="404"/>
          <ac:spMkLst>
            <pc:docMk/>
            <pc:sldMk cId="427307299" sldId="271"/>
            <ac:spMk id="5" creationId="{9E9F404E-C8F9-D1FC-07AB-1DEC6D4D2A9E}"/>
          </ac:spMkLst>
        </pc:spChg>
        <pc:spChg chg="mod">
          <ac:chgData name="Franziska Händschel" userId="e2149472-3187-4d00-b16a-a19eff6fc04a" providerId="ADAL" clId="{769CDA08-3722-451E-8B5E-D5DB9D06F9EC}" dt="2023-06-19T12:14:35.981" v="7188"/>
          <ac:spMkLst>
            <pc:docMk/>
            <pc:sldMk cId="427307299" sldId="271"/>
            <ac:spMk id="6" creationId="{B20EF137-16D7-3C41-C843-E058EBAB1065}"/>
          </ac:spMkLst>
        </pc:spChg>
        <pc:spChg chg="mod">
          <ac:chgData name="Franziska Händschel" userId="e2149472-3187-4d00-b16a-a19eff6fc04a" providerId="ADAL" clId="{769CDA08-3722-451E-8B5E-D5DB9D06F9EC}" dt="2023-06-19T12:14:35.981" v="7188"/>
          <ac:spMkLst>
            <pc:docMk/>
            <pc:sldMk cId="427307299" sldId="271"/>
            <ac:spMk id="7" creationId="{AA6AF4D4-8C52-7B41-8BDC-967CF36F6E6C}"/>
          </ac:spMkLst>
        </pc:spChg>
        <pc:spChg chg="mod">
          <ac:chgData name="Franziska Händschel" userId="e2149472-3187-4d00-b16a-a19eff6fc04a" providerId="ADAL" clId="{769CDA08-3722-451E-8B5E-D5DB9D06F9EC}" dt="2023-06-19T12:15:04.571" v="7198" actId="404"/>
          <ac:spMkLst>
            <pc:docMk/>
            <pc:sldMk cId="427307299" sldId="271"/>
            <ac:spMk id="8" creationId="{351DFD1E-2582-0E20-F494-0CEF5EC16E3C}"/>
          </ac:spMkLst>
        </pc:spChg>
        <pc:spChg chg="mod">
          <ac:chgData name="Franziska Händschel" userId="e2149472-3187-4d00-b16a-a19eff6fc04a" providerId="ADAL" clId="{769CDA08-3722-451E-8B5E-D5DB9D06F9EC}" dt="2023-06-19T12:15:17.751" v="7205" actId="403"/>
          <ac:spMkLst>
            <pc:docMk/>
            <pc:sldMk cId="427307299" sldId="271"/>
            <ac:spMk id="9" creationId="{0E59E871-2494-9439-5531-3E6C2500F432}"/>
          </ac:spMkLst>
        </pc:spChg>
        <pc:spChg chg="mod">
          <ac:chgData name="Franziska Händschel" userId="e2149472-3187-4d00-b16a-a19eff6fc04a" providerId="ADAL" clId="{769CDA08-3722-451E-8B5E-D5DB9D06F9EC}" dt="2023-06-19T12:15:31.336" v="7207"/>
          <ac:spMkLst>
            <pc:docMk/>
            <pc:sldMk cId="427307299" sldId="271"/>
            <ac:spMk id="14" creationId="{9EE94839-B0D3-0F7A-B81F-5B6AF344EC27}"/>
          </ac:spMkLst>
        </pc:spChg>
        <pc:spChg chg="mod">
          <ac:chgData name="Franziska Händschel" userId="e2149472-3187-4d00-b16a-a19eff6fc04a" providerId="ADAL" clId="{769CDA08-3722-451E-8B5E-D5DB9D06F9EC}" dt="2023-06-19T12:15:31.336" v="7207"/>
          <ac:spMkLst>
            <pc:docMk/>
            <pc:sldMk cId="427307299" sldId="271"/>
            <ac:spMk id="17" creationId="{36CB797E-9C31-0DDA-549E-0523B9EC2B52}"/>
          </ac:spMkLst>
        </pc:spChg>
        <pc:spChg chg="mod">
          <ac:chgData name="Franziska Händschel" userId="e2149472-3187-4d00-b16a-a19eff6fc04a" providerId="ADAL" clId="{769CDA08-3722-451E-8B5E-D5DB9D06F9EC}" dt="2023-06-19T12:15:31.336" v="7207"/>
          <ac:spMkLst>
            <pc:docMk/>
            <pc:sldMk cId="427307299" sldId="271"/>
            <ac:spMk id="18" creationId="{5FA0EB28-5DCC-7B55-3AFE-1FA6E3AEE05B}"/>
          </ac:spMkLst>
        </pc:spChg>
        <pc:spChg chg="mod">
          <ac:chgData name="Franziska Händschel" userId="e2149472-3187-4d00-b16a-a19eff6fc04a" providerId="ADAL" clId="{769CDA08-3722-451E-8B5E-D5DB9D06F9EC}" dt="2023-06-19T12:15:31.336" v="7207"/>
          <ac:spMkLst>
            <pc:docMk/>
            <pc:sldMk cId="427307299" sldId="271"/>
            <ac:spMk id="19" creationId="{8C57CE30-FA5D-D51E-7472-D5779BFD44C2}"/>
          </ac:spMkLst>
        </pc:spChg>
        <pc:spChg chg="mod">
          <ac:chgData name="Franziska Händschel" userId="e2149472-3187-4d00-b16a-a19eff6fc04a" providerId="ADAL" clId="{769CDA08-3722-451E-8B5E-D5DB9D06F9EC}" dt="2023-06-19T12:15:31.336" v="7207"/>
          <ac:spMkLst>
            <pc:docMk/>
            <pc:sldMk cId="427307299" sldId="271"/>
            <ac:spMk id="20" creationId="{0DF3E9EA-D290-1AB8-CDB3-2DBA8224D157}"/>
          </ac:spMkLst>
        </pc:spChg>
        <pc:spChg chg="mod">
          <ac:chgData name="Franziska Händschel" userId="e2149472-3187-4d00-b16a-a19eff6fc04a" providerId="ADAL" clId="{769CDA08-3722-451E-8B5E-D5DB9D06F9EC}" dt="2023-06-19T14:45:30.467" v="9750" actId="114"/>
          <ac:spMkLst>
            <pc:docMk/>
            <pc:sldMk cId="427307299" sldId="271"/>
            <ac:spMk id="22" creationId="{1105B80B-C3A2-E48D-21D1-DE56F77461FA}"/>
          </ac:spMkLst>
        </pc:spChg>
        <pc:spChg chg="add mod">
          <ac:chgData name="Franziska Händschel" userId="e2149472-3187-4d00-b16a-a19eff6fc04a" providerId="ADAL" clId="{769CDA08-3722-451E-8B5E-D5DB9D06F9EC}" dt="2023-06-19T14:24:58.033" v="7656" actId="14100"/>
          <ac:spMkLst>
            <pc:docMk/>
            <pc:sldMk cId="427307299" sldId="271"/>
            <ac:spMk id="24" creationId="{0C538DFD-10AC-336F-5744-D5EF5BAB96D0}"/>
          </ac:spMkLst>
        </pc:spChg>
        <pc:spChg chg="add mod">
          <ac:chgData name="Franziska Händschel" userId="e2149472-3187-4d00-b16a-a19eff6fc04a" providerId="ADAL" clId="{769CDA08-3722-451E-8B5E-D5DB9D06F9EC}" dt="2023-06-19T14:38:54.665" v="9174" actId="14100"/>
          <ac:spMkLst>
            <pc:docMk/>
            <pc:sldMk cId="427307299" sldId="271"/>
            <ac:spMk id="25" creationId="{1AC73AB6-6117-D8D4-CD2B-DB568B0709D4}"/>
          </ac:spMkLst>
        </pc:spChg>
        <pc:spChg chg="add mod">
          <ac:chgData name="Franziska Händschel" userId="e2149472-3187-4d00-b16a-a19eff6fc04a" providerId="ADAL" clId="{769CDA08-3722-451E-8B5E-D5DB9D06F9EC}" dt="2023-06-19T14:38:57.953" v="9182" actId="1035"/>
          <ac:spMkLst>
            <pc:docMk/>
            <pc:sldMk cId="427307299" sldId="271"/>
            <ac:spMk id="26" creationId="{8EA77D1D-A408-D29F-0CDE-2359C687A962}"/>
          </ac:spMkLst>
        </pc:spChg>
        <pc:grpChg chg="add del mod">
          <ac:chgData name="Franziska Händschel" userId="e2149472-3187-4d00-b16a-a19eff6fc04a" providerId="ADAL" clId="{769CDA08-3722-451E-8B5E-D5DB9D06F9EC}" dt="2023-06-19T12:15:22.456" v="7206" actId="478"/>
          <ac:grpSpMkLst>
            <pc:docMk/>
            <pc:sldMk cId="427307299" sldId="271"/>
            <ac:grpSpMk id="2" creationId="{E49F8A3E-D685-CE15-CAB5-C3E8277841D3}"/>
          </ac:grpSpMkLst>
        </pc:grpChg>
        <pc:grpChg chg="add del mod">
          <ac:chgData name="Franziska Händschel" userId="e2149472-3187-4d00-b16a-a19eff6fc04a" providerId="ADAL" clId="{769CDA08-3722-451E-8B5E-D5DB9D06F9EC}" dt="2023-06-19T12:15:33.623" v="7208"/>
          <ac:grpSpMkLst>
            <pc:docMk/>
            <pc:sldMk cId="427307299" sldId="271"/>
            <ac:grpSpMk id="11" creationId="{377DDF2A-49F7-E4E1-6CAE-97BC20163E18}"/>
          </ac:grpSpMkLst>
        </pc:grpChg>
        <pc:picChg chg="mod">
          <ac:chgData name="Franziska Händschel" userId="e2149472-3187-4d00-b16a-a19eff6fc04a" providerId="ADAL" clId="{769CDA08-3722-451E-8B5E-D5DB9D06F9EC}" dt="2023-06-19T12:14:35.981" v="7188"/>
          <ac:picMkLst>
            <pc:docMk/>
            <pc:sldMk cId="427307299" sldId="271"/>
            <ac:picMk id="3" creationId="{3B8CED70-C088-8644-9B5D-090E12A7E821}"/>
          </ac:picMkLst>
        </pc:picChg>
        <pc:picChg chg="mod">
          <ac:chgData name="Franziska Händschel" userId="e2149472-3187-4d00-b16a-a19eff6fc04a" providerId="ADAL" clId="{769CDA08-3722-451E-8B5E-D5DB9D06F9EC}" dt="2023-06-19T12:14:35.981" v="7188"/>
          <ac:picMkLst>
            <pc:docMk/>
            <pc:sldMk cId="427307299" sldId="271"/>
            <ac:picMk id="4" creationId="{E4662EA0-382E-19AC-7442-F06458FD2DAB}"/>
          </ac:picMkLst>
        </pc:picChg>
        <pc:picChg chg="mod">
          <ac:chgData name="Franziska Händschel" userId="e2149472-3187-4d00-b16a-a19eff6fc04a" providerId="ADAL" clId="{769CDA08-3722-451E-8B5E-D5DB9D06F9EC}" dt="2023-06-19T12:15:31.336" v="7207"/>
          <ac:picMkLst>
            <pc:docMk/>
            <pc:sldMk cId="427307299" sldId="271"/>
            <ac:picMk id="12" creationId="{49396E77-7117-99D4-39A9-6A81C68C98E5}"/>
          </ac:picMkLst>
        </pc:picChg>
        <pc:picChg chg="mod">
          <ac:chgData name="Franziska Händschel" userId="e2149472-3187-4d00-b16a-a19eff6fc04a" providerId="ADAL" clId="{769CDA08-3722-451E-8B5E-D5DB9D06F9EC}" dt="2023-06-19T12:15:31.336" v="7207"/>
          <ac:picMkLst>
            <pc:docMk/>
            <pc:sldMk cId="427307299" sldId="271"/>
            <ac:picMk id="13" creationId="{8E63229C-E7BC-BCF8-E2EE-EE61DC733E3D}"/>
          </ac:picMkLst>
        </pc:picChg>
        <pc:picChg chg="del">
          <ac:chgData name="Franziska Händschel" userId="e2149472-3187-4d00-b16a-a19eff6fc04a" providerId="ADAL" clId="{769CDA08-3722-451E-8B5E-D5DB9D06F9EC}" dt="2023-06-19T12:14:15.230" v="7187" actId="478"/>
          <ac:picMkLst>
            <pc:docMk/>
            <pc:sldMk cId="427307299" sldId="271"/>
            <ac:picMk id="16" creationId="{2EAB201B-471A-C39A-994C-BB17E723C06B}"/>
          </ac:picMkLst>
        </pc:picChg>
        <pc:picChg chg="add mod">
          <ac:chgData name="Franziska Händschel" userId="e2149472-3187-4d00-b16a-a19eff6fc04a" providerId="ADAL" clId="{769CDA08-3722-451E-8B5E-D5DB9D06F9EC}" dt="2023-06-19T14:24:52.812" v="7655" actId="1036"/>
          <ac:picMkLst>
            <pc:docMk/>
            <pc:sldMk cId="427307299" sldId="271"/>
            <ac:picMk id="23" creationId="{63D621D9-A356-C8F9-8B29-11F50BC9668F}"/>
          </ac:picMkLst>
        </pc:picChg>
      </pc:sldChg>
      <pc:sldChg chg="addSp delSp modSp add del mod modClrScheme chgLayout">
        <pc:chgData name="Franziska Händschel" userId="e2149472-3187-4d00-b16a-a19eff6fc04a" providerId="ADAL" clId="{769CDA08-3722-451E-8B5E-D5DB9D06F9EC}" dt="2023-06-20T08:03:28.847" v="11696" actId="47"/>
        <pc:sldMkLst>
          <pc:docMk/>
          <pc:sldMk cId="74056482" sldId="272"/>
        </pc:sldMkLst>
        <pc:spChg chg="mod">
          <ac:chgData name="Franziska Händschel" userId="e2149472-3187-4d00-b16a-a19eff6fc04a" providerId="ADAL" clId="{769CDA08-3722-451E-8B5E-D5DB9D06F9EC}" dt="2023-06-19T12:16:24.479" v="7241"/>
          <ac:spMkLst>
            <pc:docMk/>
            <pc:sldMk cId="74056482" sldId="272"/>
            <ac:spMk id="3" creationId="{AC0EDF0E-EF39-4ED5-0A0E-B4C08B3F8134}"/>
          </ac:spMkLst>
        </pc:spChg>
        <pc:spChg chg="mod">
          <ac:chgData name="Franziska Händschel" userId="e2149472-3187-4d00-b16a-a19eff6fc04a" providerId="ADAL" clId="{769CDA08-3722-451E-8B5E-D5DB9D06F9EC}" dt="2023-06-19T12:16:24.479" v="7241"/>
          <ac:spMkLst>
            <pc:docMk/>
            <pc:sldMk cId="74056482" sldId="272"/>
            <ac:spMk id="4" creationId="{7C9658D0-DFC9-94EA-AFC7-9FE3DCDF4610}"/>
          </ac:spMkLst>
        </pc:spChg>
        <pc:spChg chg="mod">
          <ac:chgData name="Franziska Händschel" userId="e2149472-3187-4d00-b16a-a19eff6fc04a" providerId="ADAL" clId="{769CDA08-3722-451E-8B5E-D5DB9D06F9EC}" dt="2023-06-19T12:16:24.479" v="7241"/>
          <ac:spMkLst>
            <pc:docMk/>
            <pc:sldMk cId="74056482" sldId="272"/>
            <ac:spMk id="5" creationId="{41DF5E93-92DA-4A04-5F8F-14D1AC5192F3}"/>
          </ac:spMkLst>
        </pc:spChg>
        <pc:spChg chg="mod">
          <ac:chgData name="Franziska Händschel" userId="e2149472-3187-4d00-b16a-a19eff6fc04a" providerId="ADAL" clId="{769CDA08-3722-451E-8B5E-D5DB9D06F9EC}" dt="2023-06-19T12:16:24.479" v="7241"/>
          <ac:spMkLst>
            <pc:docMk/>
            <pc:sldMk cId="74056482" sldId="272"/>
            <ac:spMk id="6" creationId="{B2250A9B-4384-287C-2075-9BC99C7DBD1F}"/>
          </ac:spMkLst>
        </pc:spChg>
        <pc:spChg chg="mod">
          <ac:chgData name="Franziska Händschel" userId="e2149472-3187-4d00-b16a-a19eff6fc04a" providerId="ADAL" clId="{769CDA08-3722-451E-8B5E-D5DB9D06F9EC}" dt="2023-06-19T12:16:24.479" v="7241"/>
          <ac:spMkLst>
            <pc:docMk/>
            <pc:sldMk cId="74056482" sldId="272"/>
            <ac:spMk id="7" creationId="{C9E90656-D728-9322-CB44-A412B4C86C09}"/>
          </ac:spMkLst>
        </pc:spChg>
        <pc:spChg chg="mod">
          <ac:chgData name="Franziska Händschel" userId="e2149472-3187-4d00-b16a-a19eff6fc04a" providerId="ADAL" clId="{769CDA08-3722-451E-8B5E-D5DB9D06F9EC}" dt="2023-06-19T12:16:24.479" v="7241"/>
          <ac:spMkLst>
            <pc:docMk/>
            <pc:sldMk cId="74056482" sldId="272"/>
            <ac:spMk id="8" creationId="{86EA0586-361E-5C2F-C02D-8ECB0D135588}"/>
          </ac:spMkLst>
        </pc:spChg>
        <pc:spChg chg="mod">
          <ac:chgData name="Franziska Händschel" userId="e2149472-3187-4d00-b16a-a19eff6fc04a" providerId="ADAL" clId="{769CDA08-3722-451E-8B5E-D5DB9D06F9EC}" dt="2023-06-19T12:16:24.479" v="7241"/>
          <ac:spMkLst>
            <pc:docMk/>
            <pc:sldMk cId="74056482" sldId="272"/>
            <ac:spMk id="12" creationId="{F2FFCFBB-E417-3333-2DBC-9415365E4808}"/>
          </ac:spMkLst>
        </pc:spChg>
        <pc:spChg chg="mod">
          <ac:chgData name="Franziska Händschel" userId="e2149472-3187-4d00-b16a-a19eff6fc04a" providerId="ADAL" clId="{769CDA08-3722-451E-8B5E-D5DB9D06F9EC}" dt="2023-06-19T12:16:24.479" v="7241"/>
          <ac:spMkLst>
            <pc:docMk/>
            <pc:sldMk cId="74056482" sldId="272"/>
            <ac:spMk id="13" creationId="{A3C7AF62-0EAD-DACA-6F7F-47A1B3C9ED0B}"/>
          </ac:spMkLst>
        </pc:spChg>
        <pc:spChg chg="mod">
          <ac:chgData name="Franziska Händschel" userId="e2149472-3187-4d00-b16a-a19eff6fc04a" providerId="ADAL" clId="{769CDA08-3722-451E-8B5E-D5DB9D06F9EC}" dt="2023-06-19T12:16:24.479" v="7241"/>
          <ac:spMkLst>
            <pc:docMk/>
            <pc:sldMk cId="74056482" sldId="272"/>
            <ac:spMk id="14" creationId="{789DA5DF-AD9B-87C3-4389-107B3B8AB3E3}"/>
          </ac:spMkLst>
        </pc:spChg>
        <pc:spChg chg="mod">
          <ac:chgData name="Franziska Händschel" userId="e2149472-3187-4d00-b16a-a19eff6fc04a" providerId="ADAL" clId="{769CDA08-3722-451E-8B5E-D5DB9D06F9EC}" dt="2023-06-19T12:16:24.479" v="7241"/>
          <ac:spMkLst>
            <pc:docMk/>
            <pc:sldMk cId="74056482" sldId="272"/>
            <ac:spMk id="16" creationId="{4C6A2C45-C377-0D02-DC24-09FE97436592}"/>
          </ac:spMkLst>
        </pc:spChg>
        <pc:spChg chg="mod">
          <ac:chgData name="Franziska Händschel" userId="e2149472-3187-4d00-b16a-a19eff6fc04a" providerId="ADAL" clId="{769CDA08-3722-451E-8B5E-D5DB9D06F9EC}" dt="2023-06-19T12:16:24.479" v="7241"/>
          <ac:spMkLst>
            <pc:docMk/>
            <pc:sldMk cId="74056482" sldId="272"/>
            <ac:spMk id="17" creationId="{1DF2E798-B43D-6F21-B6D2-4E77C332259F}"/>
          </ac:spMkLst>
        </pc:spChg>
        <pc:spChg chg="mod">
          <ac:chgData name="Franziska Händschel" userId="e2149472-3187-4d00-b16a-a19eff6fc04a" providerId="ADAL" clId="{769CDA08-3722-451E-8B5E-D5DB9D06F9EC}" dt="2023-06-19T12:16:24.479" v="7241"/>
          <ac:spMkLst>
            <pc:docMk/>
            <pc:sldMk cId="74056482" sldId="272"/>
            <ac:spMk id="18" creationId="{0C0A08B2-1A4B-8F2B-1E74-DAA458808EBA}"/>
          </ac:spMkLst>
        </pc:spChg>
        <pc:spChg chg="mod">
          <ac:chgData name="Franziska Händschel" userId="e2149472-3187-4d00-b16a-a19eff6fc04a" providerId="ADAL" clId="{769CDA08-3722-451E-8B5E-D5DB9D06F9EC}" dt="2023-06-19T12:16:24.479" v="7241"/>
          <ac:spMkLst>
            <pc:docMk/>
            <pc:sldMk cId="74056482" sldId="272"/>
            <ac:spMk id="19" creationId="{AE7FB7CC-3CCD-2816-E84B-38675DA8758F}"/>
          </ac:spMkLst>
        </pc:spChg>
        <pc:spChg chg="mod">
          <ac:chgData name="Franziska Händschel" userId="e2149472-3187-4d00-b16a-a19eff6fc04a" providerId="ADAL" clId="{769CDA08-3722-451E-8B5E-D5DB9D06F9EC}" dt="2023-06-19T14:48:12.138" v="10354" actId="6549"/>
          <ac:spMkLst>
            <pc:docMk/>
            <pc:sldMk cId="74056482" sldId="272"/>
            <ac:spMk id="22" creationId="{1105B80B-C3A2-E48D-21D1-DE56F77461FA}"/>
          </ac:spMkLst>
        </pc:spChg>
        <pc:spChg chg="mod">
          <ac:chgData name="Franziska Händschel" userId="e2149472-3187-4d00-b16a-a19eff6fc04a" providerId="ADAL" clId="{769CDA08-3722-451E-8B5E-D5DB9D06F9EC}" dt="2023-06-19T12:16:24.479" v="7241"/>
          <ac:spMkLst>
            <pc:docMk/>
            <pc:sldMk cId="74056482" sldId="272"/>
            <ac:spMk id="27" creationId="{9FB63B82-6BC8-76F2-0D67-C0CCD3F4FC3F}"/>
          </ac:spMkLst>
        </pc:spChg>
        <pc:spChg chg="mod">
          <ac:chgData name="Franziska Händschel" userId="e2149472-3187-4d00-b16a-a19eff6fc04a" providerId="ADAL" clId="{769CDA08-3722-451E-8B5E-D5DB9D06F9EC}" dt="2023-06-19T12:16:24.479" v="7241"/>
          <ac:spMkLst>
            <pc:docMk/>
            <pc:sldMk cId="74056482" sldId="272"/>
            <ac:spMk id="28" creationId="{0E5481BF-9D13-D75B-A0DE-28F74795DB09}"/>
          </ac:spMkLst>
        </pc:spChg>
        <pc:spChg chg="mod">
          <ac:chgData name="Franziska Händschel" userId="e2149472-3187-4d00-b16a-a19eff6fc04a" providerId="ADAL" clId="{769CDA08-3722-451E-8B5E-D5DB9D06F9EC}" dt="2023-06-19T12:16:24.479" v="7241"/>
          <ac:spMkLst>
            <pc:docMk/>
            <pc:sldMk cId="74056482" sldId="272"/>
            <ac:spMk id="29" creationId="{AA82EE8F-A06E-9261-0C28-6C2B4DE803CC}"/>
          </ac:spMkLst>
        </pc:spChg>
        <pc:spChg chg="mod">
          <ac:chgData name="Franziska Händschel" userId="e2149472-3187-4d00-b16a-a19eff6fc04a" providerId="ADAL" clId="{769CDA08-3722-451E-8B5E-D5DB9D06F9EC}" dt="2023-06-19T12:16:24.479" v="7241"/>
          <ac:spMkLst>
            <pc:docMk/>
            <pc:sldMk cId="74056482" sldId="272"/>
            <ac:spMk id="30" creationId="{809FC13F-7E16-E8E5-B233-92AF31514375}"/>
          </ac:spMkLst>
        </pc:spChg>
        <pc:spChg chg="mod">
          <ac:chgData name="Franziska Händschel" userId="e2149472-3187-4d00-b16a-a19eff6fc04a" providerId="ADAL" clId="{769CDA08-3722-451E-8B5E-D5DB9D06F9EC}" dt="2023-06-19T12:16:24.479" v="7241"/>
          <ac:spMkLst>
            <pc:docMk/>
            <pc:sldMk cId="74056482" sldId="272"/>
            <ac:spMk id="31" creationId="{5E95FEEE-1446-6E94-6F5F-D064D402026D}"/>
          </ac:spMkLst>
        </pc:spChg>
        <pc:spChg chg="mod">
          <ac:chgData name="Franziska Händschel" userId="e2149472-3187-4d00-b16a-a19eff6fc04a" providerId="ADAL" clId="{769CDA08-3722-451E-8B5E-D5DB9D06F9EC}" dt="2023-06-19T12:16:24.479" v="7241"/>
          <ac:spMkLst>
            <pc:docMk/>
            <pc:sldMk cId="74056482" sldId="272"/>
            <ac:spMk id="32" creationId="{C7AC54C9-66C1-656B-03AB-306AFF94B13E}"/>
          </ac:spMkLst>
        </pc:spChg>
        <pc:spChg chg="mod">
          <ac:chgData name="Franziska Händschel" userId="e2149472-3187-4d00-b16a-a19eff6fc04a" providerId="ADAL" clId="{769CDA08-3722-451E-8B5E-D5DB9D06F9EC}" dt="2023-06-19T12:16:24.479" v="7241"/>
          <ac:spMkLst>
            <pc:docMk/>
            <pc:sldMk cId="74056482" sldId="272"/>
            <ac:spMk id="33" creationId="{F6C1A559-E9ED-DC8D-885F-B96626A2E19B}"/>
          </ac:spMkLst>
        </pc:spChg>
        <pc:spChg chg="mod">
          <ac:chgData name="Franziska Händschel" userId="e2149472-3187-4d00-b16a-a19eff6fc04a" providerId="ADAL" clId="{769CDA08-3722-451E-8B5E-D5DB9D06F9EC}" dt="2023-06-19T12:16:24.479" v="7241"/>
          <ac:spMkLst>
            <pc:docMk/>
            <pc:sldMk cId="74056482" sldId="272"/>
            <ac:spMk id="34" creationId="{A9D599ED-CB92-66BC-3D1D-22259A12EA6B}"/>
          </ac:spMkLst>
        </pc:spChg>
        <pc:spChg chg="add mod">
          <ac:chgData name="Franziska Händschel" userId="e2149472-3187-4d00-b16a-a19eff6fc04a" providerId="ADAL" clId="{769CDA08-3722-451E-8B5E-D5DB9D06F9EC}" dt="2023-06-19T14:25:32.522" v="7669" actId="14100"/>
          <ac:spMkLst>
            <pc:docMk/>
            <pc:sldMk cId="74056482" sldId="272"/>
            <ac:spMk id="36" creationId="{607797D3-8F11-1BD9-D36A-B45B7B9B1D50}"/>
          </ac:spMkLst>
        </pc:spChg>
        <pc:spChg chg="add mod">
          <ac:chgData name="Franziska Händschel" userId="e2149472-3187-4d00-b16a-a19eff6fc04a" providerId="ADAL" clId="{769CDA08-3722-451E-8B5E-D5DB9D06F9EC}" dt="2023-06-19T14:50:58" v="10887" actId="14100"/>
          <ac:spMkLst>
            <pc:docMk/>
            <pc:sldMk cId="74056482" sldId="272"/>
            <ac:spMk id="37" creationId="{7020BE1D-8D12-62BF-489A-46E9CA22ACFB}"/>
          </ac:spMkLst>
        </pc:spChg>
        <pc:spChg chg="add mod">
          <ac:chgData name="Franziska Händschel" userId="e2149472-3187-4d00-b16a-a19eff6fc04a" providerId="ADAL" clId="{769CDA08-3722-451E-8B5E-D5DB9D06F9EC}" dt="2023-06-19T14:50:54.080" v="10886" actId="1036"/>
          <ac:spMkLst>
            <pc:docMk/>
            <pc:sldMk cId="74056482" sldId="272"/>
            <ac:spMk id="38" creationId="{1A83F4EE-E09D-7798-9FBC-F57A6690C46D}"/>
          </ac:spMkLst>
        </pc:spChg>
        <pc:grpChg chg="add del mod">
          <ac:chgData name="Franziska Händschel" userId="e2149472-3187-4d00-b16a-a19eff6fc04a" providerId="ADAL" clId="{769CDA08-3722-451E-8B5E-D5DB9D06F9EC}" dt="2023-06-19T12:16:27.546" v="7242"/>
          <ac:grpSpMkLst>
            <pc:docMk/>
            <pc:sldMk cId="74056482" sldId="272"/>
            <ac:grpSpMk id="2" creationId="{090498B2-0D78-7237-424F-17BBA72FA5BB}"/>
          </ac:grpSpMkLst>
        </pc:grpChg>
        <pc:grpChg chg="mod">
          <ac:chgData name="Franziska Händschel" userId="e2149472-3187-4d00-b16a-a19eff6fc04a" providerId="ADAL" clId="{769CDA08-3722-451E-8B5E-D5DB9D06F9EC}" dt="2023-06-19T12:16:24.479" v="7241"/>
          <ac:grpSpMkLst>
            <pc:docMk/>
            <pc:sldMk cId="74056482" sldId="272"/>
            <ac:grpSpMk id="9" creationId="{72033B61-AC7C-E0BD-8011-194B6BEF98AA}"/>
          </ac:grpSpMkLst>
        </pc:grpChg>
        <pc:picChg chg="mod">
          <ac:chgData name="Franziska Händschel" userId="e2149472-3187-4d00-b16a-a19eff6fc04a" providerId="ADAL" clId="{769CDA08-3722-451E-8B5E-D5DB9D06F9EC}" dt="2023-06-19T12:16:24.479" v="7241"/>
          <ac:picMkLst>
            <pc:docMk/>
            <pc:sldMk cId="74056482" sldId="272"/>
            <ac:picMk id="11" creationId="{F6758CDE-3CE5-EB0C-5F1B-C0DF1A39C83B}"/>
          </ac:picMkLst>
        </pc:picChg>
        <pc:picChg chg="mod">
          <ac:chgData name="Franziska Händschel" userId="e2149472-3187-4d00-b16a-a19eff6fc04a" providerId="ADAL" clId="{769CDA08-3722-451E-8B5E-D5DB9D06F9EC}" dt="2023-06-19T12:16:24.479" v="7241"/>
          <ac:picMkLst>
            <pc:docMk/>
            <pc:sldMk cId="74056482" sldId="272"/>
            <ac:picMk id="20" creationId="{991BE15A-F705-FC32-199D-0654BA2DD15C}"/>
          </ac:picMkLst>
        </pc:picChg>
        <pc:picChg chg="del">
          <ac:chgData name="Franziska Händschel" userId="e2149472-3187-4d00-b16a-a19eff6fc04a" providerId="ADAL" clId="{769CDA08-3722-451E-8B5E-D5DB9D06F9EC}" dt="2023-06-19T12:16:24.174" v="7240" actId="478"/>
          <ac:picMkLst>
            <pc:docMk/>
            <pc:sldMk cId="74056482" sldId="272"/>
            <ac:picMk id="23" creationId="{63D621D9-A356-C8F9-8B29-11F50BC9668F}"/>
          </ac:picMkLst>
        </pc:picChg>
        <pc:picChg chg="mod">
          <ac:chgData name="Franziska Händschel" userId="e2149472-3187-4d00-b16a-a19eff6fc04a" providerId="ADAL" clId="{769CDA08-3722-451E-8B5E-D5DB9D06F9EC}" dt="2023-06-19T12:16:24.479" v="7241"/>
          <ac:picMkLst>
            <pc:docMk/>
            <pc:sldMk cId="74056482" sldId="272"/>
            <ac:picMk id="24" creationId="{EBC0CEA4-92D9-390B-87ED-A99BCFF399EF}"/>
          </ac:picMkLst>
        </pc:picChg>
        <pc:picChg chg="mod">
          <ac:chgData name="Franziska Händschel" userId="e2149472-3187-4d00-b16a-a19eff6fc04a" providerId="ADAL" clId="{769CDA08-3722-451E-8B5E-D5DB9D06F9EC}" dt="2023-06-19T12:16:24.479" v="7241"/>
          <ac:picMkLst>
            <pc:docMk/>
            <pc:sldMk cId="74056482" sldId="272"/>
            <ac:picMk id="25" creationId="{49B5FE47-3206-9356-1269-6EB13C81E5E2}"/>
          </ac:picMkLst>
        </pc:picChg>
        <pc:picChg chg="mod">
          <ac:chgData name="Franziska Händschel" userId="e2149472-3187-4d00-b16a-a19eff6fc04a" providerId="ADAL" clId="{769CDA08-3722-451E-8B5E-D5DB9D06F9EC}" dt="2023-06-19T12:16:24.479" v="7241"/>
          <ac:picMkLst>
            <pc:docMk/>
            <pc:sldMk cId="74056482" sldId="272"/>
            <ac:picMk id="26" creationId="{A0D04660-81A4-6F62-1298-01FC4AC9B5D6}"/>
          </ac:picMkLst>
        </pc:picChg>
        <pc:picChg chg="add mod">
          <ac:chgData name="Franziska Händschel" userId="e2149472-3187-4d00-b16a-a19eff6fc04a" providerId="ADAL" clId="{769CDA08-3722-451E-8B5E-D5DB9D06F9EC}" dt="2023-06-19T14:25:27.484" v="7668" actId="1076"/>
          <ac:picMkLst>
            <pc:docMk/>
            <pc:sldMk cId="74056482" sldId="272"/>
            <ac:picMk id="35" creationId="{1CDDB3C3-915E-7C93-5368-5CC2B22EEBF7}"/>
          </ac:picMkLst>
        </pc:picChg>
      </pc:sldChg>
      <pc:sldChg chg="modSp add mod">
        <pc:chgData name="Franziska Händschel" userId="e2149472-3187-4d00-b16a-a19eff6fc04a" providerId="ADAL" clId="{769CDA08-3722-451E-8B5E-D5DB9D06F9EC}" dt="2023-06-22T08:39:54.438" v="53246" actId="20577"/>
        <pc:sldMkLst>
          <pc:docMk/>
          <pc:sldMk cId="3906458891" sldId="272"/>
        </pc:sldMkLst>
        <pc:spChg chg="mod">
          <ac:chgData name="Franziska Händschel" userId="e2149472-3187-4d00-b16a-a19eff6fc04a" providerId="ADAL" clId="{769CDA08-3722-451E-8B5E-D5DB9D06F9EC}" dt="2023-06-22T08:39:54.438" v="53246" actId="20577"/>
          <ac:spMkLst>
            <pc:docMk/>
            <pc:sldMk cId="3906458891" sldId="272"/>
            <ac:spMk id="2" creationId="{A4FCD309-0A17-6065-02C1-4C27F37CBB8D}"/>
          </ac:spMkLst>
        </pc:spChg>
      </pc:sldChg>
      <pc:sldChg chg="addSp delSp modSp add del mod modClrScheme chgLayout">
        <pc:chgData name="Franziska Händschel" userId="e2149472-3187-4d00-b16a-a19eff6fc04a" providerId="ADAL" clId="{769CDA08-3722-451E-8B5E-D5DB9D06F9EC}" dt="2023-06-20T08:03:29.650" v="11698" actId="47"/>
        <pc:sldMkLst>
          <pc:docMk/>
          <pc:sldMk cId="3664998568" sldId="273"/>
        </pc:sldMkLst>
        <pc:spChg chg="mod">
          <ac:chgData name="Franziska Händschel" userId="e2149472-3187-4d00-b16a-a19eff6fc04a" providerId="ADAL" clId="{769CDA08-3722-451E-8B5E-D5DB9D06F9EC}" dt="2023-06-19T12:17:12.176" v="7249"/>
          <ac:spMkLst>
            <pc:docMk/>
            <pc:sldMk cId="3664998568" sldId="273"/>
            <ac:spMk id="3" creationId="{E4FC2D41-C4BF-5803-CC21-1E5F316151E0}"/>
          </ac:spMkLst>
        </pc:spChg>
        <pc:spChg chg="mod">
          <ac:chgData name="Franziska Händschel" userId="e2149472-3187-4d00-b16a-a19eff6fc04a" providerId="ADAL" clId="{769CDA08-3722-451E-8B5E-D5DB9D06F9EC}" dt="2023-06-19T12:17:12.176" v="7249"/>
          <ac:spMkLst>
            <pc:docMk/>
            <pc:sldMk cId="3664998568" sldId="273"/>
            <ac:spMk id="4" creationId="{98A4E2D9-E6EF-EE75-1D36-31A9D50AB0EF}"/>
          </ac:spMkLst>
        </pc:spChg>
        <pc:spChg chg="mod">
          <ac:chgData name="Franziska Händschel" userId="e2149472-3187-4d00-b16a-a19eff6fc04a" providerId="ADAL" clId="{769CDA08-3722-451E-8B5E-D5DB9D06F9EC}" dt="2023-06-19T12:17:12.176" v="7249"/>
          <ac:spMkLst>
            <pc:docMk/>
            <pc:sldMk cId="3664998568" sldId="273"/>
            <ac:spMk id="5" creationId="{5AEB162E-6D1A-F26F-2E2E-AACADC7D6BCB}"/>
          </ac:spMkLst>
        </pc:spChg>
        <pc:spChg chg="mod">
          <ac:chgData name="Franziska Händschel" userId="e2149472-3187-4d00-b16a-a19eff6fc04a" providerId="ADAL" clId="{769CDA08-3722-451E-8B5E-D5DB9D06F9EC}" dt="2023-06-19T12:17:12.176" v="7249"/>
          <ac:spMkLst>
            <pc:docMk/>
            <pc:sldMk cId="3664998568" sldId="273"/>
            <ac:spMk id="6" creationId="{F7EA0265-A77D-3D89-8C9B-47495CF750E3}"/>
          </ac:spMkLst>
        </pc:spChg>
        <pc:spChg chg="mod">
          <ac:chgData name="Franziska Händschel" userId="e2149472-3187-4d00-b16a-a19eff6fc04a" providerId="ADAL" clId="{769CDA08-3722-451E-8B5E-D5DB9D06F9EC}" dt="2023-06-19T12:17:12.176" v="7249"/>
          <ac:spMkLst>
            <pc:docMk/>
            <pc:sldMk cId="3664998568" sldId="273"/>
            <ac:spMk id="9" creationId="{6FE67FA4-F9FD-3C52-C34E-BF57040E8826}"/>
          </ac:spMkLst>
        </pc:spChg>
        <pc:spChg chg="mod">
          <ac:chgData name="Franziska Händschel" userId="e2149472-3187-4d00-b16a-a19eff6fc04a" providerId="ADAL" clId="{769CDA08-3722-451E-8B5E-D5DB9D06F9EC}" dt="2023-06-19T12:17:12.176" v="7249"/>
          <ac:spMkLst>
            <pc:docMk/>
            <pc:sldMk cId="3664998568" sldId="273"/>
            <ac:spMk id="11" creationId="{52423398-D28D-FA38-5596-0713C8A1AD25}"/>
          </ac:spMkLst>
        </pc:spChg>
        <pc:spChg chg="mod">
          <ac:chgData name="Franziska Händschel" userId="e2149472-3187-4d00-b16a-a19eff6fc04a" providerId="ADAL" clId="{769CDA08-3722-451E-8B5E-D5DB9D06F9EC}" dt="2023-06-19T12:17:12.176" v="7249"/>
          <ac:spMkLst>
            <pc:docMk/>
            <pc:sldMk cId="3664998568" sldId="273"/>
            <ac:spMk id="12" creationId="{97C556D0-7A01-0C11-85DB-ECF53051C227}"/>
          </ac:spMkLst>
        </pc:spChg>
        <pc:spChg chg="mod">
          <ac:chgData name="Franziska Händschel" userId="e2149472-3187-4d00-b16a-a19eff6fc04a" providerId="ADAL" clId="{769CDA08-3722-451E-8B5E-D5DB9D06F9EC}" dt="2023-06-19T12:17:12.176" v="7249"/>
          <ac:spMkLst>
            <pc:docMk/>
            <pc:sldMk cId="3664998568" sldId="273"/>
            <ac:spMk id="13" creationId="{D578A8BE-1DC7-6ED4-F15D-9CB2A7804DB3}"/>
          </ac:spMkLst>
        </pc:spChg>
        <pc:spChg chg="mod">
          <ac:chgData name="Franziska Händschel" userId="e2149472-3187-4d00-b16a-a19eff6fc04a" providerId="ADAL" clId="{769CDA08-3722-451E-8B5E-D5DB9D06F9EC}" dt="2023-06-19T12:17:12.176" v="7249"/>
          <ac:spMkLst>
            <pc:docMk/>
            <pc:sldMk cId="3664998568" sldId="273"/>
            <ac:spMk id="14" creationId="{022B31BD-B298-0181-677C-307A20DFC056}"/>
          </ac:spMkLst>
        </pc:spChg>
        <pc:spChg chg="mod">
          <ac:chgData name="Franziska Händschel" userId="e2149472-3187-4d00-b16a-a19eff6fc04a" providerId="ADAL" clId="{769CDA08-3722-451E-8B5E-D5DB9D06F9EC}" dt="2023-06-19T12:17:12.176" v="7249"/>
          <ac:spMkLst>
            <pc:docMk/>
            <pc:sldMk cId="3664998568" sldId="273"/>
            <ac:spMk id="16" creationId="{56504FFE-E697-5F98-48DB-23815B70BE00}"/>
          </ac:spMkLst>
        </pc:spChg>
        <pc:spChg chg="mod">
          <ac:chgData name="Franziska Händschel" userId="e2149472-3187-4d00-b16a-a19eff6fc04a" providerId="ADAL" clId="{769CDA08-3722-451E-8B5E-D5DB9D06F9EC}" dt="2023-06-19T12:17:12.176" v="7249"/>
          <ac:spMkLst>
            <pc:docMk/>
            <pc:sldMk cId="3664998568" sldId="273"/>
            <ac:spMk id="20" creationId="{C3BA5BFF-A7A9-BE1B-9BC6-023B8B9E2E63}"/>
          </ac:spMkLst>
        </pc:spChg>
        <pc:spChg chg="mod">
          <ac:chgData name="Franziska Händschel" userId="e2149472-3187-4d00-b16a-a19eff6fc04a" providerId="ADAL" clId="{769CDA08-3722-451E-8B5E-D5DB9D06F9EC}" dt="2023-06-19T14:50:33.776" v="10815" actId="20577"/>
          <ac:spMkLst>
            <pc:docMk/>
            <pc:sldMk cId="3664998568" sldId="273"/>
            <ac:spMk id="22" creationId="{1105B80B-C3A2-E48D-21D1-DE56F77461FA}"/>
          </ac:spMkLst>
        </pc:spChg>
        <pc:spChg chg="mod">
          <ac:chgData name="Franziska Händschel" userId="e2149472-3187-4d00-b16a-a19eff6fc04a" providerId="ADAL" clId="{769CDA08-3722-451E-8B5E-D5DB9D06F9EC}" dt="2023-06-19T12:17:12.176" v="7249"/>
          <ac:spMkLst>
            <pc:docMk/>
            <pc:sldMk cId="3664998568" sldId="273"/>
            <ac:spMk id="23" creationId="{82543288-3025-2916-E4D2-BBF4BA1EDBEB}"/>
          </ac:spMkLst>
        </pc:spChg>
        <pc:spChg chg="mod">
          <ac:chgData name="Franziska Händschel" userId="e2149472-3187-4d00-b16a-a19eff6fc04a" providerId="ADAL" clId="{769CDA08-3722-451E-8B5E-D5DB9D06F9EC}" dt="2023-06-19T12:17:12.176" v="7249"/>
          <ac:spMkLst>
            <pc:docMk/>
            <pc:sldMk cId="3664998568" sldId="273"/>
            <ac:spMk id="24" creationId="{C26E7D75-E0DA-00FB-89D8-DFB449B3DF3C}"/>
          </ac:spMkLst>
        </pc:spChg>
        <pc:spChg chg="mod">
          <ac:chgData name="Franziska Händschel" userId="e2149472-3187-4d00-b16a-a19eff6fc04a" providerId="ADAL" clId="{769CDA08-3722-451E-8B5E-D5DB9D06F9EC}" dt="2023-06-19T12:17:12.176" v="7249"/>
          <ac:spMkLst>
            <pc:docMk/>
            <pc:sldMk cId="3664998568" sldId="273"/>
            <ac:spMk id="25" creationId="{A3727B25-4C07-135F-FF73-7A39BFAA3E13}"/>
          </ac:spMkLst>
        </pc:spChg>
        <pc:spChg chg="mod">
          <ac:chgData name="Franziska Händschel" userId="e2149472-3187-4d00-b16a-a19eff6fc04a" providerId="ADAL" clId="{769CDA08-3722-451E-8B5E-D5DB9D06F9EC}" dt="2023-06-19T12:17:12.176" v="7249"/>
          <ac:spMkLst>
            <pc:docMk/>
            <pc:sldMk cId="3664998568" sldId="273"/>
            <ac:spMk id="29" creationId="{9E69D367-C236-C848-CF71-74E3161AF8DC}"/>
          </ac:spMkLst>
        </pc:spChg>
        <pc:spChg chg="mod">
          <ac:chgData name="Franziska Händschel" userId="e2149472-3187-4d00-b16a-a19eff6fc04a" providerId="ADAL" clId="{769CDA08-3722-451E-8B5E-D5DB9D06F9EC}" dt="2023-06-19T12:17:12.176" v="7249"/>
          <ac:spMkLst>
            <pc:docMk/>
            <pc:sldMk cId="3664998568" sldId="273"/>
            <ac:spMk id="30" creationId="{A7D0737E-BFF7-FF9E-CC71-759E007B6794}"/>
          </ac:spMkLst>
        </pc:spChg>
        <pc:spChg chg="mod">
          <ac:chgData name="Franziska Händschel" userId="e2149472-3187-4d00-b16a-a19eff6fc04a" providerId="ADAL" clId="{769CDA08-3722-451E-8B5E-D5DB9D06F9EC}" dt="2023-06-19T12:17:12.176" v="7249"/>
          <ac:spMkLst>
            <pc:docMk/>
            <pc:sldMk cId="3664998568" sldId="273"/>
            <ac:spMk id="31" creationId="{6B3C4ABE-19D3-DB31-7C3A-CD69A0CFFBCF}"/>
          </ac:spMkLst>
        </pc:spChg>
        <pc:spChg chg="mod">
          <ac:chgData name="Franziska Händschel" userId="e2149472-3187-4d00-b16a-a19eff6fc04a" providerId="ADAL" clId="{769CDA08-3722-451E-8B5E-D5DB9D06F9EC}" dt="2023-06-19T12:17:12.176" v="7249"/>
          <ac:spMkLst>
            <pc:docMk/>
            <pc:sldMk cId="3664998568" sldId="273"/>
            <ac:spMk id="33" creationId="{F31C9A46-B6C5-5C9B-072D-9A3AAD127BD9}"/>
          </ac:spMkLst>
        </pc:spChg>
        <pc:spChg chg="mod">
          <ac:chgData name="Franziska Händschel" userId="e2149472-3187-4d00-b16a-a19eff6fc04a" providerId="ADAL" clId="{769CDA08-3722-451E-8B5E-D5DB9D06F9EC}" dt="2023-06-19T12:17:12.176" v="7249"/>
          <ac:spMkLst>
            <pc:docMk/>
            <pc:sldMk cId="3664998568" sldId="273"/>
            <ac:spMk id="34" creationId="{403CE900-2369-D8D8-05C2-2CF4A42FC74E}"/>
          </ac:spMkLst>
        </pc:spChg>
        <pc:spChg chg="mod">
          <ac:chgData name="Franziska Händschel" userId="e2149472-3187-4d00-b16a-a19eff6fc04a" providerId="ADAL" clId="{769CDA08-3722-451E-8B5E-D5DB9D06F9EC}" dt="2023-06-19T12:17:12.176" v="7249"/>
          <ac:spMkLst>
            <pc:docMk/>
            <pc:sldMk cId="3664998568" sldId="273"/>
            <ac:spMk id="36" creationId="{DE2B2E4F-AB32-5EA7-F1C5-6436BBBCC91E}"/>
          </ac:spMkLst>
        </pc:spChg>
        <pc:spChg chg="mod">
          <ac:chgData name="Franziska Händschel" userId="e2149472-3187-4d00-b16a-a19eff6fc04a" providerId="ADAL" clId="{769CDA08-3722-451E-8B5E-D5DB9D06F9EC}" dt="2023-06-19T12:17:12.176" v="7249"/>
          <ac:spMkLst>
            <pc:docMk/>
            <pc:sldMk cId="3664998568" sldId="273"/>
            <ac:spMk id="38" creationId="{4610FD89-463D-DE24-E3C3-5350AE3D669F}"/>
          </ac:spMkLst>
        </pc:spChg>
        <pc:spChg chg="mod">
          <ac:chgData name="Franziska Händschel" userId="e2149472-3187-4d00-b16a-a19eff6fc04a" providerId="ADAL" clId="{769CDA08-3722-451E-8B5E-D5DB9D06F9EC}" dt="2023-06-19T12:17:12.176" v="7249"/>
          <ac:spMkLst>
            <pc:docMk/>
            <pc:sldMk cId="3664998568" sldId="273"/>
            <ac:spMk id="40" creationId="{6EE6C024-58BD-BF5A-AA26-FC44F715F708}"/>
          </ac:spMkLst>
        </pc:spChg>
        <pc:spChg chg="mod">
          <ac:chgData name="Franziska Händschel" userId="e2149472-3187-4d00-b16a-a19eff6fc04a" providerId="ADAL" clId="{769CDA08-3722-451E-8B5E-D5DB9D06F9EC}" dt="2023-06-19T12:17:12.176" v="7249"/>
          <ac:spMkLst>
            <pc:docMk/>
            <pc:sldMk cId="3664998568" sldId="273"/>
            <ac:spMk id="42" creationId="{95D5B669-6777-E371-E057-E666D4363814}"/>
          </ac:spMkLst>
        </pc:spChg>
        <pc:spChg chg="mod">
          <ac:chgData name="Franziska Händschel" userId="e2149472-3187-4d00-b16a-a19eff6fc04a" providerId="ADAL" clId="{769CDA08-3722-451E-8B5E-D5DB9D06F9EC}" dt="2023-06-19T12:17:12.176" v="7249"/>
          <ac:spMkLst>
            <pc:docMk/>
            <pc:sldMk cId="3664998568" sldId="273"/>
            <ac:spMk id="43" creationId="{F5696D9C-5F74-01C1-2AB8-BC9F3AEF733F}"/>
          </ac:spMkLst>
        </pc:spChg>
        <pc:spChg chg="mod">
          <ac:chgData name="Franziska Händschel" userId="e2149472-3187-4d00-b16a-a19eff6fc04a" providerId="ADAL" clId="{769CDA08-3722-451E-8B5E-D5DB9D06F9EC}" dt="2023-06-19T12:17:12.176" v="7249"/>
          <ac:spMkLst>
            <pc:docMk/>
            <pc:sldMk cId="3664998568" sldId="273"/>
            <ac:spMk id="45" creationId="{8259F992-08ED-7ED6-C2E5-EFD8C5E019A7}"/>
          </ac:spMkLst>
        </pc:spChg>
        <pc:spChg chg="mod">
          <ac:chgData name="Franziska Händschel" userId="e2149472-3187-4d00-b16a-a19eff6fc04a" providerId="ADAL" clId="{769CDA08-3722-451E-8B5E-D5DB9D06F9EC}" dt="2023-06-19T12:17:12.176" v="7249"/>
          <ac:spMkLst>
            <pc:docMk/>
            <pc:sldMk cId="3664998568" sldId="273"/>
            <ac:spMk id="46" creationId="{C5540562-001F-6B6A-29E8-D99B072A2AEF}"/>
          </ac:spMkLst>
        </pc:spChg>
        <pc:spChg chg="mod">
          <ac:chgData name="Franziska Händschel" userId="e2149472-3187-4d00-b16a-a19eff6fc04a" providerId="ADAL" clId="{769CDA08-3722-451E-8B5E-D5DB9D06F9EC}" dt="2023-06-19T12:17:12.176" v="7249"/>
          <ac:spMkLst>
            <pc:docMk/>
            <pc:sldMk cId="3664998568" sldId="273"/>
            <ac:spMk id="47" creationId="{88848222-210C-2BA8-14B3-438A6134E60A}"/>
          </ac:spMkLst>
        </pc:spChg>
        <pc:spChg chg="mod">
          <ac:chgData name="Franziska Händschel" userId="e2149472-3187-4d00-b16a-a19eff6fc04a" providerId="ADAL" clId="{769CDA08-3722-451E-8B5E-D5DB9D06F9EC}" dt="2023-06-19T12:17:12.176" v="7249"/>
          <ac:spMkLst>
            <pc:docMk/>
            <pc:sldMk cId="3664998568" sldId="273"/>
            <ac:spMk id="48" creationId="{6E7804B9-AE4E-AD33-5846-20038EB831C9}"/>
          </ac:spMkLst>
        </pc:spChg>
        <pc:spChg chg="mod">
          <ac:chgData name="Franziska Händschel" userId="e2149472-3187-4d00-b16a-a19eff6fc04a" providerId="ADAL" clId="{769CDA08-3722-451E-8B5E-D5DB9D06F9EC}" dt="2023-06-19T12:17:12.176" v="7249"/>
          <ac:spMkLst>
            <pc:docMk/>
            <pc:sldMk cId="3664998568" sldId="273"/>
            <ac:spMk id="49" creationId="{1523A2F6-F389-F865-C0F1-2B276516D039}"/>
          </ac:spMkLst>
        </pc:spChg>
        <pc:spChg chg="mod">
          <ac:chgData name="Franziska Händschel" userId="e2149472-3187-4d00-b16a-a19eff6fc04a" providerId="ADAL" clId="{769CDA08-3722-451E-8B5E-D5DB9D06F9EC}" dt="2023-06-19T12:17:12.176" v="7249"/>
          <ac:spMkLst>
            <pc:docMk/>
            <pc:sldMk cId="3664998568" sldId="273"/>
            <ac:spMk id="52" creationId="{5210E522-87FB-AB81-E679-75D3B5E77843}"/>
          </ac:spMkLst>
        </pc:spChg>
        <pc:spChg chg="mod">
          <ac:chgData name="Franziska Händschel" userId="e2149472-3187-4d00-b16a-a19eff6fc04a" providerId="ADAL" clId="{769CDA08-3722-451E-8B5E-D5DB9D06F9EC}" dt="2023-06-19T12:17:59.939" v="7259"/>
          <ac:spMkLst>
            <pc:docMk/>
            <pc:sldMk cId="3664998568" sldId="273"/>
            <ac:spMk id="56" creationId="{4BE253D8-7C89-B9BD-FFC7-80E1DAECBB33}"/>
          </ac:spMkLst>
        </pc:spChg>
        <pc:spChg chg="mod">
          <ac:chgData name="Franziska Händschel" userId="e2149472-3187-4d00-b16a-a19eff6fc04a" providerId="ADAL" clId="{769CDA08-3722-451E-8B5E-D5DB9D06F9EC}" dt="2023-06-19T12:17:59.939" v="7259"/>
          <ac:spMkLst>
            <pc:docMk/>
            <pc:sldMk cId="3664998568" sldId="273"/>
            <ac:spMk id="57" creationId="{1C979AC6-544A-13EA-3C8E-B5AC2D2A28D5}"/>
          </ac:spMkLst>
        </pc:spChg>
        <pc:spChg chg="mod">
          <ac:chgData name="Franziska Händschel" userId="e2149472-3187-4d00-b16a-a19eff6fc04a" providerId="ADAL" clId="{769CDA08-3722-451E-8B5E-D5DB9D06F9EC}" dt="2023-06-19T12:17:59.939" v="7259"/>
          <ac:spMkLst>
            <pc:docMk/>
            <pc:sldMk cId="3664998568" sldId="273"/>
            <ac:spMk id="58" creationId="{42F1CC6A-20B3-5401-ADF9-38DA6616C75E}"/>
          </ac:spMkLst>
        </pc:spChg>
        <pc:spChg chg="mod">
          <ac:chgData name="Franziska Händschel" userId="e2149472-3187-4d00-b16a-a19eff6fc04a" providerId="ADAL" clId="{769CDA08-3722-451E-8B5E-D5DB9D06F9EC}" dt="2023-06-19T12:17:59.939" v="7259"/>
          <ac:spMkLst>
            <pc:docMk/>
            <pc:sldMk cId="3664998568" sldId="273"/>
            <ac:spMk id="59" creationId="{501C91BA-1C93-4D30-0F9E-E89BE54FD248}"/>
          </ac:spMkLst>
        </pc:spChg>
        <pc:spChg chg="mod">
          <ac:chgData name="Franziska Händschel" userId="e2149472-3187-4d00-b16a-a19eff6fc04a" providerId="ADAL" clId="{769CDA08-3722-451E-8B5E-D5DB9D06F9EC}" dt="2023-06-19T12:17:59.939" v="7259"/>
          <ac:spMkLst>
            <pc:docMk/>
            <pc:sldMk cId="3664998568" sldId="273"/>
            <ac:spMk id="62" creationId="{D50D267E-DE4B-6ED0-10C3-7272F983A177}"/>
          </ac:spMkLst>
        </pc:spChg>
        <pc:spChg chg="mod">
          <ac:chgData name="Franziska Händschel" userId="e2149472-3187-4d00-b16a-a19eff6fc04a" providerId="ADAL" clId="{769CDA08-3722-451E-8B5E-D5DB9D06F9EC}" dt="2023-06-19T12:17:59.939" v="7259"/>
          <ac:spMkLst>
            <pc:docMk/>
            <pc:sldMk cId="3664998568" sldId="273"/>
            <ac:spMk id="63" creationId="{FF64777D-39E8-26E7-8CCA-A2679A84F5D4}"/>
          </ac:spMkLst>
        </pc:spChg>
        <pc:spChg chg="mod">
          <ac:chgData name="Franziska Händschel" userId="e2149472-3187-4d00-b16a-a19eff6fc04a" providerId="ADAL" clId="{769CDA08-3722-451E-8B5E-D5DB9D06F9EC}" dt="2023-06-19T12:17:59.939" v="7259"/>
          <ac:spMkLst>
            <pc:docMk/>
            <pc:sldMk cId="3664998568" sldId="273"/>
            <ac:spMk id="64" creationId="{22D914D4-198D-00B0-362F-8999A81F6071}"/>
          </ac:spMkLst>
        </pc:spChg>
        <pc:spChg chg="mod">
          <ac:chgData name="Franziska Händschel" userId="e2149472-3187-4d00-b16a-a19eff6fc04a" providerId="ADAL" clId="{769CDA08-3722-451E-8B5E-D5DB9D06F9EC}" dt="2023-06-19T12:17:59.939" v="7259"/>
          <ac:spMkLst>
            <pc:docMk/>
            <pc:sldMk cId="3664998568" sldId="273"/>
            <ac:spMk id="65" creationId="{335EC4DB-D2CA-D356-AD47-EF8316C0A0A3}"/>
          </ac:spMkLst>
        </pc:spChg>
        <pc:spChg chg="mod">
          <ac:chgData name="Franziska Händschel" userId="e2149472-3187-4d00-b16a-a19eff6fc04a" providerId="ADAL" clId="{769CDA08-3722-451E-8B5E-D5DB9D06F9EC}" dt="2023-06-19T12:17:59.939" v="7259"/>
          <ac:spMkLst>
            <pc:docMk/>
            <pc:sldMk cId="3664998568" sldId="273"/>
            <ac:spMk id="66" creationId="{FF854757-47BC-2F03-DF83-A1A59B6F038C}"/>
          </ac:spMkLst>
        </pc:spChg>
        <pc:spChg chg="mod">
          <ac:chgData name="Franziska Händschel" userId="e2149472-3187-4d00-b16a-a19eff6fc04a" providerId="ADAL" clId="{769CDA08-3722-451E-8B5E-D5DB9D06F9EC}" dt="2023-06-19T12:17:59.939" v="7259"/>
          <ac:spMkLst>
            <pc:docMk/>
            <pc:sldMk cId="3664998568" sldId="273"/>
            <ac:spMk id="67" creationId="{DDA04564-DEFA-85B5-4AF4-EB6A6AE16799}"/>
          </ac:spMkLst>
        </pc:spChg>
        <pc:spChg chg="mod">
          <ac:chgData name="Franziska Händschel" userId="e2149472-3187-4d00-b16a-a19eff6fc04a" providerId="ADAL" clId="{769CDA08-3722-451E-8B5E-D5DB9D06F9EC}" dt="2023-06-19T12:17:59.939" v="7259"/>
          <ac:spMkLst>
            <pc:docMk/>
            <pc:sldMk cId="3664998568" sldId="273"/>
            <ac:spMk id="71" creationId="{903253D1-D473-B989-EB78-0A5BC0E48141}"/>
          </ac:spMkLst>
        </pc:spChg>
        <pc:spChg chg="mod">
          <ac:chgData name="Franziska Händschel" userId="e2149472-3187-4d00-b16a-a19eff6fc04a" providerId="ADAL" clId="{769CDA08-3722-451E-8B5E-D5DB9D06F9EC}" dt="2023-06-19T12:17:59.939" v="7259"/>
          <ac:spMkLst>
            <pc:docMk/>
            <pc:sldMk cId="3664998568" sldId="273"/>
            <ac:spMk id="72" creationId="{16C69129-8DE9-A395-6B84-A2C4263BF7D6}"/>
          </ac:spMkLst>
        </pc:spChg>
        <pc:spChg chg="mod">
          <ac:chgData name="Franziska Händschel" userId="e2149472-3187-4d00-b16a-a19eff6fc04a" providerId="ADAL" clId="{769CDA08-3722-451E-8B5E-D5DB9D06F9EC}" dt="2023-06-19T12:17:59.939" v="7259"/>
          <ac:spMkLst>
            <pc:docMk/>
            <pc:sldMk cId="3664998568" sldId="273"/>
            <ac:spMk id="73" creationId="{23FF17FE-90B8-A689-442F-76CDFF1E59D8}"/>
          </ac:spMkLst>
        </pc:spChg>
        <pc:spChg chg="mod">
          <ac:chgData name="Franziska Händschel" userId="e2149472-3187-4d00-b16a-a19eff6fc04a" providerId="ADAL" clId="{769CDA08-3722-451E-8B5E-D5DB9D06F9EC}" dt="2023-06-19T12:17:59.939" v="7259"/>
          <ac:spMkLst>
            <pc:docMk/>
            <pc:sldMk cId="3664998568" sldId="273"/>
            <ac:spMk id="74" creationId="{18BDE624-28EC-EB3A-D011-EFB6A06E3324}"/>
          </ac:spMkLst>
        </pc:spChg>
        <pc:spChg chg="mod">
          <ac:chgData name="Franziska Händschel" userId="e2149472-3187-4d00-b16a-a19eff6fc04a" providerId="ADAL" clId="{769CDA08-3722-451E-8B5E-D5DB9D06F9EC}" dt="2023-06-19T12:17:59.939" v="7259"/>
          <ac:spMkLst>
            <pc:docMk/>
            <pc:sldMk cId="3664998568" sldId="273"/>
            <ac:spMk id="78" creationId="{9D35E12F-457C-8688-BFE4-08485CE12A73}"/>
          </ac:spMkLst>
        </pc:spChg>
        <pc:spChg chg="mod">
          <ac:chgData name="Franziska Händschel" userId="e2149472-3187-4d00-b16a-a19eff6fc04a" providerId="ADAL" clId="{769CDA08-3722-451E-8B5E-D5DB9D06F9EC}" dt="2023-06-19T12:17:59.939" v="7259"/>
          <ac:spMkLst>
            <pc:docMk/>
            <pc:sldMk cId="3664998568" sldId="273"/>
            <ac:spMk id="79" creationId="{95C71545-F407-629C-4080-ED101B0F8706}"/>
          </ac:spMkLst>
        </pc:spChg>
        <pc:spChg chg="mod">
          <ac:chgData name="Franziska Händschel" userId="e2149472-3187-4d00-b16a-a19eff6fc04a" providerId="ADAL" clId="{769CDA08-3722-451E-8B5E-D5DB9D06F9EC}" dt="2023-06-19T12:17:59.939" v="7259"/>
          <ac:spMkLst>
            <pc:docMk/>
            <pc:sldMk cId="3664998568" sldId="273"/>
            <ac:spMk id="80" creationId="{64D98896-281C-C6D3-F4B0-A8873EA10611}"/>
          </ac:spMkLst>
        </pc:spChg>
        <pc:spChg chg="mod">
          <ac:chgData name="Franziska Händschel" userId="e2149472-3187-4d00-b16a-a19eff6fc04a" providerId="ADAL" clId="{769CDA08-3722-451E-8B5E-D5DB9D06F9EC}" dt="2023-06-19T12:17:59.939" v="7259"/>
          <ac:spMkLst>
            <pc:docMk/>
            <pc:sldMk cId="3664998568" sldId="273"/>
            <ac:spMk id="82" creationId="{B05C126A-06F0-EEF7-5785-385D52C021D6}"/>
          </ac:spMkLst>
        </pc:spChg>
        <pc:spChg chg="mod">
          <ac:chgData name="Franziska Händschel" userId="e2149472-3187-4d00-b16a-a19eff6fc04a" providerId="ADAL" clId="{769CDA08-3722-451E-8B5E-D5DB9D06F9EC}" dt="2023-06-19T12:17:59.939" v="7259"/>
          <ac:spMkLst>
            <pc:docMk/>
            <pc:sldMk cId="3664998568" sldId="273"/>
            <ac:spMk id="83" creationId="{D76D76C2-32DE-6819-B125-967927AC28D7}"/>
          </ac:spMkLst>
        </pc:spChg>
        <pc:spChg chg="mod">
          <ac:chgData name="Franziska Händschel" userId="e2149472-3187-4d00-b16a-a19eff6fc04a" providerId="ADAL" clId="{769CDA08-3722-451E-8B5E-D5DB9D06F9EC}" dt="2023-06-19T12:17:59.939" v="7259"/>
          <ac:spMkLst>
            <pc:docMk/>
            <pc:sldMk cId="3664998568" sldId="273"/>
            <ac:spMk id="84" creationId="{7E580BC0-56D8-10C3-D0E4-683D10DED2CF}"/>
          </ac:spMkLst>
        </pc:spChg>
        <pc:spChg chg="mod">
          <ac:chgData name="Franziska Händschel" userId="e2149472-3187-4d00-b16a-a19eff6fc04a" providerId="ADAL" clId="{769CDA08-3722-451E-8B5E-D5DB9D06F9EC}" dt="2023-06-19T12:17:59.939" v="7259"/>
          <ac:spMkLst>
            <pc:docMk/>
            <pc:sldMk cId="3664998568" sldId="273"/>
            <ac:spMk id="86" creationId="{2FF76776-32B9-B83B-5E1F-419FC39A6DFA}"/>
          </ac:spMkLst>
        </pc:spChg>
        <pc:spChg chg="mod">
          <ac:chgData name="Franziska Händschel" userId="e2149472-3187-4d00-b16a-a19eff6fc04a" providerId="ADAL" clId="{769CDA08-3722-451E-8B5E-D5DB9D06F9EC}" dt="2023-06-19T12:17:59.939" v="7259"/>
          <ac:spMkLst>
            <pc:docMk/>
            <pc:sldMk cId="3664998568" sldId="273"/>
            <ac:spMk id="88" creationId="{0B62A337-CF17-2147-121B-17C81D14F204}"/>
          </ac:spMkLst>
        </pc:spChg>
        <pc:spChg chg="mod">
          <ac:chgData name="Franziska Händschel" userId="e2149472-3187-4d00-b16a-a19eff6fc04a" providerId="ADAL" clId="{769CDA08-3722-451E-8B5E-D5DB9D06F9EC}" dt="2023-06-19T12:17:59.939" v="7259"/>
          <ac:spMkLst>
            <pc:docMk/>
            <pc:sldMk cId="3664998568" sldId="273"/>
            <ac:spMk id="90" creationId="{5451FC0A-D8DC-7DFD-D795-8FDDCDD733EC}"/>
          </ac:spMkLst>
        </pc:spChg>
        <pc:spChg chg="mod">
          <ac:chgData name="Franziska Händschel" userId="e2149472-3187-4d00-b16a-a19eff6fc04a" providerId="ADAL" clId="{769CDA08-3722-451E-8B5E-D5DB9D06F9EC}" dt="2023-06-19T12:17:59.939" v="7259"/>
          <ac:spMkLst>
            <pc:docMk/>
            <pc:sldMk cId="3664998568" sldId="273"/>
            <ac:spMk id="91" creationId="{D8295FF2-4E4E-85FF-6C75-3EC933E10C78}"/>
          </ac:spMkLst>
        </pc:spChg>
        <pc:spChg chg="mod">
          <ac:chgData name="Franziska Händschel" userId="e2149472-3187-4d00-b16a-a19eff6fc04a" providerId="ADAL" clId="{769CDA08-3722-451E-8B5E-D5DB9D06F9EC}" dt="2023-06-19T12:17:59.939" v="7259"/>
          <ac:spMkLst>
            <pc:docMk/>
            <pc:sldMk cId="3664998568" sldId="273"/>
            <ac:spMk id="93" creationId="{916DA5B8-B8D2-CB6E-9141-04EE8CDB2B1F}"/>
          </ac:spMkLst>
        </pc:spChg>
        <pc:spChg chg="mod">
          <ac:chgData name="Franziska Händschel" userId="e2149472-3187-4d00-b16a-a19eff6fc04a" providerId="ADAL" clId="{769CDA08-3722-451E-8B5E-D5DB9D06F9EC}" dt="2023-06-19T12:17:59.939" v="7259"/>
          <ac:spMkLst>
            <pc:docMk/>
            <pc:sldMk cId="3664998568" sldId="273"/>
            <ac:spMk id="94" creationId="{84610D5A-8254-C39A-A573-103EC30CE94F}"/>
          </ac:spMkLst>
        </pc:spChg>
        <pc:spChg chg="mod">
          <ac:chgData name="Franziska Händschel" userId="e2149472-3187-4d00-b16a-a19eff6fc04a" providerId="ADAL" clId="{769CDA08-3722-451E-8B5E-D5DB9D06F9EC}" dt="2023-06-19T12:17:59.939" v="7259"/>
          <ac:spMkLst>
            <pc:docMk/>
            <pc:sldMk cId="3664998568" sldId="273"/>
            <ac:spMk id="95" creationId="{4BB225F9-C9FE-7F5D-FFCC-5D464F84D757}"/>
          </ac:spMkLst>
        </pc:spChg>
        <pc:spChg chg="mod">
          <ac:chgData name="Franziska Händschel" userId="e2149472-3187-4d00-b16a-a19eff6fc04a" providerId="ADAL" clId="{769CDA08-3722-451E-8B5E-D5DB9D06F9EC}" dt="2023-06-19T12:17:59.939" v="7259"/>
          <ac:spMkLst>
            <pc:docMk/>
            <pc:sldMk cId="3664998568" sldId="273"/>
            <ac:spMk id="96" creationId="{275CB96C-7506-9E26-FD14-E3F3EA6E8787}"/>
          </ac:spMkLst>
        </pc:spChg>
        <pc:spChg chg="mod">
          <ac:chgData name="Franziska Händschel" userId="e2149472-3187-4d00-b16a-a19eff6fc04a" providerId="ADAL" clId="{769CDA08-3722-451E-8B5E-D5DB9D06F9EC}" dt="2023-06-19T12:17:59.939" v="7259"/>
          <ac:spMkLst>
            <pc:docMk/>
            <pc:sldMk cId="3664998568" sldId="273"/>
            <ac:spMk id="97" creationId="{43653782-8115-6220-1B62-B1CACF9BBA2C}"/>
          </ac:spMkLst>
        </pc:spChg>
        <pc:spChg chg="mod">
          <ac:chgData name="Franziska Händschel" userId="e2149472-3187-4d00-b16a-a19eff6fc04a" providerId="ADAL" clId="{769CDA08-3722-451E-8B5E-D5DB9D06F9EC}" dt="2023-06-19T12:17:59.939" v="7259"/>
          <ac:spMkLst>
            <pc:docMk/>
            <pc:sldMk cId="3664998568" sldId="273"/>
            <ac:spMk id="100" creationId="{10E9F46A-1B92-969C-A014-2558864D1438}"/>
          </ac:spMkLst>
        </pc:spChg>
        <pc:spChg chg="add mod">
          <ac:chgData name="Franziska Händschel" userId="e2149472-3187-4d00-b16a-a19eff6fc04a" providerId="ADAL" clId="{769CDA08-3722-451E-8B5E-D5DB9D06F9EC}" dt="2023-06-19T14:25:46.555" v="7671" actId="14100"/>
          <ac:spMkLst>
            <pc:docMk/>
            <pc:sldMk cId="3664998568" sldId="273"/>
            <ac:spMk id="103" creationId="{F5715128-63C3-CA56-9AB7-9E7B0C86B049}"/>
          </ac:spMkLst>
        </pc:spChg>
        <pc:spChg chg="add mod">
          <ac:chgData name="Franziska Händschel" userId="e2149472-3187-4d00-b16a-a19eff6fc04a" providerId="ADAL" clId="{769CDA08-3722-451E-8B5E-D5DB9D06F9EC}" dt="2023-06-19T14:51:37.142" v="10920" actId="14100"/>
          <ac:spMkLst>
            <pc:docMk/>
            <pc:sldMk cId="3664998568" sldId="273"/>
            <ac:spMk id="104" creationId="{85A6C3F5-E098-F6F5-0BDD-7EFDC64E2F7D}"/>
          </ac:spMkLst>
        </pc:spChg>
        <pc:spChg chg="add mod">
          <ac:chgData name="Franziska Händschel" userId="e2149472-3187-4d00-b16a-a19eff6fc04a" providerId="ADAL" clId="{769CDA08-3722-451E-8B5E-D5DB9D06F9EC}" dt="2023-06-19T14:51:31.896" v="10919" actId="1035"/>
          <ac:spMkLst>
            <pc:docMk/>
            <pc:sldMk cId="3664998568" sldId="273"/>
            <ac:spMk id="105" creationId="{9CC51E90-B4C1-5410-EE81-9E313447DFE2}"/>
          </ac:spMkLst>
        </pc:spChg>
        <pc:grpChg chg="add del mod">
          <ac:chgData name="Franziska Händschel" userId="e2149472-3187-4d00-b16a-a19eff6fc04a" providerId="ADAL" clId="{769CDA08-3722-451E-8B5E-D5DB9D06F9EC}" dt="2023-06-19T12:17:14.673" v="7250"/>
          <ac:grpSpMkLst>
            <pc:docMk/>
            <pc:sldMk cId="3664998568" sldId="273"/>
            <ac:grpSpMk id="2" creationId="{AF076093-C663-8D1F-970D-463BF3F50571}"/>
          </ac:grpSpMkLst>
        </pc:grpChg>
        <pc:grpChg chg="mod">
          <ac:chgData name="Franziska Händschel" userId="e2149472-3187-4d00-b16a-a19eff6fc04a" providerId="ADAL" clId="{769CDA08-3722-451E-8B5E-D5DB9D06F9EC}" dt="2023-06-19T12:17:12.176" v="7249"/>
          <ac:grpSpMkLst>
            <pc:docMk/>
            <pc:sldMk cId="3664998568" sldId="273"/>
            <ac:grpSpMk id="7" creationId="{98CE8427-A05A-3B90-0E6C-57E5FF6C3DFA}"/>
          </ac:grpSpMkLst>
        </pc:grpChg>
        <pc:grpChg chg="mod">
          <ac:chgData name="Franziska Händschel" userId="e2149472-3187-4d00-b16a-a19eff6fc04a" providerId="ADAL" clId="{769CDA08-3722-451E-8B5E-D5DB9D06F9EC}" dt="2023-06-19T12:17:12.176" v="7249"/>
          <ac:grpSpMkLst>
            <pc:docMk/>
            <pc:sldMk cId="3664998568" sldId="273"/>
            <ac:grpSpMk id="8" creationId="{C5A39ECF-ADFE-823B-BBA4-DB702A0E2F88}"/>
          </ac:grpSpMkLst>
        </pc:grpChg>
        <pc:grpChg chg="mod">
          <ac:chgData name="Franziska Händschel" userId="e2149472-3187-4d00-b16a-a19eff6fc04a" providerId="ADAL" clId="{769CDA08-3722-451E-8B5E-D5DB9D06F9EC}" dt="2023-06-19T12:17:12.176" v="7249"/>
          <ac:grpSpMkLst>
            <pc:docMk/>
            <pc:sldMk cId="3664998568" sldId="273"/>
            <ac:grpSpMk id="17" creationId="{52DE2104-047E-C204-3E4E-926E397FC875}"/>
          </ac:grpSpMkLst>
        </pc:grpChg>
        <pc:grpChg chg="mod">
          <ac:chgData name="Franziska Händschel" userId="e2149472-3187-4d00-b16a-a19eff6fc04a" providerId="ADAL" clId="{769CDA08-3722-451E-8B5E-D5DB9D06F9EC}" dt="2023-06-19T12:17:12.176" v="7249"/>
          <ac:grpSpMkLst>
            <pc:docMk/>
            <pc:sldMk cId="3664998568" sldId="273"/>
            <ac:grpSpMk id="18" creationId="{73E97D08-E99F-0DE0-D1B3-3C7A178AB547}"/>
          </ac:grpSpMkLst>
        </pc:grpChg>
        <pc:grpChg chg="mod">
          <ac:chgData name="Franziska Händschel" userId="e2149472-3187-4d00-b16a-a19eff6fc04a" providerId="ADAL" clId="{769CDA08-3722-451E-8B5E-D5DB9D06F9EC}" dt="2023-06-19T12:17:12.176" v="7249"/>
          <ac:grpSpMkLst>
            <pc:docMk/>
            <pc:sldMk cId="3664998568" sldId="273"/>
            <ac:grpSpMk id="19" creationId="{58EB0EBA-1A18-D80C-1363-0CBA84488586}"/>
          </ac:grpSpMkLst>
        </pc:grpChg>
        <pc:grpChg chg="mod">
          <ac:chgData name="Franziska Händschel" userId="e2149472-3187-4d00-b16a-a19eff6fc04a" providerId="ADAL" clId="{769CDA08-3722-451E-8B5E-D5DB9D06F9EC}" dt="2023-06-19T12:17:12.176" v="7249"/>
          <ac:grpSpMkLst>
            <pc:docMk/>
            <pc:sldMk cId="3664998568" sldId="273"/>
            <ac:grpSpMk id="28" creationId="{5770A167-8888-25F0-E0F6-C937BE4598D2}"/>
          </ac:grpSpMkLst>
        </pc:grpChg>
        <pc:grpChg chg="mod">
          <ac:chgData name="Franziska Händschel" userId="e2149472-3187-4d00-b16a-a19eff6fc04a" providerId="ADAL" clId="{769CDA08-3722-451E-8B5E-D5DB9D06F9EC}" dt="2023-06-19T12:17:12.176" v="7249"/>
          <ac:grpSpMkLst>
            <pc:docMk/>
            <pc:sldMk cId="3664998568" sldId="273"/>
            <ac:grpSpMk id="41" creationId="{970B4080-2EA1-10FF-0B2C-036E28FD01A1}"/>
          </ac:grpSpMkLst>
        </pc:grpChg>
        <pc:grpChg chg="add del mod">
          <ac:chgData name="Franziska Händschel" userId="e2149472-3187-4d00-b16a-a19eff6fc04a" providerId="ADAL" clId="{769CDA08-3722-451E-8B5E-D5DB9D06F9EC}" dt="2023-06-19T12:18:02.835" v="7260"/>
          <ac:grpSpMkLst>
            <pc:docMk/>
            <pc:sldMk cId="3664998568" sldId="273"/>
            <ac:grpSpMk id="55" creationId="{11F7AC6B-F09B-DD5C-2361-65EF2A2E0E0E}"/>
          </ac:grpSpMkLst>
        </pc:grpChg>
        <pc:grpChg chg="mod">
          <ac:chgData name="Franziska Händschel" userId="e2149472-3187-4d00-b16a-a19eff6fc04a" providerId="ADAL" clId="{769CDA08-3722-451E-8B5E-D5DB9D06F9EC}" dt="2023-06-19T12:17:59.939" v="7259"/>
          <ac:grpSpMkLst>
            <pc:docMk/>
            <pc:sldMk cId="3664998568" sldId="273"/>
            <ac:grpSpMk id="60" creationId="{F7ABEECF-D53D-088B-92BD-EF5CD10E1F84}"/>
          </ac:grpSpMkLst>
        </pc:grpChg>
        <pc:grpChg chg="mod">
          <ac:chgData name="Franziska Händschel" userId="e2149472-3187-4d00-b16a-a19eff6fc04a" providerId="ADAL" clId="{769CDA08-3722-451E-8B5E-D5DB9D06F9EC}" dt="2023-06-19T12:17:59.939" v="7259"/>
          <ac:grpSpMkLst>
            <pc:docMk/>
            <pc:sldMk cId="3664998568" sldId="273"/>
            <ac:grpSpMk id="61" creationId="{8C6BF816-D260-AACD-D519-702BDB820F0A}"/>
          </ac:grpSpMkLst>
        </pc:grpChg>
        <pc:grpChg chg="mod">
          <ac:chgData name="Franziska Händschel" userId="e2149472-3187-4d00-b16a-a19eff6fc04a" providerId="ADAL" clId="{769CDA08-3722-451E-8B5E-D5DB9D06F9EC}" dt="2023-06-19T12:17:59.939" v="7259"/>
          <ac:grpSpMkLst>
            <pc:docMk/>
            <pc:sldMk cId="3664998568" sldId="273"/>
            <ac:grpSpMk id="68" creationId="{8537E4F5-427C-0319-2D09-EB20E6A7D362}"/>
          </ac:grpSpMkLst>
        </pc:grpChg>
        <pc:grpChg chg="mod">
          <ac:chgData name="Franziska Händschel" userId="e2149472-3187-4d00-b16a-a19eff6fc04a" providerId="ADAL" clId="{769CDA08-3722-451E-8B5E-D5DB9D06F9EC}" dt="2023-06-19T12:17:59.939" v="7259"/>
          <ac:grpSpMkLst>
            <pc:docMk/>
            <pc:sldMk cId="3664998568" sldId="273"/>
            <ac:grpSpMk id="69" creationId="{D500ABCE-25C6-C840-611B-2EA2A19418D6}"/>
          </ac:grpSpMkLst>
        </pc:grpChg>
        <pc:grpChg chg="mod">
          <ac:chgData name="Franziska Händschel" userId="e2149472-3187-4d00-b16a-a19eff6fc04a" providerId="ADAL" clId="{769CDA08-3722-451E-8B5E-D5DB9D06F9EC}" dt="2023-06-19T12:17:59.939" v="7259"/>
          <ac:grpSpMkLst>
            <pc:docMk/>
            <pc:sldMk cId="3664998568" sldId="273"/>
            <ac:grpSpMk id="70" creationId="{9780A67A-B778-C24E-01FE-A48DA768521D}"/>
          </ac:grpSpMkLst>
        </pc:grpChg>
        <pc:grpChg chg="mod">
          <ac:chgData name="Franziska Händschel" userId="e2149472-3187-4d00-b16a-a19eff6fc04a" providerId="ADAL" clId="{769CDA08-3722-451E-8B5E-D5DB9D06F9EC}" dt="2023-06-19T12:17:59.939" v="7259"/>
          <ac:grpSpMkLst>
            <pc:docMk/>
            <pc:sldMk cId="3664998568" sldId="273"/>
            <ac:grpSpMk id="77" creationId="{C11F3AD0-9BE6-2117-E62D-72AD0E81A5A6}"/>
          </ac:grpSpMkLst>
        </pc:grpChg>
        <pc:grpChg chg="mod">
          <ac:chgData name="Franziska Händschel" userId="e2149472-3187-4d00-b16a-a19eff6fc04a" providerId="ADAL" clId="{769CDA08-3722-451E-8B5E-D5DB9D06F9EC}" dt="2023-06-19T12:17:59.939" v="7259"/>
          <ac:grpSpMkLst>
            <pc:docMk/>
            <pc:sldMk cId="3664998568" sldId="273"/>
            <ac:grpSpMk id="89" creationId="{16D9BB05-4C29-A618-0860-22F43887553C}"/>
          </ac:grpSpMkLst>
        </pc:grpChg>
        <pc:picChg chg="mod">
          <ac:chgData name="Franziska Händschel" userId="e2149472-3187-4d00-b16a-a19eff6fc04a" providerId="ADAL" clId="{769CDA08-3722-451E-8B5E-D5DB9D06F9EC}" dt="2023-06-19T12:17:12.176" v="7249"/>
          <ac:picMkLst>
            <pc:docMk/>
            <pc:sldMk cId="3664998568" sldId="273"/>
            <ac:picMk id="26" creationId="{1653350C-32A1-335E-A8DB-CEA98D90CD66}"/>
          </ac:picMkLst>
        </pc:picChg>
        <pc:picChg chg="mod">
          <ac:chgData name="Franziska Händschel" userId="e2149472-3187-4d00-b16a-a19eff6fc04a" providerId="ADAL" clId="{769CDA08-3722-451E-8B5E-D5DB9D06F9EC}" dt="2023-06-19T12:17:12.176" v="7249"/>
          <ac:picMkLst>
            <pc:docMk/>
            <pc:sldMk cId="3664998568" sldId="273"/>
            <ac:picMk id="27" creationId="{EE329E3E-300C-1540-87E9-DE955EF9E46D}"/>
          </ac:picMkLst>
        </pc:picChg>
        <pc:picChg chg="mod">
          <ac:chgData name="Franziska Händschel" userId="e2149472-3187-4d00-b16a-a19eff6fc04a" providerId="ADAL" clId="{769CDA08-3722-451E-8B5E-D5DB9D06F9EC}" dt="2023-06-19T12:17:12.176" v="7249"/>
          <ac:picMkLst>
            <pc:docMk/>
            <pc:sldMk cId="3664998568" sldId="273"/>
            <ac:picMk id="32" creationId="{4825A76B-33B5-7896-B7EC-556DCD4346B8}"/>
          </ac:picMkLst>
        </pc:picChg>
        <pc:picChg chg="del">
          <ac:chgData name="Franziska Händschel" userId="e2149472-3187-4d00-b16a-a19eff6fc04a" providerId="ADAL" clId="{769CDA08-3722-451E-8B5E-D5DB9D06F9EC}" dt="2023-06-19T12:16:49.145" v="7248" actId="478"/>
          <ac:picMkLst>
            <pc:docMk/>
            <pc:sldMk cId="3664998568" sldId="273"/>
            <ac:picMk id="35" creationId="{1CDDB3C3-915E-7C93-5368-5CC2B22EEBF7}"/>
          </ac:picMkLst>
        </pc:picChg>
        <pc:picChg chg="mod">
          <ac:chgData name="Franziska Händschel" userId="e2149472-3187-4d00-b16a-a19eff6fc04a" providerId="ADAL" clId="{769CDA08-3722-451E-8B5E-D5DB9D06F9EC}" dt="2023-06-19T12:17:12.176" v="7249"/>
          <ac:picMkLst>
            <pc:docMk/>
            <pc:sldMk cId="3664998568" sldId="273"/>
            <ac:picMk id="37" creationId="{B478AEE0-1464-D0D9-761F-8ACB25F80F4B}"/>
          </ac:picMkLst>
        </pc:picChg>
        <pc:picChg chg="mod">
          <ac:chgData name="Franziska Händschel" userId="e2149472-3187-4d00-b16a-a19eff6fc04a" providerId="ADAL" clId="{769CDA08-3722-451E-8B5E-D5DB9D06F9EC}" dt="2023-06-19T12:17:12.176" v="7249"/>
          <ac:picMkLst>
            <pc:docMk/>
            <pc:sldMk cId="3664998568" sldId="273"/>
            <ac:picMk id="39" creationId="{A617052C-C6EA-F89B-7D2A-962EBAA2EFB2}"/>
          </ac:picMkLst>
        </pc:picChg>
        <pc:picChg chg="mod">
          <ac:chgData name="Franziska Händschel" userId="e2149472-3187-4d00-b16a-a19eff6fc04a" providerId="ADAL" clId="{769CDA08-3722-451E-8B5E-D5DB9D06F9EC}" dt="2023-06-19T12:17:12.176" v="7249"/>
          <ac:picMkLst>
            <pc:docMk/>
            <pc:sldMk cId="3664998568" sldId="273"/>
            <ac:picMk id="44" creationId="{7E8EF8EF-3511-FB9D-63F3-0EC92109CBD5}"/>
          </ac:picMkLst>
        </pc:picChg>
        <pc:picChg chg="mod">
          <ac:chgData name="Franziska Händschel" userId="e2149472-3187-4d00-b16a-a19eff6fc04a" providerId="ADAL" clId="{769CDA08-3722-451E-8B5E-D5DB9D06F9EC}" dt="2023-06-19T12:17:12.176" v="7249"/>
          <ac:picMkLst>
            <pc:docMk/>
            <pc:sldMk cId="3664998568" sldId="273"/>
            <ac:picMk id="50" creationId="{103AA17D-1757-904C-711F-9197796D567B}"/>
          </ac:picMkLst>
        </pc:picChg>
        <pc:picChg chg="mod">
          <ac:chgData name="Franziska Händschel" userId="e2149472-3187-4d00-b16a-a19eff6fc04a" providerId="ADAL" clId="{769CDA08-3722-451E-8B5E-D5DB9D06F9EC}" dt="2023-06-19T12:17:12.176" v="7249"/>
          <ac:picMkLst>
            <pc:docMk/>
            <pc:sldMk cId="3664998568" sldId="273"/>
            <ac:picMk id="51" creationId="{4DF0AA26-9DEC-E553-8039-F2A43E573CE1}"/>
          </ac:picMkLst>
        </pc:picChg>
        <pc:picChg chg="mod">
          <ac:chgData name="Franziska Händschel" userId="e2149472-3187-4d00-b16a-a19eff6fc04a" providerId="ADAL" clId="{769CDA08-3722-451E-8B5E-D5DB9D06F9EC}" dt="2023-06-19T12:17:12.176" v="7249"/>
          <ac:picMkLst>
            <pc:docMk/>
            <pc:sldMk cId="3664998568" sldId="273"/>
            <ac:picMk id="53" creationId="{3C1012E4-3513-9797-6767-1B576E8D94D9}"/>
          </ac:picMkLst>
        </pc:picChg>
        <pc:picChg chg="add del mod">
          <ac:chgData name="Franziska Händschel" userId="e2149472-3187-4d00-b16a-a19eff6fc04a" providerId="ADAL" clId="{769CDA08-3722-451E-8B5E-D5DB9D06F9EC}" dt="2023-06-19T12:17:59.408" v="7258" actId="478"/>
          <ac:picMkLst>
            <pc:docMk/>
            <pc:sldMk cId="3664998568" sldId="273"/>
            <ac:picMk id="54" creationId="{006A48F6-7035-7515-24FA-DF3C5B261607}"/>
          </ac:picMkLst>
        </pc:picChg>
        <pc:picChg chg="mod">
          <ac:chgData name="Franziska Händschel" userId="e2149472-3187-4d00-b16a-a19eff6fc04a" providerId="ADAL" clId="{769CDA08-3722-451E-8B5E-D5DB9D06F9EC}" dt="2023-06-19T12:17:59.939" v="7259"/>
          <ac:picMkLst>
            <pc:docMk/>
            <pc:sldMk cId="3664998568" sldId="273"/>
            <ac:picMk id="75" creationId="{6736023C-BA46-B5D2-E71C-7D77EB9122A8}"/>
          </ac:picMkLst>
        </pc:picChg>
        <pc:picChg chg="mod">
          <ac:chgData name="Franziska Händschel" userId="e2149472-3187-4d00-b16a-a19eff6fc04a" providerId="ADAL" clId="{769CDA08-3722-451E-8B5E-D5DB9D06F9EC}" dt="2023-06-19T12:17:59.939" v="7259"/>
          <ac:picMkLst>
            <pc:docMk/>
            <pc:sldMk cId="3664998568" sldId="273"/>
            <ac:picMk id="76" creationId="{A1F0EF9F-E6A6-8065-EA76-65FE002B2DC2}"/>
          </ac:picMkLst>
        </pc:picChg>
        <pc:picChg chg="mod">
          <ac:chgData name="Franziska Händschel" userId="e2149472-3187-4d00-b16a-a19eff6fc04a" providerId="ADAL" clId="{769CDA08-3722-451E-8B5E-D5DB9D06F9EC}" dt="2023-06-19T12:17:59.939" v="7259"/>
          <ac:picMkLst>
            <pc:docMk/>
            <pc:sldMk cId="3664998568" sldId="273"/>
            <ac:picMk id="81" creationId="{6D7D9D4C-40D2-45AD-CB97-54004B8A0129}"/>
          </ac:picMkLst>
        </pc:picChg>
        <pc:picChg chg="mod">
          <ac:chgData name="Franziska Händschel" userId="e2149472-3187-4d00-b16a-a19eff6fc04a" providerId="ADAL" clId="{769CDA08-3722-451E-8B5E-D5DB9D06F9EC}" dt="2023-06-19T12:17:59.939" v="7259"/>
          <ac:picMkLst>
            <pc:docMk/>
            <pc:sldMk cId="3664998568" sldId="273"/>
            <ac:picMk id="85" creationId="{E1F59A6E-8966-70AE-E5DD-DAE732C44C90}"/>
          </ac:picMkLst>
        </pc:picChg>
        <pc:picChg chg="mod">
          <ac:chgData name="Franziska Händschel" userId="e2149472-3187-4d00-b16a-a19eff6fc04a" providerId="ADAL" clId="{769CDA08-3722-451E-8B5E-D5DB9D06F9EC}" dt="2023-06-19T12:17:59.939" v="7259"/>
          <ac:picMkLst>
            <pc:docMk/>
            <pc:sldMk cId="3664998568" sldId="273"/>
            <ac:picMk id="87" creationId="{55AF6959-2D3A-CF19-684C-36BAB032E4B0}"/>
          </ac:picMkLst>
        </pc:picChg>
        <pc:picChg chg="mod">
          <ac:chgData name="Franziska Händschel" userId="e2149472-3187-4d00-b16a-a19eff6fc04a" providerId="ADAL" clId="{769CDA08-3722-451E-8B5E-D5DB9D06F9EC}" dt="2023-06-19T12:17:59.939" v="7259"/>
          <ac:picMkLst>
            <pc:docMk/>
            <pc:sldMk cId="3664998568" sldId="273"/>
            <ac:picMk id="92" creationId="{411D3CF4-1C23-4A6D-A5F1-2B1717345547}"/>
          </ac:picMkLst>
        </pc:picChg>
        <pc:picChg chg="mod">
          <ac:chgData name="Franziska Händschel" userId="e2149472-3187-4d00-b16a-a19eff6fc04a" providerId="ADAL" clId="{769CDA08-3722-451E-8B5E-D5DB9D06F9EC}" dt="2023-06-19T12:17:59.939" v="7259"/>
          <ac:picMkLst>
            <pc:docMk/>
            <pc:sldMk cId="3664998568" sldId="273"/>
            <ac:picMk id="98" creationId="{3F62AD9C-5E86-854E-EBD4-8364EE0E0D09}"/>
          </ac:picMkLst>
        </pc:picChg>
        <pc:picChg chg="mod">
          <ac:chgData name="Franziska Händschel" userId="e2149472-3187-4d00-b16a-a19eff6fc04a" providerId="ADAL" clId="{769CDA08-3722-451E-8B5E-D5DB9D06F9EC}" dt="2023-06-19T12:17:59.939" v="7259"/>
          <ac:picMkLst>
            <pc:docMk/>
            <pc:sldMk cId="3664998568" sldId="273"/>
            <ac:picMk id="99" creationId="{04685578-5CE3-40D6-4973-0A21BEE7F50F}"/>
          </ac:picMkLst>
        </pc:picChg>
        <pc:picChg chg="mod">
          <ac:chgData name="Franziska Händschel" userId="e2149472-3187-4d00-b16a-a19eff6fc04a" providerId="ADAL" clId="{769CDA08-3722-451E-8B5E-D5DB9D06F9EC}" dt="2023-06-19T12:17:59.939" v="7259"/>
          <ac:picMkLst>
            <pc:docMk/>
            <pc:sldMk cId="3664998568" sldId="273"/>
            <ac:picMk id="101" creationId="{7C6051F6-8B88-3E1C-09D8-0774F5E727E1}"/>
          </ac:picMkLst>
        </pc:picChg>
        <pc:picChg chg="add mod">
          <ac:chgData name="Franziska Händschel" userId="e2149472-3187-4d00-b16a-a19eff6fc04a" providerId="ADAL" clId="{769CDA08-3722-451E-8B5E-D5DB9D06F9EC}" dt="2023-06-19T14:25:49.708" v="7674" actId="1036"/>
          <ac:picMkLst>
            <pc:docMk/>
            <pc:sldMk cId="3664998568" sldId="273"/>
            <ac:picMk id="102" creationId="{27E3E920-0F3E-9B89-2257-EE02E7939D93}"/>
          </ac:picMkLst>
        </pc:picChg>
      </pc:sldChg>
      <pc:sldChg chg="modSp add mod">
        <pc:chgData name="Franziska Händschel" userId="e2149472-3187-4d00-b16a-a19eff6fc04a" providerId="ADAL" clId="{769CDA08-3722-451E-8B5E-D5DB9D06F9EC}" dt="2023-07-03T08:50:49.864" v="56575" actId="20577"/>
        <pc:sldMkLst>
          <pc:docMk/>
          <pc:sldMk cId="3694718777" sldId="273"/>
        </pc:sldMkLst>
        <pc:spChg chg="mod">
          <ac:chgData name="Franziska Händschel" userId="e2149472-3187-4d00-b16a-a19eff6fc04a" providerId="ADAL" clId="{769CDA08-3722-451E-8B5E-D5DB9D06F9EC}" dt="2023-07-03T08:50:49.864" v="56575" actId="20577"/>
          <ac:spMkLst>
            <pc:docMk/>
            <pc:sldMk cId="3694718777" sldId="273"/>
            <ac:spMk id="2" creationId="{A4FCD309-0A17-6065-02C1-4C27F37CBB8D}"/>
          </ac:spMkLst>
        </pc:spChg>
      </pc:sldChg>
      <pc:sldChg chg="modSp add mod ord">
        <pc:chgData name="Franziska Händschel" userId="e2149472-3187-4d00-b16a-a19eff6fc04a" providerId="ADAL" clId="{769CDA08-3722-451E-8B5E-D5DB9D06F9EC}" dt="2023-06-22T09:02:26.540" v="56012" actId="20577"/>
        <pc:sldMkLst>
          <pc:docMk/>
          <pc:sldMk cId="313749233" sldId="274"/>
        </pc:sldMkLst>
        <pc:spChg chg="mod">
          <ac:chgData name="Franziska Händschel" userId="e2149472-3187-4d00-b16a-a19eff6fc04a" providerId="ADAL" clId="{769CDA08-3722-451E-8B5E-D5DB9D06F9EC}" dt="2023-06-22T09:02:26.540" v="56012" actId="20577"/>
          <ac:spMkLst>
            <pc:docMk/>
            <pc:sldMk cId="313749233" sldId="274"/>
            <ac:spMk id="2" creationId="{A4FCD309-0A17-6065-02C1-4C27F37CBB8D}"/>
          </ac:spMkLst>
        </pc:spChg>
      </pc:sldChg>
      <pc:sldChg chg="addSp delSp modSp add del mod modClrScheme chgLayout">
        <pc:chgData name="Franziska Händschel" userId="e2149472-3187-4d00-b16a-a19eff6fc04a" providerId="ADAL" clId="{769CDA08-3722-451E-8B5E-D5DB9D06F9EC}" dt="2023-06-20T08:03:30.493" v="11700" actId="47"/>
        <pc:sldMkLst>
          <pc:docMk/>
          <pc:sldMk cId="4201618616" sldId="274"/>
        </pc:sldMkLst>
        <pc:spChg chg="mod">
          <ac:chgData name="Franziska Händschel" userId="e2149472-3187-4d00-b16a-a19eff6fc04a" providerId="ADAL" clId="{769CDA08-3722-451E-8B5E-D5DB9D06F9EC}" dt="2023-06-19T12:18:30.491" v="7265"/>
          <ac:spMkLst>
            <pc:docMk/>
            <pc:sldMk cId="4201618616" sldId="274"/>
            <ac:spMk id="3" creationId="{00246AAC-DEE8-E35B-0CD6-E937E0B29DE3}"/>
          </ac:spMkLst>
        </pc:spChg>
        <pc:spChg chg="mod">
          <ac:chgData name="Franziska Händschel" userId="e2149472-3187-4d00-b16a-a19eff6fc04a" providerId="ADAL" clId="{769CDA08-3722-451E-8B5E-D5DB9D06F9EC}" dt="2023-06-19T12:18:30.491" v="7265"/>
          <ac:spMkLst>
            <pc:docMk/>
            <pc:sldMk cId="4201618616" sldId="274"/>
            <ac:spMk id="4" creationId="{1B86C4ED-D53F-37EF-514D-0A27299585A6}"/>
          </ac:spMkLst>
        </pc:spChg>
        <pc:spChg chg="mod">
          <ac:chgData name="Franziska Händschel" userId="e2149472-3187-4d00-b16a-a19eff6fc04a" providerId="ADAL" clId="{769CDA08-3722-451E-8B5E-D5DB9D06F9EC}" dt="2023-06-19T12:18:30.491" v="7265"/>
          <ac:spMkLst>
            <pc:docMk/>
            <pc:sldMk cId="4201618616" sldId="274"/>
            <ac:spMk id="5" creationId="{B3675C10-9DB3-BDD1-F386-44B77D307A2E}"/>
          </ac:spMkLst>
        </pc:spChg>
        <pc:spChg chg="mod">
          <ac:chgData name="Franziska Händschel" userId="e2149472-3187-4d00-b16a-a19eff6fc04a" providerId="ADAL" clId="{769CDA08-3722-451E-8B5E-D5DB9D06F9EC}" dt="2023-06-19T12:18:30.491" v="7265"/>
          <ac:spMkLst>
            <pc:docMk/>
            <pc:sldMk cId="4201618616" sldId="274"/>
            <ac:spMk id="6" creationId="{0A3024E4-D6C7-DEDB-B3F5-F2CD1DDC5364}"/>
          </ac:spMkLst>
        </pc:spChg>
        <pc:spChg chg="mod">
          <ac:chgData name="Franziska Händschel" userId="e2149472-3187-4d00-b16a-a19eff6fc04a" providerId="ADAL" clId="{769CDA08-3722-451E-8B5E-D5DB9D06F9EC}" dt="2023-06-19T12:18:30.491" v="7265"/>
          <ac:spMkLst>
            <pc:docMk/>
            <pc:sldMk cId="4201618616" sldId="274"/>
            <ac:spMk id="7" creationId="{5E8953FA-6D35-5BBC-0A78-225EAB86263D}"/>
          </ac:spMkLst>
        </pc:spChg>
        <pc:spChg chg="mod">
          <ac:chgData name="Franziska Händschel" userId="e2149472-3187-4d00-b16a-a19eff6fc04a" providerId="ADAL" clId="{769CDA08-3722-451E-8B5E-D5DB9D06F9EC}" dt="2023-06-19T12:18:30.491" v="7265"/>
          <ac:spMkLst>
            <pc:docMk/>
            <pc:sldMk cId="4201618616" sldId="274"/>
            <ac:spMk id="8" creationId="{E8C4BA6B-706A-CB1A-8470-A7BC9E435F29}"/>
          </ac:spMkLst>
        </pc:spChg>
        <pc:spChg chg="mod">
          <ac:chgData name="Franziska Händschel" userId="e2149472-3187-4d00-b16a-a19eff6fc04a" providerId="ADAL" clId="{769CDA08-3722-451E-8B5E-D5DB9D06F9EC}" dt="2023-06-19T12:18:30.491" v="7265"/>
          <ac:spMkLst>
            <pc:docMk/>
            <pc:sldMk cId="4201618616" sldId="274"/>
            <ac:spMk id="9" creationId="{FEDD2AF3-602A-AB14-AD3A-7CD744E0A573}"/>
          </ac:spMkLst>
        </pc:spChg>
        <pc:spChg chg="mod">
          <ac:chgData name="Franziska Händschel" userId="e2149472-3187-4d00-b16a-a19eff6fc04a" providerId="ADAL" clId="{769CDA08-3722-451E-8B5E-D5DB9D06F9EC}" dt="2023-06-19T12:18:30.491" v="7265"/>
          <ac:spMkLst>
            <pc:docMk/>
            <pc:sldMk cId="4201618616" sldId="274"/>
            <ac:spMk id="11" creationId="{CB0B3BDE-028B-4317-E8D6-C43E86FEA174}"/>
          </ac:spMkLst>
        </pc:spChg>
        <pc:spChg chg="mod">
          <ac:chgData name="Franziska Händschel" userId="e2149472-3187-4d00-b16a-a19eff6fc04a" providerId="ADAL" clId="{769CDA08-3722-451E-8B5E-D5DB9D06F9EC}" dt="2023-06-19T12:18:30.491" v="7265"/>
          <ac:spMkLst>
            <pc:docMk/>
            <pc:sldMk cId="4201618616" sldId="274"/>
            <ac:spMk id="12" creationId="{349C58B7-024C-6E3F-FF19-BB0A1C1A5350}"/>
          </ac:spMkLst>
        </pc:spChg>
        <pc:spChg chg="mod">
          <ac:chgData name="Franziska Händschel" userId="e2149472-3187-4d00-b16a-a19eff6fc04a" providerId="ADAL" clId="{769CDA08-3722-451E-8B5E-D5DB9D06F9EC}" dt="2023-06-19T12:18:30.491" v="7265"/>
          <ac:spMkLst>
            <pc:docMk/>
            <pc:sldMk cId="4201618616" sldId="274"/>
            <ac:spMk id="13" creationId="{DAEB75BD-72AF-F7F4-A68B-C93EF32FFA61}"/>
          </ac:spMkLst>
        </pc:spChg>
        <pc:spChg chg="mod">
          <ac:chgData name="Franziska Händschel" userId="e2149472-3187-4d00-b16a-a19eff6fc04a" providerId="ADAL" clId="{769CDA08-3722-451E-8B5E-D5DB9D06F9EC}" dt="2023-06-19T12:18:30.491" v="7265"/>
          <ac:spMkLst>
            <pc:docMk/>
            <pc:sldMk cId="4201618616" sldId="274"/>
            <ac:spMk id="17" creationId="{EE660C09-9262-91F7-D3F1-79211BDC2136}"/>
          </ac:spMkLst>
        </pc:spChg>
        <pc:spChg chg="mod">
          <ac:chgData name="Franziska Händschel" userId="e2149472-3187-4d00-b16a-a19eff6fc04a" providerId="ADAL" clId="{769CDA08-3722-451E-8B5E-D5DB9D06F9EC}" dt="2023-06-19T12:18:30.491" v="7265"/>
          <ac:spMkLst>
            <pc:docMk/>
            <pc:sldMk cId="4201618616" sldId="274"/>
            <ac:spMk id="20" creationId="{DCA7A907-7832-3CB6-8275-D8C74C729327}"/>
          </ac:spMkLst>
        </pc:spChg>
        <pc:spChg chg="mod">
          <ac:chgData name="Franziska Händschel" userId="e2149472-3187-4d00-b16a-a19eff6fc04a" providerId="ADAL" clId="{769CDA08-3722-451E-8B5E-D5DB9D06F9EC}" dt="2023-06-19T14:59:53.556" v="11646" actId="20577"/>
          <ac:spMkLst>
            <pc:docMk/>
            <pc:sldMk cId="4201618616" sldId="274"/>
            <ac:spMk id="22" creationId="{1105B80B-C3A2-E48D-21D1-DE56F77461FA}"/>
          </ac:spMkLst>
        </pc:spChg>
        <pc:spChg chg="mod">
          <ac:chgData name="Franziska Händschel" userId="e2149472-3187-4d00-b16a-a19eff6fc04a" providerId="ADAL" clId="{769CDA08-3722-451E-8B5E-D5DB9D06F9EC}" dt="2023-06-19T12:18:30.491" v="7265"/>
          <ac:spMkLst>
            <pc:docMk/>
            <pc:sldMk cId="4201618616" sldId="274"/>
            <ac:spMk id="23" creationId="{EA9918FD-2358-B2AD-9637-E79828BCED00}"/>
          </ac:spMkLst>
        </pc:spChg>
        <pc:spChg chg="mod">
          <ac:chgData name="Franziska Händschel" userId="e2149472-3187-4d00-b16a-a19eff6fc04a" providerId="ADAL" clId="{769CDA08-3722-451E-8B5E-D5DB9D06F9EC}" dt="2023-06-19T12:18:30.491" v="7265"/>
          <ac:spMkLst>
            <pc:docMk/>
            <pc:sldMk cId="4201618616" sldId="274"/>
            <ac:spMk id="24" creationId="{905B3D6E-7406-C51F-4C62-25C3A23810FF}"/>
          </ac:spMkLst>
        </pc:spChg>
        <pc:spChg chg="mod">
          <ac:chgData name="Franziska Händschel" userId="e2149472-3187-4d00-b16a-a19eff6fc04a" providerId="ADAL" clId="{769CDA08-3722-451E-8B5E-D5DB9D06F9EC}" dt="2023-06-19T12:18:30.491" v="7265"/>
          <ac:spMkLst>
            <pc:docMk/>
            <pc:sldMk cId="4201618616" sldId="274"/>
            <ac:spMk id="25" creationId="{3682917E-B963-8B16-BB93-9A3A78F75183}"/>
          </ac:spMkLst>
        </pc:spChg>
        <pc:spChg chg="add mod">
          <ac:chgData name="Franziska Händschel" userId="e2149472-3187-4d00-b16a-a19eff6fc04a" providerId="ADAL" clId="{769CDA08-3722-451E-8B5E-D5DB9D06F9EC}" dt="2023-06-19T14:23:50.342" v="7633"/>
          <ac:spMkLst>
            <pc:docMk/>
            <pc:sldMk cId="4201618616" sldId="274"/>
            <ac:spMk id="27" creationId="{0C9A5167-1A28-F6C7-B29C-965A7AD2BA58}"/>
          </ac:spMkLst>
        </pc:spChg>
        <pc:spChg chg="mod">
          <ac:chgData name="Franziska Händschel" userId="e2149472-3187-4d00-b16a-a19eff6fc04a" providerId="ADAL" clId="{769CDA08-3722-451E-8B5E-D5DB9D06F9EC}" dt="2023-06-19T14:58:01.631" v="11140"/>
          <ac:spMkLst>
            <pc:docMk/>
            <pc:sldMk cId="4201618616" sldId="274"/>
            <ac:spMk id="29" creationId="{787629DA-7D5C-08C5-C0AC-741C8DA04428}"/>
          </ac:spMkLst>
        </pc:spChg>
        <pc:spChg chg="mod">
          <ac:chgData name="Franziska Händschel" userId="e2149472-3187-4d00-b16a-a19eff6fc04a" providerId="ADAL" clId="{769CDA08-3722-451E-8B5E-D5DB9D06F9EC}" dt="2023-06-19T14:58:01.631" v="11140"/>
          <ac:spMkLst>
            <pc:docMk/>
            <pc:sldMk cId="4201618616" sldId="274"/>
            <ac:spMk id="30" creationId="{5ED8ADB5-AAF4-5099-5DCB-4C71F6F80519}"/>
          </ac:spMkLst>
        </pc:spChg>
        <pc:spChg chg="mod">
          <ac:chgData name="Franziska Händschel" userId="e2149472-3187-4d00-b16a-a19eff6fc04a" providerId="ADAL" clId="{769CDA08-3722-451E-8B5E-D5DB9D06F9EC}" dt="2023-06-19T14:58:01.631" v="11140"/>
          <ac:spMkLst>
            <pc:docMk/>
            <pc:sldMk cId="4201618616" sldId="274"/>
            <ac:spMk id="31" creationId="{2614C817-5A5E-3022-D8BD-F0286ED82CEA}"/>
          </ac:spMkLst>
        </pc:spChg>
        <pc:spChg chg="mod">
          <ac:chgData name="Franziska Händschel" userId="e2149472-3187-4d00-b16a-a19eff6fc04a" providerId="ADAL" clId="{769CDA08-3722-451E-8B5E-D5DB9D06F9EC}" dt="2023-06-19T14:58:01.631" v="11140"/>
          <ac:spMkLst>
            <pc:docMk/>
            <pc:sldMk cId="4201618616" sldId="274"/>
            <ac:spMk id="32" creationId="{0C70F436-2AA9-551E-5738-4DADF441EA9F}"/>
          </ac:spMkLst>
        </pc:spChg>
        <pc:spChg chg="mod">
          <ac:chgData name="Franziska Händschel" userId="e2149472-3187-4d00-b16a-a19eff6fc04a" providerId="ADAL" clId="{769CDA08-3722-451E-8B5E-D5DB9D06F9EC}" dt="2023-06-19T14:58:01.631" v="11140"/>
          <ac:spMkLst>
            <pc:docMk/>
            <pc:sldMk cId="4201618616" sldId="274"/>
            <ac:spMk id="33" creationId="{37DA17D9-2F50-FBC0-CA7F-2FFD8ED0F945}"/>
          </ac:spMkLst>
        </pc:spChg>
        <pc:spChg chg="mod">
          <ac:chgData name="Franziska Händschel" userId="e2149472-3187-4d00-b16a-a19eff6fc04a" providerId="ADAL" clId="{769CDA08-3722-451E-8B5E-D5DB9D06F9EC}" dt="2023-06-19T14:58:01.631" v="11140"/>
          <ac:spMkLst>
            <pc:docMk/>
            <pc:sldMk cId="4201618616" sldId="274"/>
            <ac:spMk id="34" creationId="{63AA492A-D67A-AA3B-05AD-634464C96CE8}"/>
          </ac:spMkLst>
        </pc:spChg>
        <pc:spChg chg="mod">
          <ac:chgData name="Franziska Händschel" userId="e2149472-3187-4d00-b16a-a19eff6fc04a" providerId="ADAL" clId="{769CDA08-3722-451E-8B5E-D5DB9D06F9EC}" dt="2023-06-19T14:58:01.631" v="11140"/>
          <ac:spMkLst>
            <pc:docMk/>
            <pc:sldMk cId="4201618616" sldId="274"/>
            <ac:spMk id="35" creationId="{886DEAF0-B012-2B71-5AB1-27DBDCF30D96}"/>
          </ac:spMkLst>
        </pc:spChg>
        <pc:spChg chg="mod">
          <ac:chgData name="Franziska Händschel" userId="e2149472-3187-4d00-b16a-a19eff6fc04a" providerId="ADAL" clId="{769CDA08-3722-451E-8B5E-D5DB9D06F9EC}" dt="2023-06-19T14:58:01.631" v="11140"/>
          <ac:spMkLst>
            <pc:docMk/>
            <pc:sldMk cId="4201618616" sldId="274"/>
            <ac:spMk id="36" creationId="{70142E9A-3E1D-983A-B03B-597808FC22FB}"/>
          </ac:spMkLst>
        </pc:spChg>
        <pc:spChg chg="mod">
          <ac:chgData name="Franziska Händschel" userId="e2149472-3187-4d00-b16a-a19eff6fc04a" providerId="ADAL" clId="{769CDA08-3722-451E-8B5E-D5DB9D06F9EC}" dt="2023-06-19T14:58:01.631" v="11140"/>
          <ac:spMkLst>
            <pc:docMk/>
            <pc:sldMk cId="4201618616" sldId="274"/>
            <ac:spMk id="37" creationId="{4EAEB27D-8B88-3444-0D04-7F07BA57F6E2}"/>
          </ac:spMkLst>
        </pc:spChg>
        <pc:spChg chg="mod">
          <ac:chgData name="Franziska Händschel" userId="e2149472-3187-4d00-b16a-a19eff6fc04a" providerId="ADAL" clId="{769CDA08-3722-451E-8B5E-D5DB9D06F9EC}" dt="2023-06-19T14:58:01.631" v="11140"/>
          <ac:spMkLst>
            <pc:docMk/>
            <pc:sldMk cId="4201618616" sldId="274"/>
            <ac:spMk id="38" creationId="{97AEBE2A-BD50-E5B7-9503-F270580EB38D}"/>
          </ac:spMkLst>
        </pc:spChg>
        <pc:spChg chg="mod">
          <ac:chgData name="Franziska Händschel" userId="e2149472-3187-4d00-b16a-a19eff6fc04a" providerId="ADAL" clId="{769CDA08-3722-451E-8B5E-D5DB9D06F9EC}" dt="2023-06-19T14:58:01.631" v="11140"/>
          <ac:spMkLst>
            <pc:docMk/>
            <pc:sldMk cId="4201618616" sldId="274"/>
            <ac:spMk id="41" creationId="{7162B08A-1200-CA4A-79D4-A0744318844D}"/>
          </ac:spMkLst>
        </pc:spChg>
        <pc:spChg chg="mod">
          <ac:chgData name="Franziska Händschel" userId="e2149472-3187-4d00-b16a-a19eff6fc04a" providerId="ADAL" clId="{769CDA08-3722-451E-8B5E-D5DB9D06F9EC}" dt="2023-06-19T14:58:01.631" v="11140"/>
          <ac:spMkLst>
            <pc:docMk/>
            <pc:sldMk cId="4201618616" sldId="274"/>
            <ac:spMk id="44" creationId="{A698C357-E554-50A5-6367-77585B41F1AD}"/>
          </ac:spMkLst>
        </pc:spChg>
        <pc:spChg chg="mod">
          <ac:chgData name="Franziska Händschel" userId="e2149472-3187-4d00-b16a-a19eff6fc04a" providerId="ADAL" clId="{769CDA08-3722-451E-8B5E-D5DB9D06F9EC}" dt="2023-06-19T14:58:01.631" v="11140"/>
          <ac:spMkLst>
            <pc:docMk/>
            <pc:sldMk cId="4201618616" sldId="274"/>
            <ac:spMk id="45" creationId="{574575A2-A6AE-2D9A-E362-ABDDF5BAEC02}"/>
          </ac:spMkLst>
        </pc:spChg>
        <pc:spChg chg="mod">
          <ac:chgData name="Franziska Händschel" userId="e2149472-3187-4d00-b16a-a19eff6fc04a" providerId="ADAL" clId="{769CDA08-3722-451E-8B5E-D5DB9D06F9EC}" dt="2023-06-19T14:58:01.631" v="11140"/>
          <ac:spMkLst>
            <pc:docMk/>
            <pc:sldMk cId="4201618616" sldId="274"/>
            <ac:spMk id="46" creationId="{AB51FDD0-85F1-D2DA-C949-CBD8C8A8A423}"/>
          </ac:spMkLst>
        </pc:spChg>
        <pc:spChg chg="mod">
          <ac:chgData name="Franziska Händschel" userId="e2149472-3187-4d00-b16a-a19eff6fc04a" providerId="ADAL" clId="{769CDA08-3722-451E-8B5E-D5DB9D06F9EC}" dt="2023-06-19T14:58:01.631" v="11140"/>
          <ac:spMkLst>
            <pc:docMk/>
            <pc:sldMk cId="4201618616" sldId="274"/>
            <ac:spMk id="47" creationId="{871B8DEA-D3BF-BA1C-D6A8-7B155603CEB0}"/>
          </ac:spMkLst>
        </pc:spChg>
        <pc:spChg chg="mod">
          <ac:chgData name="Franziska Händschel" userId="e2149472-3187-4d00-b16a-a19eff6fc04a" providerId="ADAL" clId="{769CDA08-3722-451E-8B5E-D5DB9D06F9EC}" dt="2023-06-19T14:59:43.757" v="11586"/>
          <ac:spMkLst>
            <pc:docMk/>
            <pc:sldMk cId="4201618616" sldId="274"/>
            <ac:spMk id="50" creationId="{1B6C42BF-D46A-6268-084E-090562AC0DDB}"/>
          </ac:spMkLst>
        </pc:spChg>
        <pc:spChg chg="mod">
          <ac:chgData name="Franziska Händschel" userId="e2149472-3187-4d00-b16a-a19eff6fc04a" providerId="ADAL" clId="{769CDA08-3722-451E-8B5E-D5DB9D06F9EC}" dt="2023-06-19T14:59:43.757" v="11586"/>
          <ac:spMkLst>
            <pc:docMk/>
            <pc:sldMk cId="4201618616" sldId="274"/>
            <ac:spMk id="51" creationId="{7CF8B30A-46E3-D91B-88D7-16DA6C137F99}"/>
          </ac:spMkLst>
        </pc:spChg>
        <pc:spChg chg="mod">
          <ac:chgData name="Franziska Händschel" userId="e2149472-3187-4d00-b16a-a19eff6fc04a" providerId="ADAL" clId="{769CDA08-3722-451E-8B5E-D5DB9D06F9EC}" dt="2023-06-19T14:59:43.757" v="11586"/>
          <ac:spMkLst>
            <pc:docMk/>
            <pc:sldMk cId="4201618616" sldId="274"/>
            <ac:spMk id="52" creationId="{F8D457E5-E48C-448B-F023-D3AA74ECEB2D}"/>
          </ac:spMkLst>
        </pc:spChg>
        <pc:spChg chg="mod">
          <ac:chgData name="Franziska Händschel" userId="e2149472-3187-4d00-b16a-a19eff6fc04a" providerId="ADAL" clId="{769CDA08-3722-451E-8B5E-D5DB9D06F9EC}" dt="2023-06-19T14:59:43.757" v="11586"/>
          <ac:spMkLst>
            <pc:docMk/>
            <pc:sldMk cId="4201618616" sldId="274"/>
            <ac:spMk id="53" creationId="{C1111F80-BB5C-2EC8-DD67-89E13FC127D4}"/>
          </ac:spMkLst>
        </pc:spChg>
        <pc:spChg chg="mod">
          <ac:chgData name="Franziska Händschel" userId="e2149472-3187-4d00-b16a-a19eff6fc04a" providerId="ADAL" clId="{769CDA08-3722-451E-8B5E-D5DB9D06F9EC}" dt="2023-06-19T14:59:43.757" v="11586"/>
          <ac:spMkLst>
            <pc:docMk/>
            <pc:sldMk cId="4201618616" sldId="274"/>
            <ac:spMk id="55" creationId="{91620FCA-8FF1-44AA-B3F4-957BA9DB4358}"/>
          </ac:spMkLst>
        </pc:spChg>
        <pc:spChg chg="mod">
          <ac:chgData name="Franziska Händschel" userId="e2149472-3187-4d00-b16a-a19eff6fc04a" providerId="ADAL" clId="{769CDA08-3722-451E-8B5E-D5DB9D06F9EC}" dt="2023-06-19T14:59:43.757" v="11586"/>
          <ac:spMkLst>
            <pc:docMk/>
            <pc:sldMk cId="4201618616" sldId="274"/>
            <ac:spMk id="56" creationId="{9138A676-1BAC-9152-5557-087574BD8FB5}"/>
          </ac:spMkLst>
        </pc:spChg>
        <pc:spChg chg="mod">
          <ac:chgData name="Franziska Händschel" userId="e2149472-3187-4d00-b16a-a19eff6fc04a" providerId="ADAL" clId="{769CDA08-3722-451E-8B5E-D5DB9D06F9EC}" dt="2023-06-19T14:59:43.757" v="11586"/>
          <ac:spMkLst>
            <pc:docMk/>
            <pc:sldMk cId="4201618616" sldId="274"/>
            <ac:spMk id="57" creationId="{33A0118D-A2B2-3D1B-F7FB-260A243F7CB5}"/>
          </ac:spMkLst>
        </pc:spChg>
        <pc:spChg chg="mod">
          <ac:chgData name="Franziska Händschel" userId="e2149472-3187-4d00-b16a-a19eff6fc04a" providerId="ADAL" clId="{769CDA08-3722-451E-8B5E-D5DB9D06F9EC}" dt="2023-06-19T14:59:43.757" v="11586"/>
          <ac:spMkLst>
            <pc:docMk/>
            <pc:sldMk cId="4201618616" sldId="274"/>
            <ac:spMk id="58" creationId="{F752DC44-EDF3-7DC8-C8A3-9160C6681F07}"/>
          </ac:spMkLst>
        </pc:spChg>
        <pc:spChg chg="mod">
          <ac:chgData name="Franziska Händschel" userId="e2149472-3187-4d00-b16a-a19eff6fc04a" providerId="ADAL" clId="{769CDA08-3722-451E-8B5E-D5DB9D06F9EC}" dt="2023-06-19T14:59:43.757" v="11586"/>
          <ac:spMkLst>
            <pc:docMk/>
            <pc:sldMk cId="4201618616" sldId="274"/>
            <ac:spMk id="59" creationId="{A9EBFD29-6AC4-E8E4-49DE-9F95C4AE8D8F}"/>
          </ac:spMkLst>
        </pc:spChg>
        <pc:spChg chg="mod">
          <ac:chgData name="Franziska Händschel" userId="e2149472-3187-4d00-b16a-a19eff6fc04a" providerId="ADAL" clId="{769CDA08-3722-451E-8B5E-D5DB9D06F9EC}" dt="2023-06-19T14:59:43.757" v="11586"/>
          <ac:spMkLst>
            <pc:docMk/>
            <pc:sldMk cId="4201618616" sldId="274"/>
            <ac:spMk id="60" creationId="{6FA3BBAB-82AE-D1AD-2459-64793B5182E2}"/>
          </ac:spMkLst>
        </pc:spChg>
        <pc:spChg chg="mod">
          <ac:chgData name="Franziska Händschel" userId="e2149472-3187-4d00-b16a-a19eff6fc04a" providerId="ADAL" clId="{769CDA08-3722-451E-8B5E-D5DB9D06F9EC}" dt="2023-06-19T14:59:43.757" v="11586"/>
          <ac:spMkLst>
            <pc:docMk/>
            <pc:sldMk cId="4201618616" sldId="274"/>
            <ac:spMk id="63" creationId="{46E1A94A-643F-C1AF-2229-53090CAC49BC}"/>
          </ac:spMkLst>
        </pc:spChg>
        <pc:spChg chg="mod">
          <ac:chgData name="Franziska Händschel" userId="e2149472-3187-4d00-b16a-a19eff6fc04a" providerId="ADAL" clId="{769CDA08-3722-451E-8B5E-D5DB9D06F9EC}" dt="2023-06-19T14:59:43.757" v="11586"/>
          <ac:spMkLst>
            <pc:docMk/>
            <pc:sldMk cId="4201618616" sldId="274"/>
            <ac:spMk id="66" creationId="{79EECA16-43D1-B20C-3041-8937865FA961}"/>
          </ac:spMkLst>
        </pc:spChg>
        <pc:spChg chg="mod">
          <ac:chgData name="Franziska Händschel" userId="e2149472-3187-4d00-b16a-a19eff6fc04a" providerId="ADAL" clId="{769CDA08-3722-451E-8B5E-D5DB9D06F9EC}" dt="2023-06-19T14:59:43.757" v="11586"/>
          <ac:spMkLst>
            <pc:docMk/>
            <pc:sldMk cId="4201618616" sldId="274"/>
            <ac:spMk id="67" creationId="{292F86B5-9F28-83D5-FF70-E2004FA75732}"/>
          </ac:spMkLst>
        </pc:spChg>
        <pc:spChg chg="mod">
          <ac:chgData name="Franziska Händschel" userId="e2149472-3187-4d00-b16a-a19eff6fc04a" providerId="ADAL" clId="{769CDA08-3722-451E-8B5E-D5DB9D06F9EC}" dt="2023-06-19T14:59:43.757" v="11586"/>
          <ac:spMkLst>
            <pc:docMk/>
            <pc:sldMk cId="4201618616" sldId="274"/>
            <ac:spMk id="68" creationId="{E79AE21B-A5CC-A823-8CD0-110C93797C88}"/>
          </ac:spMkLst>
        </pc:spChg>
        <pc:spChg chg="mod">
          <ac:chgData name="Franziska Händschel" userId="e2149472-3187-4d00-b16a-a19eff6fc04a" providerId="ADAL" clId="{769CDA08-3722-451E-8B5E-D5DB9D06F9EC}" dt="2023-06-19T14:59:43.757" v="11586"/>
          <ac:spMkLst>
            <pc:docMk/>
            <pc:sldMk cId="4201618616" sldId="274"/>
            <ac:spMk id="69" creationId="{2FD9D0E4-6C4B-0AEB-9E1D-5B67238E04EC}"/>
          </ac:spMkLst>
        </pc:spChg>
        <pc:grpChg chg="add del mod">
          <ac:chgData name="Franziska Händschel" userId="e2149472-3187-4d00-b16a-a19eff6fc04a" providerId="ADAL" clId="{769CDA08-3722-451E-8B5E-D5DB9D06F9EC}" dt="2023-06-19T12:18:32.794" v="7266"/>
          <ac:grpSpMkLst>
            <pc:docMk/>
            <pc:sldMk cId="4201618616" sldId="274"/>
            <ac:grpSpMk id="2" creationId="{FEA3CC28-F13C-5761-4977-F174969C6383}"/>
          </ac:grpSpMkLst>
        </pc:grpChg>
        <pc:grpChg chg="add del mod">
          <ac:chgData name="Franziska Händschel" userId="e2149472-3187-4d00-b16a-a19eff6fc04a" providerId="ADAL" clId="{769CDA08-3722-451E-8B5E-D5DB9D06F9EC}" dt="2023-06-19T14:58:03.900" v="11141"/>
          <ac:grpSpMkLst>
            <pc:docMk/>
            <pc:sldMk cId="4201618616" sldId="274"/>
            <ac:grpSpMk id="28" creationId="{DDD63251-EDC7-95A5-D856-B706267BCC42}"/>
          </ac:grpSpMkLst>
        </pc:grpChg>
        <pc:grpChg chg="add del mod">
          <ac:chgData name="Franziska Händschel" userId="e2149472-3187-4d00-b16a-a19eff6fc04a" providerId="ADAL" clId="{769CDA08-3722-451E-8B5E-D5DB9D06F9EC}" dt="2023-06-19T14:59:44.874" v="11587"/>
          <ac:grpSpMkLst>
            <pc:docMk/>
            <pc:sldMk cId="4201618616" sldId="274"/>
            <ac:grpSpMk id="49" creationId="{EBA1AAC8-00B9-A4DD-7E2C-44BEC4B75C5E}"/>
          </ac:grpSpMkLst>
        </pc:grpChg>
        <pc:picChg chg="mod">
          <ac:chgData name="Franziska Händschel" userId="e2149472-3187-4d00-b16a-a19eff6fc04a" providerId="ADAL" clId="{769CDA08-3722-451E-8B5E-D5DB9D06F9EC}" dt="2023-06-19T12:18:30.491" v="7265"/>
          <ac:picMkLst>
            <pc:docMk/>
            <pc:sldMk cId="4201618616" sldId="274"/>
            <ac:picMk id="14" creationId="{6D2B3AB0-48F5-0BCE-6109-90AD108C54FB}"/>
          </ac:picMkLst>
        </pc:picChg>
        <pc:picChg chg="mod">
          <ac:chgData name="Franziska Händschel" userId="e2149472-3187-4d00-b16a-a19eff6fc04a" providerId="ADAL" clId="{769CDA08-3722-451E-8B5E-D5DB9D06F9EC}" dt="2023-06-19T12:18:30.491" v="7265"/>
          <ac:picMkLst>
            <pc:docMk/>
            <pc:sldMk cId="4201618616" sldId="274"/>
            <ac:picMk id="16" creationId="{0D98BDD1-2194-7072-B443-923E94C1D1B9}"/>
          </ac:picMkLst>
        </pc:picChg>
        <pc:picChg chg="mod">
          <ac:chgData name="Franziska Händschel" userId="e2149472-3187-4d00-b16a-a19eff6fc04a" providerId="ADAL" clId="{769CDA08-3722-451E-8B5E-D5DB9D06F9EC}" dt="2023-06-19T12:18:30.491" v="7265"/>
          <ac:picMkLst>
            <pc:docMk/>
            <pc:sldMk cId="4201618616" sldId="274"/>
            <ac:picMk id="18" creationId="{D1D96531-A542-172A-489C-4FF1C3C36466}"/>
          </ac:picMkLst>
        </pc:picChg>
        <pc:picChg chg="mod">
          <ac:chgData name="Franziska Händschel" userId="e2149472-3187-4d00-b16a-a19eff6fc04a" providerId="ADAL" clId="{769CDA08-3722-451E-8B5E-D5DB9D06F9EC}" dt="2023-06-19T12:18:30.491" v="7265"/>
          <ac:picMkLst>
            <pc:docMk/>
            <pc:sldMk cId="4201618616" sldId="274"/>
            <ac:picMk id="19" creationId="{389F25BC-3FEA-4FE1-0B20-BFE5054A60AA}"/>
          </ac:picMkLst>
        </pc:picChg>
        <pc:picChg chg="add del mod">
          <ac:chgData name="Franziska Händschel" userId="e2149472-3187-4d00-b16a-a19eff6fc04a" providerId="ADAL" clId="{769CDA08-3722-451E-8B5E-D5DB9D06F9EC}" dt="2023-06-19T14:58:01.342" v="11139" actId="478"/>
          <ac:picMkLst>
            <pc:docMk/>
            <pc:sldMk cId="4201618616" sldId="274"/>
            <ac:picMk id="26" creationId="{CCA2F0AF-C3C4-CE48-CA15-43B5B22D48E4}"/>
          </ac:picMkLst>
        </pc:picChg>
        <pc:picChg chg="mod">
          <ac:chgData name="Franziska Händschel" userId="e2149472-3187-4d00-b16a-a19eff6fc04a" providerId="ADAL" clId="{769CDA08-3722-451E-8B5E-D5DB9D06F9EC}" dt="2023-06-19T14:58:01.631" v="11140"/>
          <ac:picMkLst>
            <pc:docMk/>
            <pc:sldMk cId="4201618616" sldId="274"/>
            <ac:picMk id="39" creationId="{3AB90459-F7FA-F4CE-EB6E-183CDBCE6D1D}"/>
          </ac:picMkLst>
        </pc:picChg>
        <pc:picChg chg="mod">
          <ac:chgData name="Franziska Händschel" userId="e2149472-3187-4d00-b16a-a19eff6fc04a" providerId="ADAL" clId="{769CDA08-3722-451E-8B5E-D5DB9D06F9EC}" dt="2023-06-19T14:58:01.631" v="11140"/>
          <ac:picMkLst>
            <pc:docMk/>
            <pc:sldMk cId="4201618616" sldId="274"/>
            <ac:picMk id="40" creationId="{C6BB4FF9-6004-C7AE-C872-B626A17997F9}"/>
          </ac:picMkLst>
        </pc:picChg>
        <pc:picChg chg="mod">
          <ac:chgData name="Franziska Händschel" userId="e2149472-3187-4d00-b16a-a19eff6fc04a" providerId="ADAL" clId="{769CDA08-3722-451E-8B5E-D5DB9D06F9EC}" dt="2023-06-19T14:58:01.631" v="11140"/>
          <ac:picMkLst>
            <pc:docMk/>
            <pc:sldMk cId="4201618616" sldId="274"/>
            <ac:picMk id="42" creationId="{79D88A10-99F7-A066-7071-6993435F768B}"/>
          </ac:picMkLst>
        </pc:picChg>
        <pc:picChg chg="mod">
          <ac:chgData name="Franziska Händschel" userId="e2149472-3187-4d00-b16a-a19eff6fc04a" providerId="ADAL" clId="{769CDA08-3722-451E-8B5E-D5DB9D06F9EC}" dt="2023-06-19T14:58:01.631" v="11140"/>
          <ac:picMkLst>
            <pc:docMk/>
            <pc:sldMk cId="4201618616" sldId="274"/>
            <ac:picMk id="43" creationId="{5E5B1248-B123-AB58-255C-C96E19748A3A}"/>
          </ac:picMkLst>
        </pc:picChg>
        <pc:picChg chg="add mod">
          <ac:chgData name="Franziska Händschel" userId="e2149472-3187-4d00-b16a-a19eff6fc04a" providerId="ADAL" clId="{769CDA08-3722-451E-8B5E-D5DB9D06F9EC}" dt="2023-06-19T14:58:11.081" v="11144" actId="1076"/>
          <ac:picMkLst>
            <pc:docMk/>
            <pc:sldMk cId="4201618616" sldId="274"/>
            <ac:picMk id="48" creationId="{1CB13264-888A-38F1-4FB2-94EB33A2AEF0}"/>
          </ac:picMkLst>
        </pc:picChg>
        <pc:picChg chg="del">
          <ac:chgData name="Franziska Händschel" userId="e2149472-3187-4d00-b16a-a19eff6fc04a" providerId="ADAL" clId="{769CDA08-3722-451E-8B5E-D5DB9D06F9EC}" dt="2023-06-19T12:17:42.843" v="7257" actId="478"/>
          <ac:picMkLst>
            <pc:docMk/>
            <pc:sldMk cId="4201618616" sldId="274"/>
            <ac:picMk id="54" creationId="{006A48F6-7035-7515-24FA-DF3C5B261607}"/>
          </ac:picMkLst>
        </pc:picChg>
        <pc:picChg chg="mod">
          <ac:chgData name="Franziska Händschel" userId="e2149472-3187-4d00-b16a-a19eff6fc04a" providerId="ADAL" clId="{769CDA08-3722-451E-8B5E-D5DB9D06F9EC}" dt="2023-06-19T14:59:43.757" v="11586"/>
          <ac:picMkLst>
            <pc:docMk/>
            <pc:sldMk cId="4201618616" sldId="274"/>
            <ac:picMk id="61" creationId="{4A6EE769-A572-D7AE-EB56-F7E64AA8B3C9}"/>
          </ac:picMkLst>
        </pc:picChg>
        <pc:picChg chg="mod">
          <ac:chgData name="Franziska Händschel" userId="e2149472-3187-4d00-b16a-a19eff6fc04a" providerId="ADAL" clId="{769CDA08-3722-451E-8B5E-D5DB9D06F9EC}" dt="2023-06-19T14:59:43.757" v="11586"/>
          <ac:picMkLst>
            <pc:docMk/>
            <pc:sldMk cId="4201618616" sldId="274"/>
            <ac:picMk id="62" creationId="{2433635C-7D8E-0C6E-B9C9-3787B733821E}"/>
          </ac:picMkLst>
        </pc:picChg>
        <pc:picChg chg="mod">
          <ac:chgData name="Franziska Händschel" userId="e2149472-3187-4d00-b16a-a19eff6fc04a" providerId="ADAL" clId="{769CDA08-3722-451E-8B5E-D5DB9D06F9EC}" dt="2023-06-19T14:59:43.757" v="11586"/>
          <ac:picMkLst>
            <pc:docMk/>
            <pc:sldMk cId="4201618616" sldId="274"/>
            <ac:picMk id="64" creationId="{DD7E401F-EC64-8840-854E-CA90BB32C04B}"/>
          </ac:picMkLst>
        </pc:picChg>
        <pc:picChg chg="mod">
          <ac:chgData name="Franziska Händschel" userId="e2149472-3187-4d00-b16a-a19eff6fc04a" providerId="ADAL" clId="{769CDA08-3722-451E-8B5E-D5DB9D06F9EC}" dt="2023-06-19T14:59:43.757" v="11586"/>
          <ac:picMkLst>
            <pc:docMk/>
            <pc:sldMk cId="4201618616" sldId="274"/>
            <ac:picMk id="65" creationId="{06199C0D-8B15-B559-0527-315A6BB86D22}"/>
          </ac:picMkLst>
        </pc:picChg>
      </pc:sldChg>
      <pc:sldChg chg="addSp delSp modSp add del mod modClrScheme chgLayout">
        <pc:chgData name="Franziska Händschel" userId="e2149472-3187-4d00-b16a-a19eff6fc04a" providerId="ADAL" clId="{769CDA08-3722-451E-8B5E-D5DB9D06F9EC}" dt="2023-06-20T08:03:31.573" v="11702" actId="47"/>
        <pc:sldMkLst>
          <pc:docMk/>
          <pc:sldMk cId="47709530" sldId="275"/>
        </pc:sldMkLst>
        <pc:spChg chg="mod">
          <ac:chgData name="Franziska Händschel" userId="e2149472-3187-4d00-b16a-a19eff6fc04a" providerId="ADAL" clId="{769CDA08-3722-451E-8B5E-D5DB9D06F9EC}" dt="2023-06-19T12:19:14.452" v="7273"/>
          <ac:spMkLst>
            <pc:docMk/>
            <pc:sldMk cId="47709530" sldId="275"/>
            <ac:spMk id="3" creationId="{7D5F573D-9A13-967E-DAD2-750BE649E787}"/>
          </ac:spMkLst>
        </pc:spChg>
        <pc:spChg chg="mod">
          <ac:chgData name="Franziska Händschel" userId="e2149472-3187-4d00-b16a-a19eff6fc04a" providerId="ADAL" clId="{769CDA08-3722-451E-8B5E-D5DB9D06F9EC}" dt="2023-06-19T12:19:14.452" v="7273"/>
          <ac:spMkLst>
            <pc:docMk/>
            <pc:sldMk cId="47709530" sldId="275"/>
            <ac:spMk id="4" creationId="{0B0DCF09-7101-0F41-B302-5EC0D41163DB}"/>
          </ac:spMkLst>
        </pc:spChg>
        <pc:spChg chg="mod">
          <ac:chgData name="Franziska Händschel" userId="e2149472-3187-4d00-b16a-a19eff6fc04a" providerId="ADAL" clId="{769CDA08-3722-451E-8B5E-D5DB9D06F9EC}" dt="2023-06-19T12:19:14.452" v="7273"/>
          <ac:spMkLst>
            <pc:docMk/>
            <pc:sldMk cId="47709530" sldId="275"/>
            <ac:spMk id="5" creationId="{7C8F918D-317F-10AF-DBC7-E9432DBDF0DE}"/>
          </ac:spMkLst>
        </pc:spChg>
        <pc:spChg chg="mod">
          <ac:chgData name="Franziska Händschel" userId="e2149472-3187-4d00-b16a-a19eff6fc04a" providerId="ADAL" clId="{769CDA08-3722-451E-8B5E-D5DB9D06F9EC}" dt="2023-06-19T12:19:14.452" v="7273"/>
          <ac:spMkLst>
            <pc:docMk/>
            <pc:sldMk cId="47709530" sldId="275"/>
            <ac:spMk id="6" creationId="{1A4A4305-AD3C-07D2-F880-0B7BA321D5CC}"/>
          </ac:spMkLst>
        </pc:spChg>
        <pc:spChg chg="mod">
          <ac:chgData name="Franziska Händschel" userId="e2149472-3187-4d00-b16a-a19eff6fc04a" providerId="ADAL" clId="{769CDA08-3722-451E-8B5E-D5DB9D06F9EC}" dt="2023-06-19T12:19:14.452" v="7273"/>
          <ac:spMkLst>
            <pc:docMk/>
            <pc:sldMk cId="47709530" sldId="275"/>
            <ac:spMk id="7" creationId="{3C43C1EE-D4EC-686D-4A39-5681DD2A20C8}"/>
          </ac:spMkLst>
        </pc:spChg>
        <pc:spChg chg="mod">
          <ac:chgData name="Franziska Händschel" userId="e2149472-3187-4d00-b16a-a19eff6fc04a" providerId="ADAL" clId="{769CDA08-3722-451E-8B5E-D5DB9D06F9EC}" dt="2023-06-19T12:19:14.452" v="7273"/>
          <ac:spMkLst>
            <pc:docMk/>
            <pc:sldMk cId="47709530" sldId="275"/>
            <ac:spMk id="8" creationId="{E291A8B4-3594-112B-C7B3-61B139B567D2}"/>
          </ac:spMkLst>
        </pc:spChg>
        <pc:spChg chg="mod">
          <ac:chgData name="Franziska Händschel" userId="e2149472-3187-4d00-b16a-a19eff6fc04a" providerId="ADAL" clId="{769CDA08-3722-451E-8B5E-D5DB9D06F9EC}" dt="2023-06-19T12:19:14.452" v="7273"/>
          <ac:spMkLst>
            <pc:docMk/>
            <pc:sldMk cId="47709530" sldId="275"/>
            <ac:spMk id="9" creationId="{9B577650-6682-05B4-942F-ECD8F1EE3A85}"/>
          </ac:spMkLst>
        </pc:spChg>
        <pc:spChg chg="mod">
          <ac:chgData name="Franziska Händschel" userId="e2149472-3187-4d00-b16a-a19eff6fc04a" providerId="ADAL" clId="{769CDA08-3722-451E-8B5E-D5DB9D06F9EC}" dt="2023-06-19T12:19:14.452" v="7273"/>
          <ac:spMkLst>
            <pc:docMk/>
            <pc:sldMk cId="47709530" sldId="275"/>
            <ac:spMk id="11" creationId="{BBD98619-E6AB-9497-E25C-491C3226953B}"/>
          </ac:spMkLst>
        </pc:spChg>
        <pc:spChg chg="mod">
          <ac:chgData name="Franziska Händschel" userId="e2149472-3187-4d00-b16a-a19eff6fc04a" providerId="ADAL" clId="{769CDA08-3722-451E-8B5E-D5DB9D06F9EC}" dt="2023-06-19T12:19:14.452" v="7273"/>
          <ac:spMkLst>
            <pc:docMk/>
            <pc:sldMk cId="47709530" sldId="275"/>
            <ac:spMk id="12" creationId="{08C70042-7C9B-B672-F98A-DD4F3DDA2B46}"/>
          </ac:spMkLst>
        </pc:spChg>
        <pc:spChg chg="mod">
          <ac:chgData name="Franziska Händschel" userId="e2149472-3187-4d00-b16a-a19eff6fc04a" providerId="ADAL" clId="{769CDA08-3722-451E-8B5E-D5DB9D06F9EC}" dt="2023-06-19T12:19:14.452" v="7273"/>
          <ac:spMkLst>
            <pc:docMk/>
            <pc:sldMk cId="47709530" sldId="275"/>
            <ac:spMk id="13" creationId="{963B9D9D-1580-C548-E4D5-0EEC7DDAE65E}"/>
          </ac:spMkLst>
        </pc:spChg>
        <pc:spChg chg="mod">
          <ac:chgData name="Franziska Händschel" userId="e2149472-3187-4d00-b16a-a19eff6fc04a" providerId="ADAL" clId="{769CDA08-3722-451E-8B5E-D5DB9D06F9EC}" dt="2023-06-19T12:19:14.452" v="7273"/>
          <ac:spMkLst>
            <pc:docMk/>
            <pc:sldMk cId="47709530" sldId="275"/>
            <ac:spMk id="14" creationId="{2EB65A21-9FDA-3268-0E24-92296D565377}"/>
          </ac:spMkLst>
        </pc:spChg>
        <pc:spChg chg="mod">
          <ac:chgData name="Franziska Händschel" userId="e2149472-3187-4d00-b16a-a19eff6fc04a" providerId="ADAL" clId="{769CDA08-3722-451E-8B5E-D5DB9D06F9EC}" dt="2023-06-19T12:19:14.452" v="7273"/>
          <ac:spMkLst>
            <pc:docMk/>
            <pc:sldMk cId="47709530" sldId="275"/>
            <ac:spMk id="16" creationId="{DD17EAFD-180D-DB4E-8B89-74675E7C9D95}"/>
          </ac:spMkLst>
        </pc:spChg>
        <pc:spChg chg="mod">
          <ac:chgData name="Franziska Händschel" userId="e2149472-3187-4d00-b16a-a19eff6fc04a" providerId="ADAL" clId="{769CDA08-3722-451E-8B5E-D5DB9D06F9EC}" dt="2023-06-19T12:19:14.452" v="7273"/>
          <ac:spMkLst>
            <pc:docMk/>
            <pc:sldMk cId="47709530" sldId="275"/>
            <ac:spMk id="17" creationId="{3C2815DC-9075-D699-7C17-A81B0F68681C}"/>
          </ac:spMkLst>
        </pc:spChg>
        <pc:spChg chg="mod">
          <ac:chgData name="Franziska Händschel" userId="e2149472-3187-4d00-b16a-a19eff6fc04a" providerId="ADAL" clId="{769CDA08-3722-451E-8B5E-D5DB9D06F9EC}" dt="2023-06-19T12:19:14.452" v="7273"/>
          <ac:spMkLst>
            <pc:docMk/>
            <pc:sldMk cId="47709530" sldId="275"/>
            <ac:spMk id="18" creationId="{912EDE7E-58CE-57D2-DAAA-4304F850237D}"/>
          </ac:spMkLst>
        </pc:spChg>
        <pc:spChg chg="mod">
          <ac:chgData name="Franziska Händschel" userId="e2149472-3187-4d00-b16a-a19eff6fc04a" providerId="ADAL" clId="{769CDA08-3722-451E-8B5E-D5DB9D06F9EC}" dt="2023-06-19T12:19:14.452" v="7273"/>
          <ac:spMkLst>
            <pc:docMk/>
            <pc:sldMk cId="47709530" sldId="275"/>
            <ac:spMk id="19" creationId="{0A325694-8086-1F34-482F-CAD54B9557D8}"/>
          </ac:spMkLst>
        </pc:spChg>
        <pc:spChg chg="mod">
          <ac:chgData name="Franziska Händschel" userId="e2149472-3187-4d00-b16a-a19eff6fc04a" providerId="ADAL" clId="{769CDA08-3722-451E-8B5E-D5DB9D06F9EC}" dt="2023-06-19T12:19:14.452" v="7273"/>
          <ac:spMkLst>
            <pc:docMk/>
            <pc:sldMk cId="47709530" sldId="275"/>
            <ac:spMk id="20" creationId="{642E8DEE-3584-4224-1DBD-65B08FB6EBCC}"/>
          </ac:spMkLst>
        </pc:spChg>
        <pc:spChg chg="mod">
          <ac:chgData name="Franziska Händschel" userId="e2149472-3187-4d00-b16a-a19eff6fc04a" providerId="ADAL" clId="{769CDA08-3722-451E-8B5E-D5DB9D06F9EC}" dt="2023-06-19T12:19:14.452" v="7273"/>
          <ac:spMkLst>
            <pc:docMk/>
            <pc:sldMk cId="47709530" sldId="275"/>
            <ac:spMk id="29" creationId="{C9EE7437-9357-8F76-235B-07DBDFE2E81C}"/>
          </ac:spMkLst>
        </pc:spChg>
        <pc:spChg chg="add mod">
          <ac:chgData name="Franziska Händschel" userId="e2149472-3187-4d00-b16a-a19eff6fc04a" providerId="ADAL" clId="{769CDA08-3722-451E-8B5E-D5DB9D06F9EC}" dt="2023-06-19T14:26:02.754" v="7699" actId="14100"/>
          <ac:spMkLst>
            <pc:docMk/>
            <pc:sldMk cId="47709530" sldId="275"/>
            <ac:spMk id="31" creationId="{6AF88EEA-4C5E-5EAF-335D-EDAB0123FD61}"/>
          </ac:spMkLst>
        </pc:spChg>
        <pc:spChg chg="add mod">
          <ac:chgData name="Franziska Händschel" userId="e2149472-3187-4d00-b16a-a19eff6fc04a" providerId="ADAL" clId="{769CDA08-3722-451E-8B5E-D5DB9D06F9EC}" dt="2023-06-19T14:51:15.300" v="10890" actId="14100"/>
          <ac:spMkLst>
            <pc:docMk/>
            <pc:sldMk cId="47709530" sldId="275"/>
            <ac:spMk id="32" creationId="{C13F9407-E1E5-9C79-C21C-5A96AA257462}"/>
          </ac:spMkLst>
        </pc:spChg>
        <pc:spChg chg="add mod">
          <ac:chgData name="Franziska Händschel" userId="e2149472-3187-4d00-b16a-a19eff6fc04a" providerId="ADAL" clId="{769CDA08-3722-451E-8B5E-D5DB9D06F9EC}" dt="2023-06-19T14:51:18.750" v="10891" actId="1076"/>
          <ac:spMkLst>
            <pc:docMk/>
            <pc:sldMk cId="47709530" sldId="275"/>
            <ac:spMk id="33" creationId="{2332198F-93DD-3201-094F-73F19F3DA360}"/>
          </ac:spMkLst>
        </pc:spChg>
        <pc:grpChg chg="add del mod">
          <ac:chgData name="Franziska Händschel" userId="e2149472-3187-4d00-b16a-a19eff6fc04a" providerId="ADAL" clId="{769CDA08-3722-451E-8B5E-D5DB9D06F9EC}" dt="2023-06-19T12:19:20.073" v="7274"/>
          <ac:grpSpMkLst>
            <pc:docMk/>
            <pc:sldMk cId="47709530" sldId="275"/>
            <ac:grpSpMk id="2" creationId="{5EB81144-416F-6ABE-F9BE-6576CC3B35B5}"/>
          </ac:grpSpMkLst>
        </pc:grpChg>
        <pc:picChg chg="mod">
          <ac:chgData name="Franziska Händschel" userId="e2149472-3187-4d00-b16a-a19eff6fc04a" providerId="ADAL" clId="{769CDA08-3722-451E-8B5E-D5DB9D06F9EC}" dt="2023-06-19T12:19:14.452" v="7273"/>
          <ac:picMkLst>
            <pc:docMk/>
            <pc:sldMk cId="47709530" sldId="275"/>
            <ac:picMk id="23" creationId="{2CB9410F-CE6F-3F3B-83B6-A93480AEB256}"/>
          </ac:picMkLst>
        </pc:picChg>
        <pc:picChg chg="mod">
          <ac:chgData name="Franziska Händschel" userId="e2149472-3187-4d00-b16a-a19eff6fc04a" providerId="ADAL" clId="{769CDA08-3722-451E-8B5E-D5DB9D06F9EC}" dt="2023-06-19T12:19:14.452" v="7273"/>
          <ac:picMkLst>
            <pc:docMk/>
            <pc:sldMk cId="47709530" sldId="275"/>
            <ac:picMk id="24" creationId="{0819FC95-1F43-B0B7-BF63-814252CCDC1E}"/>
          </ac:picMkLst>
        </pc:picChg>
        <pc:picChg chg="mod">
          <ac:chgData name="Franziska Händschel" userId="e2149472-3187-4d00-b16a-a19eff6fc04a" providerId="ADAL" clId="{769CDA08-3722-451E-8B5E-D5DB9D06F9EC}" dt="2023-06-19T12:19:14.452" v="7273"/>
          <ac:picMkLst>
            <pc:docMk/>
            <pc:sldMk cId="47709530" sldId="275"/>
            <ac:picMk id="25" creationId="{808748A6-7EEB-8A9B-2C3A-D8B9B0680626}"/>
          </ac:picMkLst>
        </pc:picChg>
        <pc:picChg chg="del">
          <ac:chgData name="Franziska Händschel" userId="e2149472-3187-4d00-b16a-a19eff6fc04a" providerId="ADAL" clId="{769CDA08-3722-451E-8B5E-D5DB9D06F9EC}" dt="2023-06-19T12:19:14.114" v="7272" actId="478"/>
          <ac:picMkLst>
            <pc:docMk/>
            <pc:sldMk cId="47709530" sldId="275"/>
            <ac:picMk id="26" creationId="{CCA2F0AF-C3C4-CE48-CA15-43B5B22D48E4}"/>
          </ac:picMkLst>
        </pc:picChg>
        <pc:picChg chg="mod">
          <ac:chgData name="Franziska Händschel" userId="e2149472-3187-4d00-b16a-a19eff6fc04a" providerId="ADAL" clId="{769CDA08-3722-451E-8B5E-D5DB9D06F9EC}" dt="2023-06-19T12:19:14.452" v="7273"/>
          <ac:picMkLst>
            <pc:docMk/>
            <pc:sldMk cId="47709530" sldId="275"/>
            <ac:picMk id="27" creationId="{C318F152-AEC4-A46F-FD10-A839D138D3CB}"/>
          </ac:picMkLst>
        </pc:picChg>
        <pc:picChg chg="mod">
          <ac:chgData name="Franziska Händschel" userId="e2149472-3187-4d00-b16a-a19eff6fc04a" providerId="ADAL" clId="{769CDA08-3722-451E-8B5E-D5DB9D06F9EC}" dt="2023-06-19T12:19:14.452" v="7273"/>
          <ac:picMkLst>
            <pc:docMk/>
            <pc:sldMk cId="47709530" sldId="275"/>
            <ac:picMk id="28" creationId="{50D10F60-08A8-8C71-68AD-3850646F5234}"/>
          </ac:picMkLst>
        </pc:picChg>
        <pc:picChg chg="add mod">
          <ac:chgData name="Franziska Händschel" userId="e2149472-3187-4d00-b16a-a19eff6fc04a" providerId="ADAL" clId="{769CDA08-3722-451E-8B5E-D5DB9D06F9EC}" dt="2023-06-19T14:25:58.250" v="7698" actId="1035"/>
          <ac:picMkLst>
            <pc:docMk/>
            <pc:sldMk cId="47709530" sldId="275"/>
            <ac:picMk id="30" creationId="{53A4F03F-B238-D849-AF34-444EA2587A34}"/>
          </ac:picMkLst>
        </pc:picChg>
      </pc:sldChg>
      <pc:sldChg chg="modSp add mod">
        <pc:chgData name="Franziska Händschel" userId="e2149472-3187-4d00-b16a-a19eff6fc04a" providerId="ADAL" clId="{769CDA08-3722-451E-8B5E-D5DB9D06F9EC}" dt="2023-06-22T08:54:06.819" v="54275" actId="20577"/>
        <pc:sldMkLst>
          <pc:docMk/>
          <pc:sldMk cId="2433326292" sldId="275"/>
        </pc:sldMkLst>
        <pc:spChg chg="mod">
          <ac:chgData name="Franziska Händschel" userId="e2149472-3187-4d00-b16a-a19eff6fc04a" providerId="ADAL" clId="{769CDA08-3722-451E-8B5E-D5DB9D06F9EC}" dt="2023-06-22T08:54:06.819" v="54275" actId="20577"/>
          <ac:spMkLst>
            <pc:docMk/>
            <pc:sldMk cId="2433326292" sldId="275"/>
            <ac:spMk id="2" creationId="{A4FCD309-0A17-6065-02C1-4C27F37CBB8D}"/>
          </ac:spMkLst>
        </pc:spChg>
      </pc:sldChg>
      <pc:sldChg chg="modSp add del mod ord">
        <pc:chgData name="Franziska Händschel" userId="e2149472-3187-4d00-b16a-a19eff6fc04a" providerId="ADAL" clId="{769CDA08-3722-451E-8B5E-D5DB9D06F9EC}" dt="2023-06-21T08:56:17.147" v="52315" actId="47"/>
        <pc:sldMkLst>
          <pc:docMk/>
          <pc:sldMk cId="2032150736" sldId="276"/>
        </pc:sldMkLst>
        <pc:spChg chg="mod">
          <ac:chgData name="Franziska Händschel" userId="e2149472-3187-4d00-b16a-a19eff6fc04a" providerId="ADAL" clId="{769CDA08-3722-451E-8B5E-D5DB9D06F9EC}" dt="2023-06-20T15:56:13.512" v="49185" actId="20577"/>
          <ac:spMkLst>
            <pc:docMk/>
            <pc:sldMk cId="2032150736" sldId="276"/>
            <ac:spMk id="2" creationId="{A4FCD309-0A17-6065-02C1-4C27F37CBB8D}"/>
          </ac:spMkLst>
        </pc:spChg>
      </pc:sldChg>
      <pc:sldChg chg="addSp delSp modSp add del mod modClrScheme chgLayout">
        <pc:chgData name="Franziska Händschel" userId="e2149472-3187-4d00-b16a-a19eff6fc04a" providerId="ADAL" clId="{769CDA08-3722-451E-8B5E-D5DB9D06F9EC}" dt="2023-06-20T08:03:32.630" v="11704" actId="47"/>
        <pc:sldMkLst>
          <pc:docMk/>
          <pc:sldMk cId="2246613471" sldId="276"/>
        </pc:sldMkLst>
        <pc:spChg chg="mod">
          <ac:chgData name="Franziska Händschel" userId="e2149472-3187-4d00-b16a-a19eff6fc04a" providerId="ADAL" clId="{769CDA08-3722-451E-8B5E-D5DB9D06F9EC}" dt="2023-06-19T12:19:50.383" v="7302"/>
          <ac:spMkLst>
            <pc:docMk/>
            <pc:sldMk cId="2246613471" sldId="276"/>
            <ac:spMk id="3" creationId="{C68CEDDE-70B8-5D30-D54F-91EDEA7B9D0A}"/>
          </ac:spMkLst>
        </pc:spChg>
        <pc:spChg chg="mod">
          <ac:chgData name="Franziska Händschel" userId="e2149472-3187-4d00-b16a-a19eff6fc04a" providerId="ADAL" clId="{769CDA08-3722-451E-8B5E-D5DB9D06F9EC}" dt="2023-06-19T12:19:50.383" v="7302"/>
          <ac:spMkLst>
            <pc:docMk/>
            <pc:sldMk cId="2246613471" sldId="276"/>
            <ac:spMk id="4" creationId="{AF6DB398-425F-5E21-8997-B4312B442AD1}"/>
          </ac:spMkLst>
        </pc:spChg>
        <pc:spChg chg="mod">
          <ac:chgData name="Franziska Händschel" userId="e2149472-3187-4d00-b16a-a19eff6fc04a" providerId="ADAL" clId="{769CDA08-3722-451E-8B5E-D5DB9D06F9EC}" dt="2023-06-19T12:19:50.383" v="7302"/>
          <ac:spMkLst>
            <pc:docMk/>
            <pc:sldMk cId="2246613471" sldId="276"/>
            <ac:spMk id="6" creationId="{5618C058-FCC5-785A-68B6-25EC9A03339B}"/>
          </ac:spMkLst>
        </pc:spChg>
        <pc:spChg chg="mod">
          <ac:chgData name="Franziska Händschel" userId="e2149472-3187-4d00-b16a-a19eff6fc04a" providerId="ADAL" clId="{769CDA08-3722-451E-8B5E-D5DB9D06F9EC}" dt="2023-06-19T12:19:50.383" v="7302"/>
          <ac:spMkLst>
            <pc:docMk/>
            <pc:sldMk cId="2246613471" sldId="276"/>
            <ac:spMk id="8" creationId="{CBACAF26-45AD-941C-4473-29A3A086D757}"/>
          </ac:spMkLst>
        </pc:spChg>
        <pc:spChg chg="mod">
          <ac:chgData name="Franziska Händschel" userId="e2149472-3187-4d00-b16a-a19eff6fc04a" providerId="ADAL" clId="{769CDA08-3722-451E-8B5E-D5DB9D06F9EC}" dt="2023-06-19T12:19:50.383" v="7302"/>
          <ac:spMkLst>
            <pc:docMk/>
            <pc:sldMk cId="2246613471" sldId="276"/>
            <ac:spMk id="9" creationId="{0253DDE7-79DE-816D-92E5-D7B1A0BE3031}"/>
          </ac:spMkLst>
        </pc:spChg>
        <pc:spChg chg="add mod">
          <ac:chgData name="Franziska Händschel" userId="e2149472-3187-4d00-b16a-a19eff6fc04a" providerId="ADAL" clId="{769CDA08-3722-451E-8B5E-D5DB9D06F9EC}" dt="2023-06-19T14:26:11.944" v="7724" actId="14100"/>
          <ac:spMkLst>
            <pc:docMk/>
            <pc:sldMk cId="2246613471" sldId="276"/>
            <ac:spMk id="18" creationId="{E7CCB3E5-B418-A2D2-E6DB-9543CE84F3C3}"/>
          </ac:spMkLst>
        </pc:spChg>
        <pc:spChg chg="add mod">
          <ac:chgData name="Franziska Händschel" userId="e2149472-3187-4d00-b16a-a19eff6fc04a" providerId="ADAL" clId="{769CDA08-3722-451E-8B5E-D5DB9D06F9EC}" dt="2023-06-19T14:51:53.022" v="10948" actId="14100"/>
          <ac:spMkLst>
            <pc:docMk/>
            <pc:sldMk cId="2246613471" sldId="276"/>
            <ac:spMk id="19" creationId="{CB66EFA1-7B75-E24B-1AEE-99B2C3F7A950}"/>
          </ac:spMkLst>
        </pc:spChg>
        <pc:spChg chg="add mod">
          <ac:chgData name="Franziska Händschel" userId="e2149472-3187-4d00-b16a-a19eff6fc04a" providerId="ADAL" clId="{769CDA08-3722-451E-8B5E-D5DB9D06F9EC}" dt="2023-06-19T14:51:49.514" v="10947" actId="1035"/>
          <ac:spMkLst>
            <pc:docMk/>
            <pc:sldMk cId="2246613471" sldId="276"/>
            <ac:spMk id="20" creationId="{DF1348C3-050D-823B-B795-2F449FFF3636}"/>
          </ac:spMkLst>
        </pc:spChg>
        <pc:grpChg chg="add del mod">
          <ac:chgData name="Franziska Händschel" userId="e2149472-3187-4d00-b16a-a19eff6fc04a" providerId="ADAL" clId="{769CDA08-3722-451E-8B5E-D5DB9D06F9EC}" dt="2023-06-19T12:19:52.422" v="7303"/>
          <ac:grpSpMkLst>
            <pc:docMk/>
            <pc:sldMk cId="2246613471" sldId="276"/>
            <ac:grpSpMk id="2" creationId="{579124A9-30F5-C0F4-04AB-9FAE97878B9D}"/>
          </ac:grpSpMkLst>
        </pc:grpChg>
        <pc:grpChg chg="mod">
          <ac:chgData name="Franziska Händschel" userId="e2149472-3187-4d00-b16a-a19eff6fc04a" providerId="ADAL" clId="{769CDA08-3722-451E-8B5E-D5DB9D06F9EC}" dt="2023-06-19T12:19:50.383" v="7302"/>
          <ac:grpSpMkLst>
            <pc:docMk/>
            <pc:sldMk cId="2246613471" sldId="276"/>
            <ac:grpSpMk id="7" creationId="{65676F45-8E64-1AA4-DFF6-CA9C33C27E33}"/>
          </ac:grpSpMkLst>
        </pc:grpChg>
        <pc:picChg chg="mod">
          <ac:chgData name="Franziska Händschel" userId="e2149472-3187-4d00-b16a-a19eff6fc04a" providerId="ADAL" clId="{769CDA08-3722-451E-8B5E-D5DB9D06F9EC}" dt="2023-06-19T12:19:50.383" v="7302"/>
          <ac:picMkLst>
            <pc:docMk/>
            <pc:sldMk cId="2246613471" sldId="276"/>
            <ac:picMk id="5" creationId="{AD2D708C-D8FA-4FD5-4EA4-CE670F522A38}"/>
          </ac:picMkLst>
        </pc:picChg>
        <pc:picChg chg="mod">
          <ac:chgData name="Franziska Händschel" userId="e2149472-3187-4d00-b16a-a19eff6fc04a" providerId="ADAL" clId="{769CDA08-3722-451E-8B5E-D5DB9D06F9EC}" dt="2023-06-19T12:19:50.383" v="7302"/>
          <ac:picMkLst>
            <pc:docMk/>
            <pc:sldMk cId="2246613471" sldId="276"/>
            <ac:picMk id="11" creationId="{12443BB5-13F7-2D6A-6303-C7BAF2A3CF50}"/>
          </ac:picMkLst>
        </pc:picChg>
        <pc:picChg chg="mod">
          <ac:chgData name="Franziska Händschel" userId="e2149472-3187-4d00-b16a-a19eff6fc04a" providerId="ADAL" clId="{769CDA08-3722-451E-8B5E-D5DB9D06F9EC}" dt="2023-06-19T12:19:50.383" v="7302"/>
          <ac:picMkLst>
            <pc:docMk/>
            <pc:sldMk cId="2246613471" sldId="276"/>
            <ac:picMk id="12" creationId="{C17CFC4E-81C3-9593-8D29-3EFD9880525C}"/>
          </ac:picMkLst>
        </pc:picChg>
        <pc:picChg chg="mod">
          <ac:chgData name="Franziska Händschel" userId="e2149472-3187-4d00-b16a-a19eff6fc04a" providerId="ADAL" clId="{769CDA08-3722-451E-8B5E-D5DB9D06F9EC}" dt="2023-06-19T12:19:50.383" v="7302"/>
          <ac:picMkLst>
            <pc:docMk/>
            <pc:sldMk cId="2246613471" sldId="276"/>
            <ac:picMk id="13" creationId="{785BBF11-5EA4-D9F8-6BA3-FCD149195700}"/>
          </ac:picMkLst>
        </pc:picChg>
        <pc:picChg chg="mod">
          <ac:chgData name="Franziska Händschel" userId="e2149472-3187-4d00-b16a-a19eff6fc04a" providerId="ADAL" clId="{769CDA08-3722-451E-8B5E-D5DB9D06F9EC}" dt="2023-06-19T12:19:50.383" v="7302"/>
          <ac:picMkLst>
            <pc:docMk/>
            <pc:sldMk cId="2246613471" sldId="276"/>
            <ac:picMk id="14" creationId="{D85B45E5-2D3C-7EBE-64EE-01FB45C9B5ED}"/>
          </ac:picMkLst>
        </pc:picChg>
        <pc:picChg chg="mod">
          <ac:chgData name="Franziska Händschel" userId="e2149472-3187-4d00-b16a-a19eff6fc04a" providerId="ADAL" clId="{769CDA08-3722-451E-8B5E-D5DB9D06F9EC}" dt="2023-06-19T12:19:50.383" v="7302"/>
          <ac:picMkLst>
            <pc:docMk/>
            <pc:sldMk cId="2246613471" sldId="276"/>
            <ac:picMk id="16" creationId="{1F8FD14B-67D5-5BC9-BF0F-A3F4DDABDE74}"/>
          </ac:picMkLst>
        </pc:picChg>
        <pc:picChg chg="add mod">
          <ac:chgData name="Franziska Händschel" userId="e2149472-3187-4d00-b16a-a19eff6fc04a" providerId="ADAL" clId="{769CDA08-3722-451E-8B5E-D5DB9D06F9EC}" dt="2023-06-19T14:26:08.175" v="7723" actId="1035"/>
          <ac:picMkLst>
            <pc:docMk/>
            <pc:sldMk cId="2246613471" sldId="276"/>
            <ac:picMk id="17" creationId="{80F6C6A1-5549-7D27-9440-C46418C74CF2}"/>
          </ac:picMkLst>
        </pc:picChg>
        <pc:picChg chg="del">
          <ac:chgData name="Franziska Händschel" userId="e2149472-3187-4d00-b16a-a19eff6fc04a" providerId="ADAL" clId="{769CDA08-3722-451E-8B5E-D5DB9D06F9EC}" dt="2023-06-19T12:19:50.049" v="7301" actId="478"/>
          <ac:picMkLst>
            <pc:docMk/>
            <pc:sldMk cId="2246613471" sldId="276"/>
            <ac:picMk id="30" creationId="{53A4F03F-B238-D849-AF34-444EA2587A34}"/>
          </ac:picMkLst>
        </pc:picChg>
      </pc:sldChg>
      <pc:sldChg chg="addSp delSp modSp add del mod ord modClrScheme chgLayout">
        <pc:chgData name="Franziska Händschel" userId="e2149472-3187-4d00-b16a-a19eff6fc04a" providerId="ADAL" clId="{769CDA08-3722-451E-8B5E-D5DB9D06F9EC}" dt="2023-06-20T08:03:33.612" v="11706" actId="47"/>
        <pc:sldMkLst>
          <pc:docMk/>
          <pc:sldMk cId="148458604" sldId="277"/>
        </pc:sldMkLst>
        <pc:spChg chg="mod">
          <ac:chgData name="Franziska Händschel" userId="e2149472-3187-4d00-b16a-a19eff6fc04a" providerId="ADAL" clId="{769CDA08-3722-451E-8B5E-D5DB9D06F9EC}" dt="2023-06-19T12:21:28.742" v="7611"/>
          <ac:spMkLst>
            <pc:docMk/>
            <pc:sldMk cId="148458604" sldId="277"/>
            <ac:spMk id="3" creationId="{FBDF1DE0-C589-7DB2-61C3-396101AB4B14}"/>
          </ac:spMkLst>
        </pc:spChg>
        <pc:spChg chg="mod">
          <ac:chgData name="Franziska Händschel" userId="e2149472-3187-4d00-b16a-a19eff6fc04a" providerId="ADAL" clId="{769CDA08-3722-451E-8B5E-D5DB9D06F9EC}" dt="2023-06-19T12:21:28.742" v="7611"/>
          <ac:spMkLst>
            <pc:docMk/>
            <pc:sldMk cId="148458604" sldId="277"/>
            <ac:spMk id="5" creationId="{39D73DC0-54AC-F203-FB9A-FBE6F4D72B93}"/>
          </ac:spMkLst>
        </pc:spChg>
        <pc:spChg chg="mod">
          <ac:chgData name="Franziska Händschel" userId="e2149472-3187-4d00-b16a-a19eff6fc04a" providerId="ADAL" clId="{769CDA08-3722-451E-8B5E-D5DB9D06F9EC}" dt="2023-06-19T12:21:28.742" v="7611"/>
          <ac:spMkLst>
            <pc:docMk/>
            <pc:sldMk cId="148458604" sldId="277"/>
            <ac:spMk id="7" creationId="{6D02B1C3-F596-0E5B-D5F5-73B9D4F96DF1}"/>
          </ac:spMkLst>
        </pc:spChg>
        <pc:spChg chg="mod">
          <ac:chgData name="Franziska Händschel" userId="e2149472-3187-4d00-b16a-a19eff6fc04a" providerId="ADAL" clId="{769CDA08-3722-451E-8B5E-D5DB9D06F9EC}" dt="2023-06-19T12:21:28.742" v="7611"/>
          <ac:spMkLst>
            <pc:docMk/>
            <pc:sldMk cId="148458604" sldId="277"/>
            <ac:spMk id="9" creationId="{0BF0DAE1-9D7B-1552-E0C8-1152FB29E2EA}"/>
          </ac:spMkLst>
        </pc:spChg>
        <pc:spChg chg="mod">
          <ac:chgData name="Franziska Händschel" userId="e2149472-3187-4d00-b16a-a19eff6fc04a" providerId="ADAL" clId="{769CDA08-3722-451E-8B5E-D5DB9D06F9EC}" dt="2023-06-19T12:21:28.742" v="7611"/>
          <ac:spMkLst>
            <pc:docMk/>
            <pc:sldMk cId="148458604" sldId="277"/>
            <ac:spMk id="11" creationId="{72F9B84F-0988-487F-4908-101762F9B743}"/>
          </ac:spMkLst>
        </pc:spChg>
        <pc:spChg chg="mod">
          <ac:chgData name="Franziska Händschel" userId="e2149472-3187-4d00-b16a-a19eff6fc04a" providerId="ADAL" clId="{769CDA08-3722-451E-8B5E-D5DB9D06F9EC}" dt="2023-06-19T12:21:28.742" v="7611"/>
          <ac:spMkLst>
            <pc:docMk/>
            <pc:sldMk cId="148458604" sldId="277"/>
            <ac:spMk id="12" creationId="{DF31D986-3EC2-ADD2-046A-FECDE23F3672}"/>
          </ac:spMkLst>
        </pc:spChg>
        <pc:spChg chg="mod">
          <ac:chgData name="Franziska Händschel" userId="e2149472-3187-4d00-b16a-a19eff6fc04a" providerId="ADAL" clId="{769CDA08-3722-451E-8B5E-D5DB9D06F9EC}" dt="2023-06-19T12:21:28.742" v="7611"/>
          <ac:spMkLst>
            <pc:docMk/>
            <pc:sldMk cId="148458604" sldId="277"/>
            <ac:spMk id="13" creationId="{B84A222C-25F2-4701-0AF4-9F99016CDB86}"/>
          </ac:spMkLst>
        </pc:spChg>
        <pc:spChg chg="mod">
          <ac:chgData name="Franziska Händschel" userId="e2149472-3187-4d00-b16a-a19eff6fc04a" providerId="ADAL" clId="{769CDA08-3722-451E-8B5E-D5DB9D06F9EC}" dt="2023-06-19T12:21:28.742" v="7611"/>
          <ac:spMkLst>
            <pc:docMk/>
            <pc:sldMk cId="148458604" sldId="277"/>
            <ac:spMk id="14" creationId="{A3FE5CB5-7D4E-47C7-7EBB-FD3E8AA6B324}"/>
          </ac:spMkLst>
        </pc:spChg>
        <pc:spChg chg="add mod">
          <ac:chgData name="Franziska Händschel" userId="e2149472-3187-4d00-b16a-a19eff6fc04a" providerId="ADAL" clId="{769CDA08-3722-451E-8B5E-D5DB9D06F9EC}" dt="2023-06-19T14:26:22.030" v="7755" actId="14100"/>
          <ac:spMkLst>
            <pc:docMk/>
            <pc:sldMk cId="148458604" sldId="277"/>
            <ac:spMk id="18" creationId="{5D3A65E6-593F-9B3C-7B33-ED59E3DB118A}"/>
          </ac:spMkLst>
        </pc:spChg>
        <pc:spChg chg="add del mod">
          <ac:chgData name="Franziska Händschel" userId="e2149472-3187-4d00-b16a-a19eff6fc04a" providerId="ADAL" clId="{769CDA08-3722-451E-8B5E-D5DB9D06F9EC}" dt="2023-06-19T14:27:01.361" v="7761" actId="478"/>
          <ac:spMkLst>
            <pc:docMk/>
            <pc:sldMk cId="148458604" sldId="277"/>
            <ac:spMk id="19" creationId="{350129DB-68A6-5241-8343-19EEC72EAD97}"/>
          </ac:spMkLst>
        </pc:spChg>
        <pc:spChg chg="add mod">
          <ac:chgData name="Franziska Händschel" userId="e2149472-3187-4d00-b16a-a19eff6fc04a" providerId="ADAL" clId="{769CDA08-3722-451E-8B5E-D5DB9D06F9EC}" dt="2023-06-19T14:52:00.772" v="10951" actId="14100"/>
          <ac:spMkLst>
            <pc:docMk/>
            <pc:sldMk cId="148458604" sldId="277"/>
            <ac:spMk id="20" creationId="{20FE4C21-E254-DB9F-5B84-4C0F4F2E64A8}"/>
          </ac:spMkLst>
        </pc:spChg>
        <pc:spChg chg="add mod">
          <ac:chgData name="Franziska Händschel" userId="e2149472-3187-4d00-b16a-a19eff6fc04a" providerId="ADAL" clId="{769CDA08-3722-451E-8B5E-D5DB9D06F9EC}" dt="2023-06-19T14:51:57.941" v="10950" actId="1036"/>
          <ac:spMkLst>
            <pc:docMk/>
            <pc:sldMk cId="148458604" sldId="277"/>
            <ac:spMk id="23" creationId="{D7633706-7E0A-AE0F-605B-4615DCB26A52}"/>
          </ac:spMkLst>
        </pc:spChg>
        <pc:grpChg chg="add del mod">
          <ac:chgData name="Franziska Händschel" userId="e2149472-3187-4d00-b16a-a19eff6fc04a" providerId="ADAL" clId="{769CDA08-3722-451E-8B5E-D5DB9D06F9EC}" dt="2023-06-19T12:21:31.075" v="7612"/>
          <ac:grpSpMkLst>
            <pc:docMk/>
            <pc:sldMk cId="148458604" sldId="277"/>
            <ac:grpSpMk id="2" creationId="{BB19C6F1-9703-981A-7A3F-452E9C179149}"/>
          </ac:grpSpMkLst>
        </pc:grpChg>
        <pc:grpChg chg="mod">
          <ac:chgData name="Franziska Händschel" userId="e2149472-3187-4d00-b16a-a19eff6fc04a" providerId="ADAL" clId="{769CDA08-3722-451E-8B5E-D5DB9D06F9EC}" dt="2023-06-19T12:21:28.742" v="7611"/>
          <ac:grpSpMkLst>
            <pc:docMk/>
            <pc:sldMk cId="148458604" sldId="277"/>
            <ac:grpSpMk id="4" creationId="{1E23CB9E-CA7F-6E35-6ED8-B3BDC798F4DF}"/>
          </ac:grpSpMkLst>
        </pc:grpChg>
        <pc:picChg chg="mod">
          <ac:chgData name="Franziska Händschel" userId="e2149472-3187-4d00-b16a-a19eff6fc04a" providerId="ADAL" clId="{769CDA08-3722-451E-8B5E-D5DB9D06F9EC}" dt="2023-06-19T12:21:28.742" v="7611"/>
          <ac:picMkLst>
            <pc:docMk/>
            <pc:sldMk cId="148458604" sldId="277"/>
            <ac:picMk id="6" creationId="{3F179B7D-5B67-E241-8169-6DF84EE4D003}"/>
          </ac:picMkLst>
        </pc:picChg>
        <pc:picChg chg="mod">
          <ac:chgData name="Franziska Händschel" userId="e2149472-3187-4d00-b16a-a19eff6fc04a" providerId="ADAL" clId="{769CDA08-3722-451E-8B5E-D5DB9D06F9EC}" dt="2023-06-19T12:21:28.742" v="7611"/>
          <ac:picMkLst>
            <pc:docMk/>
            <pc:sldMk cId="148458604" sldId="277"/>
            <ac:picMk id="8" creationId="{327C8C5B-0C2A-E15D-D8B0-C1D59E06D37E}"/>
          </ac:picMkLst>
        </pc:picChg>
        <pc:picChg chg="add mod">
          <ac:chgData name="Franziska Händschel" userId="e2149472-3187-4d00-b16a-a19eff6fc04a" providerId="ADAL" clId="{769CDA08-3722-451E-8B5E-D5DB9D06F9EC}" dt="2023-06-19T14:26:17.127" v="7754" actId="1035"/>
          <ac:picMkLst>
            <pc:docMk/>
            <pc:sldMk cId="148458604" sldId="277"/>
            <ac:picMk id="16" creationId="{8F368E56-2560-D35F-200C-794F2E1466CB}"/>
          </ac:picMkLst>
        </pc:picChg>
        <pc:picChg chg="del">
          <ac:chgData name="Franziska Händschel" userId="e2149472-3187-4d00-b16a-a19eff6fc04a" providerId="ADAL" clId="{769CDA08-3722-451E-8B5E-D5DB9D06F9EC}" dt="2023-06-19T12:21:28.441" v="7610" actId="478"/>
          <ac:picMkLst>
            <pc:docMk/>
            <pc:sldMk cId="148458604" sldId="277"/>
            <ac:picMk id="17" creationId="{80F6C6A1-5549-7D27-9440-C46418C74CF2}"/>
          </ac:picMkLst>
        </pc:picChg>
      </pc:sldChg>
      <pc:sldChg chg="modSp add mod ord">
        <pc:chgData name="Franziska Händschel" userId="e2149472-3187-4d00-b16a-a19eff6fc04a" providerId="ADAL" clId="{769CDA08-3722-451E-8B5E-D5DB9D06F9EC}" dt="2023-07-03T08:49:29.667" v="56466" actId="20577"/>
        <pc:sldMkLst>
          <pc:docMk/>
          <pc:sldMk cId="3258046376" sldId="277"/>
        </pc:sldMkLst>
        <pc:spChg chg="mod">
          <ac:chgData name="Franziska Händschel" userId="e2149472-3187-4d00-b16a-a19eff6fc04a" providerId="ADAL" clId="{769CDA08-3722-451E-8B5E-D5DB9D06F9EC}" dt="2023-07-03T08:49:29.667" v="56466" actId="20577"/>
          <ac:spMkLst>
            <pc:docMk/>
            <pc:sldMk cId="3258046376" sldId="277"/>
            <ac:spMk id="2" creationId="{A4FCD309-0A17-6065-02C1-4C27F37CBB8D}"/>
          </ac:spMkLst>
        </pc:spChg>
      </pc:sldChg>
      <pc:sldChg chg="modSp add mod ord">
        <pc:chgData name="Franziska Händschel" userId="e2149472-3187-4d00-b16a-a19eff6fc04a" providerId="ADAL" clId="{769CDA08-3722-451E-8B5E-D5DB9D06F9EC}" dt="2023-06-22T09:01:17.156" v="56011" actId="20577"/>
        <pc:sldMkLst>
          <pc:docMk/>
          <pc:sldMk cId="2849332502" sldId="278"/>
        </pc:sldMkLst>
        <pc:spChg chg="mod">
          <ac:chgData name="Franziska Händschel" userId="e2149472-3187-4d00-b16a-a19eff6fc04a" providerId="ADAL" clId="{769CDA08-3722-451E-8B5E-D5DB9D06F9EC}" dt="2023-06-22T09:01:17.156" v="56011" actId="20577"/>
          <ac:spMkLst>
            <pc:docMk/>
            <pc:sldMk cId="2849332502" sldId="278"/>
            <ac:spMk id="2" creationId="{A4FCD309-0A17-6065-02C1-4C27F37CBB8D}"/>
          </ac:spMkLst>
        </pc:spChg>
      </pc:sldChg>
      <pc:sldChg chg="add del">
        <pc:chgData name="Franziska Händschel" userId="e2149472-3187-4d00-b16a-a19eff6fc04a" providerId="ADAL" clId="{769CDA08-3722-451E-8B5E-D5DB9D06F9EC}" dt="2023-06-19T14:35:20.069" v="8595" actId="47"/>
        <pc:sldMkLst>
          <pc:docMk/>
          <pc:sldMk cId="3575571491" sldId="278"/>
        </pc:sldMkLst>
      </pc:sldChg>
      <pc:sldChg chg="add del">
        <pc:chgData name="Franziska Händschel" userId="e2149472-3187-4d00-b16a-a19eff6fc04a" providerId="ADAL" clId="{769CDA08-3722-451E-8B5E-D5DB9D06F9EC}" dt="2023-06-19T14:35:18.127" v="8594" actId="47"/>
        <pc:sldMkLst>
          <pc:docMk/>
          <pc:sldMk cId="2005378263" sldId="279"/>
        </pc:sldMkLst>
      </pc:sldChg>
      <pc:sldChg chg="modSp add mod ord">
        <pc:chgData name="Franziska Händschel" userId="e2149472-3187-4d00-b16a-a19eff6fc04a" providerId="ADAL" clId="{769CDA08-3722-451E-8B5E-D5DB9D06F9EC}" dt="2023-06-30T13:32:38.269" v="56344" actId="20577"/>
        <pc:sldMkLst>
          <pc:docMk/>
          <pc:sldMk cId="2339854529" sldId="279"/>
        </pc:sldMkLst>
        <pc:spChg chg="mod">
          <ac:chgData name="Franziska Händschel" userId="e2149472-3187-4d00-b16a-a19eff6fc04a" providerId="ADAL" clId="{769CDA08-3722-451E-8B5E-D5DB9D06F9EC}" dt="2023-06-30T13:32:38.269" v="56344" actId="20577"/>
          <ac:spMkLst>
            <pc:docMk/>
            <pc:sldMk cId="2339854529" sldId="279"/>
            <ac:spMk id="2" creationId="{A4FCD309-0A17-6065-02C1-4C27F37CBB8D}"/>
          </ac:spMkLst>
        </pc:spChg>
      </pc:sldChg>
      <pc:sldChg chg="add del">
        <pc:chgData name="Franziska Händschel" userId="e2149472-3187-4d00-b16a-a19eff6fc04a" providerId="ADAL" clId="{769CDA08-3722-451E-8B5E-D5DB9D06F9EC}" dt="2023-06-19T14:35:16.335" v="8593" actId="47"/>
        <pc:sldMkLst>
          <pc:docMk/>
          <pc:sldMk cId="2857357160" sldId="280"/>
        </pc:sldMkLst>
      </pc:sldChg>
      <pc:sldChg chg="modSp add del mod">
        <pc:chgData name="Franziska Händschel" userId="e2149472-3187-4d00-b16a-a19eff6fc04a" providerId="ADAL" clId="{769CDA08-3722-451E-8B5E-D5DB9D06F9EC}" dt="2023-06-21T08:46:12.178" v="51989" actId="47"/>
        <pc:sldMkLst>
          <pc:docMk/>
          <pc:sldMk cId="2894236906" sldId="280"/>
        </pc:sldMkLst>
        <pc:spChg chg="mod">
          <ac:chgData name="Franziska Händschel" userId="e2149472-3187-4d00-b16a-a19eff6fc04a" providerId="ADAL" clId="{769CDA08-3722-451E-8B5E-D5DB9D06F9EC}" dt="2023-06-21T08:44:36.753" v="51860" actId="20577"/>
          <ac:spMkLst>
            <pc:docMk/>
            <pc:sldMk cId="2894236906" sldId="280"/>
            <ac:spMk id="2" creationId="{A4FCD309-0A17-6065-02C1-4C27F37CBB8D}"/>
          </ac:spMkLst>
        </pc:spChg>
      </pc:sldChg>
      <pc:sldChg chg="modSp add del mod">
        <pc:chgData name="Franziska Händschel" userId="e2149472-3187-4d00-b16a-a19eff6fc04a" providerId="ADAL" clId="{769CDA08-3722-451E-8B5E-D5DB9D06F9EC}" dt="2023-06-21T08:46:10.647" v="51988" actId="47"/>
        <pc:sldMkLst>
          <pc:docMk/>
          <pc:sldMk cId="3308811851" sldId="281"/>
        </pc:sldMkLst>
        <pc:spChg chg="mod">
          <ac:chgData name="Franziska Händschel" userId="e2149472-3187-4d00-b16a-a19eff6fc04a" providerId="ADAL" clId="{769CDA08-3722-451E-8B5E-D5DB9D06F9EC}" dt="2023-06-21T08:45:17.944" v="51987" actId="20577"/>
          <ac:spMkLst>
            <pc:docMk/>
            <pc:sldMk cId="3308811851" sldId="281"/>
            <ac:spMk id="2" creationId="{A4FCD309-0A17-6065-02C1-4C27F37CBB8D}"/>
          </ac:spMkLst>
        </pc:spChg>
      </pc:sldChg>
      <pc:sldChg chg="add del">
        <pc:chgData name="Franziska Händschel" userId="e2149472-3187-4d00-b16a-a19eff6fc04a" providerId="ADAL" clId="{769CDA08-3722-451E-8B5E-D5DB9D06F9EC}" dt="2023-06-19T14:35:14.366" v="8592" actId="47"/>
        <pc:sldMkLst>
          <pc:docMk/>
          <pc:sldMk cId="4036109216" sldId="281"/>
        </pc:sldMkLst>
      </pc:sldChg>
      <pc:sldChg chg="add del">
        <pc:chgData name="Franziska Händschel" userId="e2149472-3187-4d00-b16a-a19eff6fc04a" providerId="ADAL" clId="{769CDA08-3722-451E-8B5E-D5DB9D06F9EC}" dt="2023-06-19T14:35:12.317" v="8591" actId="47"/>
        <pc:sldMkLst>
          <pc:docMk/>
          <pc:sldMk cId="52469090" sldId="282"/>
        </pc:sldMkLst>
      </pc:sldChg>
      <pc:sldChg chg="modSp add mod ord">
        <pc:chgData name="Franziska Händschel" userId="e2149472-3187-4d00-b16a-a19eff6fc04a" providerId="ADAL" clId="{769CDA08-3722-451E-8B5E-D5DB9D06F9EC}" dt="2023-06-30T14:06:52.770" v="56414" actId="20577"/>
        <pc:sldMkLst>
          <pc:docMk/>
          <pc:sldMk cId="2496705598" sldId="282"/>
        </pc:sldMkLst>
        <pc:spChg chg="mod">
          <ac:chgData name="Franziska Händschel" userId="e2149472-3187-4d00-b16a-a19eff6fc04a" providerId="ADAL" clId="{769CDA08-3722-451E-8B5E-D5DB9D06F9EC}" dt="2023-06-30T14:06:52.770" v="56414" actId="20577"/>
          <ac:spMkLst>
            <pc:docMk/>
            <pc:sldMk cId="2496705598" sldId="282"/>
            <ac:spMk id="2" creationId="{A4FCD309-0A17-6065-02C1-4C27F37CBB8D}"/>
          </ac:spMkLst>
        </pc:spChg>
      </pc:sldChg>
      <pc:sldChg chg="modSp add mod ord">
        <pc:chgData name="Franziska Händschel" userId="e2149472-3187-4d00-b16a-a19eff6fc04a" providerId="ADAL" clId="{769CDA08-3722-451E-8B5E-D5DB9D06F9EC}" dt="2023-06-22T08:36:19.629" v="53204" actId="6549"/>
        <pc:sldMkLst>
          <pc:docMk/>
          <pc:sldMk cId="3609065499" sldId="283"/>
        </pc:sldMkLst>
        <pc:spChg chg="mod">
          <ac:chgData name="Franziska Händschel" userId="e2149472-3187-4d00-b16a-a19eff6fc04a" providerId="ADAL" clId="{769CDA08-3722-451E-8B5E-D5DB9D06F9EC}" dt="2023-06-22T08:36:19.629" v="53204" actId="6549"/>
          <ac:spMkLst>
            <pc:docMk/>
            <pc:sldMk cId="3609065499" sldId="283"/>
            <ac:spMk id="2" creationId="{A4FCD309-0A17-6065-02C1-4C27F37CBB8D}"/>
          </ac:spMkLst>
        </pc:spChg>
      </pc:sldChg>
      <pc:sldChg chg="add del">
        <pc:chgData name="Franziska Händschel" userId="e2149472-3187-4d00-b16a-a19eff6fc04a" providerId="ADAL" clId="{769CDA08-3722-451E-8B5E-D5DB9D06F9EC}" dt="2023-06-19T14:35:09.922" v="8590" actId="47"/>
        <pc:sldMkLst>
          <pc:docMk/>
          <pc:sldMk cId="4223919509" sldId="283"/>
        </pc:sldMkLst>
      </pc:sldChg>
      <pc:sldChg chg="modSp add mod">
        <pc:chgData name="Franziska Händschel" userId="e2149472-3187-4d00-b16a-a19eff6fc04a" providerId="ADAL" clId="{769CDA08-3722-451E-8B5E-D5DB9D06F9EC}" dt="2023-06-30T13:57:57.414" v="56405" actId="20577"/>
        <pc:sldMkLst>
          <pc:docMk/>
          <pc:sldMk cId="375242228" sldId="284"/>
        </pc:sldMkLst>
        <pc:spChg chg="mod">
          <ac:chgData name="Franziska Händschel" userId="e2149472-3187-4d00-b16a-a19eff6fc04a" providerId="ADAL" clId="{769CDA08-3722-451E-8B5E-D5DB9D06F9EC}" dt="2023-06-30T13:57:57.414" v="56405" actId="20577"/>
          <ac:spMkLst>
            <pc:docMk/>
            <pc:sldMk cId="375242228" sldId="284"/>
            <ac:spMk id="2" creationId="{A4FCD309-0A17-6065-02C1-4C27F37CBB8D}"/>
          </ac:spMkLst>
        </pc:spChg>
      </pc:sldChg>
      <pc:sldChg chg="modSp add del mod chgLayout">
        <pc:chgData name="Franziska Händschel" userId="e2149472-3187-4d00-b16a-a19eff6fc04a" providerId="ADAL" clId="{769CDA08-3722-451E-8B5E-D5DB9D06F9EC}" dt="2023-06-20T08:03:27.620" v="11693" actId="47"/>
        <pc:sldMkLst>
          <pc:docMk/>
          <pc:sldMk cId="1740890349" sldId="284"/>
        </pc:sldMkLst>
        <pc:spChg chg="mod">
          <ac:chgData name="Franziska Händschel" userId="e2149472-3187-4d00-b16a-a19eff6fc04a" providerId="ADAL" clId="{769CDA08-3722-451E-8B5E-D5DB9D06F9EC}" dt="2023-06-19T14:34:55.187" v="8589" actId="1036"/>
          <ac:spMkLst>
            <pc:docMk/>
            <pc:sldMk cId="1740890349" sldId="284"/>
            <ac:spMk id="2" creationId="{57DF1B21-A5DF-DAA4-DA00-A77F25872A59}"/>
          </ac:spMkLst>
        </pc:spChg>
        <pc:spChg chg="mod">
          <ac:chgData name="Franziska Händschel" userId="e2149472-3187-4d00-b16a-a19eff6fc04a" providerId="ADAL" clId="{769CDA08-3722-451E-8B5E-D5DB9D06F9EC}" dt="2023-06-19T14:34:55.187" v="8589" actId="1036"/>
          <ac:spMkLst>
            <pc:docMk/>
            <pc:sldMk cId="1740890349" sldId="284"/>
            <ac:spMk id="3" creationId="{2D7BBC9A-BBF8-D47E-E345-30C71920F626}"/>
          </ac:spMkLst>
        </pc:spChg>
        <pc:spChg chg="mod">
          <ac:chgData name="Franziska Händschel" userId="e2149472-3187-4d00-b16a-a19eff6fc04a" providerId="ADAL" clId="{769CDA08-3722-451E-8B5E-D5DB9D06F9EC}" dt="2023-06-19T14:34:55.187" v="8589" actId="1036"/>
          <ac:spMkLst>
            <pc:docMk/>
            <pc:sldMk cId="1740890349" sldId="284"/>
            <ac:spMk id="4" creationId="{1637680B-2A7F-5DA9-C919-20E296BB20B4}"/>
          </ac:spMkLst>
        </pc:spChg>
        <pc:spChg chg="mod">
          <ac:chgData name="Franziska Händschel" userId="e2149472-3187-4d00-b16a-a19eff6fc04a" providerId="ADAL" clId="{769CDA08-3722-451E-8B5E-D5DB9D06F9EC}" dt="2023-06-19T14:34:55.187" v="8589" actId="1036"/>
          <ac:spMkLst>
            <pc:docMk/>
            <pc:sldMk cId="1740890349" sldId="284"/>
            <ac:spMk id="5" creationId="{C32E0C5F-7EAE-D287-8E28-B6C26FA2FAA1}"/>
          </ac:spMkLst>
        </pc:spChg>
        <pc:spChg chg="mod">
          <ac:chgData name="Franziska Händschel" userId="e2149472-3187-4d00-b16a-a19eff6fc04a" providerId="ADAL" clId="{769CDA08-3722-451E-8B5E-D5DB9D06F9EC}" dt="2023-06-19T14:34:49.103" v="8577" actId="20577"/>
          <ac:spMkLst>
            <pc:docMk/>
            <pc:sldMk cId="1740890349" sldId="284"/>
            <ac:spMk id="15" creationId="{8919F0EF-A5A1-DBCA-D236-345762F79908}"/>
          </ac:spMkLst>
        </pc:spChg>
        <pc:spChg chg="mod">
          <ac:chgData name="Franziska Händschel" userId="e2149472-3187-4d00-b16a-a19eff6fc04a" providerId="ADAL" clId="{769CDA08-3722-451E-8B5E-D5DB9D06F9EC}" dt="2023-06-19T14:34:55.187" v="8589" actId="1036"/>
          <ac:spMkLst>
            <pc:docMk/>
            <pc:sldMk cId="1740890349" sldId="284"/>
            <ac:spMk id="18" creationId="{A0AD9662-CCD8-566D-CC22-1B690F57E4AD}"/>
          </ac:spMkLst>
        </pc:spChg>
      </pc:sldChg>
      <pc:sldChg chg="add del">
        <pc:chgData name="Franziska Händschel" userId="e2149472-3187-4d00-b16a-a19eff6fc04a" providerId="ADAL" clId="{769CDA08-3722-451E-8B5E-D5DB9D06F9EC}" dt="2023-06-20T08:03:28.431" v="11695" actId="47"/>
        <pc:sldMkLst>
          <pc:docMk/>
          <pc:sldMk cId="1216736606" sldId="285"/>
        </pc:sldMkLst>
      </pc:sldChg>
      <pc:sldChg chg="add del">
        <pc:chgData name="Franziska Händschel" userId="e2149472-3187-4d00-b16a-a19eff6fc04a" providerId="ADAL" clId="{769CDA08-3722-451E-8B5E-D5DB9D06F9EC}" dt="2023-06-19T14:35:27.798" v="8598" actId="47"/>
        <pc:sldMkLst>
          <pc:docMk/>
          <pc:sldMk cId="2764094785" sldId="285"/>
        </pc:sldMkLst>
      </pc:sldChg>
      <pc:sldChg chg="modSp add del mod">
        <pc:chgData name="Franziska Händschel" userId="e2149472-3187-4d00-b16a-a19eff6fc04a" providerId="ADAL" clId="{769CDA08-3722-451E-8B5E-D5DB9D06F9EC}" dt="2023-06-23T11:42:48.027" v="56250" actId="47"/>
        <pc:sldMkLst>
          <pc:docMk/>
          <pc:sldMk cId="3343839006" sldId="285"/>
        </pc:sldMkLst>
        <pc:spChg chg="mod">
          <ac:chgData name="Franziska Händschel" userId="e2149472-3187-4d00-b16a-a19eff6fc04a" providerId="ADAL" clId="{769CDA08-3722-451E-8B5E-D5DB9D06F9EC}" dt="2023-06-23T11:42:44.811" v="56249" actId="20577"/>
          <ac:spMkLst>
            <pc:docMk/>
            <pc:sldMk cId="3343839006" sldId="285"/>
            <ac:spMk id="2" creationId="{A4FCD309-0A17-6065-02C1-4C27F37CBB8D}"/>
          </ac:spMkLst>
        </pc:spChg>
      </pc:sldChg>
      <pc:sldChg chg="modSp add del mod">
        <pc:chgData name="Franziska Händschel" userId="e2149472-3187-4d00-b16a-a19eff6fc04a" providerId="ADAL" clId="{769CDA08-3722-451E-8B5E-D5DB9D06F9EC}" dt="2023-06-21T08:57:00.101" v="52339" actId="47"/>
        <pc:sldMkLst>
          <pc:docMk/>
          <pc:sldMk cId="3480959125" sldId="285"/>
        </pc:sldMkLst>
        <pc:spChg chg="mod">
          <ac:chgData name="Franziska Händschel" userId="e2149472-3187-4d00-b16a-a19eff6fc04a" providerId="ADAL" clId="{769CDA08-3722-451E-8B5E-D5DB9D06F9EC}" dt="2023-06-21T08:49:06.080" v="52314" actId="20577"/>
          <ac:spMkLst>
            <pc:docMk/>
            <pc:sldMk cId="3480959125" sldId="285"/>
            <ac:spMk id="2" creationId="{A4FCD309-0A17-6065-02C1-4C27F37CBB8D}"/>
          </ac:spMkLst>
        </pc:spChg>
      </pc:sldChg>
      <pc:sldChg chg="modSp add del mod">
        <pc:chgData name="Franziska Händschel" userId="e2149472-3187-4d00-b16a-a19eff6fc04a" providerId="ADAL" clId="{769CDA08-3722-451E-8B5E-D5DB9D06F9EC}" dt="2023-06-23T09:10:32.405" v="56205" actId="47"/>
        <pc:sldMkLst>
          <pc:docMk/>
          <pc:sldMk cId="3938327347" sldId="285"/>
        </pc:sldMkLst>
        <pc:spChg chg="mod">
          <ac:chgData name="Franziska Händschel" userId="e2149472-3187-4d00-b16a-a19eff6fc04a" providerId="ADAL" clId="{769CDA08-3722-451E-8B5E-D5DB9D06F9EC}" dt="2023-06-23T09:01:21.017" v="56204" actId="20577"/>
          <ac:spMkLst>
            <pc:docMk/>
            <pc:sldMk cId="3938327347" sldId="285"/>
            <ac:spMk id="2" creationId="{A4FCD309-0A17-6065-02C1-4C27F37CBB8D}"/>
          </ac:spMkLst>
        </pc:spChg>
      </pc:sldChg>
      <pc:sldChg chg="add del">
        <pc:chgData name="Franziska Händschel" userId="e2149472-3187-4d00-b16a-a19eff6fc04a" providerId="ADAL" clId="{769CDA08-3722-451E-8B5E-D5DB9D06F9EC}" dt="2023-06-20T08:03:29.231" v="11697" actId="47"/>
        <pc:sldMkLst>
          <pc:docMk/>
          <pc:sldMk cId="1272411676" sldId="286"/>
        </pc:sldMkLst>
      </pc:sldChg>
      <pc:sldChg chg="add del">
        <pc:chgData name="Franziska Händschel" userId="e2149472-3187-4d00-b16a-a19eff6fc04a" providerId="ADAL" clId="{769CDA08-3722-451E-8B5E-D5DB9D06F9EC}" dt="2023-06-20T08:03:30.081" v="11699" actId="47"/>
        <pc:sldMkLst>
          <pc:docMk/>
          <pc:sldMk cId="2312207733" sldId="287"/>
        </pc:sldMkLst>
      </pc:sldChg>
      <pc:sldChg chg="add del">
        <pc:chgData name="Franziska Händschel" userId="e2149472-3187-4d00-b16a-a19eff6fc04a" providerId="ADAL" clId="{769CDA08-3722-451E-8B5E-D5DB9D06F9EC}" dt="2023-06-20T08:03:31.101" v="11701" actId="47"/>
        <pc:sldMkLst>
          <pc:docMk/>
          <pc:sldMk cId="2608184611" sldId="288"/>
        </pc:sldMkLst>
      </pc:sldChg>
      <pc:sldChg chg="add del">
        <pc:chgData name="Franziska Händschel" userId="e2149472-3187-4d00-b16a-a19eff6fc04a" providerId="ADAL" clId="{769CDA08-3722-451E-8B5E-D5DB9D06F9EC}" dt="2023-06-20T08:03:32.094" v="11703" actId="47"/>
        <pc:sldMkLst>
          <pc:docMk/>
          <pc:sldMk cId="3510385623" sldId="289"/>
        </pc:sldMkLst>
      </pc:sldChg>
      <pc:sldChg chg="add del">
        <pc:chgData name="Franziska Händschel" userId="e2149472-3187-4d00-b16a-a19eff6fc04a" providerId="ADAL" clId="{769CDA08-3722-451E-8B5E-D5DB9D06F9EC}" dt="2023-06-20T08:03:33.109" v="11705" actId="47"/>
        <pc:sldMkLst>
          <pc:docMk/>
          <pc:sldMk cId="1176230226" sldId="290"/>
        </pc:sldMkLst>
      </pc:sldChg>
      <pc:sldChg chg="add del">
        <pc:chgData name="Franziska Händschel" userId="e2149472-3187-4d00-b16a-a19eff6fc04a" providerId="ADAL" clId="{769CDA08-3722-451E-8B5E-D5DB9D06F9EC}" dt="2023-06-20T08:03:34.137" v="11707" actId="47"/>
        <pc:sldMkLst>
          <pc:docMk/>
          <pc:sldMk cId="4075057366" sldId="291"/>
        </pc:sldMkLst>
      </pc:sldChg>
      <pc:sldMasterChg chg="add del addSldLayout modSldLayout sldLayoutOrd">
        <pc:chgData name="Franziska Händschel" userId="e2149472-3187-4d00-b16a-a19eff6fc04a" providerId="ADAL" clId="{769CDA08-3722-451E-8B5E-D5DB9D06F9EC}" dt="2023-06-20T10:24:43.207" v="14211" actId="2696"/>
        <pc:sldMasterMkLst>
          <pc:docMk/>
          <pc:sldMasterMk cId="2011684619" sldId="2147483663"/>
        </pc:sldMasterMkLst>
        <pc:sldLayoutChg chg="modSp add mod">
          <pc:chgData name="Franziska Händschel" userId="e2149472-3187-4d00-b16a-a19eff6fc04a" providerId="ADAL" clId="{769CDA08-3722-451E-8B5E-D5DB9D06F9EC}" dt="2023-06-16T14:32:16.228" v="693" actId="207"/>
          <pc:sldLayoutMkLst>
            <pc:docMk/>
            <pc:sldMasterMk cId="2981093411" sldId="2147483672"/>
            <pc:sldLayoutMk cId="4123628589" sldId="2147483687"/>
          </pc:sldLayoutMkLst>
          <pc:spChg chg="mod">
            <ac:chgData name="Franziska Händschel" userId="e2149472-3187-4d00-b16a-a19eff6fc04a" providerId="ADAL" clId="{769CDA08-3722-451E-8B5E-D5DB9D06F9EC}" dt="2023-06-16T14:32:16.228" v="693" actId="207"/>
            <ac:spMkLst>
              <pc:docMk/>
              <pc:sldMasterMk cId="2981093411" sldId="2147483672"/>
              <pc:sldLayoutMk cId="4123628589" sldId="2147483687"/>
              <ac:spMk id="5" creationId="{8947CC27-1D40-08B5-3F8C-7F574D85CFC3}"/>
            </ac:spMkLst>
          </pc:spChg>
        </pc:sldLayoutChg>
      </pc:sldMasterChg>
      <pc:sldMasterChg chg="delSp modSp add mod addSldLayout delSldLayout modSldLayout sldLayoutOrd">
        <pc:chgData name="Franziska Händschel" userId="e2149472-3187-4d00-b16a-a19eff6fc04a" providerId="ADAL" clId="{769CDA08-3722-451E-8B5E-D5DB9D06F9EC}" dt="2023-07-04T12:28:42.391" v="56580" actId="478"/>
        <pc:sldMasterMkLst>
          <pc:docMk/>
          <pc:sldMasterMk cId="2981093411" sldId="2147483672"/>
        </pc:sldMasterMkLst>
        <pc:spChg chg="del mod">
          <ac:chgData name="Franziska Händschel" userId="e2149472-3187-4d00-b16a-a19eff6fc04a" providerId="ADAL" clId="{769CDA08-3722-451E-8B5E-D5DB9D06F9EC}" dt="2023-06-20T10:22:50.411" v="14206" actId="21"/>
          <ac:spMkLst>
            <pc:docMk/>
            <pc:sldMasterMk cId="2981093411" sldId="2147483672"/>
            <ac:spMk id="6" creationId="{102354A6-BD8A-FDCE-3AF0-B059135BE6C1}"/>
          </ac:spMkLst>
        </pc:spChg>
        <pc:sldLayoutChg chg="addSp delSp modSp add mod">
          <pc:chgData name="Franziska Händschel" userId="e2149472-3187-4d00-b16a-a19eff6fc04a" providerId="ADAL" clId="{769CDA08-3722-451E-8B5E-D5DB9D06F9EC}" dt="2023-07-04T12:28:42.391" v="56580" actId="478"/>
          <pc:sldLayoutMkLst>
            <pc:docMk/>
            <pc:sldMasterMk cId="2981093411" sldId="2147483672"/>
            <pc:sldLayoutMk cId="750380063" sldId="2147483673"/>
          </pc:sldLayoutMkLst>
          <pc:spChg chg="add mod">
            <ac:chgData name="Franziska Händschel" userId="e2149472-3187-4d00-b16a-a19eff6fc04a" providerId="ADAL" clId="{769CDA08-3722-451E-8B5E-D5DB9D06F9EC}" dt="2023-06-20T10:24:26.829" v="14209" actId="207"/>
            <ac:spMkLst>
              <pc:docMk/>
              <pc:sldMasterMk cId="2981093411" sldId="2147483672"/>
              <pc:sldLayoutMk cId="750380063" sldId="2147483673"/>
              <ac:spMk id="2" creationId="{19A16195-512A-4A44-C804-2C88B1FE79F3}"/>
            </ac:spMkLst>
          </pc:spChg>
          <pc:spChg chg="add del mod">
            <ac:chgData name="Franziska Händschel" userId="e2149472-3187-4d00-b16a-a19eff6fc04a" providerId="ADAL" clId="{769CDA08-3722-451E-8B5E-D5DB9D06F9EC}" dt="2023-07-04T12:28:42.391" v="56580" actId="478"/>
            <ac:spMkLst>
              <pc:docMk/>
              <pc:sldMasterMk cId="2981093411" sldId="2147483672"/>
              <pc:sldLayoutMk cId="750380063" sldId="2147483673"/>
              <ac:spMk id="3" creationId="{5EE65D08-D489-C239-116B-5E70FFC05D27}"/>
            </ac:spMkLst>
          </pc:spChg>
          <pc:spChg chg="add del mod">
            <ac:chgData name="Franziska Händschel" userId="e2149472-3187-4d00-b16a-a19eff6fc04a" providerId="ADAL" clId="{769CDA08-3722-451E-8B5E-D5DB9D06F9EC}" dt="2023-07-04T12:28:42.391" v="56580" actId="478"/>
            <ac:spMkLst>
              <pc:docMk/>
              <pc:sldMasterMk cId="2981093411" sldId="2147483672"/>
              <pc:sldLayoutMk cId="750380063" sldId="2147483673"/>
              <ac:spMk id="5" creationId="{6AB0EBC5-4238-04DE-384B-53D75E326ADD}"/>
            </ac:spMkLst>
          </pc:spChg>
          <pc:spChg chg="mod">
            <ac:chgData name="Franziska Händschel" userId="e2149472-3187-4d00-b16a-a19eff6fc04a" providerId="ADAL" clId="{769CDA08-3722-451E-8B5E-D5DB9D06F9EC}" dt="2023-06-15T12:48:59.060" v="642" actId="207"/>
            <ac:spMkLst>
              <pc:docMk/>
              <pc:sldMasterMk cId="2981093411" sldId="2147483672"/>
              <pc:sldLayoutMk cId="750380063" sldId="2147483673"/>
              <ac:spMk id="11" creationId="{D63A0D8E-3F3E-47D8-1690-EE5F5C6F6109}"/>
            </ac:spMkLst>
          </pc:spChg>
          <pc:spChg chg="mod">
            <ac:chgData name="Franziska Händschel" userId="e2149472-3187-4d00-b16a-a19eff6fc04a" providerId="ADAL" clId="{769CDA08-3722-451E-8B5E-D5DB9D06F9EC}" dt="2023-06-15T12:48:40.668" v="640" actId="14100"/>
            <ac:spMkLst>
              <pc:docMk/>
              <pc:sldMasterMk cId="2981093411" sldId="2147483672"/>
              <pc:sldLayoutMk cId="750380063" sldId="2147483673"/>
              <ac:spMk id="12" creationId="{9E52C3DC-5D21-624C-E3AD-65F6B88D4A6D}"/>
            </ac:spMkLst>
          </pc:spChg>
          <pc:spChg chg="mod">
            <ac:chgData name="Franziska Händschel" userId="e2149472-3187-4d00-b16a-a19eff6fc04a" providerId="ADAL" clId="{769CDA08-3722-451E-8B5E-D5DB9D06F9EC}" dt="2023-06-23T11:43:04.362" v="56256" actId="20577"/>
            <ac:spMkLst>
              <pc:docMk/>
              <pc:sldMasterMk cId="2981093411" sldId="2147483672"/>
              <pc:sldLayoutMk cId="750380063" sldId="2147483673"/>
              <ac:spMk id="15" creationId="{8FA578E2-30B1-F64B-5A26-3974740B2478}"/>
            </ac:spMkLst>
          </pc:spChg>
          <pc:picChg chg="add del mod">
            <ac:chgData name="Franziska Händschel" userId="e2149472-3187-4d00-b16a-a19eff6fc04a" providerId="ADAL" clId="{769CDA08-3722-451E-8B5E-D5DB9D06F9EC}" dt="2023-06-15T12:52:08.869" v="650" actId="21"/>
            <ac:picMkLst>
              <pc:docMk/>
              <pc:sldMasterMk cId="2981093411" sldId="2147483672"/>
              <pc:sldLayoutMk cId="750380063" sldId="2147483673"/>
              <ac:picMk id="3" creationId="{B957953B-EF33-B804-176E-370BA828215E}"/>
            </ac:picMkLst>
          </pc:picChg>
          <pc:picChg chg="add mod">
            <ac:chgData name="Franziska Händschel" userId="e2149472-3187-4d00-b16a-a19eff6fc04a" providerId="ADAL" clId="{769CDA08-3722-451E-8B5E-D5DB9D06F9EC}" dt="2023-06-15T12:52:10.443" v="652"/>
            <ac:picMkLst>
              <pc:docMk/>
              <pc:sldMasterMk cId="2981093411" sldId="2147483672"/>
              <pc:sldLayoutMk cId="750380063" sldId="2147483673"/>
              <ac:picMk id="4" creationId="{2FE05279-B3F1-9D0C-63F9-C5168482E406}"/>
            </ac:picMkLst>
          </pc:picChg>
          <pc:picChg chg="add del mod">
            <ac:chgData name="Franziska Händschel" userId="e2149472-3187-4d00-b16a-a19eff6fc04a" providerId="ADAL" clId="{769CDA08-3722-451E-8B5E-D5DB9D06F9EC}" dt="2023-07-04T12:28:42.391" v="56580" actId="478"/>
            <ac:picMkLst>
              <pc:docMk/>
              <pc:sldMasterMk cId="2981093411" sldId="2147483672"/>
              <pc:sldLayoutMk cId="750380063" sldId="2147483673"/>
              <ac:picMk id="6" creationId="{8B8C17D9-1B69-19CD-9087-E8482C1DCF15}"/>
            </ac:picMkLst>
          </pc:picChg>
          <pc:picChg chg="del">
            <ac:chgData name="Franziska Händschel" userId="e2149472-3187-4d00-b16a-a19eff6fc04a" providerId="ADAL" clId="{769CDA08-3722-451E-8B5E-D5DB9D06F9EC}" dt="2023-06-15T12:52:10.018" v="651" actId="478"/>
            <ac:picMkLst>
              <pc:docMk/>
              <pc:sldMasterMk cId="2981093411" sldId="2147483672"/>
              <pc:sldLayoutMk cId="750380063" sldId="2147483673"/>
              <ac:picMk id="23" creationId="{4A29D049-96CC-D7AD-07DD-B7692D734A5B}"/>
            </ac:picMkLst>
          </pc:picChg>
        </pc:sldLayoutChg>
        <pc:sldLayoutChg chg="delSp del mod">
          <pc:chgData name="Franziska Händschel" userId="e2149472-3187-4d00-b16a-a19eff6fc04a" providerId="ADAL" clId="{769CDA08-3722-451E-8B5E-D5DB9D06F9EC}" dt="2023-06-20T10:24:45.628" v="14212" actId="2696"/>
          <pc:sldLayoutMkLst>
            <pc:docMk/>
            <pc:sldMasterMk cId="2981093411" sldId="2147483672"/>
            <pc:sldLayoutMk cId="3380389925" sldId="2147483679"/>
          </pc:sldLayoutMkLst>
          <pc:spChg chg="del">
            <ac:chgData name="Franziska Händschel" userId="e2149472-3187-4d00-b16a-a19eff6fc04a" providerId="ADAL" clId="{769CDA08-3722-451E-8B5E-D5DB9D06F9EC}" dt="2023-06-16T14:31:07.779" v="673" actId="478"/>
            <ac:spMkLst>
              <pc:docMk/>
              <pc:sldMasterMk cId="2981093411" sldId="2147483672"/>
              <pc:sldLayoutMk cId="3380389925" sldId="2147483679"/>
              <ac:spMk id="11" creationId="{D63A0D8E-3F3E-47D8-1690-EE5F5C6F6109}"/>
            </ac:spMkLst>
          </pc:spChg>
          <pc:spChg chg="del">
            <ac:chgData name="Franziska Händschel" userId="e2149472-3187-4d00-b16a-a19eff6fc04a" providerId="ADAL" clId="{769CDA08-3722-451E-8B5E-D5DB9D06F9EC}" dt="2023-06-16T14:31:07.779" v="673" actId="478"/>
            <ac:spMkLst>
              <pc:docMk/>
              <pc:sldMasterMk cId="2981093411" sldId="2147483672"/>
              <pc:sldLayoutMk cId="3380389925" sldId="2147483679"/>
              <ac:spMk id="12" creationId="{9E52C3DC-5D21-624C-E3AD-65F6B88D4A6D}"/>
            </ac:spMkLst>
          </pc:spChg>
          <pc:picChg chg="del">
            <ac:chgData name="Franziska Händschel" userId="e2149472-3187-4d00-b16a-a19eff6fc04a" providerId="ADAL" clId="{769CDA08-3722-451E-8B5E-D5DB9D06F9EC}" dt="2023-06-16T14:31:07.779" v="673" actId="478"/>
            <ac:picMkLst>
              <pc:docMk/>
              <pc:sldMasterMk cId="2981093411" sldId="2147483672"/>
              <pc:sldLayoutMk cId="3380389925" sldId="2147483679"/>
              <ac:picMk id="4" creationId="{2FE05279-B3F1-9D0C-63F9-C5168482E406}"/>
            </ac:picMkLst>
          </pc:picChg>
        </pc:sldLayoutChg>
        <pc:sldLayoutChg chg="addSp delSp modSp mod ord">
          <pc:chgData name="Franziska Händschel" userId="e2149472-3187-4d00-b16a-a19eff6fc04a" providerId="ADAL" clId="{769CDA08-3722-451E-8B5E-D5DB9D06F9EC}" dt="2023-06-23T11:47:28.458" v="56305" actId="6014"/>
          <pc:sldLayoutMkLst>
            <pc:docMk/>
            <pc:sldMasterMk cId="2981093411" sldId="2147483672"/>
            <pc:sldLayoutMk cId="4123628589" sldId="2147483687"/>
          </pc:sldLayoutMkLst>
          <pc:spChg chg="mod">
            <ac:chgData name="Franziska Händschel" userId="e2149472-3187-4d00-b16a-a19eff6fc04a" providerId="ADAL" clId="{769CDA08-3722-451E-8B5E-D5DB9D06F9EC}" dt="2023-06-20T10:24:49.631" v="14213" actId="207"/>
            <ac:spMkLst>
              <pc:docMk/>
              <pc:sldMasterMk cId="2981093411" sldId="2147483672"/>
              <pc:sldLayoutMk cId="4123628589" sldId="2147483687"/>
              <ac:spMk id="5" creationId="{8947CC27-1D40-08B5-3F8C-7F574D85CFC3}"/>
            </ac:spMkLst>
          </pc:spChg>
          <pc:spChg chg="add mod">
            <ac:chgData name="Franziska Händschel" userId="e2149472-3187-4d00-b16a-a19eff6fc04a" providerId="ADAL" clId="{769CDA08-3722-451E-8B5E-D5DB9D06F9EC}" dt="2023-06-23T11:43:34.829" v="56266" actId="20577"/>
            <ac:spMkLst>
              <pc:docMk/>
              <pc:sldMasterMk cId="2981093411" sldId="2147483672"/>
              <pc:sldLayoutMk cId="4123628589" sldId="2147483687"/>
              <ac:spMk id="6" creationId="{912D2E8D-AE5D-D8F7-9E0D-380FE3991FF9}"/>
            </ac:spMkLst>
          </pc:spChg>
          <pc:spChg chg="del mod">
            <ac:chgData name="Franziska Händschel" userId="e2149472-3187-4d00-b16a-a19eff6fc04a" providerId="ADAL" clId="{769CDA08-3722-451E-8B5E-D5DB9D06F9EC}" dt="2023-06-23T11:43:28.944" v="56263" actId="478"/>
            <ac:spMkLst>
              <pc:docMk/>
              <pc:sldMasterMk cId="2981093411" sldId="2147483672"/>
              <pc:sldLayoutMk cId="4123628589" sldId="2147483687"/>
              <ac:spMk id="7" creationId="{D18FA00E-B66B-6F7B-BA57-84F69FDDC498}"/>
            </ac:spMkLst>
          </pc:spChg>
        </pc:sldLayoutChg>
        <pc:sldLayoutChg chg="modSp add mod modTransition">
          <pc:chgData name="Franziska Händschel" userId="e2149472-3187-4d00-b16a-a19eff6fc04a" providerId="ADAL" clId="{769CDA08-3722-451E-8B5E-D5DB9D06F9EC}" dt="2023-06-23T11:47:58.823" v="56312" actId="6014"/>
          <pc:sldLayoutMkLst>
            <pc:docMk/>
            <pc:sldMasterMk cId="2981093411" sldId="2147483672"/>
            <pc:sldLayoutMk cId="2913026451" sldId="2147483688"/>
          </pc:sldLayoutMkLst>
          <pc:spChg chg="mod">
            <ac:chgData name="Franziska Händschel" userId="e2149472-3187-4d00-b16a-a19eff6fc04a" providerId="ADAL" clId="{769CDA08-3722-451E-8B5E-D5DB9D06F9EC}" dt="2023-06-23T11:46:43.635" v="56288" actId="20577"/>
            <ac:spMkLst>
              <pc:docMk/>
              <pc:sldMasterMk cId="2981093411" sldId="2147483672"/>
              <pc:sldLayoutMk cId="2913026451" sldId="2147483688"/>
              <ac:spMk id="7" creationId="{D18FA00E-B66B-6F7B-BA57-84F69FDDC498}"/>
            </ac:spMkLst>
          </pc:spChg>
        </pc:sldLayoutChg>
        <pc:sldLayoutChg chg="modSp add mod modTransition">
          <pc:chgData name="Franziska Händschel" userId="e2149472-3187-4d00-b16a-a19eff6fc04a" providerId="ADAL" clId="{769CDA08-3722-451E-8B5E-D5DB9D06F9EC}" dt="2023-06-23T11:47:36.601" v="56307" actId="6014"/>
          <pc:sldLayoutMkLst>
            <pc:docMk/>
            <pc:sldMasterMk cId="2981093411" sldId="2147483672"/>
            <pc:sldLayoutMk cId="2471671442" sldId="2147483689"/>
          </pc:sldLayoutMkLst>
          <pc:spChg chg="mod">
            <ac:chgData name="Franziska Händschel" userId="e2149472-3187-4d00-b16a-a19eff6fc04a" providerId="ADAL" clId="{769CDA08-3722-451E-8B5E-D5DB9D06F9EC}" dt="2023-06-23T11:43:40.715" v="56269" actId="20577"/>
            <ac:spMkLst>
              <pc:docMk/>
              <pc:sldMasterMk cId="2981093411" sldId="2147483672"/>
              <pc:sldLayoutMk cId="2471671442" sldId="2147483689"/>
              <ac:spMk id="7" creationId="{D18FA00E-B66B-6F7B-BA57-84F69FDDC498}"/>
            </ac:spMkLst>
          </pc:spChg>
        </pc:sldLayoutChg>
        <pc:sldLayoutChg chg="modSp add mod modTransition">
          <pc:chgData name="Franziska Händschel" userId="e2149472-3187-4d00-b16a-a19eff6fc04a" providerId="ADAL" clId="{769CDA08-3722-451E-8B5E-D5DB9D06F9EC}" dt="2023-06-23T11:47:40.954" v="56308" actId="6014"/>
          <pc:sldLayoutMkLst>
            <pc:docMk/>
            <pc:sldMasterMk cId="2981093411" sldId="2147483672"/>
            <pc:sldLayoutMk cId="1474972929" sldId="2147483690"/>
          </pc:sldLayoutMkLst>
          <pc:spChg chg="mod">
            <ac:chgData name="Franziska Händschel" userId="e2149472-3187-4d00-b16a-a19eff6fc04a" providerId="ADAL" clId="{769CDA08-3722-451E-8B5E-D5DB9D06F9EC}" dt="2023-06-23T11:43:46.748" v="56272" actId="20577"/>
            <ac:spMkLst>
              <pc:docMk/>
              <pc:sldMasterMk cId="2981093411" sldId="2147483672"/>
              <pc:sldLayoutMk cId="1474972929" sldId="2147483690"/>
              <ac:spMk id="7" creationId="{D18FA00E-B66B-6F7B-BA57-84F69FDDC498}"/>
            </ac:spMkLst>
          </pc:spChg>
        </pc:sldLayoutChg>
        <pc:sldLayoutChg chg="modSp add mod modTransition">
          <pc:chgData name="Franziska Händschel" userId="e2149472-3187-4d00-b16a-a19eff6fc04a" providerId="ADAL" clId="{769CDA08-3722-451E-8B5E-D5DB9D06F9EC}" dt="2023-06-23T11:47:45.311" v="56309" actId="6014"/>
          <pc:sldLayoutMkLst>
            <pc:docMk/>
            <pc:sldMasterMk cId="2981093411" sldId="2147483672"/>
            <pc:sldLayoutMk cId="750777469" sldId="2147483691"/>
          </pc:sldLayoutMkLst>
          <pc:spChg chg="mod">
            <ac:chgData name="Franziska Händschel" userId="e2149472-3187-4d00-b16a-a19eff6fc04a" providerId="ADAL" clId="{769CDA08-3722-451E-8B5E-D5DB9D06F9EC}" dt="2023-06-23T11:43:52.637" v="56275" actId="20577"/>
            <ac:spMkLst>
              <pc:docMk/>
              <pc:sldMasterMk cId="2981093411" sldId="2147483672"/>
              <pc:sldLayoutMk cId="750777469" sldId="2147483691"/>
              <ac:spMk id="7" creationId="{D18FA00E-B66B-6F7B-BA57-84F69FDDC498}"/>
            </ac:spMkLst>
          </pc:spChg>
        </pc:sldLayoutChg>
        <pc:sldLayoutChg chg="modSp add mod modTransition">
          <pc:chgData name="Franziska Händschel" userId="e2149472-3187-4d00-b16a-a19eff6fc04a" providerId="ADAL" clId="{769CDA08-3722-451E-8B5E-D5DB9D06F9EC}" dt="2023-06-23T11:47:49.612" v="56310" actId="6014"/>
          <pc:sldLayoutMkLst>
            <pc:docMk/>
            <pc:sldMasterMk cId="2981093411" sldId="2147483672"/>
            <pc:sldLayoutMk cId="1150325765" sldId="2147483692"/>
          </pc:sldLayoutMkLst>
          <pc:spChg chg="mod">
            <ac:chgData name="Franziska Händschel" userId="e2149472-3187-4d00-b16a-a19eff6fc04a" providerId="ADAL" clId="{769CDA08-3722-451E-8B5E-D5DB9D06F9EC}" dt="2023-06-23T11:43:58.089" v="56278" actId="20577"/>
            <ac:spMkLst>
              <pc:docMk/>
              <pc:sldMasterMk cId="2981093411" sldId="2147483672"/>
              <pc:sldLayoutMk cId="1150325765" sldId="2147483692"/>
              <ac:spMk id="7" creationId="{D18FA00E-B66B-6F7B-BA57-84F69FDDC498}"/>
            </ac:spMkLst>
          </pc:spChg>
        </pc:sldLayoutChg>
        <pc:sldLayoutChg chg="modSp add mod modTransition">
          <pc:chgData name="Franziska Händschel" userId="e2149472-3187-4d00-b16a-a19eff6fc04a" providerId="ADAL" clId="{769CDA08-3722-451E-8B5E-D5DB9D06F9EC}" dt="2023-06-23T11:47:54.646" v="56311" actId="6014"/>
          <pc:sldLayoutMkLst>
            <pc:docMk/>
            <pc:sldMasterMk cId="2981093411" sldId="2147483672"/>
            <pc:sldLayoutMk cId="2043082823" sldId="2147483693"/>
          </pc:sldLayoutMkLst>
          <pc:spChg chg="mod">
            <ac:chgData name="Franziska Händschel" userId="e2149472-3187-4d00-b16a-a19eff6fc04a" providerId="ADAL" clId="{769CDA08-3722-451E-8B5E-D5DB9D06F9EC}" dt="2023-06-23T11:46:39.383" v="56286" actId="20577"/>
            <ac:spMkLst>
              <pc:docMk/>
              <pc:sldMasterMk cId="2981093411" sldId="2147483672"/>
              <pc:sldLayoutMk cId="2043082823" sldId="2147483693"/>
              <ac:spMk id="7" creationId="{D18FA00E-B66B-6F7B-BA57-84F69FDDC498}"/>
            </ac:spMkLst>
          </pc:spChg>
        </pc:sldLayoutChg>
        <pc:sldLayoutChg chg="modSp mod ord">
          <pc:chgData name="Franziska Händschel" userId="e2149472-3187-4d00-b16a-a19eff6fc04a" providerId="ADAL" clId="{769CDA08-3722-451E-8B5E-D5DB9D06F9EC}" dt="2023-06-23T11:48:20.748" v="56317" actId="6014"/>
          <pc:sldLayoutMkLst>
            <pc:docMk/>
            <pc:sldMasterMk cId="2981093411" sldId="2147483672"/>
            <pc:sldLayoutMk cId="397284693" sldId="2147483694"/>
          </pc:sldLayoutMkLst>
          <pc:spChg chg="mod">
            <ac:chgData name="Franziska Händschel" userId="e2149472-3187-4d00-b16a-a19eff6fc04a" providerId="ADAL" clId="{769CDA08-3722-451E-8B5E-D5DB9D06F9EC}" dt="2023-06-23T11:47:21.921" v="56304" actId="20577"/>
            <ac:spMkLst>
              <pc:docMk/>
              <pc:sldMasterMk cId="2981093411" sldId="2147483672"/>
              <pc:sldLayoutMk cId="397284693" sldId="2147483694"/>
              <ac:spMk id="7" creationId="{D18FA00E-B66B-6F7B-BA57-84F69FDDC498}"/>
            </ac:spMkLst>
          </pc:spChg>
        </pc:sldLayoutChg>
        <pc:sldLayoutChg chg="modSp mod">
          <pc:chgData name="Franziska Händschel" userId="e2149472-3187-4d00-b16a-a19eff6fc04a" providerId="ADAL" clId="{769CDA08-3722-451E-8B5E-D5DB9D06F9EC}" dt="2023-06-23T11:48:03.156" v="56313" actId="6014"/>
          <pc:sldLayoutMkLst>
            <pc:docMk/>
            <pc:sldMasterMk cId="2981093411" sldId="2147483672"/>
            <pc:sldLayoutMk cId="574039286" sldId="2147483695"/>
          </pc:sldLayoutMkLst>
          <pc:spChg chg="mod">
            <ac:chgData name="Franziska Händschel" userId="e2149472-3187-4d00-b16a-a19eff6fc04a" providerId="ADAL" clId="{769CDA08-3722-451E-8B5E-D5DB9D06F9EC}" dt="2023-06-23T11:46:55.720" v="56290" actId="20577"/>
            <ac:spMkLst>
              <pc:docMk/>
              <pc:sldMasterMk cId="2981093411" sldId="2147483672"/>
              <pc:sldLayoutMk cId="574039286" sldId="2147483695"/>
              <ac:spMk id="7" creationId="{D18FA00E-B66B-6F7B-BA57-84F69FDDC498}"/>
            </ac:spMkLst>
          </pc:spChg>
        </pc:sldLayoutChg>
        <pc:sldLayoutChg chg="modSp mod">
          <pc:chgData name="Franziska Händschel" userId="e2149472-3187-4d00-b16a-a19eff6fc04a" providerId="ADAL" clId="{769CDA08-3722-451E-8B5E-D5DB9D06F9EC}" dt="2023-06-23T11:48:08.141" v="56314" actId="6014"/>
          <pc:sldLayoutMkLst>
            <pc:docMk/>
            <pc:sldMasterMk cId="2981093411" sldId="2147483672"/>
            <pc:sldLayoutMk cId="1342338032" sldId="2147483696"/>
          </pc:sldLayoutMkLst>
          <pc:spChg chg="mod">
            <ac:chgData name="Franziska Händschel" userId="e2149472-3187-4d00-b16a-a19eff6fc04a" providerId="ADAL" clId="{769CDA08-3722-451E-8B5E-D5DB9D06F9EC}" dt="2023-06-23T11:46:59.013" v="56293" actId="20577"/>
            <ac:spMkLst>
              <pc:docMk/>
              <pc:sldMasterMk cId="2981093411" sldId="2147483672"/>
              <pc:sldLayoutMk cId="1342338032" sldId="2147483696"/>
              <ac:spMk id="7" creationId="{D18FA00E-B66B-6F7B-BA57-84F69FDDC498}"/>
            </ac:spMkLst>
          </pc:spChg>
        </pc:sldLayoutChg>
        <pc:sldLayoutChg chg="modSp mod">
          <pc:chgData name="Franziska Händschel" userId="e2149472-3187-4d00-b16a-a19eff6fc04a" providerId="ADAL" clId="{769CDA08-3722-451E-8B5E-D5DB9D06F9EC}" dt="2023-06-23T11:48:12.639" v="56315" actId="6014"/>
          <pc:sldLayoutMkLst>
            <pc:docMk/>
            <pc:sldMasterMk cId="2981093411" sldId="2147483672"/>
            <pc:sldLayoutMk cId="1997751992" sldId="2147483697"/>
          </pc:sldLayoutMkLst>
          <pc:spChg chg="mod">
            <ac:chgData name="Franziska Händschel" userId="e2149472-3187-4d00-b16a-a19eff6fc04a" providerId="ADAL" clId="{769CDA08-3722-451E-8B5E-D5DB9D06F9EC}" dt="2023-06-23T11:47:02.652" v="56296" actId="20577"/>
            <ac:spMkLst>
              <pc:docMk/>
              <pc:sldMasterMk cId="2981093411" sldId="2147483672"/>
              <pc:sldLayoutMk cId="1997751992" sldId="2147483697"/>
              <ac:spMk id="7" creationId="{D18FA00E-B66B-6F7B-BA57-84F69FDDC498}"/>
            </ac:spMkLst>
          </pc:spChg>
        </pc:sldLayoutChg>
        <pc:sldLayoutChg chg="modSp mod">
          <pc:chgData name="Franziska Händschel" userId="e2149472-3187-4d00-b16a-a19eff6fc04a" providerId="ADAL" clId="{769CDA08-3722-451E-8B5E-D5DB9D06F9EC}" dt="2023-06-23T11:48:16.639" v="56316" actId="6014"/>
          <pc:sldLayoutMkLst>
            <pc:docMk/>
            <pc:sldMasterMk cId="2981093411" sldId="2147483672"/>
            <pc:sldLayoutMk cId="1693289318" sldId="2147483698"/>
          </pc:sldLayoutMkLst>
          <pc:spChg chg="mod">
            <ac:chgData name="Franziska Händschel" userId="e2149472-3187-4d00-b16a-a19eff6fc04a" providerId="ADAL" clId="{769CDA08-3722-451E-8B5E-D5DB9D06F9EC}" dt="2023-06-23T11:47:06.542" v="56299" actId="20577"/>
            <ac:spMkLst>
              <pc:docMk/>
              <pc:sldMasterMk cId="2981093411" sldId="2147483672"/>
              <pc:sldLayoutMk cId="1693289318" sldId="2147483698"/>
              <ac:spMk id="7" creationId="{D18FA00E-B66B-6F7B-BA57-84F69FDDC498}"/>
            </ac:spMkLst>
          </pc:spChg>
        </pc:sldLayoutChg>
      </pc:sldMasterChg>
      <pc:sldMasterChg chg="del replId delSldLayout modSldLayout">
        <pc:chgData name="Franziska Händschel" userId="e2149472-3187-4d00-b16a-a19eff6fc04a" providerId="ADAL" clId="{769CDA08-3722-451E-8B5E-D5DB9D06F9EC}" dt="2023-06-20T08:03:34.137" v="11707" actId="47"/>
        <pc:sldMasterMkLst>
          <pc:docMk/>
          <pc:sldMasterMk cId="1168592919" sldId="2147483677"/>
        </pc:sldMasterMkLst>
        <pc:sldLayoutChg chg="delSp modSp del mod">
          <pc:chgData name="Franziska Händschel" userId="e2149472-3187-4d00-b16a-a19eff6fc04a" providerId="ADAL" clId="{769CDA08-3722-451E-8B5E-D5DB9D06F9EC}" dt="2023-06-20T08:03:34.137" v="11707" actId="47"/>
          <pc:sldLayoutMkLst>
            <pc:docMk/>
            <pc:sldMasterMk cId="1168592919" sldId="2147483677"/>
            <pc:sldLayoutMk cId="3146705598" sldId="2147483670"/>
          </pc:sldLayoutMkLst>
          <pc:spChg chg="mod">
            <ac:chgData name="Franziska Händschel" userId="e2149472-3187-4d00-b16a-a19eff6fc04a" providerId="ADAL" clId="{769CDA08-3722-451E-8B5E-D5DB9D06F9EC}" dt="2023-06-20T07:42:43.772" v="11652" actId="20577"/>
            <ac:spMkLst>
              <pc:docMk/>
              <pc:sldMasterMk cId="1168592919" sldId="2147483677"/>
              <pc:sldLayoutMk cId="3146705598" sldId="2147483670"/>
              <ac:spMk id="3" creationId="{03F7AD5F-F787-D406-2BE7-D89BCC1EE061}"/>
            </ac:spMkLst>
          </pc:spChg>
          <pc:spChg chg="del">
            <ac:chgData name="Franziska Händschel" userId="e2149472-3187-4d00-b16a-a19eff6fc04a" providerId="ADAL" clId="{769CDA08-3722-451E-8B5E-D5DB9D06F9EC}" dt="2023-06-14T09:46:21.626" v="0" actId="478"/>
            <ac:spMkLst>
              <pc:docMk/>
              <pc:sldMasterMk cId="1168592919" sldId="2147483677"/>
              <pc:sldLayoutMk cId="3146705598" sldId="2147483670"/>
              <ac:spMk id="9" creationId="{9C53F2FB-201E-91A4-5BBD-E8A0522CF014}"/>
            </ac:spMkLst>
          </pc:spChg>
          <pc:spChg chg="del">
            <ac:chgData name="Franziska Händschel" userId="e2149472-3187-4d00-b16a-a19eff6fc04a" providerId="ADAL" clId="{769CDA08-3722-451E-8B5E-D5DB9D06F9EC}" dt="2023-06-14T09:46:21.626" v="0" actId="478"/>
            <ac:spMkLst>
              <pc:docMk/>
              <pc:sldMasterMk cId="1168592919" sldId="2147483677"/>
              <pc:sldLayoutMk cId="3146705598" sldId="2147483670"/>
              <ac:spMk id="10" creationId="{4C61A250-B23E-D83F-C995-14A4EF705210}"/>
            </ac:spMkLst>
          </pc:spChg>
          <pc:spChg chg="del">
            <ac:chgData name="Franziska Händschel" userId="e2149472-3187-4d00-b16a-a19eff6fc04a" providerId="ADAL" clId="{769CDA08-3722-451E-8B5E-D5DB9D06F9EC}" dt="2023-06-14T09:46:21.626" v="0" actId="478"/>
            <ac:spMkLst>
              <pc:docMk/>
              <pc:sldMasterMk cId="1168592919" sldId="2147483677"/>
              <pc:sldLayoutMk cId="3146705598" sldId="2147483670"/>
              <ac:spMk id="53" creationId="{8037624A-7360-772B-D1DE-1F46B7BE1E73}"/>
            </ac:spMkLst>
          </pc:spChg>
          <pc:spChg chg="del">
            <ac:chgData name="Franziska Händschel" userId="e2149472-3187-4d00-b16a-a19eff6fc04a" providerId="ADAL" clId="{769CDA08-3722-451E-8B5E-D5DB9D06F9EC}" dt="2023-06-14T09:46:21.626" v="0" actId="478"/>
            <ac:spMkLst>
              <pc:docMk/>
              <pc:sldMasterMk cId="1168592919" sldId="2147483677"/>
              <pc:sldLayoutMk cId="3146705598" sldId="2147483670"/>
              <ac:spMk id="54" creationId="{017636BF-251D-4318-83D3-CF7579A91DA1}"/>
            </ac:spMkLst>
          </pc:spChg>
          <pc:spChg chg="del">
            <ac:chgData name="Franziska Händschel" userId="e2149472-3187-4d00-b16a-a19eff6fc04a" providerId="ADAL" clId="{769CDA08-3722-451E-8B5E-D5DB9D06F9EC}" dt="2023-06-14T09:46:21.626" v="0" actId="478"/>
            <ac:spMkLst>
              <pc:docMk/>
              <pc:sldMasterMk cId="1168592919" sldId="2147483677"/>
              <pc:sldLayoutMk cId="3146705598" sldId="2147483670"/>
              <ac:spMk id="61" creationId="{C14420AA-475D-854D-018B-2D3BDB9DF5DE}"/>
            </ac:spMkLst>
          </pc:spChg>
          <pc:spChg chg="del">
            <ac:chgData name="Franziska Händschel" userId="e2149472-3187-4d00-b16a-a19eff6fc04a" providerId="ADAL" clId="{769CDA08-3722-451E-8B5E-D5DB9D06F9EC}" dt="2023-06-14T09:46:21.626" v="0" actId="478"/>
            <ac:spMkLst>
              <pc:docMk/>
              <pc:sldMasterMk cId="1168592919" sldId="2147483677"/>
              <pc:sldLayoutMk cId="3146705598" sldId="2147483670"/>
              <ac:spMk id="64" creationId="{472D7C15-F56E-8618-4DF5-466B4FE7A764}"/>
            </ac:spMkLst>
          </pc:spChg>
          <pc:spChg chg="del">
            <ac:chgData name="Franziska Händschel" userId="e2149472-3187-4d00-b16a-a19eff6fc04a" providerId="ADAL" clId="{769CDA08-3722-451E-8B5E-D5DB9D06F9EC}" dt="2023-06-14T09:46:21.626" v="0" actId="478"/>
            <ac:spMkLst>
              <pc:docMk/>
              <pc:sldMasterMk cId="1168592919" sldId="2147483677"/>
              <pc:sldLayoutMk cId="3146705598" sldId="2147483670"/>
              <ac:spMk id="66" creationId="{5CCC8466-6033-126D-CC6F-CFF57CD3EBD1}"/>
            </ac:spMkLst>
          </pc:spChg>
          <pc:spChg chg="del">
            <ac:chgData name="Franziska Händschel" userId="e2149472-3187-4d00-b16a-a19eff6fc04a" providerId="ADAL" clId="{769CDA08-3722-451E-8B5E-D5DB9D06F9EC}" dt="2023-06-14T09:46:21.626" v="0" actId="478"/>
            <ac:spMkLst>
              <pc:docMk/>
              <pc:sldMasterMk cId="1168592919" sldId="2147483677"/>
              <pc:sldLayoutMk cId="3146705598" sldId="2147483670"/>
              <ac:spMk id="68" creationId="{A1A5E493-114E-EB1B-29CC-7105C2A24F1C}"/>
            </ac:spMkLst>
          </pc:spChg>
          <pc:grpChg chg="del">
            <ac:chgData name="Franziska Händschel" userId="e2149472-3187-4d00-b16a-a19eff6fc04a" providerId="ADAL" clId="{769CDA08-3722-451E-8B5E-D5DB9D06F9EC}" dt="2023-06-14T09:46:21.626" v="0" actId="478"/>
            <ac:grpSpMkLst>
              <pc:docMk/>
              <pc:sldMasterMk cId="1168592919" sldId="2147483677"/>
              <pc:sldLayoutMk cId="3146705598" sldId="2147483670"/>
              <ac:grpSpMk id="2" creationId="{28B72C57-240B-5BD4-42CC-AE46742AA5E9}"/>
            </ac:grpSpMkLst>
          </pc:grpChg>
          <pc:grpChg chg="del">
            <ac:chgData name="Franziska Händschel" userId="e2149472-3187-4d00-b16a-a19eff6fc04a" providerId="ADAL" clId="{769CDA08-3722-451E-8B5E-D5DB9D06F9EC}" dt="2023-06-14T09:46:24.052" v="1" actId="478"/>
            <ac:grpSpMkLst>
              <pc:docMk/>
              <pc:sldMasterMk cId="1168592919" sldId="2147483677"/>
              <pc:sldLayoutMk cId="3146705598" sldId="2147483670"/>
              <ac:grpSpMk id="56" creationId="{19C5BB01-0B45-8E7F-D8B7-ED81254EDDD0}"/>
            </ac:grpSpMkLst>
          </pc:grpChg>
          <pc:grpChg chg="del">
            <ac:chgData name="Franziska Händschel" userId="e2149472-3187-4d00-b16a-a19eff6fc04a" providerId="ADAL" clId="{769CDA08-3722-451E-8B5E-D5DB9D06F9EC}" dt="2023-06-14T09:46:21.626" v="0" actId="478"/>
            <ac:grpSpMkLst>
              <pc:docMk/>
              <pc:sldMasterMk cId="1168592919" sldId="2147483677"/>
              <pc:sldLayoutMk cId="3146705598" sldId="2147483670"/>
              <ac:grpSpMk id="57" creationId="{67DAE495-25F4-422E-7835-4BB985E92F55}"/>
            </ac:grpSpMkLst>
          </pc:grpChg>
          <pc:grpChg chg="del">
            <ac:chgData name="Franziska Händschel" userId="e2149472-3187-4d00-b16a-a19eff6fc04a" providerId="ADAL" clId="{769CDA08-3722-451E-8B5E-D5DB9D06F9EC}" dt="2023-06-14T09:46:24.052" v="1" actId="478"/>
            <ac:grpSpMkLst>
              <pc:docMk/>
              <pc:sldMasterMk cId="1168592919" sldId="2147483677"/>
              <pc:sldLayoutMk cId="3146705598" sldId="2147483670"/>
              <ac:grpSpMk id="58" creationId="{9FD9A39C-34EE-6D80-89E5-A2BE7E42E87A}"/>
            </ac:grpSpMkLst>
          </pc:grpChg>
          <pc:grpChg chg="del">
            <ac:chgData name="Franziska Händschel" userId="e2149472-3187-4d00-b16a-a19eff6fc04a" providerId="ADAL" clId="{769CDA08-3722-451E-8B5E-D5DB9D06F9EC}" dt="2023-06-14T09:46:21.626" v="0" actId="478"/>
            <ac:grpSpMkLst>
              <pc:docMk/>
              <pc:sldMasterMk cId="1168592919" sldId="2147483677"/>
              <pc:sldLayoutMk cId="3146705598" sldId="2147483670"/>
              <ac:grpSpMk id="59" creationId="{33A0810E-7522-4084-DD8A-BD504C53C6DA}"/>
            </ac:grpSpMkLst>
          </pc:grpChg>
          <pc:grpChg chg="del">
            <ac:chgData name="Franziska Händschel" userId="e2149472-3187-4d00-b16a-a19eff6fc04a" providerId="ADAL" clId="{769CDA08-3722-451E-8B5E-D5DB9D06F9EC}" dt="2023-06-14T09:46:21.626" v="0" actId="478"/>
            <ac:grpSpMkLst>
              <pc:docMk/>
              <pc:sldMasterMk cId="1168592919" sldId="2147483677"/>
              <pc:sldLayoutMk cId="3146705598" sldId="2147483670"/>
              <ac:grpSpMk id="60" creationId="{6F62802D-6325-D3D9-4B16-2244182F274E}"/>
            </ac:grpSpMkLst>
          </pc:grpChg>
          <pc:grpChg chg="del">
            <ac:chgData name="Franziska Händschel" userId="e2149472-3187-4d00-b16a-a19eff6fc04a" providerId="ADAL" clId="{769CDA08-3722-451E-8B5E-D5DB9D06F9EC}" dt="2023-06-14T09:46:21.626" v="0" actId="478"/>
            <ac:grpSpMkLst>
              <pc:docMk/>
              <pc:sldMasterMk cId="1168592919" sldId="2147483677"/>
              <pc:sldLayoutMk cId="3146705598" sldId="2147483670"/>
              <ac:grpSpMk id="62" creationId="{7377A8E7-7595-8C96-6C18-3A55C58CB15E}"/>
            </ac:grpSpMkLst>
          </pc:grpChg>
          <pc:picChg chg="del">
            <ac:chgData name="Franziska Händschel" userId="e2149472-3187-4d00-b16a-a19eff6fc04a" providerId="ADAL" clId="{769CDA08-3722-451E-8B5E-D5DB9D06F9EC}" dt="2023-06-14T09:46:21.626" v="0" actId="478"/>
            <ac:picMkLst>
              <pc:docMk/>
              <pc:sldMasterMk cId="1168592919" sldId="2147483677"/>
              <pc:sldLayoutMk cId="3146705598" sldId="2147483670"/>
              <ac:picMk id="14" creationId="{F6814D95-B3FF-16EC-780F-6DDBF1A7D06B}"/>
            </ac:picMkLst>
          </pc:picChg>
          <pc:picChg chg="del">
            <ac:chgData name="Franziska Händschel" userId="e2149472-3187-4d00-b16a-a19eff6fc04a" providerId="ADAL" clId="{769CDA08-3722-451E-8B5E-D5DB9D06F9EC}" dt="2023-06-14T09:46:21.626" v="0" actId="478"/>
            <ac:picMkLst>
              <pc:docMk/>
              <pc:sldMasterMk cId="1168592919" sldId="2147483677"/>
              <pc:sldLayoutMk cId="3146705598" sldId="2147483670"/>
              <ac:picMk id="63" creationId="{5629C580-43BE-40FE-3F4C-795448F90CC0}"/>
            </ac:picMkLst>
          </pc:picChg>
          <pc:picChg chg="del">
            <ac:chgData name="Franziska Händschel" userId="e2149472-3187-4d00-b16a-a19eff6fc04a" providerId="ADAL" clId="{769CDA08-3722-451E-8B5E-D5DB9D06F9EC}" dt="2023-06-14T09:46:21.626" v="0" actId="478"/>
            <ac:picMkLst>
              <pc:docMk/>
              <pc:sldMasterMk cId="1168592919" sldId="2147483677"/>
              <pc:sldLayoutMk cId="3146705598" sldId="2147483670"/>
              <ac:picMk id="65" creationId="{37F1FFCC-1B37-2DA5-1FFD-49F863B1DBC0}"/>
            </ac:picMkLst>
          </pc:picChg>
          <pc:picChg chg="del">
            <ac:chgData name="Franziska Händschel" userId="e2149472-3187-4d00-b16a-a19eff6fc04a" providerId="ADAL" clId="{769CDA08-3722-451E-8B5E-D5DB9D06F9EC}" dt="2023-06-14T09:46:21.626" v="0" actId="478"/>
            <ac:picMkLst>
              <pc:docMk/>
              <pc:sldMasterMk cId="1168592919" sldId="2147483677"/>
              <pc:sldLayoutMk cId="3146705598" sldId="2147483670"/>
              <ac:picMk id="67" creationId="{8F654A08-8AEF-733D-66C0-968F5F13C32C}"/>
            </ac:picMkLst>
          </pc:picChg>
        </pc:sldLayoutChg>
        <pc:sldLayoutChg chg="modSp del mod">
          <pc:chgData name="Franziska Händschel" userId="e2149472-3187-4d00-b16a-a19eff6fc04a" providerId="ADAL" clId="{769CDA08-3722-451E-8B5E-D5DB9D06F9EC}" dt="2023-06-20T08:03:34.137" v="11707" actId="47"/>
          <pc:sldLayoutMkLst>
            <pc:docMk/>
            <pc:sldMasterMk cId="1168592919" sldId="2147483677"/>
            <pc:sldLayoutMk cId="2940929761" sldId="2147483674"/>
          </pc:sldLayoutMkLst>
          <pc:spChg chg="mod">
            <ac:chgData name="Franziska Händschel" userId="e2149472-3187-4d00-b16a-a19eff6fc04a" providerId="ADAL" clId="{769CDA08-3722-451E-8B5E-D5DB9D06F9EC}" dt="2023-06-19T14:33:33.625" v="8467" actId="242"/>
            <ac:spMkLst>
              <pc:docMk/>
              <pc:sldMasterMk cId="1168592919" sldId="2147483677"/>
              <pc:sldLayoutMk cId="2940929761" sldId="2147483674"/>
              <ac:spMk id="4" creationId="{48D636D1-E11E-0E88-7C68-95D790D5CD66}"/>
            </ac:spMkLst>
          </pc:spChg>
          <pc:spChg chg="mod">
            <ac:chgData name="Franziska Händschel" userId="e2149472-3187-4d00-b16a-a19eff6fc04a" providerId="ADAL" clId="{769CDA08-3722-451E-8B5E-D5DB9D06F9EC}" dt="2023-06-20T07:43:41.282" v="11680" actId="20577"/>
            <ac:spMkLst>
              <pc:docMk/>
              <pc:sldMasterMk cId="1168592919" sldId="2147483677"/>
              <pc:sldLayoutMk cId="2940929761" sldId="2147483674"/>
              <ac:spMk id="7" creationId="{AB756336-0C4F-57B1-7093-16604A5FB68B}"/>
            </ac:spMkLst>
          </pc:spChg>
          <pc:picChg chg="mod">
            <ac:chgData name="Franziska Händschel" userId="e2149472-3187-4d00-b16a-a19eff6fc04a" providerId="ADAL" clId="{769CDA08-3722-451E-8B5E-D5DB9D06F9EC}" dt="2023-06-19T14:33:14.953" v="8465" actId="1035"/>
            <ac:picMkLst>
              <pc:docMk/>
              <pc:sldMasterMk cId="1168592919" sldId="2147483677"/>
              <pc:sldLayoutMk cId="2940929761" sldId="2147483674"/>
              <ac:picMk id="3" creationId="{AE3CD2BB-0735-18E5-4354-DE010FB5B85F}"/>
            </ac:picMkLst>
          </pc:picChg>
        </pc:sldLayoutChg>
        <pc:sldLayoutChg chg="del">
          <pc:chgData name="Franziska Händschel" userId="e2149472-3187-4d00-b16a-a19eff6fc04a" providerId="ADAL" clId="{769CDA08-3722-451E-8B5E-D5DB9D06F9EC}" dt="2023-06-19T14:32:07.681" v="8149" actId="2696"/>
          <pc:sldLayoutMkLst>
            <pc:docMk/>
            <pc:sldMasterMk cId="1168592919" sldId="2147483677"/>
            <pc:sldLayoutMk cId="816057455" sldId="2147483675"/>
          </pc:sldLayoutMkLst>
        </pc:sldLayoutChg>
        <pc:sldLayoutChg chg="del">
          <pc:chgData name="Franziska Händschel" userId="e2149472-3187-4d00-b16a-a19eff6fc04a" providerId="ADAL" clId="{769CDA08-3722-451E-8B5E-D5DB9D06F9EC}" dt="2023-06-19T14:32:05.534" v="8148" actId="2696"/>
          <pc:sldLayoutMkLst>
            <pc:docMk/>
            <pc:sldMasterMk cId="1168592919" sldId="2147483677"/>
            <pc:sldLayoutMk cId="1418986853" sldId="2147483676"/>
          </pc:sldLayoutMkLst>
        </pc:sldLayoutChg>
        <pc:sldLayoutChg chg="del replId">
          <pc:chgData name="Franziska Händschel" userId="e2149472-3187-4d00-b16a-a19eff6fc04a" providerId="ADAL" clId="{769CDA08-3722-451E-8B5E-D5DB9D06F9EC}" dt="2023-06-19T14:32:09.270" v="8150" actId="2696"/>
          <pc:sldLayoutMkLst>
            <pc:docMk/>
            <pc:sldMasterMk cId="1168592919" sldId="2147483677"/>
            <pc:sldLayoutMk cId="108945782" sldId="2147483678"/>
          </pc:sldLayoutMkLst>
        </pc:sldLayoutChg>
        <pc:sldLayoutChg chg="modSp del mod">
          <pc:chgData name="Franziska Händschel" userId="e2149472-3187-4d00-b16a-a19eff6fc04a" providerId="ADAL" clId="{769CDA08-3722-451E-8B5E-D5DB9D06F9EC}" dt="2023-06-20T08:03:34.137" v="11707" actId="47"/>
          <pc:sldLayoutMkLst>
            <pc:docMk/>
            <pc:sldMasterMk cId="1168592919" sldId="2147483677"/>
            <pc:sldLayoutMk cId="3666265737" sldId="2147483688"/>
          </pc:sldLayoutMkLst>
          <pc:spChg chg="mod">
            <ac:chgData name="Franziska Händschel" userId="e2149472-3187-4d00-b16a-a19eff6fc04a" providerId="ADAL" clId="{769CDA08-3722-451E-8B5E-D5DB9D06F9EC}" dt="2023-06-20T07:42:51.776" v="11655" actId="20577"/>
            <ac:spMkLst>
              <pc:docMk/>
              <pc:sldMasterMk cId="1168592919" sldId="2147483677"/>
              <pc:sldLayoutMk cId="3666265737" sldId="2147483688"/>
              <ac:spMk id="3" creationId="{03F7AD5F-F787-D406-2BE7-D89BCC1EE061}"/>
            </ac:spMkLst>
          </pc:spChg>
        </pc:sldLayoutChg>
        <pc:sldLayoutChg chg="modSp del mod">
          <pc:chgData name="Franziska Händschel" userId="e2149472-3187-4d00-b16a-a19eff6fc04a" providerId="ADAL" clId="{769CDA08-3722-451E-8B5E-D5DB9D06F9EC}" dt="2023-06-20T08:03:34.137" v="11707" actId="47"/>
          <pc:sldLayoutMkLst>
            <pc:docMk/>
            <pc:sldMasterMk cId="1168592919" sldId="2147483677"/>
            <pc:sldLayoutMk cId="549962287" sldId="2147483689"/>
          </pc:sldLayoutMkLst>
          <pc:spChg chg="mod">
            <ac:chgData name="Franziska Händschel" userId="e2149472-3187-4d00-b16a-a19eff6fc04a" providerId="ADAL" clId="{769CDA08-3722-451E-8B5E-D5DB9D06F9EC}" dt="2023-06-20T07:43:02.480" v="11660" actId="20577"/>
            <ac:spMkLst>
              <pc:docMk/>
              <pc:sldMasterMk cId="1168592919" sldId="2147483677"/>
              <pc:sldLayoutMk cId="549962287" sldId="2147483689"/>
              <ac:spMk id="3" creationId="{03F7AD5F-F787-D406-2BE7-D89BCC1EE061}"/>
            </ac:spMkLst>
          </pc:spChg>
        </pc:sldLayoutChg>
        <pc:sldLayoutChg chg="modSp del mod">
          <pc:chgData name="Franziska Händschel" userId="e2149472-3187-4d00-b16a-a19eff6fc04a" providerId="ADAL" clId="{769CDA08-3722-451E-8B5E-D5DB9D06F9EC}" dt="2023-06-20T08:03:34.137" v="11707" actId="47"/>
          <pc:sldLayoutMkLst>
            <pc:docMk/>
            <pc:sldMasterMk cId="1168592919" sldId="2147483677"/>
            <pc:sldLayoutMk cId="3828445823" sldId="2147483690"/>
          </pc:sldLayoutMkLst>
          <pc:spChg chg="mod">
            <ac:chgData name="Franziska Händschel" userId="e2149472-3187-4d00-b16a-a19eff6fc04a" providerId="ADAL" clId="{769CDA08-3722-451E-8B5E-D5DB9D06F9EC}" dt="2023-06-20T07:43:08.740" v="11663" actId="20577"/>
            <ac:spMkLst>
              <pc:docMk/>
              <pc:sldMasterMk cId="1168592919" sldId="2147483677"/>
              <pc:sldLayoutMk cId="3828445823" sldId="2147483690"/>
              <ac:spMk id="3" creationId="{03F7AD5F-F787-D406-2BE7-D89BCC1EE061}"/>
            </ac:spMkLst>
          </pc:spChg>
        </pc:sldLayoutChg>
        <pc:sldLayoutChg chg="modSp del mod">
          <pc:chgData name="Franziska Händschel" userId="e2149472-3187-4d00-b16a-a19eff6fc04a" providerId="ADAL" clId="{769CDA08-3722-451E-8B5E-D5DB9D06F9EC}" dt="2023-06-20T08:03:34.137" v="11707" actId="47"/>
          <pc:sldLayoutMkLst>
            <pc:docMk/>
            <pc:sldMasterMk cId="1168592919" sldId="2147483677"/>
            <pc:sldLayoutMk cId="2423425118" sldId="2147483691"/>
          </pc:sldLayoutMkLst>
          <pc:spChg chg="mod">
            <ac:chgData name="Franziska Händschel" userId="e2149472-3187-4d00-b16a-a19eff6fc04a" providerId="ADAL" clId="{769CDA08-3722-451E-8B5E-D5DB9D06F9EC}" dt="2023-06-20T07:43:14.492" v="11666" actId="20577"/>
            <ac:spMkLst>
              <pc:docMk/>
              <pc:sldMasterMk cId="1168592919" sldId="2147483677"/>
              <pc:sldLayoutMk cId="2423425118" sldId="2147483691"/>
              <ac:spMk id="3" creationId="{03F7AD5F-F787-D406-2BE7-D89BCC1EE061}"/>
            </ac:spMkLst>
          </pc:spChg>
        </pc:sldLayoutChg>
        <pc:sldLayoutChg chg="modSp del mod">
          <pc:chgData name="Franziska Händschel" userId="e2149472-3187-4d00-b16a-a19eff6fc04a" providerId="ADAL" clId="{769CDA08-3722-451E-8B5E-D5DB9D06F9EC}" dt="2023-06-20T08:03:34.137" v="11707" actId="47"/>
          <pc:sldLayoutMkLst>
            <pc:docMk/>
            <pc:sldMasterMk cId="1168592919" sldId="2147483677"/>
            <pc:sldLayoutMk cId="3678173210" sldId="2147483692"/>
          </pc:sldLayoutMkLst>
          <pc:spChg chg="mod">
            <ac:chgData name="Franziska Händschel" userId="e2149472-3187-4d00-b16a-a19eff6fc04a" providerId="ADAL" clId="{769CDA08-3722-451E-8B5E-D5DB9D06F9EC}" dt="2023-06-20T07:43:19.967" v="11669" actId="20577"/>
            <ac:spMkLst>
              <pc:docMk/>
              <pc:sldMasterMk cId="1168592919" sldId="2147483677"/>
              <pc:sldLayoutMk cId="3678173210" sldId="2147483692"/>
              <ac:spMk id="3" creationId="{03F7AD5F-F787-D406-2BE7-D89BCC1EE061}"/>
            </ac:spMkLst>
          </pc:spChg>
        </pc:sldLayoutChg>
        <pc:sldLayoutChg chg="modSp del mod">
          <pc:chgData name="Franziska Händschel" userId="e2149472-3187-4d00-b16a-a19eff6fc04a" providerId="ADAL" clId="{769CDA08-3722-451E-8B5E-D5DB9D06F9EC}" dt="2023-06-20T08:03:34.137" v="11707" actId="47"/>
          <pc:sldLayoutMkLst>
            <pc:docMk/>
            <pc:sldMasterMk cId="1168592919" sldId="2147483677"/>
            <pc:sldLayoutMk cId="1141049860" sldId="2147483693"/>
          </pc:sldLayoutMkLst>
          <pc:spChg chg="mod">
            <ac:chgData name="Franziska Händschel" userId="e2149472-3187-4d00-b16a-a19eff6fc04a" providerId="ADAL" clId="{769CDA08-3722-451E-8B5E-D5DB9D06F9EC}" dt="2023-06-20T07:43:25.555" v="11672" actId="20577"/>
            <ac:spMkLst>
              <pc:docMk/>
              <pc:sldMasterMk cId="1168592919" sldId="2147483677"/>
              <pc:sldLayoutMk cId="1141049860" sldId="2147483693"/>
              <ac:spMk id="3" creationId="{03F7AD5F-F787-D406-2BE7-D89BCC1EE061}"/>
            </ac:spMkLst>
          </pc:spChg>
        </pc:sldLayoutChg>
        <pc:sldLayoutChg chg="modSp del mod">
          <pc:chgData name="Franziska Händschel" userId="e2149472-3187-4d00-b16a-a19eff6fc04a" providerId="ADAL" clId="{769CDA08-3722-451E-8B5E-D5DB9D06F9EC}" dt="2023-06-20T08:03:34.137" v="11707" actId="47"/>
          <pc:sldLayoutMkLst>
            <pc:docMk/>
            <pc:sldMasterMk cId="1168592919" sldId="2147483677"/>
            <pc:sldLayoutMk cId="466965501" sldId="2147483694"/>
          </pc:sldLayoutMkLst>
          <pc:spChg chg="mod">
            <ac:chgData name="Franziska Händschel" userId="e2149472-3187-4d00-b16a-a19eff6fc04a" providerId="ADAL" clId="{769CDA08-3722-451E-8B5E-D5DB9D06F9EC}" dt="2023-06-20T07:43:31.035" v="11675" actId="20577"/>
            <ac:spMkLst>
              <pc:docMk/>
              <pc:sldMasterMk cId="1168592919" sldId="2147483677"/>
              <pc:sldLayoutMk cId="466965501" sldId="2147483694"/>
              <ac:spMk id="3" creationId="{03F7AD5F-F787-D406-2BE7-D89BCC1EE061}"/>
            </ac:spMkLst>
          </pc:spChg>
        </pc:sldLayoutChg>
      </pc:sldMasterChg>
    </pc:docChg>
  </pc:docChgLst>
  <pc:docChgLst>
    <pc:chgData name="Franziska Händschel" userId="e2149472-3187-4d00-b16a-a19eff6fc04a" providerId="ADAL" clId="{498D3084-1A06-4F6F-8C28-477C7398EA98}"/>
    <pc:docChg chg="undo redo custSel modSld modMainMaster">
      <pc:chgData name="Franziska Händschel" userId="e2149472-3187-4d00-b16a-a19eff6fc04a" providerId="ADAL" clId="{498D3084-1A06-4F6F-8C28-477C7398EA98}" dt="2024-02-19T15:20:53.977" v="163" actId="478"/>
      <pc:docMkLst>
        <pc:docMk/>
      </pc:docMkLst>
      <pc:sldChg chg="modSp mod">
        <pc:chgData name="Franziska Händschel" userId="e2149472-3187-4d00-b16a-a19eff6fc04a" providerId="ADAL" clId="{498D3084-1A06-4F6F-8C28-477C7398EA98}" dt="2024-02-19T14:54:18.886" v="152" actId="113"/>
        <pc:sldMkLst>
          <pc:docMk/>
          <pc:sldMk cId="3907118056" sldId="263"/>
        </pc:sldMkLst>
        <pc:spChg chg="mod">
          <ac:chgData name="Franziska Händschel" userId="e2149472-3187-4d00-b16a-a19eff6fc04a" providerId="ADAL" clId="{498D3084-1A06-4F6F-8C28-477C7398EA98}" dt="2024-02-19T14:54:18.886" v="152" actId="113"/>
          <ac:spMkLst>
            <pc:docMk/>
            <pc:sldMk cId="3907118056" sldId="263"/>
            <ac:spMk id="3" creationId="{ADFF618C-63D7-D881-4A3F-E8878389E65C}"/>
          </ac:spMkLst>
        </pc:spChg>
      </pc:sldChg>
      <pc:sldChg chg="modSp mod chgLayout">
        <pc:chgData name="Franziska Händschel" userId="e2149472-3187-4d00-b16a-a19eff6fc04a" providerId="ADAL" clId="{498D3084-1A06-4F6F-8C28-477C7398EA98}" dt="2024-02-19T14:52:26.719" v="127" actId="403"/>
        <pc:sldMkLst>
          <pc:docMk/>
          <pc:sldMk cId="2336911166" sldId="265"/>
        </pc:sldMkLst>
        <pc:spChg chg="mod">
          <ac:chgData name="Franziska Händschel" userId="e2149472-3187-4d00-b16a-a19eff6fc04a" providerId="ADAL" clId="{498D3084-1A06-4F6F-8C28-477C7398EA98}" dt="2024-02-19T14:52:26.719" v="127" actId="403"/>
          <ac:spMkLst>
            <pc:docMk/>
            <pc:sldMk cId="2336911166" sldId="265"/>
            <ac:spMk id="2" creationId="{A4FCD309-0A17-6065-02C1-4C27F37CBB8D}"/>
          </ac:spMkLst>
        </pc:spChg>
      </pc:sldChg>
      <pc:sldChg chg="modSp mod modClrScheme chgLayout">
        <pc:chgData name="Franziska Händschel" userId="e2149472-3187-4d00-b16a-a19eff6fc04a" providerId="ADAL" clId="{498D3084-1A06-4F6F-8C28-477C7398EA98}" dt="2024-02-19T14:52:50.094" v="135" actId="403"/>
        <pc:sldMkLst>
          <pc:docMk/>
          <pc:sldMk cId="61295592" sldId="271"/>
        </pc:sldMkLst>
        <pc:spChg chg="mod">
          <ac:chgData name="Franziska Händschel" userId="e2149472-3187-4d00-b16a-a19eff6fc04a" providerId="ADAL" clId="{498D3084-1A06-4F6F-8C28-477C7398EA98}" dt="2024-02-19T14:52:50.094" v="135" actId="403"/>
          <ac:spMkLst>
            <pc:docMk/>
            <pc:sldMk cId="61295592" sldId="271"/>
            <ac:spMk id="2" creationId="{A4FCD309-0A17-6065-02C1-4C27F37CBB8D}"/>
          </ac:spMkLst>
        </pc:spChg>
      </pc:sldChg>
      <pc:sldChg chg="modSp mod modClrScheme chgLayout">
        <pc:chgData name="Franziska Händschel" userId="e2149472-3187-4d00-b16a-a19eff6fc04a" providerId="ADAL" clId="{498D3084-1A06-4F6F-8C28-477C7398EA98}" dt="2024-02-19T14:52:56.155" v="137" actId="403"/>
        <pc:sldMkLst>
          <pc:docMk/>
          <pc:sldMk cId="3906458891" sldId="272"/>
        </pc:sldMkLst>
        <pc:spChg chg="mod">
          <ac:chgData name="Franziska Händschel" userId="e2149472-3187-4d00-b16a-a19eff6fc04a" providerId="ADAL" clId="{498D3084-1A06-4F6F-8C28-477C7398EA98}" dt="2024-02-19T14:52:56.155" v="137" actId="403"/>
          <ac:spMkLst>
            <pc:docMk/>
            <pc:sldMk cId="3906458891" sldId="272"/>
            <ac:spMk id="2" creationId="{A4FCD309-0A17-6065-02C1-4C27F37CBB8D}"/>
          </ac:spMkLst>
        </pc:spChg>
      </pc:sldChg>
      <pc:sldChg chg="modSp mod modClrScheme chgLayout">
        <pc:chgData name="Franziska Händschel" userId="e2149472-3187-4d00-b16a-a19eff6fc04a" providerId="ADAL" clId="{498D3084-1A06-4F6F-8C28-477C7398EA98}" dt="2024-02-19T14:53:09.178" v="141" actId="403"/>
        <pc:sldMkLst>
          <pc:docMk/>
          <pc:sldMk cId="3694718777" sldId="273"/>
        </pc:sldMkLst>
        <pc:spChg chg="mod">
          <ac:chgData name="Franziska Händschel" userId="e2149472-3187-4d00-b16a-a19eff6fc04a" providerId="ADAL" clId="{498D3084-1A06-4F6F-8C28-477C7398EA98}" dt="2024-02-19T14:53:09.178" v="141" actId="403"/>
          <ac:spMkLst>
            <pc:docMk/>
            <pc:sldMk cId="3694718777" sldId="273"/>
            <ac:spMk id="2" creationId="{A4FCD309-0A17-6065-02C1-4C27F37CBB8D}"/>
          </ac:spMkLst>
        </pc:spChg>
      </pc:sldChg>
      <pc:sldChg chg="modSp mod modClrScheme chgLayout">
        <pc:chgData name="Franziska Händschel" userId="e2149472-3187-4d00-b16a-a19eff6fc04a" providerId="ADAL" clId="{498D3084-1A06-4F6F-8C28-477C7398EA98}" dt="2024-02-19T14:54:34.981" v="153" actId="12788"/>
        <pc:sldMkLst>
          <pc:docMk/>
          <pc:sldMk cId="313749233" sldId="274"/>
        </pc:sldMkLst>
        <pc:spChg chg="mod">
          <ac:chgData name="Franziska Händschel" userId="e2149472-3187-4d00-b16a-a19eff6fc04a" providerId="ADAL" clId="{498D3084-1A06-4F6F-8C28-477C7398EA98}" dt="2024-02-19T14:54:34.981" v="153" actId="12788"/>
          <ac:spMkLst>
            <pc:docMk/>
            <pc:sldMk cId="313749233" sldId="274"/>
            <ac:spMk id="2" creationId="{A4FCD309-0A17-6065-02C1-4C27F37CBB8D}"/>
          </ac:spMkLst>
        </pc:spChg>
      </pc:sldChg>
      <pc:sldChg chg="modSp mod modClrScheme chgLayout">
        <pc:chgData name="Franziska Händschel" userId="e2149472-3187-4d00-b16a-a19eff6fc04a" providerId="ADAL" clId="{498D3084-1A06-4F6F-8C28-477C7398EA98}" dt="2024-02-19T14:53:22.188" v="145" actId="403"/>
        <pc:sldMkLst>
          <pc:docMk/>
          <pc:sldMk cId="2433326292" sldId="275"/>
        </pc:sldMkLst>
        <pc:spChg chg="mod">
          <ac:chgData name="Franziska Händschel" userId="e2149472-3187-4d00-b16a-a19eff6fc04a" providerId="ADAL" clId="{498D3084-1A06-4F6F-8C28-477C7398EA98}" dt="2024-02-19T14:53:22.188" v="145" actId="403"/>
          <ac:spMkLst>
            <pc:docMk/>
            <pc:sldMk cId="2433326292" sldId="275"/>
            <ac:spMk id="2" creationId="{A4FCD309-0A17-6065-02C1-4C27F37CBB8D}"/>
          </ac:spMkLst>
        </pc:spChg>
      </pc:sldChg>
      <pc:sldChg chg="modSp mod modClrScheme chgLayout">
        <pc:chgData name="Franziska Händschel" userId="e2149472-3187-4d00-b16a-a19eff6fc04a" providerId="ADAL" clId="{498D3084-1A06-4F6F-8C28-477C7398EA98}" dt="2024-02-19T14:52:44.682" v="133" actId="403"/>
        <pc:sldMkLst>
          <pc:docMk/>
          <pc:sldMk cId="3258046376" sldId="277"/>
        </pc:sldMkLst>
        <pc:spChg chg="mod">
          <ac:chgData name="Franziska Händschel" userId="e2149472-3187-4d00-b16a-a19eff6fc04a" providerId="ADAL" clId="{498D3084-1A06-4F6F-8C28-477C7398EA98}" dt="2024-02-19T14:52:44.682" v="133" actId="403"/>
          <ac:spMkLst>
            <pc:docMk/>
            <pc:sldMk cId="3258046376" sldId="277"/>
            <ac:spMk id="2" creationId="{A4FCD309-0A17-6065-02C1-4C27F37CBB8D}"/>
          </ac:spMkLst>
        </pc:spChg>
      </pc:sldChg>
      <pc:sldChg chg="modSp mod modClrScheme chgLayout">
        <pc:chgData name="Franziska Händschel" userId="e2149472-3187-4d00-b16a-a19eff6fc04a" providerId="ADAL" clId="{498D3084-1A06-4F6F-8C28-477C7398EA98}" dt="2024-02-19T14:53:28.194" v="147" actId="403"/>
        <pc:sldMkLst>
          <pc:docMk/>
          <pc:sldMk cId="2849332502" sldId="278"/>
        </pc:sldMkLst>
        <pc:spChg chg="mod">
          <ac:chgData name="Franziska Händschel" userId="e2149472-3187-4d00-b16a-a19eff6fc04a" providerId="ADAL" clId="{498D3084-1A06-4F6F-8C28-477C7398EA98}" dt="2024-02-19T14:53:28.194" v="147" actId="403"/>
          <ac:spMkLst>
            <pc:docMk/>
            <pc:sldMk cId="2849332502" sldId="278"/>
            <ac:spMk id="2" creationId="{A4FCD309-0A17-6065-02C1-4C27F37CBB8D}"/>
          </ac:spMkLst>
        </pc:spChg>
      </pc:sldChg>
      <pc:sldChg chg="modSp mod modClrScheme chgLayout">
        <pc:chgData name="Franziska Händschel" userId="e2149472-3187-4d00-b16a-a19eff6fc04a" providerId="ADAL" clId="{498D3084-1A06-4F6F-8C28-477C7398EA98}" dt="2024-02-19T14:52:32.866" v="129" actId="403"/>
        <pc:sldMkLst>
          <pc:docMk/>
          <pc:sldMk cId="2339854529" sldId="279"/>
        </pc:sldMkLst>
        <pc:spChg chg="mod">
          <ac:chgData name="Franziska Händschel" userId="e2149472-3187-4d00-b16a-a19eff6fc04a" providerId="ADAL" clId="{498D3084-1A06-4F6F-8C28-477C7398EA98}" dt="2024-02-19T14:52:32.866" v="129" actId="403"/>
          <ac:spMkLst>
            <pc:docMk/>
            <pc:sldMk cId="2339854529" sldId="279"/>
            <ac:spMk id="2" creationId="{A4FCD309-0A17-6065-02C1-4C27F37CBB8D}"/>
          </ac:spMkLst>
        </pc:spChg>
      </pc:sldChg>
      <pc:sldChg chg="modSp mod modClrScheme chgLayout">
        <pc:chgData name="Franziska Händschel" userId="e2149472-3187-4d00-b16a-a19eff6fc04a" providerId="ADAL" clId="{498D3084-1A06-4F6F-8C28-477C7398EA98}" dt="2024-02-19T14:53:15.617" v="143" actId="403"/>
        <pc:sldMkLst>
          <pc:docMk/>
          <pc:sldMk cId="2496705598" sldId="282"/>
        </pc:sldMkLst>
        <pc:spChg chg="mod">
          <ac:chgData name="Franziska Händschel" userId="e2149472-3187-4d00-b16a-a19eff6fc04a" providerId="ADAL" clId="{498D3084-1A06-4F6F-8C28-477C7398EA98}" dt="2024-02-19T14:53:15.617" v="143" actId="403"/>
          <ac:spMkLst>
            <pc:docMk/>
            <pc:sldMk cId="2496705598" sldId="282"/>
            <ac:spMk id="2" creationId="{A4FCD309-0A17-6065-02C1-4C27F37CBB8D}"/>
          </ac:spMkLst>
        </pc:spChg>
      </pc:sldChg>
      <pc:sldChg chg="modSp mod modClrScheme chgLayout">
        <pc:chgData name="Franziska Händschel" userId="e2149472-3187-4d00-b16a-a19eff6fc04a" providerId="ADAL" clId="{498D3084-1A06-4F6F-8C28-477C7398EA98}" dt="2024-02-19T14:52:39.511" v="131" actId="403"/>
        <pc:sldMkLst>
          <pc:docMk/>
          <pc:sldMk cId="3609065499" sldId="283"/>
        </pc:sldMkLst>
        <pc:spChg chg="mod">
          <ac:chgData name="Franziska Händschel" userId="e2149472-3187-4d00-b16a-a19eff6fc04a" providerId="ADAL" clId="{498D3084-1A06-4F6F-8C28-477C7398EA98}" dt="2024-02-19T14:52:39.511" v="131" actId="403"/>
          <ac:spMkLst>
            <pc:docMk/>
            <pc:sldMk cId="3609065499" sldId="283"/>
            <ac:spMk id="2" creationId="{A4FCD309-0A17-6065-02C1-4C27F37CBB8D}"/>
          </ac:spMkLst>
        </pc:spChg>
      </pc:sldChg>
      <pc:sldChg chg="modSp mod modClrScheme chgLayout">
        <pc:chgData name="Franziska Händschel" userId="e2149472-3187-4d00-b16a-a19eff6fc04a" providerId="ADAL" clId="{498D3084-1A06-4F6F-8C28-477C7398EA98}" dt="2024-02-19T14:53:02.019" v="139" actId="403"/>
        <pc:sldMkLst>
          <pc:docMk/>
          <pc:sldMk cId="375242228" sldId="284"/>
        </pc:sldMkLst>
        <pc:spChg chg="mod">
          <ac:chgData name="Franziska Händschel" userId="e2149472-3187-4d00-b16a-a19eff6fc04a" providerId="ADAL" clId="{498D3084-1A06-4F6F-8C28-477C7398EA98}" dt="2024-02-19T14:53:02.019" v="139" actId="403"/>
          <ac:spMkLst>
            <pc:docMk/>
            <pc:sldMk cId="375242228" sldId="284"/>
            <ac:spMk id="2" creationId="{A4FCD309-0A17-6065-02C1-4C27F37CBB8D}"/>
          </ac:spMkLst>
        </pc:spChg>
      </pc:sldChg>
      <pc:sldMasterChg chg="addSp delSp modSp mod delSldLayout modSldLayout">
        <pc:chgData name="Franziska Händschel" userId="e2149472-3187-4d00-b16a-a19eff6fc04a" providerId="ADAL" clId="{498D3084-1A06-4F6F-8C28-477C7398EA98}" dt="2024-02-19T15:20:53.977" v="163" actId="478"/>
        <pc:sldMasterMkLst>
          <pc:docMk/>
          <pc:sldMasterMk cId="986346537" sldId="2147483699"/>
        </pc:sldMasterMkLst>
        <pc:spChg chg="del">
          <ac:chgData name="Franziska Händschel" userId="e2149472-3187-4d00-b16a-a19eff6fc04a" providerId="ADAL" clId="{498D3084-1A06-4F6F-8C28-477C7398EA98}" dt="2024-02-19T14:40:33.545" v="11" actId="478"/>
          <ac:spMkLst>
            <pc:docMk/>
            <pc:sldMasterMk cId="986346537" sldId="2147483699"/>
            <ac:spMk id="2" creationId="{00000000-0000-0000-0000-000000000000}"/>
          </ac:spMkLst>
        </pc:spChg>
        <pc:spChg chg="del">
          <ac:chgData name="Franziska Händschel" userId="e2149472-3187-4d00-b16a-a19eff6fc04a" providerId="ADAL" clId="{498D3084-1A06-4F6F-8C28-477C7398EA98}" dt="2024-02-19T14:40:33.545" v="11" actId="478"/>
          <ac:spMkLst>
            <pc:docMk/>
            <pc:sldMasterMk cId="986346537" sldId="2147483699"/>
            <ac:spMk id="3" creationId="{00000000-0000-0000-0000-000000000000}"/>
          </ac:spMkLst>
        </pc:spChg>
        <pc:spChg chg="del">
          <ac:chgData name="Franziska Händschel" userId="e2149472-3187-4d00-b16a-a19eff6fc04a" providerId="ADAL" clId="{498D3084-1A06-4F6F-8C28-477C7398EA98}" dt="2024-02-19T14:40:33.545" v="11" actId="478"/>
          <ac:spMkLst>
            <pc:docMk/>
            <pc:sldMasterMk cId="986346537" sldId="2147483699"/>
            <ac:spMk id="4" creationId="{00000000-0000-0000-0000-000000000000}"/>
          </ac:spMkLst>
        </pc:spChg>
        <pc:spChg chg="del">
          <ac:chgData name="Franziska Händschel" userId="e2149472-3187-4d00-b16a-a19eff6fc04a" providerId="ADAL" clId="{498D3084-1A06-4F6F-8C28-477C7398EA98}" dt="2024-02-19T14:40:33.545" v="11" actId="478"/>
          <ac:spMkLst>
            <pc:docMk/>
            <pc:sldMasterMk cId="986346537" sldId="2147483699"/>
            <ac:spMk id="5" creationId="{00000000-0000-0000-0000-000000000000}"/>
          </ac:spMkLst>
        </pc:spChg>
        <pc:spChg chg="del">
          <ac:chgData name="Franziska Händschel" userId="e2149472-3187-4d00-b16a-a19eff6fc04a" providerId="ADAL" clId="{498D3084-1A06-4F6F-8C28-477C7398EA98}" dt="2024-02-19T14:40:33.545" v="11" actId="478"/>
          <ac:spMkLst>
            <pc:docMk/>
            <pc:sldMasterMk cId="986346537" sldId="2147483699"/>
            <ac:spMk id="6" creationId="{00000000-0000-0000-0000-000000000000}"/>
          </ac:spMkLst>
        </pc:spChg>
        <pc:spChg chg="add mod">
          <ac:chgData name="Franziska Händschel" userId="e2149472-3187-4d00-b16a-a19eff6fc04a" providerId="ADAL" clId="{498D3084-1A06-4F6F-8C28-477C7398EA98}" dt="2024-02-19T14:44:24.128" v="39" actId="20577"/>
          <ac:spMkLst>
            <pc:docMk/>
            <pc:sldMasterMk cId="986346537" sldId="2147483699"/>
            <ac:spMk id="10" creationId="{85FC121E-23FF-CBA9-9B5A-D099FE61340F}"/>
          </ac:spMkLst>
        </pc:spChg>
        <pc:spChg chg="add del mod ord">
          <ac:chgData name="Franziska Händschel" userId="e2149472-3187-4d00-b16a-a19eff6fc04a" providerId="ADAL" clId="{498D3084-1A06-4F6F-8C28-477C7398EA98}" dt="2024-02-19T14:42:29.614" v="21" actId="478"/>
          <ac:spMkLst>
            <pc:docMk/>
            <pc:sldMasterMk cId="986346537" sldId="2147483699"/>
            <ac:spMk id="11" creationId="{8F6581BB-C0C6-F280-6FF4-A26CB4131D43}"/>
          </ac:spMkLst>
        </pc:spChg>
        <pc:spChg chg="mod">
          <ac:chgData name="Franziska Händschel" userId="e2149472-3187-4d00-b16a-a19eff6fc04a" providerId="ADAL" clId="{498D3084-1A06-4F6F-8C28-477C7398EA98}" dt="2024-02-19T14:54:05.250" v="150"/>
          <ac:spMkLst>
            <pc:docMk/>
            <pc:sldMasterMk cId="986346537" sldId="2147483699"/>
            <ac:spMk id="14" creationId="{0B012D8A-B00E-C3C3-9FA2-2E33B4B69371}"/>
          </ac:spMkLst>
        </pc:spChg>
        <pc:spChg chg="add mod">
          <ac:chgData name="Franziska Händschel" userId="e2149472-3187-4d00-b16a-a19eff6fc04a" providerId="ADAL" clId="{498D3084-1A06-4F6F-8C28-477C7398EA98}" dt="2024-02-19T15:20:47.412" v="161"/>
          <ac:spMkLst>
            <pc:docMk/>
            <pc:sldMasterMk cId="986346537" sldId="2147483699"/>
            <ac:spMk id="15" creationId="{19A16195-512A-4A44-C804-2C88B1FE79F3}"/>
          </ac:spMkLst>
        </pc:spChg>
        <pc:grpChg chg="del">
          <ac:chgData name="Franziska Händschel" userId="e2149472-3187-4d00-b16a-a19eff6fc04a" providerId="ADAL" clId="{498D3084-1A06-4F6F-8C28-477C7398EA98}" dt="2024-02-19T14:40:33.545" v="11" actId="478"/>
          <ac:grpSpMkLst>
            <pc:docMk/>
            <pc:sldMasterMk cId="986346537" sldId="2147483699"/>
            <ac:grpSpMk id="7" creationId="{8A1FF4D9-8082-D97C-7573-3259A71CC097}"/>
          </ac:grpSpMkLst>
        </pc:grpChg>
        <pc:grpChg chg="add mod">
          <ac:chgData name="Franziska Händschel" userId="e2149472-3187-4d00-b16a-a19eff6fc04a" providerId="ADAL" clId="{498D3084-1A06-4F6F-8C28-477C7398EA98}" dt="2024-02-19T14:54:05.250" v="150"/>
          <ac:grpSpMkLst>
            <pc:docMk/>
            <pc:sldMasterMk cId="986346537" sldId="2147483699"/>
            <ac:grpSpMk id="12" creationId="{35DD8061-E7BF-8A1F-BB7F-454EB7AEEF20}"/>
          </ac:grpSpMkLst>
        </pc:grpChg>
        <pc:picChg chg="mod">
          <ac:chgData name="Franziska Händschel" userId="e2149472-3187-4d00-b16a-a19eff6fc04a" providerId="ADAL" clId="{498D3084-1A06-4F6F-8C28-477C7398EA98}" dt="2024-02-19T14:54:05.250" v="150"/>
          <ac:picMkLst>
            <pc:docMk/>
            <pc:sldMasterMk cId="986346537" sldId="2147483699"/>
            <ac:picMk id="13" creationId="{BB90955B-CE20-CE08-08A4-44B0D5F6869E}"/>
          </ac:picMkLst>
        </pc:picChg>
        <pc:sldLayoutChg chg="del">
          <pc:chgData name="Franziska Händschel" userId="e2149472-3187-4d00-b16a-a19eff6fc04a" providerId="ADAL" clId="{498D3084-1A06-4F6F-8C28-477C7398EA98}" dt="2024-02-19T14:40:30.004" v="0" actId="2696"/>
          <pc:sldLayoutMkLst>
            <pc:docMk/>
            <pc:sldMasterMk cId="986346537" sldId="2147483699"/>
            <pc:sldLayoutMk cId="3368370416" sldId="2147483700"/>
          </pc:sldLayoutMkLst>
        </pc:sldLayoutChg>
        <pc:sldLayoutChg chg="del">
          <pc:chgData name="Franziska Händschel" userId="e2149472-3187-4d00-b16a-a19eff6fc04a" providerId="ADAL" clId="{498D3084-1A06-4F6F-8C28-477C7398EA98}" dt="2024-02-19T14:40:30.035" v="1" actId="2696"/>
          <pc:sldLayoutMkLst>
            <pc:docMk/>
            <pc:sldMasterMk cId="986346537" sldId="2147483699"/>
            <pc:sldLayoutMk cId="4133557922" sldId="2147483701"/>
          </pc:sldLayoutMkLst>
        </pc:sldLayoutChg>
        <pc:sldLayoutChg chg="del">
          <pc:chgData name="Franziska Händschel" userId="e2149472-3187-4d00-b16a-a19eff6fc04a" providerId="ADAL" clId="{498D3084-1A06-4F6F-8C28-477C7398EA98}" dt="2024-02-19T14:40:30.035" v="2" actId="2696"/>
          <pc:sldLayoutMkLst>
            <pc:docMk/>
            <pc:sldMasterMk cId="986346537" sldId="2147483699"/>
            <pc:sldLayoutMk cId="2905524364" sldId="2147483702"/>
          </pc:sldLayoutMkLst>
        </pc:sldLayoutChg>
        <pc:sldLayoutChg chg="del">
          <pc:chgData name="Franziska Händschel" userId="e2149472-3187-4d00-b16a-a19eff6fc04a" providerId="ADAL" clId="{498D3084-1A06-4F6F-8C28-477C7398EA98}" dt="2024-02-19T14:40:30.051" v="3" actId="2696"/>
          <pc:sldLayoutMkLst>
            <pc:docMk/>
            <pc:sldMasterMk cId="986346537" sldId="2147483699"/>
            <pc:sldLayoutMk cId="3351965683" sldId="2147483703"/>
          </pc:sldLayoutMkLst>
        </pc:sldLayoutChg>
        <pc:sldLayoutChg chg="del">
          <pc:chgData name="Franziska Händschel" userId="e2149472-3187-4d00-b16a-a19eff6fc04a" providerId="ADAL" clId="{498D3084-1A06-4F6F-8C28-477C7398EA98}" dt="2024-02-19T14:40:30.067" v="4" actId="2696"/>
          <pc:sldLayoutMkLst>
            <pc:docMk/>
            <pc:sldMasterMk cId="986346537" sldId="2147483699"/>
            <pc:sldLayoutMk cId="3253671245" sldId="2147483704"/>
          </pc:sldLayoutMkLst>
        </pc:sldLayoutChg>
        <pc:sldLayoutChg chg="del">
          <pc:chgData name="Franziska Händschel" userId="e2149472-3187-4d00-b16a-a19eff6fc04a" providerId="ADAL" clId="{498D3084-1A06-4F6F-8C28-477C7398EA98}" dt="2024-02-19T14:40:30.083" v="5" actId="2696"/>
          <pc:sldLayoutMkLst>
            <pc:docMk/>
            <pc:sldMasterMk cId="986346537" sldId="2147483699"/>
            <pc:sldLayoutMk cId="1813822254" sldId="2147483705"/>
          </pc:sldLayoutMkLst>
        </pc:sldLayoutChg>
        <pc:sldLayoutChg chg="del">
          <pc:chgData name="Franziska Händschel" userId="e2149472-3187-4d00-b16a-a19eff6fc04a" providerId="ADAL" clId="{498D3084-1A06-4F6F-8C28-477C7398EA98}" dt="2024-02-19T14:40:30.083" v="6" actId="2696"/>
          <pc:sldLayoutMkLst>
            <pc:docMk/>
            <pc:sldMasterMk cId="986346537" sldId="2147483699"/>
            <pc:sldLayoutMk cId="2102160296" sldId="2147483706"/>
          </pc:sldLayoutMkLst>
        </pc:sldLayoutChg>
        <pc:sldLayoutChg chg="del">
          <pc:chgData name="Franziska Händschel" userId="e2149472-3187-4d00-b16a-a19eff6fc04a" providerId="ADAL" clId="{498D3084-1A06-4F6F-8C28-477C7398EA98}" dt="2024-02-19T14:40:30.099" v="7" actId="2696"/>
          <pc:sldLayoutMkLst>
            <pc:docMk/>
            <pc:sldMasterMk cId="986346537" sldId="2147483699"/>
            <pc:sldLayoutMk cId="3688653310" sldId="2147483707"/>
          </pc:sldLayoutMkLst>
        </pc:sldLayoutChg>
        <pc:sldLayoutChg chg="del">
          <pc:chgData name="Franziska Händschel" userId="e2149472-3187-4d00-b16a-a19eff6fc04a" providerId="ADAL" clId="{498D3084-1A06-4F6F-8C28-477C7398EA98}" dt="2024-02-19T14:40:30.099" v="8" actId="2696"/>
          <pc:sldLayoutMkLst>
            <pc:docMk/>
            <pc:sldMasterMk cId="986346537" sldId="2147483699"/>
            <pc:sldLayoutMk cId="3027562300" sldId="2147483708"/>
          </pc:sldLayoutMkLst>
        </pc:sldLayoutChg>
        <pc:sldLayoutChg chg="del">
          <pc:chgData name="Franziska Händschel" userId="e2149472-3187-4d00-b16a-a19eff6fc04a" providerId="ADAL" clId="{498D3084-1A06-4F6F-8C28-477C7398EA98}" dt="2024-02-19T14:40:30.115" v="9" actId="2696"/>
          <pc:sldLayoutMkLst>
            <pc:docMk/>
            <pc:sldMasterMk cId="986346537" sldId="2147483699"/>
            <pc:sldLayoutMk cId="3058360954" sldId="2147483709"/>
          </pc:sldLayoutMkLst>
        </pc:sldLayoutChg>
        <pc:sldLayoutChg chg="del">
          <pc:chgData name="Franziska Händschel" userId="e2149472-3187-4d00-b16a-a19eff6fc04a" providerId="ADAL" clId="{498D3084-1A06-4F6F-8C28-477C7398EA98}" dt="2024-02-19T14:40:30.115" v="10" actId="2696"/>
          <pc:sldLayoutMkLst>
            <pc:docMk/>
            <pc:sldMasterMk cId="986346537" sldId="2147483699"/>
            <pc:sldLayoutMk cId="4046677431" sldId="2147483710"/>
          </pc:sldLayoutMkLst>
        </pc:sldLayoutChg>
        <pc:sldLayoutChg chg="addSp delSp modSp mod">
          <pc:chgData name="Franziska Händschel" userId="e2149472-3187-4d00-b16a-a19eff6fc04a" providerId="ADAL" clId="{498D3084-1A06-4F6F-8C28-477C7398EA98}" dt="2024-02-19T15:20:45.732" v="160" actId="21"/>
          <pc:sldLayoutMkLst>
            <pc:docMk/>
            <pc:sldMasterMk cId="986346537" sldId="2147483699"/>
            <pc:sldLayoutMk cId="1356655604" sldId="2147483711"/>
          </pc:sldLayoutMkLst>
          <pc:spChg chg="del mod">
            <ac:chgData name="Franziska Händschel" userId="e2149472-3187-4d00-b16a-a19eff6fc04a" providerId="ADAL" clId="{498D3084-1A06-4F6F-8C28-477C7398EA98}" dt="2024-02-19T15:20:45.732" v="160" actId="21"/>
            <ac:spMkLst>
              <pc:docMk/>
              <pc:sldMasterMk cId="986346537" sldId="2147483699"/>
              <pc:sldLayoutMk cId="1356655604" sldId="2147483711"/>
              <ac:spMk id="2" creationId="{19A16195-512A-4A44-C804-2C88B1FE79F3}"/>
            </ac:spMkLst>
          </pc:spChg>
          <pc:spChg chg="add del mod ord">
            <ac:chgData name="Franziska Händschel" userId="e2149472-3187-4d00-b16a-a19eff6fc04a" providerId="ADAL" clId="{498D3084-1A06-4F6F-8C28-477C7398EA98}" dt="2024-02-19T14:42:18.902" v="17" actId="21"/>
            <ac:spMkLst>
              <pc:docMk/>
              <pc:sldMasterMk cId="986346537" sldId="2147483699"/>
              <pc:sldLayoutMk cId="1356655604" sldId="2147483711"/>
              <ac:spMk id="3" creationId="{8F6581BB-C0C6-F280-6FF4-A26CB4131D43}"/>
            </ac:spMkLst>
          </pc:spChg>
          <pc:spChg chg="del">
            <ac:chgData name="Franziska Händschel" userId="e2149472-3187-4d00-b16a-a19eff6fc04a" providerId="ADAL" clId="{498D3084-1A06-4F6F-8C28-477C7398EA98}" dt="2024-02-19T14:45:21.906" v="63" actId="478"/>
            <ac:spMkLst>
              <pc:docMk/>
              <pc:sldMasterMk cId="986346537" sldId="2147483699"/>
              <pc:sldLayoutMk cId="1356655604" sldId="2147483711"/>
              <ac:spMk id="15" creationId="{8FA578E2-30B1-F64B-5A26-3974740B2478}"/>
            </ac:spMkLst>
          </pc:spChg>
        </pc:sldLayoutChg>
        <pc:sldLayoutChg chg="addSp delSp modSp mod">
          <pc:chgData name="Franziska Händschel" userId="e2149472-3187-4d00-b16a-a19eff6fc04a" providerId="ADAL" clId="{498D3084-1A06-4F6F-8C28-477C7398EA98}" dt="2024-02-19T15:20:53.977" v="163" actId="478"/>
          <pc:sldLayoutMkLst>
            <pc:docMk/>
            <pc:sldMasterMk cId="986346537" sldId="2147483699"/>
            <pc:sldLayoutMk cId="612652049" sldId="2147483712"/>
          </pc:sldLayoutMkLst>
          <pc:spChg chg="del">
            <ac:chgData name="Franziska Händschel" userId="e2149472-3187-4d00-b16a-a19eff6fc04a" providerId="ADAL" clId="{498D3084-1A06-4F6F-8C28-477C7398EA98}" dt="2024-02-19T14:45:31.341" v="65" actId="478"/>
            <ac:spMkLst>
              <pc:docMk/>
              <pc:sldMasterMk cId="986346537" sldId="2147483699"/>
              <pc:sldLayoutMk cId="612652049" sldId="2147483712"/>
              <ac:spMk id="5" creationId="{8947CC27-1D40-08B5-3F8C-7F574D85CFC3}"/>
            </ac:spMkLst>
          </pc:spChg>
          <pc:spChg chg="del">
            <ac:chgData name="Franziska Händschel" userId="e2149472-3187-4d00-b16a-a19eff6fc04a" providerId="ADAL" clId="{498D3084-1A06-4F6F-8C28-477C7398EA98}" dt="2024-02-19T14:45:25.254" v="64" actId="478"/>
            <ac:spMkLst>
              <pc:docMk/>
              <pc:sldMasterMk cId="986346537" sldId="2147483699"/>
              <pc:sldLayoutMk cId="612652049" sldId="2147483712"/>
              <ac:spMk id="6" creationId="{912D2E8D-AE5D-D8F7-9E0D-380FE3991FF9}"/>
            </ac:spMkLst>
          </pc:spChg>
          <pc:spChg chg="add del mod">
            <ac:chgData name="Franziska Händschel" userId="e2149472-3187-4d00-b16a-a19eff6fc04a" providerId="ADAL" clId="{498D3084-1A06-4F6F-8C28-477C7398EA98}" dt="2024-02-19T15:20:50.900" v="162" actId="478"/>
            <ac:spMkLst>
              <pc:docMk/>
              <pc:sldMasterMk cId="986346537" sldId="2147483699"/>
              <pc:sldLayoutMk cId="612652049" sldId="2147483712"/>
              <ac:spMk id="7" creationId="{98B93FD1-E428-AAAE-0957-91F2DCB9D4BB}"/>
            </ac:spMkLst>
          </pc:spChg>
          <pc:grpChg chg="del">
            <ac:chgData name="Franziska Händschel" userId="e2149472-3187-4d00-b16a-a19eff6fc04a" providerId="ADAL" clId="{498D3084-1A06-4F6F-8C28-477C7398EA98}" dt="2024-02-19T15:20:53.977" v="163" actId="478"/>
            <ac:grpSpMkLst>
              <pc:docMk/>
              <pc:sldMasterMk cId="986346537" sldId="2147483699"/>
              <pc:sldLayoutMk cId="612652049" sldId="2147483712"/>
              <ac:grpSpMk id="2" creationId="{67E6B806-EA91-2F19-707C-4C24FEC6C3DB}"/>
            </ac:grpSpMkLst>
          </pc:grpChg>
        </pc:sldLayoutChg>
        <pc:sldLayoutChg chg="del">
          <pc:chgData name="Franziska Händschel" userId="e2149472-3187-4d00-b16a-a19eff6fc04a" providerId="ADAL" clId="{498D3084-1A06-4F6F-8C28-477C7398EA98}" dt="2024-02-19T14:45:15.948" v="52" actId="2696"/>
          <pc:sldLayoutMkLst>
            <pc:docMk/>
            <pc:sldMasterMk cId="986346537" sldId="2147483699"/>
            <pc:sldLayoutMk cId="531627366" sldId="2147483713"/>
          </pc:sldLayoutMkLst>
        </pc:sldLayoutChg>
        <pc:sldLayoutChg chg="del">
          <pc:chgData name="Franziska Händschel" userId="e2149472-3187-4d00-b16a-a19eff6fc04a" providerId="ADAL" clId="{498D3084-1A06-4F6F-8C28-477C7398EA98}" dt="2024-02-19T14:45:15.964" v="53" actId="2696"/>
          <pc:sldLayoutMkLst>
            <pc:docMk/>
            <pc:sldMasterMk cId="986346537" sldId="2147483699"/>
            <pc:sldLayoutMk cId="1595206986" sldId="2147483714"/>
          </pc:sldLayoutMkLst>
        </pc:sldLayoutChg>
        <pc:sldLayoutChg chg="del">
          <pc:chgData name="Franziska Händschel" userId="e2149472-3187-4d00-b16a-a19eff6fc04a" providerId="ADAL" clId="{498D3084-1A06-4F6F-8C28-477C7398EA98}" dt="2024-02-19T14:45:15.996" v="54" actId="2696"/>
          <pc:sldLayoutMkLst>
            <pc:docMk/>
            <pc:sldMasterMk cId="986346537" sldId="2147483699"/>
            <pc:sldLayoutMk cId="1623021448" sldId="2147483715"/>
          </pc:sldLayoutMkLst>
        </pc:sldLayoutChg>
        <pc:sldLayoutChg chg="del">
          <pc:chgData name="Franziska Händschel" userId="e2149472-3187-4d00-b16a-a19eff6fc04a" providerId="ADAL" clId="{498D3084-1A06-4F6F-8C28-477C7398EA98}" dt="2024-02-19T14:45:16.011" v="55" actId="2696"/>
          <pc:sldLayoutMkLst>
            <pc:docMk/>
            <pc:sldMasterMk cId="986346537" sldId="2147483699"/>
            <pc:sldLayoutMk cId="1579884541" sldId="2147483716"/>
          </pc:sldLayoutMkLst>
        </pc:sldLayoutChg>
        <pc:sldLayoutChg chg="del">
          <pc:chgData name="Franziska Händschel" userId="e2149472-3187-4d00-b16a-a19eff6fc04a" providerId="ADAL" clId="{498D3084-1A06-4F6F-8C28-477C7398EA98}" dt="2024-02-19T14:45:16.027" v="56" actId="2696"/>
          <pc:sldLayoutMkLst>
            <pc:docMk/>
            <pc:sldMasterMk cId="986346537" sldId="2147483699"/>
            <pc:sldLayoutMk cId="1521741112" sldId="2147483717"/>
          </pc:sldLayoutMkLst>
        </pc:sldLayoutChg>
        <pc:sldLayoutChg chg="del">
          <pc:chgData name="Franziska Händschel" userId="e2149472-3187-4d00-b16a-a19eff6fc04a" providerId="ADAL" clId="{498D3084-1A06-4F6F-8C28-477C7398EA98}" dt="2024-02-19T14:45:16.042" v="57" actId="2696"/>
          <pc:sldLayoutMkLst>
            <pc:docMk/>
            <pc:sldMasterMk cId="986346537" sldId="2147483699"/>
            <pc:sldLayoutMk cId="120226339" sldId="2147483718"/>
          </pc:sldLayoutMkLst>
        </pc:sldLayoutChg>
        <pc:sldLayoutChg chg="del">
          <pc:chgData name="Franziska Händschel" userId="e2149472-3187-4d00-b16a-a19eff6fc04a" providerId="ADAL" clId="{498D3084-1A06-4F6F-8C28-477C7398EA98}" dt="2024-02-19T14:45:16.058" v="58" actId="2696"/>
          <pc:sldLayoutMkLst>
            <pc:docMk/>
            <pc:sldMasterMk cId="986346537" sldId="2147483699"/>
            <pc:sldLayoutMk cId="3739373084" sldId="2147483719"/>
          </pc:sldLayoutMkLst>
        </pc:sldLayoutChg>
        <pc:sldLayoutChg chg="del">
          <pc:chgData name="Franziska Händschel" userId="e2149472-3187-4d00-b16a-a19eff6fc04a" providerId="ADAL" clId="{498D3084-1A06-4F6F-8C28-477C7398EA98}" dt="2024-02-19T14:45:16.058" v="59" actId="2696"/>
          <pc:sldLayoutMkLst>
            <pc:docMk/>
            <pc:sldMasterMk cId="986346537" sldId="2147483699"/>
            <pc:sldLayoutMk cId="3200198867" sldId="2147483720"/>
          </pc:sldLayoutMkLst>
        </pc:sldLayoutChg>
        <pc:sldLayoutChg chg="del">
          <pc:chgData name="Franziska Händschel" userId="e2149472-3187-4d00-b16a-a19eff6fc04a" providerId="ADAL" clId="{498D3084-1A06-4F6F-8C28-477C7398EA98}" dt="2024-02-19T14:45:16.074" v="60" actId="2696"/>
          <pc:sldLayoutMkLst>
            <pc:docMk/>
            <pc:sldMasterMk cId="986346537" sldId="2147483699"/>
            <pc:sldLayoutMk cId="562221232" sldId="2147483721"/>
          </pc:sldLayoutMkLst>
        </pc:sldLayoutChg>
        <pc:sldLayoutChg chg="del">
          <pc:chgData name="Franziska Händschel" userId="e2149472-3187-4d00-b16a-a19eff6fc04a" providerId="ADAL" clId="{498D3084-1A06-4F6F-8C28-477C7398EA98}" dt="2024-02-19T14:45:16.090" v="61" actId="2696"/>
          <pc:sldLayoutMkLst>
            <pc:docMk/>
            <pc:sldMasterMk cId="986346537" sldId="2147483699"/>
            <pc:sldLayoutMk cId="893277914" sldId="2147483722"/>
          </pc:sldLayoutMkLst>
        </pc:sldLayoutChg>
        <pc:sldLayoutChg chg="del">
          <pc:chgData name="Franziska Händschel" userId="e2149472-3187-4d00-b16a-a19eff6fc04a" providerId="ADAL" clId="{498D3084-1A06-4F6F-8C28-477C7398EA98}" dt="2024-02-19T14:45:16.106" v="62" actId="2696"/>
          <pc:sldLayoutMkLst>
            <pc:docMk/>
            <pc:sldMasterMk cId="986346537" sldId="2147483699"/>
            <pc:sldLayoutMk cId="4285278987" sldId="2147483723"/>
          </pc:sldLayoutMkLst>
        </pc:sldLayoutChg>
      </pc:sldMaster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KK-1 Titel">
    <p:spTree>
      <p:nvGrpSpPr>
        <p:cNvPr id="1" name=""/>
        <p:cNvGrpSpPr/>
        <p:nvPr/>
      </p:nvGrpSpPr>
      <p:grpSpPr>
        <a:xfrm>
          <a:off x="0" y="0"/>
          <a:ext cx="0" cy="0"/>
          <a:chOff x="0" y="0"/>
          <a:chExt cx="0" cy="0"/>
        </a:xfrm>
      </p:grpSpPr>
      <p:sp>
        <p:nvSpPr>
          <p:cNvPr id="11" name="Textfeld 10">
            <a:extLst>
              <a:ext uri="{FF2B5EF4-FFF2-40B4-BE49-F238E27FC236}">
                <a16:creationId xmlns:a16="http://schemas.microsoft.com/office/drawing/2014/main" id="{D63A0D8E-3F3E-47D8-1690-EE5F5C6F6109}"/>
              </a:ext>
            </a:extLst>
          </p:cNvPr>
          <p:cNvSpPr txBox="1"/>
          <p:nvPr userDrawn="1"/>
        </p:nvSpPr>
        <p:spPr>
          <a:xfrm rot="21041047">
            <a:off x="849985" y="1417158"/>
            <a:ext cx="6346256" cy="690189"/>
          </a:xfrm>
          <a:prstGeom prst="rect">
            <a:avLst/>
          </a:prstGeom>
          <a:solidFill>
            <a:schemeClr val="accent5"/>
          </a:solidFill>
        </p:spPr>
        <p:txBody>
          <a:bodyPr wrap="square" lIns="116567" rIns="116567"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3885" b="1" dirty="0">
                <a:solidFill>
                  <a:srgbClr val="FFFFFF"/>
                </a:solidFill>
                <a:latin typeface="Helvetica" panose="020B0604020202020204" pitchFamily="34" charset="0"/>
                <a:cs typeface="Helvetica" panose="020B0604020202020204" pitchFamily="34" charset="0"/>
              </a:rPr>
              <a:t>Kleines Handbuch</a:t>
            </a:r>
          </a:p>
        </p:txBody>
      </p:sp>
      <p:sp>
        <p:nvSpPr>
          <p:cNvPr id="12" name="Textfeld 11">
            <a:extLst>
              <a:ext uri="{FF2B5EF4-FFF2-40B4-BE49-F238E27FC236}">
                <a16:creationId xmlns:a16="http://schemas.microsoft.com/office/drawing/2014/main" id="{9E52C3DC-5D21-624C-E3AD-65F6B88D4A6D}"/>
              </a:ext>
            </a:extLst>
          </p:cNvPr>
          <p:cNvSpPr txBox="1"/>
          <p:nvPr userDrawn="1"/>
        </p:nvSpPr>
        <p:spPr>
          <a:xfrm rot="21035794">
            <a:off x="1115778" y="2115583"/>
            <a:ext cx="6314936" cy="719964"/>
          </a:xfrm>
          <a:prstGeom prst="rect">
            <a:avLst/>
          </a:prstGeom>
          <a:noFill/>
        </p:spPr>
        <p:txBody>
          <a:bodyPr wrap="square" rtlCol="0">
            <a:noAutofit/>
          </a:bodyPr>
          <a:lstStyle/>
          <a:p>
            <a:pPr algn="ctr"/>
            <a:r>
              <a:rPr lang="de-DE" sz="3238" b="1" dirty="0">
                <a:latin typeface="Helvetica" panose="020B0604020202020204" pitchFamily="34" charset="0"/>
                <a:cs typeface="Helvetica" panose="020B0604020202020204" pitchFamily="34" charset="0"/>
              </a:rPr>
              <a:t>der Verkäufertricks</a:t>
            </a:r>
          </a:p>
        </p:txBody>
      </p:sp>
      <p:pic>
        <p:nvPicPr>
          <p:cNvPr id="4" name="Grafik 3" descr="Ein Bild, das Cartoon, Kreis, Symbol, gelb enthält.&#10;&#10;Automatisch generierte Beschreibung">
            <a:extLst>
              <a:ext uri="{FF2B5EF4-FFF2-40B4-BE49-F238E27FC236}">
                <a16:creationId xmlns:a16="http://schemas.microsoft.com/office/drawing/2014/main" id="{2FE05279-B3F1-9D0C-63F9-C5168482E4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7443" y="1762252"/>
            <a:ext cx="1124401" cy="1100952"/>
          </a:xfrm>
          <a:prstGeom prst="rect">
            <a:avLst/>
          </a:prstGeom>
        </p:spPr>
      </p:pic>
    </p:spTree>
    <p:extLst>
      <p:ext uri="{BB962C8B-B14F-4D97-AF65-F5344CB8AC3E}">
        <p14:creationId xmlns:p14="http://schemas.microsoft.com/office/powerpoint/2010/main" val="1356655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KK-1 Inhalt">
    <p:spTree>
      <p:nvGrpSpPr>
        <p:cNvPr id="1" name=""/>
        <p:cNvGrpSpPr/>
        <p:nvPr/>
      </p:nvGrpSpPr>
      <p:grpSpPr>
        <a:xfrm>
          <a:off x="0" y="0"/>
          <a:ext cx="0" cy="0"/>
          <a:chOff x="0" y="0"/>
          <a:chExt cx="0" cy="0"/>
        </a:xfrm>
      </p:grpSpPr>
    </p:spTree>
    <p:extLst>
      <p:ext uri="{BB962C8B-B14F-4D97-AF65-F5344CB8AC3E}">
        <p14:creationId xmlns:p14="http://schemas.microsoft.com/office/powerpoint/2010/main" val="6126520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sv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hteck: abgerundete Ecken 9">
            <a:extLst>
              <a:ext uri="{FF2B5EF4-FFF2-40B4-BE49-F238E27FC236}">
                <a16:creationId xmlns:a16="http://schemas.microsoft.com/office/drawing/2014/main" id="{85FC121E-23FF-CBA9-9B5A-D099FE61340F}"/>
              </a:ext>
            </a:extLst>
          </p:cNvPr>
          <p:cNvSpPr/>
          <p:nvPr userDrawn="1"/>
        </p:nvSpPr>
        <p:spPr>
          <a:xfrm>
            <a:off x="5772523" y="389629"/>
            <a:ext cx="990000" cy="355969"/>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KK-1  </a:t>
            </a:r>
            <a:fld id="{93426455-552E-4C79-8967-4579939C66B4}" type="slidenum">
              <a:rPr lang="de-DE" sz="1200" smtClean="0">
                <a:solidFill>
                  <a:schemeClr val="bg1"/>
                </a:solidFill>
                <a:latin typeface="Helvetica" panose="020B0604020202020204" pitchFamily="34" charset="0"/>
                <a:cs typeface="Helvetica" panose="020B0604020202020204" pitchFamily="34" charset="0"/>
              </a:rPr>
              <a:pPr/>
              <a:t>‹Nr.›</a:t>
            </a:fld>
            <a:r>
              <a:rPr lang="de-DE" sz="1200" dirty="0">
                <a:solidFill>
                  <a:schemeClr val="bg1"/>
                </a:solidFill>
                <a:latin typeface="Helvetica" panose="020B0604020202020204" pitchFamily="34" charset="0"/>
                <a:cs typeface="Helvetica" panose="020B0604020202020204" pitchFamily="34" charset="0"/>
              </a:rPr>
              <a:t>/13</a:t>
            </a:r>
          </a:p>
        </p:txBody>
      </p:sp>
      <p:grpSp>
        <p:nvGrpSpPr>
          <p:cNvPr id="12" name="Gruppieren 11">
            <a:extLst>
              <a:ext uri="{FF2B5EF4-FFF2-40B4-BE49-F238E27FC236}">
                <a16:creationId xmlns:a16="http://schemas.microsoft.com/office/drawing/2014/main" id="{35DD8061-E7BF-8A1F-BB7F-454EB7AEEF20}"/>
              </a:ext>
            </a:extLst>
          </p:cNvPr>
          <p:cNvGrpSpPr>
            <a:grpSpLocks/>
          </p:cNvGrpSpPr>
          <p:nvPr userDrawn="1"/>
        </p:nvGrpSpPr>
        <p:grpSpPr>
          <a:xfrm rot="16200000">
            <a:off x="6498246" y="9411823"/>
            <a:ext cx="1069511" cy="253546"/>
            <a:chOff x="4740892" y="3380559"/>
            <a:chExt cx="716795" cy="169928"/>
          </a:xfrm>
        </p:grpSpPr>
        <p:pic>
          <p:nvPicPr>
            <p:cNvPr id="13" name="Grafik 12">
              <a:extLst>
                <a:ext uri="{FF2B5EF4-FFF2-40B4-BE49-F238E27FC236}">
                  <a16:creationId xmlns:a16="http://schemas.microsoft.com/office/drawing/2014/main" id="{BB90955B-CE20-CE08-08A4-44B0D5F6869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42151" y="3420042"/>
              <a:ext cx="615536" cy="90000"/>
            </a:xfrm>
            <a:prstGeom prst="rect">
              <a:avLst/>
            </a:prstGeom>
          </p:spPr>
        </p:pic>
        <p:sp>
          <p:nvSpPr>
            <p:cNvPr id="14" name="Textfeld 13">
              <a:extLst>
                <a:ext uri="{FF2B5EF4-FFF2-40B4-BE49-F238E27FC236}">
                  <a16:creationId xmlns:a16="http://schemas.microsoft.com/office/drawing/2014/main" id="{0B012D8A-B00E-C3C3-9FA2-2E33B4B69371}"/>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
        <p:nvSpPr>
          <p:cNvPr id="15" name="Freihandform: Form 14">
            <a:extLst>
              <a:ext uri="{FF2B5EF4-FFF2-40B4-BE49-F238E27FC236}">
                <a16:creationId xmlns:a16="http://schemas.microsoft.com/office/drawing/2014/main" id="{19A16195-512A-4A44-C804-2C88B1FE79F3}"/>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986346537"/>
      </p:ext>
    </p:extLst>
  </p:cSld>
  <p:clrMap bg1="lt1" tx1="dk1" bg2="lt2" tx2="dk2" accent1="accent1" accent2="accent2" accent3="accent3" accent4="accent4" accent5="accent5" accent6="accent6" hlink="hlink" folHlink="folHlink"/>
  <p:sldLayoutIdLst>
    <p:sldLayoutId id="2147483711" r:id="rId1"/>
    <p:sldLayoutId id="2147483712" r:id="rId2"/>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ADFF618C-63D7-D881-4A3F-E8878389E65C}"/>
              </a:ext>
            </a:extLst>
          </p:cNvPr>
          <p:cNvSpPr txBox="1"/>
          <p:nvPr/>
        </p:nvSpPr>
        <p:spPr>
          <a:xfrm>
            <a:off x="742482" y="3482567"/>
            <a:ext cx="6074711" cy="6505179"/>
          </a:xfrm>
          <a:prstGeom prst="rect">
            <a:avLst/>
          </a:prstGeom>
          <a:noFill/>
        </p:spPr>
        <p:txBody>
          <a:bodyPr wrap="square">
            <a:spAutoFit/>
          </a:bodyPr>
          <a:lstStyle/>
          <a:p>
            <a:pPr>
              <a:lnSpc>
                <a:spcPct val="107000"/>
              </a:lnSpc>
              <a:spcAft>
                <a:spcPts val="863"/>
              </a:spcAft>
            </a:pPr>
            <a:r>
              <a:rPr lang="de-DE" sz="1727" kern="100" dirty="0">
                <a:latin typeface="helvetica" panose="020B0604020202020204" pitchFamily="34" charset="0"/>
                <a:ea typeface="Calibri" panose="020F0502020204030204" pitchFamily="34" charset="0"/>
                <a:cs typeface="helvetica" panose="020B0604020202020204" pitchFamily="34" charset="0"/>
              </a:rPr>
              <a:t>Hand aufs Herz: Hast du schon einmal spontan etwas gekauft und es dann bereut? Hast du ein Kleidungsstück im Schrank hängen, das du noch nie getragen hast? Hast du dir schon einmal einen dieser Schokoriegel an der Ladenkasse gegönnt, obwohl sie verhältnismäßig teuer sind?</a:t>
            </a:r>
          </a:p>
          <a:p>
            <a:pPr>
              <a:lnSpc>
                <a:spcPct val="107000"/>
              </a:lnSpc>
              <a:spcAft>
                <a:spcPts val="863"/>
              </a:spcAft>
            </a:pPr>
            <a:r>
              <a:rPr lang="de-DE" sz="1727" kern="100" dirty="0">
                <a:latin typeface="helvetica" panose="020B0604020202020204" pitchFamily="34" charset="0"/>
                <a:ea typeface="Calibri" panose="020F0502020204030204" pitchFamily="34" charset="0"/>
                <a:cs typeface="helvetica" panose="020B0604020202020204" pitchFamily="34" charset="0"/>
              </a:rPr>
              <a:t>Wenn du auf eine oder mehrere Fragen mit „Ja“ geantwortet hast, ärgere dich nicht. Den meisten von uns geht es so.</a:t>
            </a:r>
          </a:p>
          <a:p>
            <a:pPr>
              <a:lnSpc>
                <a:spcPct val="107000"/>
              </a:lnSpc>
              <a:spcAft>
                <a:spcPts val="863"/>
              </a:spcAft>
            </a:pPr>
            <a:r>
              <a:rPr lang="de-DE" sz="1727" kern="100" dirty="0">
                <a:latin typeface="helvetica" panose="020B0604020202020204" pitchFamily="34" charset="0"/>
                <a:ea typeface="Calibri" panose="020F0502020204030204" pitchFamily="34" charset="0"/>
                <a:cs typeface="helvetica" panose="020B0604020202020204" pitchFamily="34" charset="0"/>
              </a:rPr>
              <a:t>Der Grund: Wir treffen bei unserem Konsum nicht nur rationale, wohlüberlegte Entscheidungen. Wir handeln oft intuitiv, also aus dem Bauch heraus. </a:t>
            </a:r>
          </a:p>
          <a:p>
            <a:pPr>
              <a:lnSpc>
                <a:spcPct val="107000"/>
              </a:lnSpc>
              <a:spcAft>
                <a:spcPts val="863"/>
              </a:spcAft>
            </a:pPr>
            <a:r>
              <a:rPr lang="de-DE" sz="1727" kern="100" dirty="0">
                <a:latin typeface="helvetica" panose="020B0604020202020204" pitchFamily="34" charset="0"/>
                <a:ea typeface="Calibri" panose="020F0502020204030204" pitchFamily="34" charset="0"/>
                <a:cs typeface="helvetica" panose="020B0604020202020204" pitchFamily="34" charset="0"/>
              </a:rPr>
              <a:t>Das Problem: Wir folgen bestimmten Denkmustern. Und die kennen geschulte Verkäufer nur allzu gut. Es gibt sogar eine eigene Disziplin dafür: die Verkaufspsychologie. In unzähligen Ratgebern und Handbüchern können Verkäufer nachlesen, mit welchen Tricks sie uns zu Käufern machen.</a:t>
            </a:r>
          </a:p>
          <a:p>
            <a:pPr>
              <a:lnSpc>
                <a:spcPct val="107000"/>
              </a:lnSpc>
              <a:spcAft>
                <a:spcPts val="863"/>
              </a:spcAft>
            </a:pPr>
            <a:r>
              <a:rPr lang="de-DE" sz="1727" kern="100" dirty="0">
                <a:latin typeface="helvetica" panose="020B0604020202020204" pitchFamily="34" charset="0"/>
                <a:ea typeface="Calibri" panose="020F0502020204030204" pitchFamily="34" charset="0"/>
                <a:cs typeface="helvetica" panose="020B0604020202020204" pitchFamily="34" charset="0"/>
              </a:rPr>
              <a:t>Dieses Handbuch hier dreht den Spieß um. Denn: Dieses Handbuch ist für dich und alle </a:t>
            </a:r>
            <a:r>
              <a:rPr lang="de-DE" sz="1727" kern="100" dirty="0" err="1">
                <a:latin typeface="helvetica" panose="020B0604020202020204" pitchFamily="34" charset="0"/>
                <a:ea typeface="Calibri" panose="020F0502020204030204" pitchFamily="34" charset="0"/>
                <a:cs typeface="helvetica" panose="020B0604020202020204" pitchFamily="34" charset="0"/>
              </a:rPr>
              <a:t>Konsument:innen</a:t>
            </a:r>
            <a:r>
              <a:rPr lang="de-DE" sz="1727" kern="100" dirty="0">
                <a:latin typeface="helvetica" panose="020B0604020202020204" pitchFamily="34" charset="0"/>
                <a:ea typeface="Calibri" panose="020F0502020204030204" pitchFamily="34" charset="0"/>
                <a:cs typeface="helvetica" panose="020B0604020202020204" pitchFamily="34" charset="0"/>
              </a:rPr>
              <a:t> da draußen. Lerne 12 Tricks kennen, die dir beim Einkauf begegnen können, und erfahre, wie du richtig damit umgehst. </a:t>
            </a:r>
          </a:p>
        </p:txBody>
      </p:sp>
    </p:spTree>
    <p:extLst>
      <p:ext uri="{BB962C8B-B14F-4D97-AF65-F5344CB8AC3E}">
        <p14:creationId xmlns:p14="http://schemas.microsoft.com/office/powerpoint/2010/main" val="39071180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p:cNvSpPr>
          <p:nvPr/>
        </p:nvSpPr>
        <p:spPr>
          <a:xfrm>
            <a:off x="743237" y="1306030"/>
            <a:ext cx="6073200" cy="84751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93456">
              <a:lnSpc>
                <a:spcPct val="107000"/>
              </a:lnSpc>
              <a:spcAft>
                <a:spcPts val="863"/>
              </a:spcAft>
              <a:defRPr/>
            </a:pPr>
            <a:r>
              <a:rPr lang="de-DE" sz="2400"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Verkäufertrick #9:</a:t>
            </a:r>
            <a:b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br>
            <a: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Schnell zugreifen! (</a:t>
            </a:r>
            <a:r>
              <a:rPr lang="de-DE" sz="2400" b="1" kern="100" dirty="0" err="1">
                <a:solidFill>
                  <a:schemeClr val="accent5"/>
                </a:solidFill>
                <a:latin typeface="Helvetica" panose="020B0604020202020204" pitchFamily="34" charset="0"/>
                <a:ea typeface="Calibri" panose="020F0502020204030204" pitchFamily="34" charset="0"/>
                <a:cs typeface="Times New Roman" panose="02020603050405020304" pitchFamily="18" charset="0"/>
              </a:rPr>
              <a:t>Scarcity</a:t>
            </a:r>
            <a: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a:t>
            </a:r>
          </a:p>
          <a:p>
            <a:pPr defTabSz="493456">
              <a:lnSpc>
                <a:spcPct val="107000"/>
              </a:lnSpc>
              <a:spcAft>
                <a:spcPts val="863"/>
              </a:spcAft>
              <a:defRPr/>
            </a:pPr>
            <a:r>
              <a:rPr lang="de-DE" sz="1600" b="1" i="1" kern="100" dirty="0">
                <a:solidFill>
                  <a:srgbClr val="243039"/>
                </a:solidFill>
                <a:latin typeface="helvetica" panose="020B0604020202020204" pitchFamily="34" charset="0"/>
                <a:cs typeface="helvetica" panose="020B0604020202020204" pitchFamily="34" charset="0"/>
              </a:rPr>
              <a:t>Denkmuster: </a:t>
            </a:r>
            <a:br>
              <a:rPr lang="de-DE" sz="1600" b="1" i="1" kern="100" dirty="0">
                <a:solidFill>
                  <a:srgbClr val="243039"/>
                </a:solidFill>
                <a:latin typeface="helvetica" panose="020B0604020202020204" pitchFamily="34" charset="0"/>
                <a:cs typeface="helvetica" panose="020B0604020202020204" pitchFamily="34" charset="0"/>
              </a:rPr>
            </a:br>
            <a:r>
              <a:rPr lang="de-DE" sz="1600" i="1" kern="100" dirty="0">
                <a:solidFill>
                  <a:srgbClr val="243039"/>
                </a:solidFill>
                <a:latin typeface="helvetica" panose="020B0604020202020204" pitchFamily="34" charset="0"/>
                <a:cs typeface="helvetica" panose="020B0604020202020204" pitchFamily="34" charset="0"/>
              </a:rPr>
              <a:t>Was? Gleich ausverkauft? Dann schlag ich lieber zu.</a:t>
            </a:r>
          </a:p>
          <a:p>
            <a:pPr defTabSz="493456">
              <a:lnSpc>
                <a:spcPct val="107000"/>
              </a:lnSpc>
              <a:spcAft>
                <a:spcPts val="863"/>
              </a:spcAft>
              <a:defRPr/>
            </a:pPr>
            <a:endPar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endParaRPr>
          </a:p>
          <a:p>
            <a:pPr defTabSz="493456">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ticken wir: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Stell dir vor, du stehst in der Eisdiele und hast deine beiden Kugeln schon bestellt. Da macht dich der Verkäufer darauf aufmerksam, dass gerade noch etwas Stracciatella da ist – die richtige Menge für eine allerletzte Kugel. Und, nimmst du sie? Viele von uns würden sie nehmen (vorausgesetzt, wir mögen Stracciatella-Eis). Uns treibt nämlich die Angst um, etwas zu verpassen. Je knapper etwas wird, desto stärker wird auch unsere Angst.</a:t>
            </a:r>
          </a:p>
          <a:p>
            <a:pPr defTabSz="493456">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tricksen die Verkäufer: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Verkäufer nutzen diese Angst aus, indem sie die Knappheit ihres Angebotes kommunizieren oder sogar eine künstliche Verknappung herstellen. Dann heißt es zum Beispiel, es seien nur noch wenige Stück auf Lager oder viele Kunden interessierten sich für dasselbe Produkt zur gleichen Zeit. Auch ein begrenzter Angebotszeitraum und die bekannte „Limited Edition“ sind Beispiele für diesen Trick, mit dem Verkäufer dich zu einem vorschnellen Kauf drängen möchten.</a:t>
            </a:r>
          </a:p>
          <a:p>
            <a:pPr defTabSz="493456">
              <a:lnSpc>
                <a:spcPct val="107000"/>
              </a:lnSpc>
              <a:spcAft>
                <a:spcPts val="863"/>
              </a:spcAft>
              <a:defRPr/>
            </a:pPr>
            <a:r>
              <a:rPr lang="de-DE" sz="1600" b="1" kern="100" dirty="0">
                <a:solidFill>
                  <a:schemeClr val="accent5"/>
                </a:solidFill>
                <a:latin typeface="helvetica" panose="020B0604020202020204" pitchFamily="34" charset="0"/>
                <a:cs typeface="helvetica" panose="020B0604020202020204" pitchFamily="34" charset="0"/>
              </a:rPr>
              <a:t>So gehst du mit dem Trick um: </a:t>
            </a:r>
            <a:r>
              <a:rPr lang="de-DE" sz="1600" kern="100" dirty="0">
                <a:solidFill>
                  <a:srgbClr val="243039"/>
                </a:solidFill>
                <a:latin typeface="helvetica" panose="020B0604020202020204" pitchFamily="34" charset="0"/>
                <a:cs typeface="helvetica" panose="020B0604020202020204" pitchFamily="34" charset="0"/>
              </a:rPr>
              <a:t>Nimm dir die Zeit, die du brauchst, um eine gute Kaufentscheidung zu treffen. Du wirst sehen: In den meisten Fällen ist das Produkt auch später noch zum gleichen Preis zu haben. Du kannst also getrost eine Nacht drüber schlafen.</a:t>
            </a:r>
          </a:p>
        </p:txBody>
      </p:sp>
    </p:spTree>
    <p:extLst>
      <p:ext uri="{BB962C8B-B14F-4D97-AF65-F5344CB8AC3E}">
        <p14:creationId xmlns:p14="http://schemas.microsoft.com/office/powerpoint/2010/main" val="24967055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p:cNvSpPr>
          <p:nvPr/>
        </p:nvSpPr>
        <p:spPr>
          <a:xfrm>
            <a:off x="743237" y="1306030"/>
            <a:ext cx="6073200" cy="84751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93456">
              <a:lnSpc>
                <a:spcPct val="107000"/>
              </a:lnSpc>
              <a:spcAft>
                <a:spcPts val="863"/>
              </a:spcAft>
              <a:defRPr/>
            </a:pPr>
            <a:r>
              <a:rPr lang="de-DE" sz="2400"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Verkäufertrick #10:</a:t>
            </a:r>
            <a:b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br>
            <a: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Fast geschafft (</a:t>
            </a:r>
            <a:r>
              <a:rPr lang="de-DE" sz="2400" b="1" kern="100" dirty="0" err="1">
                <a:solidFill>
                  <a:schemeClr val="accent5"/>
                </a:solidFill>
                <a:latin typeface="Helvetica" panose="020B0604020202020204" pitchFamily="34" charset="0"/>
                <a:ea typeface="Calibri" panose="020F0502020204030204" pitchFamily="34" charset="0"/>
                <a:cs typeface="Times New Roman" panose="02020603050405020304" pitchFamily="18" charset="0"/>
              </a:rPr>
              <a:t>Endowed</a:t>
            </a:r>
            <a: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 Progress)</a:t>
            </a:r>
          </a:p>
          <a:p>
            <a:pPr defTabSz="493456">
              <a:lnSpc>
                <a:spcPct val="107000"/>
              </a:lnSpc>
              <a:spcAft>
                <a:spcPts val="863"/>
              </a:spcAft>
              <a:defRPr/>
            </a:pPr>
            <a:r>
              <a:rPr lang="de-DE" sz="1600" b="1" i="1" kern="100" dirty="0">
                <a:solidFill>
                  <a:srgbClr val="243039"/>
                </a:solidFill>
                <a:latin typeface="helvetica" panose="020B0604020202020204" pitchFamily="34" charset="0"/>
                <a:cs typeface="helvetica" panose="020B0604020202020204" pitchFamily="34" charset="0"/>
              </a:rPr>
              <a:t>Denkmuster: </a:t>
            </a:r>
            <a:br>
              <a:rPr lang="de-DE" sz="1600" b="1" i="1" kern="100" dirty="0">
                <a:solidFill>
                  <a:srgbClr val="243039"/>
                </a:solidFill>
                <a:latin typeface="helvetica" panose="020B0604020202020204" pitchFamily="34" charset="0"/>
                <a:cs typeface="helvetica" panose="020B0604020202020204" pitchFamily="34" charset="0"/>
              </a:rPr>
            </a:br>
            <a:r>
              <a:rPr lang="de-DE" sz="1600" i="1" kern="100" dirty="0">
                <a:solidFill>
                  <a:srgbClr val="243039"/>
                </a:solidFill>
                <a:latin typeface="helvetica" panose="020B0604020202020204" pitchFamily="34" charset="0"/>
                <a:cs typeface="helvetica" panose="020B0604020202020204" pitchFamily="34" charset="0"/>
              </a:rPr>
              <a:t>Das bringe ich jetzt zu Ende.</a:t>
            </a:r>
          </a:p>
          <a:p>
            <a:pPr defTabSz="493456">
              <a:lnSpc>
                <a:spcPct val="107000"/>
              </a:lnSpc>
              <a:spcAft>
                <a:spcPts val="863"/>
              </a:spcAft>
              <a:defRPr/>
            </a:pPr>
            <a:endPar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endParaRPr>
          </a:p>
          <a:p>
            <a:pPr defTabSz="493456">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ticken wir: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Stell dir vor, du hast bei deinem ersten Besuch in der Eisdiele eine Stempelkarte erhalten. Für jede Kugel Eis bekommst du einen Stempel, für 8 Stempel wiederum eine Kugel Eis gratis. Beim ersten Mal hast du zwei Extra-Stempel bekommen plus die drei Stempel fürs Eis. Bleiben noch drei bis zur Gratiskugel. Und, wie groß ist dein Wunsch, dir gleich drei Kugeln zu gönnen, um die Gratis-Kugel gleich zu kassieren? Wir mögen es einfach, Dinge zu vervollständigen – erst recht, wenn eine Belohnung auf uns wartet. </a:t>
            </a:r>
          </a:p>
          <a:p>
            <a:pPr>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tricksen die Verkäufer: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Mit Punkteprogrammen oder Stempelkarten geben Verkäufer dir einen Anreiz, immer mehr von ihren Produkten zu kaufen. Gerne gibt es zu Beginn dann auch gleich Extra-Punkte und -Stempel, die dich deinem Ziel näher bringen und somit motivieren sollen.</a:t>
            </a:r>
          </a:p>
          <a:p>
            <a:pPr defTabSz="493456">
              <a:lnSpc>
                <a:spcPct val="107000"/>
              </a:lnSpc>
              <a:spcAft>
                <a:spcPts val="863"/>
              </a:spcAft>
              <a:defRPr/>
            </a:pPr>
            <a:r>
              <a:rPr lang="de-DE" sz="1600" b="1" kern="100" dirty="0">
                <a:solidFill>
                  <a:schemeClr val="accent5"/>
                </a:solidFill>
                <a:latin typeface="helvetica" panose="020B0604020202020204" pitchFamily="34" charset="0"/>
                <a:cs typeface="helvetica" panose="020B0604020202020204" pitchFamily="34" charset="0"/>
              </a:rPr>
              <a:t>So gehst du mit dem Trick um: </a:t>
            </a:r>
            <a:r>
              <a:rPr lang="de-DE" sz="1600" kern="100" dirty="0">
                <a:solidFill>
                  <a:srgbClr val="243039"/>
                </a:solidFill>
                <a:latin typeface="helvetica" panose="020B0604020202020204" pitchFamily="34" charset="0"/>
                <a:cs typeface="helvetica" panose="020B0604020202020204" pitchFamily="34" charset="0"/>
              </a:rPr>
              <a:t>Nimm Punkte und Stempel gern mit, wenn du die Produkte eh kaufst. Ansonsten frage dich, ob du ein Produkt auch dann kaufen würdest, wenn es dafür keine Punkte oder Stempel gäbe.</a:t>
            </a:r>
          </a:p>
          <a:p>
            <a:pPr>
              <a:lnSpc>
                <a:spcPct val="107000"/>
              </a:lnSpc>
              <a:spcAft>
                <a:spcPts val="863"/>
              </a:spcAft>
              <a:defRPr/>
            </a:pPr>
            <a:r>
              <a:rPr lang="de-DE" sz="1600" i="1"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Übrigens: Auch beim Online-Bestellprozess machen sich Verkäufer unser Bedürfnis nach Vervollständigung zunutze – indem sie den Fortschrittsbalken so gestalten, als wärst du bald mit allen Schritten durch.</a:t>
            </a:r>
          </a:p>
        </p:txBody>
      </p:sp>
    </p:spTree>
    <p:extLst>
      <p:ext uri="{BB962C8B-B14F-4D97-AF65-F5344CB8AC3E}">
        <p14:creationId xmlns:p14="http://schemas.microsoft.com/office/powerpoint/2010/main" val="24333262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p:cNvSpPr>
          <p:nvPr/>
        </p:nvSpPr>
        <p:spPr>
          <a:xfrm>
            <a:off x="743237" y="1306030"/>
            <a:ext cx="6073200" cy="84751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93456">
              <a:lnSpc>
                <a:spcPct val="107000"/>
              </a:lnSpc>
              <a:spcAft>
                <a:spcPts val="863"/>
              </a:spcAft>
              <a:defRPr/>
            </a:pPr>
            <a:r>
              <a:rPr lang="de-DE" sz="2400"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Verkäufertrick #11:</a:t>
            </a:r>
            <a:b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br>
            <a: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Sicher ist sicher (Zero Risk Bias)</a:t>
            </a:r>
          </a:p>
          <a:p>
            <a:pPr defTabSz="493456">
              <a:lnSpc>
                <a:spcPct val="107000"/>
              </a:lnSpc>
              <a:spcAft>
                <a:spcPts val="863"/>
              </a:spcAft>
              <a:defRPr/>
            </a:pPr>
            <a:r>
              <a:rPr lang="de-DE" sz="1600" b="1" i="1" kern="100" dirty="0">
                <a:solidFill>
                  <a:srgbClr val="243039"/>
                </a:solidFill>
                <a:latin typeface="helvetica" panose="020B0604020202020204" pitchFamily="34" charset="0"/>
                <a:cs typeface="helvetica" panose="020B0604020202020204" pitchFamily="34" charset="0"/>
              </a:rPr>
              <a:t>Denkmuster: </a:t>
            </a:r>
            <a:br>
              <a:rPr lang="de-DE" sz="1600" b="1" i="1" kern="100" dirty="0">
                <a:solidFill>
                  <a:srgbClr val="243039"/>
                </a:solidFill>
                <a:latin typeface="helvetica" panose="020B0604020202020204" pitchFamily="34" charset="0"/>
                <a:cs typeface="helvetica" panose="020B0604020202020204" pitchFamily="34" charset="0"/>
              </a:rPr>
            </a:br>
            <a:r>
              <a:rPr lang="de-DE" sz="1600" i="1" kern="100" dirty="0">
                <a:solidFill>
                  <a:srgbClr val="243039"/>
                </a:solidFill>
                <a:latin typeface="helvetica" panose="020B0604020202020204" pitchFamily="34" charset="0"/>
                <a:cs typeface="helvetica" panose="020B0604020202020204" pitchFamily="34" charset="0"/>
              </a:rPr>
              <a:t>Schadet ja nicht.</a:t>
            </a:r>
          </a:p>
          <a:p>
            <a:pPr defTabSz="493456">
              <a:lnSpc>
                <a:spcPct val="107000"/>
              </a:lnSpc>
              <a:spcAft>
                <a:spcPts val="863"/>
              </a:spcAft>
              <a:defRPr/>
            </a:pPr>
            <a:endPar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endParaRPr>
          </a:p>
          <a:p>
            <a:pPr defTabSz="493456">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ticken wir: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Stell dir vor, du bist in einer Eisdiele, die nur herzhaftes Eis anbietet. Du bist nicht gerade davon überzeugt, dass dir das schmecken wird. Doch noch bevor du dich umdrehen und die Eisdiele verlassen kannst, hat der Verkäufer dich schon angesprochen. Er bietet dir an, zwei Kugeln zu kaufen und dir den Preis zu erstatten, falls dir das Eis nicht schmeckt. Und, was tust du? Die meisten von uns würden sich auf das Angebot einlassen. Es gibt ja schließlich kein Risiko.</a:t>
            </a:r>
          </a:p>
          <a:p>
            <a:pPr defTabSz="493456">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tricksen die Verkäufer: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Verkäufer reduzieren Risiken für dich, damit du bei ihnen kaufst. Das tun sie beispielsweise durch Geld-zurück-Garantien und kostenlose Retouren. Dabei rechnen sie aber auch mit unserer Trägheit – denn auch ein Rückversand oder ein Antrag auf Kostenerstattung bedeuten für uns Arbeit.</a:t>
            </a:r>
          </a:p>
          <a:p>
            <a:pPr defTabSz="493456">
              <a:lnSpc>
                <a:spcPct val="107000"/>
              </a:lnSpc>
              <a:spcAft>
                <a:spcPts val="863"/>
              </a:spcAft>
              <a:defRPr/>
            </a:pPr>
            <a:r>
              <a:rPr lang="de-DE" sz="1600" b="1" kern="100" dirty="0">
                <a:solidFill>
                  <a:schemeClr val="accent5"/>
                </a:solidFill>
                <a:latin typeface="helvetica" panose="020B0604020202020204" pitchFamily="34" charset="0"/>
                <a:cs typeface="helvetica" panose="020B0604020202020204" pitchFamily="34" charset="0"/>
              </a:rPr>
              <a:t>So gehst du mit dem Trick um: </a:t>
            </a:r>
            <a:r>
              <a:rPr lang="de-DE" sz="1600" kern="100" dirty="0">
                <a:solidFill>
                  <a:srgbClr val="243039"/>
                </a:solidFill>
                <a:latin typeface="helvetica" panose="020B0604020202020204" pitchFamily="34" charset="0"/>
                <a:cs typeface="helvetica" panose="020B0604020202020204" pitchFamily="34" charset="0"/>
              </a:rPr>
              <a:t>Dass Verkäufer Risiken minimieren, hat auch für dich Vorteile. Achte aber immer darauf, dass du nicht nur bereitwilliger kaufst, sondern auch von deinen Rechten Gebrauch machst und dir im Fall der Fälle dein Geld zurückholst.</a:t>
            </a:r>
          </a:p>
          <a:p>
            <a:pPr defTabSz="493456">
              <a:lnSpc>
                <a:spcPct val="107000"/>
              </a:lnSpc>
              <a:spcAft>
                <a:spcPts val="863"/>
              </a:spcAft>
              <a:defRPr/>
            </a:pPr>
            <a:r>
              <a:rPr lang="de-DE" sz="1600" i="1"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Schon gewusst? Wenn du online etwas kaufst, kannst du innerhalb von 14 Tagen vom Kauf zurücktreten. Dieses Recht hast du bei Käufen im Geschäft leider nicht – oft kannst du aber auf die Kulanz des Verkäufers hoffen.</a:t>
            </a:r>
          </a:p>
        </p:txBody>
      </p:sp>
    </p:spTree>
    <p:extLst>
      <p:ext uri="{BB962C8B-B14F-4D97-AF65-F5344CB8AC3E}">
        <p14:creationId xmlns:p14="http://schemas.microsoft.com/office/powerpoint/2010/main" val="28493325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p:cNvSpPr>
          <p:nvPr/>
        </p:nvSpPr>
        <p:spPr>
          <a:xfrm>
            <a:off x="743237" y="1306030"/>
            <a:ext cx="6073200" cy="84751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93456">
              <a:lnSpc>
                <a:spcPct val="107000"/>
              </a:lnSpc>
              <a:spcAft>
                <a:spcPts val="863"/>
              </a:spcAft>
              <a:defRPr/>
            </a:pPr>
            <a:r>
              <a:rPr lang="de-DE" sz="2400"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Verkäufertrick #12:</a:t>
            </a:r>
            <a:b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br>
            <a: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Wer hat, der hat (</a:t>
            </a:r>
            <a:r>
              <a:rPr lang="de-DE" sz="2400" b="1" kern="100" dirty="0" err="1">
                <a:solidFill>
                  <a:schemeClr val="accent5"/>
                </a:solidFill>
                <a:latin typeface="Helvetica" panose="020B0604020202020204" pitchFamily="34" charset="0"/>
                <a:ea typeface="Calibri" panose="020F0502020204030204" pitchFamily="34" charset="0"/>
                <a:cs typeface="Times New Roman" panose="02020603050405020304" pitchFamily="18" charset="0"/>
              </a:rPr>
              <a:t>Besitztumseffekt</a:t>
            </a:r>
            <a: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a:t>
            </a:r>
          </a:p>
          <a:p>
            <a:pPr defTabSz="493456">
              <a:lnSpc>
                <a:spcPct val="107000"/>
              </a:lnSpc>
              <a:spcAft>
                <a:spcPts val="863"/>
              </a:spcAft>
              <a:defRPr/>
            </a:pPr>
            <a:r>
              <a:rPr lang="de-DE" sz="1600" b="1" i="1" kern="100" dirty="0">
                <a:solidFill>
                  <a:srgbClr val="243039"/>
                </a:solidFill>
                <a:latin typeface="helvetica" panose="020B0604020202020204" pitchFamily="34" charset="0"/>
                <a:cs typeface="helvetica" panose="020B0604020202020204" pitchFamily="34" charset="0"/>
              </a:rPr>
              <a:t>Denkmuster: </a:t>
            </a:r>
            <a:br>
              <a:rPr lang="de-DE" sz="1600" b="1" i="1" kern="100" dirty="0">
                <a:solidFill>
                  <a:srgbClr val="243039"/>
                </a:solidFill>
                <a:latin typeface="helvetica" panose="020B0604020202020204" pitchFamily="34" charset="0"/>
                <a:cs typeface="helvetica" panose="020B0604020202020204" pitchFamily="34" charset="0"/>
              </a:rPr>
            </a:br>
            <a:r>
              <a:rPr lang="de-DE" sz="1600" i="1" kern="100" dirty="0">
                <a:solidFill>
                  <a:srgbClr val="243039"/>
                </a:solidFill>
                <a:latin typeface="helvetica" panose="020B0604020202020204" pitchFamily="34" charset="0"/>
                <a:cs typeface="helvetica" panose="020B0604020202020204" pitchFamily="34" charset="0"/>
              </a:rPr>
              <a:t>Das gebe ich nicht wieder her. (Gib mir mehr davon!)</a:t>
            </a:r>
          </a:p>
          <a:p>
            <a:pPr defTabSz="493456">
              <a:lnSpc>
                <a:spcPct val="107000"/>
              </a:lnSpc>
              <a:spcAft>
                <a:spcPts val="863"/>
              </a:spcAft>
              <a:defRPr/>
            </a:pPr>
            <a:endPar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endParaRPr>
          </a:p>
          <a:p>
            <a:pPr defTabSz="493456">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ticken wir: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Stell dir vor, du stehst in der Eisdiele und hast die Wahl: Standardsorten wie Erdbeere, Vanille oder Schoko gibt es für 1,00 Euro die Kugel. Premium-Sorten mit gesalzenem Karamell, </a:t>
            </a:r>
            <a:r>
              <a:rPr lang="de-DE" sz="1600" kern="100" dirty="0" err="1">
                <a:solidFill>
                  <a:srgbClr val="243039"/>
                </a:solidFill>
                <a:latin typeface="helvetica" panose="020B0604020202020204" pitchFamily="34" charset="0"/>
                <a:ea typeface="Calibri" panose="020F0502020204030204" pitchFamily="34" charset="0"/>
                <a:cs typeface="helvetica" panose="020B0604020202020204" pitchFamily="34" charset="0"/>
              </a:rPr>
              <a:t>Keksteig</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 oder exotischen Früchten kosten 1,50 Euro je Kugel. Der Verkäufer bietet dir an, die Premium-Sorten einmal zu kosten. Und sie schmecken einfach himmlisch. Ziemlich klar, dass du jetzt mehr davon willst, richtig? So würden zumindest viele von uns reagieren. Der Grund: Wir finden Dinge, die wir schon haben (oder in dem Fall hatten), besonders gut.</a:t>
            </a:r>
          </a:p>
          <a:p>
            <a:pPr defTabSz="493456">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tricksen die Verkäufer: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Ein Pröbchen hier, ein kostenloser Testzeitraum da: Indem dir Verkäufer ihr Produkt in einem begrenzten Umfang kostenlos überlassen, räumen sie letzte Zweifel aus und binden dich daran. </a:t>
            </a:r>
          </a:p>
          <a:p>
            <a:pPr defTabSz="493456">
              <a:lnSpc>
                <a:spcPct val="107000"/>
              </a:lnSpc>
              <a:spcAft>
                <a:spcPts val="863"/>
              </a:spcAft>
              <a:defRPr/>
            </a:pPr>
            <a:r>
              <a:rPr lang="de-DE" sz="1600" b="1" kern="100" dirty="0">
                <a:solidFill>
                  <a:schemeClr val="accent5"/>
                </a:solidFill>
                <a:latin typeface="helvetica" panose="020B0604020202020204" pitchFamily="34" charset="0"/>
                <a:cs typeface="helvetica" panose="020B0604020202020204" pitchFamily="34" charset="0"/>
              </a:rPr>
              <a:t>So gehst du mit dem Trick um: </a:t>
            </a:r>
            <a:r>
              <a:rPr lang="de-DE" sz="1600" kern="100" dirty="0">
                <a:solidFill>
                  <a:srgbClr val="243039"/>
                </a:solidFill>
                <a:latin typeface="helvetica" panose="020B0604020202020204" pitchFamily="34" charset="0"/>
                <a:cs typeface="helvetica" panose="020B0604020202020204" pitchFamily="34" charset="0"/>
              </a:rPr>
              <a:t>Produkte zu testen, statt sie sofort zu kaufen, ist keine schlechte Idee. Frage dich aber, ob du das Produkt wirklich haben willst oder ob du es nur einfach nicht mehr hergeben möchtest, – das macht einen kleinen, aber feinen Unterschied. Außerdem wichtig: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Achte vor allem bei Testzeiträumen darauf, dass du nicht automatisch in einen kostenpflichtigen Vertrag hineinrutschst, oder kündige frühzeitig.</a:t>
            </a:r>
            <a:endParaRPr lang="de-DE" b="1" dirty="0">
              <a:solidFill>
                <a:srgbClr val="009FAE"/>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13749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p:cNvSpPr>
          <p:nvPr/>
        </p:nvSpPr>
        <p:spPr>
          <a:xfrm>
            <a:off x="743237" y="1306030"/>
            <a:ext cx="6073200" cy="84751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93456">
              <a:lnSpc>
                <a:spcPct val="107000"/>
              </a:lnSpc>
              <a:spcAft>
                <a:spcPts val="863"/>
              </a:spcAft>
              <a:defRPr/>
            </a:pPr>
            <a:r>
              <a:rPr lang="de-DE" sz="2400"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Verkäufertrick #1:</a:t>
            </a:r>
            <a:b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br>
            <a: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Soziale Bewährtheit (</a:t>
            </a:r>
            <a:r>
              <a:rPr lang="de-DE" sz="2400" b="1" kern="100" dirty="0" err="1">
                <a:solidFill>
                  <a:schemeClr val="accent5"/>
                </a:solidFill>
                <a:latin typeface="Helvetica" panose="020B0604020202020204" pitchFamily="34" charset="0"/>
                <a:ea typeface="Calibri" panose="020F0502020204030204" pitchFamily="34" charset="0"/>
                <a:cs typeface="Times New Roman" panose="02020603050405020304" pitchFamily="18" charset="0"/>
              </a:rPr>
              <a:t>Social</a:t>
            </a:r>
            <a: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 Proof)</a:t>
            </a:r>
          </a:p>
          <a:p>
            <a:pPr defTabSz="493456">
              <a:lnSpc>
                <a:spcPct val="107000"/>
              </a:lnSpc>
              <a:spcAft>
                <a:spcPts val="863"/>
              </a:spcAft>
              <a:defRPr/>
            </a:pPr>
            <a:r>
              <a:rPr lang="de-DE" sz="1600" b="1" i="1" kern="100" dirty="0">
                <a:solidFill>
                  <a:srgbClr val="243039"/>
                </a:solidFill>
                <a:latin typeface="helvetica" panose="020B0604020202020204" pitchFamily="34" charset="0"/>
                <a:cs typeface="helvetica" panose="020B0604020202020204" pitchFamily="34" charset="0"/>
              </a:rPr>
              <a:t>Denkmuster: </a:t>
            </a:r>
            <a:br>
              <a:rPr lang="de-DE" sz="1600" b="1" i="1" kern="100" dirty="0">
                <a:solidFill>
                  <a:srgbClr val="243039"/>
                </a:solidFill>
                <a:latin typeface="helvetica" panose="020B0604020202020204" pitchFamily="34" charset="0"/>
                <a:cs typeface="helvetica" panose="020B0604020202020204" pitchFamily="34" charset="0"/>
              </a:rPr>
            </a:br>
            <a:r>
              <a:rPr lang="de-DE" sz="1600" i="1" kern="100" dirty="0">
                <a:solidFill>
                  <a:srgbClr val="243039"/>
                </a:solidFill>
                <a:latin typeface="helvetica" panose="020B0604020202020204" pitchFamily="34" charset="0"/>
                <a:cs typeface="helvetica" panose="020B0604020202020204" pitchFamily="34" charset="0"/>
              </a:rPr>
              <a:t>Was viele gut finden, kann nicht schlecht sein.</a:t>
            </a:r>
          </a:p>
          <a:p>
            <a:pPr defTabSz="493456">
              <a:lnSpc>
                <a:spcPct val="107000"/>
              </a:lnSpc>
              <a:spcAft>
                <a:spcPts val="863"/>
              </a:spcAft>
              <a:defRPr/>
            </a:pPr>
            <a:endPar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endParaRPr>
          </a:p>
          <a:p>
            <a:pPr defTabSz="493456">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ticken wir: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Stell dir vor, in deiner Straße gibt es genau zwei Eisdielen. Bei Eisdiele A stehen die Leute regelmäßig Schlange, bei Eisdiele B ist praktisch nie jemand zu sehen. Wenn du das nächste Mal ein Eis willst: Für welche Eisdiele entscheidest du dich? Viele von uns würden Eisdiele A wählen, auch wenn das längere Wartezeiten bedeutet. Wir orientieren uns nämlich stark an anderen und nehmen deren Nachfrage als Qualitätsmerkmal wahr. </a:t>
            </a:r>
          </a:p>
          <a:p>
            <a:pPr defTabSz="493456">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tricksen die Verkäufer: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Indem Verkäufer positive Rezensionen hervorheben, hohe Verkaufszahlen nennen, zufriedene Kunden zitieren oder mit Markenbotschaftern (z. B. Influencern auf </a:t>
            </a:r>
            <a:r>
              <a:rPr lang="de-DE" sz="1600" kern="100" dirty="0" err="1">
                <a:solidFill>
                  <a:srgbClr val="243039"/>
                </a:solidFill>
                <a:latin typeface="helvetica" panose="020B0604020202020204" pitchFamily="34" charset="0"/>
                <a:ea typeface="Calibri" panose="020F0502020204030204" pitchFamily="34" charset="0"/>
                <a:cs typeface="helvetica" panose="020B0604020202020204" pitchFamily="34" charset="0"/>
              </a:rPr>
              <a:t>Social</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 Media) zusammenarbeiten, geben sie uns das Gefühl, die richtige, weil sozial bewährte Kaufentscheidung zu treffen.</a:t>
            </a:r>
          </a:p>
          <a:p>
            <a:pPr defTabSz="493456">
              <a:lnSpc>
                <a:spcPct val="107000"/>
              </a:lnSpc>
              <a:spcAft>
                <a:spcPts val="863"/>
              </a:spcAft>
              <a:defRPr/>
            </a:pPr>
            <a:r>
              <a:rPr lang="de-DE" sz="1600" b="1" kern="100" dirty="0">
                <a:solidFill>
                  <a:schemeClr val="accent5"/>
                </a:solidFill>
                <a:latin typeface="helvetica" panose="020B0604020202020204" pitchFamily="34" charset="0"/>
                <a:cs typeface="helvetica" panose="020B0604020202020204" pitchFamily="34" charset="0"/>
              </a:rPr>
              <a:t>So gehst du mit dem Trick um: </a:t>
            </a:r>
            <a:r>
              <a:rPr lang="de-DE" sz="1600" kern="100" dirty="0">
                <a:solidFill>
                  <a:srgbClr val="243039"/>
                </a:solidFill>
                <a:latin typeface="helvetica" panose="020B0604020202020204" pitchFamily="34" charset="0"/>
                <a:cs typeface="helvetica" panose="020B0604020202020204" pitchFamily="34" charset="0"/>
              </a:rPr>
              <a:t>Positive Kundenstimmen können bei der Kaufentscheidung sehr hilfreich sein. Doch so, wie die Schlange bei Eisdiele A vielleicht einfach wegen eines schlechten Service lang ist, können Kundenbewertungen täuschen. Skeptisch solltest du werden, wenn ausnahmslos alle ein Loblied auf den Verkäufer und sein Produkt singen und niemand etwas auszusetzen hat. Das kann auf gefälschte Bewertungen hindeuten. Und denke bei Markenbotschaftern immer daran: Die machen das nicht umsonst.</a:t>
            </a:r>
            <a:endParaRPr lang="de-DE" b="1" dirty="0">
              <a:solidFill>
                <a:srgbClr val="009FAE"/>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3369111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p:cNvSpPr>
          <p:nvPr/>
        </p:nvSpPr>
        <p:spPr>
          <a:xfrm>
            <a:off x="743237" y="1306030"/>
            <a:ext cx="6073200" cy="84751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93456">
              <a:lnSpc>
                <a:spcPct val="107000"/>
              </a:lnSpc>
              <a:spcAft>
                <a:spcPts val="863"/>
              </a:spcAft>
              <a:defRPr/>
            </a:pPr>
            <a:r>
              <a:rPr lang="de-DE" sz="2400"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Verkäufertrick #2:</a:t>
            </a:r>
            <a:b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br>
            <a: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99 (Charm Pricing)</a:t>
            </a:r>
          </a:p>
          <a:p>
            <a:pPr defTabSz="493456">
              <a:lnSpc>
                <a:spcPct val="107000"/>
              </a:lnSpc>
              <a:spcAft>
                <a:spcPts val="863"/>
              </a:spcAft>
              <a:defRPr/>
            </a:pPr>
            <a:r>
              <a:rPr lang="de-DE" sz="1600" b="1" i="1" kern="100" dirty="0">
                <a:solidFill>
                  <a:srgbClr val="243039"/>
                </a:solidFill>
                <a:latin typeface="helvetica" panose="020B0604020202020204" pitchFamily="34" charset="0"/>
                <a:cs typeface="helvetica" panose="020B0604020202020204" pitchFamily="34" charset="0"/>
              </a:rPr>
              <a:t>Denkmuster: </a:t>
            </a:r>
            <a:br>
              <a:rPr lang="de-DE" sz="1600" b="1" i="1" kern="100" dirty="0">
                <a:solidFill>
                  <a:srgbClr val="243039"/>
                </a:solidFill>
                <a:latin typeface="helvetica" panose="020B0604020202020204" pitchFamily="34" charset="0"/>
                <a:cs typeface="helvetica" panose="020B0604020202020204" pitchFamily="34" charset="0"/>
              </a:rPr>
            </a:br>
            <a:r>
              <a:rPr lang="de-DE" sz="1600" i="1" kern="100" dirty="0">
                <a:solidFill>
                  <a:srgbClr val="243039"/>
                </a:solidFill>
                <a:latin typeface="helvetica" panose="020B0604020202020204" pitchFamily="34" charset="0"/>
                <a:cs typeface="helvetica" panose="020B0604020202020204" pitchFamily="34" charset="0"/>
              </a:rPr>
              <a:t>Was kostet es doch gleich – einen Euro und … ?</a:t>
            </a:r>
          </a:p>
          <a:p>
            <a:pPr defTabSz="493456">
              <a:lnSpc>
                <a:spcPct val="107000"/>
              </a:lnSpc>
              <a:spcAft>
                <a:spcPts val="863"/>
              </a:spcAft>
              <a:defRPr/>
            </a:pPr>
            <a:endPar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endParaRPr>
          </a:p>
          <a:p>
            <a:pPr defTabSz="493456">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ticken wir: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Stell dir vor, du bist im Supermarkt und willst dir heute dort ein Eis mitnehmen. 6,99 Euro kostet die 500-ml-Packung deines Lieblingseises von Jen &amp; </a:t>
            </a:r>
            <a:r>
              <a:rPr lang="de-DE" sz="1600" kern="100" dirty="0" err="1">
                <a:solidFill>
                  <a:srgbClr val="243039"/>
                </a:solidFill>
                <a:latin typeface="helvetica" panose="020B0604020202020204" pitchFamily="34" charset="0"/>
                <a:ea typeface="Calibri" panose="020F0502020204030204" pitchFamily="34" charset="0"/>
                <a:cs typeface="helvetica" panose="020B0604020202020204" pitchFamily="34" charset="0"/>
              </a:rPr>
              <a:t>Berries</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 Bevor du das Eis einpackst, besorgst du natürlich erst einmal alles andere – Obst, Gemüse, Brot, Brotaufstrich, Getränke, etwas Schokolade, Waschmittel. Und dann holst du dir das Eis … das wie viel noch mal gekostet hat? Wenn du spontan an 6 Euro gedacht hast, dann haben wir dich gerade ausgetrickst. Doch keine Sorge: Der Trick funktioniert bei den meisten von uns sehr gut. Wir merken uns die Ziffer vor dem Komma einfach viel besser als die Ziffern danach. Unsere Aufmerksamkeit nimmt beim Lesen von links nach rechts ab.</a:t>
            </a:r>
          </a:p>
          <a:p>
            <a:pPr defTabSz="493456">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tricksen die Verkäufer: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Verkäufer vergeben Preise, die häufig auf ,99 oder ,95 enden, und täuschen uns damit vor, dass etwas weniger kostet. Man spricht hier auch von „gebrochenen“ Preisen.</a:t>
            </a:r>
          </a:p>
          <a:p>
            <a:pPr defTabSz="493456">
              <a:lnSpc>
                <a:spcPct val="107000"/>
              </a:lnSpc>
              <a:spcAft>
                <a:spcPts val="863"/>
              </a:spcAft>
              <a:defRPr/>
            </a:pPr>
            <a:r>
              <a:rPr lang="de-DE" sz="1600" b="1" kern="100" dirty="0">
                <a:solidFill>
                  <a:schemeClr val="accent5"/>
                </a:solidFill>
                <a:latin typeface="helvetica" panose="020B0604020202020204" pitchFamily="34" charset="0"/>
                <a:cs typeface="helvetica" panose="020B0604020202020204" pitchFamily="34" charset="0"/>
              </a:rPr>
              <a:t>So gehst du mit dem Trick um: </a:t>
            </a:r>
            <a:r>
              <a:rPr lang="de-DE" sz="1600" kern="100" dirty="0">
                <a:solidFill>
                  <a:srgbClr val="243039"/>
                </a:solidFill>
                <a:latin typeface="helvetica" panose="020B0604020202020204" pitchFamily="34" charset="0"/>
                <a:cs typeface="helvetica" panose="020B0604020202020204" pitchFamily="34" charset="0"/>
              </a:rPr>
              <a:t>Achte bewusst auf die Cent-Beträge und runde auf statt ab. Das vermittelt dir meist einen zuverlässigeren Eindruck vom Preis eines Produktes.</a:t>
            </a:r>
          </a:p>
        </p:txBody>
      </p:sp>
    </p:spTree>
    <p:extLst>
      <p:ext uri="{BB962C8B-B14F-4D97-AF65-F5344CB8AC3E}">
        <p14:creationId xmlns:p14="http://schemas.microsoft.com/office/powerpoint/2010/main" val="23398545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p:cNvSpPr>
          <p:nvPr/>
        </p:nvSpPr>
        <p:spPr>
          <a:xfrm>
            <a:off x="743237" y="1306030"/>
            <a:ext cx="6073200" cy="84751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93456">
              <a:lnSpc>
                <a:spcPct val="107000"/>
              </a:lnSpc>
              <a:spcAft>
                <a:spcPts val="863"/>
              </a:spcAft>
              <a:defRPr/>
            </a:pPr>
            <a:r>
              <a:rPr lang="de-DE" sz="2400"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Verkäufertrick #3:</a:t>
            </a:r>
            <a:b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br>
            <a: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Das ist eigentlich teurer (</a:t>
            </a:r>
            <a:r>
              <a:rPr lang="de-DE" sz="2400" b="1" kern="100" dirty="0" err="1">
                <a:solidFill>
                  <a:schemeClr val="accent5"/>
                </a:solidFill>
                <a:latin typeface="Helvetica" panose="020B0604020202020204" pitchFamily="34" charset="0"/>
                <a:ea typeface="Calibri" panose="020F0502020204030204" pitchFamily="34" charset="0"/>
                <a:cs typeface="Times New Roman" panose="02020603050405020304" pitchFamily="18" charset="0"/>
              </a:rPr>
              <a:t>Anchoring</a:t>
            </a:r>
            <a: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a:t>
            </a:r>
          </a:p>
          <a:p>
            <a:pPr defTabSz="493456">
              <a:lnSpc>
                <a:spcPct val="107000"/>
              </a:lnSpc>
              <a:spcAft>
                <a:spcPts val="863"/>
              </a:spcAft>
              <a:defRPr/>
            </a:pPr>
            <a:r>
              <a:rPr lang="de-DE" sz="1600" b="1" i="1" kern="100" dirty="0">
                <a:solidFill>
                  <a:srgbClr val="243039"/>
                </a:solidFill>
                <a:latin typeface="helvetica" panose="020B0604020202020204" pitchFamily="34" charset="0"/>
                <a:cs typeface="helvetica" panose="020B0604020202020204" pitchFamily="34" charset="0"/>
              </a:rPr>
              <a:t>Denkmuster: </a:t>
            </a:r>
            <a:br>
              <a:rPr lang="de-DE" sz="1600" b="1" i="1" kern="100" dirty="0">
                <a:solidFill>
                  <a:srgbClr val="243039"/>
                </a:solidFill>
                <a:latin typeface="helvetica" panose="020B0604020202020204" pitchFamily="34" charset="0"/>
                <a:cs typeface="helvetica" panose="020B0604020202020204" pitchFamily="34" charset="0"/>
              </a:rPr>
            </a:br>
            <a:r>
              <a:rPr lang="de-DE" sz="1600" i="1" kern="100" dirty="0">
                <a:solidFill>
                  <a:srgbClr val="243039"/>
                </a:solidFill>
                <a:latin typeface="helvetica" panose="020B0604020202020204" pitchFamily="34" charset="0"/>
                <a:cs typeface="helvetica" panose="020B0604020202020204" pitchFamily="34" charset="0"/>
              </a:rPr>
              <a:t>Oh, wenn das so viel günstiger ist … Gekauft!</a:t>
            </a:r>
          </a:p>
          <a:p>
            <a:pPr defTabSz="493456">
              <a:lnSpc>
                <a:spcPct val="107000"/>
              </a:lnSpc>
              <a:spcAft>
                <a:spcPts val="863"/>
              </a:spcAft>
              <a:defRPr/>
            </a:pPr>
            <a:endPar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endParaRPr>
          </a:p>
          <a:p>
            <a:pPr defTabSz="493456">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ticken wir: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Stell dir vor, deine Lieblingseisdiele hat einen neuen Eisbecher im Angebot und der bietet alles, was dein Herz begehrt. Du schaust auf den Preis: Durchgestrichen steht da 9,99 Euro, darunter in großen Zahlen 8,50 Euro. Der Eisbecher ist also nicht nur geschmacklich eine tolle Wahl, sondern auch preislich, wie es scheint. Oder? Fest steht: Wir lassen uns schnell einreden, dass etwas günstig ist, nur weil ein höherer Preis daneben steht. </a:t>
            </a:r>
          </a:p>
          <a:p>
            <a:pPr defTabSz="493456">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tricksen die Verkäufer: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Streichpreise – wie die 9,99 Euro in unserem Beispiel – oder die unverbindliche Preisempfehlung des Herstellers (kurz UVP) begegnen dir häufig. Verkäufer nutzen sie als „Ankerpreis“, der dir zunächst einen Eindruck von den Kosten verschaffen soll. Sobald das erledigt ist, präsentieren sie dir einen günstigeren Preis, der auf dich wie ein Schnäppchen wirkt und deine Kaufbereitschaft steigert. Auch Scheinvergleiche funktionieren so. Indem ein Verkäufer ein teures Produkt neben ein mittelpreisiges platziert, wirkt das mittelpreisige gleich viel günstiger.</a:t>
            </a:r>
          </a:p>
          <a:p>
            <a:pPr defTabSz="493456">
              <a:lnSpc>
                <a:spcPct val="107000"/>
              </a:lnSpc>
              <a:spcAft>
                <a:spcPts val="863"/>
              </a:spcAft>
              <a:defRPr/>
            </a:pPr>
            <a:r>
              <a:rPr lang="de-DE" sz="1600" b="1" kern="100" dirty="0">
                <a:solidFill>
                  <a:schemeClr val="accent5"/>
                </a:solidFill>
                <a:latin typeface="helvetica" panose="020B0604020202020204" pitchFamily="34" charset="0"/>
                <a:cs typeface="helvetica" panose="020B0604020202020204" pitchFamily="34" charset="0"/>
              </a:rPr>
              <a:t>So gehst du mit dem Trick um: </a:t>
            </a:r>
            <a:r>
              <a:rPr lang="de-DE" sz="1600" kern="100" dirty="0">
                <a:solidFill>
                  <a:srgbClr val="243039"/>
                </a:solidFill>
                <a:latin typeface="helvetica" panose="020B0604020202020204" pitchFamily="34" charset="0"/>
                <a:cs typeface="helvetica" panose="020B0604020202020204" pitchFamily="34" charset="0"/>
              </a:rPr>
              <a:t>Hinterfrage die Aussagekraft von Ankerpreisen. Oft genug hat ein Produkt niemals so viel gekostet – so etwa in unserem Beispiel, wo der Eisbecher ja erst seit Kurzem auf der Karte steht. Nimm dir Zeit, um Preise zu vergleichen.</a:t>
            </a:r>
          </a:p>
        </p:txBody>
      </p:sp>
    </p:spTree>
    <p:extLst>
      <p:ext uri="{BB962C8B-B14F-4D97-AF65-F5344CB8AC3E}">
        <p14:creationId xmlns:p14="http://schemas.microsoft.com/office/powerpoint/2010/main" val="3609065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p:cNvSpPr>
          <p:nvPr/>
        </p:nvSpPr>
        <p:spPr>
          <a:xfrm>
            <a:off x="743237" y="1306030"/>
            <a:ext cx="6073200" cy="84751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93456">
              <a:lnSpc>
                <a:spcPct val="107000"/>
              </a:lnSpc>
              <a:spcAft>
                <a:spcPts val="863"/>
              </a:spcAft>
              <a:defRPr/>
            </a:pPr>
            <a:r>
              <a:rPr lang="de-DE" sz="2400"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Verkäufertrick #4:</a:t>
            </a:r>
            <a:b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br>
            <a: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Der Köder (</a:t>
            </a:r>
            <a:r>
              <a:rPr lang="de-DE" sz="2400" b="1" kern="100" dirty="0" err="1">
                <a:solidFill>
                  <a:schemeClr val="accent5"/>
                </a:solidFill>
                <a:latin typeface="Helvetica" panose="020B0604020202020204" pitchFamily="34" charset="0"/>
                <a:ea typeface="Calibri" panose="020F0502020204030204" pitchFamily="34" charset="0"/>
                <a:cs typeface="Times New Roman" panose="02020603050405020304" pitchFamily="18" charset="0"/>
              </a:rPr>
              <a:t>Decoy</a:t>
            </a:r>
            <a: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a:t>
            </a:r>
          </a:p>
          <a:p>
            <a:pPr defTabSz="493456">
              <a:lnSpc>
                <a:spcPct val="107000"/>
              </a:lnSpc>
              <a:spcAft>
                <a:spcPts val="863"/>
              </a:spcAft>
              <a:defRPr/>
            </a:pPr>
            <a:r>
              <a:rPr lang="de-DE" sz="1600" b="1" i="1" kern="100" dirty="0">
                <a:solidFill>
                  <a:srgbClr val="243039"/>
                </a:solidFill>
                <a:latin typeface="helvetica" panose="020B0604020202020204" pitchFamily="34" charset="0"/>
                <a:cs typeface="helvetica" panose="020B0604020202020204" pitchFamily="34" charset="0"/>
              </a:rPr>
              <a:t>Denkmuster: </a:t>
            </a:r>
            <a:br>
              <a:rPr lang="de-DE" sz="1600" b="1" i="1" kern="100" dirty="0">
                <a:solidFill>
                  <a:srgbClr val="243039"/>
                </a:solidFill>
                <a:latin typeface="helvetica" panose="020B0604020202020204" pitchFamily="34" charset="0"/>
                <a:cs typeface="helvetica" panose="020B0604020202020204" pitchFamily="34" charset="0"/>
              </a:rPr>
            </a:br>
            <a:r>
              <a:rPr lang="de-DE" sz="1600" i="1" kern="100" dirty="0">
                <a:solidFill>
                  <a:srgbClr val="243039"/>
                </a:solidFill>
                <a:latin typeface="helvetica" panose="020B0604020202020204" pitchFamily="34" charset="0"/>
                <a:cs typeface="helvetica" panose="020B0604020202020204" pitchFamily="34" charset="0"/>
              </a:rPr>
              <a:t>Da kann ich auch gleich das Teuerste nehmen.</a:t>
            </a:r>
          </a:p>
          <a:p>
            <a:pPr defTabSz="493456">
              <a:lnSpc>
                <a:spcPct val="107000"/>
              </a:lnSpc>
              <a:spcAft>
                <a:spcPts val="863"/>
              </a:spcAft>
              <a:defRPr/>
            </a:pPr>
            <a:endPar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endParaRPr>
          </a:p>
          <a:p>
            <a:pPr defTabSz="493456">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ticken wir: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Stell dir vor, du hast Lust auf einen Milchshake. Es gibt drei Größen zur Auswahl: Der kleinste kostet 2,00 Euro, der mittlere 4,00 Euro und der größte 5,00 Euro. Wenn du jetzt denkst, gemessen am mittleren Milchshake ist der große günstig, dann hast du wahrscheinlich recht – fällst aber auf einen Verkäufertrick herein. Das würde den meisten anderen genauso gehen. Wir wählen nämlich gern das Produkt, bei dem Preis und Leistung in einem besonders guten Verhältnis zu stehen scheinen.</a:t>
            </a:r>
          </a:p>
          <a:p>
            <a:pPr>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tricksen die Verkäufer: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Verkäufer, die ein Produkt in zwei Größen anbieten, fügen oft eine dritte, zum Beispiel mittlere Größe hinzu, die im Vergleich besonders unattraktiv. Durch eine asymmetrische Preisgestaltung lenken Verkäufer unsere Aufmerksamkeit weg vom kleinsten und günstigsten Produkt und machen uns das größere und teurere schmackhaft. Das mittlere Produkt ist dabei nur ein Köder.</a:t>
            </a:r>
          </a:p>
          <a:p>
            <a:pPr>
              <a:lnSpc>
                <a:spcPct val="107000"/>
              </a:lnSpc>
              <a:spcAft>
                <a:spcPts val="863"/>
              </a:spcAft>
              <a:defRPr/>
            </a:pPr>
            <a:r>
              <a:rPr lang="de-DE" sz="1600" b="1" kern="100" dirty="0">
                <a:solidFill>
                  <a:schemeClr val="accent5"/>
                </a:solidFill>
                <a:latin typeface="helvetica" panose="020B0604020202020204" pitchFamily="34" charset="0"/>
                <a:cs typeface="helvetica" panose="020B0604020202020204" pitchFamily="34" charset="0"/>
              </a:rPr>
              <a:t>So gehst du mit dem Trick um: </a:t>
            </a:r>
            <a:r>
              <a:rPr lang="de-DE" sz="1600" kern="100" dirty="0">
                <a:solidFill>
                  <a:srgbClr val="243039"/>
                </a:solidFill>
                <a:latin typeface="helvetica" panose="020B0604020202020204" pitchFamily="34" charset="0"/>
                <a:cs typeface="helvetica" panose="020B0604020202020204" pitchFamily="34" charset="0"/>
              </a:rPr>
              <a:t>Vergleiche Preise und Leistungen für alle Varianten und Größen eines Produktes. Frage dich außerdem genau, wie viel du wirklich willst, und bleib bei deiner Entscheidung.</a:t>
            </a:r>
            <a:endParaRPr lang="de-DE" sz="1600" i="1" kern="100" dirty="0">
              <a:solidFill>
                <a:srgbClr val="243039"/>
              </a:solidFill>
              <a:latin typeface="helvetica" panose="020B0604020202020204" pitchFamily="34" charset="0"/>
              <a:ea typeface="Calibri" panose="020F0502020204030204" pitchFamily="34" charset="0"/>
              <a:cs typeface="helvetica" panose="020B0604020202020204" pitchFamily="34" charset="0"/>
            </a:endParaRPr>
          </a:p>
        </p:txBody>
      </p:sp>
    </p:spTree>
    <p:extLst>
      <p:ext uri="{BB962C8B-B14F-4D97-AF65-F5344CB8AC3E}">
        <p14:creationId xmlns:p14="http://schemas.microsoft.com/office/powerpoint/2010/main" val="32580463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p:cNvSpPr>
          <p:nvPr/>
        </p:nvSpPr>
        <p:spPr>
          <a:xfrm>
            <a:off x="743237" y="1306030"/>
            <a:ext cx="6073200" cy="84751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93456">
              <a:lnSpc>
                <a:spcPct val="107000"/>
              </a:lnSpc>
              <a:spcAft>
                <a:spcPts val="863"/>
              </a:spcAft>
              <a:defRPr/>
            </a:pPr>
            <a:r>
              <a:rPr lang="de-DE" sz="2400"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Verkäufertrick #5:</a:t>
            </a:r>
            <a:b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br>
            <a: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Ein kleines Geschenk (Zero Price)</a:t>
            </a:r>
          </a:p>
          <a:p>
            <a:pPr defTabSz="493456">
              <a:lnSpc>
                <a:spcPct val="107000"/>
              </a:lnSpc>
              <a:spcAft>
                <a:spcPts val="863"/>
              </a:spcAft>
              <a:defRPr/>
            </a:pPr>
            <a:r>
              <a:rPr lang="de-DE" sz="1600" b="1" i="1" kern="100" dirty="0">
                <a:solidFill>
                  <a:srgbClr val="243039"/>
                </a:solidFill>
                <a:latin typeface="helvetica" panose="020B0604020202020204" pitchFamily="34" charset="0"/>
                <a:cs typeface="helvetica" panose="020B0604020202020204" pitchFamily="34" charset="0"/>
              </a:rPr>
              <a:t>Denkmuster: </a:t>
            </a:r>
            <a:br>
              <a:rPr lang="de-DE" sz="1600" b="1" i="1" kern="100" dirty="0">
                <a:solidFill>
                  <a:srgbClr val="243039"/>
                </a:solidFill>
                <a:latin typeface="helvetica" panose="020B0604020202020204" pitchFamily="34" charset="0"/>
                <a:cs typeface="helvetica" panose="020B0604020202020204" pitchFamily="34" charset="0"/>
              </a:rPr>
            </a:br>
            <a:r>
              <a:rPr lang="de-DE" sz="1600" i="1" kern="100" dirty="0">
                <a:solidFill>
                  <a:srgbClr val="243039"/>
                </a:solidFill>
                <a:latin typeface="helvetica" panose="020B0604020202020204" pitchFamily="34" charset="0"/>
                <a:cs typeface="helvetica" panose="020B0604020202020204" pitchFamily="34" charset="0"/>
              </a:rPr>
              <a:t>Oh, das gibt es gratis dazu? Das muss ich haben.</a:t>
            </a:r>
          </a:p>
          <a:p>
            <a:pPr defTabSz="493456">
              <a:lnSpc>
                <a:spcPct val="107000"/>
              </a:lnSpc>
              <a:spcAft>
                <a:spcPts val="863"/>
              </a:spcAft>
              <a:defRPr/>
            </a:pPr>
            <a:endPar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endParaRPr>
          </a:p>
          <a:p>
            <a:pPr defTabSz="493456">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ticken wir: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Stell dir vor, du stehst in der Eisdiele und kannst wählen zwischen einer Waffel mit zwei Kugeln und einer Waffel mit drei Kugeln Eis. Die Kugeln kosten immer gleich viel. Aber: Bei drei Kugeln gibt es noch Sahne und eine Kirsche obendrauf. Und, wie viele Kugeln nimmst du? Viele von uns würden sich für die größere Portion entscheiden, nur um die Sahne und die Kirsche zu bekommen. Wir mögen Geschenke nämlich einfach zu gern. Das geht manchmal so weit, dass wir für kleine kostenlose Extras sogar mehr ausgeben, als wir wollten, und damit die finanziell schlechtere Entscheidung treffen.</a:t>
            </a:r>
          </a:p>
          <a:p>
            <a:pPr>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tricksen die Verkäufer: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Ein kleines Geschenk hier, ein Gratis-Versand da: Durch kostenlose Zusatzleistungen bringen uns Verkäufer dazu, unseren Kauf nicht lange zu überdenken und mehr zu kaufen, als wir eigentlich wollen. </a:t>
            </a:r>
          </a:p>
          <a:p>
            <a:pPr defTabSz="493456">
              <a:lnSpc>
                <a:spcPct val="107000"/>
              </a:lnSpc>
              <a:spcAft>
                <a:spcPts val="863"/>
              </a:spcAft>
              <a:defRPr/>
            </a:pPr>
            <a:r>
              <a:rPr lang="de-DE" sz="1600" b="1" kern="100" dirty="0">
                <a:solidFill>
                  <a:schemeClr val="accent5"/>
                </a:solidFill>
                <a:latin typeface="helvetica" panose="020B0604020202020204" pitchFamily="34" charset="0"/>
                <a:cs typeface="helvetica" panose="020B0604020202020204" pitchFamily="34" charset="0"/>
              </a:rPr>
              <a:t>So gehst du mit dem Trick um: </a:t>
            </a:r>
            <a:r>
              <a:rPr lang="de-DE" sz="1600" kern="100" dirty="0">
                <a:solidFill>
                  <a:srgbClr val="243039"/>
                </a:solidFill>
                <a:latin typeface="helvetica" panose="020B0604020202020204" pitchFamily="34" charset="0"/>
                <a:cs typeface="helvetica" panose="020B0604020202020204" pitchFamily="34" charset="0"/>
              </a:rPr>
              <a:t>Frage dich, ob du das kostenlose Extra wirklich brauchst, und rechne einmal nach: Ist es sinnvoll, für einen Gratis-Artikel oder einen Gratis-Versand noch ein Produkt in den Warenkorb zu legen? Oft genug machst du damit ein schlechtes Geschäft.</a:t>
            </a:r>
            <a:endParaRPr lang="de-DE" b="1" dirty="0">
              <a:solidFill>
                <a:srgbClr val="009FAE"/>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612955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p:cNvSpPr>
          <p:nvPr/>
        </p:nvSpPr>
        <p:spPr>
          <a:xfrm>
            <a:off x="743237" y="1306030"/>
            <a:ext cx="6073200" cy="84751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93456">
              <a:lnSpc>
                <a:spcPct val="107000"/>
              </a:lnSpc>
              <a:spcAft>
                <a:spcPts val="863"/>
              </a:spcAft>
              <a:defRPr/>
            </a:pPr>
            <a:r>
              <a:rPr lang="de-DE" sz="2400"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Verkäufertrick #6:</a:t>
            </a:r>
            <a:b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br>
            <a: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Gut gemacht! (</a:t>
            </a:r>
            <a:r>
              <a:rPr lang="de-DE" sz="2400" b="1" kern="100" dirty="0" err="1">
                <a:solidFill>
                  <a:schemeClr val="accent5"/>
                </a:solidFill>
                <a:latin typeface="Helvetica" panose="020B0604020202020204" pitchFamily="34" charset="0"/>
                <a:ea typeface="Calibri" panose="020F0502020204030204" pitchFamily="34" charset="0"/>
                <a:cs typeface="Times New Roman" panose="02020603050405020304" pitchFamily="18" charset="0"/>
              </a:rPr>
              <a:t>Cheering</a:t>
            </a:r>
            <a: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a:t>
            </a:r>
          </a:p>
          <a:p>
            <a:pPr defTabSz="493456">
              <a:lnSpc>
                <a:spcPct val="107000"/>
              </a:lnSpc>
              <a:spcAft>
                <a:spcPts val="863"/>
              </a:spcAft>
              <a:defRPr/>
            </a:pPr>
            <a:r>
              <a:rPr lang="de-DE" sz="1600" b="1" i="1" kern="100" dirty="0">
                <a:solidFill>
                  <a:srgbClr val="243039"/>
                </a:solidFill>
                <a:latin typeface="helvetica" panose="020B0604020202020204" pitchFamily="34" charset="0"/>
                <a:cs typeface="helvetica" panose="020B0604020202020204" pitchFamily="34" charset="0"/>
              </a:rPr>
              <a:t>Denkmuster: </a:t>
            </a:r>
            <a:br>
              <a:rPr lang="de-DE" sz="1600" b="1" i="1" kern="100" dirty="0">
                <a:solidFill>
                  <a:srgbClr val="243039"/>
                </a:solidFill>
                <a:latin typeface="helvetica" panose="020B0604020202020204" pitchFamily="34" charset="0"/>
                <a:cs typeface="helvetica" panose="020B0604020202020204" pitchFamily="34" charset="0"/>
              </a:rPr>
            </a:br>
            <a:r>
              <a:rPr lang="de-DE" sz="1600" i="1" kern="100" dirty="0">
                <a:solidFill>
                  <a:srgbClr val="243039"/>
                </a:solidFill>
                <a:latin typeface="helvetica" panose="020B0604020202020204" pitchFamily="34" charset="0"/>
                <a:cs typeface="helvetica" panose="020B0604020202020204" pitchFamily="34" charset="0"/>
              </a:rPr>
              <a:t>Oh, Anerkennung für meine Entscheidung. Toll!</a:t>
            </a:r>
          </a:p>
          <a:p>
            <a:pPr defTabSz="493456">
              <a:lnSpc>
                <a:spcPct val="107000"/>
              </a:lnSpc>
              <a:spcAft>
                <a:spcPts val="863"/>
              </a:spcAft>
              <a:defRPr/>
            </a:pPr>
            <a:endPar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endParaRPr>
          </a:p>
          <a:p>
            <a:pPr defTabSz="493456">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ticken wir: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Stell dir vor, du stehst mit einer Freundin an der Eisdiele an. Während sie bestellt, bist du noch unsicher, ob du dir schon wieder ein Eis gönnen sollst – denn langsam geht das Taschengeld zur Neige. Dein Blick wandert sehnsüchtig über deine Lieblingssorten, als der Verkäufer hinter dem Tresen dich anspricht: „Ich sehe schon, du hast einen guten Geschmack. Das sind wirklich die besten Sorten!“ Und, holst du dir jetzt ein Eis? Viele von uns würden es tun. Schließlich gibt es dafür ein Lob vom Verkäufer. Und was ist bitte schöner als Anerkennung? </a:t>
            </a:r>
          </a:p>
          <a:p>
            <a:pPr defTabSz="493456">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tricksen die Verkäufer: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Wenn ein Verkäufer dir sagt, das Shirt steht dir besonders gut oder dich beglückwünscht, sobald du online ein Produkt in den Warenkorb legst, dann tut er das (meist) nicht ohne Hintergedanken. Er will einfach nicht, dass du noch einen Rückzieher machst.</a:t>
            </a:r>
          </a:p>
          <a:p>
            <a:pPr defTabSz="493456">
              <a:lnSpc>
                <a:spcPct val="107000"/>
              </a:lnSpc>
              <a:spcAft>
                <a:spcPts val="863"/>
              </a:spcAft>
              <a:defRPr/>
            </a:pPr>
            <a:r>
              <a:rPr lang="de-DE" sz="1600" b="1" kern="100" dirty="0">
                <a:solidFill>
                  <a:schemeClr val="accent5"/>
                </a:solidFill>
                <a:latin typeface="helvetica" panose="020B0604020202020204" pitchFamily="34" charset="0"/>
                <a:cs typeface="helvetica" panose="020B0604020202020204" pitchFamily="34" charset="0"/>
              </a:rPr>
              <a:t>So gehst du mit dem Trick um: </a:t>
            </a:r>
            <a:r>
              <a:rPr lang="de-DE" sz="1600" kern="100" dirty="0">
                <a:solidFill>
                  <a:srgbClr val="243039"/>
                </a:solidFill>
                <a:latin typeface="helvetica" panose="020B0604020202020204" pitchFamily="34" charset="0"/>
                <a:cs typeface="helvetica" panose="020B0604020202020204" pitchFamily="34" charset="0"/>
              </a:rPr>
              <a:t>Hinterfrage die Motivation des Verkäufers – er verdient durchs Verkaufen schließlich seinen Lebensunterhalt. Das gilt im Übrigen auch dann, wenn er sich „Berater“ nennt.</a:t>
            </a:r>
            <a:endParaRPr lang="de-DE" b="1" dirty="0">
              <a:solidFill>
                <a:srgbClr val="009FAE"/>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906458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p:cNvSpPr>
          <p:nvPr/>
        </p:nvSpPr>
        <p:spPr>
          <a:xfrm>
            <a:off x="743237" y="1306030"/>
            <a:ext cx="6073200" cy="84751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93456">
              <a:lnSpc>
                <a:spcPct val="107000"/>
              </a:lnSpc>
              <a:spcAft>
                <a:spcPts val="863"/>
              </a:spcAft>
              <a:defRPr/>
            </a:pPr>
            <a:r>
              <a:rPr lang="de-DE" sz="2400"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Verkäufertrick #7:</a:t>
            </a:r>
            <a:b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br>
            <a: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Nicht dein Ernst?! (</a:t>
            </a:r>
            <a:r>
              <a:rPr lang="de-DE" sz="2400" b="1" kern="100" dirty="0" err="1">
                <a:solidFill>
                  <a:schemeClr val="accent5"/>
                </a:solidFill>
                <a:latin typeface="Helvetica" panose="020B0604020202020204" pitchFamily="34" charset="0"/>
                <a:ea typeface="Calibri" panose="020F0502020204030204" pitchFamily="34" charset="0"/>
                <a:cs typeface="Times New Roman" panose="02020603050405020304" pitchFamily="18" charset="0"/>
              </a:rPr>
              <a:t>Confirmshaming</a:t>
            </a:r>
            <a: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a:t>
            </a:r>
          </a:p>
          <a:p>
            <a:pPr defTabSz="493456">
              <a:lnSpc>
                <a:spcPct val="107000"/>
              </a:lnSpc>
              <a:spcAft>
                <a:spcPts val="863"/>
              </a:spcAft>
              <a:defRPr/>
            </a:pPr>
            <a:r>
              <a:rPr lang="de-DE" sz="1600" b="1" i="1" kern="100" dirty="0">
                <a:solidFill>
                  <a:srgbClr val="243039"/>
                </a:solidFill>
                <a:latin typeface="helvetica" panose="020B0604020202020204" pitchFamily="34" charset="0"/>
                <a:cs typeface="helvetica" panose="020B0604020202020204" pitchFamily="34" charset="0"/>
              </a:rPr>
              <a:t>Denkmuster: </a:t>
            </a:r>
            <a:br>
              <a:rPr lang="de-DE" sz="1600" b="1" i="1" kern="100" dirty="0">
                <a:solidFill>
                  <a:srgbClr val="243039"/>
                </a:solidFill>
                <a:latin typeface="helvetica" panose="020B0604020202020204" pitchFamily="34" charset="0"/>
                <a:cs typeface="helvetica" panose="020B0604020202020204" pitchFamily="34" charset="0"/>
              </a:rPr>
            </a:br>
            <a:r>
              <a:rPr lang="de-DE" sz="1600" i="1" kern="100" dirty="0">
                <a:solidFill>
                  <a:srgbClr val="243039"/>
                </a:solidFill>
                <a:latin typeface="helvetica" panose="020B0604020202020204" pitchFamily="34" charset="0"/>
                <a:cs typeface="helvetica" panose="020B0604020202020204" pitchFamily="34" charset="0"/>
              </a:rPr>
              <a:t>Oh, also … ich überleg es mir noch mal.</a:t>
            </a:r>
          </a:p>
          <a:p>
            <a:pPr defTabSz="493456">
              <a:lnSpc>
                <a:spcPct val="107000"/>
              </a:lnSpc>
              <a:spcAft>
                <a:spcPts val="863"/>
              </a:spcAft>
              <a:defRPr/>
            </a:pPr>
            <a:endPar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endParaRPr>
          </a:p>
          <a:p>
            <a:pPr defTabSz="493456">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ticken wir: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Stell dir vor, du stehst – mal wieder – mit einer Freundin an der Eisdiele an. Mal wieder bist du unentschlossen, denn mal wieder wird dein Taschengeld knapp. Dieses Mal entscheidest du dich dagegen, ein Eis zu kaufen. Der Verkäufer fällt aus allen Wolken: „Bei der Hitze willst du kein Eis?“ Und, beginnst du an deiner Entscheidung zu zweifeln? Dann geht es dir wie vielen anderen. Wir bekommen eben manchmal schneller ein schlechtes Gewissen, als uns lieb ist.</a:t>
            </a:r>
          </a:p>
          <a:p>
            <a:pPr defTabSz="493456">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tricksen die Verkäufer: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Manche Verkäufer unterstellen dir Nachlässigkeit oder Naivität, wenn du etwas nicht kaufen willst. Damit wollen sie dir einreden, dass du eine falsche Entscheidung triffst, und dich umstimmen. Manchmal machen sie dir auch durch emotionale Formulierungen ein schlechtes Gewissen – da entwickelt der Warenkorb dann plötzlich eigene Gefühle (O-Ton: „Dein Warenkorb fühlt sich leer an.“).</a:t>
            </a:r>
          </a:p>
          <a:p>
            <a:pPr defTabSz="493456">
              <a:lnSpc>
                <a:spcPct val="107000"/>
              </a:lnSpc>
              <a:spcAft>
                <a:spcPts val="863"/>
              </a:spcAft>
              <a:defRPr/>
            </a:pPr>
            <a:r>
              <a:rPr lang="de-DE" sz="1600" b="1" kern="100" dirty="0">
                <a:solidFill>
                  <a:schemeClr val="accent5"/>
                </a:solidFill>
                <a:latin typeface="helvetica" panose="020B0604020202020204" pitchFamily="34" charset="0"/>
                <a:cs typeface="helvetica" panose="020B0604020202020204" pitchFamily="34" charset="0"/>
              </a:rPr>
              <a:t>So gehst du mit dem Trick um: </a:t>
            </a:r>
            <a:r>
              <a:rPr lang="de-DE" sz="1600" kern="100" dirty="0">
                <a:solidFill>
                  <a:srgbClr val="243039"/>
                </a:solidFill>
                <a:latin typeface="helvetica" panose="020B0604020202020204" pitchFamily="34" charset="0"/>
                <a:cs typeface="helvetica" panose="020B0604020202020204" pitchFamily="34" charset="0"/>
              </a:rPr>
              <a:t>Lasse dir kein schlechtes Gewissen einreden und bleibe bei deiner Entscheidung. Und vergiss nicht: Verkäufer verdienen Geld, wenn du etwas von ihnen kaufst.</a:t>
            </a:r>
            <a:endParaRPr lang="de-DE" b="1" dirty="0">
              <a:solidFill>
                <a:srgbClr val="009FAE"/>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752422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A4FCD309-0A17-6065-02C1-4C27F37CBB8D}"/>
              </a:ext>
            </a:extLst>
          </p:cNvPr>
          <p:cNvSpPr>
            <a:spLocks/>
          </p:cNvSpPr>
          <p:nvPr/>
        </p:nvSpPr>
        <p:spPr>
          <a:xfrm>
            <a:off x="743237" y="1306030"/>
            <a:ext cx="6073200" cy="84751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93456">
              <a:lnSpc>
                <a:spcPct val="107000"/>
              </a:lnSpc>
              <a:spcAft>
                <a:spcPts val="863"/>
              </a:spcAft>
              <a:defRPr/>
            </a:pPr>
            <a:r>
              <a:rPr lang="de-DE" sz="2400"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Verkäufertrick #8:</a:t>
            </a:r>
            <a:b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br>
            <a:r>
              <a:rPr lang="de-DE" sz="2400" b="1" kern="100" dirty="0">
                <a:solidFill>
                  <a:schemeClr val="accent5"/>
                </a:solidFill>
                <a:latin typeface="Helvetica" panose="020B0604020202020204" pitchFamily="34" charset="0"/>
                <a:ea typeface="Calibri" panose="020F0502020204030204" pitchFamily="34" charset="0"/>
                <a:cs typeface="Times New Roman" panose="02020603050405020304" pitchFamily="18" charset="0"/>
              </a:rPr>
              <a:t>Interpretationssache (Framing)</a:t>
            </a:r>
          </a:p>
          <a:p>
            <a:pPr defTabSz="493456">
              <a:lnSpc>
                <a:spcPct val="107000"/>
              </a:lnSpc>
              <a:spcAft>
                <a:spcPts val="863"/>
              </a:spcAft>
              <a:defRPr/>
            </a:pPr>
            <a:r>
              <a:rPr lang="de-DE" sz="1600" b="1" i="1" kern="100" dirty="0">
                <a:solidFill>
                  <a:srgbClr val="243039"/>
                </a:solidFill>
                <a:latin typeface="helvetica" panose="020B0604020202020204" pitchFamily="34" charset="0"/>
                <a:cs typeface="helvetica" panose="020B0604020202020204" pitchFamily="34" charset="0"/>
              </a:rPr>
              <a:t>Denkmuster: </a:t>
            </a:r>
            <a:br>
              <a:rPr lang="de-DE" sz="1600" b="1" i="1" kern="100" dirty="0">
                <a:solidFill>
                  <a:srgbClr val="243039"/>
                </a:solidFill>
                <a:latin typeface="helvetica" panose="020B0604020202020204" pitchFamily="34" charset="0"/>
                <a:cs typeface="helvetica" panose="020B0604020202020204" pitchFamily="34" charset="0"/>
              </a:rPr>
            </a:br>
            <a:r>
              <a:rPr lang="de-DE" sz="1600" i="1" kern="100" dirty="0">
                <a:solidFill>
                  <a:srgbClr val="243039"/>
                </a:solidFill>
                <a:latin typeface="helvetica" panose="020B0604020202020204" pitchFamily="34" charset="0"/>
                <a:cs typeface="helvetica" panose="020B0604020202020204" pitchFamily="34" charset="0"/>
              </a:rPr>
              <a:t>Ich will, dass mein Glas halb voll ist – nicht halb leer.</a:t>
            </a:r>
          </a:p>
          <a:p>
            <a:pPr defTabSz="493456">
              <a:lnSpc>
                <a:spcPct val="107000"/>
              </a:lnSpc>
              <a:spcAft>
                <a:spcPts val="863"/>
              </a:spcAft>
              <a:defRPr/>
            </a:pPr>
            <a:endPar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endParaRPr>
          </a:p>
          <a:p>
            <a:pPr>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ticken wir: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Stell dir vor, du sitzt in der Eisdiele, Milchshake in der Hand. Den hast du mittlerweile zur Hälfte ausgetrunken. Was meinst du: Ist dein Glas halb voll oder ist es halb leer? Welche der beiden Betrachtungsweisen fühlt sich für dich besser an? Die Aussicht auf einen weiteren halben Milchshake gefällt den meisten (wenn nicht allen) von uns besser als die Erkenntnis, dass ein halber Milchshake schon weg ist. Nicht umsonst sagt man auch, für Optimisten sei das Glas immer halb voll, für Pessimisten immer halb leer.</a:t>
            </a:r>
          </a:p>
          <a:p>
            <a:pPr defTabSz="493456">
              <a:lnSpc>
                <a:spcPct val="107000"/>
              </a:lnSpc>
              <a:spcAft>
                <a:spcPts val="863"/>
              </a:spcAft>
              <a:defRPr/>
            </a:pPr>
            <a:r>
              <a:rPr lang="de-DE" sz="1600" b="1" kern="100" dirty="0">
                <a:solidFill>
                  <a:schemeClr val="accent5"/>
                </a:solidFill>
                <a:latin typeface="helvetica" panose="020B0604020202020204" pitchFamily="34" charset="0"/>
                <a:ea typeface="Calibri" panose="020F0502020204030204" pitchFamily="34" charset="0"/>
                <a:cs typeface="helvetica" panose="020B0604020202020204" pitchFamily="34" charset="0"/>
              </a:rPr>
              <a:t>So tricksen die Verkäufer: </a:t>
            </a:r>
            <a:r>
              <a:rPr lang="de-DE" sz="1600" kern="100" dirty="0">
                <a:solidFill>
                  <a:srgbClr val="243039"/>
                </a:solidFill>
                <a:latin typeface="helvetica" panose="020B0604020202020204" pitchFamily="34" charset="0"/>
                <a:ea typeface="Calibri" panose="020F0502020204030204" pitchFamily="34" charset="0"/>
                <a:cs typeface="helvetica" panose="020B0604020202020204" pitchFamily="34" charset="0"/>
              </a:rPr>
              <a:t>Verkäufer kommunizieren bewusst positiv. Sie sagen dir zum Beispiel, wie viel du sparst, und nicht, wie viel du noch zahlst. Oder hast du schon einmal ein Preisschild gesehen mit der Aufschrift „heute nur 85 % des normalen Preises“? Viel eher steht darauf „heute 15 % günstiger.“ Das Ergebnis ist für dich dasselbe – doch der Rabatt klingt einfach besser.</a:t>
            </a:r>
          </a:p>
          <a:p>
            <a:pPr defTabSz="493456">
              <a:lnSpc>
                <a:spcPct val="107000"/>
              </a:lnSpc>
              <a:spcAft>
                <a:spcPts val="863"/>
              </a:spcAft>
              <a:defRPr/>
            </a:pPr>
            <a:r>
              <a:rPr lang="de-DE" sz="1600" b="1" kern="100" dirty="0">
                <a:solidFill>
                  <a:schemeClr val="accent5"/>
                </a:solidFill>
                <a:latin typeface="helvetica" panose="020B0604020202020204" pitchFamily="34" charset="0"/>
                <a:cs typeface="helvetica" panose="020B0604020202020204" pitchFamily="34" charset="0"/>
              </a:rPr>
              <a:t>So gehst du mit dem Trick um: </a:t>
            </a:r>
            <a:r>
              <a:rPr lang="de-DE" sz="1600" kern="100" dirty="0">
                <a:solidFill>
                  <a:srgbClr val="243039"/>
                </a:solidFill>
                <a:latin typeface="helvetica" panose="020B0604020202020204" pitchFamily="34" charset="0"/>
                <a:cs typeface="helvetica" panose="020B0604020202020204" pitchFamily="34" charset="0"/>
              </a:rPr>
              <a:t>Beleuchte Werbeversprechen aus mehreren Perspektiven. Überlege dir am besten vorher, wie viel dir das Produkt wert ist, und vergleiche Preise – auch und vor allem bei Rabatten.</a:t>
            </a:r>
          </a:p>
          <a:p>
            <a:pPr defTabSz="493456">
              <a:lnSpc>
                <a:spcPct val="107000"/>
              </a:lnSpc>
              <a:spcAft>
                <a:spcPts val="863"/>
              </a:spcAft>
              <a:defRPr/>
            </a:pPr>
            <a:r>
              <a:rPr lang="de-DE" sz="1600" i="1" kern="100" dirty="0">
                <a:solidFill>
                  <a:srgbClr val="243039"/>
                </a:solidFill>
                <a:latin typeface="helvetica" panose="020B0604020202020204" pitchFamily="34" charset="0"/>
                <a:cs typeface="helvetica" panose="020B0604020202020204" pitchFamily="34" charset="0"/>
              </a:rPr>
              <a:t>Gut zu wissen: Pseudo-Rabatte, bei denen Verkäufer vorher noch schnell den Preis erhöhen, sind verboten.</a:t>
            </a:r>
            <a:endParaRPr lang="de-DE" i="1" dirty="0">
              <a:solidFill>
                <a:srgbClr val="009FAE"/>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694718777"/>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13B7B7E-6971-411A-963D-31CA36C4701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84F1737-9EC1-40A2-8AE2-B89EC47EB670}">
  <ds:schemaRefs>
    <ds:schemaRef ds:uri="http://schemas.microsoft.com/office/2006/metadata/properties"/>
    <ds:schemaRef ds:uri="http://schemas.microsoft.com/office/infopath/2007/PartnerControls"/>
    <ds:schemaRef ds:uri="14e3e585-18c1-444e-a2b2-7bdbe51b187b"/>
    <ds:schemaRef ds:uri="436f5ecc-5095-4337-8a5c-a427a102b955"/>
  </ds:schemaRefs>
</ds:datastoreItem>
</file>

<file path=customXml/itemProps3.xml><?xml version="1.0" encoding="utf-8"?>
<ds:datastoreItem xmlns:ds="http://schemas.openxmlformats.org/officeDocument/2006/customXml" ds:itemID="{B07835DF-AFB3-44D9-B514-358225C20F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3082</Words>
  <Application>Microsoft Office PowerPoint</Application>
  <PresentationFormat>Benutzerdefiniert</PresentationFormat>
  <Paragraphs>80</Paragraphs>
  <Slides>13</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13</vt:i4>
      </vt:variant>
    </vt:vector>
  </HeadingPairs>
  <TitlesOfParts>
    <vt:vector size="17" baseType="lpstr">
      <vt:lpstr>Arial</vt:lpstr>
      <vt:lpstr>helvetica</vt:lpstr>
      <vt:lpstr>helvetica</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3</cp:revision>
  <dcterms:created xsi:type="dcterms:W3CDTF">2023-05-09T10:32:46Z</dcterms:created>
  <dcterms:modified xsi:type="dcterms:W3CDTF">2024-02-19T15:20:54Z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