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</p:sldMasterIdLst>
  <p:notesMasterIdLst>
    <p:notesMasterId r:id="rId6"/>
  </p:notesMasterIdLst>
  <p:sldIdLst>
    <p:sldId id="275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9FF"/>
    <a:srgbClr val="FFFFFF"/>
    <a:srgbClr val="4650DF"/>
    <a:srgbClr val="9735FF"/>
    <a:srgbClr val="95C46C"/>
    <a:srgbClr val="CDE9FF"/>
    <a:srgbClr val="FFA000"/>
    <a:srgbClr val="009FAE"/>
    <a:srgbClr val="FFC2C2"/>
    <a:srgbClr val="ECEE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30C4A2-1A26-47D4-BCDB-9AE12349F05F}" v="4" dt="2024-02-19T15:53:47.1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1260" y="36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B330C4A2-1A26-47D4-BCDB-9AE12349F05F}"/>
    <pc:docChg chg="custSel modSld modMainMaster">
      <pc:chgData name="Franziska Händschel" userId="e2149472-3187-4d00-b16a-a19eff6fc04a" providerId="ADAL" clId="{B330C4A2-1A26-47D4-BCDB-9AE12349F05F}" dt="2024-02-19T15:54:36.793" v="21" actId="6014"/>
      <pc:docMkLst>
        <pc:docMk/>
      </pc:docMkLst>
      <pc:sldChg chg="modSp mod">
        <pc:chgData name="Franziska Händschel" userId="e2149472-3187-4d00-b16a-a19eff6fc04a" providerId="ADAL" clId="{B330C4A2-1A26-47D4-BCDB-9AE12349F05F}" dt="2024-02-19T15:54:14.570" v="20" actId="34135"/>
        <pc:sldMkLst>
          <pc:docMk/>
          <pc:sldMk cId="208307946" sldId="275"/>
        </pc:sldMkLst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20" creationId="{157E66CB-68DA-C6E2-CFE1-9ACE2348D0F9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24" creationId="{95B5E2C3-89A3-A04D-3B61-DD0C471EB3A3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25" creationId="{89630168-7AF7-1A15-DC81-2E24B556CC27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26" creationId="{2474348D-C584-88DC-76C6-937BB536511A}"/>
          </ac:spMkLst>
        </pc:spChg>
        <pc:spChg chg="mod">
          <ac:chgData name="Franziska Händschel" userId="e2149472-3187-4d00-b16a-a19eff6fc04a" providerId="ADAL" clId="{B330C4A2-1A26-47D4-BCDB-9AE12349F05F}" dt="2024-02-19T15:54:14.570" v="20" actId="34135"/>
          <ac:spMkLst>
            <pc:docMk/>
            <pc:sldMk cId="208307946" sldId="275"/>
            <ac:spMk id="30" creationId="{F2BEAA62-0C3A-0771-D815-5441304529B0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37" creationId="{50E5FCFE-1ABC-7BCA-7A1D-4E08AE463F61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39" creationId="{7F63CE62-79A8-62F7-79A6-1E96A4AE1FA8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41" creationId="{9D3C4A48-3D55-6469-A2E2-ED937C839D41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42" creationId="{BBDEBF08-7481-54EC-926D-6C6414570446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89" creationId="{05E9F455-F2B7-088A-17C1-276AD88536BC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91" creationId="{98602975-CBE4-11A8-A357-A7FE0A306994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92" creationId="{41665FE3-A778-4EAF-93AB-22CAC265FD0A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93" creationId="{519BF8B8-949D-BA73-9B8B-6BDAD382C81F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95" creationId="{EE0EC8E2-BB4C-FE9C-57B9-F8E0837E1EA6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97" creationId="{9D3F22D2-A961-8055-E3E9-714C2A4C547D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98" creationId="{61881FF0-EC02-3C46-63A1-CA8435A9CA07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99" creationId="{DEDB4995-FD9C-983F-43AA-99113D3B280A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101" creationId="{2DEDB487-6D1D-5DFE-7759-95233E8B4AE4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103" creationId="{A9A09807-4EFC-B91E-5A9F-B48A5EEB8D4B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104" creationId="{1E9760AD-1058-CAFE-943E-3EBA05E3E7C1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105" creationId="{E725ED81-52C0-50AD-CD15-F7EEA67F51DD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107" creationId="{1BC51C1B-8287-DBC3-F121-BC30FA09FEAC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109" creationId="{408A3F32-38FA-A222-8B3A-23A1D3C49C33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110" creationId="{E4C7C4C9-B1AB-61D5-8717-FFC967BB654C}"/>
          </ac:spMkLst>
        </pc:spChg>
        <pc:spChg chg="mod">
          <ac:chgData name="Franziska Händschel" userId="e2149472-3187-4d00-b16a-a19eff6fc04a" providerId="ADAL" clId="{B330C4A2-1A26-47D4-BCDB-9AE12349F05F}" dt="2024-02-19T15:54:10.161" v="19" actId="34135"/>
          <ac:spMkLst>
            <pc:docMk/>
            <pc:sldMk cId="208307946" sldId="275"/>
            <ac:spMk id="111" creationId="{B379B242-49E6-8949-51CF-A86E042AD4C4}"/>
          </ac:spMkLst>
        </pc:spChg>
        <pc:grpChg chg="mod">
          <ac:chgData name="Franziska Händschel" userId="e2149472-3187-4d00-b16a-a19eff6fc04a" providerId="ADAL" clId="{B330C4A2-1A26-47D4-BCDB-9AE12349F05F}" dt="2024-02-19T15:54:10.161" v="19" actId="34135"/>
          <ac:grpSpMkLst>
            <pc:docMk/>
            <pc:sldMk cId="208307946" sldId="275"/>
            <ac:grpSpMk id="2" creationId="{075D5FCA-F93C-7824-29EF-ADB1EFADCECD}"/>
          </ac:grpSpMkLst>
        </pc:grpChg>
        <pc:grpChg chg="mod">
          <ac:chgData name="Franziska Händschel" userId="e2149472-3187-4d00-b16a-a19eff6fc04a" providerId="ADAL" clId="{B330C4A2-1A26-47D4-BCDB-9AE12349F05F}" dt="2024-02-19T15:54:10.161" v="19" actId="34135"/>
          <ac:grpSpMkLst>
            <pc:docMk/>
            <pc:sldMk cId="208307946" sldId="275"/>
            <ac:grpSpMk id="3" creationId="{06C70645-8658-2575-BB6F-024AD1EC735F}"/>
          </ac:grpSpMkLst>
        </pc:grpChg>
        <pc:grpChg chg="mod">
          <ac:chgData name="Franziska Händschel" userId="e2149472-3187-4d00-b16a-a19eff6fc04a" providerId="ADAL" clId="{B330C4A2-1A26-47D4-BCDB-9AE12349F05F}" dt="2024-02-19T15:54:10.161" v="19" actId="34135"/>
          <ac:grpSpMkLst>
            <pc:docMk/>
            <pc:sldMk cId="208307946" sldId="275"/>
            <ac:grpSpMk id="4" creationId="{DBAD8BC6-BF11-FE9F-5F84-8D0FB6EC0430}"/>
          </ac:grpSpMkLst>
        </pc:grpChg>
        <pc:grpChg chg="mod">
          <ac:chgData name="Franziska Händschel" userId="e2149472-3187-4d00-b16a-a19eff6fc04a" providerId="ADAL" clId="{B330C4A2-1A26-47D4-BCDB-9AE12349F05F}" dt="2024-02-19T15:54:10.161" v="19" actId="34135"/>
          <ac:grpSpMkLst>
            <pc:docMk/>
            <pc:sldMk cId="208307946" sldId="275"/>
            <ac:grpSpMk id="5" creationId="{D0C82B94-05E7-E29C-597A-E86992D4BB78}"/>
          </ac:grpSpMkLst>
        </pc:grpChg>
        <pc:grpChg chg="mod">
          <ac:chgData name="Franziska Händschel" userId="e2149472-3187-4d00-b16a-a19eff6fc04a" providerId="ADAL" clId="{B330C4A2-1A26-47D4-BCDB-9AE12349F05F}" dt="2024-02-19T15:54:10.161" v="19" actId="34135"/>
          <ac:grpSpMkLst>
            <pc:docMk/>
            <pc:sldMk cId="208307946" sldId="275"/>
            <ac:grpSpMk id="7" creationId="{8B5F0D7D-5493-BEFF-55AB-D0E354A95D92}"/>
          </ac:grpSpMkLst>
        </pc:grpChg>
        <pc:grpChg chg="mod">
          <ac:chgData name="Franziska Händschel" userId="e2149472-3187-4d00-b16a-a19eff6fc04a" providerId="ADAL" clId="{B330C4A2-1A26-47D4-BCDB-9AE12349F05F}" dt="2024-02-19T15:54:10.161" v="19" actId="34135"/>
          <ac:grpSpMkLst>
            <pc:docMk/>
            <pc:sldMk cId="208307946" sldId="275"/>
            <ac:grpSpMk id="8" creationId="{A3A42E4A-A519-9452-F576-3A6C1DFE29C5}"/>
          </ac:grpSpMkLst>
        </pc:grpChg>
        <pc:grpChg chg="mod">
          <ac:chgData name="Franziska Händschel" userId="e2149472-3187-4d00-b16a-a19eff6fc04a" providerId="ADAL" clId="{B330C4A2-1A26-47D4-BCDB-9AE12349F05F}" dt="2024-02-19T15:54:10.161" v="19" actId="34135"/>
          <ac:grpSpMkLst>
            <pc:docMk/>
            <pc:sldMk cId="208307946" sldId="275"/>
            <ac:grpSpMk id="22" creationId="{8B72C336-2391-4B91-ED81-247A60E13F05}"/>
          </ac:grpSpMkLst>
        </pc:grpChg>
        <pc:grpChg chg="mod">
          <ac:chgData name="Franziska Händschel" userId="e2149472-3187-4d00-b16a-a19eff6fc04a" providerId="ADAL" clId="{B330C4A2-1A26-47D4-BCDB-9AE12349F05F}" dt="2024-02-19T15:54:10.161" v="19" actId="34135"/>
          <ac:grpSpMkLst>
            <pc:docMk/>
            <pc:sldMk cId="208307946" sldId="275"/>
            <ac:grpSpMk id="38" creationId="{04EF5C28-3D14-A67D-707E-62CB39262E2A}"/>
          </ac:grpSpMkLst>
        </pc:grpChg>
        <pc:grpChg chg="mod">
          <ac:chgData name="Franziska Händschel" userId="e2149472-3187-4d00-b16a-a19eff6fc04a" providerId="ADAL" clId="{B330C4A2-1A26-47D4-BCDB-9AE12349F05F}" dt="2024-02-19T15:54:10.161" v="19" actId="34135"/>
          <ac:grpSpMkLst>
            <pc:docMk/>
            <pc:sldMk cId="208307946" sldId="275"/>
            <ac:grpSpMk id="90" creationId="{CA44F262-A1FD-C8BA-CEE3-4F5AA683F899}"/>
          </ac:grpSpMkLst>
        </pc:grpChg>
        <pc:grpChg chg="mod">
          <ac:chgData name="Franziska Händschel" userId="e2149472-3187-4d00-b16a-a19eff6fc04a" providerId="ADAL" clId="{B330C4A2-1A26-47D4-BCDB-9AE12349F05F}" dt="2024-02-19T15:54:10.161" v="19" actId="34135"/>
          <ac:grpSpMkLst>
            <pc:docMk/>
            <pc:sldMk cId="208307946" sldId="275"/>
            <ac:grpSpMk id="96" creationId="{88957364-F1B4-D1E2-F69A-9882558B683E}"/>
          </ac:grpSpMkLst>
        </pc:grpChg>
        <pc:grpChg chg="mod">
          <ac:chgData name="Franziska Händschel" userId="e2149472-3187-4d00-b16a-a19eff6fc04a" providerId="ADAL" clId="{B330C4A2-1A26-47D4-BCDB-9AE12349F05F}" dt="2024-02-19T15:54:10.161" v="19" actId="34135"/>
          <ac:grpSpMkLst>
            <pc:docMk/>
            <pc:sldMk cId="208307946" sldId="275"/>
            <ac:grpSpMk id="102" creationId="{4C44FA43-78E7-643E-D542-4445C12D39F7}"/>
          </ac:grpSpMkLst>
        </pc:grpChg>
        <pc:grpChg chg="mod">
          <ac:chgData name="Franziska Händschel" userId="e2149472-3187-4d00-b16a-a19eff6fc04a" providerId="ADAL" clId="{B330C4A2-1A26-47D4-BCDB-9AE12349F05F}" dt="2024-02-19T15:54:10.161" v="19" actId="34135"/>
          <ac:grpSpMkLst>
            <pc:docMk/>
            <pc:sldMk cId="208307946" sldId="275"/>
            <ac:grpSpMk id="108" creationId="{2885E52E-39DD-D47A-37CA-15E2A2132A86}"/>
          </ac:grpSpMkLst>
        </pc:grpChg>
      </pc:sldChg>
      <pc:sldMasterChg chg="addSp delSp modSp mod delSldLayout modSldLayout">
        <pc:chgData name="Franziska Händschel" userId="e2149472-3187-4d00-b16a-a19eff6fc04a" providerId="ADAL" clId="{B330C4A2-1A26-47D4-BCDB-9AE12349F05F}" dt="2024-02-19T15:54:36.793" v="21" actId="6014"/>
        <pc:sldMasterMkLst>
          <pc:docMk/>
          <pc:sldMasterMk cId="1479980353" sldId="2147483662"/>
        </pc:sldMasterMkLst>
        <pc:spChg chg="del">
          <ac:chgData name="Franziska Händschel" userId="e2149472-3187-4d00-b16a-a19eff6fc04a" providerId="ADAL" clId="{B330C4A2-1A26-47D4-BCDB-9AE12349F05F}" dt="2024-02-19T15:53:34.190" v="11" actId="478"/>
          <ac:spMkLst>
            <pc:docMk/>
            <pc:sldMasterMk cId="1479980353" sldId="2147483662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B330C4A2-1A26-47D4-BCDB-9AE12349F05F}" dt="2024-02-19T15:53:34.190" v="11" actId="478"/>
          <ac:spMkLst>
            <pc:docMk/>
            <pc:sldMasterMk cId="1479980353" sldId="2147483662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B330C4A2-1A26-47D4-BCDB-9AE12349F05F}" dt="2024-02-19T15:53:34.190" v="11" actId="478"/>
          <ac:spMkLst>
            <pc:docMk/>
            <pc:sldMasterMk cId="1479980353" sldId="2147483662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B330C4A2-1A26-47D4-BCDB-9AE12349F05F}" dt="2024-02-19T15:53:34.190" v="11" actId="478"/>
          <ac:spMkLst>
            <pc:docMk/>
            <pc:sldMasterMk cId="1479980353" sldId="2147483662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B330C4A2-1A26-47D4-BCDB-9AE12349F05F}" dt="2024-02-19T15:53:34.190" v="11" actId="478"/>
          <ac:spMkLst>
            <pc:docMk/>
            <pc:sldMasterMk cId="1479980353" sldId="2147483662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B330C4A2-1A26-47D4-BCDB-9AE12349F05F}" dt="2024-02-19T15:53:35.367" v="12"/>
          <ac:spMkLst>
            <pc:docMk/>
            <pc:sldMasterMk cId="1479980353" sldId="2147483662"/>
            <ac:spMk id="9" creationId="{A34F9DBF-C549-B26C-9118-5B11C3CF0CBD}"/>
          </ac:spMkLst>
        </pc:spChg>
        <pc:spChg chg="add mod">
          <ac:chgData name="Franziska Händschel" userId="e2149472-3187-4d00-b16a-a19eff6fc04a" providerId="ADAL" clId="{B330C4A2-1A26-47D4-BCDB-9AE12349F05F}" dt="2024-02-19T15:53:49.641" v="15" actId="20577"/>
          <ac:spMkLst>
            <pc:docMk/>
            <pc:sldMasterMk cId="1479980353" sldId="2147483662"/>
            <ac:spMk id="10" creationId="{1F656C87-BEE3-AC36-D36B-D164F42E02AB}"/>
          </ac:spMkLst>
        </pc:spChg>
        <pc:grpChg chg="add mod">
          <ac:chgData name="Franziska Händschel" userId="e2149472-3187-4d00-b16a-a19eff6fc04a" providerId="ADAL" clId="{B330C4A2-1A26-47D4-BCDB-9AE12349F05F}" dt="2024-02-19T15:53:35.367" v="12"/>
          <ac:grpSpMkLst>
            <pc:docMk/>
            <pc:sldMasterMk cId="1479980353" sldId="2147483662"/>
            <ac:grpSpMk id="7" creationId="{04E1FF85-EFDF-9D38-7757-21519138360D}"/>
          </ac:grpSpMkLst>
        </pc:grpChg>
        <pc:picChg chg="mod">
          <ac:chgData name="Franziska Händschel" userId="e2149472-3187-4d00-b16a-a19eff6fc04a" providerId="ADAL" clId="{B330C4A2-1A26-47D4-BCDB-9AE12349F05F}" dt="2024-02-19T15:53:35.367" v="12"/>
          <ac:picMkLst>
            <pc:docMk/>
            <pc:sldMasterMk cId="1479980353" sldId="2147483662"/>
            <ac:picMk id="8" creationId="{3C3A31CF-9592-3BAD-F5C2-DDCB81724C36}"/>
          </ac:picMkLst>
        </pc:picChg>
        <pc:sldLayoutChg chg="del">
          <pc:chgData name="Franziska Händschel" userId="e2149472-3187-4d00-b16a-a19eff6fc04a" providerId="ADAL" clId="{B330C4A2-1A26-47D4-BCDB-9AE12349F05F}" dt="2024-02-19T15:53:30.938" v="0" actId="2696"/>
          <pc:sldLayoutMkLst>
            <pc:docMk/>
            <pc:sldMasterMk cId="1479980353" sldId="2147483662"/>
            <pc:sldLayoutMk cId="790715806" sldId="2147483663"/>
          </pc:sldLayoutMkLst>
        </pc:sldLayoutChg>
        <pc:sldLayoutChg chg="del">
          <pc:chgData name="Franziska Händschel" userId="e2149472-3187-4d00-b16a-a19eff6fc04a" providerId="ADAL" clId="{B330C4A2-1A26-47D4-BCDB-9AE12349F05F}" dt="2024-02-19T15:53:30.954" v="1" actId="2696"/>
          <pc:sldLayoutMkLst>
            <pc:docMk/>
            <pc:sldMasterMk cId="1479980353" sldId="2147483662"/>
            <pc:sldLayoutMk cId="1286788627" sldId="2147483664"/>
          </pc:sldLayoutMkLst>
        </pc:sldLayoutChg>
        <pc:sldLayoutChg chg="del">
          <pc:chgData name="Franziska Händschel" userId="e2149472-3187-4d00-b16a-a19eff6fc04a" providerId="ADAL" clId="{B330C4A2-1A26-47D4-BCDB-9AE12349F05F}" dt="2024-02-19T15:53:30.970" v="2" actId="2696"/>
          <pc:sldLayoutMkLst>
            <pc:docMk/>
            <pc:sldMasterMk cId="1479980353" sldId="2147483662"/>
            <pc:sldLayoutMk cId="2937448600" sldId="2147483665"/>
          </pc:sldLayoutMkLst>
        </pc:sldLayoutChg>
        <pc:sldLayoutChg chg="del">
          <pc:chgData name="Franziska Händschel" userId="e2149472-3187-4d00-b16a-a19eff6fc04a" providerId="ADAL" clId="{B330C4A2-1A26-47D4-BCDB-9AE12349F05F}" dt="2024-02-19T15:53:30.986" v="3" actId="2696"/>
          <pc:sldLayoutMkLst>
            <pc:docMk/>
            <pc:sldMasterMk cId="1479980353" sldId="2147483662"/>
            <pc:sldLayoutMk cId="1617151218" sldId="2147483666"/>
          </pc:sldLayoutMkLst>
        </pc:sldLayoutChg>
        <pc:sldLayoutChg chg="del">
          <pc:chgData name="Franziska Händschel" userId="e2149472-3187-4d00-b16a-a19eff6fc04a" providerId="ADAL" clId="{B330C4A2-1A26-47D4-BCDB-9AE12349F05F}" dt="2024-02-19T15:53:31.001" v="4" actId="2696"/>
          <pc:sldLayoutMkLst>
            <pc:docMk/>
            <pc:sldMasterMk cId="1479980353" sldId="2147483662"/>
            <pc:sldLayoutMk cId="3138733187" sldId="2147483667"/>
          </pc:sldLayoutMkLst>
        </pc:sldLayoutChg>
        <pc:sldLayoutChg chg="del">
          <pc:chgData name="Franziska Händschel" userId="e2149472-3187-4d00-b16a-a19eff6fc04a" providerId="ADAL" clId="{B330C4A2-1A26-47D4-BCDB-9AE12349F05F}" dt="2024-02-19T15:53:31.001" v="5" actId="2696"/>
          <pc:sldLayoutMkLst>
            <pc:docMk/>
            <pc:sldMasterMk cId="1479980353" sldId="2147483662"/>
            <pc:sldLayoutMk cId="2349685910" sldId="2147483668"/>
          </pc:sldLayoutMkLst>
        </pc:sldLayoutChg>
        <pc:sldLayoutChg chg="del">
          <pc:chgData name="Franziska Händschel" userId="e2149472-3187-4d00-b16a-a19eff6fc04a" providerId="ADAL" clId="{B330C4A2-1A26-47D4-BCDB-9AE12349F05F}" dt="2024-02-19T15:53:31.001" v="6" actId="2696"/>
          <pc:sldLayoutMkLst>
            <pc:docMk/>
            <pc:sldMasterMk cId="1479980353" sldId="2147483662"/>
            <pc:sldLayoutMk cId="2649754075" sldId="2147483669"/>
          </pc:sldLayoutMkLst>
        </pc:sldLayoutChg>
        <pc:sldLayoutChg chg="del">
          <pc:chgData name="Franziska Händschel" userId="e2149472-3187-4d00-b16a-a19eff6fc04a" providerId="ADAL" clId="{B330C4A2-1A26-47D4-BCDB-9AE12349F05F}" dt="2024-02-19T15:53:31.017" v="7" actId="2696"/>
          <pc:sldLayoutMkLst>
            <pc:docMk/>
            <pc:sldMasterMk cId="1479980353" sldId="2147483662"/>
            <pc:sldLayoutMk cId="3981136012" sldId="2147483670"/>
          </pc:sldLayoutMkLst>
        </pc:sldLayoutChg>
        <pc:sldLayoutChg chg="del">
          <pc:chgData name="Franziska Händschel" userId="e2149472-3187-4d00-b16a-a19eff6fc04a" providerId="ADAL" clId="{B330C4A2-1A26-47D4-BCDB-9AE12349F05F}" dt="2024-02-19T15:53:31.017" v="8" actId="2696"/>
          <pc:sldLayoutMkLst>
            <pc:docMk/>
            <pc:sldMasterMk cId="1479980353" sldId="2147483662"/>
            <pc:sldLayoutMk cId="1142155420" sldId="2147483671"/>
          </pc:sldLayoutMkLst>
        </pc:sldLayoutChg>
        <pc:sldLayoutChg chg="del">
          <pc:chgData name="Franziska Händschel" userId="e2149472-3187-4d00-b16a-a19eff6fc04a" providerId="ADAL" clId="{B330C4A2-1A26-47D4-BCDB-9AE12349F05F}" dt="2024-02-19T15:53:31.033" v="9" actId="2696"/>
          <pc:sldLayoutMkLst>
            <pc:docMk/>
            <pc:sldMasterMk cId="1479980353" sldId="2147483662"/>
            <pc:sldLayoutMk cId="3367344363" sldId="2147483672"/>
          </pc:sldLayoutMkLst>
        </pc:sldLayoutChg>
        <pc:sldLayoutChg chg="del">
          <pc:chgData name="Franziska Händschel" userId="e2149472-3187-4d00-b16a-a19eff6fc04a" providerId="ADAL" clId="{B330C4A2-1A26-47D4-BCDB-9AE12349F05F}" dt="2024-02-19T15:53:31.033" v="10" actId="2696"/>
          <pc:sldLayoutMkLst>
            <pc:docMk/>
            <pc:sldMasterMk cId="1479980353" sldId="2147483662"/>
            <pc:sldLayoutMk cId="2818929391" sldId="2147483673"/>
          </pc:sldLayoutMkLst>
        </pc:sldLayoutChg>
        <pc:sldLayoutChg chg="delSp modSp mod">
          <pc:chgData name="Franziska Händschel" userId="e2149472-3187-4d00-b16a-a19eff6fc04a" providerId="ADAL" clId="{B330C4A2-1A26-47D4-BCDB-9AE12349F05F}" dt="2024-02-19T15:54:36.793" v="21" actId="6014"/>
          <pc:sldLayoutMkLst>
            <pc:docMk/>
            <pc:sldMasterMk cId="1479980353" sldId="2147483662"/>
            <pc:sldLayoutMk cId="3948050148" sldId="2147483674"/>
          </pc:sldLayoutMkLst>
          <pc:spChg chg="del">
            <ac:chgData name="Franziska Händschel" userId="e2149472-3187-4d00-b16a-a19eff6fc04a" providerId="ADAL" clId="{B330C4A2-1A26-47D4-BCDB-9AE12349F05F}" dt="2024-02-19T15:53:53.995" v="16" actId="478"/>
            <ac:spMkLst>
              <pc:docMk/>
              <pc:sldMasterMk cId="1479980353" sldId="2147483662"/>
              <pc:sldLayoutMk cId="3948050148" sldId="2147483674"/>
              <ac:spMk id="7" creationId="{3FB2ACAF-6977-026F-3C47-0F197036E720}"/>
            </ac:spMkLst>
          </pc:spChg>
          <pc:spChg chg="mod">
            <ac:chgData name="Franziska Händschel" userId="e2149472-3187-4d00-b16a-a19eff6fc04a" providerId="ADAL" clId="{B330C4A2-1A26-47D4-BCDB-9AE12349F05F}" dt="2024-02-19T15:54:01.601" v="18" actId="14100"/>
            <ac:spMkLst>
              <pc:docMk/>
              <pc:sldMasterMk cId="1479980353" sldId="2147483662"/>
              <pc:sldLayoutMk cId="3948050148" sldId="2147483674"/>
              <ac:spMk id="8" creationId="{C00CDA19-751B-3A14-78FE-186AA35F968A}"/>
            </ac:spMkLst>
          </pc:spChg>
          <pc:grpChg chg="del">
            <ac:chgData name="Franziska Händschel" userId="e2149472-3187-4d00-b16a-a19eff6fc04a" providerId="ADAL" clId="{B330C4A2-1A26-47D4-BCDB-9AE12349F05F}" dt="2024-02-19T15:53:58.549" v="17" actId="478"/>
            <ac:grpSpMkLst>
              <pc:docMk/>
              <pc:sldMasterMk cId="1479980353" sldId="2147483662"/>
              <pc:sldLayoutMk cId="3948050148" sldId="2147483674"/>
              <ac:grpSpMk id="12" creationId="{320727C1-A547-6D41-4A9B-77296CBCC63F}"/>
            </ac:grpSpMkLst>
          </pc:grpChg>
        </pc:sldLayoutChg>
      </pc:sldMasterChg>
    </pc:docChg>
  </pc:docChgLst>
  <pc:docChgLst>
    <pc:chgData name="Franziska Händschel" userId="e2149472-3187-4d00-b16a-a19eff6fc04a" providerId="ADAL" clId="{0E8C9F9E-24B2-4A08-A319-AD80523AB1E5}"/>
    <pc:docChg chg="undo custSel modSld modMainMaster">
      <pc:chgData name="Franziska Händschel" userId="e2149472-3187-4d00-b16a-a19eff6fc04a" providerId="ADAL" clId="{0E8C9F9E-24B2-4A08-A319-AD80523AB1E5}" dt="2023-07-03T14:38:16.432" v="438" actId="14100"/>
      <pc:docMkLst>
        <pc:docMk/>
      </pc:docMkLst>
      <pc:sldChg chg="addSp delSp modSp mod">
        <pc:chgData name="Franziska Händschel" userId="e2149472-3187-4d00-b16a-a19eff6fc04a" providerId="ADAL" clId="{0E8C9F9E-24B2-4A08-A319-AD80523AB1E5}" dt="2023-06-23T12:12:41.033" v="375" actId="21"/>
        <pc:sldMkLst>
          <pc:docMk/>
          <pc:sldMk cId="208307946" sldId="275"/>
        </pc:sldMkLst>
        <pc:spChg chg="mod topLvl">
          <ac:chgData name="Franziska Händschel" userId="e2149472-3187-4d00-b16a-a19eff6fc04a" providerId="ADAL" clId="{0E8C9F9E-24B2-4A08-A319-AD80523AB1E5}" dt="2023-06-21T08:39:48.212" v="86" actId="338"/>
          <ac:spMkLst>
            <pc:docMk/>
            <pc:sldMk cId="208307946" sldId="275"/>
            <ac:spMk id="20" creationId="{157E66CB-68DA-C6E2-CFE1-9ACE2348D0F9}"/>
          </ac:spMkLst>
        </pc:spChg>
        <pc:spChg chg="mod">
          <ac:chgData name="Franziska Händschel" userId="e2149472-3187-4d00-b16a-a19eff6fc04a" providerId="ADAL" clId="{0E8C9F9E-24B2-4A08-A319-AD80523AB1E5}" dt="2023-06-21T08:39:42.241" v="85" actId="207"/>
          <ac:spMkLst>
            <pc:docMk/>
            <pc:sldMk cId="208307946" sldId="275"/>
            <ac:spMk id="24" creationId="{95B5E2C3-89A3-A04D-3B61-DD0C471EB3A3}"/>
          </ac:spMkLst>
        </pc:spChg>
        <pc:spChg chg="mod">
          <ac:chgData name="Franziska Händschel" userId="e2149472-3187-4d00-b16a-a19eff6fc04a" providerId="ADAL" clId="{0E8C9F9E-24B2-4A08-A319-AD80523AB1E5}" dt="2023-06-21T08:39:42.241" v="85" actId="207"/>
          <ac:spMkLst>
            <pc:docMk/>
            <pc:sldMk cId="208307946" sldId="275"/>
            <ac:spMk id="25" creationId="{89630168-7AF7-1A15-DC81-2E24B556CC27}"/>
          </ac:spMkLst>
        </pc:spChg>
        <pc:spChg chg="mod">
          <ac:chgData name="Franziska Händschel" userId="e2149472-3187-4d00-b16a-a19eff6fc04a" providerId="ADAL" clId="{0E8C9F9E-24B2-4A08-A319-AD80523AB1E5}" dt="2023-06-21T08:39:42.241" v="85" actId="207"/>
          <ac:spMkLst>
            <pc:docMk/>
            <pc:sldMk cId="208307946" sldId="275"/>
            <ac:spMk id="26" creationId="{2474348D-C584-88DC-76C6-937BB536511A}"/>
          </ac:spMkLst>
        </pc:spChg>
        <pc:spChg chg="add del mod">
          <ac:chgData name="Franziska Händschel" userId="e2149472-3187-4d00-b16a-a19eff6fc04a" providerId="ADAL" clId="{0E8C9F9E-24B2-4A08-A319-AD80523AB1E5}" dt="2023-06-23T12:08:58.377" v="267" actId="478"/>
          <ac:spMkLst>
            <pc:docMk/>
            <pc:sldMk cId="208307946" sldId="275"/>
            <ac:spMk id="29" creationId="{7D8CA07F-E08A-AAB9-FB92-E0743C38D51F}"/>
          </ac:spMkLst>
        </pc:spChg>
        <pc:spChg chg="add mod">
          <ac:chgData name="Franziska Händschel" userId="e2149472-3187-4d00-b16a-a19eff6fc04a" providerId="ADAL" clId="{0E8C9F9E-24B2-4A08-A319-AD80523AB1E5}" dt="2023-06-23T12:09:23.228" v="323" actId="20577"/>
          <ac:spMkLst>
            <pc:docMk/>
            <pc:sldMk cId="208307946" sldId="275"/>
            <ac:spMk id="30" creationId="{F2BEAA62-0C3A-0771-D815-5441304529B0}"/>
          </ac:spMkLst>
        </pc:spChg>
        <pc:spChg chg="add mod">
          <ac:chgData name="Franziska Händschel" userId="e2149472-3187-4d00-b16a-a19eff6fc04a" providerId="ADAL" clId="{0E8C9F9E-24B2-4A08-A319-AD80523AB1E5}" dt="2023-06-23T12:09:52.600" v="348" actId="404"/>
          <ac:spMkLst>
            <pc:docMk/>
            <pc:sldMk cId="208307946" sldId="275"/>
            <ac:spMk id="31" creationId="{0414C899-78A8-E4C4-CA40-59660328E154}"/>
          </ac:spMkLst>
        </pc:spChg>
        <pc:spChg chg="mod topLvl">
          <ac:chgData name="Franziska Händschel" userId="e2149472-3187-4d00-b16a-a19eff6fc04a" providerId="ADAL" clId="{0E8C9F9E-24B2-4A08-A319-AD80523AB1E5}" dt="2023-06-21T08:39:48.212" v="86" actId="338"/>
          <ac:spMkLst>
            <pc:docMk/>
            <pc:sldMk cId="208307946" sldId="275"/>
            <ac:spMk id="37" creationId="{50E5FCFE-1ABC-7BCA-7A1D-4E08AE463F61}"/>
          </ac:spMkLst>
        </pc:spChg>
        <pc:spChg chg="mod">
          <ac:chgData name="Franziska Händschel" userId="e2149472-3187-4d00-b16a-a19eff6fc04a" providerId="ADAL" clId="{0E8C9F9E-24B2-4A08-A319-AD80523AB1E5}" dt="2023-06-21T08:39:42.241" v="85" actId="207"/>
          <ac:spMkLst>
            <pc:docMk/>
            <pc:sldMk cId="208307946" sldId="275"/>
            <ac:spMk id="39" creationId="{7F63CE62-79A8-62F7-79A6-1E96A4AE1FA8}"/>
          </ac:spMkLst>
        </pc:spChg>
        <pc:spChg chg="mod">
          <ac:chgData name="Franziska Händschel" userId="e2149472-3187-4d00-b16a-a19eff6fc04a" providerId="ADAL" clId="{0E8C9F9E-24B2-4A08-A319-AD80523AB1E5}" dt="2023-06-21T08:39:42.241" v="85" actId="207"/>
          <ac:spMkLst>
            <pc:docMk/>
            <pc:sldMk cId="208307946" sldId="275"/>
            <ac:spMk id="41" creationId="{9D3C4A48-3D55-6469-A2E2-ED937C839D41}"/>
          </ac:spMkLst>
        </pc:spChg>
        <pc:spChg chg="mod">
          <ac:chgData name="Franziska Händschel" userId="e2149472-3187-4d00-b16a-a19eff6fc04a" providerId="ADAL" clId="{0E8C9F9E-24B2-4A08-A319-AD80523AB1E5}" dt="2023-06-21T08:39:42.241" v="85" actId="207"/>
          <ac:spMkLst>
            <pc:docMk/>
            <pc:sldMk cId="208307946" sldId="275"/>
            <ac:spMk id="42" creationId="{BBDEBF08-7481-54EC-926D-6C6414570446}"/>
          </ac:spMkLst>
        </pc:spChg>
        <pc:spChg chg="mod topLvl">
          <ac:chgData name="Franziska Händschel" userId="e2149472-3187-4d00-b16a-a19eff6fc04a" providerId="ADAL" clId="{0E8C9F9E-24B2-4A08-A319-AD80523AB1E5}" dt="2023-06-21T08:39:48.212" v="86" actId="338"/>
          <ac:spMkLst>
            <pc:docMk/>
            <pc:sldMk cId="208307946" sldId="275"/>
            <ac:spMk id="89" creationId="{05E9F455-F2B7-088A-17C1-276AD88536BC}"/>
          </ac:spMkLst>
        </pc:spChg>
        <pc:spChg chg="mod">
          <ac:chgData name="Franziska Händschel" userId="e2149472-3187-4d00-b16a-a19eff6fc04a" providerId="ADAL" clId="{0E8C9F9E-24B2-4A08-A319-AD80523AB1E5}" dt="2023-06-21T08:39:38.039" v="84" actId="207"/>
          <ac:spMkLst>
            <pc:docMk/>
            <pc:sldMk cId="208307946" sldId="275"/>
            <ac:spMk id="91" creationId="{98602975-CBE4-11A8-A357-A7FE0A306994}"/>
          </ac:spMkLst>
        </pc:spChg>
        <pc:spChg chg="mod">
          <ac:chgData name="Franziska Händschel" userId="e2149472-3187-4d00-b16a-a19eff6fc04a" providerId="ADAL" clId="{0E8C9F9E-24B2-4A08-A319-AD80523AB1E5}" dt="2023-06-21T08:39:38.039" v="84" actId="207"/>
          <ac:spMkLst>
            <pc:docMk/>
            <pc:sldMk cId="208307946" sldId="275"/>
            <ac:spMk id="92" creationId="{41665FE3-A778-4EAF-93AB-22CAC265FD0A}"/>
          </ac:spMkLst>
        </pc:spChg>
        <pc:spChg chg="mod">
          <ac:chgData name="Franziska Händschel" userId="e2149472-3187-4d00-b16a-a19eff6fc04a" providerId="ADAL" clId="{0E8C9F9E-24B2-4A08-A319-AD80523AB1E5}" dt="2023-06-21T08:39:38.039" v="84" actId="207"/>
          <ac:spMkLst>
            <pc:docMk/>
            <pc:sldMk cId="208307946" sldId="275"/>
            <ac:spMk id="93" creationId="{519BF8B8-949D-BA73-9B8B-6BDAD382C81F}"/>
          </ac:spMkLst>
        </pc:spChg>
        <pc:spChg chg="mod topLvl">
          <ac:chgData name="Franziska Händschel" userId="e2149472-3187-4d00-b16a-a19eff6fc04a" providerId="ADAL" clId="{0E8C9F9E-24B2-4A08-A319-AD80523AB1E5}" dt="2023-06-21T08:39:48.212" v="86" actId="338"/>
          <ac:spMkLst>
            <pc:docMk/>
            <pc:sldMk cId="208307946" sldId="275"/>
            <ac:spMk id="95" creationId="{EE0EC8E2-BB4C-FE9C-57B9-F8E0837E1EA6}"/>
          </ac:spMkLst>
        </pc:spChg>
        <pc:spChg chg="mod">
          <ac:chgData name="Franziska Händschel" userId="e2149472-3187-4d00-b16a-a19eff6fc04a" providerId="ADAL" clId="{0E8C9F9E-24B2-4A08-A319-AD80523AB1E5}" dt="2023-06-21T08:39:38.039" v="84" actId="207"/>
          <ac:spMkLst>
            <pc:docMk/>
            <pc:sldMk cId="208307946" sldId="275"/>
            <ac:spMk id="97" creationId="{9D3F22D2-A961-8055-E3E9-714C2A4C547D}"/>
          </ac:spMkLst>
        </pc:spChg>
        <pc:spChg chg="mod">
          <ac:chgData name="Franziska Händschel" userId="e2149472-3187-4d00-b16a-a19eff6fc04a" providerId="ADAL" clId="{0E8C9F9E-24B2-4A08-A319-AD80523AB1E5}" dt="2023-06-21T08:39:38.039" v="84" actId="207"/>
          <ac:spMkLst>
            <pc:docMk/>
            <pc:sldMk cId="208307946" sldId="275"/>
            <ac:spMk id="98" creationId="{61881FF0-EC02-3C46-63A1-CA8435A9CA07}"/>
          </ac:spMkLst>
        </pc:spChg>
        <pc:spChg chg="mod">
          <ac:chgData name="Franziska Händschel" userId="e2149472-3187-4d00-b16a-a19eff6fc04a" providerId="ADAL" clId="{0E8C9F9E-24B2-4A08-A319-AD80523AB1E5}" dt="2023-06-21T08:39:38.039" v="84" actId="207"/>
          <ac:spMkLst>
            <pc:docMk/>
            <pc:sldMk cId="208307946" sldId="275"/>
            <ac:spMk id="99" creationId="{DEDB4995-FD9C-983F-43AA-99113D3B280A}"/>
          </ac:spMkLst>
        </pc:spChg>
        <pc:spChg chg="mod topLvl">
          <ac:chgData name="Franziska Händschel" userId="e2149472-3187-4d00-b16a-a19eff6fc04a" providerId="ADAL" clId="{0E8C9F9E-24B2-4A08-A319-AD80523AB1E5}" dt="2023-06-21T08:39:48.212" v="86" actId="338"/>
          <ac:spMkLst>
            <pc:docMk/>
            <pc:sldMk cId="208307946" sldId="275"/>
            <ac:spMk id="101" creationId="{2DEDB487-6D1D-5DFE-7759-95233E8B4AE4}"/>
          </ac:spMkLst>
        </pc:spChg>
        <pc:spChg chg="mod">
          <ac:chgData name="Franziska Händschel" userId="e2149472-3187-4d00-b16a-a19eff6fc04a" providerId="ADAL" clId="{0E8C9F9E-24B2-4A08-A319-AD80523AB1E5}" dt="2023-06-21T08:39:38.039" v="84" actId="207"/>
          <ac:spMkLst>
            <pc:docMk/>
            <pc:sldMk cId="208307946" sldId="275"/>
            <ac:spMk id="103" creationId="{A9A09807-4EFC-B91E-5A9F-B48A5EEB8D4B}"/>
          </ac:spMkLst>
        </pc:spChg>
        <pc:spChg chg="mod">
          <ac:chgData name="Franziska Händschel" userId="e2149472-3187-4d00-b16a-a19eff6fc04a" providerId="ADAL" clId="{0E8C9F9E-24B2-4A08-A319-AD80523AB1E5}" dt="2023-06-21T08:39:38.039" v="84" actId="207"/>
          <ac:spMkLst>
            <pc:docMk/>
            <pc:sldMk cId="208307946" sldId="275"/>
            <ac:spMk id="104" creationId="{1E9760AD-1058-CAFE-943E-3EBA05E3E7C1}"/>
          </ac:spMkLst>
        </pc:spChg>
        <pc:spChg chg="mod">
          <ac:chgData name="Franziska Händschel" userId="e2149472-3187-4d00-b16a-a19eff6fc04a" providerId="ADAL" clId="{0E8C9F9E-24B2-4A08-A319-AD80523AB1E5}" dt="2023-06-21T08:39:38.039" v="84" actId="207"/>
          <ac:spMkLst>
            <pc:docMk/>
            <pc:sldMk cId="208307946" sldId="275"/>
            <ac:spMk id="105" creationId="{E725ED81-52C0-50AD-CD15-F7EEA67F51DD}"/>
          </ac:spMkLst>
        </pc:spChg>
        <pc:spChg chg="mod topLvl">
          <ac:chgData name="Franziska Händschel" userId="e2149472-3187-4d00-b16a-a19eff6fc04a" providerId="ADAL" clId="{0E8C9F9E-24B2-4A08-A319-AD80523AB1E5}" dt="2023-06-21T08:39:48.212" v="86" actId="338"/>
          <ac:spMkLst>
            <pc:docMk/>
            <pc:sldMk cId="208307946" sldId="275"/>
            <ac:spMk id="107" creationId="{1BC51C1B-8287-DBC3-F121-BC30FA09FEAC}"/>
          </ac:spMkLst>
        </pc:spChg>
        <pc:spChg chg="mod">
          <ac:chgData name="Franziska Händschel" userId="e2149472-3187-4d00-b16a-a19eff6fc04a" providerId="ADAL" clId="{0E8C9F9E-24B2-4A08-A319-AD80523AB1E5}" dt="2023-06-21T08:39:38.039" v="84" actId="207"/>
          <ac:spMkLst>
            <pc:docMk/>
            <pc:sldMk cId="208307946" sldId="275"/>
            <ac:spMk id="109" creationId="{408A3F32-38FA-A222-8B3A-23A1D3C49C33}"/>
          </ac:spMkLst>
        </pc:spChg>
        <pc:spChg chg="mod">
          <ac:chgData name="Franziska Händschel" userId="e2149472-3187-4d00-b16a-a19eff6fc04a" providerId="ADAL" clId="{0E8C9F9E-24B2-4A08-A319-AD80523AB1E5}" dt="2023-06-21T08:39:38.039" v="84" actId="207"/>
          <ac:spMkLst>
            <pc:docMk/>
            <pc:sldMk cId="208307946" sldId="275"/>
            <ac:spMk id="110" creationId="{E4C7C4C9-B1AB-61D5-8717-FFC967BB654C}"/>
          </ac:spMkLst>
        </pc:spChg>
        <pc:spChg chg="mod">
          <ac:chgData name="Franziska Händschel" userId="e2149472-3187-4d00-b16a-a19eff6fc04a" providerId="ADAL" clId="{0E8C9F9E-24B2-4A08-A319-AD80523AB1E5}" dt="2023-06-21T08:39:38.039" v="84" actId="207"/>
          <ac:spMkLst>
            <pc:docMk/>
            <pc:sldMk cId="208307946" sldId="275"/>
            <ac:spMk id="111" creationId="{B379B242-49E6-8949-51CF-A86E042AD4C4}"/>
          </ac:spMkLst>
        </pc:spChg>
        <pc:grpChg chg="add mod">
          <ac:chgData name="Franziska Händschel" userId="e2149472-3187-4d00-b16a-a19eff6fc04a" providerId="ADAL" clId="{0E8C9F9E-24B2-4A08-A319-AD80523AB1E5}" dt="2023-06-23T12:10:27.205" v="353" actId="1076"/>
          <ac:grpSpMkLst>
            <pc:docMk/>
            <pc:sldMk cId="208307946" sldId="275"/>
            <ac:grpSpMk id="2" creationId="{075D5FCA-F93C-7824-29EF-ADB1EFADCECD}"/>
          </ac:grpSpMkLst>
        </pc:grpChg>
        <pc:grpChg chg="add mod">
          <ac:chgData name="Franziska Händschel" userId="e2149472-3187-4d00-b16a-a19eff6fc04a" providerId="ADAL" clId="{0E8C9F9E-24B2-4A08-A319-AD80523AB1E5}" dt="2023-06-23T12:08:28.948" v="248" actId="1076"/>
          <ac:grpSpMkLst>
            <pc:docMk/>
            <pc:sldMk cId="208307946" sldId="275"/>
            <ac:grpSpMk id="3" creationId="{06C70645-8658-2575-BB6F-024AD1EC735F}"/>
          </ac:grpSpMkLst>
        </pc:grpChg>
        <pc:grpChg chg="add mod">
          <ac:chgData name="Franziska Händschel" userId="e2149472-3187-4d00-b16a-a19eff6fc04a" providerId="ADAL" clId="{0E8C9F9E-24B2-4A08-A319-AD80523AB1E5}" dt="2023-06-23T12:07:34.650" v="236" actId="1076"/>
          <ac:grpSpMkLst>
            <pc:docMk/>
            <pc:sldMk cId="208307946" sldId="275"/>
            <ac:grpSpMk id="4" creationId="{DBAD8BC6-BF11-FE9F-5F84-8D0FB6EC0430}"/>
          </ac:grpSpMkLst>
        </pc:grpChg>
        <pc:grpChg chg="add mod">
          <ac:chgData name="Franziska Händschel" userId="e2149472-3187-4d00-b16a-a19eff6fc04a" providerId="ADAL" clId="{0E8C9F9E-24B2-4A08-A319-AD80523AB1E5}" dt="2023-06-23T12:10:25.482" v="352" actId="1076"/>
          <ac:grpSpMkLst>
            <pc:docMk/>
            <pc:sldMk cId="208307946" sldId="275"/>
            <ac:grpSpMk id="5" creationId="{D0C82B94-05E7-E29C-597A-E86992D4BB78}"/>
          </ac:grpSpMkLst>
        </pc:grpChg>
        <pc:grpChg chg="add mod">
          <ac:chgData name="Franziska Händschel" userId="e2149472-3187-4d00-b16a-a19eff6fc04a" providerId="ADAL" clId="{0E8C9F9E-24B2-4A08-A319-AD80523AB1E5}" dt="2023-06-23T11:49:24.151" v="91" actId="1076"/>
          <ac:grpSpMkLst>
            <pc:docMk/>
            <pc:sldMk cId="208307946" sldId="275"/>
            <ac:grpSpMk id="7" creationId="{8B5F0D7D-5493-BEFF-55AB-D0E354A95D92}"/>
          </ac:grpSpMkLst>
        </pc:grpChg>
        <pc:grpChg chg="add mod">
          <ac:chgData name="Franziska Händschel" userId="e2149472-3187-4d00-b16a-a19eff6fc04a" providerId="ADAL" clId="{0E8C9F9E-24B2-4A08-A319-AD80523AB1E5}" dt="2023-06-23T12:10:46.417" v="357" actId="1076"/>
          <ac:grpSpMkLst>
            <pc:docMk/>
            <pc:sldMk cId="208307946" sldId="275"/>
            <ac:grpSpMk id="8" creationId="{A3A42E4A-A519-9452-F576-3A6C1DFE29C5}"/>
          </ac:grpSpMkLst>
        </pc:grpChg>
        <pc:grpChg chg="del">
          <ac:chgData name="Franziska Händschel" userId="e2149472-3187-4d00-b16a-a19eff6fc04a" providerId="ADAL" clId="{0E8C9F9E-24B2-4A08-A319-AD80523AB1E5}" dt="2023-06-21T08:38:01.190" v="44" actId="478"/>
          <ac:grpSpMkLst>
            <pc:docMk/>
            <pc:sldMk cId="208307946" sldId="275"/>
            <ac:grpSpMk id="11" creationId="{ECF232ED-1EF1-B42B-8A87-9DC5BB345B6C}"/>
          </ac:grpSpMkLst>
        </pc:grpChg>
        <pc:grpChg chg="del mod">
          <ac:chgData name="Franziska Händschel" userId="e2149472-3187-4d00-b16a-a19eff6fc04a" providerId="ADAL" clId="{0E8C9F9E-24B2-4A08-A319-AD80523AB1E5}" dt="2023-06-21T08:39:31.797" v="83" actId="165"/>
          <ac:grpSpMkLst>
            <pc:docMk/>
            <pc:sldMk cId="208307946" sldId="275"/>
            <ac:grpSpMk id="18" creationId="{65F9AB27-520D-78EE-DB00-62009845C265}"/>
          </ac:grpSpMkLst>
        </pc:grpChg>
        <pc:grpChg chg="add del mod">
          <ac:chgData name="Franziska Händschel" userId="e2149472-3187-4d00-b16a-a19eff6fc04a" providerId="ADAL" clId="{0E8C9F9E-24B2-4A08-A319-AD80523AB1E5}" dt="2023-06-23T12:12:41.033" v="375" actId="21"/>
          <ac:grpSpMkLst>
            <pc:docMk/>
            <pc:sldMk cId="208307946" sldId="275"/>
            <ac:grpSpMk id="18" creationId="{97928F85-57C9-951C-254D-1B264D8F204C}"/>
          </ac:grpSpMkLst>
        </pc:grpChg>
        <pc:grpChg chg="mod topLvl">
          <ac:chgData name="Franziska Händschel" userId="e2149472-3187-4d00-b16a-a19eff6fc04a" providerId="ADAL" clId="{0E8C9F9E-24B2-4A08-A319-AD80523AB1E5}" dt="2023-06-21T08:39:48.212" v="86" actId="338"/>
          <ac:grpSpMkLst>
            <pc:docMk/>
            <pc:sldMk cId="208307946" sldId="275"/>
            <ac:grpSpMk id="22" creationId="{8B72C336-2391-4B91-ED81-247A60E13F05}"/>
          </ac:grpSpMkLst>
        </pc:grpChg>
        <pc:grpChg chg="del">
          <ac:chgData name="Franziska Händschel" userId="e2149472-3187-4d00-b16a-a19eff6fc04a" providerId="ADAL" clId="{0E8C9F9E-24B2-4A08-A319-AD80523AB1E5}" dt="2023-06-21T08:38:15.367" v="55" actId="478"/>
          <ac:grpSpMkLst>
            <pc:docMk/>
            <pc:sldMk cId="208307946" sldId="275"/>
            <ac:grpSpMk id="28" creationId="{9DC25A51-EEBF-4B41-C757-5B76B1F440EF}"/>
          </ac:grpSpMkLst>
        </pc:grpChg>
        <pc:grpChg chg="add del mod">
          <ac:chgData name="Franziska Händschel" userId="e2149472-3187-4d00-b16a-a19eff6fc04a" providerId="ADAL" clId="{0E8C9F9E-24B2-4A08-A319-AD80523AB1E5}" dt="2023-06-23T12:12:41.033" v="375" actId="21"/>
          <ac:grpSpMkLst>
            <pc:docMk/>
            <pc:sldMk cId="208307946" sldId="275"/>
            <ac:grpSpMk id="28" creationId="{C5F4ADAF-441D-4CCE-B1CC-EE40E6440449}"/>
          </ac:grpSpMkLst>
        </pc:grpChg>
        <pc:grpChg chg="del mod">
          <ac:chgData name="Franziska Händschel" userId="e2149472-3187-4d00-b16a-a19eff6fc04a" providerId="ADAL" clId="{0E8C9F9E-24B2-4A08-A319-AD80523AB1E5}" dt="2023-06-21T08:39:31.797" v="83" actId="165"/>
          <ac:grpSpMkLst>
            <pc:docMk/>
            <pc:sldMk cId="208307946" sldId="275"/>
            <ac:grpSpMk id="35" creationId="{9B173B53-3589-8B7C-B45C-FFF10258D69A}"/>
          </ac:grpSpMkLst>
        </pc:grpChg>
        <pc:grpChg chg="mod topLvl">
          <ac:chgData name="Franziska Händschel" userId="e2149472-3187-4d00-b16a-a19eff6fc04a" providerId="ADAL" clId="{0E8C9F9E-24B2-4A08-A319-AD80523AB1E5}" dt="2023-06-21T08:39:48.212" v="86" actId="338"/>
          <ac:grpSpMkLst>
            <pc:docMk/>
            <pc:sldMk cId="208307946" sldId="275"/>
            <ac:grpSpMk id="38" creationId="{04EF5C28-3D14-A67D-707E-62CB39262E2A}"/>
          </ac:grpSpMkLst>
        </pc:grpChg>
        <pc:grpChg chg="del">
          <ac:chgData name="Franziska Händschel" userId="e2149472-3187-4d00-b16a-a19eff6fc04a" providerId="ADAL" clId="{0E8C9F9E-24B2-4A08-A319-AD80523AB1E5}" dt="2023-06-21T08:38:17.742" v="57" actId="478"/>
          <ac:grpSpMkLst>
            <pc:docMk/>
            <pc:sldMk cId="208307946" sldId="275"/>
            <ac:grpSpMk id="70" creationId="{42E4016A-6359-4A28-39E8-486A96D51285}"/>
          </ac:grpSpMkLst>
        </pc:grpChg>
        <pc:grpChg chg="del">
          <ac:chgData name="Franziska Händschel" userId="e2149472-3187-4d00-b16a-a19eff6fc04a" providerId="ADAL" clId="{0E8C9F9E-24B2-4A08-A319-AD80523AB1E5}" dt="2023-06-21T08:38:14.366" v="54" actId="478"/>
          <ac:grpSpMkLst>
            <pc:docMk/>
            <pc:sldMk cId="208307946" sldId="275"/>
            <ac:grpSpMk id="76" creationId="{8EECE64D-B6BA-0E19-4931-DD21CD76C865}"/>
          </ac:grpSpMkLst>
        </pc:grpChg>
        <pc:grpChg chg="del">
          <ac:chgData name="Franziska Händschel" userId="e2149472-3187-4d00-b16a-a19eff6fc04a" providerId="ADAL" clId="{0E8C9F9E-24B2-4A08-A319-AD80523AB1E5}" dt="2023-06-21T08:38:16.503" v="56" actId="478"/>
          <ac:grpSpMkLst>
            <pc:docMk/>
            <pc:sldMk cId="208307946" sldId="275"/>
            <ac:grpSpMk id="82" creationId="{3A0137D3-42FB-EAF6-94A6-F68CAD855200}"/>
          </ac:grpSpMkLst>
        </pc:grpChg>
        <pc:grpChg chg="del mod">
          <ac:chgData name="Franziska Händschel" userId="e2149472-3187-4d00-b16a-a19eff6fc04a" providerId="ADAL" clId="{0E8C9F9E-24B2-4A08-A319-AD80523AB1E5}" dt="2023-06-21T08:39:31.797" v="83" actId="165"/>
          <ac:grpSpMkLst>
            <pc:docMk/>
            <pc:sldMk cId="208307946" sldId="275"/>
            <ac:grpSpMk id="88" creationId="{645C9FAD-98FC-10C2-F397-982134D55A8B}"/>
          </ac:grpSpMkLst>
        </pc:grpChg>
        <pc:grpChg chg="mod topLvl">
          <ac:chgData name="Franziska Händschel" userId="e2149472-3187-4d00-b16a-a19eff6fc04a" providerId="ADAL" clId="{0E8C9F9E-24B2-4A08-A319-AD80523AB1E5}" dt="2023-06-21T08:39:48.212" v="86" actId="338"/>
          <ac:grpSpMkLst>
            <pc:docMk/>
            <pc:sldMk cId="208307946" sldId="275"/>
            <ac:grpSpMk id="90" creationId="{CA44F262-A1FD-C8BA-CEE3-4F5AA683F899}"/>
          </ac:grpSpMkLst>
        </pc:grpChg>
        <pc:grpChg chg="del mod">
          <ac:chgData name="Franziska Händschel" userId="e2149472-3187-4d00-b16a-a19eff6fc04a" providerId="ADAL" clId="{0E8C9F9E-24B2-4A08-A319-AD80523AB1E5}" dt="2023-06-21T08:39:31.797" v="83" actId="165"/>
          <ac:grpSpMkLst>
            <pc:docMk/>
            <pc:sldMk cId="208307946" sldId="275"/>
            <ac:grpSpMk id="94" creationId="{7F34DE15-B9CB-4EDE-4A39-8A5F9C7AA118}"/>
          </ac:grpSpMkLst>
        </pc:grpChg>
        <pc:grpChg chg="mod topLvl">
          <ac:chgData name="Franziska Händschel" userId="e2149472-3187-4d00-b16a-a19eff6fc04a" providerId="ADAL" clId="{0E8C9F9E-24B2-4A08-A319-AD80523AB1E5}" dt="2023-06-21T08:39:48.212" v="86" actId="338"/>
          <ac:grpSpMkLst>
            <pc:docMk/>
            <pc:sldMk cId="208307946" sldId="275"/>
            <ac:grpSpMk id="96" creationId="{88957364-F1B4-D1E2-F69A-9882558B683E}"/>
          </ac:grpSpMkLst>
        </pc:grpChg>
        <pc:grpChg chg="del mod">
          <ac:chgData name="Franziska Händschel" userId="e2149472-3187-4d00-b16a-a19eff6fc04a" providerId="ADAL" clId="{0E8C9F9E-24B2-4A08-A319-AD80523AB1E5}" dt="2023-06-21T08:39:31.797" v="83" actId="165"/>
          <ac:grpSpMkLst>
            <pc:docMk/>
            <pc:sldMk cId="208307946" sldId="275"/>
            <ac:grpSpMk id="100" creationId="{C928887E-3273-4F5C-EF4E-C2ECF6E2A2A1}"/>
          </ac:grpSpMkLst>
        </pc:grpChg>
        <pc:grpChg chg="mod topLvl">
          <ac:chgData name="Franziska Händschel" userId="e2149472-3187-4d00-b16a-a19eff6fc04a" providerId="ADAL" clId="{0E8C9F9E-24B2-4A08-A319-AD80523AB1E5}" dt="2023-06-21T08:39:48.212" v="86" actId="338"/>
          <ac:grpSpMkLst>
            <pc:docMk/>
            <pc:sldMk cId="208307946" sldId="275"/>
            <ac:grpSpMk id="102" creationId="{4C44FA43-78E7-643E-D542-4445C12D39F7}"/>
          </ac:grpSpMkLst>
        </pc:grpChg>
        <pc:grpChg chg="del mod">
          <ac:chgData name="Franziska Händschel" userId="e2149472-3187-4d00-b16a-a19eff6fc04a" providerId="ADAL" clId="{0E8C9F9E-24B2-4A08-A319-AD80523AB1E5}" dt="2023-06-21T08:39:31.797" v="83" actId="165"/>
          <ac:grpSpMkLst>
            <pc:docMk/>
            <pc:sldMk cId="208307946" sldId="275"/>
            <ac:grpSpMk id="106" creationId="{3DBE821E-F9A7-18CD-3291-4F22F9D3E19F}"/>
          </ac:grpSpMkLst>
        </pc:grpChg>
        <pc:grpChg chg="mod topLvl">
          <ac:chgData name="Franziska Händschel" userId="e2149472-3187-4d00-b16a-a19eff6fc04a" providerId="ADAL" clId="{0E8C9F9E-24B2-4A08-A319-AD80523AB1E5}" dt="2023-06-21T08:39:48.212" v="86" actId="338"/>
          <ac:grpSpMkLst>
            <pc:docMk/>
            <pc:sldMk cId="208307946" sldId="275"/>
            <ac:grpSpMk id="108" creationId="{2885E52E-39DD-D47A-37CA-15E2A2132A86}"/>
          </ac:grpSpMkLst>
        </pc:grpChg>
        <pc:grpChg chg="del">
          <ac:chgData name="Franziska Händschel" userId="e2149472-3187-4d00-b16a-a19eff6fc04a" providerId="ADAL" clId="{0E8C9F9E-24B2-4A08-A319-AD80523AB1E5}" dt="2023-06-21T08:38:19.619" v="58" actId="478"/>
          <ac:grpSpMkLst>
            <pc:docMk/>
            <pc:sldMk cId="208307946" sldId="275"/>
            <ac:grpSpMk id="112" creationId="{2B5A040D-D13C-4B75-A0E0-762AC7339F57}"/>
          </ac:grpSpMkLst>
        </pc:grpChg>
        <pc:picChg chg="del">
          <ac:chgData name="Franziska Händschel" userId="e2149472-3187-4d00-b16a-a19eff6fc04a" providerId="ADAL" clId="{0E8C9F9E-24B2-4A08-A319-AD80523AB1E5}" dt="2023-06-21T08:37:56.726" v="41" actId="478"/>
          <ac:picMkLst>
            <pc:docMk/>
            <pc:sldMk cId="208307946" sldId="275"/>
            <ac:picMk id="6" creationId="{F326A89D-DB8E-6DCF-CDAC-1816D774ABA1}"/>
          </ac:picMkLst>
        </pc:picChg>
        <pc:picChg chg="add mod ord">
          <ac:chgData name="Franziska Händschel" userId="e2149472-3187-4d00-b16a-a19eff6fc04a" providerId="ADAL" clId="{0E8C9F9E-24B2-4A08-A319-AD80523AB1E5}" dt="2023-06-23T12:05:39.191" v="183" actId="164"/>
          <ac:picMkLst>
            <pc:docMk/>
            <pc:sldMk cId="208307946" sldId="275"/>
            <ac:picMk id="9" creationId="{14E47F3F-88B0-55BF-FBF5-F0B0B9539231}"/>
          </ac:picMkLst>
        </pc:picChg>
        <pc:picChg chg="add del mod">
          <ac:chgData name="Franziska Händschel" userId="e2149472-3187-4d00-b16a-a19eff6fc04a" providerId="ADAL" clId="{0E8C9F9E-24B2-4A08-A319-AD80523AB1E5}" dt="2023-06-23T12:12:41.033" v="375" actId="21"/>
          <ac:picMkLst>
            <pc:docMk/>
            <pc:sldMk cId="208307946" sldId="275"/>
            <ac:picMk id="11" creationId="{DED60B9C-A0CB-37EC-60D6-771D32A50A24}"/>
          </ac:picMkLst>
        </pc:picChg>
        <pc:picChg chg="del">
          <ac:chgData name="Franziska Händschel" userId="e2149472-3187-4d00-b16a-a19eff6fc04a" providerId="ADAL" clId="{0E8C9F9E-24B2-4A08-A319-AD80523AB1E5}" dt="2023-06-21T08:37:54.100" v="39" actId="478"/>
          <ac:picMkLst>
            <pc:docMk/>
            <pc:sldMk cId="208307946" sldId="275"/>
            <ac:picMk id="13" creationId="{49DD78BA-81CA-0C2C-73C7-FBE71A903280}"/>
          </ac:picMkLst>
        </pc:picChg>
        <pc:picChg chg="add mod ord">
          <ac:chgData name="Franziska Händschel" userId="e2149472-3187-4d00-b16a-a19eff6fc04a" providerId="ADAL" clId="{0E8C9F9E-24B2-4A08-A319-AD80523AB1E5}" dt="2023-06-23T12:04:56.673" v="180" actId="1076"/>
          <ac:picMkLst>
            <pc:docMk/>
            <pc:sldMk cId="208307946" sldId="275"/>
            <ac:picMk id="13" creationId="{C7BED6FD-2837-0479-C649-32B410797C62}"/>
          </ac:picMkLst>
        </pc:picChg>
        <pc:picChg chg="add mod">
          <ac:chgData name="Franziska Händschel" userId="e2149472-3187-4d00-b16a-a19eff6fc04a" providerId="ADAL" clId="{0E8C9F9E-24B2-4A08-A319-AD80523AB1E5}" dt="2023-06-23T12:04:48.787" v="178" actId="14100"/>
          <ac:picMkLst>
            <pc:docMk/>
            <pc:sldMk cId="208307946" sldId="275"/>
            <ac:picMk id="15" creationId="{2C2E4DA6-DCCE-F1AC-C46C-9889DD29C3E2}"/>
          </ac:picMkLst>
        </pc:picChg>
        <pc:picChg chg="del">
          <ac:chgData name="Franziska Händschel" userId="e2149472-3187-4d00-b16a-a19eff6fc04a" providerId="ADAL" clId="{0E8C9F9E-24B2-4A08-A319-AD80523AB1E5}" dt="2023-06-21T08:37:59.819" v="43" actId="478"/>
          <ac:picMkLst>
            <pc:docMk/>
            <pc:sldMk cId="208307946" sldId="275"/>
            <ac:picMk id="15" creationId="{7A433E2B-F2A3-3A21-8820-6E26A985711B}"/>
          </ac:picMkLst>
        </pc:picChg>
        <pc:picChg chg="del">
          <ac:chgData name="Franziska Händschel" userId="e2149472-3187-4d00-b16a-a19eff6fc04a" providerId="ADAL" clId="{0E8C9F9E-24B2-4A08-A319-AD80523AB1E5}" dt="2023-06-21T08:37:55.404" v="40" actId="478"/>
          <ac:picMkLst>
            <pc:docMk/>
            <pc:sldMk cId="208307946" sldId="275"/>
            <ac:picMk id="17" creationId="{3FB81F52-104B-0691-9AD8-D731A73EB2FB}"/>
          </ac:picMkLst>
        </pc:picChg>
        <pc:picChg chg="add del mod">
          <ac:chgData name="Franziska Händschel" userId="e2149472-3187-4d00-b16a-a19eff6fc04a" providerId="ADAL" clId="{0E8C9F9E-24B2-4A08-A319-AD80523AB1E5}" dt="2023-06-23T12:12:41.033" v="375" actId="21"/>
          <ac:picMkLst>
            <pc:docMk/>
            <pc:sldMk cId="208307946" sldId="275"/>
            <ac:picMk id="17" creationId="{A05E836C-A335-4E70-DB70-1EDEEFB88572}"/>
          </ac:picMkLst>
        </pc:picChg>
        <pc:picChg chg="del">
          <ac:chgData name="Franziska Händschel" userId="e2149472-3187-4d00-b16a-a19eff6fc04a" providerId="ADAL" clId="{0E8C9F9E-24B2-4A08-A319-AD80523AB1E5}" dt="2023-06-21T08:37:52.585" v="38" actId="478"/>
          <ac:picMkLst>
            <pc:docMk/>
            <pc:sldMk cId="208307946" sldId="275"/>
            <ac:picMk id="19" creationId="{93366AEE-CE67-4551-5ABD-C899D44725EC}"/>
          </ac:picMkLst>
        </pc:picChg>
        <pc:picChg chg="del">
          <ac:chgData name="Franziska Händschel" userId="e2149472-3187-4d00-b16a-a19eff6fc04a" providerId="ADAL" clId="{0E8C9F9E-24B2-4A08-A319-AD80523AB1E5}" dt="2023-06-21T08:38:04.226" v="46" actId="478"/>
          <ac:picMkLst>
            <pc:docMk/>
            <pc:sldMk cId="208307946" sldId="275"/>
            <ac:picMk id="21" creationId="{2521999D-5999-75F0-FBE1-991B3208893D}"/>
          </ac:picMkLst>
        </pc:picChg>
        <pc:picChg chg="add mod">
          <ac:chgData name="Franziska Händschel" userId="e2149472-3187-4d00-b16a-a19eff6fc04a" providerId="ADAL" clId="{0E8C9F9E-24B2-4A08-A319-AD80523AB1E5}" dt="2023-06-23T12:05:39.191" v="183" actId="164"/>
          <ac:picMkLst>
            <pc:docMk/>
            <pc:sldMk cId="208307946" sldId="275"/>
            <ac:picMk id="21" creationId="{E6CB75EB-51C5-4886-4DB3-533BA774E828}"/>
          </ac:picMkLst>
        </pc:picChg>
        <pc:picChg chg="add mod">
          <ac:chgData name="Franziska Händschel" userId="e2149472-3187-4d00-b16a-a19eff6fc04a" providerId="ADAL" clId="{0E8C9F9E-24B2-4A08-A319-AD80523AB1E5}" dt="2023-06-23T12:05:39.191" v="183" actId="164"/>
          <ac:picMkLst>
            <pc:docMk/>
            <pc:sldMk cId="208307946" sldId="275"/>
            <ac:picMk id="27" creationId="{274E3FD4-AED9-C4D4-AC34-911B493B8C3B}"/>
          </ac:picMkLst>
        </pc:picChg>
        <pc:picChg chg="del">
          <ac:chgData name="Franziska Händschel" userId="e2149472-3187-4d00-b16a-a19eff6fc04a" providerId="ADAL" clId="{0E8C9F9E-24B2-4A08-A319-AD80523AB1E5}" dt="2023-06-21T08:37:58.296" v="42" actId="478"/>
          <ac:picMkLst>
            <pc:docMk/>
            <pc:sldMk cId="208307946" sldId="275"/>
            <ac:picMk id="36" creationId="{EEB2083B-4EB6-93E2-6294-795B19E1FCAA}"/>
          </ac:picMkLst>
        </pc:picChg>
        <pc:picChg chg="del">
          <ac:chgData name="Franziska Händschel" userId="e2149472-3187-4d00-b16a-a19eff6fc04a" providerId="ADAL" clId="{0E8C9F9E-24B2-4A08-A319-AD80523AB1E5}" dt="2023-06-21T08:38:02.553" v="45" actId="478"/>
          <ac:picMkLst>
            <pc:docMk/>
            <pc:sldMk cId="208307946" sldId="275"/>
            <ac:picMk id="40" creationId="{68F13642-DD29-E5C8-2AE1-70233AFAF983}"/>
          </ac:picMkLst>
        </pc:picChg>
      </pc:sldChg>
      <pc:sldMasterChg chg="modSldLayout">
        <pc:chgData name="Franziska Händschel" userId="e2149472-3187-4d00-b16a-a19eff6fc04a" providerId="ADAL" clId="{0E8C9F9E-24B2-4A08-A319-AD80523AB1E5}" dt="2023-07-03T14:38:16.432" v="438" actId="14100"/>
        <pc:sldMasterMkLst>
          <pc:docMk/>
          <pc:sldMasterMk cId="1825021973" sldId="2147483660"/>
        </pc:sldMasterMkLst>
        <pc:sldLayoutChg chg="addSp delSp modSp mod">
          <pc:chgData name="Franziska Händschel" userId="e2149472-3187-4d00-b16a-a19eff6fc04a" providerId="ADAL" clId="{0E8C9F9E-24B2-4A08-A319-AD80523AB1E5}" dt="2023-07-03T14:38:16.432" v="438" actId="14100"/>
          <pc:sldLayoutMkLst>
            <pc:docMk/>
            <pc:sldMasterMk cId="1825021973" sldId="2147483660"/>
            <pc:sldLayoutMk cId="1875184849" sldId="2147483661"/>
          </pc:sldLayoutMkLst>
          <pc:spChg chg="mod">
            <ac:chgData name="Franziska Händschel" userId="e2149472-3187-4d00-b16a-a19eff6fc04a" providerId="ADAL" clId="{0E8C9F9E-24B2-4A08-A319-AD80523AB1E5}" dt="2023-06-21T08:38:10.991" v="53" actId="20577"/>
            <ac:spMkLst>
              <pc:docMk/>
              <pc:sldMasterMk cId="1825021973" sldId="2147483660"/>
              <pc:sldLayoutMk cId="1875184849" sldId="2147483661"/>
              <ac:spMk id="7" creationId="{3FB2ACAF-6977-026F-3C47-0F197036E720}"/>
            </ac:spMkLst>
          </pc:spChg>
          <pc:spChg chg="mod">
            <ac:chgData name="Franziska Händschel" userId="e2149472-3187-4d00-b16a-a19eff6fc04a" providerId="ADAL" clId="{0E8C9F9E-24B2-4A08-A319-AD80523AB1E5}" dt="2023-06-23T12:12:15.424" v="360" actId="208"/>
            <ac:spMkLst>
              <pc:docMk/>
              <pc:sldMasterMk cId="1825021973" sldId="2147483660"/>
              <pc:sldLayoutMk cId="1875184849" sldId="2147483661"/>
              <ac:spMk id="8" creationId="{C00CDA19-751B-3A14-78FE-186AA35F968A}"/>
            </ac:spMkLst>
          </pc:spChg>
          <pc:spChg chg="del mod">
            <ac:chgData name="Franziska Händschel" userId="e2149472-3187-4d00-b16a-a19eff6fc04a" providerId="ADAL" clId="{0E8C9F9E-24B2-4A08-A319-AD80523AB1E5}" dt="2023-06-23T12:09:58.526" v="349" actId="478"/>
            <ac:spMkLst>
              <pc:docMk/>
              <pc:sldMasterMk cId="1825021973" sldId="2147483660"/>
              <pc:sldLayoutMk cId="1875184849" sldId="2147483661"/>
              <ac:spMk id="9" creationId="{0B09A4B6-3F36-AB36-1C70-8BD9843F3F14}"/>
            </ac:spMkLst>
          </pc:spChg>
          <pc:spChg chg="mod">
            <ac:chgData name="Franziska Händschel" userId="e2149472-3187-4d00-b16a-a19eff6fc04a" providerId="ADAL" clId="{0E8C9F9E-24B2-4A08-A319-AD80523AB1E5}" dt="2023-06-21T08:37:32.673" v="34" actId="20577"/>
            <ac:spMkLst>
              <pc:docMk/>
              <pc:sldMasterMk cId="1825021973" sldId="2147483660"/>
              <pc:sldLayoutMk cId="1875184849" sldId="2147483661"/>
              <ac:spMk id="10" creationId="{4CA7F7C3-65A3-C72F-DC8A-81BFBEC7E5F6}"/>
            </ac:spMkLst>
          </pc:spChg>
          <pc:grpChg chg="add del mod ord">
            <ac:chgData name="Franziska Händschel" userId="e2149472-3187-4d00-b16a-a19eff6fc04a" providerId="ADAL" clId="{0E8C9F9E-24B2-4A08-A319-AD80523AB1E5}" dt="2023-07-03T14:37:13.085" v="418" actId="478"/>
            <ac:grpSpMkLst>
              <pc:docMk/>
              <pc:sldMasterMk cId="1825021973" sldId="2147483660"/>
              <pc:sldLayoutMk cId="1875184849" sldId="2147483661"/>
              <ac:grpSpMk id="4" creationId="{C87BCD42-A24E-B2D3-15EE-AC76567600CD}"/>
            </ac:grpSpMkLst>
          </pc:grpChg>
          <pc:grpChg chg="add del mod ord">
            <ac:chgData name="Franziska Händschel" userId="e2149472-3187-4d00-b16a-a19eff6fc04a" providerId="ADAL" clId="{0E8C9F9E-24B2-4A08-A319-AD80523AB1E5}" dt="2023-07-03T14:37:40.150" v="432" actId="478"/>
            <ac:grpSpMkLst>
              <pc:docMk/>
              <pc:sldMasterMk cId="1825021973" sldId="2147483660"/>
              <pc:sldLayoutMk cId="1875184849" sldId="2147483661"/>
              <ac:grpSpMk id="9" creationId="{B8AA1ECA-D92B-BFF3-F1C1-F5B6E5E501E3}"/>
            </ac:grpSpMkLst>
          </pc:grpChg>
          <pc:grpChg chg="mod">
            <ac:chgData name="Franziska Händschel" userId="e2149472-3187-4d00-b16a-a19eff6fc04a" providerId="ADAL" clId="{0E8C9F9E-24B2-4A08-A319-AD80523AB1E5}" dt="2023-07-03T09:11:23.660" v="400" actId="1036"/>
            <ac:grpSpMkLst>
              <pc:docMk/>
              <pc:sldMasterMk cId="1825021973" sldId="2147483660"/>
              <pc:sldLayoutMk cId="1875184849" sldId="2147483661"/>
              <ac:grpSpMk id="12" creationId="{320727C1-A547-6D41-4A9B-77296CBCC63F}"/>
            </ac:grpSpMkLst>
          </pc:grpChg>
          <pc:picChg chg="add del mod ord">
            <ac:chgData name="Franziska Händschel" userId="e2149472-3187-4d00-b16a-a19eff6fc04a" providerId="ADAL" clId="{0E8C9F9E-24B2-4A08-A319-AD80523AB1E5}" dt="2023-07-03T14:37:10.843" v="416" actId="478"/>
            <ac:picMkLst>
              <pc:docMk/>
              <pc:sldMasterMk cId="1825021973" sldId="2147483660"/>
              <pc:sldLayoutMk cId="1875184849" sldId="2147483661"/>
              <ac:picMk id="2" creationId="{19F4A32B-3759-7E9E-0E8F-D0F220A6115A}"/>
            </ac:picMkLst>
          </pc:picChg>
          <pc:picChg chg="add del mod ord">
            <ac:chgData name="Franziska Händschel" userId="e2149472-3187-4d00-b16a-a19eff6fc04a" providerId="ADAL" clId="{0E8C9F9E-24B2-4A08-A319-AD80523AB1E5}" dt="2023-07-03T14:37:26.260" v="424" actId="478"/>
            <ac:picMkLst>
              <pc:docMk/>
              <pc:sldMasterMk cId="1825021973" sldId="2147483660"/>
              <pc:sldLayoutMk cId="1875184849" sldId="2147483661"/>
              <ac:picMk id="3" creationId="{31CD3E1B-90DE-6689-4395-C40820449345}"/>
            </ac:picMkLst>
          </pc:picChg>
          <pc:picChg chg="mod">
            <ac:chgData name="Franziska Händschel" userId="e2149472-3187-4d00-b16a-a19eff6fc04a" providerId="ADAL" clId="{0E8C9F9E-24B2-4A08-A319-AD80523AB1E5}" dt="2023-06-23T12:12:43.693" v="376"/>
            <ac:picMkLst>
              <pc:docMk/>
              <pc:sldMasterMk cId="1825021973" sldId="2147483660"/>
              <pc:sldLayoutMk cId="1875184849" sldId="2147483661"/>
              <ac:picMk id="5" creationId="{BB4E5F80-158E-2160-2451-1185734167CF}"/>
            </ac:picMkLst>
          </pc:picChg>
          <pc:picChg chg="mod">
            <ac:chgData name="Franziska Händschel" userId="e2149472-3187-4d00-b16a-a19eff6fc04a" providerId="ADAL" clId="{0E8C9F9E-24B2-4A08-A319-AD80523AB1E5}" dt="2023-06-23T12:12:43.693" v="376"/>
            <ac:picMkLst>
              <pc:docMk/>
              <pc:sldMasterMk cId="1825021973" sldId="2147483660"/>
              <pc:sldLayoutMk cId="1875184849" sldId="2147483661"/>
              <ac:picMk id="6" creationId="{349CB545-7319-B225-7378-046A896F4CA7}"/>
            </ac:picMkLst>
          </pc:picChg>
          <pc:picChg chg="mod">
            <ac:chgData name="Franziska Händschel" userId="e2149472-3187-4d00-b16a-a19eff6fc04a" providerId="ADAL" clId="{0E8C9F9E-24B2-4A08-A319-AD80523AB1E5}" dt="2023-06-23T12:12:43.693" v="376"/>
            <ac:picMkLst>
              <pc:docMk/>
              <pc:sldMasterMk cId="1825021973" sldId="2147483660"/>
              <pc:sldLayoutMk cId="1875184849" sldId="2147483661"/>
              <ac:picMk id="11" creationId="{279C40C6-2C9D-B625-8154-BC306C52EE62}"/>
            </ac:picMkLst>
          </pc:picChg>
          <pc:picChg chg="del">
            <ac:chgData name="Franziska Händschel" userId="e2149472-3187-4d00-b16a-a19eff6fc04a" providerId="ADAL" clId="{0E8C9F9E-24B2-4A08-A319-AD80523AB1E5}" dt="2023-06-21T08:37:34.460" v="35" actId="478"/>
            <ac:picMkLst>
              <pc:docMk/>
              <pc:sldMasterMk cId="1825021973" sldId="2147483660"/>
              <pc:sldLayoutMk cId="1875184849" sldId="2147483661"/>
              <ac:picMk id="11" creationId="{7C3E1DDF-634A-5A60-4E79-8FB9547BF13D}"/>
            </ac:picMkLst>
          </pc:picChg>
          <pc:picChg chg="mod">
            <ac:chgData name="Franziska Händschel" userId="e2149472-3187-4d00-b16a-a19eff6fc04a" providerId="ADAL" clId="{0E8C9F9E-24B2-4A08-A319-AD80523AB1E5}" dt="2023-06-23T12:12:43.693" v="376"/>
            <ac:picMkLst>
              <pc:docMk/>
              <pc:sldMasterMk cId="1825021973" sldId="2147483660"/>
              <pc:sldLayoutMk cId="1875184849" sldId="2147483661"/>
              <ac:picMk id="15" creationId="{E02D234E-BA4A-0BA0-7F4E-32A3C39C247E}"/>
            </ac:picMkLst>
          </pc:picChg>
          <pc:picChg chg="mod">
            <ac:chgData name="Franziska Händschel" userId="e2149472-3187-4d00-b16a-a19eff6fc04a" providerId="ADAL" clId="{0E8C9F9E-24B2-4A08-A319-AD80523AB1E5}" dt="2023-06-23T12:12:43.693" v="376"/>
            <ac:picMkLst>
              <pc:docMk/>
              <pc:sldMasterMk cId="1825021973" sldId="2147483660"/>
              <pc:sldLayoutMk cId="1875184849" sldId="2147483661"/>
              <ac:picMk id="16" creationId="{D7DBD0D2-B951-8837-A5CC-9DDDD714F316}"/>
            </ac:picMkLst>
          </pc:picChg>
          <pc:picChg chg="add del mod">
            <ac:chgData name="Franziska Händschel" userId="e2149472-3187-4d00-b16a-a19eff6fc04a" providerId="ADAL" clId="{0E8C9F9E-24B2-4A08-A319-AD80523AB1E5}" dt="2023-07-03T14:37:25.314" v="423" actId="21"/>
            <ac:picMkLst>
              <pc:docMk/>
              <pc:sldMasterMk cId="1825021973" sldId="2147483660"/>
              <pc:sldLayoutMk cId="1875184849" sldId="2147483661"/>
              <ac:picMk id="18" creationId="{EC90E7C8-94CA-0E09-2FA6-C53157E717A2}"/>
            </ac:picMkLst>
          </pc:picChg>
          <pc:picChg chg="add mod">
            <ac:chgData name="Franziska Händschel" userId="e2149472-3187-4d00-b16a-a19eff6fc04a" providerId="ADAL" clId="{0E8C9F9E-24B2-4A08-A319-AD80523AB1E5}" dt="2023-07-03T14:37:47.534" v="436" actId="1076"/>
            <ac:picMkLst>
              <pc:docMk/>
              <pc:sldMasterMk cId="1825021973" sldId="2147483660"/>
              <pc:sldLayoutMk cId="1875184849" sldId="2147483661"/>
              <ac:picMk id="20" creationId="{16C4A61E-A43E-BFAE-B8CE-2F77BBAF8BDA}"/>
            </ac:picMkLst>
          </pc:picChg>
          <pc:picChg chg="add del mod">
            <ac:chgData name="Franziska Händschel" userId="e2149472-3187-4d00-b16a-a19eff6fc04a" providerId="ADAL" clId="{0E8C9F9E-24B2-4A08-A319-AD80523AB1E5}" dt="2023-07-03T14:37:08.827" v="415" actId="21"/>
            <ac:picMkLst>
              <pc:docMk/>
              <pc:sldMasterMk cId="1825021973" sldId="2147483660"/>
              <pc:sldLayoutMk cId="1875184849" sldId="2147483661"/>
              <ac:picMk id="22" creationId="{EF832BD8-B21C-9855-C68D-8C92A8595259}"/>
            </ac:picMkLst>
          </pc:picChg>
          <pc:picChg chg="add mod">
            <ac:chgData name="Franziska Händschel" userId="e2149472-3187-4d00-b16a-a19eff6fc04a" providerId="ADAL" clId="{0E8C9F9E-24B2-4A08-A319-AD80523AB1E5}" dt="2023-07-03T14:37:45.014" v="435" actId="1076"/>
            <ac:picMkLst>
              <pc:docMk/>
              <pc:sldMasterMk cId="1825021973" sldId="2147483660"/>
              <pc:sldLayoutMk cId="1875184849" sldId="2147483661"/>
              <ac:picMk id="23" creationId="{9D0E3AFC-41E7-B1E6-A66E-ED56E7AFF598}"/>
            </ac:picMkLst>
          </pc:picChg>
          <pc:picChg chg="add mod">
            <ac:chgData name="Franziska Händschel" userId="e2149472-3187-4d00-b16a-a19eff6fc04a" providerId="ADAL" clId="{0E8C9F9E-24B2-4A08-A319-AD80523AB1E5}" dt="2023-07-03T14:37:59.349" v="437" actId="14100"/>
            <ac:picMkLst>
              <pc:docMk/>
              <pc:sldMasterMk cId="1825021973" sldId="2147483660"/>
              <pc:sldLayoutMk cId="1875184849" sldId="2147483661"/>
              <ac:picMk id="24" creationId="{1583ACC6-762B-F981-CD9E-67FA86C2AED8}"/>
            </ac:picMkLst>
          </pc:picChg>
          <pc:picChg chg="add del mod">
            <ac:chgData name="Franziska Händschel" userId="e2149472-3187-4d00-b16a-a19eff6fc04a" providerId="ADAL" clId="{0E8C9F9E-24B2-4A08-A319-AD80523AB1E5}" dt="2023-07-03T14:37:38.976" v="431" actId="21"/>
            <ac:picMkLst>
              <pc:docMk/>
              <pc:sldMasterMk cId="1825021973" sldId="2147483660"/>
              <pc:sldLayoutMk cId="1875184849" sldId="2147483661"/>
              <ac:picMk id="26" creationId="{3DA6084C-29F6-697B-0DF2-5373EB728E9B}"/>
            </ac:picMkLst>
          </pc:picChg>
          <pc:picChg chg="add mod">
            <ac:chgData name="Franziska Händschel" userId="e2149472-3187-4d00-b16a-a19eff6fc04a" providerId="ADAL" clId="{0E8C9F9E-24B2-4A08-A319-AD80523AB1E5}" dt="2023-07-03T14:38:16.432" v="438" actId="14100"/>
            <ac:picMkLst>
              <pc:docMk/>
              <pc:sldMasterMk cId="1825021973" sldId="2147483660"/>
              <pc:sldLayoutMk cId="1875184849" sldId="2147483661"/>
              <ac:picMk id="27" creationId="{01FE1048-DC74-F94B-1C0B-2A2FC1B99A9A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C0408-E563-4282-AA09-4DC6E176CA63}" type="datetimeFigureOut">
              <a:rPr lang="de-DE" smtClean="0"/>
              <a:t>19.02.2024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4CCAE-46F2-4D4F-96D3-076690B5BF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29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E4CCAE-46F2-4D4F-96D3-076690B5BFB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4743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K-5 1/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C00CDA19-751B-3A14-78FE-186AA35F968A}"/>
              </a:ext>
            </a:extLst>
          </p:cNvPr>
          <p:cNvSpPr/>
          <p:nvPr userDrawn="1"/>
        </p:nvSpPr>
        <p:spPr>
          <a:xfrm>
            <a:off x="716612" y="1080353"/>
            <a:ext cx="9189050" cy="5805466"/>
          </a:xfrm>
          <a:prstGeom prst="rect">
            <a:avLst/>
          </a:prstGeom>
          <a:noFill/>
          <a:ln w="38100">
            <a:solidFill>
              <a:srgbClr val="00A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CA7F7C3-65A3-C72F-DC8A-81BFBEC7E5F6}"/>
              </a:ext>
            </a:extLst>
          </p:cNvPr>
          <p:cNvSpPr txBox="1">
            <a:spLocks/>
          </p:cNvSpPr>
          <p:nvPr userDrawn="1"/>
        </p:nvSpPr>
        <p:spPr>
          <a:xfrm>
            <a:off x="3426390" y="164332"/>
            <a:ext cx="3798360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590" b="1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Alternativen</a:t>
            </a:r>
          </a:p>
          <a:p>
            <a:pPr algn="ctr"/>
            <a:r>
              <a:rPr lang="de-DE" sz="2590" dirty="0">
                <a:solidFill>
                  <a:srgbClr val="FFFFFF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zum (Neu-) Kauf</a:t>
            </a:r>
          </a:p>
        </p:txBody>
      </p:sp>
      <p:pic>
        <p:nvPicPr>
          <p:cNvPr id="20" name="Grafik 19" descr="Ein Bild, das Design enthält.&#10;&#10;Automatisch generierte Beschreibung">
            <a:extLst>
              <a:ext uri="{FF2B5EF4-FFF2-40B4-BE49-F238E27FC236}">
                <a16:creationId xmlns:a16="http://schemas.microsoft.com/office/drawing/2014/main" id="{16C4A61E-A43E-BFAE-B8CE-2F77BBAF8B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652" y="5589066"/>
            <a:ext cx="1477010" cy="1455847"/>
          </a:xfrm>
          <a:prstGeom prst="rect">
            <a:avLst/>
          </a:prstGeom>
        </p:spPr>
      </p:pic>
      <p:pic>
        <p:nvPicPr>
          <p:cNvPr id="23" name="Grafik 22" descr="Ein Bild, das Werkzeug enthält.&#10;&#10;Automatisch generierte Beschreibung">
            <a:extLst>
              <a:ext uri="{FF2B5EF4-FFF2-40B4-BE49-F238E27FC236}">
                <a16:creationId xmlns:a16="http://schemas.microsoft.com/office/drawing/2014/main" id="{9D0E3AFC-41E7-B1E6-A66E-ED56E7AFF59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584" y="1216060"/>
            <a:ext cx="1328320" cy="1263221"/>
          </a:xfrm>
          <a:prstGeom prst="rect">
            <a:avLst/>
          </a:prstGeom>
        </p:spPr>
      </p:pic>
      <p:pic>
        <p:nvPicPr>
          <p:cNvPr id="24" name="Grafik 23" descr="Ein Bild, das Grafiken, Grafikdesign, Clipart, Design enthält.&#10;&#10;Automatisch generierte Beschreibung">
            <a:extLst>
              <a:ext uri="{FF2B5EF4-FFF2-40B4-BE49-F238E27FC236}">
                <a16:creationId xmlns:a16="http://schemas.microsoft.com/office/drawing/2014/main" id="{1583ACC6-762B-F981-CD9E-67FA86C2AED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29" y="758048"/>
            <a:ext cx="1344719" cy="1373360"/>
          </a:xfrm>
          <a:prstGeom prst="rect">
            <a:avLst/>
          </a:prstGeom>
        </p:spPr>
      </p:pic>
      <p:pic>
        <p:nvPicPr>
          <p:cNvPr id="27" name="Grafik 26" descr="Ein Bild, das Cartoon, Clipart, Animierter Cartoon, Darstellung enthält.&#10;&#10;Automatisch generierte Beschreibung">
            <a:extLst>
              <a:ext uri="{FF2B5EF4-FFF2-40B4-BE49-F238E27FC236}">
                <a16:creationId xmlns:a16="http://schemas.microsoft.com/office/drawing/2014/main" id="{01FE1048-DC74-F94B-1C0B-2A2FC1B99A9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343" y="5331614"/>
            <a:ext cx="1580456" cy="179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0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4E1FF85-EFDF-9D38-7757-21519138360D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21646" y="6199697"/>
            <a:ext cx="1069511" cy="253546"/>
            <a:chOff x="4740892" y="3380559"/>
            <a:chExt cx="716795" cy="169928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3C3A31CF-9592-3BAD-F5C2-DDCB81724C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A34F9DBF-C549-B26C-9118-5B11C3CF0CBD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1F656C87-BEE3-AC36-D36B-D164F42E02AB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KK-5 1/1</a:t>
            </a:r>
          </a:p>
        </p:txBody>
      </p:sp>
    </p:spTree>
    <p:extLst>
      <p:ext uri="{BB962C8B-B14F-4D97-AF65-F5344CB8AC3E}">
        <p14:creationId xmlns:p14="http://schemas.microsoft.com/office/powerpoint/2010/main" val="1479980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sldNum="0" hd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D0C82B94-05E7-E29C-597A-E86992D4BB7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172728" y="925946"/>
            <a:ext cx="2432625" cy="2432625"/>
            <a:chOff x="609124" y="1272771"/>
            <a:chExt cx="2253835" cy="2253835"/>
          </a:xfrm>
        </p:grpSpPr>
        <p:sp>
          <p:nvSpPr>
            <p:cNvPr id="89" name="Rechteck 88">
              <a:extLst>
                <a:ext uri="{FF2B5EF4-FFF2-40B4-BE49-F238E27FC236}">
                  <a16:creationId xmlns:a16="http://schemas.microsoft.com/office/drawing/2014/main" id="{05E9F455-F2B7-088A-17C1-276AD88536B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170637">
              <a:off x="609124" y="1272771"/>
              <a:ext cx="2253835" cy="225383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27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90" name="Gruppieren 89">
              <a:extLst>
                <a:ext uri="{FF2B5EF4-FFF2-40B4-BE49-F238E27FC236}">
                  <a16:creationId xmlns:a16="http://schemas.microsoft.com/office/drawing/2014/main" id="{CA44F262-A1FD-C8BA-CEE3-4F5AA683F899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176547">
              <a:off x="1441308" y="1296237"/>
              <a:ext cx="219651" cy="235815"/>
              <a:chOff x="3654627" y="3061677"/>
              <a:chExt cx="572178" cy="614284"/>
            </a:xfrm>
            <a:solidFill>
              <a:schemeClr val="accent5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1" name="Ellipse 90">
                <a:extLst>
                  <a:ext uri="{FF2B5EF4-FFF2-40B4-BE49-F238E27FC236}">
                    <a16:creationId xmlns:a16="http://schemas.microsoft.com/office/drawing/2014/main" id="{98602975-CBE4-11A8-A357-A7FE0A30699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727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92" name="Ellipse 91">
                <a:extLst>
                  <a:ext uri="{FF2B5EF4-FFF2-40B4-BE49-F238E27FC236}">
                    <a16:creationId xmlns:a16="http://schemas.microsoft.com/office/drawing/2014/main" id="{41665FE3-A778-4EAF-93AB-22CAC265FD0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727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93" name="Ellipse 92">
                <a:extLst>
                  <a:ext uri="{FF2B5EF4-FFF2-40B4-BE49-F238E27FC236}">
                    <a16:creationId xmlns:a16="http://schemas.microsoft.com/office/drawing/2014/main" id="{519BF8B8-949D-BA73-9B8B-6BDAD382C81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727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DBAD8BC6-BF11-FE9F-5F84-8D0FB6EC043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757995" y="2303102"/>
            <a:ext cx="2432625" cy="2432625"/>
            <a:chOff x="7207343" y="1846627"/>
            <a:chExt cx="2253835" cy="2253835"/>
          </a:xfrm>
        </p:grpSpPr>
        <p:sp>
          <p:nvSpPr>
            <p:cNvPr id="95" name="Rechteck 94">
              <a:extLst>
                <a:ext uri="{FF2B5EF4-FFF2-40B4-BE49-F238E27FC236}">
                  <a16:creationId xmlns:a16="http://schemas.microsoft.com/office/drawing/2014/main" id="{EE0EC8E2-BB4C-FE9C-57B9-F8E0837E1EA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605910" flipH="1">
              <a:off x="7207343" y="1846627"/>
              <a:ext cx="2253835" cy="225383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96" name="Gruppieren 95">
              <a:extLst>
                <a:ext uri="{FF2B5EF4-FFF2-40B4-BE49-F238E27FC236}">
                  <a16:creationId xmlns:a16="http://schemas.microsoft.com/office/drawing/2014/main" id="{88957364-F1B4-D1E2-F69A-9882558B683E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flipH="1">
              <a:off x="8459691" y="1880884"/>
              <a:ext cx="219651" cy="235815"/>
              <a:chOff x="3654627" y="3061677"/>
              <a:chExt cx="572178" cy="614284"/>
            </a:xfrm>
            <a:solidFill>
              <a:schemeClr val="accent5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7" name="Ellipse 96">
                <a:extLst>
                  <a:ext uri="{FF2B5EF4-FFF2-40B4-BE49-F238E27FC236}">
                    <a16:creationId xmlns:a16="http://schemas.microsoft.com/office/drawing/2014/main" id="{9D3F22D2-A961-8055-E3E9-714C2A4C547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98" name="Ellipse 97">
                <a:extLst>
                  <a:ext uri="{FF2B5EF4-FFF2-40B4-BE49-F238E27FC236}">
                    <a16:creationId xmlns:a16="http://schemas.microsoft.com/office/drawing/2014/main" id="{61881FF0-EC02-3C46-63A1-CA8435A9CA0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99" name="Ellipse 98">
                <a:extLst>
                  <a:ext uri="{FF2B5EF4-FFF2-40B4-BE49-F238E27FC236}">
                    <a16:creationId xmlns:a16="http://schemas.microsoft.com/office/drawing/2014/main" id="{DEDB4995-FD9C-983F-43AA-99113D3B280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06C70645-8658-2575-BB6F-024AD1EC735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44647" y="2517348"/>
            <a:ext cx="2432625" cy="2432625"/>
            <a:chOff x="3145561" y="2646061"/>
            <a:chExt cx="2253835" cy="2253835"/>
          </a:xfrm>
        </p:grpSpPr>
        <p:sp>
          <p:nvSpPr>
            <p:cNvPr id="101" name="Rechteck 100">
              <a:extLst>
                <a:ext uri="{FF2B5EF4-FFF2-40B4-BE49-F238E27FC236}">
                  <a16:creationId xmlns:a16="http://schemas.microsoft.com/office/drawing/2014/main" id="{2DEDB487-6D1D-5DFE-7759-95233E8B4AE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299033" flipH="1">
              <a:off x="3145561" y="2646061"/>
              <a:ext cx="2253835" cy="225383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02" name="Gruppieren 101">
              <a:extLst>
                <a:ext uri="{FF2B5EF4-FFF2-40B4-BE49-F238E27FC236}">
                  <a16:creationId xmlns:a16="http://schemas.microsoft.com/office/drawing/2014/main" id="{4C44FA43-78E7-643E-D542-4445C12D39F7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0693123" flipH="1">
              <a:off x="4135602" y="2652696"/>
              <a:ext cx="219651" cy="235815"/>
              <a:chOff x="3654627" y="3061677"/>
              <a:chExt cx="572178" cy="614284"/>
            </a:xfrm>
            <a:solidFill>
              <a:schemeClr val="accent5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3" name="Ellipse 102">
                <a:extLst>
                  <a:ext uri="{FF2B5EF4-FFF2-40B4-BE49-F238E27FC236}">
                    <a16:creationId xmlns:a16="http://schemas.microsoft.com/office/drawing/2014/main" id="{A9A09807-4EFC-B91E-5A9F-B48A5EEB8D4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04" name="Ellipse 103">
                <a:extLst>
                  <a:ext uri="{FF2B5EF4-FFF2-40B4-BE49-F238E27FC236}">
                    <a16:creationId xmlns:a16="http://schemas.microsoft.com/office/drawing/2014/main" id="{1E9760AD-1058-CAFE-943E-3EBA05E3E7C1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05" name="Ellipse 104">
                <a:extLst>
                  <a:ext uri="{FF2B5EF4-FFF2-40B4-BE49-F238E27FC236}">
                    <a16:creationId xmlns:a16="http://schemas.microsoft.com/office/drawing/2014/main" id="{E725ED81-52C0-50AD-CD15-F7EEA67F51D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075D5FCA-F93C-7824-29EF-ADB1EFADCEC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656074" y="689707"/>
            <a:ext cx="2432625" cy="2432625"/>
            <a:chOff x="5210187" y="1189917"/>
            <a:chExt cx="2253835" cy="2253835"/>
          </a:xfrm>
        </p:grpSpPr>
        <p:sp>
          <p:nvSpPr>
            <p:cNvPr id="107" name="Rechteck 106">
              <a:extLst>
                <a:ext uri="{FF2B5EF4-FFF2-40B4-BE49-F238E27FC236}">
                  <a16:creationId xmlns:a16="http://schemas.microsoft.com/office/drawing/2014/main" id="{1BC51C1B-8287-DBC3-F121-BC30FA09FEA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0481506">
              <a:off x="5210187" y="1189917"/>
              <a:ext cx="2253835" cy="225383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08" name="Gruppieren 107">
              <a:extLst>
                <a:ext uri="{FF2B5EF4-FFF2-40B4-BE49-F238E27FC236}">
                  <a16:creationId xmlns:a16="http://schemas.microsoft.com/office/drawing/2014/main" id="{2885E52E-39DD-D47A-37CA-15E2A2132A86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1087416">
              <a:off x="5849832" y="1269937"/>
              <a:ext cx="219651" cy="235815"/>
              <a:chOff x="3654627" y="3061677"/>
              <a:chExt cx="572178" cy="614284"/>
            </a:xfrm>
            <a:solidFill>
              <a:schemeClr val="accent5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9" name="Ellipse 108">
                <a:extLst>
                  <a:ext uri="{FF2B5EF4-FFF2-40B4-BE49-F238E27FC236}">
                    <a16:creationId xmlns:a16="http://schemas.microsoft.com/office/drawing/2014/main" id="{408A3F32-38FA-A222-8B3A-23A1D3C49C3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10" name="Ellipse 109">
                <a:extLst>
                  <a:ext uri="{FF2B5EF4-FFF2-40B4-BE49-F238E27FC236}">
                    <a16:creationId xmlns:a16="http://schemas.microsoft.com/office/drawing/2014/main" id="{E4C7C4C9-B1AB-61D5-8717-FFC967BB654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11" name="Ellipse 110">
                <a:extLst>
                  <a:ext uri="{FF2B5EF4-FFF2-40B4-BE49-F238E27FC236}">
                    <a16:creationId xmlns:a16="http://schemas.microsoft.com/office/drawing/2014/main" id="{B379B242-49E6-8949-51CF-A86E042AD4C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A3A42E4A-A519-9452-F576-3A6C1DFE29C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441491" y="4478480"/>
            <a:ext cx="2432625" cy="2432625"/>
            <a:chOff x="997651" y="3591632"/>
            <a:chExt cx="2253835" cy="2253835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157E66CB-68DA-C6E2-CFE1-9ACE2348D0F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605910" flipH="1">
              <a:off x="997651" y="3591632"/>
              <a:ext cx="2253835" cy="225383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8B72C336-2391-4B91-ED81-247A60E13F05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flipH="1">
              <a:off x="2249999" y="3625889"/>
              <a:ext cx="219651" cy="235815"/>
              <a:chOff x="3654627" y="3061677"/>
              <a:chExt cx="572178" cy="614284"/>
            </a:xfrm>
            <a:solidFill>
              <a:schemeClr val="accent5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95B5E2C3-89A3-A04D-3B61-DD0C471EB3A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89630168-7AF7-1A15-DC81-2E24B556CC2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26" name="Ellipse 25">
                <a:extLst>
                  <a:ext uri="{FF2B5EF4-FFF2-40B4-BE49-F238E27FC236}">
                    <a16:creationId xmlns:a16="http://schemas.microsoft.com/office/drawing/2014/main" id="{2474348D-C584-88DC-76C6-937BB536511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8B5F0D7D-5493-BEFF-55AB-D0E354A95D9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200975" y="4465849"/>
            <a:ext cx="2432625" cy="2432625"/>
            <a:chOff x="6071825" y="3871753"/>
            <a:chExt cx="2253835" cy="2253835"/>
          </a:xfrm>
        </p:grpSpPr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50E5FCFE-1ABC-7BCA-7A1D-4E08AE463F6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68109">
              <a:off x="6071825" y="3871753"/>
              <a:ext cx="2253835" cy="225383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id="{04EF5C28-3D14-A67D-707E-62CB39262E2A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874019">
              <a:off x="7106386" y="3878175"/>
              <a:ext cx="219651" cy="235815"/>
              <a:chOff x="3654627" y="3061677"/>
              <a:chExt cx="572178" cy="614284"/>
            </a:xfrm>
            <a:solidFill>
              <a:schemeClr val="accent5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7F63CE62-79A8-62F7-79A6-1E96A4AE1FA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41" name="Ellipse 40">
                <a:extLst>
                  <a:ext uri="{FF2B5EF4-FFF2-40B4-BE49-F238E27FC236}">
                    <a16:creationId xmlns:a16="http://schemas.microsoft.com/office/drawing/2014/main" id="{9D3C4A48-3D55-6469-A2E2-ED937C839D41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42" name="Ellipse 41">
                <a:extLst>
                  <a:ext uri="{FF2B5EF4-FFF2-40B4-BE49-F238E27FC236}">
                    <a16:creationId xmlns:a16="http://schemas.microsoft.com/office/drawing/2014/main" id="{BBDEBF08-7481-54EC-926D-6C641457044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sp>
        <p:nvSpPr>
          <p:cNvPr id="30" name="Ellipse 29">
            <a:extLst>
              <a:ext uri="{FF2B5EF4-FFF2-40B4-BE49-F238E27FC236}">
                <a16:creationId xmlns:a16="http://schemas.microsoft.com/office/drawing/2014/main" id="{F2BEAA62-0C3A-0771-D815-5441304529B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876909" y="2381970"/>
            <a:ext cx="2937994" cy="293799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3454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Alter-nativen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0414C899-78A8-E4C4-CA40-59660328E154}"/>
              </a:ext>
            </a:extLst>
          </p:cNvPr>
          <p:cNvSpPr txBox="1"/>
          <p:nvPr/>
        </p:nvSpPr>
        <p:spPr>
          <a:xfrm rot="21041047">
            <a:off x="3617425" y="4175919"/>
            <a:ext cx="3665975" cy="623889"/>
          </a:xfrm>
          <a:prstGeom prst="rect">
            <a:avLst/>
          </a:prstGeom>
          <a:solidFill>
            <a:srgbClr val="00A8FF"/>
          </a:solidFill>
          <a:ln>
            <a:solidFill>
              <a:srgbClr val="00BDFF"/>
            </a:solidFill>
          </a:ln>
        </p:spPr>
        <p:txBody>
          <a:bodyPr wrap="square" lIns="38856" rIns="38856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454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zum (Neu-) Kauf</a:t>
            </a:r>
          </a:p>
        </p:txBody>
      </p:sp>
    </p:spTree>
    <p:extLst>
      <p:ext uri="{BB962C8B-B14F-4D97-AF65-F5344CB8AC3E}">
        <p14:creationId xmlns:p14="http://schemas.microsoft.com/office/powerpoint/2010/main" val="208307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Props1.xml><?xml version="1.0" encoding="utf-8"?>
<ds:datastoreItem xmlns:ds="http://schemas.openxmlformats.org/officeDocument/2006/customXml" ds:itemID="{DEABF078-22BB-4E21-B0A8-EFFF8FCA2E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C9808E2-4832-4417-BFC6-6654D3A667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3C08F55-355C-4A67-8283-FDBD86EE182E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7</Words>
  <Application>Microsoft Office PowerPoint</Application>
  <PresentationFormat>Benutzerdefiniert</PresentationFormat>
  <Paragraphs>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helvetica</vt:lpstr>
      <vt:lpstr>helvetica</vt:lpstr>
      <vt:lpstr>Ink Free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3</cp:revision>
  <dcterms:created xsi:type="dcterms:W3CDTF">2022-08-17T14:07:00Z</dcterms:created>
  <dcterms:modified xsi:type="dcterms:W3CDTF">2024-02-19T15:54:47Z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