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4"/>
  </p:sldMasterIdLst>
  <p:sldIdLst>
    <p:sldId id="284" r:id="rId5"/>
    <p:sldId id="257" r:id="rId6"/>
    <p:sldId id="259" r:id="rId7"/>
    <p:sldId id="303" r:id="rId8"/>
    <p:sldId id="283" r:id="rId9"/>
    <p:sldId id="260" r:id="rId10"/>
    <p:sldId id="261" r:id="rId11"/>
    <p:sldId id="285" r:id="rId12"/>
    <p:sldId id="286" r:id="rId13"/>
    <p:sldId id="262" r:id="rId14"/>
    <p:sldId id="263" r:id="rId15"/>
    <p:sldId id="287" r:id="rId16"/>
    <p:sldId id="288" r:id="rId17"/>
    <p:sldId id="264" r:id="rId18"/>
    <p:sldId id="265" r:id="rId19"/>
    <p:sldId id="289" r:id="rId20"/>
    <p:sldId id="290" r:id="rId21"/>
    <p:sldId id="268" r:id="rId22"/>
    <p:sldId id="269" r:id="rId23"/>
    <p:sldId id="291" r:id="rId24"/>
    <p:sldId id="292" r:id="rId25"/>
    <p:sldId id="270" r:id="rId26"/>
    <p:sldId id="271" r:id="rId27"/>
    <p:sldId id="293" r:id="rId28"/>
    <p:sldId id="294" r:id="rId29"/>
    <p:sldId id="266" r:id="rId30"/>
    <p:sldId id="267" r:id="rId31"/>
    <p:sldId id="295" r:id="rId32"/>
    <p:sldId id="296" r:id="rId33"/>
    <p:sldId id="272" r:id="rId34"/>
    <p:sldId id="273" r:id="rId35"/>
    <p:sldId id="297" r:id="rId36"/>
    <p:sldId id="298" r:id="rId37"/>
    <p:sldId id="276" r:id="rId38"/>
    <p:sldId id="277" r:id="rId39"/>
    <p:sldId id="299" r:id="rId40"/>
    <p:sldId id="300" r:id="rId41"/>
    <p:sldId id="278" r:id="rId42"/>
    <p:sldId id="279" r:id="rId43"/>
    <p:sldId id="301" r:id="rId44"/>
    <p:sldId id="302" r:id="rId4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426C"/>
    <a:srgbClr val="FFFFFF"/>
    <a:srgbClr val="F5F5F5"/>
    <a:srgbClr val="FFBDC8"/>
    <a:srgbClr val="FF6680"/>
    <a:srgbClr val="B7F5E4"/>
    <a:srgbClr val="05C9D3"/>
    <a:srgbClr val="009F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BACA0F-2CD4-4882-8DFE-E268BB2F7E92}" v="129" dt="2024-02-22T17:10:00.15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5987" autoAdjust="0"/>
    <p:restoredTop sz="94660"/>
  </p:normalViewPr>
  <p:slideViewPr>
    <p:cSldViewPr snapToGrid="0">
      <p:cViewPr varScale="1">
        <p:scale>
          <a:sx n="43" d="100"/>
          <a:sy n="43" d="100"/>
        </p:scale>
        <p:origin x="215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0DEDB4FD-6E9C-4854-A468-3C55542852A2}"/>
    <pc:docChg chg="modMainMaster">
      <pc:chgData name="Franziska Händschel" userId="e2149472-3187-4d00-b16a-a19eff6fc04a" providerId="ADAL" clId="{0DEDB4FD-6E9C-4854-A468-3C55542852A2}" dt="2023-07-24T11:38:01.427" v="0" actId="1076"/>
      <pc:docMkLst>
        <pc:docMk/>
      </pc:docMkLst>
      <pc:sldMasterChg chg="modSldLayout">
        <pc:chgData name="Franziska Händschel" userId="e2149472-3187-4d00-b16a-a19eff6fc04a" providerId="ADAL" clId="{0DEDB4FD-6E9C-4854-A468-3C55542852A2}" dt="2023-07-24T11:38:01.427" v="0" actId="1076"/>
        <pc:sldMasterMkLst>
          <pc:docMk/>
          <pc:sldMasterMk cId="2011684619" sldId="2147483663"/>
        </pc:sldMasterMkLst>
        <pc:sldLayoutChg chg="modSp mod">
          <pc:chgData name="Franziska Händschel" userId="e2149472-3187-4d00-b16a-a19eff6fc04a" providerId="ADAL" clId="{0DEDB4FD-6E9C-4854-A468-3C55542852A2}" dt="2023-07-24T11:38:01.427" v="0" actId="1076"/>
          <pc:sldLayoutMkLst>
            <pc:docMk/>
            <pc:sldMasterMk cId="2011684619" sldId="2147483663"/>
            <pc:sldLayoutMk cId="774942775" sldId="2147483669"/>
          </pc:sldLayoutMkLst>
          <pc:grpChg chg="mod">
            <ac:chgData name="Franziska Händschel" userId="e2149472-3187-4d00-b16a-a19eff6fc04a" providerId="ADAL" clId="{0DEDB4FD-6E9C-4854-A468-3C55542852A2}" dt="2023-07-24T11:38:01.427" v="0" actId="1076"/>
            <ac:grpSpMkLst>
              <pc:docMk/>
              <pc:sldMasterMk cId="2011684619" sldId="2147483663"/>
              <pc:sldLayoutMk cId="774942775" sldId="2147483669"/>
              <ac:grpSpMk id="2" creationId="{4D0955DD-57CF-DFA8-C489-048EB8EC7547}"/>
            </ac:grpSpMkLst>
          </pc:grpChg>
        </pc:sldLayoutChg>
      </pc:sldMasterChg>
    </pc:docChg>
  </pc:docChgLst>
  <pc:docChgLst>
    <pc:chgData name="Franziska Händschel" userId="e2149472-3187-4d00-b16a-a19eff6fc04a" providerId="ADAL" clId="{A5A5F317-B679-4460-AF5F-D07D0ADDE827}"/>
    <pc:docChg chg="undo custSel modSld">
      <pc:chgData name="Franziska Händschel" userId="e2149472-3187-4d00-b16a-a19eff6fc04a" providerId="ADAL" clId="{A5A5F317-B679-4460-AF5F-D07D0ADDE827}" dt="2023-07-07T09:48:14.652" v="653" actId="20577"/>
      <pc:docMkLst>
        <pc:docMk/>
      </pc:docMkLst>
      <pc:sldChg chg="modSp mod">
        <pc:chgData name="Franziska Händschel" userId="e2149472-3187-4d00-b16a-a19eff6fc04a" providerId="ADAL" clId="{A5A5F317-B679-4460-AF5F-D07D0ADDE827}" dt="2023-07-07T09:40:35.170" v="70" actId="20577"/>
        <pc:sldMkLst>
          <pc:docMk/>
          <pc:sldMk cId="2597464754" sldId="257"/>
        </pc:sldMkLst>
        <pc:spChg chg="mod">
          <ac:chgData name="Franziska Händschel" userId="e2149472-3187-4d00-b16a-a19eff6fc04a" providerId="ADAL" clId="{A5A5F317-B679-4460-AF5F-D07D0ADDE827}" dt="2023-07-07T09:40:35.170" v="70" actId="20577"/>
          <ac:spMkLst>
            <pc:docMk/>
            <pc:sldMk cId="2597464754" sldId="257"/>
            <ac:spMk id="22" creationId="{1105B80B-C3A2-E48D-21D1-DE56F77461FA}"/>
          </ac:spMkLst>
        </pc:spChg>
      </pc:sldChg>
      <pc:sldChg chg="modSp mod">
        <pc:chgData name="Franziska Händschel" userId="e2149472-3187-4d00-b16a-a19eff6fc04a" providerId="ADAL" clId="{A5A5F317-B679-4460-AF5F-D07D0ADDE827}" dt="2023-07-07T09:40:22.518" v="66" actId="20577"/>
        <pc:sldMkLst>
          <pc:docMk/>
          <pc:sldMk cId="830693004" sldId="260"/>
        </pc:sldMkLst>
        <pc:spChg chg="mod">
          <ac:chgData name="Franziska Händschel" userId="e2149472-3187-4d00-b16a-a19eff6fc04a" providerId="ADAL" clId="{A5A5F317-B679-4460-AF5F-D07D0ADDE827}" dt="2023-07-07T09:40:22.518" v="66" actId="20577"/>
          <ac:spMkLst>
            <pc:docMk/>
            <pc:sldMk cId="830693004" sldId="260"/>
            <ac:spMk id="22" creationId="{1105B80B-C3A2-E48D-21D1-DE56F77461FA}"/>
          </ac:spMkLst>
        </pc:spChg>
      </pc:sldChg>
      <pc:sldChg chg="modSp mod">
        <pc:chgData name="Franziska Händschel" userId="e2149472-3187-4d00-b16a-a19eff6fc04a" providerId="ADAL" clId="{A5A5F317-B679-4460-AF5F-D07D0ADDE827}" dt="2023-07-07T09:41:30.164" v="119" actId="20577"/>
        <pc:sldMkLst>
          <pc:docMk/>
          <pc:sldMk cId="2172773683" sldId="262"/>
        </pc:sldMkLst>
        <pc:spChg chg="mod">
          <ac:chgData name="Franziska Händschel" userId="e2149472-3187-4d00-b16a-a19eff6fc04a" providerId="ADAL" clId="{A5A5F317-B679-4460-AF5F-D07D0ADDE827}" dt="2023-07-07T09:41:30.164" v="119" actId="20577"/>
          <ac:spMkLst>
            <pc:docMk/>
            <pc:sldMk cId="2172773683" sldId="262"/>
            <ac:spMk id="22" creationId="{1105B80B-C3A2-E48D-21D1-DE56F77461FA}"/>
          </ac:spMkLst>
        </pc:spChg>
      </pc:sldChg>
      <pc:sldChg chg="modSp mod">
        <pc:chgData name="Franziska Händschel" userId="e2149472-3187-4d00-b16a-a19eff6fc04a" providerId="ADAL" clId="{A5A5F317-B679-4460-AF5F-D07D0ADDE827}" dt="2023-07-07T09:42:11.533" v="138" actId="6549"/>
        <pc:sldMkLst>
          <pc:docMk/>
          <pc:sldMk cId="150623983" sldId="264"/>
        </pc:sldMkLst>
        <pc:spChg chg="mod">
          <ac:chgData name="Franziska Händschel" userId="e2149472-3187-4d00-b16a-a19eff6fc04a" providerId="ADAL" clId="{A5A5F317-B679-4460-AF5F-D07D0ADDE827}" dt="2023-07-07T09:42:11.533" v="138" actId="6549"/>
          <ac:spMkLst>
            <pc:docMk/>
            <pc:sldMk cId="150623983" sldId="264"/>
            <ac:spMk id="22" creationId="{1105B80B-C3A2-E48D-21D1-DE56F77461FA}"/>
          </ac:spMkLst>
        </pc:spChg>
      </pc:sldChg>
      <pc:sldChg chg="modSp mod">
        <pc:chgData name="Franziska Händschel" userId="e2149472-3187-4d00-b16a-a19eff6fc04a" providerId="ADAL" clId="{A5A5F317-B679-4460-AF5F-D07D0ADDE827}" dt="2023-07-07T09:43:14.947" v="189" actId="20577"/>
        <pc:sldMkLst>
          <pc:docMk/>
          <pc:sldMk cId="3328350591" sldId="266"/>
        </pc:sldMkLst>
        <pc:spChg chg="mod">
          <ac:chgData name="Franziska Händschel" userId="e2149472-3187-4d00-b16a-a19eff6fc04a" providerId="ADAL" clId="{A5A5F317-B679-4460-AF5F-D07D0ADDE827}" dt="2023-07-07T09:43:14.947" v="189" actId="20577"/>
          <ac:spMkLst>
            <pc:docMk/>
            <pc:sldMk cId="3328350591" sldId="266"/>
            <ac:spMk id="22" creationId="{1105B80B-C3A2-E48D-21D1-DE56F77461FA}"/>
          </ac:spMkLst>
        </pc:spChg>
      </pc:sldChg>
      <pc:sldChg chg="modSp mod">
        <pc:chgData name="Franziska Händschel" userId="e2149472-3187-4d00-b16a-a19eff6fc04a" providerId="ADAL" clId="{A5A5F317-B679-4460-AF5F-D07D0ADDE827}" dt="2023-07-07T09:42:23.274" v="149" actId="20577"/>
        <pc:sldMkLst>
          <pc:docMk/>
          <pc:sldMk cId="3825935665" sldId="268"/>
        </pc:sldMkLst>
        <pc:spChg chg="mod">
          <ac:chgData name="Franziska Händschel" userId="e2149472-3187-4d00-b16a-a19eff6fc04a" providerId="ADAL" clId="{A5A5F317-B679-4460-AF5F-D07D0ADDE827}" dt="2023-07-07T09:42:23.274" v="149" actId="20577"/>
          <ac:spMkLst>
            <pc:docMk/>
            <pc:sldMk cId="3825935665" sldId="268"/>
            <ac:spMk id="22" creationId="{1105B80B-C3A2-E48D-21D1-DE56F77461FA}"/>
          </ac:spMkLst>
        </pc:spChg>
      </pc:sldChg>
      <pc:sldChg chg="modSp mod">
        <pc:chgData name="Franziska Händschel" userId="e2149472-3187-4d00-b16a-a19eff6fc04a" providerId="ADAL" clId="{A5A5F317-B679-4460-AF5F-D07D0ADDE827}" dt="2023-07-07T09:42:56.300" v="168" actId="20577"/>
        <pc:sldMkLst>
          <pc:docMk/>
          <pc:sldMk cId="1450012751" sldId="270"/>
        </pc:sldMkLst>
        <pc:spChg chg="mod">
          <ac:chgData name="Franziska Händschel" userId="e2149472-3187-4d00-b16a-a19eff6fc04a" providerId="ADAL" clId="{A5A5F317-B679-4460-AF5F-D07D0ADDE827}" dt="2023-07-07T09:42:56.300" v="168" actId="20577"/>
          <ac:spMkLst>
            <pc:docMk/>
            <pc:sldMk cId="1450012751" sldId="270"/>
            <ac:spMk id="22" creationId="{1105B80B-C3A2-E48D-21D1-DE56F77461FA}"/>
          </ac:spMkLst>
        </pc:spChg>
      </pc:sldChg>
      <pc:sldChg chg="modSp mod">
        <pc:chgData name="Franziska Händschel" userId="e2149472-3187-4d00-b16a-a19eff6fc04a" providerId="ADAL" clId="{A5A5F317-B679-4460-AF5F-D07D0ADDE827}" dt="2023-07-07T09:43:30.274" v="216" actId="20577"/>
        <pc:sldMkLst>
          <pc:docMk/>
          <pc:sldMk cId="1753266405" sldId="272"/>
        </pc:sldMkLst>
        <pc:spChg chg="mod">
          <ac:chgData name="Franziska Händschel" userId="e2149472-3187-4d00-b16a-a19eff6fc04a" providerId="ADAL" clId="{A5A5F317-B679-4460-AF5F-D07D0ADDE827}" dt="2023-07-07T09:43:30.274" v="216" actId="20577"/>
          <ac:spMkLst>
            <pc:docMk/>
            <pc:sldMk cId="1753266405" sldId="272"/>
            <ac:spMk id="22" creationId="{1105B80B-C3A2-E48D-21D1-DE56F77461FA}"/>
          </ac:spMkLst>
        </pc:spChg>
      </pc:sldChg>
      <pc:sldChg chg="modSp mod">
        <pc:chgData name="Franziska Händschel" userId="e2149472-3187-4d00-b16a-a19eff6fc04a" providerId="ADAL" clId="{A5A5F317-B679-4460-AF5F-D07D0ADDE827}" dt="2023-07-07T09:43:41.284" v="222" actId="20577"/>
        <pc:sldMkLst>
          <pc:docMk/>
          <pc:sldMk cId="2689156952" sldId="276"/>
        </pc:sldMkLst>
        <pc:spChg chg="mod">
          <ac:chgData name="Franziska Händschel" userId="e2149472-3187-4d00-b16a-a19eff6fc04a" providerId="ADAL" clId="{A5A5F317-B679-4460-AF5F-D07D0ADDE827}" dt="2023-07-07T09:43:41.284" v="222" actId="20577"/>
          <ac:spMkLst>
            <pc:docMk/>
            <pc:sldMk cId="2689156952" sldId="276"/>
            <ac:spMk id="22" creationId="{1105B80B-C3A2-E48D-21D1-DE56F77461FA}"/>
          </ac:spMkLst>
        </pc:spChg>
      </pc:sldChg>
      <pc:sldChg chg="modSp mod">
        <pc:chgData name="Franziska Händschel" userId="e2149472-3187-4d00-b16a-a19eff6fc04a" providerId="ADAL" clId="{A5A5F317-B679-4460-AF5F-D07D0ADDE827}" dt="2023-07-07T09:48:14.652" v="653" actId="20577"/>
        <pc:sldMkLst>
          <pc:docMk/>
          <pc:sldMk cId="3024246659" sldId="278"/>
        </pc:sldMkLst>
        <pc:spChg chg="mod">
          <ac:chgData name="Franziska Händschel" userId="e2149472-3187-4d00-b16a-a19eff6fc04a" providerId="ADAL" clId="{A5A5F317-B679-4460-AF5F-D07D0ADDE827}" dt="2023-07-07T09:48:14.652" v="653" actId="20577"/>
          <ac:spMkLst>
            <pc:docMk/>
            <pc:sldMk cId="3024246659" sldId="278"/>
            <ac:spMk id="22" creationId="{1105B80B-C3A2-E48D-21D1-DE56F77461FA}"/>
          </ac:spMkLst>
        </pc:spChg>
      </pc:sldChg>
      <pc:sldChg chg="modSp mod">
        <pc:chgData name="Franziska Händschel" userId="e2149472-3187-4d00-b16a-a19eff6fc04a" providerId="ADAL" clId="{A5A5F317-B679-4460-AF5F-D07D0ADDE827}" dt="2023-07-07T09:44:17.762" v="287" actId="20577"/>
        <pc:sldMkLst>
          <pc:docMk/>
          <pc:sldMk cId="1498131630" sldId="301"/>
        </pc:sldMkLst>
        <pc:spChg chg="mod">
          <ac:chgData name="Franziska Händschel" userId="e2149472-3187-4d00-b16a-a19eff6fc04a" providerId="ADAL" clId="{A5A5F317-B679-4460-AF5F-D07D0ADDE827}" dt="2023-07-07T09:44:17.762" v="287" actId="20577"/>
          <ac:spMkLst>
            <pc:docMk/>
            <pc:sldMk cId="1498131630" sldId="301"/>
            <ac:spMk id="2" creationId="{A4FCD309-0A17-6065-02C1-4C27F37CBB8D}"/>
          </ac:spMkLst>
        </pc:spChg>
      </pc:sldChg>
    </pc:docChg>
  </pc:docChgLst>
  <pc:docChgLst>
    <pc:chgData name="Franziska Händschel" userId="e2149472-3187-4d00-b16a-a19eff6fc04a" providerId="ADAL" clId="{72D62729-B542-4FE1-B5EE-63947D47063C}"/>
    <pc:docChg chg="undo redo custSel addSld delSld modSld sldOrd modMainMaster">
      <pc:chgData name="Franziska Händschel" userId="e2149472-3187-4d00-b16a-a19eff6fc04a" providerId="ADAL" clId="{72D62729-B542-4FE1-B5EE-63947D47063C}" dt="2023-04-13T14:45:34.189" v="6626" actId="122"/>
      <pc:docMkLst>
        <pc:docMk/>
      </pc:docMkLst>
      <pc:sldChg chg="addSp delSp modSp mod ord">
        <pc:chgData name="Franziska Händschel" userId="e2149472-3187-4d00-b16a-a19eff6fc04a" providerId="ADAL" clId="{72D62729-B542-4FE1-B5EE-63947D47063C}" dt="2023-04-13T14:43:16.825" v="6537"/>
        <pc:sldMkLst>
          <pc:docMk/>
          <pc:sldMk cId="2597464754" sldId="257"/>
        </pc:sldMkLst>
        <pc:spChg chg="mod">
          <ac:chgData name="Franziska Händschel" userId="e2149472-3187-4d00-b16a-a19eff6fc04a" providerId="ADAL" clId="{72D62729-B542-4FE1-B5EE-63947D47063C}" dt="2023-03-31T13:14:57.122" v="10"/>
          <ac:spMkLst>
            <pc:docMk/>
            <pc:sldMk cId="2597464754" sldId="257"/>
            <ac:spMk id="6" creationId="{11AA1C56-9A9E-89AE-D721-1CD44D67EF26}"/>
          </ac:spMkLst>
        </pc:spChg>
        <pc:spChg chg="mod">
          <ac:chgData name="Franziska Händschel" userId="e2149472-3187-4d00-b16a-a19eff6fc04a" providerId="ADAL" clId="{72D62729-B542-4FE1-B5EE-63947D47063C}" dt="2023-03-31T13:14:57.122" v="10"/>
          <ac:spMkLst>
            <pc:docMk/>
            <pc:sldMk cId="2597464754" sldId="257"/>
            <ac:spMk id="7" creationId="{951C0F6B-C614-BB73-F801-E7F2C08FA66D}"/>
          </ac:spMkLst>
        </pc:spChg>
        <pc:spChg chg="mod">
          <ac:chgData name="Franziska Händschel" userId="e2149472-3187-4d00-b16a-a19eff6fc04a" providerId="ADAL" clId="{72D62729-B542-4FE1-B5EE-63947D47063C}" dt="2023-03-31T19:08:23.831" v="1619" actId="34135"/>
          <ac:spMkLst>
            <pc:docMk/>
            <pc:sldMk cId="2597464754" sldId="257"/>
            <ac:spMk id="10" creationId="{C7E09CBE-40AF-1683-0107-8ACC9AB04788}"/>
          </ac:spMkLst>
        </pc:spChg>
        <pc:spChg chg="mod">
          <ac:chgData name="Franziska Händschel" userId="e2149472-3187-4d00-b16a-a19eff6fc04a" providerId="ADAL" clId="{72D62729-B542-4FE1-B5EE-63947D47063C}" dt="2023-03-31T13:14:57.122" v="10"/>
          <ac:spMkLst>
            <pc:docMk/>
            <pc:sldMk cId="2597464754" sldId="257"/>
            <ac:spMk id="11" creationId="{B382BDC1-F348-6F10-F800-0F78B1A30491}"/>
          </ac:spMkLst>
        </pc:spChg>
        <pc:spChg chg="mod">
          <ac:chgData name="Franziska Händschel" userId="e2149472-3187-4d00-b16a-a19eff6fc04a" providerId="ADAL" clId="{72D62729-B542-4FE1-B5EE-63947D47063C}" dt="2023-03-31T13:14:57.122" v="10"/>
          <ac:spMkLst>
            <pc:docMk/>
            <pc:sldMk cId="2597464754" sldId="257"/>
            <ac:spMk id="13" creationId="{9B653DCE-2630-3BD7-40F6-2A314E6D248B}"/>
          </ac:spMkLst>
        </pc:spChg>
        <pc:spChg chg="add mod">
          <ac:chgData name="Franziska Händschel" userId="e2149472-3187-4d00-b16a-a19eff6fc04a" providerId="ADAL" clId="{72D62729-B542-4FE1-B5EE-63947D47063C}" dt="2023-03-31T19:08:23.831" v="1619" actId="34135"/>
          <ac:spMkLst>
            <pc:docMk/>
            <pc:sldMk cId="2597464754" sldId="257"/>
            <ac:spMk id="16" creationId="{9745FD01-3826-CFFF-924D-C4A96E5CB244}"/>
          </ac:spMkLst>
        </pc:spChg>
        <pc:spChg chg="mod">
          <ac:chgData name="Franziska Händschel" userId="e2149472-3187-4d00-b16a-a19eff6fc04a" providerId="ADAL" clId="{72D62729-B542-4FE1-B5EE-63947D47063C}" dt="2023-04-13T10:57:04.638" v="4384" actId="20577"/>
          <ac:spMkLst>
            <pc:docMk/>
            <pc:sldMk cId="2597464754" sldId="257"/>
            <ac:spMk id="19" creationId="{CF459E94-6B4D-3047-277F-E5E02FC97D7B}"/>
          </ac:spMkLst>
        </pc:spChg>
        <pc:spChg chg="mod">
          <ac:chgData name="Franziska Händschel" userId="e2149472-3187-4d00-b16a-a19eff6fc04a" providerId="ADAL" clId="{72D62729-B542-4FE1-B5EE-63947D47063C}" dt="2023-03-31T19:08:23.831" v="1619" actId="34135"/>
          <ac:spMkLst>
            <pc:docMk/>
            <pc:sldMk cId="2597464754" sldId="257"/>
            <ac:spMk id="22" creationId="{1105B80B-C3A2-E48D-21D1-DE56F77461FA}"/>
          </ac:spMkLst>
        </pc:spChg>
        <pc:grpChg chg="add del mod">
          <ac:chgData name="Franziska Händschel" userId="e2149472-3187-4d00-b16a-a19eff6fc04a" providerId="ADAL" clId="{72D62729-B542-4FE1-B5EE-63947D47063C}" dt="2023-03-31T13:15:53.233" v="18" actId="478"/>
          <ac:grpSpMkLst>
            <pc:docMk/>
            <pc:sldMk cId="2597464754" sldId="257"/>
            <ac:grpSpMk id="3" creationId="{81527B3B-27E8-B871-48CE-0700D6E35591}"/>
          </ac:grpSpMkLst>
        </pc:grpChg>
        <pc:grpChg chg="mod">
          <ac:chgData name="Franziska Händschel" userId="e2149472-3187-4d00-b16a-a19eff6fc04a" providerId="ADAL" clId="{72D62729-B542-4FE1-B5EE-63947D47063C}" dt="2023-03-31T13:14:57.122" v="10"/>
          <ac:grpSpMkLst>
            <pc:docMk/>
            <pc:sldMk cId="2597464754" sldId="257"/>
            <ac:grpSpMk id="8" creationId="{65336B47-B2B3-FD47-36DB-23432760FF69}"/>
          </ac:grpSpMkLst>
        </pc:grpChg>
        <pc:picChg chg="del">
          <ac:chgData name="Franziska Händschel" userId="e2149472-3187-4d00-b16a-a19eff6fc04a" providerId="ADAL" clId="{72D62729-B542-4FE1-B5EE-63947D47063C}" dt="2023-03-31T13:15:14.301" v="14" actId="478"/>
          <ac:picMkLst>
            <pc:docMk/>
            <pc:sldMk cId="2597464754" sldId="257"/>
            <ac:picMk id="2" creationId="{E9D3C1F9-60FF-A153-7338-BE1F80CDD774}"/>
          </ac:picMkLst>
        </pc:picChg>
        <pc:picChg chg="del">
          <ac:chgData name="Franziska Händschel" userId="e2149472-3187-4d00-b16a-a19eff6fc04a" providerId="ADAL" clId="{72D62729-B542-4FE1-B5EE-63947D47063C}" dt="2023-03-31T13:18:04.003" v="41" actId="478"/>
          <ac:picMkLst>
            <pc:docMk/>
            <pc:sldMk cId="2597464754" sldId="257"/>
            <ac:picMk id="4" creationId="{BCAE236F-3BB5-625A-79B8-58BF910EBA8A}"/>
          </ac:picMkLst>
        </pc:picChg>
        <pc:picChg chg="del">
          <ac:chgData name="Franziska Händschel" userId="e2149472-3187-4d00-b16a-a19eff6fc04a" providerId="ADAL" clId="{72D62729-B542-4FE1-B5EE-63947D47063C}" dt="2023-03-31T13:17:58.846" v="39" actId="478"/>
          <ac:picMkLst>
            <pc:docMk/>
            <pc:sldMk cId="2597464754" sldId="257"/>
            <ac:picMk id="5" creationId="{1D863322-3165-0B4A-C9BA-4F38B83A98A6}"/>
          </ac:picMkLst>
        </pc:picChg>
        <pc:picChg chg="mod">
          <ac:chgData name="Franziska Händschel" userId="e2149472-3187-4d00-b16a-a19eff6fc04a" providerId="ADAL" clId="{72D62729-B542-4FE1-B5EE-63947D47063C}" dt="2023-03-31T13:14:57.122" v="10"/>
          <ac:picMkLst>
            <pc:docMk/>
            <pc:sldMk cId="2597464754" sldId="257"/>
            <ac:picMk id="9" creationId="{AF9F5220-6285-897B-1756-8D500735E8DE}"/>
          </ac:picMkLst>
        </pc:picChg>
        <pc:picChg chg="add mod">
          <ac:chgData name="Franziska Händschel" userId="e2149472-3187-4d00-b16a-a19eff6fc04a" providerId="ADAL" clId="{72D62729-B542-4FE1-B5EE-63947D47063C}" dt="2023-03-31T19:08:23.831" v="1619" actId="34135"/>
          <ac:picMkLst>
            <pc:docMk/>
            <pc:sldMk cId="2597464754" sldId="257"/>
            <ac:picMk id="14" creationId="{8D1BC5E4-FE61-B4E9-794C-542C31B4C4B8}"/>
          </ac:picMkLst>
        </pc:picChg>
        <pc:picChg chg="add del mod">
          <ac:chgData name="Franziska Händschel" userId="e2149472-3187-4d00-b16a-a19eff6fc04a" providerId="ADAL" clId="{72D62729-B542-4FE1-B5EE-63947D47063C}" dt="2023-03-31T13:26:53.877" v="168" actId="478"/>
          <ac:picMkLst>
            <pc:docMk/>
            <pc:sldMk cId="2597464754" sldId="257"/>
            <ac:picMk id="15" creationId="{8C9027AF-244D-C2BB-D153-3A5639AC4203}"/>
          </ac:picMkLst>
        </pc:picChg>
        <pc:cxnChg chg="mod">
          <ac:chgData name="Franziska Händschel" userId="e2149472-3187-4d00-b16a-a19eff6fc04a" providerId="ADAL" clId="{72D62729-B542-4FE1-B5EE-63947D47063C}" dt="2023-03-31T13:14:57.122" v="10"/>
          <ac:cxnSpMkLst>
            <pc:docMk/>
            <pc:sldMk cId="2597464754" sldId="257"/>
            <ac:cxnSpMk id="12" creationId="{E6F31FE5-AE62-67B3-CC65-B0991BACB65F}"/>
          </ac:cxnSpMkLst>
        </pc:cxnChg>
      </pc:sldChg>
      <pc:sldChg chg="addSp delSp modSp mod">
        <pc:chgData name="Franziska Händschel" userId="e2149472-3187-4d00-b16a-a19eff6fc04a" providerId="ADAL" clId="{72D62729-B542-4FE1-B5EE-63947D47063C}" dt="2023-03-31T13:45:24.945" v="247" actId="20577"/>
        <pc:sldMkLst>
          <pc:docMk/>
          <pc:sldMk cId="210052113" sldId="259"/>
        </pc:sldMkLst>
        <pc:spChg chg="add mod">
          <ac:chgData name="Franziska Händschel" userId="e2149472-3187-4d00-b16a-a19eff6fc04a" providerId="ADAL" clId="{72D62729-B542-4FE1-B5EE-63947D47063C}" dt="2023-03-31T13:23:09.133" v="128" actId="34135"/>
          <ac:spMkLst>
            <pc:docMk/>
            <pc:sldMk cId="210052113" sldId="259"/>
            <ac:spMk id="2" creationId="{6A58E346-3707-14C1-E1CA-F9E2421131C0}"/>
          </ac:spMkLst>
        </pc:spChg>
        <pc:spChg chg="add mod">
          <ac:chgData name="Franziska Händschel" userId="e2149472-3187-4d00-b16a-a19eff6fc04a" providerId="ADAL" clId="{72D62729-B542-4FE1-B5EE-63947D47063C}" dt="2023-03-31T13:23:09.133" v="128" actId="34135"/>
          <ac:spMkLst>
            <pc:docMk/>
            <pc:sldMk cId="210052113" sldId="259"/>
            <ac:spMk id="3" creationId="{5C2E60C0-78C7-B34B-FFA1-84269D0C4481}"/>
          </ac:spMkLst>
        </pc:spChg>
        <pc:spChg chg="mod">
          <ac:chgData name="Franziska Händschel" userId="e2149472-3187-4d00-b16a-a19eff6fc04a" providerId="ADAL" clId="{72D62729-B542-4FE1-B5EE-63947D47063C}" dt="2023-03-31T13:23:09.133" v="128" actId="34135"/>
          <ac:spMkLst>
            <pc:docMk/>
            <pc:sldMk cId="210052113" sldId="259"/>
            <ac:spMk id="4" creationId="{DBF74B9C-B99E-A851-C297-7F8DE22AB7F8}"/>
          </ac:spMkLst>
        </pc:spChg>
        <pc:spChg chg="add del mod">
          <ac:chgData name="Franziska Händschel" userId="e2149472-3187-4d00-b16a-a19eff6fc04a" providerId="ADAL" clId="{72D62729-B542-4FE1-B5EE-63947D47063C}" dt="2023-03-31T13:29:45.477" v="187"/>
          <ac:spMkLst>
            <pc:docMk/>
            <pc:sldMk cId="210052113" sldId="259"/>
            <ac:spMk id="5" creationId="{D38DAC84-090C-208D-9C38-6D78041CB471}"/>
          </ac:spMkLst>
        </pc:spChg>
        <pc:spChg chg="mod">
          <ac:chgData name="Franziska Händschel" userId="e2149472-3187-4d00-b16a-a19eff6fc04a" providerId="ADAL" clId="{72D62729-B542-4FE1-B5EE-63947D47063C}" dt="2023-03-31T13:23:09.133" v="128" actId="34135"/>
          <ac:spMkLst>
            <pc:docMk/>
            <pc:sldMk cId="210052113" sldId="259"/>
            <ac:spMk id="7" creationId="{30AA2209-4DDC-0711-65C9-7808F2430A03}"/>
          </ac:spMkLst>
        </pc:spChg>
        <pc:spChg chg="mod">
          <ac:chgData name="Franziska Händschel" userId="e2149472-3187-4d00-b16a-a19eff6fc04a" providerId="ADAL" clId="{72D62729-B542-4FE1-B5EE-63947D47063C}" dt="2023-03-31T13:23:09.133" v="128" actId="34135"/>
          <ac:spMkLst>
            <pc:docMk/>
            <pc:sldMk cId="210052113" sldId="259"/>
            <ac:spMk id="30" creationId="{E9668DC6-AD4B-9478-A58F-56937C096772}"/>
          </ac:spMkLst>
        </pc:spChg>
        <pc:spChg chg="mod">
          <ac:chgData name="Franziska Händschel" userId="e2149472-3187-4d00-b16a-a19eff6fc04a" providerId="ADAL" clId="{72D62729-B542-4FE1-B5EE-63947D47063C}" dt="2023-03-31T13:45:24.945" v="247" actId="20577"/>
          <ac:spMkLst>
            <pc:docMk/>
            <pc:sldMk cId="210052113" sldId="259"/>
            <ac:spMk id="40" creationId="{CAC665D7-9BE3-5330-8DED-804DA990FF63}"/>
          </ac:spMkLst>
        </pc:spChg>
        <pc:spChg chg="mod">
          <ac:chgData name="Franziska Händschel" userId="e2149472-3187-4d00-b16a-a19eff6fc04a" providerId="ADAL" clId="{72D62729-B542-4FE1-B5EE-63947D47063C}" dt="2023-03-31T13:23:09.133" v="128" actId="34135"/>
          <ac:spMkLst>
            <pc:docMk/>
            <pc:sldMk cId="210052113" sldId="259"/>
            <ac:spMk id="53" creationId="{0754F5A6-ACC1-0DF4-8AF2-CDCECE9535D9}"/>
          </ac:spMkLst>
        </pc:spChg>
        <pc:spChg chg="mod">
          <ac:chgData name="Franziska Händschel" userId="e2149472-3187-4d00-b16a-a19eff6fc04a" providerId="ADAL" clId="{72D62729-B542-4FE1-B5EE-63947D47063C}" dt="2023-03-31T13:23:09.133" v="128" actId="34135"/>
          <ac:spMkLst>
            <pc:docMk/>
            <pc:sldMk cId="210052113" sldId="259"/>
            <ac:spMk id="58" creationId="{3AB87A7E-DA6A-7A9C-3BEC-43C708758B3D}"/>
          </ac:spMkLst>
        </pc:spChg>
      </pc:sldChg>
      <pc:sldChg chg="del">
        <pc:chgData name="Franziska Händschel" userId="e2149472-3187-4d00-b16a-a19eff6fc04a" providerId="ADAL" clId="{72D62729-B542-4FE1-B5EE-63947D47063C}" dt="2023-03-31T13:12:59.904" v="7" actId="47"/>
        <pc:sldMkLst>
          <pc:docMk/>
          <pc:sldMk cId="102994096" sldId="260"/>
        </pc:sldMkLst>
      </pc:sldChg>
      <pc:sldChg chg="modSp add mod modClrScheme chgLayout">
        <pc:chgData name="Franziska Händschel" userId="e2149472-3187-4d00-b16a-a19eff6fc04a" providerId="ADAL" clId="{72D62729-B542-4FE1-B5EE-63947D47063C}" dt="2023-04-13T10:57:21.305" v="4385"/>
        <pc:sldMkLst>
          <pc:docMk/>
          <pc:sldMk cId="830693004" sldId="260"/>
        </pc:sldMkLst>
        <pc:spChg chg="mod">
          <ac:chgData name="Franziska Händschel" userId="e2149472-3187-4d00-b16a-a19eff6fc04a" providerId="ADAL" clId="{72D62729-B542-4FE1-B5EE-63947D47063C}" dt="2023-04-13T10:38:59.648" v="3143" actId="207"/>
          <ac:spMkLst>
            <pc:docMk/>
            <pc:sldMk cId="830693004" sldId="260"/>
            <ac:spMk id="10" creationId="{C7E09CBE-40AF-1683-0107-8ACC9AB04788}"/>
          </ac:spMkLst>
        </pc:spChg>
        <pc:spChg chg="mod">
          <ac:chgData name="Franziska Händschel" userId="e2149472-3187-4d00-b16a-a19eff6fc04a" providerId="ADAL" clId="{72D62729-B542-4FE1-B5EE-63947D47063C}" dt="2023-03-31T19:08:35.316" v="1620" actId="34135"/>
          <ac:spMkLst>
            <pc:docMk/>
            <pc:sldMk cId="830693004" sldId="260"/>
            <ac:spMk id="16" creationId="{9745FD01-3826-CFFF-924D-C4A96E5CB244}"/>
          </ac:spMkLst>
        </pc:spChg>
        <pc:spChg chg="mod">
          <ac:chgData name="Franziska Händschel" userId="e2149472-3187-4d00-b16a-a19eff6fc04a" providerId="ADAL" clId="{72D62729-B542-4FE1-B5EE-63947D47063C}" dt="2023-04-13T10:57:21.305" v="4385"/>
          <ac:spMkLst>
            <pc:docMk/>
            <pc:sldMk cId="830693004" sldId="260"/>
            <ac:spMk id="19" creationId="{CF459E94-6B4D-3047-277F-E5E02FC97D7B}"/>
          </ac:spMkLst>
        </pc:spChg>
        <pc:spChg chg="mod">
          <ac:chgData name="Franziska Händschel" userId="e2149472-3187-4d00-b16a-a19eff6fc04a" providerId="ADAL" clId="{72D62729-B542-4FE1-B5EE-63947D47063C}" dt="2023-04-03T11:37:11.846" v="1672" actId="20577"/>
          <ac:spMkLst>
            <pc:docMk/>
            <pc:sldMk cId="830693004" sldId="260"/>
            <ac:spMk id="22" creationId="{1105B80B-C3A2-E48D-21D1-DE56F77461FA}"/>
          </ac:spMkLst>
        </pc:spChg>
        <pc:picChg chg="mod">
          <ac:chgData name="Franziska Händschel" userId="e2149472-3187-4d00-b16a-a19eff6fc04a" providerId="ADAL" clId="{72D62729-B542-4FE1-B5EE-63947D47063C}" dt="2023-03-31T19:08:35.316" v="1620" actId="34135"/>
          <ac:picMkLst>
            <pc:docMk/>
            <pc:sldMk cId="830693004" sldId="260"/>
            <ac:picMk id="14" creationId="{8D1BC5E4-FE61-B4E9-794C-542C31B4C4B8}"/>
          </ac:picMkLst>
        </pc:picChg>
      </pc:sldChg>
      <pc:sldChg chg="add del">
        <pc:chgData name="Franziska Händschel" userId="e2149472-3187-4d00-b16a-a19eff6fc04a" providerId="ADAL" clId="{72D62729-B542-4FE1-B5EE-63947D47063C}" dt="2023-03-31T13:45:05.599" v="233" actId="47"/>
        <pc:sldMkLst>
          <pc:docMk/>
          <pc:sldMk cId="2229488987" sldId="260"/>
        </pc:sldMkLst>
      </pc:sldChg>
      <pc:sldChg chg="del">
        <pc:chgData name="Franziska Händschel" userId="e2149472-3187-4d00-b16a-a19eff6fc04a" providerId="ADAL" clId="{72D62729-B542-4FE1-B5EE-63947D47063C}" dt="2023-03-31T13:12:59.354" v="6" actId="47"/>
        <pc:sldMkLst>
          <pc:docMk/>
          <pc:sldMk cId="104762867" sldId="261"/>
        </pc:sldMkLst>
      </pc:sldChg>
      <pc:sldChg chg="modSp add mod modClrScheme chgLayout">
        <pc:chgData name="Franziska Händschel" userId="e2149472-3187-4d00-b16a-a19eff6fc04a" providerId="ADAL" clId="{72D62729-B542-4FE1-B5EE-63947D47063C}" dt="2023-03-31T14:38:31.136" v="392" actId="700"/>
        <pc:sldMkLst>
          <pc:docMk/>
          <pc:sldMk cId="528305493" sldId="261"/>
        </pc:sldMkLst>
        <pc:spChg chg="mod">
          <ac:chgData name="Franziska Händschel" userId="e2149472-3187-4d00-b16a-a19eff6fc04a" providerId="ADAL" clId="{72D62729-B542-4FE1-B5EE-63947D47063C}" dt="2023-03-31T14:35:26.484" v="371" actId="20577"/>
          <ac:spMkLst>
            <pc:docMk/>
            <pc:sldMk cId="528305493" sldId="261"/>
            <ac:spMk id="30" creationId="{E9668DC6-AD4B-9478-A58F-56937C096772}"/>
          </ac:spMkLst>
        </pc:spChg>
      </pc:sldChg>
      <pc:sldChg chg="modSp add del mod">
        <pc:chgData name="Franziska Händschel" userId="e2149472-3187-4d00-b16a-a19eff6fc04a" providerId="ADAL" clId="{72D62729-B542-4FE1-B5EE-63947D47063C}" dt="2023-03-31T13:45:07.269" v="234" actId="47"/>
        <pc:sldMkLst>
          <pc:docMk/>
          <pc:sldMk cId="3611342518" sldId="261"/>
        </pc:sldMkLst>
        <pc:spChg chg="mod">
          <ac:chgData name="Franziska Händschel" userId="e2149472-3187-4d00-b16a-a19eff6fc04a" providerId="ADAL" clId="{72D62729-B542-4FE1-B5EE-63947D47063C}" dt="2023-03-31T13:43:31.756" v="189" actId="20577"/>
          <ac:spMkLst>
            <pc:docMk/>
            <pc:sldMk cId="3611342518" sldId="261"/>
            <ac:spMk id="40" creationId="{CAC665D7-9BE3-5330-8DED-804DA990FF63}"/>
          </ac:spMkLst>
        </pc:spChg>
      </pc:sldChg>
      <pc:sldChg chg="modSp add mod modClrScheme chgLayout">
        <pc:chgData name="Franziska Händschel" userId="e2149472-3187-4d00-b16a-a19eff6fc04a" providerId="ADAL" clId="{72D62729-B542-4FE1-B5EE-63947D47063C}" dt="2023-04-13T12:34:48.131" v="5006"/>
        <pc:sldMkLst>
          <pc:docMk/>
          <pc:sldMk cId="2172773683" sldId="262"/>
        </pc:sldMkLst>
        <pc:spChg chg="mod">
          <ac:chgData name="Franziska Händschel" userId="e2149472-3187-4d00-b16a-a19eff6fc04a" providerId="ADAL" clId="{72D62729-B542-4FE1-B5EE-63947D47063C}" dt="2023-03-31T19:08:40.618" v="1621" actId="34135"/>
          <ac:spMkLst>
            <pc:docMk/>
            <pc:sldMk cId="2172773683" sldId="262"/>
            <ac:spMk id="10" creationId="{C7E09CBE-40AF-1683-0107-8ACC9AB04788}"/>
          </ac:spMkLst>
        </pc:spChg>
        <pc:spChg chg="mod">
          <ac:chgData name="Franziska Händschel" userId="e2149472-3187-4d00-b16a-a19eff6fc04a" providerId="ADAL" clId="{72D62729-B542-4FE1-B5EE-63947D47063C}" dt="2023-03-31T19:08:40.618" v="1621" actId="34135"/>
          <ac:spMkLst>
            <pc:docMk/>
            <pc:sldMk cId="2172773683" sldId="262"/>
            <ac:spMk id="16" creationId="{9745FD01-3826-CFFF-924D-C4A96E5CB244}"/>
          </ac:spMkLst>
        </pc:spChg>
        <pc:spChg chg="mod">
          <ac:chgData name="Franziska Händschel" userId="e2149472-3187-4d00-b16a-a19eff6fc04a" providerId="ADAL" clId="{72D62729-B542-4FE1-B5EE-63947D47063C}" dt="2023-04-13T12:34:48.131" v="5006"/>
          <ac:spMkLst>
            <pc:docMk/>
            <pc:sldMk cId="2172773683" sldId="262"/>
            <ac:spMk id="19" creationId="{CF459E94-6B4D-3047-277F-E5E02FC97D7B}"/>
          </ac:spMkLst>
        </pc:spChg>
        <pc:spChg chg="mod">
          <ac:chgData name="Franziska Händschel" userId="e2149472-3187-4d00-b16a-a19eff6fc04a" providerId="ADAL" clId="{72D62729-B542-4FE1-B5EE-63947D47063C}" dt="2023-04-12T08:05:49.381" v="2452" actId="20577"/>
          <ac:spMkLst>
            <pc:docMk/>
            <pc:sldMk cId="2172773683" sldId="262"/>
            <ac:spMk id="22" creationId="{1105B80B-C3A2-E48D-21D1-DE56F77461FA}"/>
          </ac:spMkLst>
        </pc:spChg>
        <pc:picChg chg="mod">
          <ac:chgData name="Franziska Händschel" userId="e2149472-3187-4d00-b16a-a19eff6fc04a" providerId="ADAL" clId="{72D62729-B542-4FE1-B5EE-63947D47063C}" dt="2023-03-31T19:08:40.618" v="1621" actId="34135"/>
          <ac:picMkLst>
            <pc:docMk/>
            <pc:sldMk cId="2172773683" sldId="262"/>
            <ac:picMk id="14" creationId="{8D1BC5E4-FE61-B4E9-794C-542C31B4C4B8}"/>
          </ac:picMkLst>
        </pc:picChg>
      </pc:sldChg>
      <pc:sldChg chg="modSp add mod modClrScheme chgLayout">
        <pc:chgData name="Franziska Händschel" userId="e2149472-3187-4d00-b16a-a19eff6fc04a" providerId="ADAL" clId="{72D62729-B542-4FE1-B5EE-63947D47063C}" dt="2023-03-31T14:43:10.463" v="781" actId="34135"/>
        <pc:sldMkLst>
          <pc:docMk/>
          <pc:sldMk cId="1208501358" sldId="263"/>
        </pc:sldMkLst>
        <pc:spChg chg="mod">
          <ac:chgData name="Franziska Händschel" userId="e2149472-3187-4d00-b16a-a19eff6fc04a" providerId="ADAL" clId="{72D62729-B542-4FE1-B5EE-63947D47063C}" dt="2023-03-31T14:43:10.463" v="781" actId="34135"/>
          <ac:spMkLst>
            <pc:docMk/>
            <pc:sldMk cId="1208501358" sldId="263"/>
            <ac:spMk id="2" creationId="{6A58E346-3707-14C1-E1CA-F9E2421131C0}"/>
          </ac:spMkLst>
        </pc:spChg>
        <pc:spChg chg="mod">
          <ac:chgData name="Franziska Händschel" userId="e2149472-3187-4d00-b16a-a19eff6fc04a" providerId="ADAL" clId="{72D62729-B542-4FE1-B5EE-63947D47063C}" dt="2023-03-31T14:43:10.463" v="781" actId="34135"/>
          <ac:spMkLst>
            <pc:docMk/>
            <pc:sldMk cId="1208501358" sldId="263"/>
            <ac:spMk id="3" creationId="{5C2E60C0-78C7-B34B-FFA1-84269D0C4481}"/>
          </ac:spMkLst>
        </pc:spChg>
        <pc:spChg chg="mod">
          <ac:chgData name="Franziska Händschel" userId="e2149472-3187-4d00-b16a-a19eff6fc04a" providerId="ADAL" clId="{72D62729-B542-4FE1-B5EE-63947D47063C}" dt="2023-03-31T14:43:10.463" v="781" actId="34135"/>
          <ac:spMkLst>
            <pc:docMk/>
            <pc:sldMk cId="1208501358" sldId="263"/>
            <ac:spMk id="4" creationId="{DBF74B9C-B99E-A851-C297-7F8DE22AB7F8}"/>
          </ac:spMkLst>
        </pc:spChg>
        <pc:spChg chg="mod">
          <ac:chgData name="Franziska Händschel" userId="e2149472-3187-4d00-b16a-a19eff6fc04a" providerId="ADAL" clId="{72D62729-B542-4FE1-B5EE-63947D47063C}" dt="2023-03-31T14:43:10.463" v="781" actId="34135"/>
          <ac:spMkLst>
            <pc:docMk/>
            <pc:sldMk cId="1208501358" sldId="263"/>
            <ac:spMk id="7" creationId="{30AA2209-4DDC-0711-65C9-7808F2430A03}"/>
          </ac:spMkLst>
        </pc:spChg>
        <pc:spChg chg="mod">
          <ac:chgData name="Franziska Händschel" userId="e2149472-3187-4d00-b16a-a19eff6fc04a" providerId="ADAL" clId="{72D62729-B542-4FE1-B5EE-63947D47063C}" dt="2023-03-31T14:43:10.463" v="781" actId="34135"/>
          <ac:spMkLst>
            <pc:docMk/>
            <pc:sldMk cId="1208501358" sldId="263"/>
            <ac:spMk id="30" creationId="{E9668DC6-AD4B-9478-A58F-56937C096772}"/>
          </ac:spMkLst>
        </pc:spChg>
        <pc:spChg chg="mod">
          <ac:chgData name="Franziska Händschel" userId="e2149472-3187-4d00-b16a-a19eff6fc04a" providerId="ADAL" clId="{72D62729-B542-4FE1-B5EE-63947D47063C}" dt="2023-03-31T14:43:10.463" v="781" actId="34135"/>
          <ac:spMkLst>
            <pc:docMk/>
            <pc:sldMk cId="1208501358" sldId="263"/>
            <ac:spMk id="40" creationId="{CAC665D7-9BE3-5330-8DED-804DA990FF63}"/>
          </ac:spMkLst>
        </pc:spChg>
        <pc:spChg chg="mod">
          <ac:chgData name="Franziska Händschel" userId="e2149472-3187-4d00-b16a-a19eff6fc04a" providerId="ADAL" clId="{72D62729-B542-4FE1-B5EE-63947D47063C}" dt="2023-03-31T14:43:10.463" v="781" actId="34135"/>
          <ac:spMkLst>
            <pc:docMk/>
            <pc:sldMk cId="1208501358" sldId="263"/>
            <ac:spMk id="53" creationId="{0754F5A6-ACC1-0DF4-8AF2-CDCECE9535D9}"/>
          </ac:spMkLst>
        </pc:spChg>
        <pc:spChg chg="mod">
          <ac:chgData name="Franziska Händschel" userId="e2149472-3187-4d00-b16a-a19eff6fc04a" providerId="ADAL" clId="{72D62729-B542-4FE1-B5EE-63947D47063C}" dt="2023-03-31T14:43:10.463" v="781" actId="34135"/>
          <ac:spMkLst>
            <pc:docMk/>
            <pc:sldMk cId="1208501358" sldId="263"/>
            <ac:spMk id="58" creationId="{3AB87A7E-DA6A-7A9C-3BEC-43C708758B3D}"/>
          </ac:spMkLst>
        </pc:spChg>
      </pc:sldChg>
      <pc:sldChg chg="modSp add mod modClrScheme chgLayout">
        <pc:chgData name="Franziska Händschel" userId="e2149472-3187-4d00-b16a-a19eff6fc04a" providerId="ADAL" clId="{72D62729-B542-4FE1-B5EE-63947D47063C}" dt="2023-04-13T12:42:05.003" v="5128"/>
        <pc:sldMkLst>
          <pc:docMk/>
          <pc:sldMk cId="150623983" sldId="264"/>
        </pc:sldMkLst>
        <pc:spChg chg="mod">
          <ac:chgData name="Franziska Händschel" userId="e2149472-3187-4d00-b16a-a19eff6fc04a" providerId="ADAL" clId="{72D62729-B542-4FE1-B5EE-63947D47063C}" dt="2023-03-31T19:08:46.475" v="1622" actId="34135"/>
          <ac:spMkLst>
            <pc:docMk/>
            <pc:sldMk cId="150623983" sldId="264"/>
            <ac:spMk id="10" creationId="{C7E09CBE-40AF-1683-0107-8ACC9AB04788}"/>
          </ac:spMkLst>
        </pc:spChg>
        <pc:spChg chg="mod">
          <ac:chgData name="Franziska Händschel" userId="e2149472-3187-4d00-b16a-a19eff6fc04a" providerId="ADAL" clId="{72D62729-B542-4FE1-B5EE-63947D47063C}" dt="2023-03-31T19:08:46.475" v="1622" actId="34135"/>
          <ac:spMkLst>
            <pc:docMk/>
            <pc:sldMk cId="150623983" sldId="264"/>
            <ac:spMk id="16" creationId="{9745FD01-3826-CFFF-924D-C4A96E5CB244}"/>
          </ac:spMkLst>
        </pc:spChg>
        <pc:spChg chg="mod">
          <ac:chgData name="Franziska Händschel" userId="e2149472-3187-4d00-b16a-a19eff6fc04a" providerId="ADAL" clId="{72D62729-B542-4FE1-B5EE-63947D47063C}" dt="2023-04-13T12:42:05.003" v="5128"/>
          <ac:spMkLst>
            <pc:docMk/>
            <pc:sldMk cId="150623983" sldId="264"/>
            <ac:spMk id="19" creationId="{CF459E94-6B4D-3047-277F-E5E02FC97D7B}"/>
          </ac:spMkLst>
        </pc:spChg>
        <pc:spChg chg="mod">
          <ac:chgData name="Franziska Händschel" userId="e2149472-3187-4d00-b16a-a19eff6fc04a" providerId="ADAL" clId="{72D62729-B542-4FE1-B5EE-63947D47063C}" dt="2023-03-31T19:08:46.475" v="1622" actId="34135"/>
          <ac:spMkLst>
            <pc:docMk/>
            <pc:sldMk cId="150623983" sldId="264"/>
            <ac:spMk id="22" creationId="{1105B80B-C3A2-E48D-21D1-DE56F77461FA}"/>
          </ac:spMkLst>
        </pc:spChg>
        <pc:picChg chg="mod">
          <ac:chgData name="Franziska Händschel" userId="e2149472-3187-4d00-b16a-a19eff6fc04a" providerId="ADAL" clId="{72D62729-B542-4FE1-B5EE-63947D47063C}" dt="2023-03-31T19:08:46.475" v="1622" actId="34135"/>
          <ac:picMkLst>
            <pc:docMk/>
            <pc:sldMk cId="150623983" sldId="264"/>
            <ac:picMk id="14" creationId="{8D1BC5E4-FE61-B4E9-794C-542C31B4C4B8}"/>
          </ac:picMkLst>
        </pc:picChg>
      </pc:sldChg>
      <pc:sldChg chg="modSp add mod modClrScheme chgLayout">
        <pc:chgData name="Franziska Händschel" userId="e2149472-3187-4d00-b16a-a19eff6fc04a" providerId="ADAL" clId="{72D62729-B542-4FE1-B5EE-63947D47063C}" dt="2023-04-03T08:32:50.207" v="1630" actId="700"/>
        <pc:sldMkLst>
          <pc:docMk/>
          <pc:sldMk cId="822182370" sldId="265"/>
        </pc:sldMkLst>
        <pc:spChg chg="mod">
          <ac:chgData name="Franziska Händschel" userId="e2149472-3187-4d00-b16a-a19eff6fc04a" providerId="ADAL" clId="{72D62729-B542-4FE1-B5EE-63947D47063C}" dt="2023-03-31T14:50:04.106" v="858" actId="20577"/>
          <ac:spMkLst>
            <pc:docMk/>
            <pc:sldMk cId="822182370" sldId="265"/>
            <ac:spMk id="30" creationId="{E9668DC6-AD4B-9478-A58F-56937C096772}"/>
          </ac:spMkLst>
        </pc:spChg>
      </pc:sldChg>
      <pc:sldChg chg="modSp add mod ord modClrScheme chgLayout">
        <pc:chgData name="Franziska Händschel" userId="e2149472-3187-4d00-b16a-a19eff6fc04a" providerId="ADAL" clId="{72D62729-B542-4FE1-B5EE-63947D47063C}" dt="2023-04-13T13:28:04.862" v="5728"/>
        <pc:sldMkLst>
          <pc:docMk/>
          <pc:sldMk cId="3328350591" sldId="266"/>
        </pc:sldMkLst>
        <pc:spChg chg="mod">
          <ac:chgData name="Franziska Händschel" userId="e2149472-3187-4d00-b16a-a19eff6fc04a" providerId="ADAL" clId="{72D62729-B542-4FE1-B5EE-63947D47063C}" dt="2023-03-31T19:08:51.547" v="1623" actId="34135"/>
          <ac:spMkLst>
            <pc:docMk/>
            <pc:sldMk cId="3328350591" sldId="266"/>
            <ac:spMk id="10" creationId="{C7E09CBE-40AF-1683-0107-8ACC9AB04788}"/>
          </ac:spMkLst>
        </pc:spChg>
        <pc:spChg chg="mod">
          <ac:chgData name="Franziska Händschel" userId="e2149472-3187-4d00-b16a-a19eff6fc04a" providerId="ADAL" clId="{72D62729-B542-4FE1-B5EE-63947D47063C}" dt="2023-04-03T16:31:17.282" v="2360" actId="20577"/>
          <ac:spMkLst>
            <pc:docMk/>
            <pc:sldMk cId="3328350591" sldId="266"/>
            <ac:spMk id="16" creationId="{9745FD01-3826-CFFF-924D-C4A96E5CB244}"/>
          </ac:spMkLst>
        </pc:spChg>
        <pc:spChg chg="mod">
          <ac:chgData name="Franziska Händschel" userId="e2149472-3187-4d00-b16a-a19eff6fc04a" providerId="ADAL" clId="{72D62729-B542-4FE1-B5EE-63947D47063C}" dt="2023-04-13T13:28:04.862" v="5728"/>
          <ac:spMkLst>
            <pc:docMk/>
            <pc:sldMk cId="3328350591" sldId="266"/>
            <ac:spMk id="19" creationId="{CF459E94-6B4D-3047-277F-E5E02FC97D7B}"/>
          </ac:spMkLst>
        </pc:spChg>
        <pc:spChg chg="mod">
          <ac:chgData name="Franziska Händschel" userId="e2149472-3187-4d00-b16a-a19eff6fc04a" providerId="ADAL" clId="{72D62729-B542-4FE1-B5EE-63947D47063C}" dt="2023-04-03T14:58:09.698" v="2013" actId="20577"/>
          <ac:spMkLst>
            <pc:docMk/>
            <pc:sldMk cId="3328350591" sldId="266"/>
            <ac:spMk id="22" creationId="{1105B80B-C3A2-E48D-21D1-DE56F77461FA}"/>
          </ac:spMkLst>
        </pc:spChg>
        <pc:picChg chg="mod">
          <ac:chgData name="Franziska Händschel" userId="e2149472-3187-4d00-b16a-a19eff6fc04a" providerId="ADAL" clId="{72D62729-B542-4FE1-B5EE-63947D47063C}" dt="2023-03-31T19:08:51.547" v="1623" actId="34135"/>
          <ac:picMkLst>
            <pc:docMk/>
            <pc:sldMk cId="3328350591" sldId="266"/>
            <ac:picMk id="14" creationId="{8D1BC5E4-FE61-B4E9-794C-542C31B4C4B8}"/>
          </ac:picMkLst>
        </pc:picChg>
      </pc:sldChg>
      <pc:sldChg chg="modSp add mod ord modClrScheme chgLayout">
        <pc:chgData name="Franziska Händschel" userId="e2149472-3187-4d00-b16a-a19eff6fc04a" providerId="ADAL" clId="{72D62729-B542-4FE1-B5EE-63947D47063C}" dt="2023-04-03T16:31:47.266" v="2366" actId="700"/>
        <pc:sldMkLst>
          <pc:docMk/>
          <pc:sldMk cId="3340860398" sldId="267"/>
        </pc:sldMkLst>
        <pc:spChg chg="mod">
          <ac:chgData name="Franziska Händschel" userId="e2149472-3187-4d00-b16a-a19eff6fc04a" providerId="ADAL" clId="{72D62729-B542-4FE1-B5EE-63947D47063C}" dt="2023-04-03T14:49:48.089" v="1950" actId="20577"/>
          <ac:spMkLst>
            <pc:docMk/>
            <pc:sldMk cId="3340860398" sldId="267"/>
            <ac:spMk id="30" creationId="{E9668DC6-AD4B-9478-A58F-56937C096772}"/>
          </ac:spMkLst>
        </pc:spChg>
      </pc:sldChg>
      <pc:sldChg chg="modSp add mod modClrScheme chgLayout">
        <pc:chgData name="Franziska Händschel" userId="e2149472-3187-4d00-b16a-a19eff6fc04a" providerId="ADAL" clId="{72D62729-B542-4FE1-B5EE-63947D47063C}" dt="2023-04-13T13:02:39.649" v="5314"/>
        <pc:sldMkLst>
          <pc:docMk/>
          <pc:sldMk cId="3825935665" sldId="268"/>
        </pc:sldMkLst>
        <pc:spChg chg="mod">
          <ac:chgData name="Franziska Händschel" userId="e2149472-3187-4d00-b16a-a19eff6fc04a" providerId="ADAL" clId="{72D62729-B542-4FE1-B5EE-63947D47063C}" dt="2023-03-31T19:08:56.617" v="1624" actId="34135"/>
          <ac:spMkLst>
            <pc:docMk/>
            <pc:sldMk cId="3825935665" sldId="268"/>
            <ac:spMk id="10" creationId="{C7E09CBE-40AF-1683-0107-8ACC9AB04788}"/>
          </ac:spMkLst>
        </pc:spChg>
        <pc:spChg chg="mod">
          <ac:chgData name="Franziska Händschel" userId="e2149472-3187-4d00-b16a-a19eff6fc04a" providerId="ADAL" clId="{72D62729-B542-4FE1-B5EE-63947D47063C}" dt="2023-04-03T15:04:43.655" v="2021" actId="20577"/>
          <ac:spMkLst>
            <pc:docMk/>
            <pc:sldMk cId="3825935665" sldId="268"/>
            <ac:spMk id="16" creationId="{9745FD01-3826-CFFF-924D-C4A96E5CB244}"/>
          </ac:spMkLst>
        </pc:spChg>
        <pc:spChg chg="mod">
          <ac:chgData name="Franziska Händschel" userId="e2149472-3187-4d00-b16a-a19eff6fc04a" providerId="ADAL" clId="{72D62729-B542-4FE1-B5EE-63947D47063C}" dt="2023-04-13T13:02:39.649" v="5314"/>
          <ac:spMkLst>
            <pc:docMk/>
            <pc:sldMk cId="3825935665" sldId="268"/>
            <ac:spMk id="19" creationId="{CF459E94-6B4D-3047-277F-E5E02FC97D7B}"/>
          </ac:spMkLst>
        </pc:spChg>
        <pc:spChg chg="mod">
          <ac:chgData name="Franziska Händschel" userId="e2149472-3187-4d00-b16a-a19eff6fc04a" providerId="ADAL" clId="{72D62729-B542-4FE1-B5EE-63947D47063C}" dt="2023-04-12T08:19:09.253" v="3117" actId="20577"/>
          <ac:spMkLst>
            <pc:docMk/>
            <pc:sldMk cId="3825935665" sldId="268"/>
            <ac:spMk id="22" creationId="{1105B80B-C3A2-E48D-21D1-DE56F77461FA}"/>
          </ac:spMkLst>
        </pc:spChg>
        <pc:picChg chg="mod">
          <ac:chgData name="Franziska Händschel" userId="e2149472-3187-4d00-b16a-a19eff6fc04a" providerId="ADAL" clId="{72D62729-B542-4FE1-B5EE-63947D47063C}" dt="2023-03-31T19:08:56.617" v="1624" actId="34135"/>
          <ac:picMkLst>
            <pc:docMk/>
            <pc:sldMk cId="3825935665" sldId="268"/>
            <ac:picMk id="14" creationId="{8D1BC5E4-FE61-B4E9-794C-542C31B4C4B8}"/>
          </ac:picMkLst>
        </pc:picChg>
      </pc:sldChg>
      <pc:sldChg chg="modSp add mod modClrScheme chgLayout">
        <pc:chgData name="Franziska Händschel" userId="e2149472-3187-4d00-b16a-a19eff6fc04a" providerId="ADAL" clId="{72D62729-B542-4FE1-B5EE-63947D47063C}" dt="2023-04-03T15:05:32.478" v="2031" actId="700"/>
        <pc:sldMkLst>
          <pc:docMk/>
          <pc:sldMk cId="414131939" sldId="269"/>
        </pc:sldMkLst>
        <pc:spChg chg="mod">
          <ac:chgData name="Franziska Händschel" userId="e2149472-3187-4d00-b16a-a19eff6fc04a" providerId="ADAL" clId="{72D62729-B542-4FE1-B5EE-63947D47063C}" dt="2023-03-31T14:55:30.036" v="1030" actId="20577"/>
          <ac:spMkLst>
            <pc:docMk/>
            <pc:sldMk cId="414131939" sldId="269"/>
            <ac:spMk id="30" creationId="{E9668DC6-AD4B-9478-A58F-56937C096772}"/>
          </ac:spMkLst>
        </pc:spChg>
      </pc:sldChg>
      <pc:sldChg chg="modSp add mod modClrScheme chgLayout">
        <pc:chgData name="Franziska Händschel" userId="e2149472-3187-4d00-b16a-a19eff6fc04a" providerId="ADAL" clId="{72D62729-B542-4FE1-B5EE-63947D47063C}" dt="2023-04-13T13:15:23.667" v="5477"/>
        <pc:sldMkLst>
          <pc:docMk/>
          <pc:sldMk cId="1450012751" sldId="270"/>
        </pc:sldMkLst>
        <pc:spChg chg="mod">
          <ac:chgData name="Franziska Händschel" userId="e2149472-3187-4d00-b16a-a19eff6fc04a" providerId="ADAL" clId="{72D62729-B542-4FE1-B5EE-63947D47063C}" dt="2023-03-31T19:09:01.567" v="1625" actId="34135"/>
          <ac:spMkLst>
            <pc:docMk/>
            <pc:sldMk cId="1450012751" sldId="270"/>
            <ac:spMk id="10" creationId="{C7E09CBE-40AF-1683-0107-8ACC9AB04788}"/>
          </ac:spMkLst>
        </pc:spChg>
        <pc:spChg chg="mod">
          <ac:chgData name="Franziska Händschel" userId="e2149472-3187-4d00-b16a-a19eff6fc04a" providerId="ADAL" clId="{72D62729-B542-4FE1-B5EE-63947D47063C}" dt="2023-04-03T15:04:51.336" v="2023" actId="20577"/>
          <ac:spMkLst>
            <pc:docMk/>
            <pc:sldMk cId="1450012751" sldId="270"/>
            <ac:spMk id="16" creationId="{9745FD01-3826-CFFF-924D-C4A96E5CB244}"/>
          </ac:spMkLst>
        </pc:spChg>
        <pc:spChg chg="mod">
          <ac:chgData name="Franziska Händschel" userId="e2149472-3187-4d00-b16a-a19eff6fc04a" providerId="ADAL" clId="{72D62729-B542-4FE1-B5EE-63947D47063C}" dt="2023-04-13T13:15:23.667" v="5477"/>
          <ac:spMkLst>
            <pc:docMk/>
            <pc:sldMk cId="1450012751" sldId="270"/>
            <ac:spMk id="19" creationId="{CF459E94-6B4D-3047-277F-E5E02FC97D7B}"/>
          </ac:spMkLst>
        </pc:spChg>
        <pc:spChg chg="mod">
          <ac:chgData name="Franziska Händschel" userId="e2149472-3187-4d00-b16a-a19eff6fc04a" providerId="ADAL" clId="{72D62729-B542-4FE1-B5EE-63947D47063C}" dt="2023-03-31T19:09:01.567" v="1625" actId="34135"/>
          <ac:spMkLst>
            <pc:docMk/>
            <pc:sldMk cId="1450012751" sldId="270"/>
            <ac:spMk id="22" creationId="{1105B80B-C3A2-E48D-21D1-DE56F77461FA}"/>
          </ac:spMkLst>
        </pc:spChg>
        <pc:picChg chg="mod">
          <ac:chgData name="Franziska Händschel" userId="e2149472-3187-4d00-b16a-a19eff6fc04a" providerId="ADAL" clId="{72D62729-B542-4FE1-B5EE-63947D47063C}" dt="2023-03-31T19:09:01.567" v="1625" actId="34135"/>
          <ac:picMkLst>
            <pc:docMk/>
            <pc:sldMk cId="1450012751" sldId="270"/>
            <ac:picMk id="14" creationId="{8D1BC5E4-FE61-B4E9-794C-542C31B4C4B8}"/>
          </ac:picMkLst>
        </pc:picChg>
      </pc:sldChg>
      <pc:sldChg chg="modSp add mod modClrScheme chgLayout">
        <pc:chgData name="Franziska Händschel" userId="e2149472-3187-4d00-b16a-a19eff6fc04a" providerId="ADAL" clId="{72D62729-B542-4FE1-B5EE-63947D47063C}" dt="2023-04-03T15:05:39.421" v="2033" actId="700"/>
        <pc:sldMkLst>
          <pc:docMk/>
          <pc:sldMk cId="2480226058" sldId="271"/>
        </pc:sldMkLst>
        <pc:spChg chg="mod">
          <ac:chgData name="Franziska Händschel" userId="e2149472-3187-4d00-b16a-a19eff6fc04a" providerId="ADAL" clId="{72D62729-B542-4FE1-B5EE-63947D47063C}" dt="2023-03-31T15:02:20.052" v="1244" actId="20577"/>
          <ac:spMkLst>
            <pc:docMk/>
            <pc:sldMk cId="2480226058" sldId="271"/>
            <ac:spMk id="30" creationId="{E9668DC6-AD4B-9478-A58F-56937C096772}"/>
          </ac:spMkLst>
        </pc:spChg>
      </pc:sldChg>
      <pc:sldChg chg="modSp add mod modClrScheme chgLayout">
        <pc:chgData name="Franziska Händschel" userId="e2149472-3187-4d00-b16a-a19eff6fc04a" providerId="ADAL" clId="{72D62729-B542-4FE1-B5EE-63947D47063C}" dt="2023-04-13T13:48:25.246" v="5922"/>
        <pc:sldMkLst>
          <pc:docMk/>
          <pc:sldMk cId="1753266405" sldId="272"/>
        </pc:sldMkLst>
        <pc:spChg chg="mod">
          <ac:chgData name="Franziska Händschel" userId="e2149472-3187-4d00-b16a-a19eff6fc04a" providerId="ADAL" clId="{72D62729-B542-4FE1-B5EE-63947D47063C}" dt="2023-03-31T19:09:11.953" v="1627" actId="34135"/>
          <ac:spMkLst>
            <pc:docMk/>
            <pc:sldMk cId="1753266405" sldId="272"/>
            <ac:spMk id="10" creationId="{C7E09CBE-40AF-1683-0107-8ACC9AB04788}"/>
          </ac:spMkLst>
        </pc:spChg>
        <pc:spChg chg="mod">
          <ac:chgData name="Franziska Händschel" userId="e2149472-3187-4d00-b16a-a19eff6fc04a" providerId="ADAL" clId="{72D62729-B542-4FE1-B5EE-63947D47063C}" dt="2023-04-03T16:31:22.646" v="2361" actId="20577"/>
          <ac:spMkLst>
            <pc:docMk/>
            <pc:sldMk cId="1753266405" sldId="272"/>
            <ac:spMk id="16" creationId="{9745FD01-3826-CFFF-924D-C4A96E5CB244}"/>
          </ac:spMkLst>
        </pc:spChg>
        <pc:spChg chg="mod">
          <ac:chgData name="Franziska Händschel" userId="e2149472-3187-4d00-b16a-a19eff6fc04a" providerId="ADAL" clId="{72D62729-B542-4FE1-B5EE-63947D47063C}" dt="2023-04-13T13:48:25.246" v="5922"/>
          <ac:spMkLst>
            <pc:docMk/>
            <pc:sldMk cId="1753266405" sldId="272"/>
            <ac:spMk id="19" creationId="{CF459E94-6B4D-3047-277F-E5E02FC97D7B}"/>
          </ac:spMkLst>
        </pc:spChg>
        <pc:spChg chg="mod">
          <ac:chgData name="Franziska Händschel" userId="e2149472-3187-4d00-b16a-a19eff6fc04a" providerId="ADAL" clId="{72D62729-B542-4FE1-B5EE-63947D47063C}" dt="2023-03-31T19:09:11.953" v="1627" actId="34135"/>
          <ac:spMkLst>
            <pc:docMk/>
            <pc:sldMk cId="1753266405" sldId="272"/>
            <ac:spMk id="22" creationId="{1105B80B-C3A2-E48D-21D1-DE56F77461FA}"/>
          </ac:spMkLst>
        </pc:spChg>
        <pc:picChg chg="mod">
          <ac:chgData name="Franziska Händschel" userId="e2149472-3187-4d00-b16a-a19eff6fc04a" providerId="ADAL" clId="{72D62729-B542-4FE1-B5EE-63947D47063C}" dt="2023-03-31T19:09:11.953" v="1627" actId="34135"/>
          <ac:picMkLst>
            <pc:docMk/>
            <pc:sldMk cId="1753266405" sldId="272"/>
            <ac:picMk id="14" creationId="{8D1BC5E4-FE61-B4E9-794C-542C31B4C4B8}"/>
          </ac:picMkLst>
        </pc:picChg>
      </pc:sldChg>
      <pc:sldChg chg="modSp add mod modClrScheme chgLayout">
        <pc:chgData name="Franziska Händschel" userId="e2149472-3187-4d00-b16a-a19eff6fc04a" providerId="ADAL" clId="{72D62729-B542-4FE1-B5EE-63947D47063C}" dt="2023-04-03T16:31:53.729" v="2368" actId="700"/>
        <pc:sldMkLst>
          <pc:docMk/>
          <pc:sldMk cId="3397929725" sldId="273"/>
        </pc:sldMkLst>
        <pc:spChg chg="mod">
          <ac:chgData name="Franziska Händschel" userId="e2149472-3187-4d00-b16a-a19eff6fc04a" providerId="ADAL" clId="{72D62729-B542-4FE1-B5EE-63947D47063C}" dt="2023-03-31T14:59:06.117" v="1153" actId="20577"/>
          <ac:spMkLst>
            <pc:docMk/>
            <pc:sldMk cId="3397929725" sldId="273"/>
            <ac:spMk id="30" creationId="{E9668DC6-AD4B-9478-A58F-56937C096772}"/>
          </ac:spMkLst>
        </pc:spChg>
      </pc:sldChg>
      <pc:sldChg chg="modSp add del mod modClrScheme chgLayout">
        <pc:chgData name="Franziska Händschel" userId="e2149472-3187-4d00-b16a-a19eff6fc04a" providerId="ADAL" clId="{72D62729-B542-4FE1-B5EE-63947D47063C}" dt="2023-04-03T16:31:05.772" v="2358" actId="47"/>
        <pc:sldMkLst>
          <pc:docMk/>
          <pc:sldMk cId="3317680333" sldId="274"/>
        </pc:sldMkLst>
        <pc:spChg chg="mod">
          <ac:chgData name="Franziska Händschel" userId="e2149472-3187-4d00-b16a-a19eff6fc04a" providerId="ADAL" clId="{72D62729-B542-4FE1-B5EE-63947D47063C}" dt="2023-03-31T19:09:07.182" v="1626" actId="34135"/>
          <ac:spMkLst>
            <pc:docMk/>
            <pc:sldMk cId="3317680333" sldId="274"/>
            <ac:spMk id="10" creationId="{C7E09CBE-40AF-1683-0107-8ACC9AB04788}"/>
          </ac:spMkLst>
        </pc:spChg>
        <pc:spChg chg="mod">
          <ac:chgData name="Franziska Händschel" userId="e2149472-3187-4d00-b16a-a19eff6fc04a" providerId="ADAL" clId="{72D62729-B542-4FE1-B5EE-63947D47063C}" dt="2023-04-03T15:04:55.716" v="2025" actId="20577"/>
          <ac:spMkLst>
            <pc:docMk/>
            <pc:sldMk cId="3317680333" sldId="274"/>
            <ac:spMk id="16" creationId="{9745FD01-3826-CFFF-924D-C4A96E5CB244}"/>
          </ac:spMkLst>
        </pc:spChg>
        <pc:spChg chg="mod">
          <ac:chgData name="Franziska Händschel" userId="e2149472-3187-4d00-b16a-a19eff6fc04a" providerId="ADAL" clId="{72D62729-B542-4FE1-B5EE-63947D47063C}" dt="2023-04-03T15:45:57.505" v="2093" actId="6549"/>
          <ac:spMkLst>
            <pc:docMk/>
            <pc:sldMk cId="3317680333" sldId="274"/>
            <ac:spMk id="19" creationId="{CF459E94-6B4D-3047-277F-E5E02FC97D7B}"/>
          </ac:spMkLst>
        </pc:spChg>
        <pc:spChg chg="mod">
          <ac:chgData name="Franziska Händschel" userId="e2149472-3187-4d00-b16a-a19eff6fc04a" providerId="ADAL" clId="{72D62729-B542-4FE1-B5EE-63947D47063C}" dt="2023-04-03T16:20:26.944" v="2357" actId="20577"/>
          <ac:spMkLst>
            <pc:docMk/>
            <pc:sldMk cId="3317680333" sldId="274"/>
            <ac:spMk id="22" creationId="{1105B80B-C3A2-E48D-21D1-DE56F77461FA}"/>
          </ac:spMkLst>
        </pc:spChg>
        <pc:picChg chg="mod">
          <ac:chgData name="Franziska Händschel" userId="e2149472-3187-4d00-b16a-a19eff6fc04a" providerId="ADAL" clId="{72D62729-B542-4FE1-B5EE-63947D47063C}" dt="2023-03-31T19:09:07.182" v="1626" actId="34135"/>
          <ac:picMkLst>
            <pc:docMk/>
            <pc:sldMk cId="3317680333" sldId="274"/>
            <ac:picMk id="14" creationId="{8D1BC5E4-FE61-B4E9-794C-542C31B4C4B8}"/>
          </ac:picMkLst>
        </pc:picChg>
      </pc:sldChg>
      <pc:sldChg chg="modSp add del mod modClrScheme chgLayout">
        <pc:chgData name="Franziska Händschel" userId="e2149472-3187-4d00-b16a-a19eff6fc04a" providerId="ADAL" clId="{72D62729-B542-4FE1-B5EE-63947D47063C}" dt="2023-04-03T16:31:11.564" v="2359" actId="47"/>
        <pc:sldMkLst>
          <pc:docMk/>
          <pc:sldMk cId="718072930" sldId="275"/>
        </pc:sldMkLst>
        <pc:spChg chg="mod">
          <ac:chgData name="Franziska Händschel" userId="e2149472-3187-4d00-b16a-a19eff6fc04a" providerId="ADAL" clId="{72D62729-B542-4FE1-B5EE-63947D47063C}" dt="2023-04-03T15:46:09.866" v="2100" actId="20577"/>
          <ac:spMkLst>
            <pc:docMk/>
            <pc:sldMk cId="718072930" sldId="275"/>
            <ac:spMk id="30" creationId="{E9668DC6-AD4B-9478-A58F-56937C096772}"/>
          </ac:spMkLst>
        </pc:spChg>
      </pc:sldChg>
      <pc:sldChg chg="modSp add mod modClrScheme chgLayout">
        <pc:chgData name="Franziska Händschel" userId="e2149472-3187-4d00-b16a-a19eff6fc04a" providerId="ADAL" clId="{72D62729-B542-4FE1-B5EE-63947D47063C}" dt="2023-04-13T13:59:48.343" v="6106"/>
        <pc:sldMkLst>
          <pc:docMk/>
          <pc:sldMk cId="2689156952" sldId="276"/>
        </pc:sldMkLst>
        <pc:spChg chg="mod">
          <ac:chgData name="Franziska Händschel" userId="e2149472-3187-4d00-b16a-a19eff6fc04a" providerId="ADAL" clId="{72D62729-B542-4FE1-B5EE-63947D47063C}" dt="2023-03-31T19:09:16.802" v="1628" actId="34135"/>
          <ac:spMkLst>
            <pc:docMk/>
            <pc:sldMk cId="2689156952" sldId="276"/>
            <ac:spMk id="10" creationId="{C7E09CBE-40AF-1683-0107-8ACC9AB04788}"/>
          </ac:spMkLst>
        </pc:spChg>
        <pc:spChg chg="mod">
          <ac:chgData name="Franziska Händschel" userId="e2149472-3187-4d00-b16a-a19eff6fc04a" providerId="ADAL" clId="{72D62729-B542-4FE1-B5EE-63947D47063C}" dt="2023-04-03T16:31:27.464" v="2362" actId="20577"/>
          <ac:spMkLst>
            <pc:docMk/>
            <pc:sldMk cId="2689156952" sldId="276"/>
            <ac:spMk id="16" creationId="{9745FD01-3826-CFFF-924D-C4A96E5CB244}"/>
          </ac:spMkLst>
        </pc:spChg>
        <pc:spChg chg="mod">
          <ac:chgData name="Franziska Händschel" userId="e2149472-3187-4d00-b16a-a19eff6fc04a" providerId="ADAL" clId="{72D62729-B542-4FE1-B5EE-63947D47063C}" dt="2023-04-13T13:59:48.343" v="6106"/>
          <ac:spMkLst>
            <pc:docMk/>
            <pc:sldMk cId="2689156952" sldId="276"/>
            <ac:spMk id="19" creationId="{CF459E94-6B4D-3047-277F-E5E02FC97D7B}"/>
          </ac:spMkLst>
        </pc:spChg>
        <pc:spChg chg="mod">
          <ac:chgData name="Franziska Händschel" userId="e2149472-3187-4d00-b16a-a19eff6fc04a" providerId="ADAL" clId="{72D62729-B542-4FE1-B5EE-63947D47063C}" dt="2023-04-12T08:20:01.505" v="3128" actId="20577"/>
          <ac:spMkLst>
            <pc:docMk/>
            <pc:sldMk cId="2689156952" sldId="276"/>
            <ac:spMk id="22" creationId="{1105B80B-C3A2-E48D-21D1-DE56F77461FA}"/>
          </ac:spMkLst>
        </pc:spChg>
        <pc:picChg chg="mod">
          <ac:chgData name="Franziska Händschel" userId="e2149472-3187-4d00-b16a-a19eff6fc04a" providerId="ADAL" clId="{72D62729-B542-4FE1-B5EE-63947D47063C}" dt="2023-03-31T19:09:16.802" v="1628" actId="34135"/>
          <ac:picMkLst>
            <pc:docMk/>
            <pc:sldMk cId="2689156952" sldId="276"/>
            <ac:picMk id="14" creationId="{8D1BC5E4-FE61-B4E9-794C-542C31B4C4B8}"/>
          </ac:picMkLst>
        </pc:picChg>
      </pc:sldChg>
      <pc:sldChg chg="modSp add mod modClrScheme chgLayout">
        <pc:chgData name="Franziska Händschel" userId="e2149472-3187-4d00-b16a-a19eff6fc04a" providerId="ADAL" clId="{72D62729-B542-4FE1-B5EE-63947D47063C}" dt="2023-04-03T16:31:59.607" v="2370" actId="700"/>
        <pc:sldMkLst>
          <pc:docMk/>
          <pc:sldMk cId="2149400353" sldId="277"/>
        </pc:sldMkLst>
        <pc:spChg chg="mod">
          <ac:chgData name="Franziska Händschel" userId="e2149472-3187-4d00-b16a-a19eff6fc04a" providerId="ADAL" clId="{72D62729-B542-4FE1-B5EE-63947D47063C}" dt="2023-03-31T15:04:51.114" v="1336" actId="20577"/>
          <ac:spMkLst>
            <pc:docMk/>
            <pc:sldMk cId="2149400353" sldId="277"/>
            <ac:spMk id="30" creationId="{E9668DC6-AD4B-9478-A58F-56937C096772}"/>
          </ac:spMkLst>
        </pc:spChg>
      </pc:sldChg>
      <pc:sldChg chg="modSp add mod modClrScheme chgLayout">
        <pc:chgData name="Franziska Händschel" userId="e2149472-3187-4d00-b16a-a19eff6fc04a" providerId="ADAL" clId="{72D62729-B542-4FE1-B5EE-63947D47063C}" dt="2023-04-13T14:14:26.289" v="6468" actId="20577"/>
        <pc:sldMkLst>
          <pc:docMk/>
          <pc:sldMk cId="3024246659" sldId="278"/>
        </pc:sldMkLst>
        <pc:spChg chg="mod">
          <ac:chgData name="Franziska Händschel" userId="e2149472-3187-4d00-b16a-a19eff6fc04a" providerId="ADAL" clId="{72D62729-B542-4FE1-B5EE-63947D47063C}" dt="2023-03-31T19:09:22.036" v="1629" actId="34135"/>
          <ac:spMkLst>
            <pc:docMk/>
            <pc:sldMk cId="3024246659" sldId="278"/>
            <ac:spMk id="10" creationId="{C7E09CBE-40AF-1683-0107-8ACC9AB04788}"/>
          </ac:spMkLst>
        </pc:spChg>
        <pc:spChg chg="mod">
          <ac:chgData name="Franziska Händschel" userId="e2149472-3187-4d00-b16a-a19eff6fc04a" providerId="ADAL" clId="{72D62729-B542-4FE1-B5EE-63947D47063C}" dt="2023-04-03T16:31:32.803" v="2364" actId="20577"/>
          <ac:spMkLst>
            <pc:docMk/>
            <pc:sldMk cId="3024246659" sldId="278"/>
            <ac:spMk id="16" creationId="{9745FD01-3826-CFFF-924D-C4A96E5CB244}"/>
          </ac:spMkLst>
        </pc:spChg>
        <pc:spChg chg="mod">
          <ac:chgData name="Franziska Händschel" userId="e2149472-3187-4d00-b16a-a19eff6fc04a" providerId="ADAL" clId="{72D62729-B542-4FE1-B5EE-63947D47063C}" dt="2023-04-13T14:14:26.289" v="6468" actId="20577"/>
          <ac:spMkLst>
            <pc:docMk/>
            <pc:sldMk cId="3024246659" sldId="278"/>
            <ac:spMk id="19" creationId="{CF459E94-6B4D-3047-277F-E5E02FC97D7B}"/>
          </ac:spMkLst>
        </pc:spChg>
        <pc:spChg chg="mod">
          <ac:chgData name="Franziska Händschel" userId="e2149472-3187-4d00-b16a-a19eff6fc04a" providerId="ADAL" clId="{72D62729-B542-4FE1-B5EE-63947D47063C}" dt="2023-04-12T08:20:19.968" v="3142" actId="20577"/>
          <ac:spMkLst>
            <pc:docMk/>
            <pc:sldMk cId="3024246659" sldId="278"/>
            <ac:spMk id="22" creationId="{1105B80B-C3A2-E48D-21D1-DE56F77461FA}"/>
          </ac:spMkLst>
        </pc:spChg>
        <pc:picChg chg="mod">
          <ac:chgData name="Franziska Händschel" userId="e2149472-3187-4d00-b16a-a19eff6fc04a" providerId="ADAL" clId="{72D62729-B542-4FE1-B5EE-63947D47063C}" dt="2023-03-31T19:09:22.036" v="1629" actId="34135"/>
          <ac:picMkLst>
            <pc:docMk/>
            <pc:sldMk cId="3024246659" sldId="278"/>
            <ac:picMk id="14" creationId="{8D1BC5E4-FE61-B4E9-794C-542C31B4C4B8}"/>
          </ac:picMkLst>
        </pc:picChg>
      </pc:sldChg>
      <pc:sldChg chg="modSp add mod modClrScheme chgLayout">
        <pc:chgData name="Franziska Händschel" userId="e2149472-3187-4d00-b16a-a19eff6fc04a" providerId="ADAL" clId="{72D62729-B542-4FE1-B5EE-63947D47063C}" dt="2023-04-03T16:32:06.029" v="2372" actId="700"/>
        <pc:sldMkLst>
          <pc:docMk/>
          <pc:sldMk cId="2900172249" sldId="279"/>
        </pc:sldMkLst>
        <pc:spChg chg="mod">
          <ac:chgData name="Franziska Händschel" userId="e2149472-3187-4d00-b16a-a19eff6fc04a" providerId="ADAL" clId="{72D62729-B542-4FE1-B5EE-63947D47063C}" dt="2023-03-31T15:07:26.917" v="1429" actId="20577"/>
          <ac:spMkLst>
            <pc:docMk/>
            <pc:sldMk cId="2900172249" sldId="279"/>
            <ac:spMk id="30" creationId="{E9668DC6-AD4B-9478-A58F-56937C096772}"/>
          </ac:spMkLst>
        </pc:spChg>
        <pc:spChg chg="mod">
          <ac:chgData name="Franziska Händschel" userId="e2149472-3187-4d00-b16a-a19eff6fc04a" providerId="ADAL" clId="{72D62729-B542-4FE1-B5EE-63947D47063C}" dt="2023-03-31T15:08:27.113" v="1531" actId="20577"/>
          <ac:spMkLst>
            <pc:docMk/>
            <pc:sldMk cId="2900172249" sldId="279"/>
            <ac:spMk id="40" creationId="{CAC665D7-9BE3-5330-8DED-804DA990FF63}"/>
          </ac:spMkLst>
        </pc:spChg>
      </pc:sldChg>
      <pc:sldChg chg="addSp delSp modSp add del mod">
        <pc:chgData name="Franziska Händschel" userId="e2149472-3187-4d00-b16a-a19eff6fc04a" providerId="ADAL" clId="{72D62729-B542-4FE1-B5EE-63947D47063C}" dt="2023-04-13T10:41:25.748" v="3162" actId="47"/>
        <pc:sldMkLst>
          <pc:docMk/>
          <pc:sldMk cId="3358533854" sldId="280"/>
        </pc:sldMkLst>
        <pc:spChg chg="del">
          <ac:chgData name="Franziska Händschel" userId="e2149472-3187-4d00-b16a-a19eff6fc04a" providerId="ADAL" clId="{72D62729-B542-4FE1-B5EE-63947D47063C}" dt="2023-04-13T10:39:10.363" v="3145" actId="478"/>
          <ac:spMkLst>
            <pc:docMk/>
            <pc:sldMk cId="3358533854" sldId="280"/>
            <ac:spMk id="2" creationId="{6A58E346-3707-14C1-E1CA-F9E2421131C0}"/>
          </ac:spMkLst>
        </pc:spChg>
        <pc:spChg chg="del">
          <ac:chgData name="Franziska Händschel" userId="e2149472-3187-4d00-b16a-a19eff6fc04a" providerId="ADAL" clId="{72D62729-B542-4FE1-B5EE-63947D47063C}" dt="2023-04-13T10:39:10.363" v="3145" actId="478"/>
          <ac:spMkLst>
            <pc:docMk/>
            <pc:sldMk cId="3358533854" sldId="280"/>
            <ac:spMk id="3" creationId="{5C2E60C0-78C7-B34B-FFA1-84269D0C4481}"/>
          </ac:spMkLst>
        </pc:spChg>
        <pc:spChg chg="del">
          <ac:chgData name="Franziska Händschel" userId="e2149472-3187-4d00-b16a-a19eff6fc04a" providerId="ADAL" clId="{72D62729-B542-4FE1-B5EE-63947D47063C}" dt="2023-04-13T10:39:10.363" v="3145" actId="478"/>
          <ac:spMkLst>
            <pc:docMk/>
            <pc:sldMk cId="3358533854" sldId="280"/>
            <ac:spMk id="4" creationId="{DBF74B9C-B99E-A851-C297-7F8DE22AB7F8}"/>
          </ac:spMkLst>
        </pc:spChg>
        <pc:spChg chg="add mod">
          <ac:chgData name="Franziska Händschel" userId="e2149472-3187-4d00-b16a-a19eff6fc04a" providerId="ADAL" clId="{72D62729-B542-4FE1-B5EE-63947D47063C}" dt="2023-04-13T10:41:20.989" v="3160" actId="21"/>
          <ac:spMkLst>
            <pc:docMk/>
            <pc:sldMk cId="3358533854" sldId="280"/>
            <ac:spMk id="6" creationId="{DCC602C4-1201-9186-2B51-5B3D27F01C67}"/>
          </ac:spMkLst>
        </pc:spChg>
        <pc:spChg chg="del">
          <ac:chgData name="Franziska Händschel" userId="e2149472-3187-4d00-b16a-a19eff6fc04a" providerId="ADAL" clId="{72D62729-B542-4FE1-B5EE-63947D47063C}" dt="2023-04-13T10:39:10.363" v="3145" actId="478"/>
          <ac:spMkLst>
            <pc:docMk/>
            <pc:sldMk cId="3358533854" sldId="280"/>
            <ac:spMk id="7" creationId="{30AA2209-4DDC-0711-65C9-7808F2430A03}"/>
          </ac:spMkLst>
        </pc:spChg>
        <pc:spChg chg="del">
          <ac:chgData name="Franziska Händschel" userId="e2149472-3187-4d00-b16a-a19eff6fc04a" providerId="ADAL" clId="{72D62729-B542-4FE1-B5EE-63947D47063C}" dt="2023-04-13T10:39:10.363" v="3145" actId="478"/>
          <ac:spMkLst>
            <pc:docMk/>
            <pc:sldMk cId="3358533854" sldId="280"/>
            <ac:spMk id="30" creationId="{E9668DC6-AD4B-9478-A58F-56937C096772}"/>
          </ac:spMkLst>
        </pc:spChg>
        <pc:spChg chg="del">
          <ac:chgData name="Franziska Händschel" userId="e2149472-3187-4d00-b16a-a19eff6fc04a" providerId="ADAL" clId="{72D62729-B542-4FE1-B5EE-63947D47063C}" dt="2023-04-13T10:39:10.363" v="3145" actId="478"/>
          <ac:spMkLst>
            <pc:docMk/>
            <pc:sldMk cId="3358533854" sldId="280"/>
            <ac:spMk id="40" creationId="{CAC665D7-9BE3-5330-8DED-804DA990FF63}"/>
          </ac:spMkLst>
        </pc:spChg>
        <pc:spChg chg="del">
          <ac:chgData name="Franziska Händschel" userId="e2149472-3187-4d00-b16a-a19eff6fc04a" providerId="ADAL" clId="{72D62729-B542-4FE1-B5EE-63947D47063C}" dt="2023-04-13T10:39:10.363" v="3145" actId="478"/>
          <ac:spMkLst>
            <pc:docMk/>
            <pc:sldMk cId="3358533854" sldId="280"/>
            <ac:spMk id="53" creationId="{0754F5A6-ACC1-0DF4-8AF2-CDCECE9535D9}"/>
          </ac:spMkLst>
        </pc:spChg>
        <pc:spChg chg="del">
          <ac:chgData name="Franziska Händschel" userId="e2149472-3187-4d00-b16a-a19eff6fc04a" providerId="ADAL" clId="{72D62729-B542-4FE1-B5EE-63947D47063C}" dt="2023-04-13T10:39:10.363" v="3145" actId="478"/>
          <ac:spMkLst>
            <pc:docMk/>
            <pc:sldMk cId="3358533854" sldId="280"/>
            <ac:spMk id="58" creationId="{3AB87A7E-DA6A-7A9C-3BEC-43C708758B3D}"/>
          </ac:spMkLst>
        </pc:spChg>
      </pc:sldChg>
      <pc:sldChg chg="modSp add del mod ord modClrScheme chgLayout">
        <pc:chgData name="Franziska Händschel" userId="e2149472-3187-4d00-b16a-a19eff6fc04a" providerId="ADAL" clId="{72D62729-B542-4FE1-B5EE-63947D47063C}" dt="2023-04-13T10:44:29.316" v="3186" actId="47"/>
        <pc:sldMkLst>
          <pc:docMk/>
          <pc:sldMk cId="3369839129" sldId="281"/>
        </pc:sldMkLst>
        <pc:spChg chg="mod">
          <ac:chgData name="Franziska Händschel" userId="e2149472-3187-4d00-b16a-a19eff6fc04a" providerId="ADAL" clId="{72D62729-B542-4FE1-B5EE-63947D47063C}" dt="2023-04-13T10:43:31.576" v="3174" actId="21"/>
          <ac:spMkLst>
            <pc:docMk/>
            <pc:sldMk cId="3369839129" sldId="281"/>
            <ac:spMk id="6" creationId="{DCC602C4-1201-9186-2B51-5B3D27F01C67}"/>
          </ac:spMkLst>
        </pc:spChg>
      </pc:sldChg>
      <pc:sldChg chg="modSp add del mod modClrScheme chgLayout">
        <pc:chgData name="Franziska Händschel" userId="e2149472-3187-4d00-b16a-a19eff6fc04a" providerId="ADAL" clId="{72D62729-B542-4FE1-B5EE-63947D47063C}" dt="2023-04-13T10:50:34.220" v="3369" actId="47"/>
        <pc:sldMkLst>
          <pc:docMk/>
          <pc:sldMk cId="3262105400" sldId="282"/>
        </pc:sldMkLst>
        <pc:spChg chg="mod">
          <ac:chgData name="Franziska Händschel" userId="e2149472-3187-4d00-b16a-a19eff6fc04a" providerId="ADAL" clId="{72D62729-B542-4FE1-B5EE-63947D47063C}" dt="2023-04-13T10:43:37.045" v="3176" actId="6549"/>
          <ac:spMkLst>
            <pc:docMk/>
            <pc:sldMk cId="3262105400" sldId="282"/>
            <ac:spMk id="6" creationId="{DCC602C4-1201-9186-2B51-5B3D27F01C67}"/>
          </ac:spMkLst>
        </pc:spChg>
      </pc:sldChg>
      <pc:sldChg chg="addSp delSp modSp add mod ord">
        <pc:chgData name="Franziska Händschel" userId="e2149472-3187-4d00-b16a-a19eff6fc04a" providerId="ADAL" clId="{72D62729-B542-4FE1-B5EE-63947D47063C}" dt="2023-04-13T14:19:07.060" v="6519" actId="20577"/>
        <pc:sldMkLst>
          <pc:docMk/>
          <pc:sldMk cId="2154818057" sldId="283"/>
        </pc:sldMkLst>
        <pc:spChg chg="add mod">
          <ac:chgData name="Franziska Händschel" userId="e2149472-3187-4d00-b16a-a19eff6fc04a" providerId="ADAL" clId="{72D62729-B542-4FE1-B5EE-63947D47063C}" dt="2023-04-13T14:19:07.060" v="6519" actId="20577"/>
          <ac:spMkLst>
            <pc:docMk/>
            <pc:sldMk cId="2154818057" sldId="283"/>
            <ac:spMk id="2" creationId="{A4FCD309-0A17-6065-02C1-4C27F37CBB8D}"/>
          </ac:spMkLst>
        </pc:spChg>
        <pc:spChg chg="del">
          <ac:chgData name="Franziska Händschel" userId="e2149472-3187-4d00-b16a-a19eff6fc04a" providerId="ADAL" clId="{72D62729-B542-4FE1-B5EE-63947D47063C}" dt="2023-04-13T10:44:01.825" v="3179" actId="478"/>
          <ac:spMkLst>
            <pc:docMk/>
            <pc:sldMk cId="2154818057" sldId="283"/>
            <ac:spMk id="6" creationId="{DCC602C4-1201-9186-2B51-5B3D27F01C67}"/>
          </ac:spMkLst>
        </pc:spChg>
      </pc:sldChg>
      <pc:sldChg chg="addSp modSp add mod ord chgLayout">
        <pc:chgData name="Franziska Händschel" userId="e2149472-3187-4d00-b16a-a19eff6fc04a" providerId="ADAL" clId="{72D62729-B542-4FE1-B5EE-63947D47063C}" dt="2023-04-13T14:45:34.189" v="6626" actId="122"/>
        <pc:sldMkLst>
          <pc:docMk/>
          <pc:sldMk cId="2126927902" sldId="284"/>
        </pc:sldMkLst>
        <pc:spChg chg="mod">
          <ac:chgData name="Franziska Händschel" userId="e2149472-3187-4d00-b16a-a19eff6fc04a" providerId="ADAL" clId="{72D62729-B542-4FE1-B5EE-63947D47063C}" dt="2023-04-13T14:45:34.189" v="6626" actId="122"/>
          <ac:spMkLst>
            <pc:docMk/>
            <pc:sldMk cId="2126927902" sldId="284"/>
            <ac:spMk id="2" creationId="{A4FCD309-0A17-6065-02C1-4C27F37CBB8D}"/>
          </ac:spMkLst>
        </pc:spChg>
        <pc:picChg chg="add mod">
          <ac:chgData name="Franziska Händschel" userId="e2149472-3187-4d00-b16a-a19eff6fc04a" providerId="ADAL" clId="{72D62729-B542-4FE1-B5EE-63947D47063C}" dt="2023-04-13T14:45:29.818" v="6625" actId="1076"/>
          <ac:picMkLst>
            <pc:docMk/>
            <pc:sldMk cId="2126927902" sldId="284"/>
            <ac:picMk id="3" creationId="{DA5ADAD8-6558-AA58-5EFA-E16E51CD0297}"/>
          </ac:picMkLst>
        </pc:picChg>
      </pc:sldChg>
      <pc:sldChg chg="modSp add mod ord modClrScheme chgLayout">
        <pc:chgData name="Franziska Händschel" userId="e2149472-3187-4d00-b16a-a19eff6fc04a" providerId="ADAL" clId="{72D62729-B542-4FE1-B5EE-63947D47063C}" dt="2023-04-13T12:07:58.764" v="4723" actId="20577"/>
        <pc:sldMkLst>
          <pc:docMk/>
          <pc:sldMk cId="2732700831" sldId="285"/>
        </pc:sldMkLst>
        <pc:spChg chg="mod">
          <ac:chgData name="Franziska Händschel" userId="e2149472-3187-4d00-b16a-a19eff6fc04a" providerId="ADAL" clId="{72D62729-B542-4FE1-B5EE-63947D47063C}" dt="2023-04-13T12:07:58.764" v="4723" actId="20577"/>
          <ac:spMkLst>
            <pc:docMk/>
            <pc:sldMk cId="2732700831" sldId="285"/>
            <ac:spMk id="2" creationId="{A4FCD309-0A17-6065-02C1-4C27F37CBB8D}"/>
          </ac:spMkLst>
        </pc:spChg>
      </pc:sldChg>
      <pc:sldChg chg="modSp add mod ord modClrScheme chgLayout">
        <pc:chgData name="Franziska Händschel" userId="e2149472-3187-4d00-b16a-a19eff6fc04a" providerId="ADAL" clId="{72D62729-B542-4FE1-B5EE-63947D47063C}" dt="2023-04-13T14:19:28.901" v="6520"/>
        <pc:sldMkLst>
          <pc:docMk/>
          <pc:sldMk cId="3187451501" sldId="286"/>
        </pc:sldMkLst>
        <pc:spChg chg="mod">
          <ac:chgData name="Franziska Händschel" userId="e2149472-3187-4d00-b16a-a19eff6fc04a" providerId="ADAL" clId="{72D62729-B542-4FE1-B5EE-63947D47063C}" dt="2023-04-13T14:19:28.901" v="6520"/>
          <ac:spMkLst>
            <pc:docMk/>
            <pc:sldMk cId="3187451501" sldId="286"/>
            <ac:spMk id="2" creationId="{A4FCD309-0A17-6065-02C1-4C27F37CBB8D}"/>
          </ac:spMkLst>
        </pc:spChg>
      </pc:sldChg>
      <pc:sldChg chg="modSp add mod modClrScheme chgLayout">
        <pc:chgData name="Franziska Händschel" userId="e2149472-3187-4d00-b16a-a19eff6fc04a" providerId="ADAL" clId="{72D62729-B542-4FE1-B5EE-63947D47063C}" dt="2023-04-13T12:33:46.636" v="5005" actId="20577"/>
        <pc:sldMkLst>
          <pc:docMk/>
          <pc:sldMk cId="73861141" sldId="287"/>
        </pc:sldMkLst>
        <pc:spChg chg="mod">
          <ac:chgData name="Franziska Händschel" userId="e2149472-3187-4d00-b16a-a19eff6fc04a" providerId="ADAL" clId="{72D62729-B542-4FE1-B5EE-63947D47063C}" dt="2023-04-13T12:33:46.636" v="5005" actId="20577"/>
          <ac:spMkLst>
            <pc:docMk/>
            <pc:sldMk cId="73861141" sldId="287"/>
            <ac:spMk id="2" creationId="{A4FCD309-0A17-6065-02C1-4C27F37CBB8D}"/>
          </ac:spMkLst>
        </pc:spChg>
      </pc:sldChg>
      <pc:sldChg chg="modSp add mod modClrScheme chgLayout">
        <pc:chgData name="Franziska Händschel" userId="e2149472-3187-4d00-b16a-a19eff6fc04a" providerId="ADAL" clId="{72D62729-B542-4FE1-B5EE-63947D47063C}" dt="2023-04-13T14:19:46.872" v="6521"/>
        <pc:sldMkLst>
          <pc:docMk/>
          <pc:sldMk cId="1438197796" sldId="288"/>
        </pc:sldMkLst>
        <pc:spChg chg="mod">
          <ac:chgData name="Franziska Händschel" userId="e2149472-3187-4d00-b16a-a19eff6fc04a" providerId="ADAL" clId="{72D62729-B542-4FE1-B5EE-63947D47063C}" dt="2023-04-13T14:19:46.872" v="6521"/>
          <ac:spMkLst>
            <pc:docMk/>
            <pc:sldMk cId="1438197796" sldId="288"/>
            <ac:spMk id="2" creationId="{A4FCD309-0A17-6065-02C1-4C27F37CBB8D}"/>
          </ac:spMkLst>
        </pc:spChg>
      </pc:sldChg>
      <pc:sldChg chg="modSp add mod modClrScheme chgLayout">
        <pc:chgData name="Franziska Händschel" userId="e2149472-3187-4d00-b16a-a19eff6fc04a" providerId="ADAL" clId="{72D62729-B542-4FE1-B5EE-63947D47063C}" dt="2023-04-13T12:43:22.244" v="5150" actId="20577"/>
        <pc:sldMkLst>
          <pc:docMk/>
          <pc:sldMk cId="922434903" sldId="289"/>
        </pc:sldMkLst>
        <pc:spChg chg="mod">
          <ac:chgData name="Franziska Händschel" userId="e2149472-3187-4d00-b16a-a19eff6fc04a" providerId="ADAL" clId="{72D62729-B542-4FE1-B5EE-63947D47063C}" dt="2023-04-13T12:43:22.244" v="5150" actId="20577"/>
          <ac:spMkLst>
            <pc:docMk/>
            <pc:sldMk cId="922434903" sldId="289"/>
            <ac:spMk id="2" creationId="{A4FCD309-0A17-6065-02C1-4C27F37CBB8D}"/>
          </ac:spMkLst>
        </pc:spChg>
      </pc:sldChg>
      <pc:sldChg chg="modSp add mod modClrScheme chgLayout">
        <pc:chgData name="Franziska Händschel" userId="e2149472-3187-4d00-b16a-a19eff6fc04a" providerId="ADAL" clId="{72D62729-B542-4FE1-B5EE-63947D47063C}" dt="2023-04-13T14:20:36.397" v="6522"/>
        <pc:sldMkLst>
          <pc:docMk/>
          <pc:sldMk cId="3600097939" sldId="290"/>
        </pc:sldMkLst>
        <pc:spChg chg="mod">
          <ac:chgData name="Franziska Händschel" userId="e2149472-3187-4d00-b16a-a19eff6fc04a" providerId="ADAL" clId="{72D62729-B542-4FE1-B5EE-63947D47063C}" dt="2023-04-13T14:20:36.397" v="6522"/>
          <ac:spMkLst>
            <pc:docMk/>
            <pc:sldMk cId="3600097939" sldId="290"/>
            <ac:spMk id="2" creationId="{A4FCD309-0A17-6065-02C1-4C27F37CBB8D}"/>
          </ac:spMkLst>
        </pc:spChg>
      </pc:sldChg>
      <pc:sldChg chg="modSp add mod modClrScheme chgLayout">
        <pc:chgData name="Franziska Händschel" userId="e2149472-3187-4d00-b16a-a19eff6fc04a" providerId="ADAL" clId="{72D62729-B542-4FE1-B5EE-63947D47063C}" dt="2023-04-13T13:02:21.325" v="5313" actId="20577"/>
        <pc:sldMkLst>
          <pc:docMk/>
          <pc:sldMk cId="733327233" sldId="291"/>
        </pc:sldMkLst>
        <pc:spChg chg="mod">
          <ac:chgData name="Franziska Händschel" userId="e2149472-3187-4d00-b16a-a19eff6fc04a" providerId="ADAL" clId="{72D62729-B542-4FE1-B5EE-63947D47063C}" dt="2023-04-13T13:02:21.325" v="5313" actId="20577"/>
          <ac:spMkLst>
            <pc:docMk/>
            <pc:sldMk cId="733327233" sldId="291"/>
            <ac:spMk id="2" creationId="{A4FCD309-0A17-6065-02C1-4C27F37CBB8D}"/>
          </ac:spMkLst>
        </pc:spChg>
      </pc:sldChg>
      <pc:sldChg chg="modSp add mod modClrScheme chgLayout">
        <pc:chgData name="Franziska Händschel" userId="e2149472-3187-4d00-b16a-a19eff6fc04a" providerId="ADAL" clId="{72D62729-B542-4FE1-B5EE-63947D47063C}" dt="2023-04-13T14:21:01.168" v="6525"/>
        <pc:sldMkLst>
          <pc:docMk/>
          <pc:sldMk cId="2657701229" sldId="292"/>
        </pc:sldMkLst>
        <pc:spChg chg="mod">
          <ac:chgData name="Franziska Händschel" userId="e2149472-3187-4d00-b16a-a19eff6fc04a" providerId="ADAL" clId="{72D62729-B542-4FE1-B5EE-63947D47063C}" dt="2023-04-13T14:21:01.168" v="6525"/>
          <ac:spMkLst>
            <pc:docMk/>
            <pc:sldMk cId="2657701229" sldId="292"/>
            <ac:spMk id="2" creationId="{A4FCD309-0A17-6065-02C1-4C27F37CBB8D}"/>
          </ac:spMkLst>
        </pc:spChg>
      </pc:sldChg>
      <pc:sldChg chg="modSp add mod modClrScheme chgLayout">
        <pc:chgData name="Franziska Händschel" userId="e2149472-3187-4d00-b16a-a19eff6fc04a" providerId="ADAL" clId="{72D62729-B542-4FE1-B5EE-63947D47063C}" dt="2023-04-13T13:12:58.813" v="5463" actId="6549"/>
        <pc:sldMkLst>
          <pc:docMk/>
          <pc:sldMk cId="218318695" sldId="293"/>
        </pc:sldMkLst>
        <pc:spChg chg="mod">
          <ac:chgData name="Franziska Händschel" userId="e2149472-3187-4d00-b16a-a19eff6fc04a" providerId="ADAL" clId="{72D62729-B542-4FE1-B5EE-63947D47063C}" dt="2023-04-13T13:12:58.813" v="5463" actId="6549"/>
          <ac:spMkLst>
            <pc:docMk/>
            <pc:sldMk cId="218318695" sldId="293"/>
            <ac:spMk id="2" creationId="{A4FCD309-0A17-6065-02C1-4C27F37CBB8D}"/>
          </ac:spMkLst>
        </pc:spChg>
      </pc:sldChg>
      <pc:sldChg chg="modSp add mod modClrScheme chgLayout">
        <pc:chgData name="Franziska Händschel" userId="e2149472-3187-4d00-b16a-a19eff6fc04a" providerId="ADAL" clId="{72D62729-B542-4FE1-B5EE-63947D47063C}" dt="2023-04-13T14:21:30.974" v="6526"/>
        <pc:sldMkLst>
          <pc:docMk/>
          <pc:sldMk cId="4224003174" sldId="294"/>
        </pc:sldMkLst>
        <pc:spChg chg="mod">
          <ac:chgData name="Franziska Händschel" userId="e2149472-3187-4d00-b16a-a19eff6fc04a" providerId="ADAL" clId="{72D62729-B542-4FE1-B5EE-63947D47063C}" dt="2023-04-13T14:21:30.974" v="6526"/>
          <ac:spMkLst>
            <pc:docMk/>
            <pc:sldMk cId="4224003174" sldId="294"/>
            <ac:spMk id="2" creationId="{A4FCD309-0A17-6065-02C1-4C27F37CBB8D}"/>
          </ac:spMkLst>
        </pc:spChg>
      </pc:sldChg>
      <pc:sldChg chg="modSp add mod modClrScheme chgLayout">
        <pc:chgData name="Franziska Händschel" userId="e2149472-3187-4d00-b16a-a19eff6fc04a" providerId="ADAL" clId="{72D62729-B542-4FE1-B5EE-63947D47063C}" dt="2023-04-13T13:25:25.475" v="5697" actId="21"/>
        <pc:sldMkLst>
          <pc:docMk/>
          <pc:sldMk cId="133109681" sldId="295"/>
        </pc:sldMkLst>
        <pc:spChg chg="mod">
          <ac:chgData name="Franziska Händschel" userId="e2149472-3187-4d00-b16a-a19eff6fc04a" providerId="ADAL" clId="{72D62729-B542-4FE1-B5EE-63947D47063C}" dt="2023-04-13T13:25:25.475" v="5697" actId="21"/>
          <ac:spMkLst>
            <pc:docMk/>
            <pc:sldMk cId="133109681" sldId="295"/>
            <ac:spMk id="2" creationId="{A4FCD309-0A17-6065-02C1-4C27F37CBB8D}"/>
          </ac:spMkLst>
        </pc:spChg>
      </pc:sldChg>
      <pc:sldChg chg="modSp add mod modClrScheme chgLayout">
        <pc:chgData name="Franziska Händschel" userId="e2149472-3187-4d00-b16a-a19eff6fc04a" providerId="ADAL" clId="{72D62729-B542-4FE1-B5EE-63947D47063C}" dt="2023-04-13T14:21:48.837" v="6529" actId="313"/>
        <pc:sldMkLst>
          <pc:docMk/>
          <pc:sldMk cId="3671442606" sldId="296"/>
        </pc:sldMkLst>
        <pc:spChg chg="mod">
          <ac:chgData name="Franziska Händschel" userId="e2149472-3187-4d00-b16a-a19eff6fc04a" providerId="ADAL" clId="{72D62729-B542-4FE1-B5EE-63947D47063C}" dt="2023-04-13T14:21:48.837" v="6529" actId="313"/>
          <ac:spMkLst>
            <pc:docMk/>
            <pc:sldMk cId="3671442606" sldId="296"/>
            <ac:spMk id="2" creationId="{A4FCD309-0A17-6065-02C1-4C27F37CBB8D}"/>
          </ac:spMkLst>
        </pc:spChg>
      </pc:sldChg>
      <pc:sldChg chg="modSp add mod modClrScheme chgLayout">
        <pc:chgData name="Franziska Händschel" userId="e2149472-3187-4d00-b16a-a19eff6fc04a" providerId="ADAL" clId="{72D62729-B542-4FE1-B5EE-63947D47063C}" dt="2023-04-13T13:46:55.894" v="5886" actId="20577"/>
        <pc:sldMkLst>
          <pc:docMk/>
          <pc:sldMk cId="38268734" sldId="297"/>
        </pc:sldMkLst>
        <pc:spChg chg="mod">
          <ac:chgData name="Franziska Händschel" userId="e2149472-3187-4d00-b16a-a19eff6fc04a" providerId="ADAL" clId="{72D62729-B542-4FE1-B5EE-63947D47063C}" dt="2023-04-13T13:46:55.894" v="5886" actId="20577"/>
          <ac:spMkLst>
            <pc:docMk/>
            <pc:sldMk cId="38268734" sldId="297"/>
            <ac:spMk id="2" creationId="{A4FCD309-0A17-6065-02C1-4C27F37CBB8D}"/>
          </ac:spMkLst>
        </pc:spChg>
      </pc:sldChg>
      <pc:sldChg chg="modSp add mod modClrScheme chgLayout">
        <pc:chgData name="Franziska Händschel" userId="e2149472-3187-4d00-b16a-a19eff6fc04a" providerId="ADAL" clId="{72D62729-B542-4FE1-B5EE-63947D47063C}" dt="2023-04-13T14:22:26.522" v="6531" actId="20577"/>
        <pc:sldMkLst>
          <pc:docMk/>
          <pc:sldMk cId="1414364562" sldId="298"/>
        </pc:sldMkLst>
        <pc:spChg chg="mod">
          <ac:chgData name="Franziska Händschel" userId="e2149472-3187-4d00-b16a-a19eff6fc04a" providerId="ADAL" clId="{72D62729-B542-4FE1-B5EE-63947D47063C}" dt="2023-04-13T14:22:26.522" v="6531" actId="20577"/>
          <ac:spMkLst>
            <pc:docMk/>
            <pc:sldMk cId="1414364562" sldId="298"/>
            <ac:spMk id="2" creationId="{A4FCD309-0A17-6065-02C1-4C27F37CBB8D}"/>
          </ac:spMkLst>
        </pc:spChg>
      </pc:sldChg>
      <pc:sldChg chg="modSp add mod modClrScheme chgLayout">
        <pc:chgData name="Franziska Händschel" userId="e2149472-3187-4d00-b16a-a19eff6fc04a" providerId="ADAL" clId="{72D62729-B542-4FE1-B5EE-63947D47063C}" dt="2023-04-13T13:58:02.406" v="6105" actId="313"/>
        <pc:sldMkLst>
          <pc:docMk/>
          <pc:sldMk cId="2692327371" sldId="299"/>
        </pc:sldMkLst>
        <pc:spChg chg="mod">
          <ac:chgData name="Franziska Händschel" userId="e2149472-3187-4d00-b16a-a19eff6fc04a" providerId="ADAL" clId="{72D62729-B542-4FE1-B5EE-63947D47063C}" dt="2023-04-13T13:58:02.406" v="6105" actId="313"/>
          <ac:spMkLst>
            <pc:docMk/>
            <pc:sldMk cId="2692327371" sldId="299"/>
            <ac:spMk id="2" creationId="{A4FCD309-0A17-6065-02C1-4C27F37CBB8D}"/>
          </ac:spMkLst>
        </pc:spChg>
      </pc:sldChg>
      <pc:sldChg chg="modSp add mod modClrScheme chgLayout">
        <pc:chgData name="Franziska Händschel" userId="e2149472-3187-4d00-b16a-a19eff6fc04a" providerId="ADAL" clId="{72D62729-B542-4FE1-B5EE-63947D47063C}" dt="2023-04-13T14:24:03.699" v="6532"/>
        <pc:sldMkLst>
          <pc:docMk/>
          <pc:sldMk cId="3395117056" sldId="300"/>
        </pc:sldMkLst>
        <pc:spChg chg="mod">
          <ac:chgData name="Franziska Händschel" userId="e2149472-3187-4d00-b16a-a19eff6fc04a" providerId="ADAL" clId="{72D62729-B542-4FE1-B5EE-63947D47063C}" dt="2023-04-13T14:24:03.699" v="6532"/>
          <ac:spMkLst>
            <pc:docMk/>
            <pc:sldMk cId="3395117056" sldId="300"/>
            <ac:spMk id="2" creationId="{A4FCD309-0A17-6065-02C1-4C27F37CBB8D}"/>
          </ac:spMkLst>
        </pc:spChg>
      </pc:sldChg>
      <pc:sldChg chg="modSp add mod modClrScheme chgLayout">
        <pc:chgData name="Franziska Händschel" userId="e2149472-3187-4d00-b16a-a19eff6fc04a" providerId="ADAL" clId="{72D62729-B542-4FE1-B5EE-63947D47063C}" dt="2023-04-13T14:24:11.632" v="6533"/>
        <pc:sldMkLst>
          <pc:docMk/>
          <pc:sldMk cId="1498131630" sldId="301"/>
        </pc:sldMkLst>
        <pc:spChg chg="mod">
          <ac:chgData name="Franziska Händschel" userId="e2149472-3187-4d00-b16a-a19eff6fc04a" providerId="ADAL" clId="{72D62729-B542-4FE1-B5EE-63947D47063C}" dt="2023-04-13T14:24:11.632" v="6533"/>
          <ac:spMkLst>
            <pc:docMk/>
            <pc:sldMk cId="1498131630" sldId="301"/>
            <ac:spMk id="2" creationId="{A4FCD309-0A17-6065-02C1-4C27F37CBB8D}"/>
          </ac:spMkLst>
        </pc:spChg>
      </pc:sldChg>
      <pc:sldChg chg="modSp add mod modClrScheme chgLayout">
        <pc:chgData name="Franziska Händschel" userId="e2149472-3187-4d00-b16a-a19eff6fc04a" providerId="ADAL" clId="{72D62729-B542-4FE1-B5EE-63947D47063C}" dt="2023-04-13T14:24:23.602" v="6534"/>
        <pc:sldMkLst>
          <pc:docMk/>
          <pc:sldMk cId="996675806" sldId="302"/>
        </pc:sldMkLst>
        <pc:spChg chg="mod">
          <ac:chgData name="Franziska Händschel" userId="e2149472-3187-4d00-b16a-a19eff6fc04a" providerId="ADAL" clId="{72D62729-B542-4FE1-B5EE-63947D47063C}" dt="2023-04-13T14:24:23.602" v="6534"/>
          <ac:spMkLst>
            <pc:docMk/>
            <pc:sldMk cId="996675806" sldId="302"/>
            <ac:spMk id="2" creationId="{A4FCD309-0A17-6065-02C1-4C27F37CBB8D}"/>
          </ac:spMkLst>
        </pc:spChg>
      </pc:sldChg>
      <pc:sldChg chg="add">
        <pc:chgData name="Franziska Händschel" userId="e2149472-3187-4d00-b16a-a19eff6fc04a" providerId="ADAL" clId="{72D62729-B542-4FE1-B5EE-63947D47063C}" dt="2023-04-13T14:43:08.701" v="6535" actId="2890"/>
        <pc:sldMkLst>
          <pc:docMk/>
          <pc:sldMk cId="2336911166" sldId="303"/>
        </pc:sldMkLst>
      </pc:sldChg>
      <pc:sldMasterChg chg="addSldLayout delSldLayout modSldLayout sldLayoutOrd">
        <pc:chgData name="Franziska Händschel" userId="e2149472-3187-4d00-b16a-a19eff6fc04a" providerId="ADAL" clId="{72D62729-B542-4FE1-B5EE-63947D47063C}" dt="2023-04-13T14:44:51.492" v="6620" actId="20577"/>
        <pc:sldMasterMkLst>
          <pc:docMk/>
          <pc:sldMasterMk cId="2011684619" sldId="2147483663"/>
        </pc:sldMasterMkLst>
        <pc:sldLayoutChg chg="addSp modSp mod">
          <pc:chgData name="Franziska Händschel" userId="e2149472-3187-4d00-b16a-a19eff6fc04a" providerId="ADAL" clId="{72D62729-B542-4FE1-B5EE-63947D47063C}" dt="2023-03-31T17:31:21.061" v="1579" actId="6549"/>
          <pc:sldLayoutMkLst>
            <pc:docMk/>
            <pc:sldMasterMk cId="2011684619" sldId="2147483663"/>
            <pc:sldLayoutMk cId="2209745101" sldId="2147483664"/>
          </pc:sldLayoutMkLst>
          <pc:spChg chg="add mod">
            <ac:chgData name="Franziska Händschel" userId="e2149472-3187-4d00-b16a-a19eff6fc04a" providerId="ADAL" clId="{72D62729-B542-4FE1-B5EE-63947D47063C}" dt="2023-03-31T17:31:21.061" v="1579" actId="6549"/>
            <ac:spMkLst>
              <pc:docMk/>
              <pc:sldMasterMk cId="2011684619" sldId="2147483663"/>
              <pc:sldLayoutMk cId="2209745101" sldId="2147483664"/>
              <ac:spMk id="5" creationId="{71F7ED6F-1A47-74A5-C0F4-1FA2F4F4C1BA}"/>
            </ac:spMkLst>
          </pc:spChg>
          <pc:spChg chg="mod">
            <ac:chgData name="Franziska Händschel" userId="e2149472-3187-4d00-b16a-a19eff6fc04a" providerId="ADAL" clId="{72D62729-B542-4FE1-B5EE-63947D47063C}" dt="2023-03-31T14:18:16.116" v="249" actId="20577"/>
            <ac:spMkLst>
              <pc:docMk/>
              <pc:sldMasterMk cId="2011684619" sldId="2147483663"/>
              <pc:sldLayoutMk cId="2209745101" sldId="2147483664"/>
              <ac:spMk id="7" creationId="{083151D8-122D-1CAE-2D5B-60C51FD02334}"/>
            </ac:spMkLst>
          </pc:spChg>
        </pc:sldLayoutChg>
        <pc:sldLayoutChg chg="modSp mod">
          <pc:chgData name="Franziska Händschel" userId="e2149472-3187-4d00-b16a-a19eff6fc04a" providerId="ADAL" clId="{72D62729-B542-4FE1-B5EE-63947D47063C}" dt="2023-03-31T14:18:21.456" v="251" actId="20577"/>
          <pc:sldLayoutMkLst>
            <pc:docMk/>
            <pc:sldMasterMk cId="2489825887" sldId="2147483698"/>
            <pc:sldLayoutMk cId="1410510389" sldId="2147483666"/>
          </pc:sldLayoutMkLst>
          <pc:spChg chg="mod">
            <ac:chgData name="Franziska Händschel" userId="e2149472-3187-4d00-b16a-a19eff6fc04a" providerId="ADAL" clId="{72D62729-B542-4FE1-B5EE-63947D47063C}" dt="2023-03-31T14:18:21.456" v="251" actId="20577"/>
            <ac:spMkLst>
              <pc:docMk/>
              <pc:sldMasterMk cId="2489825887" sldId="2147483698"/>
              <pc:sldLayoutMk cId="1410510389" sldId="2147483666"/>
              <ac:spMk id="7" creationId="{D18FA00E-B66B-6F7B-BA57-84F69FDDC498}"/>
            </ac:spMkLst>
          </pc:spChg>
        </pc:sldLayoutChg>
        <pc:sldLayoutChg chg="del">
          <pc:chgData name="Franziska Händschel" userId="e2149472-3187-4d00-b16a-a19eff6fc04a" providerId="ADAL" clId="{72D62729-B542-4FE1-B5EE-63947D47063C}" dt="2023-03-31T13:13:07.963" v="8" actId="2696"/>
          <pc:sldLayoutMkLst>
            <pc:docMk/>
            <pc:sldMasterMk cId="2011684619" sldId="2147483663"/>
            <pc:sldLayoutMk cId="2814127992" sldId="2147483667"/>
          </pc:sldLayoutMkLst>
        </pc:sldLayoutChg>
        <pc:sldLayoutChg chg="addSp modSp mod">
          <pc:chgData name="Franziska Händschel" userId="e2149472-3187-4d00-b16a-a19eff6fc04a" providerId="ADAL" clId="{72D62729-B542-4FE1-B5EE-63947D47063C}" dt="2023-03-31T17:31:27.672" v="1580"/>
          <pc:sldLayoutMkLst>
            <pc:docMk/>
            <pc:sldMasterMk cId="2011684619" sldId="2147483663"/>
            <pc:sldLayoutMk cId="3315020049" sldId="2147483667"/>
          </pc:sldLayoutMkLst>
          <pc:spChg chg="add mod">
            <ac:chgData name="Franziska Händschel" userId="e2149472-3187-4d00-b16a-a19eff6fc04a" providerId="ADAL" clId="{72D62729-B542-4FE1-B5EE-63947D47063C}" dt="2023-03-31T17:31:27.672" v="1580"/>
            <ac:spMkLst>
              <pc:docMk/>
              <pc:sldMasterMk cId="2011684619" sldId="2147483663"/>
              <pc:sldLayoutMk cId="3315020049" sldId="2147483667"/>
              <ac:spMk id="5" creationId="{695D052B-71FC-B02E-CE4F-41A4B625C75B}"/>
            </ac:spMkLst>
          </pc:spChg>
          <pc:spChg chg="mod">
            <ac:chgData name="Franziska Händschel" userId="e2149472-3187-4d00-b16a-a19eff6fc04a" providerId="ADAL" clId="{72D62729-B542-4FE1-B5EE-63947D47063C}" dt="2023-03-31T14:18:25.924" v="253" actId="20577"/>
            <ac:spMkLst>
              <pc:docMk/>
              <pc:sldMasterMk cId="2011684619" sldId="2147483663"/>
              <pc:sldLayoutMk cId="3315020049" sldId="2147483667"/>
              <ac:spMk id="7" creationId="{083151D8-122D-1CAE-2D5B-60C51FD02334}"/>
            </ac:spMkLst>
          </pc:spChg>
        </pc:sldLayoutChg>
        <pc:sldLayoutChg chg="modSp mod">
          <pc:chgData name="Franziska Händschel" userId="e2149472-3187-4d00-b16a-a19eff6fc04a" providerId="ADAL" clId="{72D62729-B542-4FE1-B5EE-63947D47063C}" dt="2023-03-31T14:22:55.486" v="297" actId="6014"/>
          <pc:sldLayoutMkLst>
            <pc:docMk/>
            <pc:sldMasterMk cId="2011684619" sldId="2147483663"/>
            <pc:sldLayoutMk cId="1280669696" sldId="2147483668"/>
          </pc:sldLayoutMkLst>
          <pc:spChg chg="mod">
            <ac:chgData name="Franziska Händschel" userId="e2149472-3187-4d00-b16a-a19eff6fc04a" providerId="ADAL" clId="{72D62729-B542-4FE1-B5EE-63947D47063C}" dt="2023-03-31T14:18:31.565" v="255" actId="20577"/>
            <ac:spMkLst>
              <pc:docMk/>
              <pc:sldMasterMk cId="2011684619" sldId="2147483663"/>
              <pc:sldLayoutMk cId="1280669696" sldId="2147483668"/>
              <ac:spMk id="7" creationId="{D18FA00E-B66B-6F7B-BA57-84F69FDDC498}"/>
            </ac:spMkLst>
          </pc:spChg>
        </pc:sldLayoutChg>
        <pc:sldLayoutChg chg="del">
          <pc:chgData name="Franziska Händschel" userId="e2149472-3187-4d00-b16a-a19eff6fc04a" providerId="ADAL" clId="{72D62729-B542-4FE1-B5EE-63947D47063C}" dt="2023-03-31T13:13:09.321" v="9" actId="2696"/>
          <pc:sldLayoutMkLst>
            <pc:docMk/>
            <pc:sldMasterMk cId="2011684619" sldId="2147483663"/>
            <pc:sldLayoutMk cId="3196072601" sldId="2147483668"/>
          </pc:sldLayoutMkLst>
        </pc:sldLayoutChg>
        <pc:sldLayoutChg chg="addSp modSp mod">
          <pc:chgData name="Franziska Händschel" userId="e2149472-3187-4d00-b16a-a19eff6fc04a" providerId="ADAL" clId="{72D62729-B542-4FE1-B5EE-63947D47063C}" dt="2023-03-31T17:31:30.104" v="1581"/>
          <pc:sldLayoutMkLst>
            <pc:docMk/>
            <pc:sldMasterMk cId="2011684619" sldId="2147483663"/>
            <pc:sldLayoutMk cId="774942775" sldId="2147483669"/>
          </pc:sldLayoutMkLst>
          <pc:spChg chg="add mod">
            <ac:chgData name="Franziska Händschel" userId="e2149472-3187-4d00-b16a-a19eff6fc04a" providerId="ADAL" clId="{72D62729-B542-4FE1-B5EE-63947D47063C}" dt="2023-03-31T17:31:30.104" v="1581"/>
            <ac:spMkLst>
              <pc:docMk/>
              <pc:sldMasterMk cId="2011684619" sldId="2147483663"/>
              <pc:sldLayoutMk cId="774942775" sldId="2147483669"/>
              <ac:spMk id="5" creationId="{2EB0F1F5-EB4A-10CE-8449-FA1BB1A63588}"/>
            </ac:spMkLst>
          </pc:spChg>
          <pc:spChg chg="mod">
            <ac:chgData name="Franziska Händschel" userId="e2149472-3187-4d00-b16a-a19eff6fc04a" providerId="ADAL" clId="{72D62729-B542-4FE1-B5EE-63947D47063C}" dt="2023-03-31T14:18:47.126" v="257" actId="20577"/>
            <ac:spMkLst>
              <pc:docMk/>
              <pc:sldMasterMk cId="2011684619" sldId="2147483663"/>
              <pc:sldLayoutMk cId="774942775" sldId="2147483669"/>
              <ac:spMk id="7" creationId="{083151D8-122D-1CAE-2D5B-60C51FD02334}"/>
            </ac:spMkLst>
          </pc:spChg>
        </pc:sldLayoutChg>
        <pc:sldLayoutChg chg="modSp mod">
          <pc:chgData name="Franziska Händschel" userId="e2149472-3187-4d00-b16a-a19eff6fc04a" providerId="ADAL" clId="{72D62729-B542-4FE1-B5EE-63947D47063C}" dt="2023-03-31T14:23:09.502" v="299" actId="6014"/>
          <pc:sldLayoutMkLst>
            <pc:docMk/>
            <pc:sldMasterMk cId="2011684619" sldId="2147483663"/>
            <pc:sldLayoutMk cId="3635332840" sldId="2147483670"/>
          </pc:sldLayoutMkLst>
          <pc:spChg chg="mod">
            <ac:chgData name="Franziska Händschel" userId="e2149472-3187-4d00-b16a-a19eff6fc04a" providerId="ADAL" clId="{72D62729-B542-4FE1-B5EE-63947D47063C}" dt="2023-03-31T14:18:51.811" v="259" actId="20577"/>
            <ac:spMkLst>
              <pc:docMk/>
              <pc:sldMasterMk cId="2011684619" sldId="2147483663"/>
              <pc:sldLayoutMk cId="3635332840" sldId="2147483670"/>
              <ac:spMk id="7" creationId="{D18FA00E-B66B-6F7B-BA57-84F69FDDC498}"/>
            </ac:spMkLst>
          </pc:spChg>
        </pc:sldLayoutChg>
        <pc:sldLayoutChg chg="addSp modSp mod">
          <pc:chgData name="Franziska Händschel" userId="e2149472-3187-4d00-b16a-a19eff6fc04a" providerId="ADAL" clId="{72D62729-B542-4FE1-B5EE-63947D47063C}" dt="2023-03-31T17:31:31.936" v="1582"/>
          <pc:sldLayoutMkLst>
            <pc:docMk/>
            <pc:sldMasterMk cId="2011684619" sldId="2147483663"/>
            <pc:sldLayoutMk cId="1355857125" sldId="2147483671"/>
          </pc:sldLayoutMkLst>
          <pc:spChg chg="add mod">
            <ac:chgData name="Franziska Händschel" userId="e2149472-3187-4d00-b16a-a19eff6fc04a" providerId="ADAL" clId="{72D62729-B542-4FE1-B5EE-63947D47063C}" dt="2023-03-31T17:31:31.936" v="1582"/>
            <ac:spMkLst>
              <pc:docMk/>
              <pc:sldMasterMk cId="2011684619" sldId="2147483663"/>
              <pc:sldLayoutMk cId="1355857125" sldId="2147483671"/>
              <ac:spMk id="5" creationId="{22A2F671-5B67-A891-FA83-1379B8883983}"/>
            </ac:spMkLst>
          </pc:spChg>
          <pc:spChg chg="mod">
            <ac:chgData name="Franziska Händschel" userId="e2149472-3187-4d00-b16a-a19eff6fc04a" providerId="ADAL" clId="{72D62729-B542-4FE1-B5EE-63947D47063C}" dt="2023-03-31T14:18:58.115" v="261" actId="20577"/>
            <ac:spMkLst>
              <pc:docMk/>
              <pc:sldMasterMk cId="2011684619" sldId="2147483663"/>
              <pc:sldLayoutMk cId="1355857125" sldId="2147483671"/>
              <ac:spMk id="7" creationId="{083151D8-122D-1CAE-2D5B-60C51FD02334}"/>
            </ac:spMkLst>
          </pc:spChg>
        </pc:sldLayoutChg>
        <pc:sldLayoutChg chg="modSp mod">
          <pc:chgData name="Franziska Händschel" userId="e2149472-3187-4d00-b16a-a19eff6fc04a" providerId="ADAL" clId="{72D62729-B542-4FE1-B5EE-63947D47063C}" dt="2023-03-31T14:23:20.602" v="301" actId="6014"/>
          <pc:sldLayoutMkLst>
            <pc:docMk/>
            <pc:sldMasterMk cId="2011684619" sldId="2147483663"/>
            <pc:sldLayoutMk cId="1399475006" sldId="2147483672"/>
          </pc:sldLayoutMkLst>
          <pc:spChg chg="mod">
            <ac:chgData name="Franziska Händschel" userId="e2149472-3187-4d00-b16a-a19eff6fc04a" providerId="ADAL" clId="{72D62729-B542-4FE1-B5EE-63947D47063C}" dt="2023-03-31T14:19:02.725" v="263" actId="20577"/>
            <ac:spMkLst>
              <pc:docMk/>
              <pc:sldMasterMk cId="2011684619" sldId="2147483663"/>
              <pc:sldLayoutMk cId="1399475006" sldId="2147483672"/>
              <ac:spMk id="7" creationId="{D18FA00E-B66B-6F7B-BA57-84F69FDDC498}"/>
            </ac:spMkLst>
          </pc:spChg>
        </pc:sldLayoutChg>
        <pc:sldLayoutChg chg="addSp modSp mod">
          <pc:chgData name="Franziska Händschel" userId="e2149472-3187-4d00-b16a-a19eff6fc04a" providerId="ADAL" clId="{72D62729-B542-4FE1-B5EE-63947D47063C}" dt="2023-03-31T17:31:33.737" v="1583"/>
          <pc:sldLayoutMkLst>
            <pc:docMk/>
            <pc:sldMasterMk cId="2011684619" sldId="2147483663"/>
            <pc:sldLayoutMk cId="2190615322" sldId="2147483673"/>
          </pc:sldLayoutMkLst>
          <pc:spChg chg="add mod">
            <ac:chgData name="Franziska Händschel" userId="e2149472-3187-4d00-b16a-a19eff6fc04a" providerId="ADAL" clId="{72D62729-B542-4FE1-B5EE-63947D47063C}" dt="2023-03-31T17:31:33.737" v="1583"/>
            <ac:spMkLst>
              <pc:docMk/>
              <pc:sldMasterMk cId="2011684619" sldId="2147483663"/>
              <pc:sldLayoutMk cId="2190615322" sldId="2147483673"/>
              <ac:spMk id="5" creationId="{9A10664A-0976-F5DC-A9D8-D30F421214B1}"/>
            </ac:spMkLst>
          </pc:spChg>
          <pc:spChg chg="mod">
            <ac:chgData name="Franziska Händschel" userId="e2149472-3187-4d00-b16a-a19eff6fc04a" providerId="ADAL" clId="{72D62729-B542-4FE1-B5EE-63947D47063C}" dt="2023-03-31T14:19:08.089" v="265" actId="20577"/>
            <ac:spMkLst>
              <pc:docMk/>
              <pc:sldMasterMk cId="2011684619" sldId="2147483663"/>
              <pc:sldLayoutMk cId="2190615322" sldId="2147483673"/>
              <ac:spMk id="7" creationId="{083151D8-122D-1CAE-2D5B-60C51FD02334}"/>
            </ac:spMkLst>
          </pc:spChg>
        </pc:sldLayoutChg>
        <pc:sldLayoutChg chg="modSp mod">
          <pc:chgData name="Franziska Händschel" userId="e2149472-3187-4d00-b16a-a19eff6fc04a" providerId="ADAL" clId="{72D62729-B542-4FE1-B5EE-63947D47063C}" dt="2023-03-31T14:23:32.153" v="303" actId="6014"/>
          <pc:sldLayoutMkLst>
            <pc:docMk/>
            <pc:sldMasterMk cId="2011684619" sldId="2147483663"/>
            <pc:sldLayoutMk cId="4016732769" sldId="2147483674"/>
          </pc:sldLayoutMkLst>
          <pc:spChg chg="mod">
            <ac:chgData name="Franziska Händschel" userId="e2149472-3187-4d00-b16a-a19eff6fc04a" providerId="ADAL" clId="{72D62729-B542-4FE1-B5EE-63947D47063C}" dt="2023-03-31T14:19:11.687" v="267" actId="20577"/>
            <ac:spMkLst>
              <pc:docMk/>
              <pc:sldMasterMk cId="2011684619" sldId="2147483663"/>
              <pc:sldLayoutMk cId="4016732769" sldId="2147483674"/>
              <ac:spMk id="7" creationId="{D18FA00E-B66B-6F7B-BA57-84F69FDDC498}"/>
            </ac:spMkLst>
          </pc:spChg>
        </pc:sldLayoutChg>
        <pc:sldLayoutChg chg="addSp modSp mod">
          <pc:chgData name="Franziska Händschel" userId="e2149472-3187-4d00-b16a-a19eff6fc04a" providerId="ADAL" clId="{72D62729-B542-4FE1-B5EE-63947D47063C}" dt="2023-03-31T17:31:35.320" v="1584"/>
          <pc:sldLayoutMkLst>
            <pc:docMk/>
            <pc:sldMasterMk cId="2011684619" sldId="2147483663"/>
            <pc:sldLayoutMk cId="2004747127" sldId="2147483675"/>
          </pc:sldLayoutMkLst>
          <pc:spChg chg="add mod">
            <ac:chgData name="Franziska Händschel" userId="e2149472-3187-4d00-b16a-a19eff6fc04a" providerId="ADAL" clId="{72D62729-B542-4FE1-B5EE-63947D47063C}" dt="2023-03-31T17:31:35.320" v="1584"/>
            <ac:spMkLst>
              <pc:docMk/>
              <pc:sldMasterMk cId="2011684619" sldId="2147483663"/>
              <pc:sldLayoutMk cId="2004747127" sldId="2147483675"/>
              <ac:spMk id="5" creationId="{6FE41683-246C-E772-D2FF-03163FADD60C}"/>
            </ac:spMkLst>
          </pc:spChg>
          <pc:spChg chg="mod">
            <ac:chgData name="Franziska Händschel" userId="e2149472-3187-4d00-b16a-a19eff6fc04a" providerId="ADAL" clId="{72D62729-B542-4FE1-B5EE-63947D47063C}" dt="2023-03-31T14:19:16.082" v="269" actId="20577"/>
            <ac:spMkLst>
              <pc:docMk/>
              <pc:sldMasterMk cId="2011684619" sldId="2147483663"/>
              <pc:sldLayoutMk cId="2004747127" sldId="2147483675"/>
              <ac:spMk id="7" creationId="{083151D8-122D-1CAE-2D5B-60C51FD02334}"/>
            </ac:spMkLst>
          </pc:spChg>
        </pc:sldLayoutChg>
        <pc:sldLayoutChg chg="modSp mod">
          <pc:chgData name="Franziska Händschel" userId="e2149472-3187-4d00-b16a-a19eff6fc04a" providerId="ADAL" clId="{72D62729-B542-4FE1-B5EE-63947D47063C}" dt="2023-03-31T14:23:42.941" v="305" actId="6014"/>
          <pc:sldLayoutMkLst>
            <pc:docMk/>
            <pc:sldMasterMk cId="2011684619" sldId="2147483663"/>
            <pc:sldLayoutMk cId="3388469321" sldId="2147483676"/>
          </pc:sldLayoutMkLst>
          <pc:spChg chg="mod">
            <ac:chgData name="Franziska Händschel" userId="e2149472-3187-4d00-b16a-a19eff6fc04a" providerId="ADAL" clId="{72D62729-B542-4FE1-B5EE-63947D47063C}" dt="2023-03-31T14:19:21.132" v="271" actId="20577"/>
            <ac:spMkLst>
              <pc:docMk/>
              <pc:sldMasterMk cId="2011684619" sldId="2147483663"/>
              <pc:sldLayoutMk cId="3388469321" sldId="2147483676"/>
              <ac:spMk id="7" creationId="{D18FA00E-B66B-6F7B-BA57-84F69FDDC498}"/>
            </ac:spMkLst>
          </pc:spChg>
        </pc:sldLayoutChg>
        <pc:sldLayoutChg chg="addSp modSp mod">
          <pc:chgData name="Franziska Händschel" userId="e2149472-3187-4d00-b16a-a19eff6fc04a" providerId="ADAL" clId="{72D62729-B542-4FE1-B5EE-63947D47063C}" dt="2023-03-31T17:31:36.987" v="1585"/>
          <pc:sldLayoutMkLst>
            <pc:docMk/>
            <pc:sldMasterMk cId="2011684619" sldId="2147483663"/>
            <pc:sldLayoutMk cId="2065462558" sldId="2147483677"/>
          </pc:sldLayoutMkLst>
          <pc:spChg chg="add mod">
            <ac:chgData name="Franziska Händschel" userId="e2149472-3187-4d00-b16a-a19eff6fc04a" providerId="ADAL" clId="{72D62729-B542-4FE1-B5EE-63947D47063C}" dt="2023-03-31T17:31:36.987" v="1585"/>
            <ac:spMkLst>
              <pc:docMk/>
              <pc:sldMasterMk cId="2011684619" sldId="2147483663"/>
              <pc:sldLayoutMk cId="2065462558" sldId="2147483677"/>
              <ac:spMk id="5" creationId="{5B512C09-457F-404C-ECD1-E42D002D0F5B}"/>
            </ac:spMkLst>
          </pc:spChg>
          <pc:spChg chg="mod">
            <ac:chgData name="Franziska Händschel" userId="e2149472-3187-4d00-b16a-a19eff6fc04a" providerId="ADAL" clId="{72D62729-B542-4FE1-B5EE-63947D47063C}" dt="2023-03-31T14:19:25.044" v="273" actId="20577"/>
            <ac:spMkLst>
              <pc:docMk/>
              <pc:sldMasterMk cId="2011684619" sldId="2147483663"/>
              <pc:sldLayoutMk cId="2065462558" sldId="2147483677"/>
              <ac:spMk id="7" creationId="{083151D8-122D-1CAE-2D5B-60C51FD02334}"/>
            </ac:spMkLst>
          </pc:spChg>
        </pc:sldLayoutChg>
        <pc:sldLayoutChg chg="modSp mod">
          <pc:chgData name="Franziska Händschel" userId="e2149472-3187-4d00-b16a-a19eff6fc04a" providerId="ADAL" clId="{72D62729-B542-4FE1-B5EE-63947D47063C}" dt="2023-03-31T14:24:52.663" v="307" actId="6014"/>
          <pc:sldLayoutMkLst>
            <pc:docMk/>
            <pc:sldMasterMk cId="2011684619" sldId="2147483663"/>
            <pc:sldLayoutMk cId="4234961429" sldId="2147483678"/>
          </pc:sldLayoutMkLst>
          <pc:spChg chg="mod">
            <ac:chgData name="Franziska Händschel" userId="e2149472-3187-4d00-b16a-a19eff6fc04a" providerId="ADAL" clId="{72D62729-B542-4FE1-B5EE-63947D47063C}" dt="2023-03-31T14:19:28.529" v="275" actId="20577"/>
            <ac:spMkLst>
              <pc:docMk/>
              <pc:sldMasterMk cId="2011684619" sldId="2147483663"/>
              <pc:sldLayoutMk cId="4234961429" sldId="2147483678"/>
              <ac:spMk id="7" creationId="{D18FA00E-B66B-6F7B-BA57-84F69FDDC498}"/>
            </ac:spMkLst>
          </pc:spChg>
        </pc:sldLayoutChg>
        <pc:sldLayoutChg chg="addSp modSp mod">
          <pc:chgData name="Franziska Händschel" userId="e2149472-3187-4d00-b16a-a19eff6fc04a" providerId="ADAL" clId="{72D62729-B542-4FE1-B5EE-63947D47063C}" dt="2023-03-31T17:31:38.537" v="1586"/>
          <pc:sldLayoutMkLst>
            <pc:docMk/>
            <pc:sldMasterMk cId="2011684619" sldId="2147483663"/>
            <pc:sldLayoutMk cId="2384344028" sldId="2147483679"/>
          </pc:sldLayoutMkLst>
          <pc:spChg chg="add mod">
            <ac:chgData name="Franziska Händschel" userId="e2149472-3187-4d00-b16a-a19eff6fc04a" providerId="ADAL" clId="{72D62729-B542-4FE1-B5EE-63947D47063C}" dt="2023-03-31T17:31:38.537" v="1586"/>
            <ac:spMkLst>
              <pc:docMk/>
              <pc:sldMasterMk cId="2011684619" sldId="2147483663"/>
              <pc:sldLayoutMk cId="2384344028" sldId="2147483679"/>
              <ac:spMk id="5" creationId="{C71CB226-6C88-6230-15A8-C0FCACFF8EB3}"/>
            </ac:spMkLst>
          </pc:spChg>
          <pc:spChg chg="mod">
            <ac:chgData name="Franziska Händschel" userId="e2149472-3187-4d00-b16a-a19eff6fc04a" providerId="ADAL" clId="{72D62729-B542-4FE1-B5EE-63947D47063C}" dt="2023-03-31T14:19:33.191" v="277" actId="20577"/>
            <ac:spMkLst>
              <pc:docMk/>
              <pc:sldMasterMk cId="2011684619" sldId="2147483663"/>
              <pc:sldLayoutMk cId="2384344028" sldId="2147483679"/>
              <ac:spMk id="7" creationId="{083151D8-122D-1CAE-2D5B-60C51FD02334}"/>
            </ac:spMkLst>
          </pc:spChg>
        </pc:sldLayoutChg>
        <pc:sldLayoutChg chg="modSp mod">
          <pc:chgData name="Franziska Händschel" userId="e2149472-3187-4d00-b16a-a19eff6fc04a" providerId="ADAL" clId="{72D62729-B542-4FE1-B5EE-63947D47063C}" dt="2023-03-31T14:25:10.197" v="309" actId="6014"/>
          <pc:sldLayoutMkLst>
            <pc:docMk/>
            <pc:sldMasterMk cId="2011684619" sldId="2147483663"/>
            <pc:sldLayoutMk cId="3364430305" sldId="2147483680"/>
          </pc:sldLayoutMkLst>
          <pc:spChg chg="mod">
            <ac:chgData name="Franziska Händschel" userId="e2149472-3187-4d00-b16a-a19eff6fc04a" providerId="ADAL" clId="{72D62729-B542-4FE1-B5EE-63947D47063C}" dt="2023-03-31T14:19:37.229" v="279" actId="20577"/>
            <ac:spMkLst>
              <pc:docMk/>
              <pc:sldMasterMk cId="2011684619" sldId="2147483663"/>
              <pc:sldLayoutMk cId="3364430305" sldId="2147483680"/>
              <ac:spMk id="7" creationId="{D18FA00E-B66B-6F7B-BA57-84F69FDDC498}"/>
            </ac:spMkLst>
          </pc:spChg>
        </pc:sldLayoutChg>
        <pc:sldLayoutChg chg="addSp modSp mod">
          <pc:chgData name="Franziska Händschel" userId="e2149472-3187-4d00-b16a-a19eff6fc04a" providerId="ADAL" clId="{72D62729-B542-4FE1-B5EE-63947D47063C}" dt="2023-03-31T17:31:40.077" v="1587"/>
          <pc:sldLayoutMkLst>
            <pc:docMk/>
            <pc:sldMasterMk cId="2011684619" sldId="2147483663"/>
            <pc:sldLayoutMk cId="3703443257" sldId="2147483681"/>
          </pc:sldLayoutMkLst>
          <pc:spChg chg="add mod">
            <ac:chgData name="Franziska Händschel" userId="e2149472-3187-4d00-b16a-a19eff6fc04a" providerId="ADAL" clId="{72D62729-B542-4FE1-B5EE-63947D47063C}" dt="2023-03-31T17:31:40.077" v="1587"/>
            <ac:spMkLst>
              <pc:docMk/>
              <pc:sldMasterMk cId="2011684619" sldId="2147483663"/>
              <pc:sldLayoutMk cId="3703443257" sldId="2147483681"/>
              <ac:spMk id="5" creationId="{E6DA39A9-BD7B-4EB2-57D1-4E94D6C79D59}"/>
            </ac:spMkLst>
          </pc:spChg>
          <pc:spChg chg="mod">
            <ac:chgData name="Franziska Händschel" userId="e2149472-3187-4d00-b16a-a19eff6fc04a" providerId="ADAL" clId="{72D62729-B542-4FE1-B5EE-63947D47063C}" dt="2023-03-31T14:19:41.613" v="281" actId="20577"/>
            <ac:spMkLst>
              <pc:docMk/>
              <pc:sldMasterMk cId="2011684619" sldId="2147483663"/>
              <pc:sldLayoutMk cId="3703443257" sldId="2147483681"/>
              <ac:spMk id="7" creationId="{083151D8-122D-1CAE-2D5B-60C51FD02334}"/>
            </ac:spMkLst>
          </pc:spChg>
        </pc:sldLayoutChg>
        <pc:sldLayoutChg chg="modSp mod">
          <pc:chgData name="Franziska Händschel" userId="e2149472-3187-4d00-b16a-a19eff6fc04a" providerId="ADAL" clId="{72D62729-B542-4FE1-B5EE-63947D47063C}" dt="2023-03-31T14:25:20.509" v="311" actId="6014"/>
          <pc:sldLayoutMkLst>
            <pc:docMk/>
            <pc:sldMasterMk cId="2011684619" sldId="2147483663"/>
            <pc:sldLayoutMk cId="1549812958" sldId="2147483682"/>
          </pc:sldLayoutMkLst>
          <pc:spChg chg="mod">
            <ac:chgData name="Franziska Händschel" userId="e2149472-3187-4d00-b16a-a19eff6fc04a" providerId="ADAL" clId="{72D62729-B542-4FE1-B5EE-63947D47063C}" dt="2023-03-31T14:19:45.994" v="283" actId="20577"/>
            <ac:spMkLst>
              <pc:docMk/>
              <pc:sldMasterMk cId="2011684619" sldId="2147483663"/>
              <pc:sldLayoutMk cId="1549812958" sldId="2147483682"/>
              <ac:spMk id="7" creationId="{D18FA00E-B66B-6F7B-BA57-84F69FDDC498}"/>
            </ac:spMkLst>
          </pc:spChg>
        </pc:sldLayoutChg>
        <pc:sldLayoutChg chg="addSp modSp mod">
          <pc:chgData name="Franziska Händschel" userId="e2149472-3187-4d00-b16a-a19eff6fc04a" providerId="ADAL" clId="{72D62729-B542-4FE1-B5EE-63947D47063C}" dt="2023-03-31T17:31:41.438" v="1588"/>
          <pc:sldLayoutMkLst>
            <pc:docMk/>
            <pc:sldMasterMk cId="2011684619" sldId="2147483663"/>
            <pc:sldLayoutMk cId="2505834407" sldId="2147483683"/>
          </pc:sldLayoutMkLst>
          <pc:spChg chg="add mod">
            <ac:chgData name="Franziska Händschel" userId="e2149472-3187-4d00-b16a-a19eff6fc04a" providerId="ADAL" clId="{72D62729-B542-4FE1-B5EE-63947D47063C}" dt="2023-03-31T17:31:41.438" v="1588"/>
            <ac:spMkLst>
              <pc:docMk/>
              <pc:sldMasterMk cId="2011684619" sldId="2147483663"/>
              <pc:sldLayoutMk cId="2505834407" sldId="2147483683"/>
              <ac:spMk id="5" creationId="{F25C7711-4C47-68A3-2C5E-A7CEC7279A0F}"/>
            </ac:spMkLst>
          </pc:spChg>
          <pc:spChg chg="mod">
            <ac:chgData name="Franziska Händschel" userId="e2149472-3187-4d00-b16a-a19eff6fc04a" providerId="ADAL" clId="{72D62729-B542-4FE1-B5EE-63947D47063C}" dt="2023-03-31T14:19:49.916" v="286" actId="20577"/>
            <ac:spMkLst>
              <pc:docMk/>
              <pc:sldMasterMk cId="2011684619" sldId="2147483663"/>
              <pc:sldLayoutMk cId="2505834407" sldId="2147483683"/>
              <ac:spMk id="7" creationId="{083151D8-122D-1CAE-2D5B-60C51FD02334}"/>
            </ac:spMkLst>
          </pc:spChg>
        </pc:sldLayoutChg>
        <pc:sldLayoutChg chg="modSp mod">
          <pc:chgData name="Franziska Händschel" userId="e2149472-3187-4d00-b16a-a19eff6fc04a" providerId="ADAL" clId="{72D62729-B542-4FE1-B5EE-63947D47063C}" dt="2023-03-31T14:25:30.917" v="313" actId="6014"/>
          <pc:sldLayoutMkLst>
            <pc:docMk/>
            <pc:sldMasterMk cId="2011684619" sldId="2147483663"/>
            <pc:sldLayoutMk cId="2409297486" sldId="2147483684"/>
          </pc:sldLayoutMkLst>
          <pc:spChg chg="mod">
            <ac:chgData name="Franziska Händschel" userId="e2149472-3187-4d00-b16a-a19eff6fc04a" providerId="ADAL" clId="{72D62729-B542-4FE1-B5EE-63947D47063C}" dt="2023-03-31T14:19:55.307" v="291" actId="20577"/>
            <ac:spMkLst>
              <pc:docMk/>
              <pc:sldMasterMk cId="2011684619" sldId="2147483663"/>
              <pc:sldLayoutMk cId="2409297486" sldId="2147483684"/>
              <ac:spMk id="7" creationId="{D18FA00E-B66B-6F7B-BA57-84F69FDDC498}"/>
            </ac:spMkLst>
          </pc:spChg>
        </pc:sldLayoutChg>
        <pc:sldLayoutChg chg="addSp modSp del mod">
          <pc:chgData name="Franziska Händschel" userId="e2149472-3187-4d00-b16a-a19eff6fc04a" providerId="ADAL" clId="{72D62729-B542-4FE1-B5EE-63947D47063C}" dt="2023-04-13T11:52:20.770" v="4473" actId="2696"/>
          <pc:sldLayoutMkLst>
            <pc:docMk/>
            <pc:sldMasterMk cId="2011684619" sldId="2147483663"/>
            <pc:sldLayoutMk cId="1692722759" sldId="2147483685"/>
          </pc:sldLayoutMkLst>
          <pc:spChg chg="add mod">
            <ac:chgData name="Franziska Händschel" userId="e2149472-3187-4d00-b16a-a19eff6fc04a" providerId="ADAL" clId="{72D62729-B542-4FE1-B5EE-63947D47063C}" dt="2023-03-31T17:31:42.870" v="1589"/>
            <ac:spMkLst>
              <pc:docMk/>
              <pc:sldMasterMk cId="2011684619" sldId="2147483663"/>
              <pc:sldLayoutMk cId="1692722759" sldId="2147483685"/>
              <ac:spMk id="5" creationId="{07EF2F1B-D5E1-7770-D279-B54FF5079D67}"/>
            </ac:spMkLst>
          </pc:spChg>
          <pc:spChg chg="mod">
            <ac:chgData name="Franziska Händschel" userId="e2149472-3187-4d00-b16a-a19eff6fc04a" providerId="ADAL" clId="{72D62729-B542-4FE1-B5EE-63947D47063C}" dt="2023-03-31T14:20:04.596" v="293" actId="20577"/>
            <ac:spMkLst>
              <pc:docMk/>
              <pc:sldMasterMk cId="2011684619" sldId="2147483663"/>
              <pc:sldLayoutMk cId="1692722759" sldId="2147483685"/>
              <ac:spMk id="7" creationId="{083151D8-122D-1CAE-2D5B-60C51FD02334}"/>
            </ac:spMkLst>
          </pc:spChg>
        </pc:sldLayoutChg>
        <pc:sldLayoutChg chg="modSp del mod">
          <pc:chgData name="Franziska Händschel" userId="e2149472-3187-4d00-b16a-a19eff6fc04a" providerId="ADAL" clId="{72D62729-B542-4FE1-B5EE-63947D47063C}" dt="2023-04-13T11:52:22.083" v="4474" actId="2696"/>
          <pc:sldLayoutMkLst>
            <pc:docMk/>
            <pc:sldMasterMk cId="2011684619" sldId="2147483663"/>
            <pc:sldLayoutMk cId="1829760554" sldId="2147483686"/>
          </pc:sldLayoutMkLst>
          <pc:spChg chg="mod">
            <ac:chgData name="Franziska Händschel" userId="e2149472-3187-4d00-b16a-a19eff6fc04a" providerId="ADAL" clId="{72D62729-B542-4FE1-B5EE-63947D47063C}" dt="2023-03-31T14:20:09.275" v="295" actId="20577"/>
            <ac:spMkLst>
              <pc:docMk/>
              <pc:sldMasterMk cId="2011684619" sldId="2147483663"/>
              <pc:sldLayoutMk cId="1829760554" sldId="2147483686"/>
              <ac:spMk id="7" creationId="{D18FA00E-B66B-6F7B-BA57-84F69FDDC498}"/>
            </ac:spMkLst>
          </pc:spChg>
        </pc:sldLayoutChg>
        <pc:sldLayoutChg chg="addSp delSp modSp add mod ord modTransition">
          <pc:chgData name="Franziska Händschel" userId="e2149472-3187-4d00-b16a-a19eff6fc04a" providerId="ADAL" clId="{72D62729-B542-4FE1-B5EE-63947D47063C}" dt="2023-04-13T14:44:51.492" v="6620" actId="20577"/>
          <pc:sldLayoutMkLst>
            <pc:docMk/>
            <pc:sldMasterMk cId="2011684619" sldId="2147483663"/>
            <pc:sldLayoutMk cId="4123628589" sldId="2147483687"/>
          </pc:sldLayoutMkLst>
          <pc:spChg chg="add mod">
            <ac:chgData name="Franziska Händschel" userId="e2149472-3187-4d00-b16a-a19eff6fc04a" providerId="ADAL" clId="{72D62729-B542-4FE1-B5EE-63947D47063C}" dt="2023-04-13T10:43:15.830" v="3172" actId="207"/>
            <ac:spMkLst>
              <pc:docMk/>
              <pc:sldMasterMk cId="2011684619" sldId="2147483663"/>
              <pc:sldLayoutMk cId="4123628589" sldId="2147483687"/>
              <ac:spMk id="5" creationId="{8947CC27-1D40-08B5-3F8C-7F574D85CFC3}"/>
            </ac:spMkLst>
          </pc:spChg>
          <pc:spChg chg="mod">
            <ac:chgData name="Franziska Händschel" userId="e2149472-3187-4d00-b16a-a19eff6fc04a" providerId="ADAL" clId="{72D62729-B542-4FE1-B5EE-63947D47063C}" dt="2023-04-13T14:44:51.492" v="6620" actId="20577"/>
            <ac:spMkLst>
              <pc:docMk/>
              <pc:sldMasterMk cId="2011684619" sldId="2147483663"/>
              <pc:sldLayoutMk cId="4123628589" sldId="2147483687"/>
              <ac:spMk id="7" creationId="{D18FA00E-B66B-6F7B-BA57-84F69FDDC498}"/>
            </ac:spMkLst>
          </pc:spChg>
          <pc:picChg chg="del">
            <ac:chgData name="Franziska Händschel" userId="e2149472-3187-4d00-b16a-a19eff6fc04a" providerId="ADAL" clId="{72D62729-B542-4FE1-B5EE-63947D47063C}" dt="2023-04-13T10:42:55.858" v="3164" actId="478"/>
            <ac:picMkLst>
              <pc:docMk/>
              <pc:sldMasterMk cId="2011684619" sldId="2147483663"/>
              <pc:sldLayoutMk cId="4123628589" sldId="2147483687"/>
              <ac:picMk id="8" creationId="{C0B3DC9A-B1DB-D4C3-DAD1-06160FD96B77}"/>
            </ac:picMkLst>
          </pc:picChg>
        </pc:sldLayoutChg>
        <pc:sldLayoutChg chg="modSp mod">
          <pc:chgData name="Franziska Händschel" userId="e2149472-3187-4d00-b16a-a19eff6fc04a" providerId="ADAL" clId="{72D62729-B542-4FE1-B5EE-63947D47063C}" dt="2023-04-13T11:51:18.157" v="4455" actId="20577"/>
          <pc:sldLayoutMkLst>
            <pc:docMk/>
            <pc:sldMasterMk cId="2489825887" sldId="2147483698"/>
            <pc:sldLayoutMk cId="1298193175" sldId="2147483688"/>
          </pc:sldLayoutMkLst>
          <pc:spChg chg="mod">
            <ac:chgData name="Franziska Händschel" userId="e2149472-3187-4d00-b16a-a19eff6fc04a" providerId="ADAL" clId="{72D62729-B542-4FE1-B5EE-63947D47063C}" dt="2023-04-13T11:51:18.157" v="4455" actId="20577"/>
            <ac:spMkLst>
              <pc:docMk/>
              <pc:sldMasterMk cId="2489825887" sldId="2147483698"/>
              <pc:sldLayoutMk cId="1298193175" sldId="2147483688"/>
              <ac:spMk id="7" creationId="{D18FA00E-B66B-6F7B-BA57-84F69FDDC498}"/>
            </ac:spMkLst>
          </pc:spChg>
        </pc:sldLayoutChg>
        <pc:sldLayoutChg chg="modSp mod">
          <pc:chgData name="Franziska Händschel" userId="e2149472-3187-4d00-b16a-a19eff6fc04a" providerId="ADAL" clId="{72D62729-B542-4FE1-B5EE-63947D47063C}" dt="2023-04-13T11:51:28.252" v="4457" actId="20577"/>
          <pc:sldLayoutMkLst>
            <pc:docMk/>
            <pc:sldMasterMk cId="2489825887" sldId="2147483698"/>
            <pc:sldLayoutMk cId="937076828" sldId="2147483689"/>
          </pc:sldLayoutMkLst>
          <pc:spChg chg="mod">
            <ac:chgData name="Franziska Händschel" userId="e2149472-3187-4d00-b16a-a19eff6fc04a" providerId="ADAL" clId="{72D62729-B542-4FE1-B5EE-63947D47063C}" dt="2023-04-13T11:51:28.252" v="4457" actId="20577"/>
            <ac:spMkLst>
              <pc:docMk/>
              <pc:sldMasterMk cId="2489825887" sldId="2147483698"/>
              <pc:sldLayoutMk cId="937076828" sldId="2147483689"/>
              <ac:spMk id="7" creationId="{D18FA00E-B66B-6F7B-BA57-84F69FDDC498}"/>
            </ac:spMkLst>
          </pc:spChg>
        </pc:sldLayoutChg>
        <pc:sldLayoutChg chg="modSp mod">
          <pc:chgData name="Franziska Händschel" userId="e2149472-3187-4d00-b16a-a19eff6fc04a" providerId="ADAL" clId="{72D62729-B542-4FE1-B5EE-63947D47063C}" dt="2023-04-13T11:51:34.749" v="4459" actId="20577"/>
          <pc:sldLayoutMkLst>
            <pc:docMk/>
            <pc:sldMasterMk cId="2489825887" sldId="2147483698"/>
            <pc:sldLayoutMk cId="3329297837" sldId="2147483690"/>
          </pc:sldLayoutMkLst>
          <pc:spChg chg="mod">
            <ac:chgData name="Franziska Händschel" userId="e2149472-3187-4d00-b16a-a19eff6fc04a" providerId="ADAL" clId="{72D62729-B542-4FE1-B5EE-63947D47063C}" dt="2023-04-13T11:51:34.749" v="4459" actId="20577"/>
            <ac:spMkLst>
              <pc:docMk/>
              <pc:sldMasterMk cId="2489825887" sldId="2147483698"/>
              <pc:sldLayoutMk cId="3329297837" sldId="2147483690"/>
              <ac:spMk id="7" creationId="{D18FA00E-B66B-6F7B-BA57-84F69FDDC498}"/>
            </ac:spMkLst>
          </pc:spChg>
        </pc:sldLayoutChg>
        <pc:sldLayoutChg chg="modSp mod">
          <pc:chgData name="Franziska Händschel" userId="e2149472-3187-4d00-b16a-a19eff6fc04a" providerId="ADAL" clId="{72D62729-B542-4FE1-B5EE-63947D47063C}" dt="2023-04-13T11:51:41.164" v="4461" actId="20577"/>
          <pc:sldLayoutMkLst>
            <pc:docMk/>
            <pc:sldMasterMk cId="2489825887" sldId="2147483698"/>
            <pc:sldLayoutMk cId="4083120402" sldId="2147483691"/>
          </pc:sldLayoutMkLst>
          <pc:spChg chg="mod">
            <ac:chgData name="Franziska Händschel" userId="e2149472-3187-4d00-b16a-a19eff6fc04a" providerId="ADAL" clId="{72D62729-B542-4FE1-B5EE-63947D47063C}" dt="2023-04-13T11:51:41.164" v="4461" actId="20577"/>
            <ac:spMkLst>
              <pc:docMk/>
              <pc:sldMasterMk cId="2489825887" sldId="2147483698"/>
              <pc:sldLayoutMk cId="4083120402" sldId="2147483691"/>
              <ac:spMk id="7" creationId="{D18FA00E-B66B-6F7B-BA57-84F69FDDC498}"/>
            </ac:spMkLst>
          </pc:spChg>
        </pc:sldLayoutChg>
        <pc:sldLayoutChg chg="modSp mod">
          <pc:chgData name="Franziska Händschel" userId="e2149472-3187-4d00-b16a-a19eff6fc04a" providerId="ADAL" clId="{72D62729-B542-4FE1-B5EE-63947D47063C}" dt="2023-04-13T11:51:48.020" v="4463" actId="20577"/>
          <pc:sldLayoutMkLst>
            <pc:docMk/>
            <pc:sldMasterMk cId="2489825887" sldId="2147483698"/>
            <pc:sldLayoutMk cId="2434942959" sldId="2147483692"/>
          </pc:sldLayoutMkLst>
          <pc:spChg chg="mod">
            <ac:chgData name="Franziska Händschel" userId="e2149472-3187-4d00-b16a-a19eff6fc04a" providerId="ADAL" clId="{72D62729-B542-4FE1-B5EE-63947D47063C}" dt="2023-04-13T11:51:48.020" v="4463" actId="20577"/>
            <ac:spMkLst>
              <pc:docMk/>
              <pc:sldMasterMk cId="2489825887" sldId="2147483698"/>
              <pc:sldLayoutMk cId="2434942959" sldId="2147483692"/>
              <ac:spMk id="7" creationId="{D18FA00E-B66B-6F7B-BA57-84F69FDDC498}"/>
            </ac:spMkLst>
          </pc:spChg>
        </pc:sldLayoutChg>
        <pc:sldLayoutChg chg="modSp mod">
          <pc:chgData name="Franziska Händschel" userId="e2149472-3187-4d00-b16a-a19eff6fc04a" providerId="ADAL" clId="{72D62729-B542-4FE1-B5EE-63947D47063C}" dt="2023-04-13T11:51:56.665" v="4465" actId="20577"/>
          <pc:sldLayoutMkLst>
            <pc:docMk/>
            <pc:sldMasterMk cId="2489825887" sldId="2147483698"/>
            <pc:sldLayoutMk cId="1580217103" sldId="2147483693"/>
          </pc:sldLayoutMkLst>
          <pc:spChg chg="mod">
            <ac:chgData name="Franziska Händschel" userId="e2149472-3187-4d00-b16a-a19eff6fc04a" providerId="ADAL" clId="{72D62729-B542-4FE1-B5EE-63947D47063C}" dt="2023-04-13T11:51:56.665" v="4465" actId="20577"/>
            <ac:spMkLst>
              <pc:docMk/>
              <pc:sldMasterMk cId="2489825887" sldId="2147483698"/>
              <pc:sldLayoutMk cId="1580217103" sldId="2147483693"/>
              <ac:spMk id="7" creationId="{D18FA00E-B66B-6F7B-BA57-84F69FDDC498}"/>
            </ac:spMkLst>
          </pc:spChg>
        </pc:sldLayoutChg>
        <pc:sldLayoutChg chg="modSp mod">
          <pc:chgData name="Franziska Händschel" userId="e2149472-3187-4d00-b16a-a19eff6fc04a" providerId="ADAL" clId="{72D62729-B542-4FE1-B5EE-63947D47063C}" dt="2023-04-13T11:52:03.421" v="4467" actId="20577"/>
          <pc:sldLayoutMkLst>
            <pc:docMk/>
            <pc:sldMasterMk cId="2489825887" sldId="2147483698"/>
            <pc:sldLayoutMk cId="1039436942" sldId="2147483694"/>
          </pc:sldLayoutMkLst>
          <pc:spChg chg="mod">
            <ac:chgData name="Franziska Händschel" userId="e2149472-3187-4d00-b16a-a19eff6fc04a" providerId="ADAL" clId="{72D62729-B542-4FE1-B5EE-63947D47063C}" dt="2023-04-13T11:52:03.421" v="4467" actId="20577"/>
            <ac:spMkLst>
              <pc:docMk/>
              <pc:sldMasterMk cId="2489825887" sldId="2147483698"/>
              <pc:sldLayoutMk cId="1039436942" sldId="2147483694"/>
              <ac:spMk id="7" creationId="{D18FA00E-B66B-6F7B-BA57-84F69FDDC498}"/>
            </ac:spMkLst>
          </pc:spChg>
        </pc:sldLayoutChg>
        <pc:sldLayoutChg chg="modSp mod">
          <pc:chgData name="Franziska Händschel" userId="e2149472-3187-4d00-b16a-a19eff6fc04a" providerId="ADAL" clId="{72D62729-B542-4FE1-B5EE-63947D47063C}" dt="2023-04-13T11:52:09.959" v="4469" actId="20577"/>
          <pc:sldLayoutMkLst>
            <pc:docMk/>
            <pc:sldMasterMk cId="2489825887" sldId="2147483698"/>
            <pc:sldLayoutMk cId="4234296699" sldId="2147483695"/>
          </pc:sldLayoutMkLst>
          <pc:spChg chg="mod">
            <ac:chgData name="Franziska Händschel" userId="e2149472-3187-4d00-b16a-a19eff6fc04a" providerId="ADAL" clId="{72D62729-B542-4FE1-B5EE-63947D47063C}" dt="2023-04-13T11:52:09.959" v="4469" actId="20577"/>
            <ac:spMkLst>
              <pc:docMk/>
              <pc:sldMasterMk cId="2489825887" sldId="2147483698"/>
              <pc:sldLayoutMk cId="4234296699" sldId="2147483695"/>
              <ac:spMk id="7" creationId="{D18FA00E-B66B-6F7B-BA57-84F69FDDC498}"/>
            </ac:spMkLst>
          </pc:spChg>
        </pc:sldLayoutChg>
        <pc:sldLayoutChg chg="modSp mod">
          <pc:chgData name="Franziska Händschel" userId="e2149472-3187-4d00-b16a-a19eff6fc04a" providerId="ADAL" clId="{72D62729-B542-4FE1-B5EE-63947D47063C}" dt="2023-04-13T11:52:18.224" v="4472" actId="20577"/>
          <pc:sldLayoutMkLst>
            <pc:docMk/>
            <pc:sldMasterMk cId="2489825887" sldId="2147483698"/>
            <pc:sldLayoutMk cId="4178354273" sldId="2147483696"/>
          </pc:sldLayoutMkLst>
          <pc:spChg chg="mod">
            <ac:chgData name="Franziska Händschel" userId="e2149472-3187-4d00-b16a-a19eff6fc04a" providerId="ADAL" clId="{72D62729-B542-4FE1-B5EE-63947D47063C}" dt="2023-04-13T11:52:18.224" v="4472" actId="20577"/>
            <ac:spMkLst>
              <pc:docMk/>
              <pc:sldMasterMk cId="2489825887" sldId="2147483698"/>
              <pc:sldLayoutMk cId="4178354273" sldId="2147483696"/>
              <ac:spMk id="7" creationId="{D18FA00E-B66B-6F7B-BA57-84F69FDDC498}"/>
            </ac:spMkLst>
          </pc:spChg>
        </pc:sldLayoutChg>
      </pc:sldMasterChg>
    </pc:docChg>
  </pc:docChgLst>
  <pc:docChgLst>
    <pc:chgData name="Franziska Händschel" userId="e2149472-3187-4d00-b16a-a19eff6fc04a" providerId="ADAL" clId="{1CBACA0F-2CD4-4882-8DFE-E268BB2F7E92}"/>
    <pc:docChg chg="undo redo custSel modSld modMainMaster">
      <pc:chgData name="Franziska Händschel" userId="e2149472-3187-4d00-b16a-a19eff6fc04a" providerId="ADAL" clId="{1CBACA0F-2CD4-4882-8DFE-E268BB2F7E92}" dt="2024-02-22T17:10:16.130" v="669" actId="478"/>
      <pc:docMkLst>
        <pc:docMk/>
      </pc:docMkLst>
      <pc:sldChg chg="addSp delSp modSp mod">
        <pc:chgData name="Franziska Händschel" userId="e2149472-3187-4d00-b16a-a19eff6fc04a" providerId="ADAL" clId="{1CBACA0F-2CD4-4882-8DFE-E268BB2F7E92}" dt="2024-02-21T17:13:11.857" v="391" actId="34135"/>
        <pc:sldMkLst>
          <pc:docMk/>
          <pc:sldMk cId="2597464754" sldId="257"/>
        </pc:sldMkLst>
        <pc:spChg chg="add mod">
          <ac:chgData name="Franziska Händschel" userId="e2149472-3187-4d00-b16a-a19eff6fc04a" providerId="ADAL" clId="{1CBACA0F-2CD4-4882-8DFE-E268BB2F7E92}" dt="2024-02-21T17:13:11.857" v="391" actId="34135"/>
          <ac:spMkLst>
            <pc:docMk/>
            <pc:sldMk cId="2597464754" sldId="257"/>
            <ac:spMk id="2" creationId="{571DD05E-DC8E-1A81-7760-48DCB3887342}"/>
          </ac:spMkLst>
        </pc:spChg>
        <pc:spChg chg="del mod">
          <ac:chgData name="Franziska Händschel" userId="e2149472-3187-4d00-b16a-a19eff6fc04a" providerId="ADAL" clId="{1CBACA0F-2CD4-4882-8DFE-E268BB2F7E92}" dt="2024-02-21T16:48:38.277" v="282" actId="21"/>
          <ac:spMkLst>
            <pc:docMk/>
            <pc:sldMk cId="2597464754" sldId="257"/>
            <ac:spMk id="10" creationId="{C7E09CBE-40AF-1683-0107-8ACC9AB04788}"/>
          </ac:spMkLst>
        </pc:spChg>
        <pc:spChg chg="del">
          <ac:chgData name="Franziska Händschel" userId="e2149472-3187-4d00-b16a-a19eff6fc04a" providerId="ADAL" clId="{1CBACA0F-2CD4-4882-8DFE-E268BB2F7E92}" dt="2024-02-21T16:48:38.277" v="282" actId="21"/>
          <ac:spMkLst>
            <pc:docMk/>
            <pc:sldMk cId="2597464754" sldId="257"/>
            <ac:spMk id="16" creationId="{9745FD01-3826-CFFF-924D-C4A96E5CB244}"/>
          </ac:spMkLst>
        </pc:spChg>
        <pc:spChg chg="del mod">
          <ac:chgData name="Franziska Händschel" userId="e2149472-3187-4d00-b16a-a19eff6fc04a" providerId="ADAL" clId="{1CBACA0F-2CD4-4882-8DFE-E268BB2F7E92}" dt="2024-02-21T16:48:38.277" v="282" actId="21"/>
          <ac:spMkLst>
            <pc:docMk/>
            <pc:sldMk cId="2597464754" sldId="257"/>
            <ac:spMk id="19" creationId="{CF459E94-6B4D-3047-277F-E5E02FC97D7B}"/>
          </ac:spMkLst>
        </pc:spChg>
        <pc:spChg chg="del mod">
          <ac:chgData name="Franziska Händschel" userId="e2149472-3187-4d00-b16a-a19eff6fc04a" providerId="ADAL" clId="{1CBACA0F-2CD4-4882-8DFE-E268BB2F7E92}" dt="2024-02-21T16:48:38.277" v="282" actId="21"/>
          <ac:spMkLst>
            <pc:docMk/>
            <pc:sldMk cId="2597464754" sldId="257"/>
            <ac:spMk id="22" creationId="{1105B80B-C3A2-E48D-21D1-DE56F77461FA}"/>
          </ac:spMkLst>
        </pc:spChg>
        <pc:picChg chg="del">
          <ac:chgData name="Franziska Händschel" userId="e2149472-3187-4d00-b16a-a19eff6fc04a" providerId="ADAL" clId="{1CBACA0F-2CD4-4882-8DFE-E268BB2F7E92}" dt="2024-02-21T16:48:38.277" v="282" actId="21"/>
          <ac:picMkLst>
            <pc:docMk/>
            <pc:sldMk cId="2597464754" sldId="257"/>
            <ac:picMk id="14" creationId="{8D1BC5E4-FE61-B4E9-794C-542C31B4C4B8}"/>
          </ac:picMkLst>
        </pc:picChg>
      </pc:sldChg>
      <pc:sldChg chg="addSp delSp modSp mod modClrScheme chgLayout">
        <pc:chgData name="Franziska Händschel" userId="e2149472-3187-4d00-b16a-a19eff6fc04a" providerId="ADAL" clId="{1CBACA0F-2CD4-4882-8DFE-E268BB2F7E92}" dt="2024-02-21T16:56:41.364" v="365" actId="34135"/>
        <pc:sldMkLst>
          <pc:docMk/>
          <pc:sldMk cId="210052113" sldId="259"/>
        </pc:sldMkLst>
        <pc:spChg chg="del">
          <ac:chgData name="Franziska Händschel" userId="e2149472-3187-4d00-b16a-a19eff6fc04a" providerId="ADAL" clId="{1CBACA0F-2CD4-4882-8DFE-E268BB2F7E92}" dt="2024-02-21T16:49:06.517" v="297" actId="21"/>
          <ac:spMkLst>
            <pc:docMk/>
            <pc:sldMk cId="210052113" sldId="259"/>
            <ac:spMk id="2" creationId="{6A58E346-3707-14C1-E1CA-F9E2421131C0}"/>
          </ac:spMkLst>
        </pc:spChg>
        <pc:spChg chg="del">
          <ac:chgData name="Franziska Händschel" userId="e2149472-3187-4d00-b16a-a19eff6fc04a" providerId="ADAL" clId="{1CBACA0F-2CD4-4882-8DFE-E268BB2F7E92}" dt="2024-02-21T16:49:06.517" v="297" actId="21"/>
          <ac:spMkLst>
            <pc:docMk/>
            <pc:sldMk cId="210052113" sldId="259"/>
            <ac:spMk id="3" creationId="{5C2E60C0-78C7-B34B-FFA1-84269D0C4481}"/>
          </ac:spMkLst>
        </pc:spChg>
        <pc:spChg chg="del">
          <ac:chgData name="Franziska Händschel" userId="e2149472-3187-4d00-b16a-a19eff6fc04a" providerId="ADAL" clId="{1CBACA0F-2CD4-4882-8DFE-E268BB2F7E92}" dt="2024-02-21T16:49:06.517" v="297" actId="21"/>
          <ac:spMkLst>
            <pc:docMk/>
            <pc:sldMk cId="210052113" sldId="259"/>
            <ac:spMk id="4" creationId="{DBF74B9C-B99E-A851-C297-7F8DE22AB7F8}"/>
          </ac:spMkLst>
        </pc:spChg>
        <pc:spChg chg="add mod">
          <ac:chgData name="Franziska Händschel" userId="e2149472-3187-4d00-b16a-a19eff6fc04a" providerId="ADAL" clId="{1CBACA0F-2CD4-4882-8DFE-E268BB2F7E92}" dt="2024-02-21T16:56:41.364" v="365" actId="34135"/>
          <ac:spMkLst>
            <pc:docMk/>
            <pc:sldMk cId="210052113" sldId="259"/>
            <ac:spMk id="5" creationId="{2B4E6B1A-9457-01BB-104A-C795AE2A3E81}"/>
          </ac:spMkLst>
        </pc:spChg>
        <pc:spChg chg="add mod">
          <ac:chgData name="Franziska Händschel" userId="e2149472-3187-4d00-b16a-a19eff6fc04a" providerId="ADAL" clId="{1CBACA0F-2CD4-4882-8DFE-E268BB2F7E92}" dt="2024-02-21T16:56:41.364" v="365" actId="34135"/>
          <ac:spMkLst>
            <pc:docMk/>
            <pc:sldMk cId="210052113" sldId="259"/>
            <ac:spMk id="6" creationId="{6A91AF72-B531-E413-C743-796CC6DD4317}"/>
          </ac:spMkLst>
        </pc:spChg>
        <pc:spChg chg="del">
          <ac:chgData name="Franziska Händschel" userId="e2149472-3187-4d00-b16a-a19eff6fc04a" providerId="ADAL" clId="{1CBACA0F-2CD4-4882-8DFE-E268BB2F7E92}" dt="2024-02-21T16:49:06.517" v="297" actId="21"/>
          <ac:spMkLst>
            <pc:docMk/>
            <pc:sldMk cId="210052113" sldId="259"/>
            <ac:spMk id="7" creationId="{30AA2209-4DDC-0711-65C9-7808F2430A03}"/>
          </ac:spMkLst>
        </pc:spChg>
        <pc:spChg chg="add mod">
          <ac:chgData name="Franziska Händschel" userId="e2149472-3187-4d00-b16a-a19eff6fc04a" providerId="ADAL" clId="{1CBACA0F-2CD4-4882-8DFE-E268BB2F7E92}" dt="2024-02-21T16:56:41.364" v="365" actId="34135"/>
          <ac:spMkLst>
            <pc:docMk/>
            <pc:sldMk cId="210052113" sldId="259"/>
            <ac:spMk id="8" creationId="{C7201CD1-6A23-B771-361E-F6308ED0495A}"/>
          </ac:spMkLst>
        </pc:spChg>
        <pc:spChg chg="add mod">
          <ac:chgData name="Franziska Händschel" userId="e2149472-3187-4d00-b16a-a19eff6fc04a" providerId="ADAL" clId="{1CBACA0F-2CD4-4882-8DFE-E268BB2F7E92}" dt="2024-02-21T16:56:41.364" v="365" actId="34135"/>
          <ac:spMkLst>
            <pc:docMk/>
            <pc:sldMk cId="210052113" sldId="259"/>
            <ac:spMk id="9" creationId="{B9FDBB39-6DB5-601C-236C-E9A7E07796E1}"/>
          </ac:spMkLst>
        </pc:spChg>
        <pc:spChg chg="del">
          <ac:chgData name="Franziska Händschel" userId="e2149472-3187-4d00-b16a-a19eff6fc04a" providerId="ADAL" clId="{1CBACA0F-2CD4-4882-8DFE-E268BB2F7E92}" dt="2024-02-21T16:49:06.517" v="297" actId="21"/>
          <ac:spMkLst>
            <pc:docMk/>
            <pc:sldMk cId="210052113" sldId="259"/>
            <ac:spMk id="30" creationId="{E9668DC6-AD4B-9478-A58F-56937C096772}"/>
          </ac:spMkLst>
        </pc:spChg>
        <pc:spChg chg="del">
          <ac:chgData name="Franziska Händschel" userId="e2149472-3187-4d00-b16a-a19eff6fc04a" providerId="ADAL" clId="{1CBACA0F-2CD4-4882-8DFE-E268BB2F7E92}" dt="2024-02-21T16:49:06.517" v="297" actId="21"/>
          <ac:spMkLst>
            <pc:docMk/>
            <pc:sldMk cId="210052113" sldId="259"/>
            <ac:spMk id="40" creationId="{CAC665D7-9BE3-5330-8DED-804DA990FF63}"/>
          </ac:spMkLst>
        </pc:spChg>
        <pc:spChg chg="del">
          <ac:chgData name="Franziska Händschel" userId="e2149472-3187-4d00-b16a-a19eff6fc04a" providerId="ADAL" clId="{1CBACA0F-2CD4-4882-8DFE-E268BB2F7E92}" dt="2024-02-21T16:49:06.517" v="297" actId="21"/>
          <ac:spMkLst>
            <pc:docMk/>
            <pc:sldMk cId="210052113" sldId="259"/>
            <ac:spMk id="53" creationId="{0754F5A6-ACC1-0DF4-8AF2-CDCECE9535D9}"/>
          </ac:spMkLst>
        </pc:spChg>
        <pc:spChg chg="del">
          <ac:chgData name="Franziska Händschel" userId="e2149472-3187-4d00-b16a-a19eff6fc04a" providerId="ADAL" clId="{1CBACA0F-2CD4-4882-8DFE-E268BB2F7E92}" dt="2024-02-21T16:49:06.517" v="297" actId="21"/>
          <ac:spMkLst>
            <pc:docMk/>
            <pc:sldMk cId="210052113" sldId="259"/>
            <ac:spMk id="58" creationId="{3AB87A7E-DA6A-7A9C-3BEC-43C708758B3D}"/>
          </ac:spMkLst>
        </pc:spChg>
      </pc:sldChg>
      <pc:sldChg chg="addSp delSp modSp mod">
        <pc:chgData name="Franziska Händschel" userId="e2149472-3187-4d00-b16a-a19eff6fc04a" providerId="ADAL" clId="{1CBACA0F-2CD4-4882-8DFE-E268BB2F7E92}" dt="2024-02-21T17:13:06.713" v="390" actId="34135"/>
        <pc:sldMkLst>
          <pc:docMk/>
          <pc:sldMk cId="830693004" sldId="260"/>
        </pc:sldMkLst>
        <pc:spChg chg="add mod">
          <ac:chgData name="Franziska Händschel" userId="e2149472-3187-4d00-b16a-a19eff6fc04a" providerId="ADAL" clId="{1CBACA0F-2CD4-4882-8DFE-E268BB2F7E92}" dt="2024-02-21T17:13:06.713" v="390" actId="34135"/>
          <ac:spMkLst>
            <pc:docMk/>
            <pc:sldMk cId="830693004" sldId="260"/>
            <ac:spMk id="2" creationId="{695D052B-71FC-B02E-CE4F-41A4B625C75B}"/>
          </ac:spMkLst>
        </pc:spChg>
        <pc:spChg chg="add del mod">
          <ac:chgData name="Franziska Händschel" userId="e2149472-3187-4d00-b16a-a19eff6fc04a" providerId="ADAL" clId="{1CBACA0F-2CD4-4882-8DFE-E268BB2F7E92}" dt="2024-02-21T16:55:15.495" v="352" actId="21"/>
          <ac:spMkLst>
            <pc:docMk/>
            <pc:sldMk cId="830693004" sldId="260"/>
            <ac:spMk id="5" creationId="{695D052B-71FC-B02E-CE4F-41A4B625C75B}"/>
          </ac:spMkLst>
        </pc:spChg>
        <pc:spChg chg="del">
          <ac:chgData name="Franziska Händschel" userId="e2149472-3187-4d00-b16a-a19eff6fc04a" providerId="ADAL" clId="{1CBACA0F-2CD4-4882-8DFE-E268BB2F7E92}" dt="2024-02-21T16:54:28.102" v="329" actId="21"/>
          <ac:spMkLst>
            <pc:docMk/>
            <pc:sldMk cId="830693004" sldId="260"/>
            <ac:spMk id="10" creationId="{C7E09CBE-40AF-1683-0107-8ACC9AB04788}"/>
          </ac:spMkLst>
        </pc:spChg>
        <pc:spChg chg="del">
          <ac:chgData name="Franziska Händschel" userId="e2149472-3187-4d00-b16a-a19eff6fc04a" providerId="ADAL" clId="{1CBACA0F-2CD4-4882-8DFE-E268BB2F7E92}" dt="2024-02-21T16:54:28.102" v="329" actId="21"/>
          <ac:spMkLst>
            <pc:docMk/>
            <pc:sldMk cId="830693004" sldId="260"/>
            <ac:spMk id="16" creationId="{9745FD01-3826-CFFF-924D-C4A96E5CB244}"/>
          </ac:spMkLst>
        </pc:spChg>
        <pc:spChg chg="del mod">
          <ac:chgData name="Franziska Händschel" userId="e2149472-3187-4d00-b16a-a19eff6fc04a" providerId="ADAL" clId="{1CBACA0F-2CD4-4882-8DFE-E268BB2F7E92}" dt="2024-02-21T16:54:28.102" v="329" actId="21"/>
          <ac:spMkLst>
            <pc:docMk/>
            <pc:sldMk cId="830693004" sldId="260"/>
            <ac:spMk id="19" creationId="{CF459E94-6B4D-3047-277F-E5E02FC97D7B}"/>
          </ac:spMkLst>
        </pc:spChg>
        <pc:spChg chg="del mod">
          <ac:chgData name="Franziska Händschel" userId="e2149472-3187-4d00-b16a-a19eff6fc04a" providerId="ADAL" clId="{1CBACA0F-2CD4-4882-8DFE-E268BB2F7E92}" dt="2024-02-21T16:54:28.102" v="329" actId="21"/>
          <ac:spMkLst>
            <pc:docMk/>
            <pc:sldMk cId="830693004" sldId="260"/>
            <ac:spMk id="22" creationId="{1105B80B-C3A2-E48D-21D1-DE56F77461FA}"/>
          </ac:spMkLst>
        </pc:spChg>
        <pc:picChg chg="del">
          <ac:chgData name="Franziska Händschel" userId="e2149472-3187-4d00-b16a-a19eff6fc04a" providerId="ADAL" clId="{1CBACA0F-2CD4-4882-8DFE-E268BB2F7E92}" dt="2024-02-21T16:54:28.102" v="329" actId="21"/>
          <ac:picMkLst>
            <pc:docMk/>
            <pc:sldMk cId="830693004" sldId="260"/>
            <ac:picMk id="14" creationId="{8D1BC5E4-FE61-B4E9-794C-542C31B4C4B8}"/>
          </ac:picMkLst>
        </pc:picChg>
      </pc:sldChg>
      <pc:sldChg chg="addSp delSp modSp mod">
        <pc:chgData name="Franziska Händschel" userId="e2149472-3187-4d00-b16a-a19eff6fc04a" providerId="ADAL" clId="{1CBACA0F-2CD4-4882-8DFE-E268BB2F7E92}" dt="2024-02-21T16:56:35.666" v="364" actId="34135"/>
        <pc:sldMkLst>
          <pc:docMk/>
          <pc:sldMk cId="528305493" sldId="261"/>
        </pc:sldMkLst>
        <pc:spChg chg="del">
          <ac:chgData name="Franziska Händschel" userId="e2149472-3187-4d00-b16a-a19eff6fc04a" providerId="ADAL" clId="{1CBACA0F-2CD4-4882-8DFE-E268BB2F7E92}" dt="2024-02-21T16:55:59.398" v="356" actId="21"/>
          <ac:spMkLst>
            <pc:docMk/>
            <pc:sldMk cId="528305493" sldId="261"/>
            <ac:spMk id="2" creationId="{6A58E346-3707-14C1-E1CA-F9E2421131C0}"/>
          </ac:spMkLst>
        </pc:spChg>
        <pc:spChg chg="del">
          <ac:chgData name="Franziska Händschel" userId="e2149472-3187-4d00-b16a-a19eff6fc04a" providerId="ADAL" clId="{1CBACA0F-2CD4-4882-8DFE-E268BB2F7E92}" dt="2024-02-21T16:55:59.398" v="356" actId="21"/>
          <ac:spMkLst>
            <pc:docMk/>
            <pc:sldMk cId="528305493" sldId="261"/>
            <ac:spMk id="3" creationId="{5C2E60C0-78C7-B34B-FFA1-84269D0C4481}"/>
          </ac:spMkLst>
        </pc:spChg>
        <pc:spChg chg="del">
          <ac:chgData name="Franziska Händschel" userId="e2149472-3187-4d00-b16a-a19eff6fc04a" providerId="ADAL" clId="{1CBACA0F-2CD4-4882-8DFE-E268BB2F7E92}" dt="2024-02-21T16:55:59.398" v="356" actId="21"/>
          <ac:spMkLst>
            <pc:docMk/>
            <pc:sldMk cId="528305493" sldId="261"/>
            <ac:spMk id="4" creationId="{DBF74B9C-B99E-A851-C297-7F8DE22AB7F8}"/>
          </ac:spMkLst>
        </pc:spChg>
        <pc:spChg chg="add mod">
          <ac:chgData name="Franziska Händschel" userId="e2149472-3187-4d00-b16a-a19eff6fc04a" providerId="ADAL" clId="{1CBACA0F-2CD4-4882-8DFE-E268BB2F7E92}" dt="2024-02-21T16:56:35.666" v="364" actId="34135"/>
          <ac:spMkLst>
            <pc:docMk/>
            <pc:sldMk cId="528305493" sldId="261"/>
            <ac:spMk id="5" creationId="{0754F5A6-ACC1-0DF4-8AF2-CDCECE9535D9}"/>
          </ac:spMkLst>
        </pc:spChg>
        <pc:spChg chg="add mod">
          <ac:chgData name="Franziska Händschel" userId="e2149472-3187-4d00-b16a-a19eff6fc04a" providerId="ADAL" clId="{1CBACA0F-2CD4-4882-8DFE-E268BB2F7E92}" dt="2024-02-21T16:56:35.666" v="364" actId="34135"/>
          <ac:spMkLst>
            <pc:docMk/>
            <pc:sldMk cId="528305493" sldId="261"/>
            <ac:spMk id="6" creationId="{DBF74B9C-B99E-A851-C297-7F8DE22AB7F8}"/>
          </ac:spMkLst>
        </pc:spChg>
        <pc:spChg chg="del">
          <ac:chgData name="Franziska Händschel" userId="e2149472-3187-4d00-b16a-a19eff6fc04a" providerId="ADAL" clId="{1CBACA0F-2CD4-4882-8DFE-E268BB2F7E92}" dt="2024-02-21T16:55:59.398" v="356" actId="21"/>
          <ac:spMkLst>
            <pc:docMk/>
            <pc:sldMk cId="528305493" sldId="261"/>
            <ac:spMk id="7" creationId="{30AA2209-4DDC-0711-65C9-7808F2430A03}"/>
          </ac:spMkLst>
        </pc:spChg>
        <pc:spChg chg="add mod">
          <ac:chgData name="Franziska Händschel" userId="e2149472-3187-4d00-b16a-a19eff6fc04a" providerId="ADAL" clId="{1CBACA0F-2CD4-4882-8DFE-E268BB2F7E92}" dt="2024-02-21T16:56:35.666" v="364" actId="34135"/>
          <ac:spMkLst>
            <pc:docMk/>
            <pc:sldMk cId="528305493" sldId="261"/>
            <ac:spMk id="8" creationId="{30AA2209-4DDC-0711-65C9-7808F2430A03}"/>
          </ac:spMkLst>
        </pc:spChg>
        <pc:spChg chg="add mod">
          <ac:chgData name="Franziska Händschel" userId="e2149472-3187-4d00-b16a-a19eff6fc04a" providerId="ADAL" clId="{1CBACA0F-2CD4-4882-8DFE-E268BB2F7E92}" dt="2024-02-21T16:56:35.666" v="364" actId="34135"/>
          <ac:spMkLst>
            <pc:docMk/>
            <pc:sldMk cId="528305493" sldId="261"/>
            <ac:spMk id="9" creationId="{6A58E346-3707-14C1-E1CA-F9E2421131C0}"/>
          </ac:spMkLst>
        </pc:spChg>
        <pc:spChg chg="del">
          <ac:chgData name="Franziska Händschel" userId="e2149472-3187-4d00-b16a-a19eff6fc04a" providerId="ADAL" clId="{1CBACA0F-2CD4-4882-8DFE-E268BB2F7E92}" dt="2024-02-21T16:55:59.398" v="356" actId="21"/>
          <ac:spMkLst>
            <pc:docMk/>
            <pc:sldMk cId="528305493" sldId="261"/>
            <ac:spMk id="30" creationId="{E9668DC6-AD4B-9478-A58F-56937C096772}"/>
          </ac:spMkLst>
        </pc:spChg>
        <pc:spChg chg="del">
          <ac:chgData name="Franziska Händschel" userId="e2149472-3187-4d00-b16a-a19eff6fc04a" providerId="ADAL" clId="{1CBACA0F-2CD4-4882-8DFE-E268BB2F7E92}" dt="2024-02-21T16:55:59.398" v="356" actId="21"/>
          <ac:spMkLst>
            <pc:docMk/>
            <pc:sldMk cId="528305493" sldId="261"/>
            <ac:spMk id="40" creationId="{CAC665D7-9BE3-5330-8DED-804DA990FF63}"/>
          </ac:spMkLst>
        </pc:spChg>
        <pc:spChg chg="del">
          <ac:chgData name="Franziska Händschel" userId="e2149472-3187-4d00-b16a-a19eff6fc04a" providerId="ADAL" clId="{1CBACA0F-2CD4-4882-8DFE-E268BB2F7E92}" dt="2024-02-21T16:55:59.398" v="356" actId="21"/>
          <ac:spMkLst>
            <pc:docMk/>
            <pc:sldMk cId="528305493" sldId="261"/>
            <ac:spMk id="53" creationId="{0754F5A6-ACC1-0DF4-8AF2-CDCECE9535D9}"/>
          </ac:spMkLst>
        </pc:spChg>
        <pc:spChg chg="del">
          <ac:chgData name="Franziska Händschel" userId="e2149472-3187-4d00-b16a-a19eff6fc04a" providerId="ADAL" clId="{1CBACA0F-2CD4-4882-8DFE-E268BB2F7E92}" dt="2024-02-21T16:55:59.398" v="356" actId="21"/>
          <ac:spMkLst>
            <pc:docMk/>
            <pc:sldMk cId="528305493" sldId="261"/>
            <ac:spMk id="58" creationId="{3AB87A7E-DA6A-7A9C-3BEC-43C708758B3D}"/>
          </ac:spMkLst>
        </pc:spChg>
      </pc:sldChg>
      <pc:sldChg chg="addSp delSp modSp mod">
        <pc:chgData name="Franziska Händschel" userId="e2149472-3187-4d00-b16a-a19eff6fc04a" providerId="ADAL" clId="{1CBACA0F-2CD4-4882-8DFE-E268BB2F7E92}" dt="2024-02-21T17:12:57.432" v="389"/>
        <pc:sldMkLst>
          <pc:docMk/>
          <pc:sldMk cId="2172773683" sldId="262"/>
        </pc:sldMkLst>
        <pc:spChg chg="add mod">
          <ac:chgData name="Franziska Händschel" userId="e2149472-3187-4d00-b16a-a19eff6fc04a" providerId="ADAL" clId="{1CBACA0F-2CD4-4882-8DFE-E268BB2F7E92}" dt="2024-02-21T17:12:57.432" v="389"/>
          <ac:spMkLst>
            <pc:docMk/>
            <pc:sldMk cId="2172773683" sldId="262"/>
            <ac:spMk id="2" creationId="{0AC5C08D-855D-E3C2-96C5-1F607C4C2D83}"/>
          </ac:spMkLst>
        </pc:spChg>
        <pc:spChg chg="del">
          <ac:chgData name="Franziska Händschel" userId="e2149472-3187-4d00-b16a-a19eff6fc04a" providerId="ADAL" clId="{1CBACA0F-2CD4-4882-8DFE-E268BB2F7E92}" dt="2024-02-21T17:12:14.388" v="380" actId="21"/>
          <ac:spMkLst>
            <pc:docMk/>
            <pc:sldMk cId="2172773683" sldId="262"/>
            <ac:spMk id="10" creationId="{C7E09CBE-40AF-1683-0107-8ACC9AB04788}"/>
          </ac:spMkLst>
        </pc:spChg>
        <pc:spChg chg="del">
          <ac:chgData name="Franziska Händschel" userId="e2149472-3187-4d00-b16a-a19eff6fc04a" providerId="ADAL" clId="{1CBACA0F-2CD4-4882-8DFE-E268BB2F7E92}" dt="2024-02-21T17:12:14.388" v="380" actId="21"/>
          <ac:spMkLst>
            <pc:docMk/>
            <pc:sldMk cId="2172773683" sldId="262"/>
            <ac:spMk id="16" creationId="{9745FD01-3826-CFFF-924D-C4A96E5CB244}"/>
          </ac:spMkLst>
        </pc:spChg>
        <pc:spChg chg="del mod">
          <ac:chgData name="Franziska Händschel" userId="e2149472-3187-4d00-b16a-a19eff6fc04a" providerId="ADAL" clId="{1CBACA0F-2CD4-4882-8DFE-E268BB2F7E92}" dt="2024-02-21T17:12:14.388" v="380" actId="21"/>
          <ac:spMkLst>
            <pc:docMk/>
            <pc:sldMk cId="2172773683" sldId="262"/>
            <ac:spMk id="19" creationId="{CF459E94-6B4D-3047-277F-E5E02FC97D7B}"/>
          </ac:spMkLst>
        </pc:spChg>
        <pc:spChg chg="del mod">
          <ac:chgData name="Franziska Händschel" userId="e2149472-3187-4d00-b16a-a19eff6fc04a" providerId="ADAL" clId="{1CBACA0F-2CD4-4882-8DFE-E268BB2F7E92}" dt="2024-02-21T17:12:14.388" v="380" actId="21"/>
          <ac:spMkLst>
            <pc:docMk/>
            <pc:sldMk cId="2172773683" sldId="262"/>
            <ac:spMk id="22" creationId="{1105B80B-C3A2-E48D-21D1-DE56F77461FA}"/>
          </ac:spMkLst>
        </pc:spChg>
        <pc:picChg chg="del">
          <ac:chgData name="Franziska Händschel" userId="e2149472-3187-4d00-b16a-a19eff6fc04a" providerId="ADAL" clId="{1CBACA0F-2CD4-4882-8DFE-E268BB2F7E92}" dt="2024-02-21T17:12:14.388" v="380" actId="21"/>
          <ac:picMkLst>
            <pc:docMk/>
            <pc:sldMk cId="2172773683" sldId="262"/>
            <ac:picMk id="14" creationId="{8D1BC5E4-FE61-B4E9-794C-542C31B4C4B8}"/>
          </ac:picMkLst>
        </pc:picChg>
      </pc:sldChg>
      <pc:sldChg chg="delSp mod">
        <pc:chgData name="Franziska Händschel" userId="e2149472-3187-4d00-b16a-a19eff6fc04a" providerId="ADAL" clId="{1CBACA0F-2CD4-4882-8DFE-E268BB2F7E92}" dt="2024-02-21T17:12:32.866" v="384" actId="21"/>
        <pc:sldMkLst>
          <pc:docMk/>
          <pc:sldMk cId="1208501358" sldId="263"/>
        </pc:sldMkLst>
        <pc:spChg chg="del">
          <ac:chgData name="Franziska Händschel" userId="e2149472-3187-4d00-b16a-a19eff6fc04a" providerId="ADAL" clId="{1CBACA0F-2CD4-4882-8DFE-E268BB2F7E92}" dt="2024-02-21T17:12:32.866" v="384" actId="21"/>
          <ac:spMkLst>
            <pc:docMk/>
            <pc:sldMk cId="1208501358" sldId="263"/>
            <ac:spMk id="3" creationId="{5C2E60C0-78C7-B34B-FFA1-84269D0C4481}"/>
          </ac:spMkLst>
        </pc:spChg>
        <pc:spChg chg="del">
          <ac:chgData name="Franziska Händschel" userId="e2149472-3187-4d00-b16a-a19eff6fc04a" providerId="ADAL" clId="{1CBACA0F-2CD4-4882-8DFE-E268BB2F7E92}" dt="2024-02-21T17:12:32.866" v="384" actId="21"/>
          <ac:spMkLst>
            <pc:docMk/>
            <pc:sldMk cId="1208501358" sldId="263"/>
            <ac:spMk id="30" creationId="{E9668DC6-AD4B-9478-A58F-56937C096772}"/>
          </ac:spMkLst>
        </pc:spChg>
        <pc:spChg chg="del">
          <ac:chgData name="Franziska Händschel" userId="e2149472-3187-4d00-b16a-a19eff6fc04a" providerId="ADAL" clId="{1CBACA0F-2CD4-4882-8DFE-E268BB2F7E92}" dt="2024-02-21T17:12:32.866" v="384" actId="21"/>
          <ac:spMkLst>
            <pc:docMk/>
            <pc:sldMk cId="1208501358" sldId="263"/>
            <ac:spMk id="40" creationId="{CAC665D7-9BE3-5330-8DED-804DA990FF63}"/>
          </ac:spMkLst>
        </pc:spChg>
        <pc:spChg chg="del">
          <ac:chgData name="Franziska Händschel" userId="e2149472-3187-4d00-b16a-a19eff6fc04a" providerId="ADAL" clId="{1CBACA0F-2CD4-4882-8DFE-E268BB2F7E92}" dt="2024-02-21T17:12:32.866" v="384" actId="21"/>
          <ac:spMkLst>
            <pc:docMk/>
            <pc:sldMk cId="1208501358" sldId="263"/>
            <ac:spMk id="58" creationId="{3AB87A7E-DA6A-7A9C-3BEC-43C708758B3D}"/>
          </ac:spMkLst>
        </pc:spChg>
      </pc:sldChg>
      <pc:sldChg chg="addSp delSp modSp mod">
        <pc:chgData name="Franziska Händschel" userId="e2149472-3187-4d00-b16a-a19eff6fc04a" providerId="ADAL" clId="{1CBACA0F-2CD4-4882-8DFE-E268BB2F7E92}" dt="2024-02-22T13:39:43.715" v="638" actId="21"/>
        <pc:sldMkLst>
          <pc:docMk/>
          <pc:sldMk cId="150623983" sldId="264"/>
        </pc:sldMkLst>
        <pc:spChg chg="add mod">
          <ac:chgData name="Franziska Händschel" userId="e2149472-3187-4d00-b16a-a19eff6fc04a" providerId="ADAL" clId="{1CBACA0F-2CD4-4882-8DFE-E268BB2F7E92}" dt="2024-02-22T13:39:40.699" v="637" actId="34135"/>
          <ac:spMkLst>
            <pc:docMk/>
            <pc:sldMk cId="150623983" sldId="264"/>
            <ac:spMk id="2" creationId="{0C3B3011-558B-1906-FE56-455C47C75ADD}"/>
          </ac:spMkLst>
        </pc:spChg>
        <pc:spChg chg="del">
          <ac:chgData name="Franziska Händschel" userId="e2149472-3187-4d00-b16a-a19eff6fc04a" providerId="ADAL" clId="{1CBACA0F-2CD4-4882-8DFE-E268BB2F7E92}" dt="2024-02-22T13:39:43.715" v="638" actId="21"/>
          <ac:spMkLst>
            <pc:docMk/>
            <pc:sldMk cId="150623983" sldId="264"/>
            <ac:spMk id="10" creationId="{C7E09CBE-40AF-1683-0107-8ACC9AB04788}"/>
          </ac:spMkLst>
        </pc:spChg>
        <pc:spChg chg="del">
          <ac:chgData name="Franziska Händschel" userId="e2149472-3187-4d00-b16a-a19eff6fc04a" providerId="ADAL" clId="{1CBACA0F-2CD4-4882-8DFE-E268BB2F7E92}" dt="2024-02-22T13:39:43.715" v="638" actId="21"/>
          <ac:spMkLst>
            <pc:docMk/>
            <pc:sldMk cId="150623983" sldId="264"/>
            <ac:spMk id="16" creationId="{9745FD01-3826-CFFF-924D-C4A96E5CB244}"/>
          </ac:spMkLst>
        </pc:spChg>
        <pc:spChg chg="del mod">
          <ac:chgData name="Franziska Händschel" userId="e2149472-3187-4d00-b16a-a19eff6fc04a" providerId="ADAL" clId="{1CBACA0F-2CD4-4882-8DFE-E268BB2F7E92}" dt="2024-02-22T13:39:43.715" v="638" actId="21"/>
          <ac:spMkLst>
            <pc:docMk/>
            <pc:sldMk cId="150623983" sldId="264"/>
            <ac:spMk id="19" creationId="{CF459E94-6B4D-3047-277F-E5E02FC97D7B}"/>
          </ac:spMkLst>
        </pc:spChg>
        <pc:spChg chg="del mod">
          <ac:chgData name="Franziska Händschel" userId="e2149472-3187-4d00-b16a-a19eff6fc04a" providerId="ADAL" clId="{1CBACA0F-2CD4-4882-8DFE-E268BB2F7E92}" dt="2024-02-22T13:39:43.715" v="638" actId="21"/>
          <ac:spMkLst>
            <pc:docMk/>
            <pc:sldMk cId="150623983" sldId="264"/>
            <ac:spMk id="22" creationId="{1105B80B-C3A2-E48D-21D1-DE56F77461FA}"/>
          </ac:spMkLst>
        </pc:spChg>
        <pc:picChg chg="del">
          <ac:chgData name="Franziska Händschel" userId="e2149472-3187-4d00-b16a-a19eff6fc04a" providerId="ADAL" clId="{1CBACA0F-2CD4-4882-8DFE-E268BB2F7E92}" dt="2024-02-22T13:39:43.715" v="638" actId="21"/>
          <ac:picMkLst>
            <pc:docMk/>
            <pc:sldMk cId="150623983" sldId="264"/>
            <ac:picMk id="14" creationId="{8D1BC5E4-FE61-B4E9-794C-542C31B4C4B8}"/>
          </ac:picMkLst>
        </pc:picChg>
      </pc:sldChg>
      <pc:sldChg chg="delSp mod">
        <pc:chgData name="Franziska Händschel" userId="e2149472-3187-4d00-b16a-a19eff6fc04a" providerId="ADAL" clId="{1CBACA0F-2CD4-4882-8DFE-E268BB2F7E92}" dt="2024-02-22T13:39:31.795" v="635" actId="21"/>
        <pc:sldMkLst>
          <pc:docMk/>
          <pc:sldMk cId="822182370" sldId="265"/>
        </pc:sldMkLst>
        <pc:spChg chg="del">
          <ac:chgData name="Franziska Händschel" userId="e2149472-3187-4d00-b16a-a19eff6fc04a" providerId="ADAL" clId="{1CBACA0F-2CD4-4882-8DFE-E268BB2F7E92}" dt="2024-02-22T13:39:31.795" v="635" actId="21"/>
          <ac:spMkLst>
            <pc:docMk/>
            <pc:sldMk cId="822182370" sldId="265"/>
            <ac:spMk id="3" creationId="{5C2E60C0-78C7-B34B-FFA1-84269D0C4481}"/>
          </ac:spMkLst>
        </pc:spChg>
        <pc:spChg chg="del">
          <ac:chgData name="Franziska Händschel" userId="e2149472-3187-4d00-b16a-a19eff6fc04a" providerId="ADAL" clId="{1CBACA0F-2CD4-4882-8DFE-E268BB2F7E92}" dt="2024-02-22T13:39:31.795" v="635" actId="21"/>
          <ac:spMkLst>
            <pc:docMk/>
            <pc:sldMk cId="822182370" sldId="265"/>
            <ac:spMk id="30" creationId="{E9668DC6-AD4B-9478-A58F-56937C096772}"/>
          </ac:spMkLst>
        </pc:spChg>
        <pc:spChg chg="del">
          <ac:chgData name="Franziska Händschel" userId="e2149472-3187-4d00-b16a-a19eff6fc04a" providerId="ADAL" clId="{1CBACA0F-2CD4-4882-8DFE-E268BB2F7E92}" dt="2024-02-22T13:39:31.795" v="635" actId="21"/>
          <ac:spMkLst>
            <pc:docMk/>
            <pc:sldMk cId="822182370" sldId="265"/>
            <ac:spMk id="40" creationId="{CAC665D7-9BE3-5330-8DED-804DA990FF63}"/>
          </ac:spMkLst>
        </pc:spChg>
        <pc:spChg chg="del">
          <ac:chgData name="Franziska Händschel" userId="e2149472-3187-4d00-b16a-a19eff6fc04a" providerId="ADAL" clId="{1CBACA0F-2CD4-4882-8DFE-E268BB2F7E92}" dt="2024-02-22T13:39:31.795" v="635" actId="21"/>
          <ac:spMkLst>
            <pc:docMk/>
            <pc:sldMk cId="822182370" sldId="265"/>
            <ac:spMk id="58" creationId="{3AB87A7E-DA6A-7A9C-3BEC-43C708758B3D}"/>
          </ac:spMkLst>
        </pc:spChg>
      </pc:sldChg>
      <pc:sldChg chg="addSp delSp modSp mod">
        <pc:chgData name="Franziska Händschel" userId="e2149472-3187-4d00-b16a-a19eff6fc04a" providerId="ADAL" clId="{1CBACA0F-2CD4-4882-8DFE-E268BB2F7E92}" dt="2024-02-22T13:38:15.437" v="617" actId="34135"/>
        <pc:sldMkLst>
          <pc:docMk/>
          <pc:sldMk cId="3328350591" sldId="266"/>
        </pc:sldMkLst>
        <pc:spChg chg="add mod">
          <ac:chgData name="Franziska Händschel" userId="e2149472-3187-4d00-b16a-a19eff6fc04a" providerId="ADAL" clId="{1CBACA0F-2CD4-4882-8DFE-E268BB2F7E92}" dt="2024-02-22T13:38:15.437" v="617" actId="34135"/>
          <ac:spMkLst>
            <pc:docMk/>
            <pc:sldMk cId="3328350591" sldId="266"/>
            <ac:spMk id="2" creationId="{2E736FA3-B2C7-F25A-536E-1760F1C2A56F}"/>
          </ac:spMkLst>
        </pc:spChg>
        <pc:spChg chg="del">
          <ac:chgData name="Franziska Händschel" userId="e2149472-3187-4d00-b16a-a19eff6fc04a" providerId="ADAL" clId="{1CBACA0F-2CD4-4882-8DFE-E268BB2F7E92}" dt="2024-02-22T13:38:11.508" v="616" actId="21"/>
          <ac:spMkLst>
            <pc:docMk/>
            <pc:sldMk cId="3328350591" sldId="266"/>
            <ac:spMk id="10" creationId="{C7E09CBE-40AF-1683-0107-8ACC9AB04788}"/>
          </ac:spMkLst>
        </pc:spChg>
        <pc:spChg chg="del">
          <ac:chgData name="Franziska Händschel" userId="e2149472-3187-4d00-b16a-a19eff6fc04a" providerId="ADAL" clId="{1CBACA0F-2CD4-4882-8DFE-E268BB2F7E92}" dt="2024-02-22T13:38:11.508" v="616" actId="21"/>
          <ac:spMkLst>
            <pc:docMk/>
            <pc:sldMk cId="3328350591" sldId="266"/>
            <ac:spMk id="16" creationId="{9745FD01-3826-CFFF-924D-C4A96E5CB244}"/>
          </ac:spMkLst>
        </pc:spChg>
        <pc:spChg chg="del mod">
          <ac:chgData name="Franziska Händschel" userId="e2149472-3187-4d00-b16a-a19eff6fc04a" providerId="ADAL" clId="{1CBACA0F-2CD4-4882-8DFE-E268BB2F7E92}" dt="2024-02-22T13:38:11.508" v="616" actId="21"/>
          <ac:spMkLst>
            <pc:docMk/>
            <pc:sldMk cId="3328350591" sldId="266"/>
            <ac:spMk id="19" creationId="{CF459E94-6B4D-3047-277F-E5E02FC97D7B}"/>
          </ac:spMkLst>
        </pc:spChg>
        <pc:spChg chg="del mod">
          <ac:chgData name="Franziska Händschel" userId="e2149472-3187-4d00-b16a-a19eff6fc04a" providerId="ADAL" clId="{1CBACA0F-2CD4-4882-8DFE-E268BB2F7E92}" dt="2024-02-22T13:38:11.508" v="616" actId="21"/>
          <ac:spMkLst>
            <pc:docMk/>
            <pc:sldMk cId="3328350591" sldId="266"/>
            <ac:spMk id="22" creationId="{1105B80B-C3A2-E48D-21D1-DE56F77461FA}"/>
          </ac:spMkLst>
        </pc:spChg>
        <pc:picChg chg="del">
          <ac:chgData name="Franziska Händschel" userId="e2149472-3187-4d00-b16a-a19eff6fc04a" providerId="ADAL" clId="{1CBACA0F-2CD4-4882-8DFE-E268BB2F7E92}" dt="2024-02-22T13:38:11.508" v="616" actId="21"/>
          <ac:picMkLst>
            <pc:docMk/>
            <pc:sldMk cId="3328350591" sldId="266"/>
            <ac:picMk id="14" creationId="{8D1BC5E4-FE61-B4E9-794C-542C31B4C4B8}"/>
          </ac:picMkLst>
        </pc:picChg>
      </pc:sldChg>
      <pc:sldChg chg="delSp mod">
        <pc:chgData name="Franziska Händschel" userId="e2149472-3187-4d00-b16a-a19eff6fc04a" providerId="ADAL" clId="{1CBACA0F-2CD4-4882-8DFE-E268BB2F7E92}" dt="2024-02-22T13:38:02.727" v="614" actId="21"/>
        <pc:sldMkLst>
          <pc:docMk/>
          <pc:sldMk cId="3340860398" sldId="267"/>
        </pc:sldMkLst>
        <pc:spChg chg="del">
          <ac:chgData name="Franziska Händschel" userId="e2149472-3187-4d00-b16a-a19eff6fc04a" providerId="ADAL" clId="{1CBACA0F-2CD4-4882-8DFE-E268BB2F7E92}" dt="2024-02-22T13:38:02.727" v="614" actId="21"/>
          <ac:spMkLst>
            <pc:docMk/>
            <pc:sldMk cId="3340860398" sldId="267"/>
            <ac:spMk id="3" creationId="{5C2E60C0-78C7-B34B-FFA1-84269D0C4481}"/>
          </ac:spMkLst>
        </pc:spChg>
        <pc:spChg chg="del">
          <ac:chgData name="Franziska Händschel" userId="e2149472-3187-4d00-b16a-a19eff6fc04a" providerId="ADAL" clId="{1CBACA0F-2CD4-4882-8DFE-E268BB2F7E92}" dt="2024-02-22T13:38:02.727" v="614" actId="21"/>
          <ac:spMkLst>
            <pc:docMk/>
            <pc:sldMk cId="3340860398" sldId="267"/>
            <ac:spMk id="30" creationId="{E9668DC6-AD4B-9478-A58F-56937C096772}"/>
          </ac:spMkLst>
        </pc:spChg>
        <pc:spChg chg="del">
          <ac:chgData name="Franziska Händschel" userId="e2149472-3187-4d00-b16a-a19eff6fc04a" providerId="ADAL" clId="{1CBACA0F-2CD4-4882-8DFE-E268BB2F7E92}" dt="2024-02-22T13:38:02.727" v="614" actId="21"/>
          <ac:spMkLst>
            <pc:docMk/>
            <pc:sldMk cId="3340860398" sldId="267"/>
            <ac:spMk id="40" creationId="{CAC665D7-9BE3-5330-8DED-804DA990FF63}"/>
          </ac:spMkLst>
        </pc:spChg>
        <pc:spChg chg="del">
          <ac:chgData name="Franziska Händschel" userId="e2149472-3187-4d00-b16a-a19eff6fc04a" providerId="ADAL" clId="{1CBACA0F-2CD4-4882-8DFE-E268BB2F7E92}" dt="2024-02-22T13:38:02.727" v="614" actId="21"/>
          <ac:spMkLst>
            <pc:docMk/>
            <pc:sldMk cId="3340860398" sldId="267"/>
            <ac:spMk id="58" creationId="{3AB87A7E-DA6A-7A9C-3BEC-43C708758B3D}"/>
          </ac:spMkLst>
        </pc:spChg>
      </pc:sldChg>
      <pc:sldChg chg="addSp delSp modSp mod chgLayout">
        <pc:chgData name="Franziska Händschel" userId="e2149472-3187-4d00-b16a-a19eff6fc04a" providerId="ADAL" clId="{1CBACA0F-2CD4-4882-8DFE-E268BB2F7E92}" dt="2024-02-22T13:39:13.646" v="631" actId="21"/>
        <pc:sldMkLst>
          <pc:docMk/>
          <pc:sldMk cId="3825935665" sldId="268"/>
        </pc:sldMkLst>
        <pc:spChg chg="add mod">
          <ac:chgData name="Franziska Händschel" userId="e2149472-3187-4d00-b16a-a19eff6fc04a" providerId="ADAL" clId="{1CBACA0F-2CD4-4882-8DFE-E268BB2F7E92}" dt="2024-02-22T13:39:10.670" v="630" actId="34135"/>
          <ac:spMkLst>
            <pc:docMk/>
            <pc:sldMk cId="3825935665" sldId="268"/>
            <ac:spMk id="2" creationId="{0A28F72E-9E8E-BB9D-D52E-0A6107FE4163}"/>
          </ac:spMkLst>
        </pc:spChg>
        <pc:spChg chg="del">
          <ac:chgData name="Franziska Händschel" userId="e2149472-3187-4d00-b16a-a19eff6fc04a" providerId="ADAL" clId="{1CBACA0F-2CD4-4882-8DFE-E268BB2F7E92}" dt="2024-02-22T13:39:13.646" v="631" actId="21"/>
          <ac:spMkLst>
            <pc:docMk/>
            <pc:sldMk cId="3825935665" sldId="268"/>
            <ac:spMk id="10" creationId="{C7E09CBE-40AF-1683-0107-8ACC9AB04788}"/>
          </ac:spMkLst>
        </pc:spChg>
        <pc:spChg chg="del">
          <ac:chgData name="Franziska Händschel" userId="e2149472-3187-4d00-b16a-a19eff6fc04a" providerId="ADAL" clId="{1CBACA0F-2CD4-4882-8DFE-E268BB2F7E92}" dt="2024-02-22T13:39:13.646" v="631" actId="21"/>
          <ac:spMkLst>
            <pc:docMk/>
            <pc:sldMk cId="3825935665" sldId="268"/>
            <ac:spMk id="16" creationId="{9745FD01-3826-CFFF-924D-C4A96E5CB244}"/>
          </ac:spMkLst>
        </pc:spChg>
        <pc:spChg chg="del mod">
          <ac:chgData name="Franziska Händschel" userId="e2149472-3187-4d00-b16a-a19eff6fc04a" providerId="ADAL" clId="{1CBACA0F-2CD4-4882-8DFE-E268BB2F7E92}" dt="2024-02-22T13:39:13.646" v="631" actId="21"/>
          <ac:spMkLst>
            <pc:docMk/>
            <pc:sldMk cId="3825935665" sldId="268"/>
            <ac:spMk id="19" creationId="{CF459E94-6B4D-3047-277F-E5E02FC97D7B}"/>
          </ac:spMkLst>
        </pc:spChg>
        <pc:spChg chg="del mod">
          <ac:chgData name="Franziska Händschel" userId="e2149472-3187-4d00-b16a-a19eff6fc04a" providerId="ADAL" clId="{1CBACA0F-2CD4-4882-8DFE-E268BB2F7E92}" dt="2024-02-22T13:39:13.646" v="631" actId="21"/>
          <ac:spMkLst>
            <pc:docMk/>
            <pc:sldMk cId="3825935665" sldId="268"/>
            <ac:spMk id="22" creationId="{1105B80B-C3A2-E48D-21D1-DE56F77461FA}"/>
          </ac:spMkLst>
        </pc:spChg>
        <pc:picChg chg="del">
          <ac:chgData name="Franziska Händschel" userId="e2149472-3187-4d00-b16a-a19eff6fc04a" providerId="ADAL" clId="{1CBACA0F-2CD4-4882-8DFE-E268BB2F7E92}" dt="2024-02-22T13:39:13.646" v="631" actId="21"/>
          <ac:picMkLst>
            <pc:docMk/>
            <pc:sldMk cId="3825935665" sldId="268"/>
            <ac:picMk id="14" creationId="{8D1BC5E4-FE61-B4E9-794C-542C31B4C4B8}"/>
          </ac:picMkLst>
        </pc:picChg>
      </pc:sldChg>
      <pc:sldChg chg="delSp mod">
        <pc:chgData name="Franziska Händschel" userId="e2149472-3187-4d00-b16a-a19eff6fc04a" providerId="ADAL" clId="{1CBACA0F-2CD4-4882-8DFE-E268BB2F7E92}" dt="2024-02-22T13:39:02.927" v="628" actId="21"/>
        <pc:sldMkLst>
          <pc:docMk/>
          <pc:sldMk cId="414131939" sldId="269"/>
        </pc:sldMkLst>
        <pc:spChg chg="del">
          <ac:chgData name="Franziska Händschel" userId="e2149472-3187-4d00-b16a-a19eff6fc04a" providerId="ADAL" clId="{1CBACA0F-2CD4-4882-8DFE-E268BB2F7E92}" dt="2024-02-22T13:39:02.927" v="628" actId="21"/>
          <ac:spMkLst>
            <pc:docMk/>
            <pc:sldMk cId="414131939" sldId="269"/>
            <ac:spMk id="3" creationId="{5C2E60C0-78C7-B34B-FFA1-84269D0C4481}"/>
          </ac:spMkLst>
        </pc:spChg>
        <pc:spChg chg="del">
          <ac:chgData name="Franziska Händschel" userId="e2149472-3187-4d00-b16a-a19eff6fc04a" providerId="ADAL" clId="{1CBACA0F-2CD4-4882-8DFE-E268BB2F7E92}" dt="2024-02-22T13:39:02.927" v="628" actId="21"/>
          <ac:spMkLst>
            <pc:docMk/>
            <pc:sldMk cId="414131939" sldId="269"/>
            <ac:spMk id="30" creationId="{E9668DC6-AD4B-9478-A58F-56937C096772}"/>
          </ac:spMkLst>
        </pc:spChg>
        <pc:spChg chg="del">
          <ac:chgData name="Franziska Händschel" userId="e2149472-3187-4d00-b16a-a19eff6fc04a" providerId="ADAL" clId="{1CBACA0F-2CD4-4882-8DFE-E268BB2F7E92}" dt="2024-02-22T13:39:02.927" v="628" actId="21"/>
          <ac:spMkLst>
            <pc:docMk/>
            <pc:sldMk cId="414131939" sldId="269"/>
            <ac:spMk id="40" creationId="{CAC665D7-9BE3-5330-8DED-804DA990FF63}"/>
          </ac:spMkLst>
        </pc:spChg>
        <pc:spChg chg="del">
          <ac:chgData name="Franziska Händschel" userId="e2149472-3187-4d00-b16a-a19eff6fc04a" providerId="ADAL" clId="{1CBACA0F-2CD4-4882-8DFE-E268BB2F7E92}" dt="2024-02-22T13:39:02.927" v="628" actId="21"/>
          <ac:spMkLst>
            <pc:docMk/>
            <pc:sldMk cId="414131939" sldId="269"/>
            <ac:spMk id="58" creationId="{3AB87A7E-DA6A-7A9C-3BEC-43C708758B3D}"/>
          </ac:spMkLst>
        </pc:spChg>
      </pc:sldChg>
      <pc:sldChg chg="addSp delSp modSp mod">
        <pc:chgData name="Franziska Händschel" userId="e2149472-3187-4d00-b16a-a19eff6fc04a" providerId="ADAL" clId="{1CBACA0F-2CD4-4882-8DFE-E268BB2F7E92}" dt="2024-02-22T13:38:44.921" v="624" actId="21"/>
        <pc:sldMkLst>
          <pc:docMk/>
          <pc:sldMk cId="1450012751" sldId="270"/>
        </pc:sldMkLst>
        <pc:spChg chg="add mod">
          <ac:chgData name="Franziska Händschel" userId="e2149472-3187-4d00-b16a-a19eff6fc04a" providerId="ADAL" clId="{1CBACA0F-2CD4-4882-8DFE-E268BB2F7E92}" dt="2024-02-22T13:38:41.641" v="623" actId="34135"/>
          <ac:spMkLst>
            <pc:docMk/>
            <pc:sldMk cId="1450012751" sldId="270"/>
            <ac:spMk id="2" creationId="{CD292BDB-4334-32FB-6C64-3FDDCD05C3E4}"/>
          </ac:spMkLst>
        </pc:spChg>
        <pc:spChg chg="del">
          <ac:chgData name="Franziska Händschel" userId="e2149472-3187-4d00-b16a-a19eff6fc04a" providerId="ADAL" clId="{1CBACA0F-2CD4-4882-8DFE-E268BB2F7E92}" dt="2024-02-22T13:38:44.921" v="624" actId="21"/>
          <ac:spMkLst>
            <pc:docMk/>
            <pc:sldMk cId="1450012751" sldId="270"/>
            <ac:spMk id="10" creationId="{C7E09CBE-40AF-1683-0107-8ACC9AB04788}"/>
          </ac:spMkLst>
        </pc:spChg>
        <pc:spChg chg="del">
          <ac:chgData name="Franziska Händschel" userId="e2149472-3187-4d00-b16a-a19eff6fc04a" providerId="ADAL" clId="{1CBACA0F-2CD4-4882-8DFE-E268BB2F7E92}" dt="2024-02-22T13:38:44.921" v="624" actId="21"/>
          <ac:spMkLst>
            <pc:docMk/>
            <pc:sldMk cId="1450012751" sldId="270"/>
            <ac:spMk id="16" creationId="{9745FD01-3826-CFFF-924D-C4A96E5CB244}"/>
          </ac:spMkLst>
        </pc:spChg>
        <pc:spChg chg="del mod">
          <ac:chgData name="Franziska Händschel" userId="e2149472-3187-4d00-b16a-a19eff6fc04a" providerId="ADAL" clId="{1CBACA0F-2CD4-4882-8DFE-E268BB2F7E92}" dt="2024-02-22T13:38:44.921" v="624" actId="21"/>
          <ac:spMkLst>
            <pc:docMk/>
            <pc:sldMk cId="1450012751" sldId="270"/>
            <ac:spMk id="19" creationId="{CF459E94-6B4D-3047-277F-E5E02FC97D7B}"/>
          </ac:spMkLst>
        </pc:spChg>
        <pc:spChg chg="del mod">
          <ac:chgData name="Franziska Händschel" userId="e2149472-3187-4d00-b16a-a19eff6fc04a" providerId="ADAL" clId="{1CBACA0F-2CD4-4882-8DFE-E268BB2F7E92}" dt="2024-02-22T13:38:44.921" v="624" actId="21"/>
          <ac:spMkLst>
            <pc:docMk/>
            <pc:sldMk cId="1450012751" sldId="270"/>
            <ac:spMk id="22" creationId="{1105B80B-C3A2-E48D-21D1-DE56F77461FA}"/>
          </ac:spMkLst>
        </pc:spChg>
        <pc:picChg chg="del">
          <ac:chgData name="Franziska Händschel" userId="e2149472-3187-4d00-b16a-a19eff6fc04a" providerId="ADAL" clId="{1CBACA0F-2CD4-4882-8DFE-E268BB2F7E92}" dt="2024-02-22T13:38:44.921" v="624" actId="21"/>
          <ac:picMkLst>
            <pc:docMk/>
            <pc:sldMk cId="1450012751" sldId="270"/>
            <ac:picMk id="14" creationId="{8D1BC5E4-FE61-B4E9-794C-542C31B4C4B8}"/>
          </ac:picMkLst>
        </pc:picChg>
      </pc:sldChg>
      <pc:sldChg chg="delSp mod">
        <pc:chgData name="Franziska Händschel" userId="e2149472-3187-4d00-b16a-a19eff6fc04a" providerId="ADAL" clId="{1CBACA0F-2CD4-4882-8DFE-E268BB2F7E92}" dt="2024-02-22T13:38:32.990" v="621" actId="21"/>
        <pc:sldMkLst>
          <pc:docMk/>
          <pc:sldMk cId="2480226058" sldId="271"/>
        </pc:sldMkLst>
        <pc:spChg chg="del">
          <ac:chgData name="Franziska Händschel" userId="e2149472-3187-4d00-b16a-a19eff6fc04a" providerId="ADAL" clId="{1CBACA0F-2CD4-4882-8DFE-E268BB2F7E92}" dt="2024-02-22T13:38:32.990" v="621" actId="21"/>
          <ac:spMkLst>
            <pc:docMk/>
            <pc:sldMk cId="2480226058" sldId="271"/>
            <ac:spMk id="3" creationId="{5C2E60C0-78C7-B34B-FFA1-84269D0C4481}"/>
          </ac:spMkLst>
        </pc:spChg>
        <pc:spChg chg="del">
          <ac:chgData name="Franziska Händschel" userId="e2149472-3187-4d00-b16a-a19eff6fc04a" providerId="ADAL" clId="{1CBACA0F-2CD4-4882-8DFE-E268BB2F7E92}" dt="2024-02-22T13:38:32.990" v="621" actId="21"/>
          <ac:spMkLst>
            <pc:docMk/>
            <pc:sldMk cId="2480226058" sldId="271"/>
            <ac:spMk id="30" creationId="{E9668DC6-AD4B-9478-A58F-56937C096772}"/>
          </ac:spMkLst>
        </pc:spChg>
        <pc:spChg chg="del">
          <ac:chgData name="Franziska Händschel" userId="e2149472-3187-4d00-b16a-a19eff6fc04a" providerId="ADAL" clId="{1CBACA0F-2CD4-4882-8DFE-E268BB2F7E92}" dt="2024-02-22T13:38:32.990" v="621" actId="21"/>
          <ac:spMkLst>
            <pc:docMk/>
            <pc:sldMk cId="2480226058" sldId="271"/>
            <ac:spMk id="40" creationId="{CAC665D7-9BE3-5330-8DED-804DA990FF63}"/>
          </ac:spMkLst>
        </pc:spChg>
        <pc:spChg chg="del">
          <ac:chgData name="Franziska Händschel" userId="e2149472-3187-4d00-b16a-a19eff6fc04a" providerId="ADAL" clId="{1CBACA0F-2CD4-4882-8DFE-E268BB2F7E92}" dt="2024-02-22T13:38:32.990" v="621" actId="21"/>
          <ac:spMkLst>
            <pc:docMk/>
            <pc:sldMk cId="2480226058" sldId="271"/>
            <ac:spMk id="58" creationId="{3AB87A7E-DA6A-7A9C-3BEC-43C708758B3D}"/>
          </ac:spMkLst>
        </pc:spChg>
      </pc:sldChg>
      <pc:sldChg chg="addSp delSp modSp mod">
        <pc:chgData name="Franziska Händschel" userId="e2149472-3187-4d00-b16a-a19eff6fc04a" providerId="ADAL" clId="{1CBACA0F-2CD4-4882-8DFE-E268BB2F7E92}" dt="2024-02-22T13:37:43.612" v="610" actId="21"/>
        <pc:sldMkLst>
          <pc:docMk/>
          <pc:sldMk cId="1753266405" sldId="272"/>
        </pc:sldMkLst>
        <pc:spChg chg="add mod">
          <ac:chgData name="Franziska Händschel" userId="e2149472-3187-4d00-b16a-a19eff6fc04a" providerId="ADAL" clId="{1CBACA0F-2CD4-4882-8DFE-E268BB2F7E92}" dt="2024-02-22T13:37:40.757" v="609" actId="34135"/>
          <ac:spMkLst>
            <pc:docMk/>
            <pc:sldMk cId="1753266405" sldId="272"/>
            <ac:spMk id="2" creationId="{C01BBD5D-8264-25AC-AE19-3FF4184AEBD3}"/>
          </ac:spMkLst>
        </pc:spChg>
        <pc:spChg chg="del">
          <ac:chgData name="Franziska Händschel" userId="e2149472-3187-4d00-b16a-a19eff6fc04a" providerId="ADAL" clId="{1CBACA0F-2CD4-4882-8DFE-E268BB2F7E92}" dt="2024-02-22T13:37:43.612" v="610" actId="21"/>
          <ac:spMkLst>
            <pc:docMk/>
            <pc:sldMk cId="1753266405" sldId="272"/>
            <ac:spMk id="10" creationId="{C7E09CBE-40AF-1683-0107-8ACC9AB04788}"/>
          </ac:spMkLst>
        </pc:spChg>
        <pc:spChg chg="del">
          <ac:chgData name="Franziska Händschel" userId="e2149472-3187-4d00-b16a-a19eff6fc04a" providerId="ADAL" clId="{1CBACA0F-2CD4-4882-8DFE-E268BB2F7E92}" dt="2024-02-22T13:37:43.612" v="610" actId="21"/>
          <ac:spMkLst>
            <pc:docMk/>
            <pc:sldMk cId="1753266405" sldId="272"/>
            <ac:spMk id="16" creationId="{9745FD01-3826-CFFF-924D-C4A96E5CB244}"/>
          </ac:spMkLst>
        </pc:spChg>
        <pc:spChg chg="del mod">
          <ac:chgData name="Franziska Händschel" userId="e2149472-3187-4d00-b16a-a19eff6fc04a" providerId="ADAL" clId="{1CBACA0F-2CD4-4882-8DFE-E268BB2F7E92}" dt="2024-02-22T13:37:43.612" v="610" actId="21"/>
          <ac:spMkLst>
            <pc:docMk/>
            <pc:sldMk cId="1753266405" sldId="272"/>
            <ac:spMk id="19" creationId="{CF459E94-6B4D-3047-277F-E5E02FC97D7B}"/>
          </ac:spMkLst>
        </pc:spChg>
        <pc:spChg chg="del mod">
          <ac:chgData name="Franziska Händschel" userId="e2149472-3187-4d00-b16a-a19eff6fc04a" providerId="ADAL" clId="{1CBACA0F-2CD4-4882-8DFE-E268BB2F7E92}" dt="2024-02-22T13:37:43.612" v="610" actId="21"/>
          <ac:spMkLst>
            <pc:docMk/>
            <pc:sldMk cId="1753266405" sldId="272"/>
            <ac:spMk id="22" creationId="{1105B80B-C3A2-E48D-21D1-DE56F77461FA}"/>
          </ac:spMkLst>
        </pc:spChg>
        <pc:picChg chg="del">
          <ac:chgData name="Franziska Händschel" userId="e2149472-3187-4d00-b16a-a19eff6fc04a" providerId="ADAL" clId="{1CBACA0F-2CD4-4882-8DFE-E268BB2F7E92}" dt="2024-02-22T13:37:43.612" v="610" actId="21"/>
          <ac:picMkLst>
            <pc:docMk/>
            <pc:sldMk cId="1753266405" sldId="272"/>
            <ac:picMk id="14" creationId="{8D1BC5E4-FE61-B4E9-794C-542C31B4C4B8}"/>
          </ac:picMkLst>
        </pc:picChg>
      </pc:sldChg>
      <pc:sldChg chg="delSp mod">
        <pc:chgData name="Franziska Händschel" userId="e2149472-3187-4d00-b16a-a19eff6fc04a" providerId="ADAL" clId="{1CBACA0F-2CD4-4882-8DFE-E268BB2F7E92}" dt="2024-02-22T13:37:33.018" v="607" actId="21"/>
        <pc:sldMkLst>
          <pc:docMk/>
          <pc:sldMk cId="3397929725" sldId="273"/>
        </pc:sldMkLst>
        <pc:spChg chg="del">
          <ac:chgData name="Franziska Händschel" userId="e2149472-3187-4d00-b16a-a19eff6fc04a" providerId="ADAL" clId="{1CBACA0F-2CD4-4882-8DFE-E268BB2F7E92}" dt="2024-02-22T13:37:33.018" v="607" actId="21"/>
          <ac:spMkLst>
            <pc:docMk/>
            <pc:sldMk cId="3397929725" sldId="273"/>
            <ac:spMk id="3" creationId="{5C2E60C0-78C7-B34B-FFA1-84269D0C4481}"/>
          </ac:spMkLst>
        </pc:spChg>
        <pc:spChg chg="del">
          <ac:chgData name="Franziska Händschel" userId="e2149472-3187-4d00-b16a-a19eff6fc04a" providerId="ADAL" clId="{1CBACA0F-2CD4-4882-8DFE-E268BB2F7E92}" dt="2024-02-22T13:37:33.018" v="607" actId="21"/>
          <ac:spMkLst>
            <pc:docMk/>
            <pc:sldMk cId="3397929725" sldId="273"/>
            <ac:spMk id="30" creationId="{E9668DC6-AD4B-9478-A58F-56937C096772}"/>
          </ac:spMkLst>
        </pc:spChg>
        <pc:spChg chg="del">
          <ac:chgData name="Franziska Händschel" userId="e2149472-3187-4d00-b16a-a19eff6fc04a" providerId="ADAL" clId="{1CBACA0F-2CD4-4882-8DFE-E268BB2F7E92}" dt="2024-02-22T13:37:33.018" v="607" actId="21"/>
          <ac:spMkLst>
            <pc:docMk/>
            <pc:sldMk cId="3397929725" sldId="273"/>
            <ac:spMk id="40" creationId="{CAC665D7-9BE3-5330-8DED-804DA990FF63}"/>
          </ac:spMkLst>
        </pc:spChg>
        <pc:spChg chg="del">
          <ac:chgData name="Franziska Händschel" userId="e2149472-3187-4d00-b16a-a19eff6fc04a" providerId="ADAL" clId="{1CBACA0F-2CD4-4882-8DFE-E268BB2F7E92}" dt="2024-02-22T13:37:33.018" v="607" actId="21"/>
          <ac:spMkLst>
            <pc:docMk/>
            <pc:sldMk cId="3397929725" sldId="273"/>
            <ac:spMk id="58" creationId="{3AB87A7E-DA6A-7A9C-3BEC-43C708758B3D}"/>
          </ac:spMkLst>
        </pc:spChg>
      </pc:sldChg>
      <pc:sldChg chg="addSp delSp modSp mod">
        <pc:chgData name="Franziska Händschel" userId="e2149472-3187-4d00-b16a-a19eff6fc04a" providerId="ADAL" clId="{1CBACA0F-2CD4-4882-8DFE-E268BB2F7E92}" dt="2024-02-22T13:37:12.041" v="603" actId="34135"/>
        <pc:sldMkLst>
          <pc:docMk/>
          <pc:sldMk cId="2689156952" sldId="276"/>
        </pc:sldMkLst>
        <pc:spChg chg="add mod">
          <ac:chgData name="Franziska Händschel" userId="e2149472-3187-4d00-b16a-a19eff6fc04a" providerId="ADAL" clId="{1CBACA0F-2CD4-4882-8DFE-E268BB2F7E92}" dt="2024-02-22T13:37:12.041" v="603" actId="34135"/>
          <ac:spMkLst>
            <pc:docMk/>
            <pc:sldMk cId="2689156952" sldId="276"/>
            <ac:spMk id="2" creationId="{CBA8E622-7851-774E-01B1-A3440067970B}"/>
          </ac:spMkLst>
        </pc:spChg>
        <pc:spChg chg="del">
          <ac:chgData name="Franziska Händschel" userId="e2149472-3187-4d00-b16a-a19eff6fc04a" providerId="ADAL" clId="{1CBACA0F-2CD4-4882-8DFE-E268BB2F7E92}" dt="2024-02-22T13:37:09.160" v="602" actId="21"/>
          <ac:spMkLst>
            <pc:docMk/>
            <pc:sldMk cId="2689156952" sldId="276"/>
            <ac:spMk id="10" creationId="{C7E09CBE-40AF-1683-0107-8ACC9AB04788}"/>
          </ac:spMkLst>
        </pc:spChg>
        <pc:spChg chg="del">
          <ac:chgData name="Franziska Händschel" userId="e2149472-3187-4d00-b16a-a19eff6fc04a" providerId="ADAL" clId="{1CBACA0F-2CD4-4882-8DFE-E268BB2F7E92}" dt="2024-02-22T13:37:09.160" v="602" actId="21"/>
          <ac:spMkLst>
            <pc:docMk/>
            <pc:sldMk cId="2689156952" sldId="276"/>
            <ac:spMk id="16" creationId="{9745FD01-3826-CFFF-924D-C4A96E5CB244}"/>
          </ac:spMkLst>
        </pc:spChg>
        <pc:spChg chg="del mod">
          <ac:chgData name="Franziska Händschel" userId="e2149472-3187-4d00-b16a-a19eff6fc04a" providerId="ADAL" clId="{1CBACA0F-2CD4-4882-8DFE-E268BB2F7E92}" dt="2024-02-22T13:37:09.160" v="602" actId="21"/>
          <ac:spMkLst>
            <pc:docMk/>
            <pc:sldMk cId="2689156952" sldId="276"/>
            <ac:spMk id="19" creationId="{CF459E94-6B4D-3047-277F-E5E02FC97D7B}"/>
          </ac:spMkLst>
        </pc:spChg>
        <pc:spChg chg="del mod">
          <ac:chgData name="Franziska Händschel" userId="e2149472-3187-4d00-b16a-a19eff6fc04a" providerId="ADAL" clId="{1CBACA0F-2CD4-4882-8DFE-E268BB2F7E92}" dt="2024-02-22T13:37:09.160" v="602" actId="21"/>
          <ac:spMkLst>
            <pc:docMk/>
            <pc:sldMk cId="2689156952" sldId="276"/>
            <ac:spMk id="22" creationId="{1105B80B-C3A2-E48D-21D1-DE56F77461FA}"/>
          </ac:spMkLst>
        </pc:spChg>
        <pc:picChg chg="del">
          <ac:chgData name="Franziska Händschel" userId="e2149472-3187-4d00-b16a-a19eff6fc04a" providerId="ADAL" clId="{1CBACA0F-2CD4-4882-8DFE-E268BB2F7E92}" dt="2024-02-22T13:37:09.160" v="602" actId="21"/>
          <ac:picMkLst>
            <pc:docMk/>
            <pc:sldMk cId="2689156952" sldId="276"/>
            <ac:picMk id="14" creationId="{8D1BC5E4-FE61-B4E9-794C-542C31B4C4B8}"/>
          </ac:picMkLst>
        </pc:picChg>
      </pc:sldChg>
      <pc:sldChg chg="delSp mod">
        <pc:chgData name="Franziska Händschel" userId="e2149472-3187-4d00-b16a-a19eff6fc04a" providerId="ADAL" clId="{1CBACA0F-2CD4-4882-8DFE-E268BB2F7E92}" dt="2024-02-22T13:36:58.226" v="600" actId="21"/>
        <pc:sldMkLst>
          <pc:docMk/>
          <pc:sldMk cId="2149400353" sldId="277"/>
        </pc:sldMkLst>
        <pc:spChg chg="del">
          <ac:chgData name="Franziska Händschel" userId="e2149472-3187-4d00-b16a-a19eff6fc04a" providerId="ADAL" clId="{1CBACA0F-2CD4-4882-8DFE-E268BB2F7E92}" dt="2024-02-22T13:36:58.226" v="600" actId="21"/>
          <ac:spMkLst>
            <pc:docMk/>
            <pc:sldMk cId="2149400353" sldId="277"/>
            <ac:spMk id="3" creationId="{5C2E60C0-78C7-B34B-FFA1-84269D0C4481}"/>
          </ac:spMkLst>
        </pc:spChg>
        <pc:spChg chg="del">
          <ac:chgData name="Franziska Händschel" userId="e2149472-3187-4d00-b16a-a19eff6fc04a" providerId="ADAL" clId="{1CBACA0F-2CD4-4882-8DFE-E268BB2F7E92}" dt="2024-02-22T13:36:58.226" v="600" actId="21"/>
          <ac:spMkLst>
            <pc:docMk/>
            <pc:sldMk cId="2149400353" sldId="277"/>
            <ac:spMk id="30" creationId="{E9668DC6-AD4B-9478-A58F-56937C096772}"/>
          </ac:spMkLst>
        </pc:spChg>
        <pc:spChg chg="del">
          <ac:chgData name="Franziska Händschel" userId="e2149472-3187-4d00-b16a-a19eff6fc04a" providerId="ADAL" clId="{1CBACA0F-2CD4-4882-8DFE-E268BB2F7E92}" dt="2024-02-22T13:36:58.226" v="600" actId="21"/>
          <ac:spMkLst>
            <pc:docMk/>
            <pc:sldMk cId="2149400353" sldId="277"/>
            <ac:spMk id="40" creationId="{CAC665D7-9BE3-5330-8DED-804DA990FF63}"/>
          </ac:spMkLst>
        </pc:spChg>
        <pc:spChg chg="del">
          <ac:chgData name="Franziska Händschel" userId="e2149472-3187-4d00-b16a-a19eff6fc04a" providerId="ADAL" clId="{1CBACA0F-2CD4-4882-8DFE-E268BB2F7E92}" dt="2024-02-22T13:36:58.226" v="600" actId="21"/>
          <ac:spMkLst>
            <pc:docMk/>
            <pc:sldMk cId="2149400353" sldId="277"/>
            <ac:spMk id="58" creationId="{3AB87A7E-DA6A-7A9C-3BEC-43C708758B3D}"/>
          </ac:spMkLst>
        </pc:spChg>
      </pc:sldChg>
      <pc:sldChg chg="addSp delSp modSp mod">
        <pc:chgData name="Franziska Händschel" userId="e2149472-3187-4d00-b16a-a19eff6fc04a" providerId="ADAL" clId="{1CBACA0F-2CD4-4882-8DFE-E268BB2F7E92}" dt="2024-02-22T13:36:36.947" v="597" actId="34135"/>
        <pc:sldMkLst>
          <pc:docMk/>
          <pc:sldMk cId="3024246659" sldId="278"/>
        </pc:sldMkLst>
        <pc:spChg chg="add mod">
          <ac:chgData name="Franziska Händschel" userId="e2149472-3187-4d00-b16a-a19eff6fc04a" providerId="ADAL" clId="{1CBACA0F-2CD4-4882-8DFE-E268BB2F7E92}" dt="2024-02-22T13:36:36.947" v="597" actId="34135"/>
          <ac:spMkLst>
            <pc:docMk/>
            <pc:sldMk cId="3024246659" sldId="278"/>
            <ac:spMk id="2" creationId="{5E6C18E3-4277-DE13-4A2B-F3D6671CED00}"/>
          </ac:spMkLst>
        </pc:spChg>
        <pc:spChg chg="del">
          <ac:chgData name="Franziska Händschel" userId="e2149472-3187-4d00-b16a-a19eff6fc04a" providerId="ADAL" clId="{1CBACA0F-2CD4-4882-8DFE-E268BB2F7E92}" dt="2024-02-22T13:36:28.718" v="595" actId="21"/>
          <ac:spMkLst>
            <pc:docMk/>
            <pc:sldMk cId="3024246659" sldId="278"/>
            <ac:spMk id="10" creationId="{C7E09CBE-40AF-1683-0107-8ACC9AB04788}"/>
          </ac:spMkLst>
        </pc:spChg>
        <pc:spChg chg="del">
          <ac:chgData name="Franziska Händschel" userId="e2149472-3187-4d00-b16a-a19eff6fc04a" providerId="ADAL" clId="{1CBACA0F-2CD4-4882-8DFE-E268BB2F7E92}" dt="2024-02-22T13:36:28.718" v="595" actId="21"/>
          <ac:spMkLst>
            <pc:docMk/>
            <pc:sldMk cId="3024246659" sldId="278"/>
            <ac:spMk id="16" creationId="{9745FD01-3826-CFFF-924D-C4A96E5CB244}"/>
          </ac:spMkLst>
        </pc:spChg>
        <pc:spChg chg="del mod">
          <ac:chgData name="Franziska Händschel" userId="e2149472-3187-4d00-b16a-a19eff6fc04a" providerId="ADAL" clId="{1CBACA0F-2CD4-4882-8DFE-E268BB2F7E92}" dt="2024-02-22T13:36:28.718" v="595" actId="21"/>
          <ac:spMkLst>
            <pc:docMk/>
            <pc:sldMk cId="3024246659" sldId="278"/>
            <ac:spMk id="19" creationId="{CF459E94-6B4D-3047-277F-E5E02FC97D7B}"/>
          </ac:spMkLst>
        </pc:spChg>
        <pc:spChg chg="del mod">
          <ac:chgData name="Franziska Händschel" userId="e2149472-3187-4d00-b16a-a19eff6fc04a" providerId="ADAL" clId="{1CBACA0F-2CD4-4882-8DFE-E268BB2F7E92}" dt="2024-02-22T13:36:28.718" v="595" actId="21"/>
          <ac:spMkLst>
            <pc:docMk/>
            <pc:sldMk cId="3024246659" sldId="278"/>
            <ac:spMk id="22" creationId="{1105B80B-C3A2-E48D-21D1-DE56F77461FA}"/>
          </ac:spMkLst>
        </pc:spChg>
        <pc:picChg chg="del">
          <ac:chgData name="Franziska Händschel" userId="e2149472-3187-4d00-b16a-a19eff6fc04a" providerId="ADAL" clId="{1CBACA0F-2CD4-4882-8DFE-E268BB2F7E92}" dt="2024-02-22T13:36:28.718" v="595" actId="21"/>
          <ac:picMkLst>
            <pc:docMk/>
            <pc:sldMk cId="3024246659" sldId="278"/>
            <ac:picMk id="14" creationId="{8D1BC5E4-FE61-B4E9-794C-542C31B4C4B8}"/>
          </ac:picMkLst>
        </pc:picChg>
      </pc:sldChg>
      <pc:sldChg chg="delSp mod">
        <pc:chgData name="Franziska Händschel" userId="e2149472-3187-4d00-b16a-a19eff6fc04a" providerId="ADAL" clId="{1CBACA0F-2CD4-4882-8DFE-E268BB2F7E92}" dt="2024-02-22T13:36:17.780" v="593" actId="21"/>
        <pc:sldMkLst>
          <pc:docMk/>
          <pc:sldMk cId="2900172249" sldId="279"/>
        </pc:sldMkLst>
        <pc:spChg chg="del">
          <ac:chgData name="Franziska Händschel" userId="e2149472-3187-4d00-b16a-a19eff6fc04a" providerId="ADAL" clId="{1CBACA0F-2CD4-4882-8DFE-E268BB2F7E92}" dt="2024-02-22T13:36:17.780" v="593" actId="21"/>
          <ac:spMkLst>
            <pc:docMk/>
            <pc:sldMk cId="2900172249" sldId="279"/>
            <ac:spMk id="3" creationId="{5C2E60C0-78C7-B34B-FFA1-84269D0C4481}"/>
          </ac:spMkLst>
        </pc:spChg>
        <pc:spChg chg="del">
          <ac:chgData name="Franziska Händschel" userId="e2149472-3187-4d00-b16a-a19eff6fc04a" providerId="ADAL" clId="{1CBACA0F-2CD4-4882-8DFE-E268BB2F7E92}" dt="2024-02-22T13:36:17.780" v="593" actId="21"/>
          <ac:spMkLst>
            <pc:docMk/>
            <pc:sldMk cId="2900172249" sldId="279"/>
            <ac:spMk id="30" creationId="{E9668DC6-AD4B-9478-A58F-56937C096772}"/>
          </ac:spMkLst>
        </pc:spChg>
        <pc:spChg chg="del">
          <ac:chgData name="Franziska Händschel" userId="e2149472-3187-4d00-b16a-a19eff6fc04a" providerId="ADAL" clId="{1CBACA0F-2CD4-4882-8DFE-E268BB2F7E92}" dt="2024-02-22T13:36:17.780" v="593" actId="21"/>
          <ac:spMkLst>
            <pc:docMk/>
            <pc:sldMk cId="2900172249" sldId="279"/>
            <ac:spMk id="40" creationId="{CAC665D7-9BE3-5330-8DED-804DA990FF63}"/>
          </ac:spMkLst>
        </pc:spChg>
        <pc:spChg chg="del">
          <ac:chgData name="Franziska Händschel" userId="e2149472-3187-4d00-b16a-a19eff6fc04a" providerId="ADAL" clId="{1CBACA0F-2CD4-4882-8DFE-E268BB2F7E92}" dt="2024-02-22T13:36:17.780" v="593" actId="21"/>
          <ac:spMkLst>
            <pc:docMk/>
            <pc:sldMk cId="2900172249" sldId="279"/>
            <ac:spMk id="58" creationId="{3AB87A7E-DA6A-7A9C-3BEC-43C708758B3D}"/>
          </ac:spMkLst>
        </pc:spChg>
      </pc:sldChg>
      <pc:sldChg chg="modSp mod modClrScheme chgLayout">
        <pc:chgData name="Franziska Händschel" userId="e2149472-3187-4d00-b16a-a19eff6fc04a" providerId="ADAL" clId="{1CBACA0F-2CD4-4882-8DFE-E268BB2F7E92}" dt="2024-02-22T13:40:22.289" v="651" actId="20577"/>
        <pc:sldMkLst>
          <pc:docMk/>
          <pc:sldMk cId="2154818057" sldId="283"/>
        </pc:sldMkLst>
        <pc:spChg chg="mod">
          <ac:chgData name="Franziska Händschel" userId="e2149472-3187-4d00-b16a-a19eff6fc04a" providerId="ADAL" clId="{1CBACA0F-2CD4-4882-8DFE-E268BB2F7E92}" dt="2024-02-22T13:40:22.289" v="651" actId="20577"/>
          <ac:spMkLst>
            <pc:docMk/>
            <pc:sldMk cId="2154818057" sldId="283"/>
            <ac:spMk id="2" creationId="{A4FCD309-0A17-6065-02C1-4C27F37CBB8D}"/>
          </ac:spMkLst>
        </pc:spChg>
      </pc:sldChg>
      <pc:sldChg chg="addSp delSp modSp mod">
        <pc:chgData name="Franziska Händschel" userId="e2149472-3187-4d00-b16a-a19eff6fc04a" providerId="ADAL" clId="{1CBACA0F-2CD4-4882-8DFE-E268BB2F7E92}" dt="2024-02-21T16:48:23.653" v="279" actId="21"/>
        <pc:sldMkLst>
          <pc:docMk/>
          <pc:sldMk cId="2126927902" sldId="284"/>
        </pc:sldMkLst>
        <pc:spChg chg="del mod">
          <ac:chgData name="Franziska Händschel" userId="e2149472-3187-4d00-b16a-a19eff6fc04a" providerId="ADAL" clId="{1CBACA0F-2CD4-4882-8DFE-E268BB2F7E92}" dt="2024-02-21T16:48:23.653" v="279" actId="21"/>
          <ac:spMkLst>
            <pc:docMk/>
            <pc:sldMk cId="2126927902" sldId="284"/>
            <ac:spMk id="2" creationId="{A4FCD309-0A17-6065-02C1-4C27F37CBB8D}"/>
          </ac:spMkLst>
        </pc:spChg>
        <pc:spChg chg="add mod ord">
          <ac:chgData name="Franziska Händschel" userId="e2149472-3187-4d00-b16a-a19eff6fc04a" providerId="ADAL" clId="{1CBACA0F-2CD4-4882-8DFE-E268BB2F7E92}" dt="2024-02-21T14:16:55.432" v="84" actId="164"/>
          <ac:spMkLst>
            <pc:docMk/>
            <pc:sldMk cId="2126927902" sldId="284"/>
            <ac:spMk id="4" creationId="{BC800FED-E2E2-00C9-5A23-A54E870C7ED1}"/>
          </ac:spMkLst>
        </pc:spChg>
        <pc:spChg chg="add del mod">
          <ac:chgData name="Franziska Händschel" userId="e2149472-3187-4d00-b16a-a19eff6fc04a" providerId="ADAL" clId="{1CBACA0F-2CD4-4882-8DFE-E268BB2F7E92}" dt="2024-02-21T16:48:23.653" v="279" actId="21"/>
          <ac:spMkLst>
            <pc:docMk/>
            <pc:sldMk cId="2126927902" sldId="284"/>
            <ac:spMk id="7" creationId="{463A9D1D-5235-BA80-7C13-070099F2BC56}"/>
          </ac:spMkLst>
        </pc:spChg>
        <pc:grpChg chg="add del mod">
          <ac:chgData name="Franziska Händschel" userId="e2149472-3187-4d00-b16a-a19eff6fc04a" providerId="ADAL" clId="{1CBACA0F-2CD4-4882-8DFE-E268BB2F7E92}" dt="2024-02-21T16:48:23.653" v="279" actId="21"/>
          <ac:grpSpMkLst>
            <pc:docMk/>
            <pc:sldMk cId="2126927902" sldId="284"/>
            <ac:grpSpMk id="6" creationId="{04CF3748-AB61-75DA-EE8D-C7D00190DDD4}"/>
          </ac:grpSpMkLst>
        </pc:grpChg>
        <pc:picChg chg="del">
          <ac:chgData name="Franziska Händschel" userId="e2149472-3187-4d00-b16a-a19eff6fc04a" providerId="ADAL" clId="{1CBACA0F-2CD4-4882-8DFE-E268BB2F7E92}" dt="2024-02-21T14:14:05.385" v="63" actId="21"/>
          <ac:picMkLst>
            <pc:docMk/>
            <pc:sldMk cId="2126927902" sldId="284"/>
            <ac:picMk id="3" creationId="{DA5ADAD8-6558-AA58-5EFA-E16E51CD0297}"/>
          </ac:picMkLst>
        </pc:picChg>
        <pc:picChg chg="add mod">
          <ac:chgData name="Franziska Händschel" userId="e2149472-3187-4d00-b16a-a19eff6fc04a" providerId="ADAL" clId="{1CBACA0F-2CD4-4882-8DFE-E268BB2F7E92}" dt="2024-02-21T14:16:55.432" v="84" actId="164"/>
          <ac:picMkLst>
            <pc:docMk/>
            <pc:sldMk cId="2126927902" sldId="284"/>
            <ac:picMk id="5" creationId="{DA5ADAD8-6558-AA58-5EFA-E16E51CD0297}"/>
          </ac:picMkLst>
        </pc:picChg>
      </pc:sldChg>
      <pc:sldChg chg="modSp mod modClrScheme chgLayout">
        <pc:chgData name="Franziska Händschel" userId="e2149472-3187-4d00-b16a-a19eff6fc04a" providerId="ADAL" clId="{1CBACA0F-2CD4-4882-8DFE-E268BB2F7E92}" dt="2024-02-21T17:05:38.715" v="376" actId="34135"/>
        <pc:sldMkLst>
          <pc:docMk/>
          <pc:sldMk cId="2732700831" sldId="285"/>
        </pc:sldMkLst>
        <pc:spChg chg="mod">
          <ac:chgData name="Franziska Händschel" userId="e2149472-3187-4d00-b16a-a19eff6fc04a" providerId="ADAL" clId="{1CBACA0F-2CD4-4882-8DFE-E268BB2F7E92}" dt="2024-02-21T17:05:38.715" v="376" actId="34135"/>
          <ac:spMkLst>
            <pc:docMk/>
            <pc:sldMk cId="2732700831" sldId="285"/>
            <ac:spMk id="2" creationId="{A4FCD309-0A17-6065-02C1-4C27F37CBB8D}"/>
          </ac:spMkLst>
        </pc:spChg>
      </pc:sldChg>
      <pc:sldChg chg="modSp mod modClrScheme chgLayout">
        <pc:chgData name="Franziska Händschel" userId="e2149472-3187-4d00-b16a-a19eff6fc04a" providerId="ADAL" clId="{1CBACA0F-2CD4-4882-8DFE-E268BB2F7E92}" dt="2024-02-22T13:40:33.568" v="652"/>
        <pc:sldMkLst>
          <pc:docMk/>
          <pc:sldMk cId="3187451501" sldId="286"/>
        </pc:sldMkLst>
        <pc:spChg chg="mod">
          <ac:chgData name="Franziska Händschel" userId="e2149472-3187-4d00-b16a-a19eff6fc04a" providerId="ADAL" clId="{1CBACA0F-2CD4-4882-8DFE-E268BB2F7E92}" dt="2024-02-22T13:40:33.568" v="652"/>
          <ac:spMkLst>
            <pc:docMk/>
            <pc:sldMk cId="3187451501" sldId="286"/>
            <ac:spMk id="2" creationId="{A4FCD309-0A17-6065-02C1-4C27F37CBB8D}"/>
          </ac:spMkLst>
        </pc:spChg>
      </pc:sldChg>
      <pc:sldChg chg="modSp mod modClrScheme chgLayout">
        <pc:chgData name="Franziska Händschel" userId="e2149472-3187-4d00-b16a-a19eff6fc04a" providerId="ADAL" clId="{1CBACA0F-2CD4-4882-8DFE-E268BB2F7E92}" dt="2024-02-22T13:39:55.350" v="641" actId="34135"/>
        <pc:sldMkLst>
          <pc:docMk/>
          <pc:sldMk cId="73861141" sldId="287"/>
        </pc:sldMkLst>
        <pc:spChg chg="mod">
          <ac:chgData name="Franziska Händschel" userId="e2149472-3187-4d00-b16a-a19eff6fc04a" providerId="ADAL" clId="{1CBACA0F-2CD4-4882-8DFE-E268BB2F7E92}" dt="2024-02-22T13:39:55.350" v="641" actId="34135"/>
          <ac:spMkLst>
            <pc:docMk/>
            <pc:sldMk cId="73861141" sldId="287"/>
            <ac:spMk id="2" creationId="{A4FCD309-0A17-6065-02C1-4C27F37CBB8D}"/>
          </ac:spMkLst>
        </pc:spChg>
      </pc:sldChg>
      <pc:sldChg chg="modSp mod modClrScheme chgLayout">
        <pc:chgData name="Franziska Händschel" userId="e2149472-3187-4d00-b16a-a19eff6fc04a" providerId="ADAL" clId="{1CBACA0F-2CD4-4882-8DFE-E268BB2F7E92}" dt="2024-02-22T13:40:41.731" v="653"/>
        <pc:sldMkLst>
          <pc:docMk/>
          <pc:sldMk cId="1438197796" sldId="288"/>
        </pc:sldMkLst>
        <pc:spChg chg="mod">
          <ac:chgData name="Franziska Händschel" userId="e2149472-3187-4d00-b16a-a19eff6fc04a" providerId="ADAL" clId="{1CBACA0F-2CD4-4882-8DFE-E268BB2F7E92}" dt="2024-02-22T13:40:41.731" v="653"/>
          <ac:spMkLst>
            <pc:docMk/>
            <pc:sldMk cId="1438197796" sldId="288"/>
            <ac:spMk id="2" creationId="{A4FCD309-0A17-6065-02C1-4C27F37CBB8D}"/>
          </ac:spMkLst>
        </pc:spChg>
      </pc:sldChg>
      <pc:sldChg chg="modSp mod modClrScheme chgLayout">
        <pc:chgData name="Franziska Händschel" userId="e2149472-3187-4d00-b16a-a19eff6fc04a" providerId="ADAL" clId="{1CBACA0F-2CD4-4882-8DFE-E268BB2F7E92}" dt="2024-02-22T13:41:13.326" v="656" actId="313"/>
        <pc:sldMkLst>
          <pc:docMk/>
          <pc:sldMk cId="922434903" sldId="289"/>
        </pc:sldMkLst>
        <pc:spChg chg="mod">
          <ac:chgData name="Franziska Händschel" userId="e2149472-3187-4d00-b16a-a19eff6fc04a" providerId="ADAL" clId="{1CBACA0F-2CD4-4882-8DFE-E268BB2F7E92}" dt="2024-02-22T13:41:13.326" v="656" actId="313"/>
          <ac:spMkLst>
            <pc:docMk/>
            <pc:sldMk cId="922434903" sldId="289"/>
            <ac:spMk id="2" creationId="{A4FCD309-0A17-6065-02C1-4C27F37CBB8D}"/>
          </ac:spMkLst>
        </pc:spChg>
      </pc:sldChg>
      <pc:sldChg chg="modSp mod modClrScheme chgLayout">
        <pc:chgData name="Franziska Händschel" userId="e2149472-3187-4d00-b16a-a19eff6fc04a" providerId="ADAL" clId="{1CBACA0F-2CD4-4882-8DFE-E268BB2F7E92}" dt="2024-02-22T13:41:19.306" v="657"/>
        <pc:sldMkLst>
          <pc:docMk/>
          <pc:sldMk cId="3600097939" sldId="290"/>
        </pc:sldMkLst>
        <pc:spChg chg="mod">
          <ac:chgData name="Franziska Händschel" userId="e2149472-3187-4d00-b16a-a19eff6fc04a" providerId="ADAL" clId="{1CBACA0F-2CD4-4882-8DFE-E268BB2F7E92}" dt="2024-02-22T13:41:19.306" v="657"/>
          <ac:spMkLst>
            <pc:docMk/>
            <pc:sldMk cId="3600097939" sldId="290"/>
            <ac:spMk id="2" creationId="{A4FCD309-0A17-6065-02C1-4C27F37CBB8D}"/>
          </ac:spMkLst>
        </pc:spChg>
      </pc:sldChg>
      <pc:sldChg chg="modSp mod modClrScheme chgLayout">
        <pc:chgData name="Franziska Händschel" userId="e2149472-3187-4d00-b16a-a19eff6fc04a" providerId="ADAL" clId="{1CBACA0F-2CD4-4882-8DFE-E268BB2F7E92}" dt="2024-02-22T13:38:57.139" v="627" actId="34135"/>
        <pc:sldMkLst>
          <pc:docMk/>
          <pc:sldMk cId="733327233" sldId="291"/>
        </pc:sldMkLst>
        <pc:spChg chg="mod">
          <ac:chgData name="Franziska Händschel" userId="e2149472-3187-4d00-b16a-a19eff6fc04a" providerId="ADAL" clId="{1CBACA0F-2CD4-4882-8DFE-E268BB2F7E92}" dt="2024-02-22T13:38:57.139" v="627" actId="34135"/>
          <ac:spMkLst>
            <pc:docMk/>
            <pc:sldMk cId="733327233" sldId="291"/>
            <ac:spMk id="2" creationId="{A4FCD309-0A17-6065-02C1-4C27F37CBB8D}"/>
          </ac:spMkLst>
        </pc:spChg>
      </pc:sldChg>
      <pc:sldChg chg="modSp mod modClrScheme chgLayout">
        <pc:chgData name="Franziska Händschel" userId="e2149472-3187-4d00-b16a-a19eff6fc04a" providerId="ADAL" clId="{1CBACA0F-2CD4-4882-8DFE-E268BB2F7E92}" dt="2024-02-22T13:41:27.155" v="658"/>
        <pc:sldMkLst>
          <pc:docMk/>
          <pc:sldMk cId="2657701229" sldId="292"/>
        </pc:sldMkLst>
        <pc:spChg chg="mod">
          <ac:chgData name="Franziska Händschel" userId="e2149472-3187-4d00-b16a-a19eff6fc04a" providerId="ADAL" clId="{1CBACA0F-2CD4-4882-8DFE-E268BB2F7E92}" dt="2024-02-22T13:41:27.155" v="658"/>
          <ac:spMkLst>
            <pc:docMk/>
            <pc:sldMk cId="2657701229" sldId="292"/>
            <ac:spMk id="2" creationId="{A4FCD309-0A17-6065-02C1-4C27F37CBB8D}"/>
          </ac:spMkLst>
        </pc:spChg>
      </pc:sldChg>
      <pc:sldChg chg="modSp mod modClrScheme chgLayout">
        <pc:chgData name="Franziska Händschel" userId="e2149472-3187-4d00-b16a-a19eff6fc04a" providerId="ADAL" clId="{1CBACA0F-2CD4-4882-8DFE-E268BB2F7E92}" dt="2024-02-22T13:38:27.073" v="620" actId="34135"/>
        <pc:sldMkLst>
          <pc:docMk/>
          <pc:sldMk cId="218318695" sldId="293"/>
        </pc:sldMkLst>
        <pc:spChg chg="mod">
          <ac:chgData name="Franziska Händschel" userId="e2149472-3187-4d00-b16a-a19eff6fc04a" providerId="ADAL" clId="{1CBACA0F-2CD4-4882-8DFE-E268BB2F7E92}" dt="2024-02-22T13:38:27.073" v="620" actId="34135"/>
          <ac:spMkLst>
            <pc:docMk/>
            <pc:sldMk cId="218318695" sldId="293"/>
            <ac:spMk id="2" creationId="{A4FCD309-0A17-6065-02C1-4C27F37CBB8D}"/>
          </ac:spMkLst>
        </pc:spChg>
      </pc:sldChg>
      <pc:sldChg chg="modSp mod modClrScheme chgLayout">
        <pc:chgData name="Franziska Händschel" userId="e2149472-3187-4d00-b16a-a19eff6fc04a" providerId="ADAL" clId="{1CBACA0F-2CD4-4882-8DFE-E268BB2F7E92}" dt="2024-02-22T13:41:32.376" v="659"/>
        <pc:sldMkLst>
          <pc:docMk/>
          <pc:sldMk cId="4224003174" sldId="294"/>
        </pc:sldMkLst>
        <pc:spChg chg="mod">
          <ac:chgData name="Franziska Händschel" userId="e2149472-3187-4d00-b16a-a19eff6fc04a" providerId="ADAL" clId="{1CBACA0F-2CD4-4882-8DFE-E268BB2F7E92}" dt="2024-02-22T13:41:32.376" v="659"/>
          <ac:spMkLst>
            <pc:docMk/>
            <pc:sldMk cId="4224003174" sldId="294"/>
            <ac:spMk id="2" creationId="{A4FCD309-0A17-6065-02C1-4C27F37CBB8D}"/>
          </ac:spMkLst>
        </pc:spChg>
      </pc:sldChg>
      <pc:sldChg chg="modSp mod modClrScheme chgLayout">
        <pc:chgData name="Franziska Händschel" userId="e2149472-3187-4d00-b16a-a19eff6fc04a" providerId="ADAL" clId="{1CBACA0F-2CD4-4882-8DFE-E268BB2F7E92}" dt="2024-02-22T13:37:55.244" v="613" actId="34135"/>
        <pc:sldMkLst>
          <pc:docMk/>
          <pc:sldMk cId="133109681" sldId="295"/>
        </pc:sldMkLst>
        <pc:spChg chg="mod">
          <ac:chgData name="Franziska Händschel" userId="e2149472-3187-4d00-b16a-a19eff6fc04a" providerId="ADAL" clId="{1CBACA0F-2CD4-4882-8DFE-E268BB2F7E92}" dt="2024-02-22T13:37:55.244" v="613" actId="34135"/>
          <ac:spMkLst>
            <pc:docMk/>
            <pc:sldMk cId="133109681" sldId="295"/>
            <ac:spMk id="2" creationId="{A4FCD309-0A17-6065-02C1-4C27F37CBB8D}"/>
          </ac:spMkLst>
        </pc:spChg>
      </pc:sldChg>
      <pc:sldChg chg="modSp mod modClrScheme chgLayout">
        <pc:chgData name="Franziska Händschel" userId="e2149472-3187-4d00-b16a-a19eff6fc04a" providerId="ADAL" clId="{1CBACA0F-2CD4-4882-8DFE-E268BB2F7E92}" dt="2024-02-22T13:41:37.362" v="660"/>
        <pc:sldMkLst>
          <pc:docMk/>
          <pc:sldMk cId="3671442606" sldId="296"/>
        </pc:sldMkLst>
        <pc:spChg chg="mod">
          <ac:chgData name="Franziska Händschel" userId="e2149472-3187-4d00-b16a-a19eff6fc04a" providerId="ADAL" clId="{1CBACA0F-2CD4-4882-8DFE-E268BB2F7E92}" dt="2024-02-22T13:41:37.362" v="660"/>
          <ac:spMkLst>
            <pc:docMk/>
            <pc:sldMk cId="3671442606" sldId="296"/>
            <ac:spMk id="2" creationId="{A4FCD309-0A17-6065-02C1-4C27F37CBB8D}"/>
          </ac:spMkLst>
        </pc:spChg>
      </pc:sldChg>
      <pc:sldChg chg="modSp mod modClrScheme chgLayout">
        <pc:chgData name="Franziska Händschel" userId="e2149472-3187-4d00-b16a-a19eff6fc04a" providerId="ADAL" clId="{1CBACA0F-2CD4-4882-8DFE-E268BB2F7E92}" dt="2024-02-22T13:37:24.029" v="606" actId="34135"/>
        <pc:sldMkLst>
          <pc:docMk/>
          <pc:sldMk cId="38268734" sldId="297"/>
        </pc:sldMkLst>
        <pc:spChg chg="mod">
          <ac:chgData name="Franziska Händschel" userId="e2149472-3187-4d00-b16a-a19eff6fc04a" providerId="ADAL" clId="{1CBACA0F-2CD4-4882-8DFE-E268BB2F7E92}" dt="2024-02-22T13:37:24.029" v="606" actId="34135"/>
          <ac:spMkLst>
            <pc:docMk/>
            <pc:sldMk cId="38268734" sldId="297"/>
            <ac:spMk id="2" creationId="{A4FCD309-0A17-6065-02C1-4C27F37CBB8D}"/>
          </ac:spMkLst>
        </pc:spChg>
      </pc:sldChg>
      <pc:sldChg chg="modSp mod modClrScheme chgLayout">
        <pc:chgData name="Franziska Händschel" userId="e2149472-3187-4d00-b16a-a19eff6fc04a" providerId="ADAL" clId="{1CBACA0F-2CD4-4882-8DFE-E268BB2F7E92}" dt="2024-02-22T13:41:43.297" v="661"/>
        <pc:sldMkLst>
          <pc:docMk/>
          <pc:sldMk cId="1414364562" sldId="298"/>
        </pc:sldMkLst>
        <pc:spChg chg="mod">
          <ac:chgData name="Franziska Händschel" userId="e2149472-3187-4d00-b16a-a19eff6fc04a" providerId="ADAL" clId="{1CBACA0F-2CD4-4882-8DFE-E268BB2F7E92}" dt="2024-02-22T13:41:43.297" v="661"/>
          <ac:spMkLst>
            <pc:docMk/>
            <pc:sldMk cId="1414364562" sldId="298"/>
            <ac:spMk id="2" creationId="{A4FCD309-0A17-6065-02C1-4C27F37CBB8D}"/>
          </ac:spMkLst>
        </pc:spChg>
      </pc:sldChg>
      <pc:sldChg chg="modSp mod modClrScheme chgLayout">
        <pc:chgData name="Franziska Händschel" userId="e2149472-3187-4d00-b16a-a19eff6fc04a" providerId="ADAL" clId="{1CBACA0F-2CD4-4882-8DFE-E268BB2F7E92}" dt="2024-02-22T13:36:51.365" v="599" actId="34135"/>
        <pc:sldMkLst>
          <pc:docMk/>
          <pc:sldMk cId="2692327371" sldId="299"/>
        </pc:sldMkLst>
        <pc:spChg chg="mod">
          <ac:chgData name="Franziska Händschel" userId="e2149472-3187-4d00-b16a-a19eff6fc04a" providerId="ADAL" clId="{1CBACA0F-2CD4-4882-8DFE-E268BB2F7E92}" dt="2024-02-22T13:36:51.365" v="599" actId="34135"/>
          <ac:spMkLst>
            <pc:docMk/>
            <pc:sldMk cId="2692327371" sldId="299"/>
            <ac:spMk id="2" creationId="{A4FCD309-0A17-6065-02C1-4C27F37CBB8D}"/>
          </ac:spMkLst>
        </pc:spChg>
      </pc:sldChg>
      <pc:sldChg chg="modSp mod modClrScheme chgLayout">
        <pc:chgData name="Franziska Händschel" userId="e2149472-3187-4d00-b16a-a19eff6fc04a" providerId="ADAL" clId="{1CBACA0F-2CD4-4882-8DFE-E268BB2F7E92}" dt="2024-02-22T13:41:48.569" v="662"/>
        <pc:sldMkLst>
          <pc:docMk/>
          <pc:sldMk cId="3395117056" sldId="300"/>
        </pc:sldMkLst>
        <pc:spChg chg="mod">
          <ac:chgData name="Franziska Händschel" userId="e2149472-3187-4d00-b16a-a19eff6fc04a" providerId="ADAL" clId="{1CBACA0F-2CD4-4882-8DFE-E268BB2F7E92}" dt="2024-02-22T13:41:48.569" v="662"/>
          <ac:spMkLst>
            <pc:docMk/>
            <pc:sldMk cId="3395117056" sldId="300"/>
            <ac:spMk id="2" creationId="{A4FCD309-0A17-6065-02C1-4C27F37CBB8D}"/>
          </ac:spMkLst>
        </pc:spChg>
      </pc:sldChg>
      <pc:sldChg chg="modSp mod modClrScheme chgLayout">
        <pc:chgData name="Franziska Händschel" userId="e2149472-3187-4d00-b16a-a19eff6fc04a" providerId="ADAL" clId="{1CBACA0F-2CD4-4882-8DFE-E268BB2F7E92}" dt="2024-02-22T13:36:09.750" v="592" actId="34135"/>
        <pc:sldMkLst>
          <pc:docMk/>
          <pc:sldMk cId="1498131630" sldId="301"/>
        </pc:sldMkLst>
        <pc:spChg chg="mod">
          <ac:chgData name="Franziska Händschel" userId="e2149472-3187-4d00-b16a-a19eff6fc04a" providerId="ADAL" clId="{1CBACA0F-2CD4-4882-8DFE-E268BB2F7E92}" dt="2024-02-22T13:36:09.750" v="592" actId="34135"/>
          <ac:spMkLst>
            <pc:docMk/>
            <pc:sldMk cId="1498131630" sldId="301"/>
            <ac:spMk id="2" creationId="{A4FCD309-0A17-6065-02C1-4C27F37CBB8D}"/>
          </ac:spMkLst>
        </pc:spChg>
      </pc:sldChg>
      <pc:sldChg chg="modSp mod modClrScheme chgLayout">
        <pc:chgData name="Franziska Händschel" userId="e2149472-3187-4d00-b16a-a19eff6fc04a" providerId="ADAL" clId="{1CBACA0F-2CD4-4882-8DFE-E268BB2F7E92}" dt="2024-02-22T13:41:54.962" v="663"/>
        <pc:sldMkLst>
          <pc:docMk/>
          <pc:sldMk cId="996675806" sldId="302"/>
        </pc:sldMkLst>
        <pc:spChg chg="mod">
          <ac:chgData name="Franziska Händschel" userId="e2149472-3187-4d00-b16a-a19eff6fc04a" providerId="ADAL" clId="{1CBACA0F-2CD4-4882-8DFE-E268BB2F7E92}" dt="2024-02-22T13:41:54.962" v="663"/>
          <ac:spMkLst>
            <pc:docMk/>
            <pc:sldMk cId="996675806" sldId="302"/>
            <ac:spMk id="2" creationId="{A4FCD309-0A17-6065-02C1-4C27F37CBB8D}"/>
          </ac:spMkLst>
        </pc:spChg>
      </pc:sldChg>
      <pc:sldChg chg="addSp delSp modSp mod modClrScheme chgLayout">
        <pc:chgData name="Franziska Händschel" userId="e2149472-3187-4d00-b16a-a19eff6fc04a" providerId="ADAL" clId="{1CBACA0F-2CD4-4882-8DFE-E268BB2F7E92}" dt="2024-02-21T16:50:55.728" v="320" actId="34135"/>
        <pc:sldMkLst>
          <pc:docMk/>
          <pc:sldMk cId="2336911166" sldId="303"/>
        </pc:sldMkLst>
        <pc:spChg chg="del mod">
          <ac:chgData name="Franziska Händschel" userId="e2149472-3187-4d00-b16a-a19eff6fc04a" providerId="ADAL" clId="{1CBACA0F-2CD4-4882-8DFE-E268BB2F7E92}" dt="2024-02-21T16:49:37.986" v="301" actId="21"/>
          <ac:spMkLst>
            <pc:docMk/>
            <pc:sldMk cId="2336911166" sldId="303"/>
            <ac:spMk id="2" creationId="{A4FCD309-0A17-6065-02C1-4C27F37CBB8D}"/>
          </ac:spMkLst>
        </pc:spChg>
        <pc:spChg chg="add mod">
          <ac:chgData name="Franziska Händschel" userId="e2149472-3187-4d00-b16a-a19eff6fc04a" providerId="ADAL" clId="{1CBACA0F-2CD4-4882-8DFE-E268BB2F7E92}" dt="2024-02-21T16:50:22.679" v="312"/>
          <ac:spMkLst>
            <pc:docMk/>
            <pc:sldMk cId="2336911166" sldId="303"/>
            <ac:spMk id="3" creationId="{30AA2209-4DDC-0711-65C9-7808F2430A03}"/>
          </ac:spMkLst>
        </pc:spChg>
        <pc:spChg chg="add mod">
          <ac:chgData name="Franziska Händschel" userId="e2149472-3187-4d00-b16a-a19eff6fc04a" providerId="ADAL" clId="{1CBACA0F-2CD4-4882-8DFE-E268BB2F7E92}" dt="2024-02-21T16:50:22.679" v="312"/>
          <ac:spMkLst>
            <pc:docMk/>
            <pc:sldMk cId="2336911166" sldId="303"/>
            <ac:spMk id="4" creationId="{DBF74B9C-B99E-A851-C297-7F8DE22AB7F8}"/>
          </ac:spMkLst>
        </pc:spChg>
        <pc:spChg chg="add mod">
          <ac:chgData name="Franziska Händschel" userId="e2149472-3187-4d00-b16a-a19eff6fc04a" providerId="ADAL" clId="{1CBACA0F-2CD4-4882-8DFE-E268BB2F7E92}" dt="2024-02-21T16:50:22.679" v="312"/>
          <ac:spMkLst>
            <pc:docMk/>
            <pc:sldMk cId="2336911166" sldId="303"/>
            <ac:spMk id="5" creationId="{6A58E346-3707-14C1-E1CA-F9E2421131C0}"/>
          </ac:spMkLst>
        </pc:spChg>
        <pc:spChg chg="add mod">
          <ac:chgData name="Franziska Händschel" userId="e2149472-3187-4d00-b16a-a19eff6fc04a" providerId="ADAL" clId="{1CBACA0F-2CD4-4882-8DFE-E268BB2F7E92}" dt="2024-02-21T16:50:55.728" v="320" actId="34135"/>
          <ac:spMkLst>
            <pc:docMk/>
            <pc:sldMk cId="2336911166" sldId="303"/>
            <ac:spMk id="6" creationId="{A4FCD309-0A17-6065-02C1-4C27F37CBB8D}"/>
          </ac:spMkLst>
        </pc:spChg>
        <pc:spChg chg="add mod">
          <ac:chgData name="Franziska Händschel" userId="e2149472-3187-4d00-b16a-a19eff6fc04a" providerId="ADAL" clId="{1CBACA0F-2CD4-4882-8DFE-E268BB2F7E92}" dt="2024-02-21T16:50:22.679" v="312"/>
          <ac:spMkLst>
            <pc:docMk/>
            <pc:sldMk cId="2336911166" sldId="303"/>
            <ac:spMk id="53" creationId="{0754F5A6-ACC1-0DF4-8AF2-CDCECE9535D9}"/>
          </ac:spMkLst>
        </pc:spChg>
      </pc:sldChg>
      <pc:sldMasterChg chg="addSp delSp modSp mod delSldLayout modSldLayout">
        <pc:chgData name="Franziska Händschel" userId="e2149472-3187-4d00-b16a-a19eff6fc04a" providerId="ADAL" clId="{1CBACA0F-2CD4-4882-8DFE-E268BB2F7E92}" dt="2024-02-22T17:10:16.130" v="669" actId="478"/>
        <pc:sldMasterMkLst>
          <pc:docMk/>
          <pc:sldMasterMk cId="2489825887" sldId="2147483698"/>
        </pc:sldMasterMkLst>
        <pc:spChg chg="del">
          <ac:chgData name="Franziska Händschel" userId="e2149472-3187-4d00-b16a-a19eff6fc04a" providerId="ADAL" clId="{1CBACA0F-2CD4-4882-8DFE-E268BB2F7E92}" dt="2024-02-21T14:10:02.525" v="11" actId="478"/>
          <ac:spMkLst>
            <pc:docMk/>
            <pc:sldMasterMk cId="2489825887" sldId="2147483698"/>
            <ac:spMk id="2" creationId="{00000000-0000-0000-0000-000000000000}"/>
          </ac:spMkLst>
        </pc:spChg>
        <pc:spChg chg="add del mod">
          <ac:chgData name="Franziska Händschel" userId="e2149472-3187-4d00-b16a-a19eff6fc04a" providerId="ADAL" clId="{1CBACA0F-2CD4-4882-8DFE-E268BB2F7E92}" dt="2024-02-22T17:08:31.631" v="666" actId="21"/>
          <ac:spMkLst>
            <pc:docMk/>
            <pc:sldMasterMk cId="2489825887" sldId="2147483698"/>
            <ac:spMk id="2" creationId="{83DF6C3A-F7B5-5416-1E3D-12D7B012B507}"/>
          </ac:spMkLst>
        </pc:spChg>
        <pc:spChg chg="del">
          <ac:chgData name="Franziska Händschel" userId="e2149472-3187-4d00-b16a-a19eff6fc04a" providerId="ADAL" clId="{1CBACA0F-2CD4-4882-8DFE-E268BB2F7E92}" dt="2024-02-21T14:10:02.525" v="11" actId="478"/>
          <ac:spMkLst>
            <pc:docMk/>
            <pc:sldMasterMk cId="2489825887" sldId="2147483698"/>
            <ac:spMk id="3" creationId="{00000000-0000-0000-0000-000000000000}"/>
          </ac:spMkLst>
        </pc:spChg>
        <pc:spChg chg="add del mod">
          <ac:chgData name="Franziska Händschel" userId="e2149472-3187-4d00-b16a-a19eff6fc04a" providerId="ADAL" clId="{1CBACA0F-2CD4-4882-8DFE-E268BB2F7E92}" dt="2024-02-22T17:10:16.130" v="669" actId="478"/>
          <ac:spMkLst>
            <pc:docMk/>
            <pc:sldMasterMk cId="2489825887" sldId="2147483698"/>
            <ac:spMk id="3" creationId="{BA619A41-531D-2F6B-D6EC-2CBAFF4E09B4}"/>
          </ac:spMkLst>
        </pc:spChg>
        <pc:spChg chg="del">
          <ac:chgData name="Franziska Händschel" userId="e2149472-3187-4d00-b16a-a19eff6fc04a" providerId="ADAL" clId="{1CBACA0F-2CD4-4882-8DFE-E268BB2F7E92}" dt="2024-02-21T14:10:02.525" v="11" actId="478"/>
          <ac:spMkLst>
            <pc:docMk/>
            <pc:sldMasterMk cId="2489825887" sldId="2147483698"/>
            <ac:spMk id="4" creationId="{00000000-0000-0000-0000-000000000000}"/>
          </ac:spMkLst>
        </pc:spChg>
        <pc:spChg chg="del">
          <ac:chgData name="Franziska Händschel" userId="e2149472-3187-4d00-b16a-a19eff6fc04a" providerId="ADAL" clId="{1CBACA0F-2CD4-4882-8DFE-E268BB2F7E92}" dt="2024-02-21T14:10:02.525" v="11" actId="478"/>
          <ac:spMkLst>
            <pc:docMk/>
            <pc:sldMasterMk cId="2489825887" sldId="2147483698"/>
            <ac:spMk id="5" creationId="{00000000-0000-0000-0000-000000000000}"/>
          </ac:spMkLst>
        </pc:spChg>
        <pc:spChg chg="del">
          <ac:chgData name="Franziska Händschel" userId="e2149472-3187-4d00-b16a-a19eff6fc04a" providerId="ADAL" clId="{1CBACA0F-2CD4-4882-8DFE-E268BB2F7E92}" dt="2024-02-21T14:10:02.525" v="11" actId="478"/>
          <ac:spMkLst>
            <pc:docMk/>
            <pc:sldMasterMk cId="2489825887" sldId="2147483698"/>
            <ac:spMk id="6" creationId="{00000000-0000-0000-0000-000000000000}"/>
          </ac:spMkLst>
        </pc:spChg>
        <pc:spChg chg="mod">
          <ac:chgData name="Franziska Händschel" userId="e2149472-3187-4d00-b16a-a19eff6fc04a" providerId="ADAL" clId="{1CBACA0F-2CD4-4882-8DFE-E268BB2F7E92}" dt="2024-02-21T14:10:02.943" v="12"/>
          <ac:spMkLst>
            <pc:docMk/>
            <pc:sldMasterMk cId="2489825887" sldId="2147483698"/>
            <ac:spMk id="9" creationId="{B9DC8D10-C307-AA70-063B-13DADE899FB2}"/>
          </ac:spMkLst>
        </pc:spChg>
        <pc:spChg chg="add mod">
          <ac:chgData name="Franziska Händschel" userId="e2149472-3187-4d00-b16a-a19eff6fc04a" providerId="ADAL" clId="{1CBACA0F-2CD4-4882-8DFE-E268BB2F7E92}" dt="2024-02-21T14:14:53.718" v="73" actId="207"/>
          <ac:spMkLst>
            <pc:docMk/>
            <pc:sldMasterMk cId="2489825887" sldId="2147483698"/>
            <ac:spMk id="10" creationId="{737FD975-F6C7-C030-0AE1-DFA388520754}"/>
          </ac:spMkLst>
        </pc:spChg>
        <pc:spChg chg="add del mod">
          <ac:chgData name="Franziska Händschel" userId="e2149472-3187-4d00-b16a-a19eff6fc04a" providerId="ADAL" clId="{1CBACA0F-2CD4-4882-8DFE-E268BB2F7E92}" dt="2024-02-21T14:14:55.876" v="74" actId="478"/>
          <ac:spMkLst>
            <pc:docMk/>
            <pc:sldMasterMk cId="2489825887" sldId="2147483698"/>
            <ac:spMk id="11" creationId="{5004E8AA-4943-372B-9F5B-D4B52D540CBB}"/>
          </ac:spMkLst>
        </pc:spChg>
        <pc:grpChg chg="add mod">
          <ac:chgData name="Franziska Händschel" userId="e2149472-3187-4d00-b16a-a19eff6fc04a" providerId="ADAL" clId="{1CBACA0F-2CD4-4882-8DFE-E268BB2F7E92}" dt="2024-02-21T14:10:02.943" v="12"/>
          <ac:grpSpMkLst>
            <pc:docMk/>
            <pc:sldMasterMk cId="2489825887" sldId="2147483698"/>
            <ac:grpSpMk id="7" creationId="{2927CE4E-3EDD-A49B-2E89-B35F233EFBE2}"/>
          </ac:grpSpMkLst>
        </pc:grpChg>
        <pc:picChg chg="mod">
          <ac:chgData name="Franziska Händschel" userId="e2149472-3187-4d00-b16a-a19eff6fc04a" providerId="ADAL" clId="{1CBACA0F-2CD4-4882-8DFE-E268BB2F7E92}" dt="2024-02-21T14:10:02.943" v="12"/>
          <ac:picMkLst>
            <pc:docMk/>
            <pc:sldMasterMk cId="2489825887" sldId="2147483698"/>
            <ac:picMk id="8" creationId="{34C509AA-A87E-B9F7-80CF-C9D1DAAB33B1}"/>
          </ac:picMkLst>
        </pc:picChg>
        <pc:sldLayoutChg chg="delSp del mod">
          <pc:chgData name="Franziska Händschel" userId="e2149472-3187-4d00-b16a-a19eff6fc04a" providerId="ADAL" clId="{1CBACA0F-2CD4-4882-8DFE-E268BB2F7E92}" dt="2024-02-21T16:46:24.497" v="274" actId="2696"/>
          <pc:sldLayoutMkLst>
            <pc:docMk/>
            <pc:sldMasterMk cId="2489825887" sldId="2147483698"/>
            <pc:sldLayoutMk cId="1410510389" sldId="2147483666"/>
          </pc:sldLayoutMkLst>
          <pc:grpChg chg="del">
            <ac:chgData name="Franziska Händschel" userId="e2149472-3187-4d00-b16a-a19eff6fc04a" providerId="ADAL" clId="{1CBACA0F-2CD4-4882-8DFE-E268BB2F7E92}" dt="2024-02-21T14:11:28.720" v="35" actId="478"/>
            <ac:grpSpMkLst>
              <pc:docMk/>
              <pc:sldMasterMk cId="2489825887" sldId="2147483698"/>
              <pc:sldLayoutMk cId="1410510389" sldId="2147483666"/>
              <ac:grpSpMk id="2" creationId="{67E6B806-EA91-2F19-707C-4C24FEC6C3DB}"/>
            </ac:grpSpMkLst>
          </pc:grpChg>
        </pc:sldLayoutChg>
        <pc:sldLayoutChg chg="delSp del mod">
          <pc:chgData name="Franziska Händschel" userId="e2149472-3187-4d00-b16a-a19eff6fc04a" providerId="ADAL" clId="{1CBACA0F-2CD4-4882-8DFE-E268BB2F7E92}" dt="2024-02-21T16:46:23.566" v="272" actId="2696"/>
          <pc:sldLayoutMkLst>
            <pc:docMk/>
            <pc:sldMasterMk cId="2489825887" sldId="2147483698"/>
            <pc:sldLayoutMk cId="1298193175" sldId="2147483688"/>
          </pc:sldLayoutMkLst>
          <pc:grpChg chg="del">
            <ac:chgData name="Franziska Händschel" userId="e2149472-3187-4d00-b16a-a19eff6fc04a" providerId="ADAL" clId="{1CBACA0F-2CD4-4882-8DFE-E268BB2F7E92}" dt="2024-02-21T14:11:36.849" v="37" actId="478"/>
            <ac:grpSpMkLst>
              <pc:docMk/>
              <pc:sldMasterMk cId="2489825887" sldId="2147483698"/>
              <pc:sldLayoutMk cId="1298193175" sldId="2147483688"/>
              <ac:grpSpMk id="2" creationId="{67E6B806-EA91-2F19-707C-4C24FEC6C3DB}"/>
            </ac:grpSpMkLst>
          </pc:grpChg>
        </pc:sldLayoutChg>
        <pc:sldLayoutChg chg="delSp del mod">
          <pc:chgData name="Franziska Händschel" userId="e2149472-3187-4d00-b16a-a19eff6fc04a" providerId="ADAL" clId="{1CBACA0F-2CD4-4882-8DFE-E268BB2F7E92}" dt="2024-02-21T16:46:23.103" v="271" actId="2696"/>
          <pc:sldLayoutMkLst>
            <pc:docMk/>
            <pc:sldMasterMk cId="2489825887" sldId="2147483698"/>
            <pc:sldLayoutMk cId="937076828" sldId="2147483689"/>
          </pc:sldLayoutMkLst>
          <pc:grpChg chg="del">
            <ac:chgData name="Franziska Händschel" userId="e2149472-3187-4d00-b16a-a19eff6fc04a" providerId="ADAL" clId="{1CBACA0F-2CD4-4882-8DFE-E268BB2F7E92}" dt="2024-02-21T14:11:39.450" v="38" actId="478"/>
            <ac:grpSpMkLst>
              <pc:docMk/>
              <pc:sldMasterMk cId="2489825887" sldId="2147483698"/>
              <pc:sldLayoutMk cId="937076828" sldId="2147483689"/>
              <ac:grpSpMk id="2" creationId="{67E6B806-EA91-2F19-707C-4C24FEC6C3DB}"/>
            </ac:grpSpMkLst>
          </pc:grpChg>
        </pc:sldLayoutChg>
        <pc:sldLayoutChg chg="delSp del mod">
          <pc:chgData name="Franziska Händschel" userId="e2149472-3187-4d00-b16a-a19eff6fc04a" providerId="ADAL" clId="{1CBACA0F-2CD4-4882-8DFE-E268BB2F7E92}" dt="2024-02-21T16:46:22.668" v="270" actId="2696"/>
          <pc:sldLayoutMkLst>
            <pc:docMk/>
            <pc:sldMasterMk cId="2489825887" sldId="2147483698"/>
            <pc:sldLayoutMk cId="3329297837" sldId="2147483690"/>
          </pc:sldLayoutMkLst>
          <pc:grpChg chg="del">
            <ac:chgData name="Franziska Händschel" userId="e2149472-3187-4d00-b16a-a19eff6fc04a" providerId="ADAL" clId="{1CBACA0F-2CD4-4882-8DFE-E268BB2F7E92}" dt="2024-02-21T14:11:42.482" v="39" actId="478"/>
            <ac:grpSpMkLst>
              <pc:docMk/>
              <pc:sldMasterMk cId="2489825887" sldId="2147483698"/>
              <pc:sldLayoutMk cId="3329297837" sldId="2147483690"/>
              <ac:grpSpMk id="2" creationId="{67E6B806-EA91-2F19-707C-4C24FEC6C3DB}"/>
            </ac:grpSpMkLst>
          </pc:grpChg>
        </pc:sldLayoutChg>
        <pc:sldLayoutChg chg="delSp del mod">
          <pc:chgData name="Franziska Händschel" userId="e2149472-3187-4d00-b16a-a19eff6fc04a" providerId="ADAL" clId="{1CBACA0F-2CD4-4882-8DFE-E268BB2F7E92}" dt="2024-02-21T16:46:22.270" v="269" actId="2696"/>
          <pc:sldLayoutMkLst>
            <pc:docMk/>
            <pc:sldMasterMk cId="2489825887" sldId="2147483698"/>
            <pc:sldLayoutMk cId="4083120402" sldId="2147483691"/>
          </pc:sldLayoutMkLst>
          <pc:grpChg chg="del">
            <ac:chgData name="Franziska Händschel" userId="e2149472-3187-4d00-b16a-a19eff6fc04a" providerId="ADAL" clId="{1CBACA0F-2CD4-4882-8DFE-E268BB2F7E92}" dt="2024-02-21T14:11:45.304" v="40" actId="478"/>
            <ac:grpSpMkLst>
              <pc:docMk/>
              <pc:sldMasterMk cId="2489825887" sldId="2147483698"/>
              <pc:sldLayoutMk cId="4083120402" sldId="2147483691"/>
              <ac:grpSpMk id="2" creationId="{67E6B806-EA91-2F19-707C-4C24FEC6C3DB}"/>
            </ac:grpSpMkLst>
          </pc:grpChg>
        </pc:sldLayoutChg>
        <pc:sldLayoutChg chg="delSp del mod">
          <pc:chgData name="Franziska Händschel" userId="e2149472-3187-4d00-b16a-a19eff6fc04a" providerId="ADAL" clId="{1CBACA0F-2CD4-4882-8DFE-E268BB2F7E92}" dt="2024-02-21T16:46:21.875" v="268" actId="2696"/>
          <pc:sldLayoutMkLst>
            <pc:docMk/>
            <pc:sldMasterMk cId="2489825887" sldId="2147483698"/>
            <pc:sldLayoutMk cId="2434942959" sldId="2147483692"/>
          </pc:sldLayoutMkLst>
          <pc:grpChg chg="del">
            <ac:chgData name="Franziska Händschel" userId="e2149472-3187-4d00-b16a-a19eff6fc04a" providerId="ADAL" clId="{1CBACA0F-2CD4-4882-8DFE-E268BB2F7E92}" dt="2024-02-21T14:11:48.204" v="41" actId="478"/>
            <ac:grpSpMkLst>
              <pc:docMk/>
              <pc:sldMasterMk cId="2489825887" sldId="2147483698"/>
              <pc:sldLayoutMk cId="2434942959" sldId="2147483692"/>
              <ac:grpSpMk id="2" creationId="{67E6B806-EA91-2F19-707C-4C24FEC6C3DB}"/>
            </ac:grpSpMkLst>
          </pc:grpChg>
        </pc:sldLayoutChg>
        <pc:sldLayoutChg chg="delSp del mod">
          <pc:chgData name="Franziska Händschel" userId="e2149472-3187-4d00-b16a-a19eff6fc04a" providerId="ADAL" clId="{1CBACA0F-2CD4-4882-8DFE-E268BB2F7E92}" dt="2024-02-21T16:46:21.437" v="267" actId="2696"/>
          <pc:sldLayoutMkLst>
            <pc:docMk/>
            <pc:sldMasterMk cId="2489825887" sldId="2147483698"/>
            <pc:sldLayoutMk cId="1580217103" sldId="2147483693"/>
          </pc:sldLayoutMkLst>
          <pc:grpChg chg="del">
            <ac:chgData name="Franziska Händschel" userId="e2149472-3187-4d00-b16a-a19eff6fc04a" providerId="ADAL" clId="{1CBACA0F-2CD4-4882-8DFE-E268BB2F7E92}" dt="2024-02-21T14:11:52.298" v="42" actId="478"/>
            <ac:grpSpMkLst>
              <pc:docMk/>
              <pc:sldMasterMk cId="2489825887" sldId="2147483698"/>
              <pc:sldLayoutMk cId="1580217103" sldId="2147483693"/>
              <ac:grpSpMk id="2" creationId="{67E6B806-EA91-2F19-707C-4C24FEC6C3DB}"/>
            </ac:grpSpMkLst>
          </pc:grpChg>
        </pc:sldLayoutChg>
        <pc:sldLayoutChg chg="delSp del mod">
          <pc:chgData name="Franziska Händschel" userId="e2149472-3187-4d00-b16a-a19eff6fc04a" providerId="ADAL" clId="{1CBACA0F-2CD4-4882-8DFE-E268BB2F7E92}" dt="2024-02-21T16:46:21.024" v="266" actId="2696"/>
          <pc:sldLayoutMkLst>
            <pc:docMk/>
            <pc:sldMasterMk cId="2489825887" sldId="2147483698"/>
            <pc:sldLayoutMk cId="1039436942" sldId="2147483694"/>
          </pc:sldLayoutMkLst>
          <pc:grpChg chg="del">
            <ac:chgData name="Franziska Händschel" userId="e2149472-3187-4d00-b16a-a19eff6fc04a" providerId="ADAL" clId="{1CBACA0F-2CD4-4882-8DFE-E268BB2F7E92}" dt="2024-02-21T14:11:55.050" v="43" actId="478"/>
            <ac:grpSpMkLst>
              <pc:docMk/>
              <pc:sldMasterMk cId="2489825887" sldId="2147483698"/>
              <pc:sldLayoutMk cId="1039436942" sldId="2147483694"/>
              <ac:grpSpMk id="2" creationId="{67E6B806-EA91-2F19-707C-4C24FEC6C3DB}"/>
            </ac:grpSpMkLst>
          </pc:grpChg>
        </pc:sldLayoutChg>
        <pc:sldLayoutChg chg="delSp del mod">
          <pc:chgData name="Franziska Händschel" userId="e2149472-3187-4d00-b16a-a19eff6fc04a" providerId="ADAL" clId="{1CBACA0F-2CD4-4882-8DFE-E268BB2F7E92}" dt="2024-02-21T16:46:20.655" v="265" actId="2696"/>
          <pc:sldLayoutMkLst>
            <pc:docMk/>
            <pc:sldMasterMk cId="2489825887" sldId="2147483698"/>
            <pc:sldLayoutMk cId="4234296699" sldId="2147483695"/>
          </pc:sldLayoutMkLst>
          <pc:grpChg chg="del">
            <ac:chgData name="Franziska Händschel" userId="e2149472-3187-4d00-b16a-a19eff6fc04a" providerId="ADAL" clId="{1CBACA0F-2CD4-4882-8DFE-E268BB2F7E92}" dt="2024-02-21T14:11:58.365" v="44" actId="478"/>
            <ac:grpSpMkLst>
              <pc:docMk/>
              <pc:sldMasterMk cId="2489825887" sldId="2147483698"/>
              <pc:sldLayoutMk cId="4234296699" sldId="2147483695"/>
              <ac:grpSpMk id="2" creationId="{67E6B806-EA91-2F19-707C-4C24FEC6C3DB}"/>
            </ac:grpSpMkLst>
          </pc:grpChg>
        </pc:sldLayoutChg>
        <pc:sldLayoutChg chg="delSp del mod">
          <pc:chgData name="Franziska Händschel" userId="e2149472-3187-4d00-b16a-a19eff6fc04a" providerId="ADAL" clId="{1CBACA0F-2CD4-4882-8DFE-E268BB2F7E92}" dt="2024-02-21T16:46:20.156" v="264" actId="2696"/>
          <pc:sldLayoutMkLst>
            <pc:docMk/>
            <pc:sldMasterMk cId="2489825887" sldId="2147483698"/>
            <pc:sldLayoutMk cId="4178354273" sldId="2147483696"/>
          </pc:sldLayoutMkLst>
          <pc:grpChg chg="del">
            <ac:chgData name="Franziska Händschel" userId="e2149472-3187-4d00-b16a-a19eff6fc04a" providerId="ADAL" clId="{1CBACA0F-2CD4-4882-8DFE-E268BB2F7E92}" dt="2024-02-21T14:12:01.220" v="45" actId="478"/>
            <ac:grpSpMkLst>
              <pc:docMk/>
              <pc:sldMasterMk cId="2489825887" sldId="2147483698"/>
              <pc:sldLayoutMk cId="4178354273" sldId="2147483696"/>
              <ac:grpSpMk id="2" creationId="{67E6B806-EA91-2F19-707C-4C24FEC6C3DB}"/>
            </ac:grpSpMkLst>
          </pc:grpChg>
        </pc:sldLayoutChg>
        <pc:sldLayoutChg chg="delSp del mod">
          <pc:chgData name="Franziska Händschel" userId="e2149472-3187-4d00-b16a-a19eff6fc04a" providerId="ADAL" clId="{1CBACA0F-2CD4-4882-8DFE-E268BB2F7E92}" dt="2024-02-21T16:46:24.021" v="273" actId="2696"/>
          <pc:sldLayoutMkLst>
            <pc:docMk/>
            <pc:sldMasterMk cId="2489825887" sldId="2147483698"/>
            <pc:sldLayoutMk cId="610289903" sldId="2147483697"/>
          </pc:sldLayoutMkLst>
          <pc:grpChg chg="del">
            <ac:chgData name="Franziska Händschel" userId="e2149472-3187-4d00-b16a-a19eff6fc04a" providerId="ADAL" clId="{1CBACA0F-2CD4-4882-8DFE-E268BB2F7E92}" dt="2024-02-21T14:11:34.003" v="36" actId="478"/>
            <ac:grpSpMkLst>
              <pc:docMk/>
              <pc:sldMasterMk cId="2489825887" sldId="2147483698"/>
              <pc:sldLayoutMk cId="610289903" sldId="2147483697"/>
              <ac:grpSpMk id="2" creationId="{67E6B806-EA91-2F19-707C-4C24FEC6C3DB}"/>
            </ac:grpSpMkLst>
          </pc:grpChg>
        </pc:sldLayoutChg>
        <pc:sldLayoutChg chg="del">
          <pc:chgData name="Franziska Händschel" userId="e2149472-3187-4d00-b16a-a19eff6fc04a" providerId="ADAL" clId="{1CBACA0F-2CD4-4882-8DFE-E268BB2F7E92}" dt="2024-02-21T14:09:58.597" v="0" actId="2696"/>
          <pc:sldLayoutMkLst>
            <pc:docMk/>
            <pc:sldMasterMk cId="2489825887" sldId="2147483698"/>
            <pc:sldLayoutMk cId="3760362348" sldId="2147483699"/>
          </pc:sldLayoutMkLst>
        </pc:sldLayoutChg>
        <pc:sldLayoutChg chg="del">
          <pc:chgData name="Franziska Händschel" userId="e2149472-3187-4d00-b16a-a19eff6fc04a" providerId="ADAL" clId="{1CBACA0F-2CD4-4882-8DFE-E268BB2F7E92}" dt="2024-02-21T14:09:58.610" v="1" actId="2696"/>
          <pc:sldLayoutMkLst>
            <pc:docMk/>
            <pc:sldMasterMk cId="2489825887" sldId="2147483698"/>
            <pc:sldLayoutMk cId="741858767" sldId="2147483700"/>
          </pc:sldLayoutMkLst>
        </pc:sldLayoutChg>
        <pc:sldLayoutChg chg="del">
          <pc:chgData name="Franziska Händschel" userId="e2149472-3187-4d00-b16a-a19eff6fc04a" providerId="ADAL" clId="{1CBACA0F-2CD4-4882-8DFE-E268BB2F7E92}" dt="2024-02-21T14:09:58.618" v="2" actId="2696"/>
          <pc:sldLayoutMkLst>
            <pc:docMk/>
            <pc:sldMasterMk cId="2489825887" sldId="2147483698"/>
            <pc:sldLayoutMk cId="1108143471" sldId="2147483701"/>
          </pc:sldLayoutMkLst>
        </pc:sldLayoutChg>
        <pc:sldLayoutChg chg="del">
          <pc:chgData name="Franziska Händschel" userId="e2149472-3187-4d00-b16a-a19eff6fc04a" providerId="ADAL" clId="{1CBACA0F-2CD4-4882-8DFE-E268BB2F7E92}" dt="2024-02-21T14:09:58.641" v="3" actId="2696"/>
          <pc:sldLayoutMkLst>
            <pc:docMk/>
            <pc:sldMasterMk cId="2489825887" sldId="2147483698"/>
            <pc:sldLayoutMk cId="520611331" sldId="2147483702"/>
          </pc:sldLayoutMkLst>
        </pc:sldLayoutChg>
        <pc:sldLayoutChg chg="del">
          <pc:chgData name="Franziska Händschel" userId="e2149472-3187-4d00-b16a-a19eff6fc04a" providerId="ADAL" clId="{1CBACA0F-2CD4-4882-8DFE-E268BB2F7E92}" dt="2024-02-21T14:09:58.669" v="4" actId="2696"/>
          <pc:sldLayoutMkLst>
            <pc:docMk/>
            <pc:sldMasterMk cId="2489825887" sldId="2147483698"/>
            <pc:sldLayoutMk cId="1806151895" sldId="2147483703"/>
          </pc:sldLayoutMkLst>
        </pc:sldLayoutChg>
        <pc:sldLayoutChg chg="del">
          <pc:chgData name="Franziska Händschel" userId="e2149472-3187-4d00-b16a-a19eff6fc04a" providerId="ADAL" clId="{1CBACA0F-2CD4-4882-8DFE-E268BB2F7E92}" dt="2024-02-21T14:09:58.671" v="5" actId="2696"/>
          <pc:sldLayoutMkLst>
            <pc:docMk/>
            <pc:sldMasterMk cId="2489825887" sldId="2147483698"/>
            <pc:sldLayoutMk cId="270108084" sldId="2147483704"/>
          </pc:sldLayoutMkLst>
        </pc:sldLayoutChg>
        <pc:sldLayoutChg chg="del">
          <pc:chgData name="Franziska Händschel" userId="e2149472-3187-4d00-b16a-a19eff6fc04a" providerId="ADAL" clId="{1CBACA0F-2CD4-4882-8DFE-E268BB2F7E92}" dt="2024-02-21T14:09:58.688" v="6" actId="2696"/>
          <pc:sldLayoutMkLst>
            <pc:docMk/>
            <pc:sldMasterMk cId="2489825887" sldId="2147483698"/>
            <pc:sldLayoutMk cId="2966714882" sldId="2147483705"/>
          </pc:sldLayoutMkLst>
        </pc:sldLayoutChg>
        <pc:sldLayoutChg chg="del">
          <pc:chgData name="Franziska Händschel" userId="e2149472-3187-4d00-b16a-a19eff6fc04a" providerId="ADAL" clId="{1CBACA0F-2CD4-4882-8DFE-E268BB2F7E92}" dt="2024-02-21T14:09:58.700" v="7" actId="2696"/>
          <pc:sldLayoutMkLst>
            <pc:docMk/>
            <pc:sldMasterMk cId="2489825887" sldId="2147483698"/>
            <pc:sldLayoutMk cId="470840039" sldId="2147483706"/>
          </pc:sldLayoutMkLst>
        </pc:sldLayoutChg>
        <pc:sldLayoutChg chg="del">
          <pc:chgData name="Franziska Händschel" userId="e2149472-3187-4d00-b16a-a19eff6fc04a" providerId="ADAL" clId="{1CBACA0F-2CD4-4882-8DFE-E268BB2F7E92}" dt="2024-02-21T14:09:58.715" v="8" actId="2696"/>
          <pc:sldLayoutMkLst>
            <pc:docMk/>
            <pc:sldMasterMk cId="2489825887" sldId="2147483698"/>
            <pc:sldLayoutMk cId="2862109770" sldId="2147483707"/>
          </pc:sldLayoutMkLst>
        </pc:sldLayoutChg>
        <pc:sldLayoutChg chg="del">
          <pc:chgData name="Franziska Händschel" userId="e2149472-3187-4d00-b16a-a19eff6fc04a" providerId="ADAL" clId="{1CBACA0F-2CD4-4882-8DFE-E268BB2F7E92}" dt="2024-02-21T14:09:58.715" v="9" actId="2696"/>
          <pc:sldLayoutMkLst>
            <pc:docMk/>
            <pc:sldMasterMk cId="2489825887" sldId="2147483698"/>
            <pc:sldLayoutMk cId="1054249389" sldId="2147483708"/>
          </pc:sldLayoutMkLst>
        </pc:sldLayoutChg>
        <pc:sldLayoutChg chg="del">
          <pc:chgData name="Franziska Händschel" userId="e2149472-3187-4d00-b16a-a19eff6fc04a" providerId="ADAL" clId="{1CBACA0F-2CD4-4882-8DFE-E268BB2F7E92}" dt="2024-02-21T14:09:58.732" v="10" actId="2696"/>
          <pc:sldLayoutMkLst>
            <pc:docMk/>
            <pc:sldMasterMk cId="2489825887" sldId="2147483698"/>
            <pc:sldLayoutMk cId="626434615" sldId="2147483709"/>
          </pc:sldLayoutMkLst>
        </pc:sldLayoutChg>
        <pc:sldLayoutChg chg="addSp delSp modSp mod">
          <pc:chgData name="Franziska Händschel" userId="e2149472-3187-4d00-b16a-a19eff6fc04a" providerId="ADAL" clId="{1CBACA0F-2CD4-4882-8DFE-E268BB2F7E92}" dt="2024-02-21T16:48:27.775" v="281"/>
          <pc:sldLayoutMkLst>
            <pc:docMk/>
            <pc:sldMasterMk cId="2489825887" sldId="2147483698"/>
            <pc:sldLayoutMk cId="1998269772" sldId="2147483710"/>
          </pc:sldLayoutMkLst>
          <pc:spChg chg="del">
            <ac:chgData name="Franziska Händschel" userId="e2149472-3187-4d00-b16a-a19eff6fc04a" providerId="ADAL" clId="{1CBACA0F-2CD4-4882-8DFE-E268BB2F7E92}" dt="2024-02-21T14:10:16.663" v="14" actId="478"/>
            <ac:spMkLst>
              <pc:docMk/>
              <pc:sldMasterMk cId="2489825887" sldId="2147483698"/>
              <pc:sldLayoutMk cId="1998269772" sldId="2147483710"/>
              <ac:spMk id="5" creationId="{8947CC27-1D40-08B5-3F8C-7F574D85CFC3}"/>
            </ac:spMkLst>
          </pc:spChg>
          <pc:spChg chg="add mod">
            <ac:chgData name="Franziska Händschel" userId="e2149472-3187-4d00-b16a-a19eff6fc04a" providerId="ADAL" clId="{1CBACA0F-2CD4-4882-8DFE-E268BB2F7E92}" dt="2024-02-21T16:48:27.775" v="281"/>
            <ac:spMkLst>
              <pc:docMk/>
              <pc:sldMasterMk cId="2489825887" sldId="2147483698"/>
              <pc:sldLayoutMk cId="1998269772" sldId="2147483710"/>
              <ac:spMk id="6" creationId="{A4FCD309-0A17-6065-02C1-4C27F37CBB8D}"/>
            </ac:spMkLst>
          </pc:spChg>
          <pc:spChg chg="del">
            <ac:chgData name="Franziska Händschel" userId="e2149472-3187-4d00-b16a-a19eff6fc04a" providerId="ADAL" clId="{1CBACA0F-2CD4-4882-8DFE-E268BB2F7E92}" dt="2024-02-21T16:48:27.457" v="280" actId="478"/>
            <ac:spMkLst>
              <pc:docMk/>
              <pc:sldMasterMk cId="2489825887" sldId="2147483698"/>
              <pc:sldLayoutMk cId="1998269772" sldId="2147483710"/>
              <ac:spMk id="7" creationId="{D18FA00E-B66B-6F7B-BA57-84F69FDDC498}"/>
            </ac:spMkLst>
          </pc:spChg>
          <pc:spChg chg="mod">
            <ac:chgData name="Franziska Händschel" userId="e2149472-3187-4d00-b16a-a19eff6fc04a" providerId="ADAL" clId="{1CBACA0F-2CD4-4882-8DFE-E268BB2F7E92}" dt="2024-02-21T16:48:27.775" v="281"/>
            <ac:spMkLst>
              <pc:docMk/>
              <pc:sldMasterMk cId="2489825887" sldId="2147483698"/>
              <pc:sldLayoutMk cId="1998269772" sldId="2147483710"/>
              <ac:spMk id="9" creationId="{BC800FED-E2E2-00C9-5A23-A54E870C7ED1}"/>
            </ac:spMkLst>
          </pc:spChg>
          <pc:spChg chg="add mod">
            <ac:chgData name="Franziska Händschel" userId="e2149472-3187-4d00-b16a-a19eff6fc04a" providerId="ADAL" clId="{1CBACA0F-2CD4-4882-8DFE-E268BB2F7E92}" dt="2024-02-21T16:48:27.775" v="281"/>
            <ac:spMkLst>
              <pc:docMk/>
              <pc:sldMasterMk cId="2489825887" sldId="2147483698"/>
              <pc:sldLayoutMk cId="1998269772" sldId="2147483710"/>
              <ac:spMk id="11" creationId="{463A9D1D-5235-BA80-7C13-070099F2BC56}"/>
            </ac:spMkLst>
          </pc:spChg>
          <pc:grpChg chg="del">
            <ac:chgData name="Franziska Händschel" userId="e2149472-3187-4d00-b16a-a19eff6fc04a" providerId="ADAL" clId="{1CBACA0F-2CD4-4882-8DFE-E268BB2F7E92}" dt="2024-02-21T14:10:19.028" v="15" actId="478"/>
            <ac:grpSpMkLst>
              <pc:docMk/>
              <pc:sldMasterMk cId="2489825887" sldId="2147483698"/>
              <pc:sldLayoutMk cId="1998269772" sldId="2147483710"/>
              <ac:grpSpMk id="2" creationId="{67E6B806-EA91-2F19-707C-4C24FEC6C3DB}"/>
            </ac:grpSpMkLst>
          </pc:grpChg>
          <pc:grpChg chg="add mod">
            <ac:chgData name="Franziska Händschel" userId="e2149472-3187-4d00-b16a-a19eff6fc04a" providerId="ADAL" clId="{1CBACA0F-2CD4-4882-8DFE-E268BB2F7E92}" dt="2024-02-21T16:48:27.775" v="281"/>
            <ac:grpSpMkLst>
              <pc:docMk/>
              <pc:sldMasterMk cId="2489825887" sldId="2147483698"/>
              <pc:sldLayoutMk cId="1998269772" sldId="2147483710"/>
              <ac:grpSpMk id="8" creationId="{04CF3748-AB61-75DA-EE8D-C7D00190DDD4}"/>
            </ac:grpSpMkLst>
          </pc:grpChg>
          <pc:picChg chg="mod">
            <ac:chgData name="Franziska Händschel" userId="e2149472-3187-4d00-b16a-a19eff6fc04a" providerId="ADAL" clId="{1CBACA0F-2CD4-4882-8DFE-E268BB2F7E92}" dt="2024-02-21T16:48:27.775" v="281"/>
            <ac:picMkLst>
              <pc:docMk/>
              <pc:sldMasterMk cId="2489825887" sldId="2147483698"/>
              <pc:sldLayoutMk cId="1998269772" sldId="2147483710"/>
              <ac:picMk id="10" creationId="{DA5ADAD8-6558-AA58-5EFA-E16E51CD0297}"/>
            </ac:picMkLst>
          </pc:picChg>
        </pc:sldLayoutChg>
        <pc:sldLayoutChg chg="addSp delSp modSp mod">
          <pc:chgData name="Franziska Händschel" userId="e2149472-3187-4d00-b16a-a19eff6fc04a" providerId="ADAL" clId="{1CBACA0F-2CD4-4882-8DFE-E268BB2F7E92}" dt="2024-02-21T16:55:32.745" v="355" actId="478"/>
          <pc:sldLayoutMkLst>
            <pc:docMk/>
            <pc:sldMasterMk cId="2489825887" sldId="2147483698"/>
            <pc:sldLayoutMk cId="3020265882" sldId="2147483711"/>
          </pc:sldLayoutMkLst>
          <pc:spChg chg="del">
            <ac:chgData name="Franziska Händschel" userId="e2149472-3187-4d00-b16a-a19eff6fc04a" providerId="ADAL" clId="{1CBACA0F-2CD4-4882-8DFE-E268BB2F7E92}" dt="2024-02-21T16:55:32.745" v="355" actId="478"/>
            <ac:spMkLst>
              <pc:docMk/>
              <pc:sldMasterMk cId="2489825887" sldId="2147483698"/>
              <pc:sldLayoutMk cId="3020265882" sldId="2147483711"/>
              <ac:spMk id="5" creationId="{71F7ED6F-1A47-74A5-C0F4-1FA2F4F4C1BA}"/>
            </ac:spMkLst>
          </pc:spChg>
          <pc:spChg chg="add del mod">
            <ac:chgData name="Franziska Händschel" userId="e2149472-3187-4d00-b16a-a19eff6fc04a" providerId="ADAL" clId="{1CBACA0F-2CD4-4882-8DFE-E268BB2F7E92}" dt="2024-02-21T16:50:04.585" v="306" actId="21"/>
            <ac:spMkLst>
              <pc:docMk/>
              <pc:sldMasterMk cId="2489825887" sldId="2147483698"/>
              <pc:sldLayoutMk cId="3020265882" sldId="2147483711"/>
              <ac:spMk id="6" creationId="{79B82BBC-F765-2398-212D-741E66B87294}"/>
            </ac:spMkLst>
          </pc:spChg>
          <pc:spChg chg="del">
            <ac:chgData name="Franziska Händschel" userId="e2149472-3187-4d00-b16a-a19eff6fc04a" providerId="ADAL" clId="{1CBACA0F-2CD4-4882-8DFE-E268BB2F7E92}" dt="2024-02-21T16:48:50.918" v="284" actId="478"/>
            <ac:spMkLst>
              <pc:docMk/>
              <pc:sldMasterMk cId="2489825887" sldId="2147483698"/>
              <pc:sldLayoutMk cId="3020265882" sldId="2147483711"/>
              <ac:spMk id="7" creationId="{083151D8-122D-1CAE-2D5B-60C51FD02334}"/>
            </ac:spMkLst>
          </pc:spChg>
          <pc:spChg chg="add mod">
            <ac:chgData name="Franziska Händschel" userId="e2149472-3187-4d00-b16a-a19eff6fc04a" providerId="ADAL" clId="{1CBACA0F-2CD4-4882-8DFE-E268BB2F7E92}" dt="2024-02-21T16:48:41.535" v="283"/>
            <ac:spMkLst>
              <pc:docMk/>
              <pc:sldMasterMk cId="2489825887" sldId="2147483698"/>
              <pc:sldLayoutMk cId="3020265882" sldId="2147483711"/>
              <ac:spMk id="10" creationId="{C7E09CBE-40AF-1683-0107-8ACC9AB04788}"/>
            </ac:spMkLst>
          </pc:spChg>
          <pc:spChg chg="add mod">
            <ac:chgData name="Franziska Händschel" userId="e2149472-3187-4d00-b16a-a19eff6fc04a" providerId="ADAL" clId="{1CBACA0F-2CD4-4882-8DFE-E268BB2F7E92}" dt="2024-02-21T16:48:41.535" v="283"/>
            <ac:spMkLst>
              <pc:docMk/>
              <pc:sldMasterMk cId="2489825887" sldId="2147483698"/>
              <pc:sldLayoutMk cId="3020265882" sldId="2147483711"/>
              <ac:spMk id="16" creationId="{9745FD01-3826-CFFF-924D-C4A96E5CB244}"/>
            </ac:spMkLst>
          </pc:spChg>
          <pc:spChg chg="add mod">
            <ac:chgData name="Franziska Händschel" userId="e2149472-3187-4d00-b16a-a19eff6fc04a" providerId="ADAL" clId="{1CBACA0F-2CD4-4882-8DFE-E268BB2F7E92}" dt="2024-02-21T16:48:41.535" v="283"/>
            <ac:spMkLst>
              <pc:docMk/>
              <pc:sldMasterMk cId="2489825887" sldId="2147483698"/>
              <pc:sldLayoutMk cId="3020265882" sldId="2147483711"/>
              <ac:spMk id="19" creationId="{CF459E94-6B4D-3047-277F-E5E02FC97D7B}"/>
            </ac:spMkLst>
          </pc:spChg>
          <pc:spChg chg="add mod">
            <ac:chgData name="Franziska Händschel" userId="e2149472-3187-4d00-b16a-a19eff6fc04a" providerId="ADAL" clId="{1CBACA0F-2CD4-4882-8DFE-E268BB2F7E92}" dt="2024-02-21T16:48:41.535" v="283"/>
            <ac:spMkLst>
              <pc:docMk/>
              <pc:sldMasterMk cId="2489825887" sldId="2147483698"/>
              <pc:sldLayoutMk cId="3020265882" sldId="2147483711"/>
              <ac:spMk id="22" creationId="{1105B80B-C3A2-E48D-21D1-DE56F77461FA}"/>
            </ac:spMkLst>
          </pc:spChg>
          <pc:grpChg chg="del">
            <ac:chgData name="Franziska Händschel" userId="e2149472-3187-4d00-b16a-a19eff6fc04a" providerId="ADAL" clId="{1CBACA0F-2CD4-4882-8DFE-E268BB2F7E92}" dt="2024-02-21T14:10:24.127" v="16" actId="478"/>
            <ac:grpSpMkLst>
              <pc:docMk/>
              <pc:sldMasterMk cId="2489825887" sldId="2147483698"/>
              <pc:sldLayoutMk cId="3020265882" sldId="2147483711"/>
              <ac:grpSpMk id="2" creationId="{4D0955DD-57CF-DFA8-C489-048EB8EC7547}"/>
            </ac:grpSpMkLst>
          </pc:grpChg>
          <pc:picChg chg="add mod">
            <ac:chgData name="Franziska Händschel" userId="e2149472-3187-4d00-b16a-a19eff6fc04a" providerId="ADAL" clId="{1CBACA0F-2CD4-4882-8DFE-E268BB2F7E92}" dt="2024-02-21T16:48:41.535" v="283"/>
            <ac:picMkLst>
              <pc:docMk/>
              <pc:sldMasterMk cId="2489825887" sldId="2147483698"/>
              <pc:sldLayoutMk cId="3020265882" sldId="2147483711"/>
              <ac:picMk id="14" creationId="{8D1BC5E4-FE61-B4E9-794C-542C31B4C4B8}"/>
            </ac:picMkLst>
          </pc:picChg>
        </pc:sldLayoutChg>
        <pc:sldLayoutChg chg="addSp delSp modSp mod">
          <pc:chgData name="Franziska Händschel" userId="e2149472-3187-4d00-b16a-a19eff6fc04a" providerId="ADAL" clId="{1CBACA0F-2CD4-4882-8DFE-E268BB2F7E92}" dt="2024-02-21T16:55:10.119" v="338" actId="21"/>
          <pc:sldLayoutMkLst>
            <pc:docMk/>
            <pc:sldMasterMk cId="2489825887" sldId="2147483698"/>
            <pc:sldLayoutMk cId="4114617099" sldId="2147483712"/>
          </pc:sldLayoutMkLst>
          <pc:spChg chg="del">
            <ac:chgData name="Franziska Händschel" userId="e2149472-3187-4d00-b16a-a19eff6fc04a" providerId="ADAL" clId="{1CBACA0F-2CD4-4882-8DFE-E268BB2F7E92}" dt="2024-02-21T16:55:10.119" v="338" actId="21"/>
            <ac:spMkLst>
              <pc:docMk/>
              <pc:sldMasterMk cId="2489825887" sldId="2147483698"/>
              <pc:sldLayoutMk cId="4114617099" sldId="2147483712"/>
              <ac:spMk id="5" creationId="{695D052B-71FC-B02E-CE4F-41A4B625C75B}"/>
            </ac:spMkLst>
          </pc:spChg>
          <pc:spChg chg="add mod">
            <ac:chgData name="Franziska Händschel" userId="e2149472-3187-4d00-b16a-a19eff6fc04a" providerId="ADAL" clId="{1CBACA0F-2CD4-4882-8DFE-E268BB2F7E92}" dt="2024-02-21T16:55:03.267" v="337" actId="20577"/>
            <ac:spMkLst>
              <pc:docMk/>
              <pc:sldMasterMk cId="2489825887" sldId="2147483698"/>
              <pc:sldLayoutMk cId="4114617099" sldId="2147483712"/>
              <ac:spMk id="6" creationId="{A301FC43-D038-8790-AEFF-E874FF5D1722}"/>
            </ac:spMkLst>
          </pc:spChg>
          <pc:spChg chg="del">
            <ac:chgData name="Franziska Händschel" userId="e2149472-3187-4d00-b16a-a19eff6fc04a" providerId="ADAL" clId="{1CBACA0F-2CD4-4882-8DFE-E268BB2F7E92}" dt="2024-02-21T16:54:58.727" v="332" actId="478"/>
            <ac:spMkLst>
              <pc:docMk/>
              <pc:sldMasterMk cId="2489825887" sldId="2147483698"/>
              <pc:sldLayoutMk cId="4114617099" sldId="2147483712"/>
              <ac:spMk id="7" creationId="{083151D8-122D-1CAE-2D5B-60C51FD02334}"/>
            </ac:spMkLst>
          </pc:spChg>
          <pc:spChg chg="add mod">
            <ac:chgData name="Franziska Händschel" userId="e2149472-3187-4d00-b16a-a19eff6fc04a" providerId="ADAL" clId="{1CBACA0F-2CD4-4882-8DFE-E268BB2F7E92}" dt="2024-02-21T16:54:36.690" v="330"/>
            <ac:spMkLst>
              <pc:docMk/>
              <pc:sldMasterMk cId="2489825887" sldId="2147483698"/>
              <pc:sldLayoutMk cId="4114617099" sldId="2147483712"/>
              <ac:spMk id="10" creationId="{C7E09CBE-40AF-1683-0107-8ACC9AB04788}"/>
            </ac:spMkLst>
          </pc:spChg>
          <pc:spChg chg="add mod">
            <ac:chgData name="Franziska Händschel" userId="e2149472-3187-4d00-b16a-a19eff6fc04a" providerId="ADAL" clId="{1CBACA0F-2CD4-4882-8DFE-E268BB2F7E92}" dt="2024-02-21T16:54:36.690" v="330"/>
            <ac:spMkLst>
              <pc:docMk/>
              <pc:sldMasterMk cId="2489825887" sldId="2147483698"/>
              <pc:sldLayoutMk cId="4114617099" sldId="2147483712"/>
              <ac:spMk id="16" creationId="{9745FD01-3826-CFFF-924D-C4A96E5CB244}"/>
            </ac:spMkLst>
          </pc:spChg>
          <pc:spChg chg="add mod">
            <ac:chgData name="Franziska Händschel" userId="e2149472-3187-4d00-b16a-a19eff6fc04a" providerId="ADAL" clId="{1CBACA0F-2CD4-4882-8DFE-E268BB2F7E92}" dt="2024-02-21T16:54:36.690" v="330"/>
            <ac:spMkLst>
              <pc:docMk/>
              <pc:sldMasterMk cId="2489825887" sldId="2147483698"/>
              <pc:sldLayoutMk cId="4114617099" sldId="2147483712"/>
              <ac:spMk id="19" creationId="{CF459E94-6B4D-3047-277F-E5E02FC97D7B}"/>
            </ac:spMkLst>
          </pc:spChg>
          <pc:spChg chg="add mod">
            <ac:chgData name="Franziska Händschel" userId="e2149472-3187-4d00-b16a-a19eff6fc04a" providerId="ADAL" clId="{1CBACA0F-2CD4-4882-8DFE-E268BB2F7E92}" dt="2024-02-21T16:54:36.690" v="330"/>
            <ac:spMkLst>
              <pc:docMk/>
              <pc:sldMasterMk cId="2489825887" sldId="2147483698"/>
              <pc:sldLayoutMk cId="4114617099" sldId="2147483712"/>
              <ac:spMk id="22" creationId="{1105B80B-C3A2-E48D-21D1-DE56F77461FA}"/>
            </ac:spMkLst>
          </pc:spChg>
          <pc:grpChg chg="del">
            <ac:chgData name="Franziska Händschel" userId="e2149472-3187-4d00-b16a-a19eff6fc04a" providerId="ADAL" clId="{1CBACA0F-2CD4-4882-8DFE-E268BB2F7E92}" dt="2024-02-21T14:10:28.089" v="17" actId="478"/>
            <ac:grpSpMkLst>
              <pc:docMk/>
              <pc:sldMasterMk cId="2489825887" sldId="2147483698"/>
              <pc:sldLayoutMk cId="4114617099" sldId="2147483712"/>
              <ac:grpSpMk id="2" creationId="{4D0955DD-57CF-DFA8-C489-048EB8EC7547}"/>
            </ac:grpSpMkLst>
          </pc:grpChg>
          <pc:picChg chg="add mod">
            <ac:chgData name="Franziska Händschel" userId="e2149472-3187-4d00-b16a-a19eff6fc04a" providerId="ADAL" clId="{1CBACA0F-2CD4-4882-8DFE-E268BB2F7E92}" dt="2024-02-21T16:54:36.690" v="330"/>
            <ac:picMkLst>
              <pc:docMk/>
              <pc:sldMasterMk cId="2489825887" sldId="2147483698"/>
              <pc:sldLayoutMk cId="4114617099" sldId="2147483712"/>
              <ac:picMk id="14" creationId="{8D1BC5E4-FE61-B4E9-794C-542C31B4C4B8}"/>
            </ac:picMkLst>
          </pc:picChg>
        </pc:sldLayoutChg>
        <pc:sldLayoutChg chg="addSp delSp modSp mod">
          <pc:chgData name="Franziska Händschel" userId="e2149472-3187-4d00-b16a-a19eff6fc04a" providerId="ADAL" clId="{1CBACA0F-2CD4-4882-8DFE-E268BB2F7E92}" dt="2024-02-21T16:56:25.763" v="363" actId="20577"/>
          <pc:sldLayoutMkLst>
            <pc:docMk/>
            <pc:sldMasterMk cId="2489825887" sldId="2147483698"/>
            <pc:sldLayoutMk cId="135566963" sldId="2147483713"/>
          </pc:sldLayoutMkLst>
          <pc:spChg chg="add del mod">
            <ac:chgData name="Franziska Händschel" userId="e2149472-3187-4d00-b16a-a19eff6fc04a" providerId="ADAL" clId="{1CBACA0F-2CD4-4882-8DFE-E268BB2F7E92}" dt="2024-02-21T16:56:09.045" v="358" actId="21"/>
            <ac:spMkLst>
              <pc:docMk/>
              <pc:sldMasterMk cId="2489825887" sldId="2147483698"/>
              <pc:sldLayoutMk cId="135566963" sldId="2147483713"/>
              <ac:spMk id="5" creationId="{DBF74B9C-B99E-A851-C297-7F8DE22AB7F8}"/>
            </ac:spMkLst>
          </pc:spChg>
          <pc:spChg chg="add del mod">
            <ac:chgData name="Franziska Händschel" userId="e2149472-3187-4d00-b16a-a19eff6fc04a" providerId="ADAL" clId="{1CBACA0F-2CD4-4882-8DFE-E268BB2F7E92}" dt="2024-02-21T16:56:09.045" v="358" actId="21"/>
            <ac:spMkLst>
              <pc:docMk/>
              <pc:sldMasterMk cId="2489825887" sldId="2147483698"/>
              <pc:sldLayoutMk cId="135566963" sldId="2147483713"/>
              <ac:spMk id="6" creationId="{30AA2209-4DDC-0711-65C9-7808F2430A03}"/>
            </ac:spMkLst>
          </pc:spChg>
          <pc:spChg chg="del">
            <ac:chgData name="Franziska Händschel" userId="e2149472-3187-4d00-b16a-a19eff6fc04a" providerId="ADAL" clId="{1CBACA0F-2CD4-4882-8DFE-E268BB2F7E92}" dt="2024-02-21T16:56:20.420" v="360" actId="478"/>
            <ac:spMkLst>
              <pc:docMk/>
              <pc:sldMasterMk cId="2489825887" sldId="2147483698"/>
              <pc:sldLayoutMk cId="135566963" sldId="2147483713"/>
              <ac:spMk id="7" creationId="{D18FA00E-B66B-6F7B-BA57-84F69FDDC498}"/>
            </ac:spMkLst>
          </pc:spChg>
          <pc:spChg chg="add del mod">
            <ac:chgData name="Franziska Händschel" userId="e2149472-3187-4d00-b16a-a19eff6fc04a" providerId="ADAL" clId="{1CBACA0F-2CD4-4882-8DFE-E268BB2F7E92}" dt="2024-02-21T16:56:09.045" v="358" actId="21"/>
            <ac:spMkLst>
              <pc:docMk/>
              <pc:sldMasterMk cId="2489825887" sldId="2147483698"/>
              <pc:sldLayoutMk cId="135566963" sldId="2147483713"/>
              <ac:spMk id="9" creationId="{6A58E346-3707-14C1-E1CA-F9E2421131C0}"/>
            </ac:spMkLst>
          </pc:spChg>
          <pc:spChg chg="add mod">
            <ac:chgData name="Franziska Händschel" userId="e2149472-3187-4d00-b16a-a19eff6fc04a" providerId="ADAL" clId="{1CBACA0F-2CD4-4882-8DFE-E268BB2F7E92}" dt="2024-02-21T16:56:02.196" v="357"/>
            <ac:spMkLst>
              <pc:docMk/>
              <pc:sldMasterMk cId="2489825887" sldId="2147483698"/>
              <pc:sldLayoutMk cId="135566963" sldId="2147483713"/>
              <ac:spMk id="10" creationId="{5C2E60C0-78C7-B34B-FFA1-84269D0C4481}"/>
            </ac:spMkLst>
          </pc:spChg>
          <pc:spChg chg="add mod">
            <ac:chgData name="Franziska Händschel" userId="e2149472-3187-4d00-b16a-a19eff6fc04a" providerId="ADAL" clId="{1CBACA0F-2CD4-4882-8DFE-E268BB2F7E92}" dt="2024-02-21T16:56:25.763" v="363" actId="20577"/>
            <ac:spMkLst>
              <pc:docMk/>
              <pc:sldMasterMk cId="2489825887" sldId="2147483698"/>
              <pc:sldLayoutMk cId="135566963" sldId="2147483713"/>
              <ac:spMk id="11" creationId="{8B60EE76-EF32-88FF-A605-EA14609581E2}"/>
            </ac:spMkLst>
          </pc:spChg>
          <pc:spChg chg="add mod">
            <ac:chgData name="Franziska Händschel" userId="e2149472-3187-4d00-b16a-a19eff6fc04a" providerId="ADAL" clId="{1CBACA0F-2CD4-4882-8DFE-E268BB2F7E92}" dt="2024-02-21T16:56:02.196" v="357"/>
            <ac:spMkLst>
              <pc:docMk/>
              <pc:sldMasterMk cId="2489825887" sldId="2147483698"/>
              <pc:sldLayoutMk cId="135566963" sldId="2147483713"/>
              <ac:spMk id="30" creationId="{E9668DC6-AD4B-9478-A58F-56937C096772}"/>
            </ac:spMkLst>
          </pc:spChg>
          <pc:spChg chg="add mod">
            <ac:chgData name="Franziska Händschel" userId="e2149472-3187-4d00-b16a-a19eff6fc04a" providerId="ADAL" clId="{1CBACA0F-2CD4-4882-8DFE-E268BB2F7E92}" dt="2024-02-21T16:56:02.196" v="357"/>
            <ac:spMkLst>
              <pc:docMk/>
              <pc:sldMasterMk cId="2489825887" sldId="2147483698"/>
              <pc:sldLayoutMk cId="135566963" sldId="2147483713"/>
              <ac:spMk id="40" creationId="{CAC665D7-9BE3-5330-8DED-804DA990FF63}"/>
            </ac:spMkLst>
          </pc:spChg>
          <pc:spChg chg="add del mod">
            <ac:chgData name="Franziska Händschel" userId="e2149472-3187-4d00-b16a-a19eff6fc04a" providerId="ADAL" clId="{1CBACA0F-2CD4-4882-8DFE-E268BB2F7E92}" dt="2024-02-21T16:56:09.045" v="358" actId="21"/>
            <ac:spMkLst>
              <pc:docMk/>
              <pc:sldMasterMk cId="2489825887" sldId="2147483698"/>
              <pc:sldLayoutMk cId="135566963" sldId="2147483713"/>
              <ac:spMk id="53" creationId="{0754F5A6-ACC1-0DF4-8AF2-CDCECE9535D9}"/>
            </ac:spMkLst>
          </pc:spChg>
          <pc:spChg chg="add mod">
            <ac:chgData name="Franziska Händschel" userId="e2149472-3187-4d00-b16a-a19eff6fc04a" providerId="ADAL" clId="{1CBACA0F-2CD4-4882-8DFE-E268BB2F7E92}" dt="2024-02-21T16:56:02.196" v="357"/>
            <ac:spMkLst>
              <pc:docMk/>
              <pc:sldMasterMk cId="2489825887" sldId="2147483698"/>
              <pc:sldLayoutMk cId="135566963" sldId="2147483713"/>
              <ac:spMk id="58" creationId="{3AB87A7E-DA6A-7A9C-3BEC-43C708758B3D}"/>
            </ac:spMkLst>
          </pc:spChg>
          <pc:grpChg chg="del">
            <ac:chgData name="Franziska Händschel" userId="e2149472-3187-4d00-b16a-a19eff6fc04a" providerId="ADAL" clId="{1CBACA0F-2CD4-4882-8DFE-E268BB2F7E92}" dt="2024-02-21T14:10:30.899" v="18" actId="478"/>
            <ac:grpSpMkLst>
              <pc:docMk/>
              <pc:sldMasterMk cId="2489825887" sldId="2147483698"/>
              <pc:sldLayoutMk cId="135566963" sldId="2147483713"/>
              <ac:grpSpMk id="2" creationId="{67E6B806-EA91-2F19-707C-4C24FEC6C3DB}"/>
            </ac:grpSpMkLst>
          </pc:grpChg>
        </pc:sldLayoutChg>
        <pc:sldLayoutChg chg="addSp delSp modSp mod">
          <pc:chgData name="Franziska Händschel" userId="e2149472-3187-4d00-b16a-a19eff6fc04a" providerId="ADAL" clId="{1CBACA0F-2CD4-4882-8DFE-E268BB2F7E92}" dt="2024-02-21T17:14:26.268" v="413" actId="6014"/>
          <pc:sldLayoutMkLst>
            <pc:docMk/>
            <pc:sldMasterMk cId="2489825887" sldId="2147483698"/>
            <pc:sldLayoutMk cId="234986108" sldId="2147483714"/>
          </pc:sldLayoutMkLst>
          <pc:spChg chg="del">
            <ac:chgData name="Franziska Händschel" userId="e2149472-3187-4d00-b16a-a19eff6fc04a" providerId="ADAL" clId="{1CBACA0F-2CD4-4882-8DFE-E268BB2F7E92}" dt="2024-02-21T17:12:22.653" v="382" actId="478"/>
            <ac:spMkLst>
              <pc:docMk/>
              <pc:sldMasterMk cId="2489825887" sldId="2147483698"/>
              <pc:sldLayoutMk cId="234986108" sldId="2147483714"/>
              <ac:spMk id="5" creationId="{2EB0F1F5-EB4A-10CE-8449-FA1BB1A63588}"/>
            </ac:spMkLst>
          </pc:spChg>
          <pc:spChg chg="add mod">
            <ac:chgData name="Franziska Händschel" userId="e2149472-3187-4d00-b16a-a19eff6fc04a" providerId="ADAL" clId="{1CBACA0F-2CD4-4882-8DFE-E268BB2F7E92}" dt="2024-02-21T17:13:27.959" v="396" actId="20577"/>
            <ac:spMkLst>
              <pc:docMk/>
              <pc:sldMasterMk cId="2489825887" sldId="2147483698"/>
              <pc:sldLayoutMk cId="234986108" sldId="2147483714"/>
              <ac:spMk id="6" creationId="{734F799D-4AF6-6D26-2AB4-A4E7B04C472E}"/>
            </ac:spMkLst>
          </pc:spChg>
          <pc:spChg chg="del">
            <ac:chgData name="Franziska Händschel" userId="e2149472-3187-4d00-b16a-a19eff6fc04a" providerId="ADAL" clId="{1CBACA0F-2CD4-4882-8DFE-E268BB2F7E92}" dt="2024-02-21T17:12:25.165" v="383" actId="478"/>
            <ac:spMkLst>
              <pc:docMk/>
              <pc:sldMasterMk cId="2489825887" sldId="2147483698"/>
              <pc:sldLayoutMk cId="234986108" sldId="2147483714"/>
              <ac:spMk id="7" creationId="{083151D8-122D-1CAE-2D5B-60C51FD02334}"/>
            </ac:spMkLst>
          </pc:spChg>
          <pc:spChg chg="add mod">
            <ac:chgData name="Franziska Händschel" userId="e2149472-3187-4d00-b16a-a19eff6fc04a" providerId="ADAL" clId="{1CBACA0F-2CD4-4882-8DFE-E268BB2F7E92}" dt="2024-02-21T17:12:17.191" v="381"/>
            <ac:spMkLst>
              <pc:docMk/>
              <pc:sldMasterMk cId="2489825887" sldId="2147483698"/>
              <pc:sldLayoutMk cId="234986108" sldId="2147483714"/>
              <ac:spMk id="10" creationId="{C7E09CBE-40AF-1683-0107-8ACC9AB04788}"/>
            </ac:spMkLst>
          </pc:spChg>
          <pc:spChg chg="add mod">
            <ac:chgData name="Franziska Händschel" userId="e2149472-3187-4d00-b16a-a19eff6fc04a" providerId="ADAL" clId="{1CBACA0F-2CD4-4882-8DFE-E268BB2F7E92}" dt="2024-02-21T17:12:17.191" v="381"/>
            <ac:spMkLst>
              <pc:docMk/>
              <pc:sldMasterMk cId="2489825887" sldId="2147483698"/>
              <pc:sldLayoutMk cId="234986108" sldId="2147483714"/>
              <ac:spMk id="16" creationId="{9745FD01-3826-CFFF-924D-C4A96E5CB244}"/>
            </ac:spMkLst>
          </pc:spChg>
          <pc:spChg chg="add mod">
            <ac:chgData name="Franziska Händschel" userId="e2149472-3187-4d00-b16a-a19eff6fc04a" providerId="ADAL" clId="{1CBACA0F-2CD4-4882-8DFE-E268BB2F7E92}" dt="2024-02-21T17:12:17.191" v="381"/>
            <ac:spMkLst>
              <pc:docMk/>
              <pc:sldMasterMk cId="2489825887" sldId="2147483698"/>
              <pc:sldLayoutMk cId="234986108" sldId="2147483714"/>
              <ac:spMk id="19" creationId="{CF459E94-6B4D-3047-277F-E5E02FC97D7B}"/>
            </ac:spMkLst>
          </pc:spChg>
          <pc:spChg chg="add mod">
            <ac:chgData name="Franziska Händschel" userId="e2149472-3187-4d00-b16a-a19eff6fc04a" providerId="ADAL" clId="{1CBACA0F-2CD4-4882-8DFE-E268BB2F7E92}" dt="2024-02-21T17:12:17.191" v="381"/>
            <ac:spMkLst>
              <pc:docMk/>
              <pc:sldMasterMk cId="2489825887" sldId="2147483698"/>
              <pc:sldLayoutMk cId="234986108" sldId="2147483714"/>
              <ac:spMk id="22" creationId="{1105B80B-C3A2-E48D-21D1-DE56F77461FA}"/>
            </ac:spMkLst>
          </pc:spChg>
          <pc:grpChg chg="del">
            <ac:chgData name="Franziska Händschel" userId="e2149472-3187-4d00-b16a-a19eff6fc04a" providerId="ADAL" clId="{1CBACA0F-2CD4-4882-8DFE-E268BB2F7E92}" dt="2024-02-21T14:10:33.937" v="19" actId="478"/>
            <ac:grpSpMkLst>
              <pc:docMk/>
              <pc:sldMasterMk cId="2489825887" sldId="2147483698"/>
              <pc:sldLayoutMk cId="234986108" sldId="2147483714"/>
              <ac:grpSpMk id="2" creationId="{4D0955DD-57CF-DFA8-C489-048EB8EC7547}"/>
            </ac:grpSpMkLst>
          </pc:grpChg>
          <pc:picChg chg="add mod">
            <ac:chgData name="Franziska Händschel" userId="e2149472-3187-4d00-b16a-a19eff6fc04a" providerId="ADAL" clId="{1CBACA0F-2CD4-4882-8DFE-E268BB2F7E92}" dt="2024-02-21T17:12:17.191" v="381"/>
            <ac:picMkLst>
              <pc:docMk/>
              <pc:sldMasterMk cId="2489825887" sldId="2147483698"/>
              <pc:sldLayoutMk cId="234986108" sldId="2147483714"/>
              <ac:picMk id="14" creationId="{8D1BC5E4-FE61-B4E9-794C-542C31B4C4B8}"/>
            </ac:picMkLst>
          </pc:picChg>
        </pc:sldLayoutChg>
        <pc:sldLayoutChg chg="addSp delSp modSp mod">
          <pc:chgData name="Franziska Händschel" userId="e2149472-3187-4d00-b16a-a19eff6fc04a" providerId="ADAL" clId="{1CBACA0F-2CD4-4882-8DFE-E268BB2F7E92}" dt="2024-02-21T17:14:18.738" v="412" actId="6014"/>
          <pc:sldLayoutMkLst>
            <pc:docMk/>
            <pc:sldMasterMk cId="2489825887" sldId="2147483698"/>
            <pc:sldLayoutMk cId="970446226" sldId="2147483715"/>
          </pc:sldLayoutMkLst>
          <pc:spChg chg="add mod">
            <ac:chgData name="Franziska Händschel" userId="e2149472-3187-4d00-b16a-a19eff6fc04a" providerId="ADAL" clId="{1CBACA0F-2CD4-4882-8DFE-E268BB2F7E92}" dt="2024-02-21T17:12:35.363" v="385"/>
            <ac:spMkLst>
              <pc:docMk/>
              <pc:sldMasterMk cId="2489825887" sldId="2147483698"/>
              <pc:sldLayoutMk cId="970446226" sldId="2147483715"/>
              <ac:spMk id="5" creationId="{5C2E60C0-78C7-B34B-FFA1-84269D0C4481}"/>
            </ac:spMkLst>
          </pc:spChg>
          <pc:spChg chg="add mod">
            <ac:chgData name="Franziska Händschel" userId="e2149472-3187-4d00-b16a-a19eff6fc04a" providerId="ADAL" clId="{1CBACA0F-2CD4-4882-8DFE-E268BB2F7E92}" dt="2024-02-21T17:13:38.183" v="401" actId="20577"/>
            <ac:spMkLst>
              <pc:docMk/>
              <pc:sldMasterMk cId="2489825887" sldId="2147483698"/>
              <pc:sldLayoutMk cId="970446226" sldId="2147483715"/>
              <ac:spMk id="6" creationId="{2CEF2B64-62DF-E802-D241-EFCE79E679C4}"/>
            </ac:spMkLst>
          </pc:spChg>
          <pc:spChg chg="del">
            <ac:chgData name="Franziska Händschel" userId="e2149472-3187-4d00-b16a-a19eff6fc04a" providerId="ADAL" clId="{1CBACA0F-2CD4-4882-8DFE-E268BB2F7E92}" dt="2024-02-21T17:12:38.597" v="386" actId="478"/>
            <ac:spMkLst>
              <pc:docMk/>
              <pc:sldMasterMk cId="2489825887" sldId="2147483698"/>
              <pc:sldLayoutMk cId="970446226" sldId="2147483715"/>
              <ac:spMk id="7" creationId="{D18FA00E-B66B-6F7B-BA57-84F69FDDC498}"/>
            </ac:spMkLst>
          </pc:spChg>
          <pc:spChg chg="add mod">
            <ac:chgData name="Franziska Händschel" userId="e2149472-3187-4d00-b16a-a19eff6fc04a" providerId="ADAL" clId="{1CBACA0F-2CD4-4882-8DFE-E268BB2F7E92}" dt="2024-02-21T17:12:35.363" v="385"/>
            <ac:spMkLst>
              <pc:docMk/>
              <pc:sldMasterMk cId="2489825887" sldId="2147483698"/>
              <pc:sldLayoutMk cId="970446226" sldId="2147483715"/>
              <ac:spMk id="30" creationId="{E9668DC6-AD4B-9478-A58F-56937C096772}"/>
            </ac:spMkLst>
          </pc:spChg>
          <pc:spChg chg="add mod">
            <ac:chgData name="Franziska Händschel" userId="e2149472-3187-4d00-b16a-a19eff6fc04a" providerId="ADAL" clId="{1CBACA0F-2CD4-4882-8DFE-E268BB2F7E92}" dt="2024-02-21T17:12:35.363" v="385"/>
            <ac:spMkLst>
              <pc:docMk/>
              <pc:sldMasterMk cId="2489825887" sldId="2147483698"/>
              <pc:sldLayoutMk cId="970446226" sldId="2147483715"/>
              <ac:spMk id="40" creationId="{CAC665D7-9BE3-5330-8DED-804DA990FF63}"/>
            </ac:spMkLst>
          </pc:spChg>
          <pc:spChg chg="add mod">
            <ac:chgData name="Franziska Händschel" userId="e2149472-3187-4d00-b16a-a19eff6fc04a" providerId="ADAL" clId="{1CBACA0F-2CD4-4882-8DFE-E268BB2F7E92}" dt="2024-02-21T17:12:35.363" v="385"/>
            <ac:spMkLst>
              <pc:docMk/>
              <pc:sldMasterMk cId="2489825887" sldId="2147483698"/>
              <pc:sldLayoutMk cId="970446226" sldId="2147483715"/>
              <ac:spMk id="58" creationId="{3AB87A7E-DA6A-7A9C-3BEC-43C708758B3D}"/>
            </ac:spMkLst>
          </pc:spChg>
          <pc:grpChg chg="del">
            <ac:chgData name="Franziska Händschel" userId="e2149472-3187-4d00-b16a-a19eff6fc04a" providerId="ADAL" clId="{1CBACA0F-2CD4-4882-8DFE-E268BB2F7E92}" dt="2024-02-21T14:10:38.706" v="20" actId="478"/>
            <ac:grpSpMkLst>
              <pc:docMk/>
              <pc:sldMasterMk cId="2489825887" sldId="2147483698"/>
              <pc:sldLayoutMk cId="970446226" sldId="2147483715"/>
              <ac:grpSpMk id="2" creationId="{67E6B806-EA91-2F19-707C-4C24FEC6C3DB}"/>
            </ac:grpSpMkLst>
          </pc:grpChg>
        </pc:sldLayoutChg>
        <pc:sldLayoutChg chg="addSp delSp modSp mod">
          <pc:chgData name="Franziska Händschel" userId="e2149472-3187-4d00-b16a-a19eff6fc04a" providerId="ADAL" clId="{1CBACA0F-2CD4-4882-8DFE-E268BB2F7E92}" dt="2024-02-22T13:39:45.695" v="639"/>
          <pc:sldLayoutMkLst>
            <pc:docMk/>
            <pc:sldMasterMk cId="2489825887" sldId="2147483698"/>
            <pc:sldLayoutMk cId="1986589755" sldId="2147483716"/>
          </pc:sldLayoutMkLst>
          <pc:spChg chg="add mod">
            <ac:chgData name="Franziska Händschel" userId="e2149472-3187-4d00-b16a-a19eff6fc04a" providerId="ADAL" clId="{1CBACA0F-2CD4-4882-8DFE-E268BB2F7E92}" dt="2024-02-22T12:53:04.789" v="421" actId="20577"/>
            <ac:spMkLst>
              <pc:docMk/>
              <pc:sldMasterMk cId="2489825887" sldId="2147483698"/>
              <pc:sldLayoutMk cId="1986589755" sldId="2147483716"/>
              <ac:spMk id="2" creationId="{D39F291D-FCCA-BB3E-8C86-3EDE0D76542A}"/>
            </ac:spMkLst>
          </pc:spChg>
          <pc:spChg chg="del">
            <ac:chgData name="Franziska Händschel" userId="e2149472-3187-4d00-b16a-a19eff6fc04a" providerId="ADAL" clId="{1CBACA0F-2CD4-4882-8DFE-E268BB2F7E92}" dt="2024-02-22T12:53:06.872" v="422" actId="478"/>
            <ac:spMkLst>
              <pc:docMk/>
              <pc:sldMasterMk cId="2489825887" sldId="2147483698"/>
              <pc:sldLayoutMk cId="1986589755" sldId="2147483716"/>
              <ac:spMk id="5" creationId="{22A2F671-5B67-A891-FA83-1379B8883983}"/>
            </ac:spMkLst>
          </pc:spChg>
          <pc:spChg chg="del">
            <ac:chgData name="Franziska Händschel" userId="e2149472-3187-4d00-b16a-a19eff6fc04a" providerId="ADAL" clId="{1CBACA0F-2CD4-4882-8DFE-E268BB2F7E92}" dt="2024-02-22T12:53:00.056" v="418" actId="478"/>
            <ac:spMkLst>
              <pc:docMk/>
              <pc:sldMasterMk cId="2489825887" sldId="2147483698"/>
              <pc:sldLayoutMk cId="1986589755" sldId="2147483716"/>
              <ac:spMk id="7" creationId="{083151D8-122D-1CAE-2D5B-60C51FD02334}"/>
            </ac:spMkLst>
          </pc:spChg>
          <pc:spChg chg="add mod">
            <ac:chgData name="Franziska Händschel" userId="e2149472-3187-4d00-b16a-a19eff6fc04a" providerId="ADAL" clId="{1CBACA0F-2CD4-4882-8DFE-E268BB2F7E92}" dt="2024-02-22T13:39:45.695" v="639"/>
            <ac:spMkLst>
              <pc:docMk/>
              <pc:sldMasterMk cId="2489825887" sldId="2147483698"/>
              <pc:sldLayoutMk cId="1986589755" sldId="2147483716"/>
              <ac:spMk id="10" creationId="{C7E09CBE-40AF-1683-0107-8ACC9AB04788}"/>
            </ac:spMkLst>
          </pc:spChg>
          <pc:spChg chg="add mod">
            <ac:chgData name="Franziska Händschel" userId="e2149472-3187-4d00-b16a-a19eff6fc04a" providerId="ADAL" clId="{1CBACA0F-2CD4-4882-8DFE-E268BB2F7E92}" dt="2024-02-22T13:39:45.695" v="639"/>
            <ac:spMkLst>
              <pc:docMk/>
              <pc:sldMasterMk cId="2489825887" sldId="2147483698"/>
              <pc:sldLayoutMk cId="1986589755" sldId="2147483716"/>
              <ac:spMk id="16" creationId="{9745FD01-3826-CFFF-924D-C4A96E5CB244}"/>
            </ac:spMkLst>
          </pc:spChg>
          <pc:spChg chg="add mod">
            <ac:chgData name="Franziska Händschel" userId="e2149472-3187-4d00-b16a-a19eff6fc04a" providerId="ADAL" clId="{1CBACA0F-2CD4-4882-8DFE-E268BB2F7E92}" dt="2024-02-22T13:39:45.695" v="639"/>
            <ac:spMkLst>
              <pc:docMk/>
              <pc:sldMasterMk cId="2489825887" sldId="2147483698"/>
              <pc:sldLayoutMk cId="1986589755" sldId="2147483716"/>
              <ac:spMk id="19" creationId="{CF459E94-6B4D-3047-277F-E5E02FC97D7B}"/>
            </ac:spMkLst>
          </pc:spChg>
          <pc:spChg chg="add mod">
            <ac:chgData name="Franziska Händschel" userId="e2149472-3187-4d00-b16a-a19eff6fc04a" providerId="ADAL" clId="{1CBACA0F-2CD4-4882-8DFE-E268BB2F7E92}" dt="2024-02-22T13:39:45.695" v="639"/>
            <ac:spMkLst>
              <pc:docMk/>
              <pc:sldMasterMk cId="2489825887" sldId="2147483698"/>
              <pc:sldLayoutMk cId="1986589755" sldId="2147483716"/>
              <ac:spMk id="22" creationId="{1105B80B-C3A2-E48D-21D1-DE56F77461FA}"/>
            </ac:spMkLst>
          </pc:spChg>
          <pc:grpChg chg="del">
            <ac:chgData name="Franziska Händschel" userId="e2149472-3187-4d00-b16a-a19eff6fc04a" providerId="ADAL" clId="{1CBACA0F-2CD4-4882-8DFE-E268BB2F7E92}" dt="2024-02-21T14:10:41.524" v="21" actId="478"/>
            <ac:grpSpMkLst>
              <pc:docMk/>
              <pc:sldMasterMk cId="2489825887" sldId="2147483698"/>
              <pc:sldLayoutMk cId="1986589755" sldId="2147483716"/>
              <ac:grpSpMk id="2" creationId="{4D0955DD-57CF-DFA8-C489-048EB8EC7547}"/>
            </ac:grpSpMkLst>
          </pc:grpChg>
          <pc:picChg chg="add mod">
            <ac:chgData name="Franziska Händschel" userId="e2149472-3187-4d00-b16a-a19eff6fc04a" providerId="ADAL" clId="{1CBACA0F-2CD4-4882-8DFE-E268BB2F7E92}" dt="2024-02-22T13:39:45.695" v="639"/>
            <ac:picMkLst>
              <pc:docMk/>
              <pc:sldMasterMk cId="2489825887" sldId="2147483698"/>
              <pc:sldLayoutMk cId="1986589755" sldId="2147483716"/>
              <ac:picMk id="14" creationId="{8D1BC5E4-FE61-B4E9-794C-542C31B4C4B8}"/>
            </ac:picMkLst>
          </pc:picChg>
        </pc:sldLayoutChg>
        <pc:sldLayoutChg chg="addSp delSp modSp mod">
          <pc:chgData name="Franziska Händschel" userId="e2149472-3187-4d00-b16a-a19eff6fc04a" providerId="ADAL" clId="{1CBACA0F-2CD4-4882-8DFE-E268BB2F7E92}" dt="2024-02-22T13:39:33.768" v="636"/>
          <pc:sldLayoutMkLst>
            <pc:docMk/>
            <pc:sldMasterMk cId="2489825887" sldId="2147483698"/>
            <pc:sldLayoutMk cId="3915216196" sldId="2147483717"/>
          </pc:sldLayoutMkLst>
          <pc:spChg chg="add mod">
            <ac:chgData name="Franziska Händschel" userId="e2149472-3187-4d00-b16a-a19eff6fc04a" providerId="ADAL" clId="{1CBACA0F-2CD4-4882-8DFE-E268BB2F7E92}" dt="2024-02-22T12:53:15.088" v="428" actId="20577"/>
            <ac:spMkLst>
              <pc:docMk/>
              <pc:sldMasterMk cId="2489825887" sldId="2147483698"/>
              <pc:sldLayoutMk cId="3915216196" sldId="2147483717"/>
              <ac:spMk id="2" creationId="{FDC432BB-FC14-A90C-CA5F-87786D3BC04D}"/>
            </ac:spMkLst>
          </pc:spChg>
          <pc:spChg chg="add mod">
            <ac:chgData name="Franziska Händschel" userId="e2149472-3187-4d00-b16a-a19eff6fc04a" providerId="ADAL" clId="{1CBACA0F-2CD4-4882-8DFE-E268BB2F7E92}" dt="2024-02-22T13:39:33.768" v="636"/>
            <ac:spMkLst>
              <pc:docMk/>
              <pc:sldMasterMk cId="2489825887" sldId="2147483698"/>
              <pc:sldLayoutMk cId="3915216196" sldId="2147483717"/>
              <ac:spMk id="3" creationId="{5C2E60C0-78C7-B34B-FFA1-84269D0C4481}"/>
            </ac:spMkLst>
          </pc:spChg>
          <pc:spChg chg="del">
            <ac:chgData name="Franziska Händschel" userId="e2149472-3187-4d00-b16a-a19eff6fc04a" providerId="ADAL" clId="{1CBACA0F-2CD4-4882-8DFE-E268BB2F7E92}" dt="2024-02-22T12:53:10.239" v="423" actId="478"/>
            <ac:spMkLst>
              <pc:docMk/>
              <pc:sldMasterMk cId="2489825887" sldId="2147483698"/>
              <pc:sldLayoutMk cId="3915216196" sldId="2147483717"/>
              <ac:spMk id="7" creationId="{D18FA00E-B66B-6F7B-BA57-84F69FDDC498}"/>
            </ac:spMkLst>
          </pc:spChg>
          <pc:spChg chg="add mod">
            <ac:chgData name="Franziska Händschel" userId="e2149472-3187-4d00-b16a-a19eff6fc04a" providerId="ADAL" clId="{1CBACA0F-2CD4-4882-8DFE-E268BB2F7E92}" dt="2024-02-22T13:39:33.768" v="636"/>
            <ac:spMkLst>
              <pc:docMk/>
              <pc:sldMasterMk cId="2489825887" sldId="2147483698"/>
              <pc:sldLayoutMk cId="3915216196" sldId="2147483717"/>
              <ac:spMk id="30" creationId="{E9668DC6-AD4B-9478-A58F-56937C096772}"/>
            </ac:spMkLst>
          </pc:spChg>
          <pc:spChg chg="add mod">
            <ac:chgData name="Franziska Händschel" userId="e2149472-3187-4d00-b16a-a19eff6fc04a" providerId="ADAL" clId="{1CBACA0F-2CD4-4882-8DFE-E268BB2F7E92}" dt="2024-02-22T13:39:33.768" v="636"/>
            <ac:spMkLst>
              <pc:docMk/>
              <pc:sldMasterMk cId="2489825887" sldId="2147483698"/>
              <pc:sldLayoutMk cId="3915216196" sldId="2147483717"/>
              <ac:spMk id="40" creationId="{CAC665D7-9BE3-5330-8DED-804DA990FF63}"/>
            </ac:spMkLst>
          </pc:spChg>
          <pc:spChg chg="add mod">
            <ac:chgData name="Franziska Händschel" userId="e2149472-3187-4d00-b16a-a19eff6fc04a" providerId="ADAL" clId="{1CBACA0F-2CD4-4882-8DFE-E268BB2F7E92}" dt="2024-02-22T13:39:33.768" v="636"/>
            <ac:spMkLst>
              <pc:docMk/>
              <pc:sldMasterMk cId="2489825887" sldId="2147483698"/>
              <pc:sldLayoutMk cId="3915216196" sldId="2147483717"/>
              <ac:spMk id="58" creationId="{3AB87A7E-DA6A-7A9C-3BEC-43C708758B3D}"/>
            </ac:spMkLst>
          </pc:spChg>
          <pc:grpChg chg="del">
            <ac:chgData name="Franziska Händschel" userId="e2149472-3187-4d00-b16a-a19eff6fc04a" providerId="ADAL" clId="{1CBACA0F-2CD4-4882-8DFE-E268BB2F7E92}" dt="2024-02-21T14:10:44.506" v="22" actId="478"/>
            <ac:grpSpMkLst>
              <pc:docMk/>
              <pc:sldMasterMk cId="2489825887" sldId="2147483698"/>
              <pc:sldLayoutMk cId="3915216196" sldId="2147483717"/>
              <ac:grpSpMk id="2" creationId="{67E6B806-EA91-2F19-707C-4C24FEC6C3DB}"/>
            </ac:grpSpMkLst>
          </pc:grpChg>
        </pc:sldLayoutChg>
        <pc:sldLayoutChg chg="addSp delSp modSp mod">
          <pc:chgData name="Franziska Händschel" userId="e2149472-3187-4d00-b16a-a19eff6fc04a" providerId="ADAL" clId="{1CBACA0F-2CD4-4882-8DFE-E268BB2F7E92}" dt="2024-02-22T13:39:15.685" v="632"/>
          <pc:sldLayoutMkLst>
            <pc:docMk/>
            <pc:sldMasterMk cId="2489825887" sldId="2147483698"/>
            <pc:sldLayoutMk cId="336369195" sldId="2147483718"/>
          </pc:sldLayoutMkLst>
          <pc:spChg chg="add mod">
            <ac:chgData name="Franziska Händschel" userId="e2149472-3187-4d00-b16a-a19eff6fc04a" providerId="ADAL" clId="{1CBACA0F-2CD4-4882-8DFE-E268BB2F7E92}" dt="2024-02-22T13:27:54.551" v="457" actId="20577"/>
            <ac:spMkLst>
              <pc:docMk/>
              <pc:sldMasterMk cId="2489825887" sldId="2147483698"/>
              <pc:sldLayoutMk cId="336369195" sldId="2147483718"/>
              <ac:spMk id="2" creationId="{E3560064-842A-9B81-4B81-0405A2A1033F}"/>
            </ac:spMkLst>
          </pc:spChg>
          <pc:spChg chg="del">
            <ac:chgData name="Franziska Händschel" userId="e2149472-3187-4d00-b16a-a19eff6fc04a" providerId="ADAL" clId="{1CBACA0F-2CD4-4882-8DFE-E268BB2F7E92}" dt="2024-02-22T13:27:47.478" v="452" actId="478"/>
            <ac:spMkLst>
              <pc:docMk/>
              <pc:sldMasterMk cId="2489825887" sldId="2147483698"/>
              <pc:sldLayoutMk cId="336369195" sldId="2147483718"/>
              <ac:spMk id="5" creationId="{9A10664A-0976-F5DC-A9D8-D30F421214B1}"/>
            </ac:spMkLst>
          </pc:spChg>
          <pc:spChg chg="del">
            <ac:chgData name="Franziska Händschel" userId="e2149472-3187-4d00-b16a-a19eff6fc04a" providerId="ADAL" clId="{1CBACA0F-2CD4-4882-8DFE-E268BB2F7E92}" dt="2024-02-22T13:27:47.478" v="452" actId="478"/>
            <ac:spMkLst>
              <pc:docMk/>
              <pc:sldMasterMk cId="2489825887" sldId="2147483698"/>
              <pc:sldLayoutMk cId="336369195" sldId="2147483718"/>
              <ac:spMk id="7" creationId="{083151D8-122D-1CAE-2D5B-60C51FD02334}"/>
            </ac:spMkLst>
          </pc:spChg>
          <pc:spChg chg="add mod">
            <ac:chgData name="Franziska Händschel" userId="e2149472-3187-4d00-b16a-a19eff6fc04a" providerId="ADAL" clId="{1CBACA0F-2CD4-4882-8DFE-E268BB2F7E92}" dt="2024-02-22T13:39:15.685" v="632"/>
            <ac:spMkLst>
              <pc:docMk/>
              <pc:sldMasterMk cId="2489825887" sldId="2147483698"/>
              <pc:sldLayoutMk cId="336369195" sldId="2147483718"/>
              <ac:spMk id="10" creationId="{C7E09CBE-40AF-1683-0107-8ACC9AB04788}"/>
            </ac:spMkLst>
          </pc:spChg>
          <pc:spChg chg="add mod">
            <ac:chgData name="Franziska Händschel" userId="e2149472-3187-4d00-b16a-a19eff6fc04a" providerId="ADAL" clId="{1CBACA0F-2CD4-4882-8DFE-E268BB2F7E92}" dt="2024-02-22T13:39:15.685" v="632"/>
            <ac:spMkLst>
              <pc:docMk/>
              <pc:sldMasterMk cId="2489825887" sldId="2147483698"/>
              <pc:sldLayoutMk cId="336369195" sldId="2147483718"/>
              <ac:spMk id="16" creationId="{9745FD01-3826-CFFF-924D-C4A96E5CB244}"/>
            </ac:spMkLst>
          </pc:spChg>
          <pc:spChg chg="add mod">
            <ac:chgData name="Franziska Händschel" userId="e2149472-3187-4d00-b16a-a19eff6fc04a" providerId="ADAL" clId="{1CBACA0F-2CD4-4882-8DFE-E268BB2F7E92}" dt="2024-02-22T13:39:15.685" v="632"/>
            <ac:spMkLst>
              <pc:docMk/>
              <pc:sldMasterMk cId="2489825887" sldId="2147483698"/>
              <pc:sldLayoutMk cId="336369195" sldId="2147483718"/>
              <ac:spMk id="19" creationId="{CF459E94-6B4D-3047-277F-E5E02FC97D7B}"/>
            </ac:spMkLst>
          </pc:spChg>
          <pc:spChg chg="add mod">
            <ac:chgData name="Franziska Händschel" userId="e2149472-3187-4d00-b16a-a19eff6fc04a" providerId="ADAL" clId="{1CBACA0F-2CD4-4882-8DFE-E268BB2F7E92}" dt="2024-02-22T13:39:15.685" v="632"/>
            <ac:spMkLst>
              <pc:docMk/>
              <pc:sldMasterMk cId="2489825887" sldId="2147483698"/>
              <pc:sldLayoutMk cId="336369195" sldId="2147483718"/>
              <ac:spMk id="22" creationId="{1105B80B-C3A2-E48D-21D1-DE56F77461FA}"/>
            </ac:spMkLst>
          </pc:spChg>
          <pc:grpChg chg="del">
            <ac:chgData name="Franziska Händschel" userId="e2149472-3187-4d00-b16a-a19eff6fc04a" providerId="ADAL" clId="{1CBACA0F-2CD4-4882-8DFE-E268BB2F7E92}" dt="2024-02-21T14:10:47.426" v="23" actId="478"/>
            <ac:grpSpMkLst>
              <pc:docMk/>
              <pc:sldMasterMk cId="2489825887" sldId="2147483698"/>
              <pc:sldLayoutMk cId="336369195" sldId="2147483718"/>
              <ac:grpSpMk id="2" creationId="{4D0955DD-57CF-DFA8-C489-048EB8EC7547}"/>
            </ac:grpSpMkLst>
          </pc:grpChg>
          <pc:picChg chg="add mod">
            <ac:chgData name="Franziska Händschel" userId="e2149472-3187-4d00-b16a-a19eff6fc04a" providerId="ADAL" clId="{1CBACA0F-2CD4-4882-8DFE-E268BB2F7E92}" dt="2024-02-22T13:39:15.685" v="632"/>
            <ac:picMkLst>
              <pc:docMk/>
              <pc:sldMasterMk cId="2489825887" sldId="2147483698"/>
              <pc:sldLayoutMk cId="336369195" sldId="2147483718"/>
              <ac:picMk id="14" creationId="{8D1BC5E4-FE61-B4E9-794C-542C31B4C4B8}"/>
            </ac:picMkLst>
          </pc:picChg>
        </pc:sldLayoutChg>
        <pc:sldLayoutChg chg="addSp delSp modSp mod">
          <pc:chgData name="Franziska Händschel" userId="e2149472-3187-4d00-b16a-a19eff6fc04a" providerId="ADAL" clId="{1CBACA0F-2CD4-4882-8DFE-E268BB2F7E92}" dt="2024-02-22T13:39:04.593" v="629"/>
          <pc:sldLayoutMkLst>
            <pc:docMk/>
            <pc:sldMasterMk cId="2489825887" sldId="2147483698"/>
            <pc:sldLayoutMk cId="1590247353" sldId="2147483719"/>
          </pc:sldLayoutMkLst>
          <pc:spChg chg="add mod">
            <ac:chgData name="Franziska Händschel" userId="e2149472-3187-4d00-b16a-a19eff6fc04a" providerId="ADAL" clId="{1CBACA0F-2CD4-4882-8DFE-E268BB2F7E92}" dt="2024-02-22T13:28:02.706" v="461" actId="20577"/>
            <ac:spMkLst>
              <pc:docMk/>
              <pc:sldMasterMk cId="2489825887" sldId="2147483698"/>
              <pc:sldLayoutMk cId="1590247353" sldId="2147483719"/>
              <ac:spMk id="2" creationId="{70A71FFA-45DB-0F68-F621-C5153A2FA448}"/>
            </ac:spMkLst>
          </pc:spChg>
          <pc:spChg chg="add mod">
            <ac:chgData name="Franziska Händschel" userId="e2149472-3187-4d00-b16a-a19eff6fc04a" providerId="ADAL" clId="{1CBACA0F-2CD4-4882-8DFE-E268BB2F7E92}" dt="2024-02-22T13:39:04.593" v="629"/>
            <ac:spMkLst>
              <pc:docMk/>
              <pc:sldMasterMk cId="2489825887" sldId="2147483698"/>
              <pc:sldLayoutMk cId="1590247353" sldId="2147483719"/>
              <ac:spMk id="3" creationId="{5C2E60C0-78C7-B34B-FFA1-84269D0C4481}"/>
            </ac:spMkLst>
          </pc:spChg>
          <pc:spChg chg="del">
            <ac:chgData name="Franziska Händschel" userId="e2149472-3187-4d00-b16a-a19eff6fc04a" providerId="ADAL" clId="{1CBACA0F-2CD4-4882-8DFE-E268BB2F7E92}" dt="2024-02-22T13:28:00.009" v="458" actId="478"/>
            <ac:spMkLst>
              <pc:docMk/>
              <pc:sldMasterMk cId="2489825887" sldId="2147483698"/>
              <pc:sldLayoutMk cId="1590247353" sldId="2147483719"/>
              <ac:spMk id="7" creationId="{D18FA00E-B66B-6F7B-BA57-84F69FDDC498}"/>
            </ac:spMkLst>
          </pc:spChg>
          <pc:spChg chg="add mod">
            <ac:chgData name="Franziska Händschel" userId="e2149472-3187-4d00-b16a-a19eff6fc04a" providerId="ADAL" clId="{1CBACA0F-2CD4-4882-8DFE-E268BB2F7E92}" dt="2024-02-22T13:39:04.593" v="629"/>
            <ac:spMkLst>
              <pc:docMk/>
              <pc:sldMasterMk cId="2489825887" sldId="2147483698"/>
              <pc:sldLayoutMk cId="1590247353" sldId="2147483719"/>
              <ac:spMk id="30" creationId="{E9668DC6-AD4B-9478-A58F-56937C096772}"/>
            </ac:spMkLst>
          </pc:spChg>
          <pc:spChg chg="add mod">
            <ac:chgData name="Franziska Händschel" userId="e2149472-3187-4d00-b16a-a19eff6fc04a" providerId="ADAL" clId="{1CBACA0F-2CD4-4882-8DFE-E268BB2F7E92}" dt="2024-02-22T13:39:04.593" v="629"/>
            <ac:spMkLst>
              <pc:docMk/>
              <pc:sldMasterMk cId="2489825887" sldId="2147483698"/>
              <pc:sldLayoutMk cId="1590247353" sldId="2147483719"/>
              <ac:spMk id="40" creationId="{CAC665D7-9BE3-5330-8DED-804DA990FF63}"/>
            </ac:spMkLst>
          </pc:spChg>
          <pc:spChg chg="add mod">
            <ac:chgData name="Franziska Händschel" userId="e2149472-3187-4d00-b16a-a19eff6fc04a" providerId="ADAL" clId="{1CBACA0F-2CD4-4882-8DFE-E268BB2F7E92}" dt="2024-02-22T13:39:04.593" v="629"/>
            <ac:spMkLst>
              <pc:docMk/>
              <pc:sldMasterMk cId="2489825887" sldId="2147483698"/>
              <pc:sldLayoutMk cId="1590247353" sldId="2147483719"/>
              <ac:spMk id="58" creationId="{3AB87A7E-DA6A-7A9C-3BEC-43C708758B3D}"/>
            </ac:spMkLst>
          </pc:spChg>
          <pc:grpChg chg="del">
            <ac:chgData name="Franziska Händschel" userId="e2149472-3187-4d00-b16a-a19eff6fc04a" providerId="ADAL" clId="{1CBACA0F-2CD4-4882-8DFE-E268BB2F7E92}" dt="2024-02-21T14:10:53.028" v="24" actId="478"/>
            <ac:grpSpMkLst>
              <pc:docMk/>
              <pc:sldMasterMk cId="2489825887" sldId="2147483698"/>
              <pc:sldLayoutMk cId="1590247353" sldId="2147483719"/>
              <ac:grpSpMk id="2" creationId="{67E6B806-EA91-2F19-707C-4C24FEC6C3DB}"/>
            </ac:grpSpMkLst>
          </pc:grpChg>
        </pc:sldLayoutChg>
        <pc:sldLayoutChg chg="addSp delSp modSp mod">
          <pc:chgData name="Franziska Händschel" userId="e2149472-3187-4d00-b16a-a19eff6fc04a" providerId="ADAL" clId="{1CBACA0F-2CD4-4882-8DFE-E268BB2F7E92}" dt="2024-02-22T13:38:47.288" v="625"/>
          <pc:sldLayoutMkLst>
            <pc:docMk/>
            <pc:sldMasterMk cId="2489825887" sldId="2147483698"/>
            <pc:sldLayoutMk cId="119795047" sldId="2147483720"/>
          </pc:sldLayoutMkLst>
          <pc:spChg chg="add mod">
            <ac:chgData name="Franziska Händschel" userId="e2149472-3187-4d00-b16a-a19eff6fc04a" providerId="ADAL" clId="{1CBACA0F-2CD4-4882-8DFE-E268BB2F7E92}" dt="2024-02-22T13:28:21.243" v="473" actId="20577"/>
            <ac:spMkLst>
              <pc:docMk/>
              <pc:sldMasterMk cId="2489825887" sldId="2147483698"/>
              <pc:sldLayoutMk cId="119795047" sldId="2147483720"/>
              <ac:spMk id="2" creationId="{0D1053A2-E6E3-81B4-0969-7AE42CD096EC}"/>
            </ac:spMkLst>
          </pc:spChg>
          <pc:spChg chg="del">
            <ac:chgData name="Franziska Händschel" userId="e2149472-3187-4d00-b16a-a19eff6fc04a" providerId="ADAL" clId="{1CBACA0F-2CD4-4882-8DFE-E268BB2F7E92}" dt="2024-02-22T13:28:18.458" v="470" actId="478"/>
            <ac:spMkLst>
              <pc:docMk/>
              <pc:sldMasterMk cId="2489825887" sldId="2147483698"/>
              <pc:sldLayoutMk cId="119795047" sldId="2147483720"/>
              <ac:spMk id="5" creationId="{6FE41683-246C-E772-D2FF-03163FADD60C}"/>
            </ac:spMkLst>
          </pc:spChg>
          <pc:spChg chg="del">
            <ac:chgData name="Franziska Händschel" userId="e2149472-3187-4d00-b16a-a19eff6fc04a" providerId="ADAL" clId="{1CBACA0F-2CD4-4882-8DFE-E268BB2F7E92}" dt="2024-02-22T13:28:18.458" v="470" actId="478"/>
            <ac:spMkLst>
              <pc:docMk/>
              <pc:sldMasterMk cId="2489825887" sldId="2147483698"/>
              <pc:sldLayoutMk cId="119795047" sldId="2147483720"/>
              <ac:spMk id="7" creationId="{083151D8-122D-1CAE-2D5B-60C51FD02334}"/>
            </ac:spMkLst>
          </pc:spChg>
          <pc:spChg chg="add mod">
            <ac:chgData name="Franziska Händschel" userId="e2149472-3187-4d00-b16a-a19eff6fc04a" providerId="ADAL" clId="{1CBACA0F-2CD4-4882-8DFE-E268BB2F7E92}" dt="2024-02-22T13:38:47.288" v="625"/>
            <ac:spMkLst>
              <pc:docMk/>
              <pc:sldMasterMk cId="2489825887" sldId="2147483698"/>
              <pc:sldLayoutMk cId="119795047" sldId="2147483720"/>
              <ac:spMk id="10" creationId="{C7E09CBE-40AF-1683-0107-8ACC9AB04788}"/>
            </ac:spMkLst>
          </pc:spChg>
          <pc:spChg chg="add mod">
            <ac:chgData name="Franziska Händschel" userId="e2149472-3187-4d00-b16a-a19eff6fc04a" providerId="ADAL" clId="{1CBACA0F-2CD4-4882-8DFE-E268BB2F7E92}" dt="2024-02-22T13:38:47.288" v="625"/>
            <ac:spMkLst>
              <pc:docMk/>
              <pc:sldMasterMk cId="2489825887" sldId="2147483698"/>
              <pc:sldLayoutMk cId="119795047" sldId="2147483720"/>
              <ac:spMk id="16" creationId="{9745FD01-3826-CFFF-924D-C4A96E5CB244}"/>
            </ac:spMkLst>
          </pc:spChg>
          <pc:spChg chg="add mod">
            <ac:chgData name="Franziska Händschel" userId="e2149472-3187-4d00-b16a-a19eff6fc04a" providerId="ADAL" clId="{1CBACA0F-2CD4-4882-8DFE-E268BB2F7E92}" dt="2024-02-22T13:38:47.288" v="625"/>
            <ac:spMkLst>
              <pc:docMk/>
              <pc:sldMasterMk cId="2489825887" sldId="2147483698"/>
              <pc:sldLayoutMk cId="119795047" sldId="2147483720"/>
              <ac:spMk id="19" creationId="{CF459E94-6B4D-3047-277F-E5E02FC97D7B}"/>
            </ac:spMkLst>
          </pc:spChg>
          <pc:spChg chg="add mod">
            <ac:chgData name="Franziska Händschel" userId="e2149472-3187-4d00-b16a-a19eff6fc04a" providerId="ADAL" clId="{1CBACA0F-2CD4-4882-8DFE-E268BB2F7E92}" dt="2024-02-22T13:38:47.288" v="625"/>
            <ac:spMkLst>
              <pc:docMk/>
              <pc:sldMasterMk cId="2489825887" sldId="2147483698"/>
              <pc:sldLayoutMk cId="119795047" sldId="2147483720"/>
              <ac:spMk id="22" creationId="{1105B80B-C3A2-E48D-21D1-DE56F77461FA}"/>
            </ac:spMkLst>
          </pc:spChg>
          <pc:grpChg chg="del">
            <ac:chgData name="Franziska Händschel" userId="e2149472-3187-4d00-b16a-a19eff6fc04a" providerId="ADAL" clId="{1CBACA0F-2CD4-4882-8DFE-E268BB2F7E92}" dt="2024-02-21T14:10:57.468" v="25" actId="478"/>
            <ac:grpSpMkLst>
              <pc:docMk/>
              <pc:sldMasterMk cId="2489825887" sldId="2147483698"/>
              <pc:sldLayoutMk cId="119795047" sldId="2147483720"/>
              <ac:grpSpMk id="2" creationId="{4D0955DD-57CF-DFA8-C489-048EB8EC7547}"/>
            </ac:grpSpMkLst>
          </pc:grpChg>
          <pc:picChg chg="add mod">
            <ac:chgData name="Franziska Händschel" userId="e2149472-3187-4d00-b16a-a19eff6fc04a" providerId="ADAL" clId="{1CBACA0F-2CD4-4882-8DFE-E268BB2F7E92}" dt="2024-02-22T13:38:47.288" v="625"/>
            <ac:picMkLst>
              <pc:docMk/>
              <pc:sldMasterMk cId="2489825887" sldId="2147483698"/>
              <pc:sldLayoutMk cId="119795047" sldId="2147483720"/>
              <ac:picMk id="14" creationId="{8D1BC5E4-FE61-B4E9-794C-542C31B4C4B8}"/>
            </ac:picMkLst>
          </pc:picChg>
        </pc:sldLayoutChg>
        <pc:sldLayoutChg chg="addSp delSp modSp mod">
          <pc:chgData name="Franziska Händschel" userId="e2149472-3187-4d00-b16a-a19eff6fc04a" providerId="ADAL" clId="{1CBACA0F-2CD4-4882-8DFE-E268BB2F7E92}" dt="2024-02-22T13:38:35.068" v="622"/>
          <pc:sldLayoutMkLst>
            <pc:docMk/>
            <pc:sldMasterMk cId="2489825887" sldId="2147483698"/>
            <pc:sldLayoutMk cId="2067729806" sldId="2147483721"/>
          </pc:sldLayoutMkLst>
          <pc:spChg chg="add mod">
            <ac:chgData name="Franziska Händschel" userId="e2149472-3187-4d00-b16a-a19eff6fc04a" providerId="ADAL" clId="{1CBACA0F-2CD4-4882-8DFE-E268BB2F7E92}" dt="2024-02-22T13:28:31.655" v="477" actId="20577"/>
            <ac:spMkLst>
              <pc:docMk/>
              <pc:sldMasterMk cId="2489825887" sldId="2147483698"/>
              <pc:sldLayoutMk cId="2067729806" sldId="2147483721"/>
              <ac:spMk id="2" creationId="{A950525E-4D55-9644-834F-5D19DB605A73}"/>
            </ac:spMkLst>
          </pc:spChg>
          <pc:spChg chg="add mod">
            <ac:chgData name="Franziska Händschel" userId="e2149472-3187-4d00-b16a-a19eff6fc04a" providerId="ADAL" clId="{1CBACA0F-2CD4-4882-8DFE-E268BB2F7E92}" dt="2024-02-22T13:38:35.068" v="622"/>
            <ac:spMkLst>
              <pc:docMk/>
              <pc:sldMasterMk cId="2489825887" sldId="2147483698"/>
              <pc:sldLayoutMk cId="2067729806" sldId="2147483721"/>
              <ac:spMk id="3" creationId="{5C2E60C0-78C7-B34B-FFA1-84269D0C4481}"/>
            </ac:spMkLst>
          </pc:spChg>
          <pc:spChg chg="del">
            <ac:chgData name="Franziska Händschel" userId="e2149472-3187-4d00-b16a-a19eff6fc04a" providerId="ADAL" clId="{1CBACA0F-2CD4-4882-8DFE-E268BB2F7E92}" dt="2024-02-22T13:28:29.186" v="474" actId="478"/>
            <ac:spMkLst>
              <pc:docMk/>
              <pc:sldMasterMk cId="2489825887" sldId="2147483698"/>
              <pc:sldLayoutMk cId="2067729806" sldId="2147483721"/>
              <ac:spMk id="7" creationId="{D18FA00E-B66B-6F7B-BA57-84F69FDDC498}"/>
            </ac:spMkLst>
          </pc:spChg>
          <pc:spChg chg="add mod">
            <ac:chgData name="Franziska Händschel" userId="e2149472-3187-4d00-b16a-a19eff6fc04a" providerId="ADAL" clId="{1CBACA0F-2CD4-4882-8DFE-E268BB2F7E92}" dt="2024-02-22T13:38:35.068" v="622"/>
            <ac:spMkLst>
              <pc:docMk/>
              <pc:sldMasterMk cId="2489825887" sldId="2147483698"/>
              <pc:sldLayoutMk cId="2067729806" sldId="2147483721"/>
              <ac:spMk id="30" creationId="{E9668DC6-AD4B-9478-A58F-56937C096772}"/>
            </ac:spMkLst>
          </pc:spChg>
          <pc:spChg chg="add mod">
            <ac:chgData name="Franziska Händschel" userId="e2149472-3187-4d00-b16a-a19eff6fc04a" providerId="ADAL" clId="{1CBACA0F-2CD4-4882-8DFE-E268BB2F7E92}" dt="2024-02-22T13:38:35.068" v="622"/>
            <ac:spMkLst>
              <pc:docMk/>
              <pc:sldMasterMk cId="2489825887" sldId="2147483698"/>
              <pc:sldLayoutMk cId="2067729806" sldId="2147483721"/>
              <ac:spMk id="40" creationId="{CAC665D7-9BE3-5330-8DED-804DA990FF63}"/>
            </ac:spMkLst>
          </pc:spChg>
          <pc:spChg chg="add mod">
            <ac:chgData name="Franziska Händschel" userId="e2149472-3187-4d00-b16a-a19eff6fc04a" providerId="ADAL" clId="{1CBACA0F-2CD4-4882-8DFE-E268BB2F7E92}" dt="2024-02-22T13:38:35.068" v="622"/>
            <ac:spMkLst>
              <pc:docMk/>
              <pc:sldMasterMk cId="2489825887" sldId="2147483698"/>
              <pc:sldLayoutMk cId="2067729806" sldId="2147483721"/>
              <ac:spMk id="58" creationId="{3AB87A7E-DA6A-7A9C-3BEC-43C708758B3D}"/>
            </ac:spMkLst>
          </pc:spChg>
          <pc:grpChg chg="del">
            <ac:chgData name="Franziska Händschel" userId="e2149472-3187-4d00-b16a-a19eff6fc04a" providerId="ADAL" clId="{1CBACA0F-2CD4-4882-8DFE-E268BB2F7E92}" dt="2024-02-21T14:11:00.436" v="26" actId="478"/>
            <ac:grpSpMkLst>
              <pc:docMk/>
              <pc:sldMasterMk cId="2489825887" sldId="2147483698"/>
              <pc:sldLayoutMk cId="2067729806" sldId="2147483721"/>
              <ac:grpSpMk id="2" creationId="{67E6B806-EA91-2F19-707C-4C24FEC6C3DB}"/>
            </ac:grpSpMkLst>
          </pc:grpChg>
        </pc:sldLayoutChg>
        <pc:sldLayoutChg chg="addSp delSp modSp mod">
          <pc:chgData name="Franziska Händschel" userId="e2149472-3187-4d00-b16a-a19eff6fc04a" providerId="ADAL" clId="{1CBACA0F-2CD4-4882-8DFE-E268BB2F7E92}" dt="2024-02-22T13:38:16.890" v="618"/>
          <pc:sldLayoutMkLst>
            <pc:docMk/>
            <pc:sldMasterMk cId="2489825887" sldId="2147483698"/>
            <pc:sldLayoutMk cId="2340333837" sldId="2147483722"/>
          </pc:sldLayoutMkLst>
          <pc:spChg chg="add mod">
            <ac:chgData name="Franziska Händschel" userId="e2149472-3187-4d00-b16a-a19eff6fc04a" providerId="ADAL" clId="{1CBACA0F-2CD4-4882-8DFE-E268BB2F7E92}" dt="2024-02-22T13:28:50.222" v="489" actId="20577"/>
            <ac:spMkLst>
              <pc:docMk/>
              <pc:sldMasterMk cId="2489825887" sldId="2147483698"/>
              <pc:sldLayoutMk cId="2340333837" sldId="2147483722"/>
              <ac:spMk id="2" creationId="{311BF5AD-CC82-0EA8-343F-19AA1713336C}"/>
            </ac:spMkLst>
          </pc:spChg>
          <pc:spChg chg="del">
            <ac:chgData name="Franziska Händschel" userId="e2149472-3187-4d00-b16a-a19eff6fc04a" providerId="ADAL" clId="{1CBACA0F-2CD4-4882-8DFE-E268BB2F7E92}" dt="2024-02-22T13:28:47.635" v="486" actId="478"/>
            <ac:spMkLst>
              <pc:docMk/>
              <pc:sldMasterMk cId="2489825887" sldId="2147483698"/>
              <pc:sldLayoutMk cId="2340333837" sldId="2147483722"/>
              <ac:spMk id="5" creationId="{5B512C09-457F-404C-ECD1-E42D002D0F5B}"/>
            </ac:spMkLst>
          </pc:spChg>
          <pc:spChg chg="del">
            <ac:chgData name="Franziska Händschel" userId="e2149472-3187-4d00-b16a-a19eff6fc04a" providerId="ADAL" clId="{1CBACA0F-2CD4-4882-8DFE-E268BB2F7E92}" dt="2024-02-22T13:28:47.635" v="486" actId="478"/>
            <ac:spMkLst>
              <pc:docMk/>
              <pc:sldMasterMk cId="2489825887" sldId="2147483698"/>
              <pc:sldLayoutMk cId="2340333837" sldId="2147483722"/>
              <ac:spMk id="7" creationId="{083151D8-122D-1CAE-2D5B-60C51FD02334}"/>
            </ac:spMkLst>
          </pc:spChg>
          <pc:spChg chg="add mod">
            <ac:chgData name="Franziska Händschel" userId="e2149472-3187-4d00-b16a-a19eff6fc04a" providerId="ADAL" clId="{1CBACA0F-2CD4-4882-8DFE-E268BB2F7E92}" dt="2024-02-22T13:38:16.890" v="618"/>
            <ac:spMkLst>
              <pc:docMk/>
              <pc:sldMasterMk cId="2489825887" sldId="2147483698"/>
              <pc:sldLayoutMk cId="2340333837" sldId="2147483722"/>
              <ac:spMk id="10" creationId="{C7E09CBE-40AF-1683-0107-8ACC9AB04788}"/>
            </ac:spMkLst>
          </pc:spChg>
          <pc:spChg chg="add mod">
            <ac:chgData name="Franziska Händschel" userId="e2149472-3187-4d00-b16a-a19eff6fc04a" providerId="ADAL" clId="{1CBACA0F-2CD4-4882-8DFE-E268BB2F7E92}" dt="2024-02-22T13:38:16.890" v="618"/>
            <ac:spMkLst>
              <pc:docMk/>
              <pc:sldMasterMk cId="2489825887" sldId="2147483698"/>
              <pc:sldLayoutMk cId="2340333837" sldId="2147483722"/>
              <ac:spMk id="16" creationId="{9745FD01-3826-CFFF-924D-C4A96E5CB244}"/>
            </ac:spMkLst>
          </pc:spChg>
          <pc:spChg chg="add mod">
            <ac:chgData name="Franziska Händschel" userId="e2149472-3187-4d00-b16a-a19eff6fc04a" providerId="ADAL" clId="{1CBACA0F-2CD4-4882-8DFE-E268BB2F7E92}" dt="2024-02-22T13:38:16.890" v="618"/>
            <ac:spMkLst>
              <pc:docMk/>
              <pc:sldMasterMk cId="2489825887" sldId="2147483698"/>
              <pc:sldLayoutMk cId="2340333837" sldId="2147483722"/>
              <ac:spMk id="19" creationId="{CF459E94-6B4D-3047-277F-E5E02FC97D7B}"/>
            </ac:spMkLst>
          </pc:spChg>
          <pc:spChg chg="add mod">
            <ac:chgData name="Franziska Händschel" userId="e2149472-3187-4d00-b16a-a19eff6fc04a" providerId="ADAL" clId="{1CBACA0F-2CD4-4882-8DFE-E268BB2F7E92}" dt="2024-02-22T13:38:16.890" v="618"/>
            <ac:spMkLst>
              <pc:docMk/>
              <pc:sldMasterMk cId="2489825887" sldId="2147483698"/>
              <pc:sldLayoutMk cId="2340333837" sldId="2147483722"/>
              <ac:spMk id="22" creationId="{1105B80B-C3A2-E48D-21D1-DE56F77461FA}"/>
            </ac:spMkLst>
          </pc:spChg>
          <pc:grpChg chg="del">
            <ac:chgData name="Franziska Händschel" userId="e2149472-3187-4d00-b16a-a19eff6fc04a" providerId="ADAL" clId="{1CBACA0F-2CD4-4882-8DFE-E268BB2F7E92}" dt="2024-02-21T14:11:03.621" v="27" actId="478"/>
            <ac:grpSpMkLst>
              <pc:docMk/>
              <pc:sldMasterMk cId="2489825887" sldId="2147483698"/>
              <pc:sldLayoutMk cId="2340333837" sldId="2147483722"/>
              <ac:grpSpMk id="2" creationId="{4D0955DD-57CF-DFA8-C489-048EB8EC7547}"/>
            </ac:grpSpMkLst>
          </pc:grpChg>
          <pc:picChg chg="add mod">
            <ac:chgData name="Franziska Händschel" userId="e2149472-3187-4d00-b16a-a19eff6fc04a" providerId="ADAL" clId="{1CBACA0F-2CD4-4882-8DFE-E268BB2F7E92}" dt="2024-02-22T13:38:16.890" v="618"/>
            <ac:picMkLst>
              <pc:docMk/>
              <pc:sldMasterMk cId="2489825887" sldId="2147483698"/>
              <pc:sldLayoutMk cId="2340333837" sldId="2147483722"/>
              <ac:picMk id="14" creationId="{8D1BC5E4-FE61-B4E9-794C-542C31B4C4B8}"/>
            </ac:picMkLst>
          </pc:picChg>
        </pc:sldLayoutChg>
        <pc:sldLayoutChg chg="addSp delSp modSp mod">
          <pc:chgData name="Franziska Händschel" userId="e2149472-3187-4d00-b16a-a19eff6fc04a" providerId="ADAL" clId="{1CBACA0F-2CD4-4882-8DFE-E268BB2F7E92}" dt="2024-02-22T13:38:05.144" v="615"/>
          <pc:sldLayoutMkLst>
            <pc:docMk/>
            <pc:sldMasterMk cId="2489825887" sldId="2147483698"/>
            <pc:sldLayoutMk cId="2200907983" sldId="2147483723"/>
          </pc:sldLayoutMkLst>
          <pc:spChg chg="add mod">
            <ac:chgData name="Franziska Händschel" userId="e2149472-3187-4d00-b16a-a19eff6fc04a" providerId="ADAL" clId="{1CBACA0F-2CD4-4882-8DFE-E268BB2F7E92}" dt="2024-02-22T13:28:57.970" v="493" actId="20577"/>
            <ac:spMkLst>
              <pc:docMk/>
              <pc:sldMasterMk cId="2489825887" sldId="2147483698"/>
              <pc:sldLayoutMk cId="2200907983" sldId="2147483723"/>
              <ac:spMk id="2" creationId="{3EDFC7B6-4944-CB4A-F433-A27260195246}"/>
            </ac:spMkLst>
          </pc:spChg>
          <pc:spChg chg="add mod">
            <ac:chgData name="Franziska Händschel" userId="e2149472-3187-4d00-b16a-a19eff6fc04a" providerId="ADAL" clId="{1CBACA0F-2CD4-4882-8DFE-E268BB2F7E92}" dt="2024-02-22T13:38:05.144" v="615"/>
            <ac:spMkLst>
              <pc:docMk/>
              <pc:sldMasterMk cId="2489825887" sldId="2147483698"/>
              <pc:sldLayoutMk cId="2200907983" sldId="2147483723"/>
              <ac:spMk id="3" creationId="{5C2E60C0-78C7-B34B-FFA1-84269D0C4481}"/>
            </ac:spMkLst>
          </pc:spChg>
          <pc:spChg chg="del">
            <ac:chgData name="Franziska Händschel" userId="e2149472-3187-4d00-b16a-a19eff6fc04a" providerId="ADAL" clId="{1CBACA0F-2CD4-4882-8DFE-E268BB2F7E92}" dt="2024-02-22T13:28:55.086" v="490" actId="478"/>
            <ac:spMkLst>
              <pc:docMk/>
              <pc:sldMasterMk cId="2489825887" sldId="2147483698"/>
              <pc:sldLayoutMk cId="2200907983" sldId="2147483723"/>
              <ac:spMk id="7" creationId="{D18FA00E-B66B-6F7B-BA57-84F69FDDC498}"/>
            </ac:spMkLst>
          </pc:spChg>
          <pc:spChg chg="add mod">
            <ac:chgData name="Franziska Händschel" userId="e2149472-3187-4d00-b16a-a19eff6fc04a" providerId="ADAL" clId="{1CBACA0F-2CD4-4882-8DFE-E268BB2F7E92}" dt="2024-02-22T13:38:05.144" v="615"/>
            <ac:spMkLst>
              <pc:docMk/>
              <pc:sldMasterMk cId="2489825887" sldId="2147483698"/>
              <pc:sldLayoutMk cId="2200907983" sldId="2147483723"/>
              <ac:spMk id="30" creationId="{E9668DC6-AD4B-9478-A58F-56937C096772}"/>
            </ac:spMkLst>
          </pc:spChg>
          <pc:spChg chg="add mod">
            <ac:chgData name="Franziska Händschel" userId="e2149472-3187-4d00-b16a-a19eff6fc04a" providerId="ADAL" clId="{1CBACA0F-2CD4-4882-8DFE-E268BB2F7E92}" dt="2024-02-22T13:38:05.144" v="615"/>
            <ac:spMkLst>
              <pc:docMk/>
              <pc:sldMasterMk cId="2489825887" sldId="2147483698"/>
              <pc:sldLayoutMk cId="2200907983" sldId="2147483723"/>
              <ac:spMk id="40" creationId="{CAC665D7-9BE3-5330-8DED-804DA990FF63}"/>
            </ac:spMkLst>
          </pc:spChg>
          <pc:spChg chg="add mod">
            <ac:chgData name="Franziska Händschel" userId="e2149472-3187-4d00-b16a-a19eff6fc04a" providerId="ADAL" clId="{1CBACA0F-2CD4-4882-8DFE-E268BB2F7E92}" dt="2024-02-22T13:38:05.144" v="615"/>
            <ac:spMkLst>
              <pc:docMk/>
              <pc:sldMasterMk cId="2489825887" sldId="2147483698"/>
              <pc:sldLayoutMk cId="2200907983" sldId="2147483723"/>
              <ac:spMk id="58" creationId="{3AB87A7E-DA6A-7A9C-3BEC-43C708758B3D}"/>
            </ac:spMkLst>
          </pc:spChg>
          <pc:grpChg chg="del">
            <ac:chgData name="Franziska Händschel" userId="e2149472-3187-4d00-b16a-a19eff6fc04a" providerId="ADAL" clId="{1CBACA0F-2CD4-4882-8DFE-E268BB2F7E92}" dt="2024-02-21T14:11:06.598" v="28" actId="478"/>
            <ac:grpSpMkLst>
              <pc:docMk/>
              <pc:sldMasterMk cId="2489825887" sldId="2147483698"/>
              <pc:sldLayoutMk cId="2200907983" sldId="2147483723"/>
              <ac:grpSpMk id="2" creationId="{67E6B806-EA91-2F19-707C-4C24FEC6C3DB}"/>
            </ac:grpSpMkLst>
          </pc:grpChg>
        </pc:sldLayoutChg>
        <pc:sldLayoutChg chg="addSp delSp modSp mod">
          <pc:chgData name="Franziska Händschel" userId="e2149472-3187-4d00-b16a-a19eff6fc04a" providerId="ADAL" clId="{1CBACA0F-2CD4-4882-8DFE-E268BB2F7E92}" dt="2024-02-22T13:37:45.475" v="611"/>
          <pc:sldLayoutMkLst>
            <pc:docMk/>
            <pc:sldMasterMk cId="2489825887" sldId="2147483698"/>
            <pc:sldLayoutMk cId="1481190444" sldId="2147483724"/>
          </pc:sldLayoutMkLst>
          <pc:spChg chg="add mod">
            <ac:chgData name="Franziska Händschel" userId="e2149472-3187-4d00-b16a-a19eff6fc04a" providerId="ADAL" clId="{1CBACA0F-2CD4-4882-8DFE-E268BB2F7E92}" dt="2024-02-22T13:29:22.626" v="505" actId="20577"/>
            <ac:spMkLst>
              <pc:docMk/>
              <pc:sldMasterMk cId="2489825887" sldId="2147483698"/>
              <pc:sldLayoutMk cId="1481190444" sldId="2147483724"/>
              <ac:spMk id="2" creationId="{A1B75DA9-D5F1-E11E-DA18-1ADF93D25134}"/>
            </ac:spMkLst>
          </pc:spChg>
          <pc:spChg chg="del">
            <ac:chgData name="Franziska Händschel" userId="e2149472-3187-4d00-b16a-a19eff6fc04a" providerId="ADAL" clId="{1CBACA0F-2CD4-4882-8DFE-E268BB2F7E92}" dt="2024-02-22T13:29:19.538" v="502" actId="478"/>
            <ac:spMkLst>
              <pc:docMk/>
              <pc:sldMasterMk cId="2489825887" sldId="2147483698"/>
              <pc:sldLayoutMk cId="1481190444" sldId="2147483724"/>
              <ac:spMk id="5" creationId="{C71CB226-6C88-6230-15A8-C0FCACFF8EB3}"/>
            </ac:spMkLst>
          </pc:spChg>
          <pc:spChg chg="del">
            <ac:chgData name="Franziska Händschel" userId="e2149472-3187-4d00-b16a-a19eff6fc04a" providerId="ADAL" clId="{1CBACA0F-2CD4-4882-8DFE-E268BB2F7E92}" dt="2024-02-22T13:29:19.538" v="502" actId="478"/>
            <ac:spMkLst>
              <pc:docMk/>
              <pc:sldMasterMk cId="2489825887" sldId="2147483698"/>
              <pc:sldLayoutMk cId="1481190444" sldId="2147483724"/>
              <ac:spMk id="7" creationId="{083151D8-122D-1CAE-2D5B-60C51FD02334}"/>
            </ac:spMkLst>
          </pc:spChg>
          <pc:spChg chg="add mod">
            <ac:chgData name="Franziska Händschel" userId="e2149472-3187-4d00-b16a-a19eff6fc04a" providerId="ADAL" clId="{1CBACA0F-2CD4-4882-8DFE-E268BB2F7E92}" dt="2024-02-22T13:37:45.475" v="611"/>
            <ac:spMkLst>
              <pc:docMk/>
              <pc:sldMasterMk cId="2489825887" sldId="2147483698"/>
              <pc:sldLayoutMk cId="1481190444" sldId="2147483724"/>
              <ac:spMk id="10" creationId="{C7E09CBE-40AF-1683-0107-8ACC9AB04788}"/>
            </ac:spMkLst>
          </pc:spChg>
          <pc:spChg chg="add mod">
            <ac:chgData name="Franziska Händschel" userId="e2149472-3187-4d00-b16a-a19eff6fc04a" providerId="ADAL" clId="{1CBACA0F-2CD4-4882-8DFE-E268BB2F7E92}" dt="2024-02-22T13:37:45.475" v="611"/>
            <ac:spMkLst>
              <pc:docMk/>
              <pc:sldMasterMk cId="2489825887" sldId="2147483698"/>
              <pc:sldLayoutMk cId="1481190444" sldId="2147483724"/>
              <ac:spMk id="16" creationId="{9745FD01-3826-CFFF-924D-C4A96E5CB244}"/>
            </ac:spMkLst>
          </pc:spChg>
          <pc:spChg chg="add mod">
            <ac:chgData name="Franziska Händschel" userId="e2149472-3187-4d00-b16a-a19eff6fc04a" providerId="ADAL" clId="{1CBACA0F-2CD4-4882-8DFE-E268BB2F7E92}" dt="2024-02-22T13:37:45.475" v="611"/>
            <ac:spMkLst>
              <pc:docMk/>
              <pc:sldMasterMk cId="2489825887" sldId="2147483698"/>
              <pc:sldLayoutMk cId="1481190444" sldId="2147483724"/>
              <ac:spMk id="19" creationId="{CF459E94-6B4D-3047-277F-E5E02FC97D7B}"/>
            </ac:spMkLst>
          </pc:spChg>
          <pc:spChg chg="add mod">
            <ac:chgData name="Franziska Händschel" userId="e2149472-3187-4d00-b16a-a19eff6fc04a" providerId="ADAL" clId="{1CBACA0F-2CD4-4882-8DFE-E268BB2F7E92}" dt="2024-02-22T13:37:45.475" v="611"/>
            <ac:spMkLst>
              <pc:docMk/>
              <pc:sldMasterMk cId="2489825887" sldId="2147483698"/>
              <pc:sldLayoutMk cId="1481190444" sldId="2147483724"/>
              <ac:spMk id="22" creationId="{1105B80B-C3A2-E48D-21D1-DE56F77461FA}"/>
            </ac:spMkLst>
          </pc:spChg>
          <pc:grpChg chg="del">
            <ac:chgData name="Franziska Händschel" userId="e2149472-3187-4d00-b16a-a19eff6fc04a" providerId="ADAL" clId="{1CBACA0F-2CD4-4882-8DFE-E268BB2F7E92}" dt="2024-02-21T14:11:09.731" v="29" actId="478"/>
            <ac:grpSpMkLst>
              <pc:docMk/>
              <pc:sldMasterMk cId="2489825887" sldId="2147483698"/>
              <pc:sldLayoutMk cId="1481190444" sldId="2147483724"/>
              <ac:grpSpMk id="2" creationId="{4D0955DD-57CF-DFA8-C489-048EB8EC7547}"/>
            </ac:grpSpMkLst>
          </pc:grpChg>
          <pc:picChg chg="add mod">
            <ac:chgData name="Franziska Händschel" userId="e2149472-3187-4d00-b16a-a19eff6fc04a" providerId="ADAL" clId="{1CBACA0F-2CD4-4882-8DFE-E268BB2F7E92}" dt="2024-02-22T13:37:45.475" v="611"/>
            <ac:picMkLst>
              <pc:docMk/>
              <pc:sldMasterMk cId="2489825887" sldId="2147483698"/>
              <pc:sldLayoutMk cId="1481190444" sldId="2147483724"/>
              <ac:picMk id="14" creationId="{8D1BC5E4-FE61-B4E9-794C-542C31B4C4B8}"/>
            </ac:picMkLst>
          </pc:picChg>
        </pc:sldLayoutChg>
        <pc:sldLayoutChg chg="addSp delSp modSp mod">
          <pc:chgData name="Franziska Händschel" userId="e2149472-3187-4d00-b16a-a19eff6fc04a" providerId="ADAL" clId="{1CBACA0F-2CD4-4882-8DFE-E268BB2F7E92}" dt="2024-02-22T13:37:35.079" v="608"/>
          <pc:sldLayoutMkLst>
            <pc:docMk/>
            <pc:sldMasterMk cId="2489825887" sldId="2147483698"/>
            <pc:sldLayoutMk cId="1559906233" sldId="2147483725"/>
          </pc:sldLayoutMkLst>
          <pc:spChg chg="add mod">
            <ac:chgData name="Franziska Händschel" userId="e2149472-3187-4d00-b16a-a19eff6fc04a" providerId="ADAL" clId="{1CBACA0F-2CD4-4882-8DFE-E268BB2F7E92}" dt="2024-02-22T13:29:29.901" v="509" actId="20577"/>
            <ac:spMkLst>
              <pc:docMk/>
              <pc:sldMasterMk cId="2489825887" sldId="2147483698"/>
              <pc:sldLayoutMk cId="1559906233" sldId="2147483725"/>
              <ac:spMk id="2" creationId="{08A848FF-DEC1-CFE1-B088-F08F77BCC79E}"/>
            </ac:spMkLst>
          </pc:spChg>
          <pc:spChg chg="add mod">
            <ac:chgData name="Franziska Händschel" userId="e2149472-3187-4d00-b16a-a19eff6fc04a" providerId="ADAL" clId="{1CBACA0F-2CD4-4882-8DFE-E268BB2F7E92}" dt="2024-02-22T13:37:35.079" v="608"/>
            <ac:spMkLst>
              <pc:docMk/>
              <pc:sldMasterMk cId="2489825887" sldId="2147483698"/>
              <pc:sldLayoutMk cId="1559906233" sldId="2147483725"/>
              <ac:spMk id="3" creationId="{5C2E60C0-78C7-B34B-FFA1-84269D0C4481}"/>
            </ac:spMkLst>
          </pc:spChg>
          <pc:spChg chg="del">
            <ac:chgData name="Franziska Händschel" userId="e2149472-3187-4d00-b16a-a19eff6fc04a" providerId="ADAL" clId="{1CBACA0F-2CD4-4882-8DFE-E268BB2F7E92}" dt="2024-02-22T13:29:27.571" v="506" actId="478"/>
            <ac:spMkLst>
              <pc:docMk/>
              <pc:sldMasterMk cId="2489825887" sldId="2147483698"/>
              <pc:sldLayoutMk cId="1559906233" sldId="2147483725"/>
              <ac:spMk id="7" creationId="{D18FA00E-B66B-6F7B-BA57-84F69FDDC498}"/>
            </ac:spMkLst>
          </pc:spChg>
          <pc:spChg chg="add mod">
            <ac:chgData name="Franziska Händschel" userId="e2149472-3187-4d00-b16a-a19eff6fc04a" providerId="ADAL" clId="{1CBACA0F-2CD4-4882-8DFE-E268BB2F7E92}" dt="2024-02-22T13:37:35.079" v="608"/>
            <ac:spMkLst>
              <pc:docMk/>
              <pc:sldMasterMk cId="2489825887" sldId="2147483698"/>
              <pc:sldLayoutMk cId="1559906233" sldId="2147483725"/>
              <ac:spMk id="30" creationId="{E9668DC6-AD4B-9478-A58F-56937C096772}"/>
            </ac:spMkLst>
          </pc:spChg>
          <pc:spChg chg="add mod">
            <ac:chgData name="Franziska Händschel" userId="e2149472-3187-4d00-b16a-a19eff6fc04a" providerId="ADAL" clId="{1CBACA0F-2CD4-4882-8DFE-E268BB2F7E92}" dt="2024-02-22T13:37:35.079" v="608"/>
            <ac:spMkLst>
              <pc:docMk/>
              <pc:sldMasterMk cId="2489825887" sldId="2147483698"/>
              <pc:sldLayoutMk cId="1559906233" sldId="2147483725"/>
              <ac:spMk id="40" creationId="{CAC665D7-9BE3-5330-8DED-804DA990FF63}"/>
            </ac:spMkLst>
          </pc:spChg>
          <pc:spChg chg="add mod">
            <ac:chgData name="Franziska Händschel" userId="e2149472-3187-4d00-b16a-a19eff6fc04a" providerId="ADAL" clId="{1CBACA0F-2CD4-4882-8DFE-E268BB2F7E92}" dt="2024-02-22T13:37:35.079" v="608"/>
            <ac:spMkLst>
              <pc:docMk/>
              <pc:sldMasterMk cId="2489825887" sldId="2147483698"/>
              <pc:sldLayoutMk cId="1559906233" sldId="2147483725"/>
              <ac:spMk id="58" creationId="{3AB87A7E-DA6A-7A9C-3BEC-43C708758B3D}"/>
            </ac:spMkLst>
          </pc:spChg>
          <pc:grpChg chg="del">
            <ac:chgData name="Franziska Händschel" userId="e2149472-3187-4d00-b16a-a19eff6fc04a" providerId="ADAL" clId="{1CBACA0F-2CD4-4882-8DFE-E268BB2F7E92}" dt="2024-02-21T14:11:12.873" v="30" actId="478"/>
            <ac:grpSpMkLst>
              <pc:docMk/>
              <pc:sldMasterMk cId="2489825887" sldId="2147483698"/>
              <pc:sldLayoutMk cId="1559906233" sldId="2147483725"/>
              <ac:grpSpMk id="2" creationId="{67E6B806-EA91-2F19-707C-4C24FEC6C3DB}"/>
            </ac:grpSpMkLst>
          </pc:grpChg>
        </pc:sldLayoutChg>
        <pc:sldLayoutChg chg="addSp delSp modSp mod">
          <pc:chgData name="Franziska Händschel" userId="e2149472-3187-4d00-b16a-a19eff6fc04a" providerId="ADAL" clId="{1CBACA0F-2CD4-4882-8DFE-E268BB2F7E92}" dt="2024-02-22T13:37:13.610" v="604"/>
          <pc:sldLayoutMkLst>
            <pc:docMk/>
            <pc:sldMasterMk cId="2489825887" sldId="2147483698"/>
            <pc:sldLayoutMk cId="1553315441" sldId="2147483726"/>
          </pc:sldLayoutMkLst>
          <pc:spChg chg="add mod">
            <ac:chgData name="Franziska Händschel" userId="e2149472-3187-4d00-b16a-a19eff6fc04a" providerId="ADAL" clId="{1CBACA0F-2CD4-4882-8DFE-E268BB2F7E92}" dt="2024-02-22T13:29:51.297" v="522" actId="20577"/>
            <ac:spMkLst>
              <pc:docMk/>
              <pc:sldMasterMk cId="2489825887" sldId="2147483698"/>
              <pc:sldLayoutMk cId="1553315441" sldId="2147483726"/>
              <ac:spMk id="2" creationId="{564266AC-7A25-5B8B-CEAC-B83E8C9944BA}"/>
            </ac:spMkLst>
          </pc:spChg>
          <pc:spChg chg="del">
            <ac:chgData name="Franziska Händschel" userId="e2149472-3187-4d00-b16a-a19eff6fc04a" providerId="ADAL" clId="{1CBACA0F-2CD4-4882-8DFE-E268BB2F7E92}" dt="2024-02-22T13:29:48.775" v="520" actId="478"/>
            <ac:spMkLst>
              <pc:docMk/>
              <pc:sldMasterMk cId="2489825887" sldId="2147483698"/>
              <pc:sldLayoutMk cId="1553315441" sldId="2147483726"/>
              <ac:spMk id="5" creationId="{E6DA39A9-BD7B-4EB2-57D1-4E94D6C79D59}"/>
            </ac:spMkLst>
          </pc:spChg>
          <pc:spChg chg="del">
            <ac:chgData name="Franziska Händschel" userId="e2149472-3187-4d00-b16a-a19eff6fc04a" providerId="ADAL" clId="{1CBACA0F-2CD4-4882-8DFE-E268BB2F7E92}" dt="2024-02-22T13:29:44.789" v="518" actId="478"/>
            <ac:spMkLst>
              <pc:docMk/>
              <pc:sldMasterMk cId="2489825887" sldId="2147483698"/>
              <pc:sldLayoutMk cId="1553315441" sldId="2147483726"/>
              <ac:spMk id="7" creationId="{083151D8-122D-1CAE-2D5B-60C51FD02334}"/>
            </ac:spMkLst>
          </pc:spChg>
          <pc:spChg chg="add mod">
            <ac:chgData name="Franziska Händschel" userId="e2149472-3187-4d00-b16a-a19eff6fc04a" providerId="ADAL" clId="{1CBACA0F-2CD4-4882-8DFE-E268BB2F7E92}" dt="2024-02-22T13:37:13.610" v="604"/>
            <ac:spMkLst>
              <pc:docMk/>
              <pc:sldMasterMk cId="2489825887" sldId="2147483698"/>
              <pc:sldLayoutMk cId="1553315441" sldId="2147483726"/>
              <ac:spMk id="10" creationId="{C7E09CBE-40AF-1683-0107-8ACC9AB04788}"/>
            </ac:spMkLst>
          </pc:spChg>
          <pc:spChg chg="add mod">
            <ac:chgData name="Franziska Händschel" userId="e2149472-3187-4d00-b16a-a19eff6fc04a" providerId="ADAL" clId="{1CBACA0F-2CD4-4882-8DFE-E268BB2F7E92}" dt="2024-02-22T13:37:13.610" v="604"/>
            <ac:spMkLst>
              <pc:docMk/>
              <pc:sldMasterMk cId="2489825887" sldId="2147483698"/>
              <pc:sldLayoutMk cId="1553315441" sldId="2147483726"/>
              <ac:spMk id="16" creationId="{9745FD01-3826-CFFF-924D-C4A96E5CB244}"/>
            </ac:spMkLst>
          </pc:spChg>
          <pc:spChg chg="add mod">
            <ac:chgData name="Franziska Händschel" userId="e2149472-3187-4d00-b16a-a19eff6fc04a" providerId="ADAL" clId="{1CBACA0F-2CD4-4882-8DFE-E268BB2F7E92}" dt="2024-02-22T13:37:13.610" v="604"/>
            <ac:spMkLst>
              <pc:docMk/>
              <pc:sldMasterMk cId="2489825887" sldId="2147483698"/>
              <pc:sldLayoutMk cId="1553315441" sldId="2147483726"/>
              <ac:spMk id="19" creationId="{CF459E94-6B4D-3047-277F-E5E02FC97D7B}"/>
            </ac:spMkLst>
          </pc:spChg>
          <pc:spChg chg="add mod">
            <ac:chgData name="Franziska Händschel" userId="e2149472-3187-4d00-b16a-a19eff6fc04a" providerId="ADAL" clId="{1CBACA0F-2CD4-4882-8DFE-E268BB2F7E92}" dt="2024-02-22T13:37:13.610" v="604"/>
            <ac:spMkLst>
              <pc:docMk/>
              <pc:sldMasterMk cId="2489825887" sldId="2147483698"/>
              <pc:sldLayoutMk cId="1553315441" sldId="2147483726"/>
              <ac:spMk id="22" creationId="{1105B80B-C3A2-E48D-21D1-DE56F77461FA}"/>
            </ac:spMkLst>
          </pc:spChg>
          <pc:grpChg chg="del">
            <ac:chgData name="Franziska Händschel" userId="e2149472-3187-4d00-b16a-a19eff6fc04a" providerId="ADAL" clId="{1CBACA0F-2CD4-4882-8DFE-E268BB2F7E92}" dt="2024-02-21T14:11:15.981" v="31" actId="478"/>
            <ac:grpSpMkLst>
              <pc:docMk/>
              <pc:sldMasterMk cId="2489825887" sldId="2147483698"/>
              <pc:sldLayoutMk cId="1553315441" sldId="2147483726"/>
              <ac:grpSpMk id="2" creationId="{4D0955DD-57CF-DFA8-C489-048EB8EC7547}"/>
            </ac:grpSpMkLst>
          </pc:grpChg>
          <pc:picChg chg="add mod">
            <ac:chgData name="Franziska Händschel" userId="e2149472-3187-4d00-b16a-a19eff6fc04a" providerId="ADAL" clId="{1CBACA0F-2CD4-4882-8DFE-E268BB2F7E92}" dt="2024-02-22T13:37:13.610" v="604"/>
            <ac:picMkLst>
              <pc:docMk/>
              <pc:sldMasterMk cId="2489825887" sldId="2147483698"/>
              <pc:sldLayoutMk cId="1553315441" sldId="2147483726"/>
              <ac:picMk id="14" creationId="{8D1BC5E4-FE61-B4E9-794C-542C31B4C4B8}"/>
            </ac:picMkLst>
          </pc:picChg>
        </pc:sldLayoutChg>
        <pc:sldLayoutChg chg="addSp delSp modSp mod">
          <pc:chgData name="Franziska Händschel" userId="e2149472-3187-4d00-b16a-a19eff6fc04a" providerId="ADAL" clId="{1CBACA0F-2CD4-4882-8DFE-E268BB2F7E92}" dt="2024-02-22T13:37:00.628" v="601"/>
          <pc:sldLayoutMkLst>
            <pc:docMk/>
            <pc:sldMasterMk cId="2489825887" sldId="2147483698"/>
            <pc:sldLayoutMk cId="3824445937" sldId="2147483727"/>
          </pc:sldLayoutMkLst>
          <pc:spChg chg="add mod">
            <ac:chgData name="Franziska Händschel" userId="e2149472-3187-4d00-b16a-a19eff6fc04a" providerId="ADAL" clId="{1CBACA0F-2CD4-4882-8DFE-E268BB2F7E92}" dt="2024-02-22T13:29:59.623" v="526" actId="20577"/>
            <ac:spMkLst>
              <pc:docMk/>
              <pc:sldMasterMk cId="2489825887" sldId="2147483698"/>
              <pc:sldLayoutMk cId="3824445937" sldId="2147483727"/>
              <ac:spMk id="2" creationId="{C794BBE3-ADC5-67E5-3E05-0781E879BBDC}"/>
            </ac:spMkLst>
          </pc:spChg>
          <pc:spChg chg="add mod">
            <ac:chgData name="Franziska Händschel" userId="e2149472-3187-4d00-b16a-a19eff6fc04a" providerId="ADAL" clId="{1CBACA0F-2CD4-4882-8DFE-E268BB2F7E92}" dt="2024-02-22T13:37:00.628" v="601"/>
            <ac:spMkLst>
              <pc:docMk/>
              <pc:sldMasterMk cId="2489825887" sldId="2147483698"/>
              <pc:sldLayoutMk cId="3824445937" sldId="2147483727"/>
              <ac:spMk id="3" creationId="{5C2E60C0-78C7-B34B-FFA1-84269D0C4481}"/>
            </ac:spMkLst>
          </pc:spChg>
          <pc:spChg chg="del">
            <ac:chgData name="Franziska Händschel" userId="e2149472-3187-4d00-b16a-a19eff6fc04a" providerId="ADAL" clId="{1CBACA0F-2CD4-4882-8DFE-E268BB2F7E92}" dt="2024-02-22T13:29:57.219" v="523" actId="478"/>
            <ac:spMkLst>
              <pc:docMk/>
              <pc:sldMasterMk cId="2489825887" sldId="2147483698"/>
              <pc:sldLayoutMk cId="3824445937" sldId="2147483727"/>
              <ac:spMk id="7" creationId="{D18FA00E-B66B-6F7B-BA57-84F69FDDC498}"/>
            </ac:spMkLst>
          </pc:spChg>
          <pc:spChg chg="add mod">
            <ac:chgData name="Franziska Händschel" userId="e2149472-3187-4d00-b16a-a19eff6fc04a" providerId="ADAL" clId="{1CBACA0F-2CD4-4882-8DFE-E268BB2F7E92}" dt="2024-02-22T13:37:00.628" v="601"/>
            <ac:spMkLst>
              <pc:docMk/>
              <pc:sldMasterMk cId="2489825887" sldId="2147483698"/>
              <pc:sldLayoutMk cId="3824445937" sldId="2147483727"/>
              <ac:spMk id="30" creationId="{E9668DC6-AD4B-9478-A58F-56937C096772}"/>
            </ac:spMkLst>
          </pc:spChg>
          <pc:spChg chg="add mod">
            <ac:chgData name="Franziska Händschel" userId="e2149472-3187-4d00-b16a-a19eff6fc04a" providerId="ADAL" clId="{1CBACA0F-2CD4-4882-8DFE-E268BB2F7E92}" dt="2024-02-22T13:37:00.628" v="601"/>
            <ac:spMkLst>
              <pc:docMk/>
              <pc:sldMasterMk cId="2489825887" sldId="2147483698"/>
              <pc:sldLayoutMk cId="3824445937" sldId="2147483727"/>
              <ac:spMk id="40" creationId="{CAC665D7-9BE3-5330-8DED-804DA990FF63}"/>
            </ac:spMkLst>
          </pc:spChg>
          <pc:spChg chg="add mod">
            <ac:chgData name="Franziska Händschel" userId="e2149472-3187-4d00-b16a-a19eff6fc04a" providerId="ADAL" clId="{1CBACA0F-2CD4-4882-8DFE-E268BB2F7E92}" dt="2024-02-22T13:37:00.628" v="601"/>
            <ac:spMkLst>
              <pc:docMk/>
              <pc:sldMasterMk cId="2489825887" sldId="2147483698"/>
              <pc:sldLayoutMk cId="3824445937" sldId="2147483727"/>
              <ac:spMk id="58" creationId="{3AB87A7E-DA6A-7A9C-3BEC-43C708758B3D}"/>
            </ac:spMkLst>
          </pc:spChg>
          <pc:grpChg chg="del">
            <ac:chgData name="Franziska Händschel" userId="e2149472-3187-4d00-b16a-a19eff6fc04a" providerId="ADAL" clId="{1CBACA0F-2CD4-4882-8DFE-E268BB2F7E92}" dt="2024-02-21T14:11:19.296" v="32" actId="478"/>
            <ac:grpSpMkLst>
              <pc:docMk/>
              <pc:sldMasterMk cId="2489825887" sldId="2147483698"/>
              <pc:sldLayoutMk cId="3824445937" sldId="2147483727"/>
              <ac:grpSpMk id="2" creationId="{67E6B806-EA91-2F19-707C-4C24FEC6C3DB}"/>
            </ac:grpSpMkLst>
          </pc:grpChg>
        </pc:sldLayoutChg>
        <pc:sldLayoutChg chg="addSp delSp modSp mod">
          <pc:chgData name="Franziska Händschel" userId="e2149472-3187-4d00-b16a-a19eff6fc04a" providerId="ADAL" clId="{1CBACA0F-2CD4-4882-8DFE-E268BB2F7E92}" dt="2024-02-22T13:36:31.112" v="596"/>
          <pc:sldLayoutMkLst>
            <pc:docMk/>
            <pc:sldMasterMk cId="2489825887" sldId="2147483698"/>
            <pc:sldLayoutMk cId="848258011" sldId="2147483728"/>
          </pc:sldLayoutMkLst>
          <pc:spChg chg="add mod">
            <ac:chgData name="Franziska Händschel" userId="e2149472-3187-4d00-b16a-a19eff6fc04a" providerId="ADAL" clId="{1CBACA0F-2CD4-4882-8DFE-E268BB2F7E92}" dt="2024-02-22T13:30:35.003" v="539" actId="20577"/>
            <ac:spMkLst>
              <pc:docMk/>
              <pc:sldMasterMk cId="2489825887" sldId="2147483698"/>
              <pc:sldLayoutMk cId="848258011" sldId="2147483728"/>
              <ac:spMk id="2" creationId="{5C916E32-318B-AAEC-2FB1-FCE1DC706269}"/>
            </ac:spMkLst>
          </pc:spChg>
          <pc:spChg chg="del">
            <ac:chgData name="Franziska Händschel" userId="e2149472-3187-4d00-b16a-a19eff6fc04a" providerId="ADAL" clId="{1CBACA0F-2CD4-4882-8DFE-E268BB2F7E92}" dt="2024-02-22T13:30:31.098" v="535" actId="478"/>
            <ac:spMkLst>
              <pc:docMk/>
              <pc:sldMasterMk cId="2489825887" sldId="2147483698"/>
              <pc:sldLayoutMk cId="848258011" sldId="2147483728"/>
              <ac:spMk id="5" creationId="{F25C7711-4C47-68A3-2C5E-A7CEC7279A0F}"/>
            </ac:spMkLst>
          </pc:spChg>
          <pc:spChg chg="del">
            <ac:chgData name="Franziska Händschel" userId="e2149472-3187-4d00-b16a-a19eff6fc04a" providerId="ADAL" clId="{1CBACA0F-2CD4-4882-8DFE-E268BB2F7E92}" dt="2024-02-22T13:30:31.098" v="535" actId="478"/>
            <ac:spMkLst>
              <pc:docMk/>
              <pc:sldMasterMk cId="2489825887" sldId="2147483698"/>
              <pc:sldLayoutMk cId="848258011" sldId="2147483728"/>
              <ac:spMk id="7" creationId="{083151D8-122D-1CAE-2D5B-60C51FD02334}"/>
            </ac:spMkLst>
          </pc:spChg>
          <pc:spChg chg="add mod">
            <ac:chgData name="Franziska Händschel" userId="e2149472-3187-4d00-b16a-a19eff6fc04a" providerId="ADAL" clId="{1CBACA0F-2CD4-4882-8DFE-E268BB2F7E92}" dt="2024-02-22T13:36:31.112" v="596"/>
            <ac:spMkLst>
              <pc:docMk/>
              <pc:sldMasterMk cId="2489825887" sldId="2147483698"/>
              <pc:sldLayoutMk cId="848258011" sldId="2147483728"/>
              <ac:spMk id="10" creationId="{C7E09CBE-40AF-1683-0107-8ACC9AB04788}"/>
            </ac:spMkLst>
          </pc:spChg>
          <pc:spChg chg="add mod">
            <ac:chgData name="Franziska Händschel" userId="e2149472-3187-4d00-b16a-a19eff6fc04a" providerId="ADAL" clId="{1CBACA0F-2CD4-4882-8DFE-E268BB2F7E92}" dt="2024-02-22T13:36:31.112" v="596"/>
            <ac:spMkLst>
              <pc:docMk/>
              <pc:sldMasterMk cId="2489825887" sldId="2147483698"/>
              <pc:sldLayoutMk cId="848258011" sldId="2147483728"/>
              <ac:spMk id="16" creationId="{9745FD01-3826-CFFF-924D-C4A96E5CB244}"/>
            </ac:spMkLst>
          </pc:spChg>
          <pc:spChg chg="add mod">
            <ac:chgData name="Franziska Händschel" userId="e2149472-3187-4d00-b16a-a19eff6fc04a" providerId="ADAL" clId="{1CBACA0F-2CD4-4882-8DFE-E268BB2F7E92}" dt="2024-02-22T13:36:31.112" v="596"/>
            <ac:spMkLst>
              <pc:docMk/>
              <pc:sldMasterMk cId="2489825887" sldId="2147483698"/>
              <pc:sldLayoutMk cId="848258011" sldId="2147483728"/>
              <ac:spMk id="19" creationId="{CF459E94-6B4D-3047-277F-E5E02FC97D7B}"/>
            </ac:spMkLst>
          </pc:spChg>
          <pc:spChg chg="add mod">
            <ac:chgData name="Franziska Händschel" userId="e2149472-3187-4d00-b16a-a19eff6fc04a" providerId="ADAL" clId="{1CBACA0F-2CD4-4882-8DFE-E268BB2F7E92}" dt="2024-02-22T13:36:31.112" v="596"/>
            <ac:spMkLst>
              <pc:docMk/>
              <pc:sldMasterMk cId="2489825887" sldId="2147483698"/>
              <pc:sldLayoutMk cId="848258011" sldId="2147483728"/>
              <ac:spMk id="22" creationId="{1105B80B-C3A2-E48D-21D1-DE56F77461FA}"/>
            </ac:spMkLst>
          </pc:spChg>
          <pc:grpChg chg="del">
            <ac:chgData name="Franziska Händschel" userId="e2149472-3187-4d00-b16a-a19eff6fc04a" providerId="ADAL" clId="{1CBACA0F-2CD4-4882-8DFE-E268BB2F7E92}" dt="2024-02-21T14:11:22.129" v="33" actId="478"/>
            <ac:grpSpMkLst>
              <pc:docMk/>
              <pc:sldMasterMk cId="2489825887" sldId="2147483698"/>
              <pc:sldLayoutMk cId="848258011" sldId="2147483728"/>
              <ac:grpSpMk id="2" creationId="{4D0955DD-57CF-DFA8-C489-048EB8EC7547}"/>
            </ac:grpSpMkLst>
          </pc:grpChg>
          <pc:picChg chg="add mod">
            <ac:chgData name="Franziska Händschel" userId="e2149472-3187-4d00-b16a-a19eff6fc04a" providerId="ADAL" clId="{1CBACA0F-2CD4-4882-8DFE-E268BB2F7E92}" dt="2024-02-22T13:36:31.112" v="596"/>
            <ac:picMkLst>
              <pc:docMk/>
              <pc:sldMasterMk cId="2489825887" sldId="2147483698"/>
              <pc:sldLayoutMk cId="848258011" sldId="2147483728"/>
              <ac:picMk id="14" creationId="{8D1BC5E4-FE61-B4E9-794C-542C31B4C4B8}"/>
            </ac:picMkLst>
          </pc:picChg>
        </pc:sldLayoutChg>
        <pc:sldLayoutChg chg="addSp delSp modSp mod">
          <pc:chgData name="Franziska Händschel" userId="e2149472-3187-4d00-b16a-a19eff6fc04a" providerId="ADAL" clId="{1CBACA0F-2CD4-4882-8DFE-E268BB2F7E92}" dt="2024-02-22T13:36:19.714" v="594"/>
          <pc:sldLayoutMkLst>
            <pc:docMk/>
            <pc:sldMasterMk cId="2489825887" sldId="2147483698"/>
            <pc:sldLayoutMk cId="3686150631" sldId="2147483729"/>
          </pc:sldLayoutMkLst>
          <pc:spChg chg="add mod">
            <ac:chgData name="Franziska Händschel" userId="e2149472-3187-4d00-b16a-a19eff6fc04a" providerId="ADAL" clId="{1CBACA0F-2CD4-4882-8DFE-E268BB2F7E92}" dt="2024-02-22T13:30:43.522" v="543" actId="20577"/>
            <ac:spMkLst>
              <pc:docMk/>
              <pc:sldMasterMk cId="2489825887" sldId="2147483698"/>
              <pc:sldLayoutMk cId="3686150631" sldId="2147483729"/>
              <ac:spMk id="2" creationId="{86A93DEB-A511-6FED-EF35-8F8AA2C9B57C}"/>
            </ac:spMkLst>
          </pc:spChg>
          <pc:spChg chg="add mod">
            <ac:chgData name="Franziska Händschel" userId="e2149472-3187-4d00-b16a-a19eff6fc04a" providerId="ADAL" clId="{1CBACA0F-2CD4-4882-8DFE-E268BB2F7E92}" dt="2024-02-22T13:36:19.714" v="594"/>
            <ac:spMkLst>
              <pc:docMk/>
              <pc:sldMasterMk cId="2489825887" sldId="2147483698"/>
              <pc:sldLayoutMk cId="3686150631" sldId="2147483729"/>
              <ac:spMk id="3" creationId="{5C2E60C0-78C7-B34B-FFA1-84269D0C4481}"/>
            </ac:spMkLst>
          </pc:spChg>
          <pc:spChg chg="del">
            <ac:chgData name="Franziska Händschel" userId="e2149472-3187-4d00-b16a-a19eff6fc04a" providerId="ADAL" clId="{1CBACA0F-2CD4-4882-8DFE-E268BB2F7E92}" dt="2024-02-22T13:30:41.153" v="540" actId="478"/>
            <ac:spMkLst>
              <pc:docMk/>
              <pc:sldMasterMk cId="2489825887" sldId="2147483698"/>
              <pc:sldLayoutMk cId="3686150631" sldId="2147483729"/>
              <ac:spMk id="7" creationId="{D18FA00E-B66B-6F7B-BA57-84F69FDDC498}"/>
            </ac:spMkLst>
          </pc:spChg>
          <pc:spChg chg="add mod">
            <ac:chgData name="Franziska Händschel" userId="e2149472-3187-4d00-b16a-a19eff6fc04a" providerId="ADAL" clId="{1CBACA0F-2CD4-4882-8DFE-E268BB2F7E92}" dt="2024-02-22T13:36:19.714" v="594"/>
            <ac:spMkLst>
              <pc:docMk/>
              <pc:sldMasterMk cId="2489825887" sldId="2147483698"/>
              <pc:sldLayoutMk cId="3686150631" sldId="2147483729"/>
              <ac:spMk id="30" creationId="{E9668DC6-AD4B-9478-A58F-56937C096772}"/>
            </ac:spMkLst>
          </pc:spChg>
          <pc:spChg chg="add mod">
            <ac:chgData name="Franziska Händschel" userId="e2149472-3187-4d00-b16a-a19eff6fc04a" providerId="ADAL" clId="{1CBACA0F-2CD4-4882-8DFE-E268BB2F7E92}" dt="2024-02-22T13:36:19.714" v="594"/>
            <ac:spMkLst>
              <pc:docMk/>
              <pc:sldMasterMk cId="2489825887" sldId="2147483698"/>
              <pc:sldLayoutMk cId="3686150631" sldId="2147483729"/>
              <ac:spMk id="40" creationId="{CAC665D7-9BE3-5330-8DED-804DA990FF63}"/>
            </ac:spMkLst>
          </pc:spChg>
          <pc:spChg chg="add mod">
            <ac:chgData name="Franziska Händschel" userId="e2149472-3187-4d00-b16a-a19eff6fc04a" providerId="ADAL" clId="{1CBACA0F-2CD4-4882-8DFE-E268BB2F7E92}" dt="2024-02-22T13:36:19.714" v="594"/>
            <ac:spMkLst>
              <pc:docMk/>
              <pc:sldMasterMk cId="2489825887" sldId="2147483698"/>
              <pc:sldLayoutMk cId="3686150631" sldId="2147483729"/>
              <ac:spMk id="58" creationId="{3AB87A7E-DA6A-7A9C-3BEC-43C708758B3D}"/>
            </ac:spMkLst>
          </pc:spChg>
          <pc:grpChg chg="del">
            <ac:chgData name="Franziska Händschel" userId="e2149472-3187-4d00-b16a-a19eff6fc04a" providerId="ADAL" clId="{1CBACA0F-2CD4-4882-8DFE-E268BB2F7E92}" dt="2024-02-21T14:11:25.716" v="34" actId="478"/>
            <ac:grpSpMkLst>
              <pc:docMk/>
              <pc:sldMasterMk cId="2489825887" sldId="2147483698"/>
              <pc:sldLayoutMk cId="3686150631" sldId="2147483729"/>
              <ac:grpSpMk id="2" creationId="{67E6B806-EA91-2F19-707C-4C24FEC6C3DB}"/>
            </ac:grpSpMkLst>
          </pc:grpChg>
        </pc:sldLayoutChg>
        <pc:sldLayoutChg chg="addSp delSp modSp mod">
          <pc:chgData name="Franziska Händschel" userId="e2149472-3187-4d00-b16a-a19eff6fc04a" providerId="ADAL" clId="{1CBACA0F-2CD4-4882-8DFE-E268BB2F7E92}" dt="2024-02-21T16:50:20.648" v="311" actId="21"/>
          <pc:sldLayoutMkLst>
            <pc:docMk/>
            <pc:sldMasterMk cId="2489825887" sldId="2147483698"/>
            <pc:sldLayoutMk cId="2610491166" sldId="2147483730"/>
          </pc:sldLayoutMkLst>
          <pc:spChg chg="add del mod">
            <ac:chgData name="Franziska Händschel" userId="e2149472-3187-4d00-b16a-a19eff6fc04a" providerId="ADAL" clId="{1CBACA0F-2CD4-4882-8DFE-E268BB2F7E92}" dt="2024-02-21T16:50:20.648" v="311" actId="21"/>
            <ac:spMkLst>
              <pc:docMk/>
              <pc:sldMasterMk cId="2489825887" sldId="2147483698"/>
              <pc:sldLayoutMk cId="2610491166" sldId="2147483730"/>
              <ac:spMk id="2" creationId="{30AA2209-4DDC-0711-65C9-7808F2430A03}"/>
            </ac:spMkLst>
          </pc:spChg>
          <pc:spChg chg="add del mod">
            <ac:chgData name="Franziska Händschel" userId="e2149472-3187-4d00-b16a-a19eff6fc04a" providerId="ADAL" clId="{1CBACA0F-2CD4-4882-8DFE-E268BB2F7E92}" dt="2024-02-21T16:50:20.648" v="311" actId="21"/>
            <ac:spMkLst>
              <pc:docMk/>
              <pc:sldMasterMk cId="2489825887" sldId="2147483698"/>
              <pc:sldLayoutMk cId="2610491166" sldId="2147483730"/>
              <ac:spMk id="3" creationId="{6A58E346-3707-14C1-E1CA-F9E2421131C0}"/>
            </ac:spMkLst>
          </pc:spChg>
          <pc:spChg chg="add del mod">
            <ac:chgData name="Franziska Händschel" userId="e2149472-3187-4d00-b16a-a19eff6fc04a" providerId="ADAL" clId="{1CBACA0F-2CD4-4882-8DFE-E268BB2F7E92}" dt="2024-02-21T16:50:20.648" v="311" actId="21"/>
            <ac:spMkLst>
              <pc:docMk/>
              <pc:sldMasterMk cId="2489825887" sldId="2147483698"/>
              <pc:sldLayoutMk cId="2610491166" sldId="2147483730"/>
              <ac:spMk id="4" creationId="{DBF74B9C-B99E-A851-C297-7F8DE22AB7F8}"/>
            </ac:spMkLst>
          </pc:spChg>
          <pc:spChg chg="add mod">
            <ac:chgData name="Franziska Händschel" userId="e2149472-3187-4d00-b16a-a19eff6fc04a" providerId="ADAL" clId="{1CBACA0F-2CD4-4882-8DFE-E268BB2F7E92}" dt="2024-02-21T16:49:10.780" v="298"/>
            <ac:spMkLst>
              <pc:docMk/>
              <pc:sldMasterMk cId="2489825887" sldId="2147483698"/>
              <pc:sldLayoutMk cId="2610491166" sldId="2147483730"/>
              <ac:spMk id="5" creationId="{5C2E60C0-78C7-B34B-FFA1-84269D0C4481}"/>
            </ac:spMkLst>
          </pc:spChg>
          <pc:spChg chg="add mod">
            <ac:chgData name="Franziska Händschel" userId="e2149472-3187-4d00-b16a-a19eff6fc04a" providerId="ADAL" clId="{1CBACA0F-2CD4-4882-8DFE-E268BB2F7E92}" dt="2024-02-21T16:50:11.241" v="310" actId="20577"/>
            <ac:spMkLst>
              <pc:docMk/>
              <pc:sldMasterMk cId="2489825887" sldId="2147483698"/>
              <pc:sldLayoutMk cId="2610491166" sldId="2147483730"/>
              <ac:spMk id="6" creationId="{E152FC1D-9C9E-9CC7-6823-274800A51355}"/>
            </ac:spMkLst>
          </pc:spChg>
          <pc:spChg chg="del">
            <ac:chgData name="Franziska Händschel" userId="e2149472-3187-4d00-b16a-a19eff6fc04a" providerId="ADAL" clId="{1CBACA0F-2CD4-4882-8DFE-E268BB2F7E92}" dt="2024-02-21T16:50:08.192" v="307" actId="478"/>
            <ac:spMkLst>
              <pc:docMk/>
              <pc:sldMasterMk cId="2489825887" sldId="2147483698"/>
              <pc:sldLayoutMk cId="2610491166" sldId="2147483730"/>
              <ac:spMk id="7" creationId="{D18FA00E-B66B-6F7B-BA57-84F69FDDC498}"/>
            </ac:spMkLst>
          </pc:spChg>
          <pc:spChg chg="add mod">
            <ac:chgData name="Franziska Händschel" userId="e2149472-3187-4d00-b16a-a19eff6fc04a" providerId="ADAL" clId="{1CBACA0F-2CD4-4882-8DFE-E268BB2F7E92}" dt="2024-02-21T16:49:10.780" v="298"/>
            <ac:spMkLst>
              <pc:docMk/>
              <pc:sldMasterMk cId="2489825887" sldId="2147483698"/>
              <pc:sldLayoutMk cId="2610491166" sldId="2147483730"/>
              <ac:spMk id="30" creationId="{E9668DC6-AD4B-9478-A58F-56937C096772}"/>
            </ac:spMkLst>
          </pc:spChg>
          <pc:spChg chg="add mod">
            <ac:chgData name="Franziska Händschel" userId="e2149472-3187-4d00-b16a-a19eff6fc04a" providerId="ADAL" clId="{1CBACA0F-2CD4-4882-8DFE-E268BB2F7E92}" dt="2024-02-21T16:49:10.780" v="298"/>
            <ac:spMkLst>
              <pc:docMk/>
              <pc:sldMasterMk cId="2489825887" sldId="2147483698"/>
              <pc:sldLayoutMk cId="2610491166" sldId="2147483730"/>
              <ac:spMk id="40" creationId="{CAC665D7-9BE3-5330-8DED-804DA990FF63}"/>
            </ac:spMkLst>
          </pc:spChg>
          <pc:spChg chg="add del mod">
            <ac:chgData name="Franziska Händschel" userId="e2149472-3187-4d00-b16a-a19eff6fc04a" providerId="ADAL" clId="{1CBACA0F-2CD4-4882-8DFE-E268BB2F7E92}" dt="2024-02-21T16:50:20.648" v="311" actId="21"/>
            <ac:spMkLst>
              <pc:docMk/>
              <pc:sldMasterMk cId="2489825887" sldId="2147483698"/>
              <pc:sldLayoutMk cId="2610491166" sldId="2147483730"/>
              <ac:spMk id="53" creationId="{0754F5A6-ACC1-0DF4-8AF2-CDCECE9535D9}"/>
            </ac:spMkLst>
          </pc:spChg>
          <pc:spChg chg="add mod">
            <ac:chgData name="Franziska Händschel" userId="e2149472-3187-4d00-b16a-a19eff6fc04a" providerId="ADAL" clId="{1CBACA0F-2CD4-4882-8DFE-E268BB2F7E92}" dt="2024-02-21T16:49:10.780" v="298"/>
            <ac:spMkLst>
              <pc:docMk/>
              <pc:sldMasterMk cId="2489825887" sldId="2147483698"/>
              <pc:sldLayoutMk cId="2610491166" sldId="2147483730"/>
              <ac:spMk id="58" creationId="{3AB87A7E-DA6A-7A9C-3BEC-43C708758B3D}"/>
            </ac:spMkLst>
          </pc:spChg>
        </pc:sldLayoutChg>
        <pc:sldLayoutChg chg="addSp delSp modSp mod">
          <pc:chgData name="Franziska Händschel" userId="e2149472-3187-4d00-b16a-a19eff6fc04a" providerId="ADAL" clId="{1CBACA0F-2CD4-4882-8DFE-E268BB2F7E92}" dt="2024-02-21T16:51:09.447" v="324" actId="20577"/>
          <pc:sldLayoutMkLst>
            <pc:docMk/>
            <pc:sldMasterMk cId="2489825887" sldId="2147483698"/>
            <pc:sldLayoutMk cId="3252048408" sldId="2147483731"/>
          </pc:sldLayoutMkLst>
          <pc:spChg chg="add del mod">
            <ac:chgData name="Franziska Händschel" userId="e2149472-3187-4d00-b16a-a19eff6fc04a" providerId="ADAL" clId="{1CBACA0F-2CD4-4882-8DFE-E268BB2F7E92}" dt="2024-02-21T16:50:51.090" v="318" actId="21"/>
            <ac:spMkLst>
              <pc:docMk/>
              <pc:sldMasterMk cId="2489825887" sldId="2147483698"/>
              <pc:sldLayoutMk cId="3252048408" sldId="2147483731"/>
              <ac:spMk id="2" creationId="{A4FCD309-0A17-6065-02C1-4C27F37CBB8D}"/>
            </ac:spMkLst>
          </pc:spChg>
          <pc:spChg chg="add mod">
            <ac:chgData name="Franziska Händschel" userId="e2149472-3187-4d00-b16a-a19eff6fc04a" providerId="ADAL" clId="{1CBACA0F-2CD4-4882-8DFE-E268BB2F7E92}" dt="2024-02-21T16:51:09.447" v="324" actId="20577"/>
            <ac:spMkLst>
              <pc:docMk/>
              <pc:sldMasterMk cId="2489825887" sldId="2147483698"/>
              <pc:sldLayoutMk cId="3252048408" sldId="2147483731"/>
              <ac:spMk id="3" creationId="{C21E3975-E304-587F-8F01-587D5DC00AB5}"/>
            </ac:spMkLst>
          </pc:spChg>
          <pc:spChg chg="del">
            <ac:chgData name="Franziska Händschel" userId="e2149472-3187-4d00-b16a-a19eff6fc04a" providerId="ADAL" clId="{1CBACA0F-2CD4-4882-8DFE-E268BB2F7E92}" dt="2024-02-21T16:51:05.810" v="321" actId="478"/>
            <ac:spMkLst>
              <pc:docMk/>
              <pc:sldMasterMk cId="2489825887" sldId="2147483698"/>
              <pc:sldLayoutMk cId="3252048408" sldId="2147483731"/>
              <ac:spMk id="7" creationId="{D18FA00E-B66B-6F7B-BA57-84F69FDDC498}"/>
            </ac:spMkLst>
          </pc:spChg>
        </pc:sldLayoutChg>
        <pc:sldLayoutChg chg="addSp delSp modSp mod">
          <pc:chgData name="Franziska Händschel" userId="e2149472-3187-4d00-b16a-a19eff6fc04a" providerId="ADAL" clId="{1CBACA0F-2CD4-4882-8DFE-E268BB2F7E92}" dt="2024-02-21T17:11:53.238" v="379" actId="6014"/>
          <pc:sldLayoutMkLst>
            <pc:docMk/>
            <pc:sldMasterMk cId="2489825887" sldId="2147483698"/>
            <pc:sldLayoutMk cId="271615739" sldId="2147483732"/>
          </pc:sldLayoutMkLst>
          <pc:spChg chg="add mod">
            <ac:chgData name="Franziska Händschel" userId="e2149472-3187-4d00-b16a-a19eff6fc04a" providerId="ADAL" clId="{1CBACA0F-2CD4-4882-8DFE-E268BB2F7E92}" dt="2024-02-21T16:57:38.553" v="371" actId="20577"/>
            <ac:spMkLst>
              <pc:docMk/>
              <pc:sldMasterMk cId="2489825887" sldId="2147483698"/>
              <pc:sldLayoutMk cId="271615739" sldId="2147483732"/>
              <ac:spMk id="2" creationId="{27DC885A-9152-2845-7ABA-99DDB4A2FD06}"/>
            </ac:spMkLst>
          </pc:spChg>
          <pc:spChg chg="del">
            <ac:chgData name="Franziska Händschel" userId="e2149472-3187-4d00-b16a-a19eff6fc04a" providerId="ADAL" clId="{1CBACA0F-2CD4-4882-8DFE-E268BB2F7E92}" dt="2024-02-21T16:57:34.154" v="368" actId="478"/>
            <ac:spMkLst>
              <pc:docMk/>
              <pc:sldMasterMk cId="2489825887" sldId="2147483698"/>
              <pc:sldLayoutMk cId="271615739" sldId="2147483732"/>
              <ac:spMk id="7" creationId="{D18FA00E-B66B-6F7B-BA57-84F69FDDC498}"/>
            </ac:spMkLst>
          </pc:spChg>
        </pc:sldLayoutChg>
        <pc:sldLayoutChg chg="addSp delSp modSp mod">
          <pc:chgData name="Franziska Händschel" userId="e2149472-3187-4d00-b16a-a19eff6fc04a" providerId="ADAL" clId="{1CBACA0F-2CD4-4882-8DFE-E268BB2F7E92}" dt="2024-02-21T17:11:45.591" v="378" actId="6014"/>
          <pc:sldLayoutMkLst>
            <pc:docMk/>
            <pc:sldMasterMk cId="2489825887" sldId="2147483698"/>
            <pc:sldLayoutMk cId="1334002931" sldId="2147483733"/>
          </pc:sldLayoutMkLst>
          <pc:spChg chg="add mod">
            <ac:chgData name="Franziska Händschel" userId="e2149472-3187-4d00-b16a-a19eff6fc04a" providerId="ADAL" clId="{1CBACA0F-2CD4-4882-8DFE-E268BB2F7E92}" dt="2024-02-21T16:57:44.475" v="375" actId="20577"/>
            <ac:spMkLst>
              <pc:docMk/>
              <pc:sldMasterMk cId="2489825887" sldId="2147483698"/>
              <pc:sldLayoutMk cId="1334002931" sldId="2147483733"/>
              <ac:spMk id="2" creationId="{EAF3883C-6078-0580-1AE8-F9A5AA7E76DD}"/>
            </ac:spMkLst>
          </pc:spChg>
          <pc:spChg chg="del">
            <ac:chgData name="Franziska Händschel" userId="e2149472-3187-4d00-b16a-a19eff6fc04a" providerId="ADAL" clId="{1CBACA0F-2CD4-4882-8DFE-E268BB2F7E92}" dt="2024-02-21T16:57:41.712" v="372" actId="478"/>
            <ac:spMkLst>
              <pc:docMk/>
              <pc:sldMasterMk cId="2489825887" sldId="2147483698"/>
              <pc:sldLayoutMk cId="1334002931" sldId="2147483733"/>
              <ac:spMk id="7" creationId="{D18FA00E-B66B-6F7B-BA57-84F69FDDC498}"/>
            </ac:spMkLst>
          </pc:spChg>
        </pc:sldLayoutChg>
        <pc:sldLayoutChg chg="addSp delSp modSp mod">
          <pc:chgData name="Franziska Händschel" userId="e2149472-3187-4d00-b16a-a19eff6fc04a" providerId="ADAL" clId="{1CBACA0F-2CD4-4882-8DFE-E268BB2F7E92}" dt="2024-02-21T17:14:10.687" v="411" actId="6014"/>
          <pc:sldLayoutMkLst>
            <pc:docMk/>
            <pc:sldMasterMk cId="2489825887" sldId="2147483698"/>
            <pc:sldLayoutMk cId="3254613166" sldId="2147483734"/>
          </pc:sldLayoutMkLst>
          <pc:spChg chg="add mod">
            <ac:chgData name="Franziska Händschel" userId="e2149472-3187-4d00-b16a-a19eff6fc04a" providerId="ADAL" clId="{1CBACA0F-2CD4-4882-8DFE-E268BB2F7E92}" dt="2024-02-21T17:13:48.224" v="405" actId="20577"/>
            <ac:spMkLst>
              <pc:docMk/>
              <pc:sldMasterMk cId="2489825887" sldId="2147483698"/>
              <pc:sldLayoutMk cId="3254613166" sldId="2147483734"/>
              <ac:spMk id="2" creationId="{A85EFBB9-C969-24A6-2431-316E5F529C2A}"/>
            </ac:spMkLst>
          </pc:spChg>
          <pc:spChg chg="del">
            <ac:chgData name="Franziska Händschel" userId="e2149472-3187-4d00-b16a-a19eff6fc04a" providerId="ADAL" clId="{1CBACA0F-2CD4-4882-8DFE-E268BB2F7E92}" dt="2024-02-21T17:13:44.322" v="402" actId="478"/>
            <ac:spMkLst>
              <pc:docMk/>
              <pc:sldMasterMk cId="2489825887" sldId="2147483698"/>
              <pc:sldLayoutMk cId="3254613166" sldId="2147483734"/>
              <ac:spMk id="7" creationId="{D18FA00E-B66B-6F7B-BA57-84F69FDDC498}"/>
            </ac:spMkLst>
          </pc:spChg>
        </pc:sldLayoutChg>
        <pc:sldLayoutChg chg="addSp delSp modSp mod">
          <pc:chgData name="Franziska Händschel" userId="e2149472-3187-4d00-b16a-a19eff6fc04a" providerId="ADAL" clId="{1CBACA0F-2CD4-4882-8DFE-E268BB2F7E92}" dt="2024-02-21T17:14:03.828" v="410" actId="6014"/>
          <pc:sldLayoutMkLst>
            <pc:docMk/>
            <pc:sldMasterMk cId="2489825887" sldId="2147483698"/>
            <pc:sldLayoutMk cId="3885097495" sldId="2147483735"/>
          </pc:sldLayoutMkLst>
          <pc:spChg chg="add mod">
            <ac:chgData name="Franziska Händschel" userId="e2149472-3187-4d00-b16a-a19eff6fc04a" providerId="ADAL" clId="{1CBACA0F-2CD4-4882-8DFE-E268BB2F7E92}" dt="2024-02-21T17:13:54.999" v="409" actId="20577"/>
            <ac:spMkLst>
              <pc:docMk/>
              <pc:sldMasterMk cId="2489825887" sldId="2147483698"/>
              <pc:sldLayoutMk cId="3885097495" sldId="2147483735"/>
              <ac:spMk id="2" creationId="{BB2CA9E2-2BE0-62AE-0B75-9637DE48EBEF}"/>
            </ac:spMkLst>
          </pc:spChg>
          <pc:spChg chg="del">
            <ac:chgData name="Franziska Händschel" userId="e2149472-3187-4d00-b16a-a19eff6fc04a" providerId="ADAL" clId="{1CBACA0F-2CD4-4882-8DFE-E268BB2F7E92}" dt="2024-02-21T17:13:51.399" v="406" actId="478"/>
            <ac:spMkLst>
              <pc:docMk/>
              <pc:sldMasterMk cId="2489825887" sldId="2147483698"/>
              <pc:sldLayoutMk cId="3885097495" sldId="2147483735"/>
              <ac:spMk id="7" creationId="{D18FA00E-B66B-6F7B-BA57-84F69FDDC498}"/>
            </ac:spMkLst>
          </pc:spChg>
        </pc:sldLayoutChg>
        <pc:sldLayoutChg chg="addSp delSp modSp mod">
          <pc:chgData name="Franziska Händschel" userId="e2149472-3187-4d00-b16a-a19eff6fc04a" providerId="ADAL" clId="{1CBACA0F-2CD4-4882-8DFE-E268BB2F7E92}" dt="2024-02-22T12:53:24.910" v="434" actId="20577"/>
          <pc:sldLayoutMkLst>
            <pc:docMk/>
            <pc:sldMasterMk cId="2489825887" sldId="2147483698"/>
            <pc:sldLayoutMk cId="1152579104" sldId="2147483736"/>
          </pc:sldLayoutMkLst>
          <pc:spChg chg="add mod">
            <ac:chgData name="Franziska Händschel" userId="e2149472-3187-4d00-b16a-a19eff6fc04a" providerId="ADAL" clId="{1CBACA0F-2CD4-4882-8DFE-E268BB2F7E92}" dt="2024-02-22T12:53:24.910" v="434" actId="20577"/>
            <ac:spMkLst>
              <pc:docMk/>
              <pc:sldMasterMk cId="2489825887" sldId="2147483698"/>
              <pc:sldLayoutMk cId="1152579104" sldId="2147483736"/>
              <ac:spMk id="2" creationId="{E19BADCE-B526-5639-0879-E670386A1BF2}"/>
            </ac:spMkLst>
          </pc:spChg>
          <pc:spChg chg="del">
            <ac:chgData name="Franziska Händschel" userId="e2149472-3187-4d00-b16a-a19eff6fc04a" providerId="ADAL" clId="{1CBACA0F-2CD4-4882-8DFE-E268BB2F7E92}" dt="2024-02-22T12:53:18.308" v="429" actId="478"/>
            <ac:spMkLst>
              <pc:docMk/>
              <pc:sldMasterMk cId="2489825887" sldId="2147483698"/>
              <pc:sldLayoutMk cId="1152579104" sldId="2147483736"/>
              <ac:spMk id="7" creationId="{D18FA00E-B66B-6F7B-BA57-84F69FDDC498}"/>
            </ac:spMkLst>
          </pc:spChg>
        </pc:sldLayoutChg>
        <pc:sldLayoutChg chg="addSp delSp modSp mod">
          <pc:chgData name="Franziska Händschel" userId="e2149472-3187-4d00-b16a-a19eff6fc04a" providerId="ADAL" clId="{1CBACA0F-2CD4-4882-8DFE-E268BB2F7E92}" dt="2024-02-22T13:34:07.209" v="576" actId="6014"/>
          <pc:sldLayoutMkLst>
            <pc:docMk/>
            <pc:sldMasterMk cId="2489825887" sldId="2147483698"/>
            <pc:sldLayoutMk cId="1261503455" sldId="2147483737"/>
          </pc:sldLayoutMkLst>
          <pc:spChg chg="add mod">
            <ac:chgData name="Franziska Händschel" userId="e2149472-3187-4d00-b16a-a19eff6fc04a" providerId="ADAL" clId="{1CBACA0F-2CD4-4882-8DFE-E268BB2F7E92}" dt="2024-02-22T12:53:35.697" v="440" actId="20577"/>
            <ac:spMkLst>
              <pc:docMk/>
              <pc:sldMasterMk cId="2489825887" sldId="2147483698"/>
              <pc:sldLayoutMk cId="1261503455" sldId="2147483737"/>
              <ac:spMk id="2" creationId="{463662DC-C695-7172-3236-7A419AABEAB3}"/>
            </ac:spMkLst>
          </pc:spChg>
          <pc:spChg chg="del">
            <ac:chgData name="Franziska Händschel" userId="e2149472-3187-4d00-b16a-a19eff6fc04a" providerId="ADAL" clId="{1CBACA0F-2CD4-4882-8DFE-E268BB2F7E92}" dt="2024-02-22T12:53:30.338" v="435" actId="478"/>
            <ac:spMkLst>
              <pc:docMk/>
              <pc:sldMasterMk cId="2489825887" sldId="2147483698"/>
              <pc:sldLayoutMk cId="1261503455" sldId="2147483737"/>
              <ac:spMk id="7" creationId="{D18FA00E-B66B-6F7B-BA57-84F69FDDC498}"/>
            </ac:spMkLst>
          </pc:spChg>
        </pc:sldLayoutChg>
        <pc:sldLayoutChg chg="addSp delSp modSp mod">
          <pc:chgData name="Franziska Händschel" userId="e2149472-3187-4d00-b16a-a19eff6fc04a" providerId="ADAL" clId="{1CBACA0F-2CD4-4882-8DFE-E268BB2F7E92}" dt="2024-02-22T13:33:52.626" v="573" actId="6014"/>
          <pc:sldLayoutMkLst>
            <pc:docMk/>
            <pc:sldMasterMk cId="2489825887" sldId="2147483698"/>
            <pc:sldLayoutMk cId="2095233750" sldId="2147483738"/>
          </pc:sldLayoutMkLst>
          <pc:spChg chg="add mod">
            <ac:chgData name="Franziska Händschel" userId="e2149472-3187-4d00-b16a-a19eff6fc04a" providerId="ADAL" clId="{1CBACA0F-2CD4-4882-8DFE-E268BB2F7E92}" dt="2024-02-22T13:28:08.759" v="465" actId="20577"/>
            <ac:spMkLst>
              <pc:docMk/>
              <pc:sldMasterMk cId="2489825887" sldId="2147483698"/>
              <pc:sldLayoutMk cId="2095233750" sldId="2147483738"/>
              <ac:spMk id="2" creationId="{F256B81C-77F0-495E-C2A2-C7DBF4A58871}"/>
            </ac:spMkLst>
          </pc:spChg>
          <pc:spChg chg="del">
            <ac:chgData name="Franziska Händschel" userId="e2149472-3187-4d00-b16a-a19eff6fc04a" providerId="ADAL" clId="{1CBACA0F-2CD4-4882-8DFE-E268BB2F7E92}" dt="2024-02-22T13:28:05.683" v="462" actId="478"/>
            <ac:spMkLst>
              <pc:docMk/>
              <pc:sldMasterMk cId="2489825887" sldId="2147483698"/>
              <pc:sldLayoutMk cId="2095233750" sldId="2147483738"/>
              <ac:spMk id="7" creationId="{D18FA00E-B66B-6F7B-BA57-84F69FDDC498}"/>
            </ac:spMkLst>
          </pc:spChg>
        </pc:sldLayoutChg>
        <pc:sldLayoutChg chg="addSp delSp modSp mod">
          <pc:chgData name="Franziska Händschel" userId="e2149472-3187-4d00-b16a-a19eff6fc04a" providerId="ADAL" clId="{1CBACA0F-2CD4-4882-8DFE-E268BB2F7E92}" dt="2024-02-22T13:33:38.717" v="572" actId="6014"/>
          <pc:sldLayoutMkLst>
            <pc:docMk/>
            <pc:sldMasterMk cId="2489825887" sldId="2147483698"/>
            <pc:sldLayoutMk cId="1828234740" sldId="2147483739"/>
          </pc:sldLayoutMkLst>
          <pc:spChg chg="add mod">
            <ac:chgData name="Franziska Händschel" userId="e2149472-3187-4d00-b16a-a19eff6fc04a" providerId="ADAL" clId="{1CBACA0F-2CD4-4882-8DFE-E268BB2F7E92}" dt="2024-02-22T13:28:14.561" v="469" actId="20577"/>
            <ac:spMkLst>
              <pc:docMk/>
              <pc:sldMasterMk cId="2489825887" sldId="2147483698"/>
              <pc:sldLayoutMk cId="1828234740" sldId="2147483739"/>
              <ac:spMk id="2" creationId="{E1829554-4BBC-0C1A-1015-E14BB1774E1D}"/>
            </ac:spMkLst>
          </pc:spChg>
          <pc:spChg chg="del">
            <ac:chgData name="Franziska Händschel" userId="e2149472-3187-4d00-b16a-a19eff6fc04a" providerId="ADAL" clId="{1CBACA0F-2CD4-4882-8DFE-E268BB2F7E92}" dt="2024-02-22T13:28:11.855" v="466" actId="478"/>
            <ac:spMkLst>
              <pc:docMk/>
              <pc:sldMasterMk cId="2489825887" sldId="2147483698"/>
              <pc:sldLayoutMk cId="1828234740" sldId="2147483739"/>
              <ac:spMk id="7" creationId="{D18FA00E-B66B-6F7B-BA57-84F69FDDC498}"/>
            </ac:spMkLst>
          </pc:spChg>
        </pc:sldLayoutChg>
        <pc:sldLayoutChg chg="addSp delSp modSp mod">
          <pc:chgData name="Franziska Händschel" userId="e2149472-3187-4d00-b16a-a19eff6fc04a" providerId="ADAL" clId="{1CBACA0F-2CD4-4882-8DFE-E268BB2F7E92}" dt="2024-02-22T13:33:15.635" v="569" actId="6014"/>
          <pc:sldLayoutMkLst>
            <pc:docMk/>
            <pc:sldMasterMk cId="2489825887" sldId="2147483698"/>
            <pc:sldLayoutMk cId="2998159189" sldId="2147483740"/>
          </pc:sldLayoutMkLst>
          <pc:spChg chg="add mod">
            <ac:chgData name="Franziska Händschel" userId="e2149472-3187-4d00-b16a-a19eff6fc04a" providerId="ADAL" clId="{1CBACA0F-2CD4-4882-8DFE-E268BB2F7E92}" dt="2024-02-22T13:28:36.951" v="481" actId="20577"/>
            <ac:spMkLst>
              <pc:docMk/>
              <pc:sldMasterMk cId="2489825887" sldId="2147483698"/>
              <pc:sldLayoutMk cId="2998159189" sldId="2147483740"/>
              <ac:spMk id="2" creationId="{853AE44D-5BBD-CA78-2542-024674D5A4C0}"/>
            </ac:spMkLst>
          </pc:spChg>
          <pc:spChg chg="del">
            <ac:chgData name="Franziska Händschel" userId="e2149472-3187-4d00-b16a-a19eff6fc04a" providerId="ADAL" clId="{1CBACA0F-2CD4-4882-8DFE-E268BB2F7E92}" dt="2024-02-22T13:28:34.554" v="478" actId="478"/>
            <ac:spMkLst>
              <pc:docMk/>
              <pc:sldMasterMk cId="2489825887" sldId="2147483698"/>
              <pc:sldLayoutMk cId="2998159189" sldId="2147483740"/>
              <ac:spMk id="7" creationId="{D18FA00E-B66B-6F7B-BA57-84F69FDDC498}"/>
            </ac:spMkLst>
          </pc:spChg>
        </pc:sldLayoutChg>
        <pc:sldLayoutChg chg="addSp delSp modSp mod">
          <pc:chgData name="Franziska Händschel" userId="e2149472-3187-4d00-b16a-a19eff6fc04a" providerId="ADAL" clId="{1CBACA0F-2CD4-4882-8DFE-E268BB2F7E92}" dt="2024-02-22T13:33:05.291" v="568" actId="6014"/>
          <pc:sldLayoutMkLst>
            <pc:docMk/>
            <pc:sldMasterMk cId="2489825887" sldId="2147483698"/>
            <pc:sldLayoutMk cId="3873116785" sldId="2147483741"/>
          </pc:sldLayoutMkLst>
          <pc:spChg chg="add mod">
            <ac:chgData name="Franziska Händschel" userId="e2149472-3187-4d00-b16a-a19eff6fc04a" providerId="ADAL" clId="{1CBACA0F-2CD4-4882-8DFE-E268BB2F7E92}" dt="2024-02-22T13:28:43.073" v="485" actId="20577"/>
            <ac:spMkLst>
              <pc:docMk/>
              <pc:sldMasterMk cId="2489825887" sldId="2147483698"/>
              <pc:sldLayoutMk cId="3873116785" sldId="2147483741"/>
              <ac:spMk id="2" creationId="{7AC1DC18-2797-9EA3-26E1-B24BB8C9A3B0}"/>
            </ac:spMkLst>
          </pc:spChg>
          <pc:spChg chg="del">
            <ac:chgData name="Franziska Händschel" userId="e2149472-3187-4d00-b16a-a19eff6fc04a" providerId="ADAL" clId="{1CBACA0F-2CD4-4882-8DFE-E268BB2F7E92}" dt="2024-02-22T13:28:40.082" v="482" actId="478"/>
            <ac:spMkLst>
              <pc:docMk/>
              <pc:sldMasterMk cId="2489825887" sldId="2147483698"/>
              <pc:sldLayoutMk cId="3873116785" sldId="2147483741"/>
              <ac:spMk id="7" creationId="{D18FA00E-B66B-6F7B-BA57-84F69FDDC498}"/>
            </ac:spMkLst>
          </pc:spChg>
        </pc:sldLayoutChg>
        <pc:sldLayoutChg chg="addSp delSp modSp mod">
          <pc:chgData name="Franziska Händschel" userId="e2149472-3187-4d00-b16a-a19eff6fc04a" providerId="ADAL" clId="{1CBACA0F-2CD4-4882-8DFE-E268BB2F7E92}" dt="2024-02-22T13:32:33.986" v="565" actId="6014"/>
          <pc:sldLayoutMkLst>
            <pc:docMk/>
            <pc:sldMasterMk cId="2489825887" sldId="2147483698"/>
            <pc:sldLayoutMk cId="3305118841" sldId="2147483742"/>
          </pc:sldLayoutMkLst>
          <pc:spChg chg="add mod">
            <ac:chgData name="Franziska Händschel" userId="e2149472-3187-4d00-b16a-a19eff6fc04a" providerId="ADAL" clId="{1CBACA0F-2CD4-4882-8DFE-E268BB2F7E92}" dt="2024-02-22T13:29:03.854" v="497" actId="20577"/>
            <ac:spMkLst>
              <pc:docMk/>
              <pc:sldMasterMk cId="2489825887" sldId="2147483698"/>
              <pc:sldLayoutMk cId="3305118841" sldId="2147483742"/>
              <ac:spMk id="2" creationId="{5E06A850-FD6F-A1E2-4358-C8183CB797FA}"/>
            </ac:spMkLst>
          </pc:spChg>
          <pc:spChg chg="del">
            <ac:chgData name="Franziska Händschel" userId="e2149472-3187-4d00-b16a-a19eff6fc04a" providerId="ADAL" clId="{1CBACA0F-2CD4-4882-8DFE-E268BB2F7E92}" dt="2024-02-22T13:29:01.176" v="494" actId="478"/>
            <ac:spMkLst>
              <pc:docMk/>
              <pc:sldMasterMk cId="2489825887" sldId="2147483698"/>
              <pc:sldLayoutMk cId="3305118841" sldId="2147483742"/>
              <ac:spMk id="7" creationId="{D18FA00E-B66B-6F7B-BA57-84F69FDDC498}"/>
            </ac:spMkLst>
          </pc:spChg>
        </pc:sldLayoutChg>
        <pc:sldLayoutChg chg="addSp delSp modSp mod">
          <pc:chgData name="Franziska Händschel" userId="e2149472-3187-4d00-b16a-a19eff6fc04a" providerId="ADAL" clId="{1CBACA0F-2CD4-4882-8DFE-E268BB2F7E92}" dt="2024-02-22T13:32:28.041" v="564" actId="6014"/>
          <pc:sldLayoutMkLst>
            <pc:docMk/>
            <pc:sldMasterMk cId="2489825887" sldId="2147483698"/>
            <pc:sldLayoutMk cId="1258705420" sldId="2147483743"/>
          </pc:sldLayoutMkLst>
          <pc:spChg chg="add mod">
            <ac:chgData name="Franziska Händschel" userId="e2149472-3187-4d00-b16a-a19eff6fc04a" providerId="ADAL" clId="{1CBACA0F-2CD4-4882-8DFE-E268BB2F7E92}" dt="2024-02-22T13:29:15.539" v="501" actId="20577"/>
            <ac:spMkLst>
              <pc:docMk/>
              <pc:sldMasterMk cId="2489825887" sldId="2147483698"/>
              <pc:sldLayoutMk cId="1258705420" sldId="2147483743"/>
              <ac:spMk id="2" creationId="{EAE08384-997B-AE0E-ECD8-94F52CC64DCB}"/>
            </ac:spMkLst>
          </pc:spChg>
          <pc:spChg chg="del">
            <ac:chgData name="Franziska Händschel" userId="e2149472-3187-4d00-b16a-a19eff6fc04a" providerId="ADAL" clId="{1CBACA0F-2CD4-4882-8DFE-E268BB2F7E92}" dt="2024-02-22T13:29:09.311" v="498" actId="478"/>
            <ac:spMkLst>
              <pc:docMk/>
              <pc:sldMasterMk cId="2489825887" sldId="2147483698"/>
              <pc:sldLayoutMk cId="1258705420" sldId="2147483743"/>
              <ac:spMk id="7" creationId="{D18FA00E-B66B-6F7B-BA57-84F69FDDC498}"/>
            </ac:spMkLst>
          </pc:spChg>
        </pc:sldLayoutChg>
        <pc:sldLayoutChg chg="addSp delSp modSp mod">
          <pc:chgData name="Franziska Händschel" userId="e2149472-3187-4d00-b16a-a19eff6fc04a" providerId="ADAL" clId="{1CBACA0F-2CD4-4882-8DFE-E268BB2F7E92}" dt="2024-02-22T13:32:04.978" v="561" actId="6014"/>
          <pc:sldLayoutMkLst>
            <pc:docMk/>
            <pc:sldMasterMk cId="2489825887" sldId="2147483698"/>
            <pc:sldLayoutMk cId="2995185324" sldId="2147483744"/>
          </pc:sldLayoutMkLst>
          <pc:spChg chg="add mod">
            <ac:chgData name="Franziska Händschel" userId="e2149472-3187-4d00-b16a-a19eff6fc04a" providerId="ADAL" clId="{1CBACA0F-2CD4-4882-8DFE-E268BB2F7E92}" dt="2024-02-22T13:29:35.099" v="513" actId="20577"/>
            <ac:spMkLst>
              <pc:docMk/>
              <pc:sldMasterMk cId="2489825887" sldId="2147483698"/>
              <pc:sldLayoutMk cId="2995185324" sldId="2147483744"/>
              <ac:spMk id="2" creationId="{69AF85C9-A8C1-5985-0DED-347F59F5DB18}"/>
            </ac:spMkLst>
          </pc:spChg>
          <pc:spChg chg="del">
            <ac:chgData name="Franziska Händschel" userId="e2149472-3187-4d00-b16a-a19eff6fc04a" providerId="ADAL" clId="{1CBACA0F-2CD4-4882-8DFE-E268BB2F7E92}" dt="2024-02-22T13:29:32.686" v="510" actId="478"/>
            <ac:spMkLst>
              <pc:docMk/>
              <pc:sldMasterMk cId="2489825887" sldId="2147483698"/>
              <pc:sldLayoutMk cId="2995185324" sldId="2147483744"/>
              <ac:spMk id="7" creationId="{D18FA00E-B66B-6F7B-BA57-84F69FDDC498}"/>
            </ac:spMkLst>
          </pc:spChg>
        </pc:sldLayoutChg>
        <pc:sldLayoutChg chg="addSp delSp modSp mod">
          <pc:chgData name="Franziska Händschel" userId="e2149472-3187-4d00-b16a-a19eff6fc04a" providerId="ADAL" clId="{1CBACA0F-2CD4-4882-8DFE-E268BB2F7E92}" dt="2024-02-22T13:31:56.400" v="560" actId="6014"/>
          <pc:sldLayoutMkLst>
            <pc:docMk/>
            <pc:sldMasterMk cId="2489825887" sldId="2147483698"/>
            <pc:sldLayoutMk cId="4102079022" sldId="2147483745"/>
          </pc:sldLayoutMkLst>
          <pc:spChg chg="add mod">
            <ac:chgData name="Franziska Händschel" userId="e2149472-3187-4d00-b16a-a19eff6fc04a" providerId="ADAL" clId="{1CBACA0F-2CD4-4882-8DFE-E268BB2F7E92}" dt="2024-02-22T13:29:41.278" v="517" actId="20577"/>
            <ac:spMkLst>
              <pc:docMk/>
              <pc:sldMasterMk cId="2489825887" sldId="2147483698"/>
              <pc:sldLayoutMk cId="4102079022" sldId="2147483745"/>
              <ac:spMk id="2" creationId="{BB26E9E4-0A99-DFD5-6ACF-66D281776634}"/>
            </ac:spMkLst>
          </pc:spChg>
          <pc:spChg chg="del">
            <ac:chgData name="Franziska Händschel" userId="e2149472-3187-4d00-b16a-a19eff6fc04a" providerId="ADAL" clId="{1CBACA0F-2CD4-4882-8DFE-E268BB2F7E92}" dt="2024-02-22T13:29:38.359" v="514" actId="478"/>
            <ac:spMkLst>
              <pc:docMk/>
              <pc:sldMasterMk cId="2489825887" sldId="2147483698"/>
              <pc:sldLayoutMk cId="4102079022" sldId="2147483745"/>
              <ac:spMk id="7" creationId="{D18FA00E-B66B-6F7B-BA57-84F69FDDC498}"/>
            </ac:spMkLst>
          </pc:spChg>
        </pc:sldLayoutChg>
        <pc:sldLayoutChg chg="addSp delSp modSp mod">
          <pc:chgData name="Franziska Händschel" userId="e2149472-3187-4d00-b16a-a19eff6fc04a" providerId="ADAL" clId="{1CBACA0F-2CD4-4882-8DFE-E268BB2F7E92}" dt="2024-02-22T13:31:36.275" v="557" actId="6014"/>
          <pc:sldLayoutMkLst>
            <pc:docMk/>
            <pc:sldMasterMk cId="2489825887" sldId="2147483698"/>
            <pc:sldLayoutMk cId="3479724121" sldId="2147483746"/>
          </pc:sldLayoutMkLst>
          <pc:spChg chg="add mod">
            <ac:chgData name="Franziska Händschel" userId="e2149472-3187-4d00-b16a-a19eff6fc04a" providerId="ADAL" clId="{1CBACA0F-2CD4-4882-8DFE-E268BB2F7E92}" dt="2024-02-22T13:30:16.088" v="530" actId="20577"/>
            <ac:spMkLst>
              <pc:docMk/>
              <pc:sldMasterMk cId="2489825887" sldId="2147483698"/>
              <pc:sldLayoutMk cId="3479724121" sldId="2147483746"/>
              <ac:spMk id="2" creationId="{09462F9A-7814-43FC-DD44-68A16C1389DF}"/>
            </ac:spMkLst>
          </pc:spChg>
          <pc:spChg chg="del">
            <ac:chgData name="Franziska Händschel" userId="e2149472-3187-4d00-b16a-a19eff6fc04a" providerId="ADAL" clId="{1CBACA0F-2CD4-4882-8DFE-E268BB2F7E92}" dt="2024-02-22T13:30:12.948" v="527" actId="478"/>
            <ac:spMkLst>
              <pc:docMk/>
              <pc:sldMasterMk cId="2489825887" sldId="2147483698"/>
              <pc:sldLayoutMk cId="3479724121" sldId="2147483746"/>
              <ac:spMk id="7" creationId="{D18FA00E-B66B-6F7B-BA57-84F69FDDC498}"/>
            </ac:spMkLst>
          </pc:spChg>
        </pc:sldLayoutChg>
        <pc:sldLayoutChg chg="addSp delSp modSp mod">
          <pc:chgData name="Franziska Händschel" userId="e2149472-3187-4d00-b16a-a19eff6fc04a" providerId="ADAL" clId="{1CBACA0F-2CD4-4882-8DFE-E268BB2F7E92}" dt="2024-02-22T13:31:28.821" v="556" actId="6014"/>
          <pc:sldLayoutMkLst>
            <pc:docMk/>
            <pc:sldMasterMk cId="2489825887" sldId="2147483698"/>
            <pc:sldLayoutMk cId="3598980278" sldId="2147483747"/>
          </pc:sldLayoutMkLst>
          <pc:spChg chg="add mod">
            <ac:chgData name="Franziska Händschel" userId="e2149472-3187-4d00-b16a-a19eff6fc04a" providerId="ADAL" clId="{1CBACA0F-2CD4-4882-8DFE-E268BB2F7E92}" dt="2024-02-22T13:30:23.172" v="534" actId="20577"/>
            <ac:spMkLst>
              <pc:docMk/>
              <pc:sldMasterMk cId="2489825887" sldId="2147483698"/>
              <pc:sldLayoutMk cId="3598980278" sldId="2147483747"/>
              <ac:spMk id="2" creationId="{B7842D3F-663D-A6B2-E811-ED7AE1820BF5}"/>
            </ac:spMkLst>
          </pc:spChg>
          <pc:spChg chg="del">
            <ac:chgData name="Franziska Händschel" userId="e2149472-3187-4d00-b16a-a19eff6fc04a" providerId="ADAL" clId="{1CBACA0F-2CD4-4882-8DFE-E268BB2F7E92}" dt="2024-02-22T13:30:19.288" v="531" actId="478"/>
            <ac:spMkLst>
              <pc:docMk/>
              <pc:sldMasterMk cId="2489825887" sldId="2147483698"/>
              <pc:sldLayoutMk cId="3598980278" sldId="2147483747"/>
              <ac:spMk id="7" creationId="{D18FA00E-B66B-6F7B-BA57-84F69FDDC498}"/>
            </ac:spMkLst>
          </pc:spChg>
        </pc:sldLayoutChg>
        <pc:sldLayoutChg chg="addSp delSp modSp mod">
          <pc:chgData name="Franziska Händschel" userId="e2149472-3187-4d00-b16a-a19eff6fc04a" providerId="ADAL" clId="{1CBACA0F-2CD4-4882-8DFE-E268BB2F7E92}" dt="2024-02-22T13:31:05.778" v="553" actId="6014"/>
          <pc:sldLayoutMkLst>
            <pc:docMk/>
            <pc:sldMasterMk cId="2489825887" sldId="2147483698"/>
            <pc:sldLayoutMk cId="1148583346" sldId="2147483748"/>
          </pc:sldLayoutMkLst>
          <pc:spChg chg="add mod">
            <ac:chgData name="Franziska Händschel" userId="e2149472-3187-4d00-b16a-a19eff6fc04a" providerId="ADAL" clId="{1CBACA0F-2CD4-4882-8DFE-E268BB2F7E92}" dt="2024-02-22T13:30:49.605" v="547" actId="20577"/>
            <ac:spMkLst>
              <pc:docMk/>
              <pc:sldMasterMk cId="2489825887" sldId="2147483698"/>
              <pc:sldLayoutMk cId="1148583346" sldId="2147483748"/>
              <ac:spMk id="2" creationId="{0ED09A6D-3DBD-C6E9-DCD5-F5D7FB41AFCA}"/>
            </ac:spMkLst>
          </pc:spChg>
          <pc:spChg chg="del">
            <ac:chgData name="Franziska Händschel" userId="e2149472-3187-4d00-b16a-a19eff6fc04a" providerId="ADAL" clId="{1CBACA0F-2CD4-4882-8DFE-E268BB2F7E92}" dt="2024-02-22T13:30:46.933" v="544" actId="478"/>
            <ac:spMkLst>
              <pc:docMk/>
              <pc:sldMasterMk cId="2489825887" sldId="2147483698"/>
              <pc:sldLayoutMk cId="1148583346" sldId="2147483748"/>
              <ac:spMk id="7" creationId="{D18FA00E-B66B-6F7B-BA57-84F69FDDC498}"/>
            </ac:spMkLst>
          </pc:spChg>
        </pc:sldLayoutChg>
        <pc:sldLayoutChg chg="addSp delSp modSp mod">
          <pc:chgData name="Franziska Händschel" userId="e2149472-3187-4d00-b16a-a19eff6fc04a" providerId="ADAL" clId="{1CBACA0F-2CD4-4882-8DFE-E268BB2F7E92}" dt="2024-02-22T13:31:00.663" v="552" actId="6014"/>
          <pc:sldLayoutMkLst>
            <pc:docMk/>
            <pc:sldMasterMk cId="2489825887" sldId="2147483698"/>
            <pc:sldLayoutMk cId="1586550684" sldId="2147483749"/>
          </pc:sldLayoutMkLst>
          <pc:spChg chg="add mod">
            <ac:chgData name="Franziska Händschel" userId="e2149472-3187-4d00-b16a-a19eff6fc04a" providerId="ADAL" clId="{1CBACA0F-2CD4-4882-8DFE-E268BB2F7E92}" dt="2024-02-22T13:30:56.478" v="551" actId="20577"/>
            <ac:spMkLst>
              <pc:docMk/>
              <pc:sldMasterMk cId="2489825887" sldId="2147483698"/>
              <pc:sldLayoutMk cId="1586550684" sldId="2147483749"/>
              <ac:spMk id="2" creationId="{0CE80DEF-EED6-7E22-D122-AEC961B6D5BF}"/>
            </ac:spMkLst>
          </pc:spChg>
          <pc:spChg chg="del">
            <ac:chgData name="Franziska Händschel" userId="e2149472-3187-4d00-b16a-a19eff6fc04a" providerId="ADAL" clId="{1CBACA0F-2CD4-4882-8DFE-E268BB2F7E92}" dt="2024-02-22T13:30:52.597" v="548" actId="478"/>
            <ac:spMkLst>
              <pc:docMk/>
              <pc:sldMasterMk cId="2489825887" sldId="2147483698"/>
              <pc:sldLayoutMk cId="1586550684" sldId="2147483749"/>
              <ac:spMk id="7" creationId="{D18FA00E-B66B-6F7B-BA57-84F69FDDC498}"/>
            </ac:spMkLst>
          </pc:spChg>
        </pc:sldLayoutChg>
        <pc:sldLayoutChg chg="addSp delSp modSp mod">
          <pc:chgData name="Franziska Händschel" userId="e2149472-3187-4d00-b16a-a19eff6fc04a" providerId="ADAL" clId="{1CBACA0F-2CD4-4882-8DFE-E268BB2F7E92}" dt="2024-02-21T16:51:15.200" v="328" actId="20577"/>
          <pc:sldLayoutMkLst>
            <pc:docMk/>
            <pc:sldMasterMk cId="2489825887" sldId="2147483698"/>
            <pc:sldLayoutMk cId="902556672" sldId="2147483750"/>
          </pc:sldLayoutMkLst>
          <pc:spChg chg="del">
            <ac:chgData name="Franziska Händschel" userId="e2149472-3187-4d00-b16a-a19eff6fc04a" providerId="ADAL" clId="{1CBACA0F-2CD4-4882-8DFE-E268BB2F7E92}" dt="2024-02-21T16:49:48.322" v="303" actId="478"/>
            <ac:spMkLst>
              <pc:docMk/>
              <pc:sldMasterMk cId="2489825887" sldId="2147483698"/>
              <pc:sldLayoutMk cId="902556672" sldId="2147483750"/>
              <ac:spMk id="2" creationId="{A4FCD309-0A17-6065-02C1-4C27F37CBB8D}"/>
            </ac:spMkLst>
          </pc:spChg>
          <pc:spChg chg="add mod">
            <ac:chgData name="Franziska Händschel" userId="e2149472-3187-4d00-b16a-a19eff6fc04a" providerId="ADAL" clId="{1CBACA0F-2CD4-4882-8DFE-E268BB2F7E92}" dt="2024-02-21T16:51:15.200" v="328" actId="20577"/>
            <ac:spMkLst>
              <pc:docMk/>
              <pc:sldMasterMk cId="2489825887" sldId="2147483698"/>
              <pc:sldLayoutMk cId="902556672" sldId="2147483750"/>
              <ac:spMk id="3" creationId="{8BF3CCAE-E8A8-C646-704F-4B915D5A882D}"/>
            </ac:spMkLst>
          </pc:spChg>
          <pc:spChg chg="del">
            <ac:chgData name="Franziska Händschel" userId="e2149472-3187-4d00-b16a-a19eff6fc04a" providerId="ADAL" clId="{1CBACA0F-2CD4-4882-8DFE-E268BB2F7E92}" dt="2024-02-21T16:51:12.448" v="325" actId="478"/>
            <ac:spMkLst>
              <pc:docMk/>
              <pc:sldMasterMk cId="2489825887" sldId="2147483698"/>
              <pc:sldLayoutMk cId="902556672" sldId="2147483750"/>
              <ac:spMk id="7" creationId="{D18FA00E-B66B-6F7B-BA57-84F69FDDC498}"/>
            </ac:spMkLst>
          </pc:spChg>
        </pc:sldLayoutChg>
      </pc:sldMasterChg>
    </pc:docChg>
  </pc:docChgLst>
  <pc:docChgLst>
    <pc:chgData name="Franziska Händschel" userId="e2149472-3187-4d00-b16a-a19eff6fc04a" providerId="ADAL" clId="{F7EAC482-75DC-4056-94FB-1F94D79D7436}"/>
    <pc:docChg chg="custSel modSld">
      <pc:chgData name="Franziska Händschel" userId="e2149472-3187-4d00-b16a-a19eff6fc04a" providerId="ADAL" clId="{F7EAC482-75DC-4056-94FB-1F94D79D7436}" dt="2023-10-13T09:28:26.673" v="881"/>
      <pc:docMkLst>
        <pc:docMk/>
      </pc:docMkLst>
      <pc:sldChg chg="modSp mod">
        <pc:chgData name="Franziska Händschel" userId="e2149472-3187-4d00-b16a-a19eff6fc04a" providerId="ADAL" clId="{F7EAC482-75DC-4056-94FB-1F94D79D7436}" dt="2023-10-13T09:25:28.903" v="757" actId="20577"/>
        <pc:sldMkLst>
          <pc:docMk/>
          <pc:sldMk cId="3024246659" sldId="278"/>
        </pc:sldMkLst>
        <pc:spChg chg="mod">
          <ac:chgData name="Franziska Händschel" userId="e2149472-3187-4d00-b16a-a19eff6fc04a" providerId="ADAL" clId="{F7EAC482-75DC-4056-94FB-1F94D79D7436}" dt="2023-10-13T09:25:28.903" v="757" actId="20577"/>
          <ac:spMkLst>
            <pc:docMk/>
            <pc:sldMk cId="3024246659" sldId="278"/>
            <ac:spMk id="22" creationId="{1105B80B-C3A2-E48D-21D1-DE56F77461FA}"/>
          </ac:spMkLst>
        </pc:spChg>
      </pc:sldChg>
      <pc:sldChg chg="modSp mod">
        <pc:chgData name="Franziska Händschel" userId="e2149472-3187-4d00-b16a-a19eff6fc04a" providerId="ADAL" clId="{F7EAC482-75DC-4056-94FB-1F94D79D7436}" dt="2023-10-13T09:28:26.673" v="881"/>
        <pc:sldMkLst>
          <pc:docMk/>
          <pc:sldMk cId="2900172249" sldId="279"/>
        </pc:sldMkLst>
        <pc:spChg chg="mod">
          <ac:chgData name="Franziska Händschel" userId="e2149472-3187-4d00-b16a-a19eff6fc04a" providerId="ADAL" clId="{F7EAC482-75DC-4056-94FB-1F94D79D7436}" dt="2023-10-13T09:28:26.673" v="881"/>
          <ac:spMkLst>
            <pc:docMk/>
            <pc:sldMk cId="2900172249" sldId="279"/>
            <ac:spMk id="40" creationId="{CAC665D7-9BE3-5330-8DED-804DA990FF63}"/>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K-2 Hintergrundgeschichte">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A4FCD309-0A17-6065-02C1-4C27F37CBB8D}"/>
              </a:ext>
            </a:extLst>
          </p:cNvPr>
          <p:cNvSpPr>
            <a:spLocks/>
          </p:cNvSpPr>
          <p:nvPr userDrawn="1"/>
        </p:nvSpPr>
        <p:spPr>
          <a:xfrm>
            <a:off x="811913" y="2878111"/>
            <a:ext cx="5950800" cy="7203332"/>
          </a:xfrm>
          <a:prstGeom prst="rect">
            <a:avLst/>
          </a:prstGeom>
          <a:solidFill>
            <a:schemeClr val="bg1"/>
          </a:solidFill>
          <a:ln w="38100">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lnSpc>
                <a:spcPct val="107000"/>
              </a:lnSpc>
              <a:spcAft>
                <a:spcPts val="863"/>
              </a:spcAft>
            </a:pPr>
            <a:r>
              <a:rPr lang="de-DE" sz="2400"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Kredithaie in Schuldheim</a:t>
            </a:r>
            <a:endParaRPr lang="de-DE" b="1" dirty="0">
              <a:solidFill>
                <a:srgbClr val="009FAE"/>
              </a:solidFill>
              <a:latin typeface="Helvetica" panose="020B0604020202020204" pitchFamily="34" charset="0"/>
              <a:cs typeface="Helvetica" panose="020B0604020202020204" pitchFamily="34" charset="0"/>
            </a:endParaRPr>
          </a:p>
          <a:p>
            <a:pPr algn="ctr"/>
            <a:r>
              <a:rPr lang="de-DE" sz="1600" dirty="0">
                <a:solidFill>
                  <a:srgbClr val="000000"/>
                </a:solidFill>
                <a:latin typeface="Helvetica" panose="020B0604020202020204" pitchFamily="34" charset="0"/>
                <a:cs typeface="Helvetica" panose="020B0604020202020204" pitchFamily="34" charset="0"/>
              </a:rPr>
              <a:t>Im beschaulichen Örtchen Schuldheim greifen sich die Bewohner gegenseitig unter die Arme: Bei Reparaturen leihen sie sich Werkzeug und auch mal eine helfende Hand. Sie kümmern sich um Hund, Katze, Wellensittich, wenn die Nachbarn im Urlaub sind. Und sie sind füreinander da, wenn es finanziell mal eng wird. Doch der Zusammenhalt trügt. Manchen ist das Wohl der Nachbarn nämlich nicht so wichtig wie ihr eigenes. Aus reiner Geldgier verwickeln sie Schuldheimer in dubiose Finanzgeschäfte. Sie tun alles, um bloß nicht aufzufallen – sonst wars das mit dem schnellen Geld. </a:t>
            </a:r>
          </a:p>
          <a:p>
            <a:pPr algn="ctr"/>
            <a:endParaRPr lang="de-DE" sz="1600" dirty="0">
              <a:solidFill>
                <a:srgbClr val="000000"/>
              </a:solidFill>
              <a:latin typeface="Helvetica" panose="020B0604020202020204" pitchFamily="34" charset="0"/>
              <a:cs typeface="Helvetica" panose="020B0604020202020204" pitchFamily="34" charset="0"/>
            </a:endParaRPr>
          </a:p>
          <a:p>
            <a:pPr algn="ctr"/>
            <a:r>
              <a:rPr lang="de-DE" sz="1600" dirty="0">
                <a:solidFill>
                  <a:srgbClr val="000000"/>
                </a:solidFill>
                <a:latin typeface="Helvetica" panose="020B0604020202020204" pitchFamily="34" charset="0"/>
                <a:cs typeface="Helvetica" panose="020B0604020202020204" pitchFamily="34" charset="0"/>
              </a:rPr>
              <a:t>Monat für Monat stellen Schuldheimer beim Blick aufs Konto fest, dass sie in die Schuldenfalle getappt sind. Obwohl die Opfer schweigen, sich aus Scham manchmal ganz aus dem gesellschaftlichen Leben in Schuldheim zurückziehen, macht in Schuldheim die Runde, dass sich unter ihnen Kredithaie befinden. Und die warten nur auf die nächste Gelegenheit, einen Schuldheimer Haushalt um sein Geld zu bringen.</a:t>
            </a:r>
          </a:p>
        </p:txBody>
      </p:sp>
      <p:grpSp>
        <p:nvGrpSpPr>
          <p:cNvPr id="8" name="Gruppieren 7">
            <a:extLst>
              <a:ext uri="{FF2B5EF4-FFF2-40B4-BE49-F238E27FC236}">
                <a16:creationId xmlns:a16="http://schemas.microsoft.com/office/drawing/2014/main" id="{04CF3748-AB61-75DA-EE8D-C7D00190DDD4}"/>
              </a:ext>
            </a:extLst>
          </p:cNvPr>
          <p:cNvGrpSpPr/>
          <p:nvPr userDrawn="1"/>
        </p:nvGrpSpPr>
        <p:grpSpPr>
          <a:xfrm>
            <a:off x="2667966" y="1306030"/>
            <a:ext cx="2223742" cy="2223742"/>
            <a:chOff x="2667966" y="1306030"/>
            <a:chExt cx="2223742" cy="2223742"/>
          </a:xfrm>
        </p:grpSpPr>
        <p:sp>
          <p:nvSpPr>
            <p:cNvPr id="9" name="Ellipse 8">
              <a:extLst>
                <a:ext uri="{FF2B5EF4-FFF2-40B4-BE49-F238E27FC236}">
                  <a16:creationId xmlns:a16="http://schemas.microsoft.com/office/drawing/2014/main" id="{BC800FED-E2E2-00C9-5A23-A54E870C7ED1}"/>
                </a:ext>
              </a:extLst>
            </p:cNvPr>
            <p:cNvSpPr/>
            <p:nvPr/>
          </p:nvSpPr>
          <p:spPr>
            <a:xfrm>
              <a:off x="2667966" y="1306030"/>
              <a:ext cx="2223742" cy="2223742"/>
            </a:xfrm>
            <a:prstGeom prst="ellipse">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DA5ADAD8-6558-AA58-5EFA-E16E51CD0297}"/>
                </a:ext>
              </a:extLst>
            </p:cNvPr>
            <p:cNvPicPr/>
            <p:nvPr/>
          </p:nvPicPr>
          <p:blipFill>
            <a:blip r:embed="rId2">
              <a:extLst>
                <a:ext uri="{28A0092B-C50C-407E-A947-70E740481C1C}">
                  <a14:useLocalDpi xmlns:a14="http://schemas.microsoft.com/office/drawing/2010/main" val="0"/>
                </a:ext>
              </a:extLst>
            </a:blip>
            <a:stretch>
              <a:fillRect/>
            </a:stretch>
          </p:blipFill>
          <p:spPr>
            <a:xfrm>
              <a:off x="2770460" y="1634123"/>
              <a:ext cx="2033706" cy="1534654"/>
            </a:xfrm>
            <a:prstGeom prst="rect">
              <a:avLst/>
            </a:prstGeom>
          </p:spPr>
        </p:pic>
      </p:grpSp>
      <p:sp>
        <p:nvSpPr>
          <p:cNvPr id="11" name="Rechteck: abgerundete Ecken 10">
            <a:extLst>
              <a:ext uri="{FF2B5EF4-FFF2-40B4-BE49-F238E27FC236}">
                <a16:creationId xmlns:a16="http://schemas.microsoft.com/office/drawing/2014/main" id="{463A9D1D-5235-BA80-7C13-070099F2BC56}"/>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 Geschichte</a:t>
            </a:r>
          </a:p>
        </p:txBody>
      </p:sp>
    </p:spTree>
    <p:extLst>
      <p:ext uri="{BB962C8B-B14F-4D97-AF65-F5344CB8AC3E}">
        <p14:creationId xmlns:p14="http://schemas.microsoft.com/office/powerpoint/2010/main" val="199826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2.3 1/4">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a:ea typeface="Inter" panose="020B0502030000000004" pitchFamily="34" charset="0"/>
                <a:cs typeface="Inter" panose="020B0502030000000004" pitchFamily="34" charset="0"/>
              </a:rPr>
              <a:t>Unseriöse</a:t>
            </a:r>
            <a:br>
              <a:rPr lang="de-DE" sz="1511" b="1" dirty="0">
                <a:solidFill>
                  <a:schemeClr val="tx1"/>
                </a:solidFill>
                <a:latin typeface="helvetica"/>
                <a:ea typeface="Inter" panose="020B0502030000000004" pitchFamily="34" charset="0"/>
                <a:cs typeface="Inter" panose="020B0502030000000004" pitchFamily="34" charset="0"/>
              </a:rPr>
            </a:br>
            <a:r>
              <a:rPr lang="de-DE" sz="1511" b="1" dirty="0">
                <a:solidFill>
                  <a:schemeClr val="tx1"/>
                </a:solidFill>
                <a:latin typeface="helvetica"/>
                <a:ea typeface="Inter" panose="020B0502030000000004" pitchFamily="34" charset="0"/>
                <a:cs typeface="Inter" panose="020B0502030000000004" pitchFamily="34" charset="0"/>
              </a:rPr>
              <a:t>	Kreditanbieter</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waren bereits knapp</a:t>
            </a:r>
          </a:p>
          <a:p>
            <a:r>
              <a:rPr lang="de-DE" sz="1511" dirty="0">
                <a:solidFill>
                  <a:schemeClr val="tx1"/>
                </a:solidFill>
                <a:latin typeface="helvetica"/>
                <a:ea typeface="Inter" panose="020B0502030000000004" pitchFamily="34" charset="0"/>
                <a:cs typeface="Inter" panose="020B0502030000000004" pitchFamily="34" charset="0"/>
              </a:rPr>
              <a:t>bei Kasse, als über </a:t>
            </a:r>
            <a:r>
              <a:rPr lang="de-DE" sz="1511" dirty="0" err="1">
                <a:solidFill>
                  <a:schemeClr val="tx1"/>
                </a:solidFill>
                <a:latin typeface="helvetica"/>
                <a:ea typeface="Inter" panose="020B0502030000000004" pitchFamily="34" charset="0"/>
                <a:cs typeface="Inter" panose="020B0502030000000004" pitchFamily="34" charset="0"/>
              </a:rPr>
              <a:t>Whatsapp</a:t>
            </a:r>
            <a:r>
              <a:rPr lang="de-DE" sz="1511" dirty="0">
                <a:solidFill>
                  <a:schemeClr val="tx1"/>
                </a:solidFill>
                <a:latin typeface="helvetica"/>
                <a:ea typeface="Inter" panose="020B0502030000000004" pitchFamily="34" charset="0"/>
                <a:cs typeface="Inter" panose="020B0502030000000004" pitchFamily="34" charset="0"/>
              </a:rPr>
              <a:t> die </a:t>
            </a:r>
          </a:p>
          <a:p>
            <a:r>
              <a:rPr lang="de-DE" sz="1511" dirty="0">
                <a:solidFill>
                  <a:schemeClr val="tx1"/>
                </a:solidFill>
                <a:latin typeface="helvetica"/>
                <a:ea typeface="Inter" panose="020B0502030000000004" pitchFamily="34" charset="0"/>
                <a:cs typeface="Inter" panose="020B0502030000000004" pitchFamily="34" charset="0"/>
              </a:rPr>
              <a:t>vermeintliche Lösung ihrer finanziellen Probleme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kam: Ein Unbekannter, nach eigener Aussage ein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Bankberater, bot ihnen einen Kredit zu außerordentlich günstigen Zinsen, der noch am gleichen Tag auf dem Konto sein würde und das ohne komplizierten Antrag, Einkommens-nachweise oder sonstigen Papierkram.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Trotz ihrer anfänglichen Skepsis entschieden sich die Schuldheimer für das Angebot – nicht ahnend, dass dieses ihre Not noch vergrößern sollte und ein Kredithai ihre finanzielle Lage ausnutzte. Denn nachdem sie eine Vorauszahlung geleistet haben, wurde es um den vermeintlichen Kreditgeber still. Um die Schuldheimer schließlich auch: Aus Scham über ihre Leichtfertigkeit haben sie sich fürs Erste zurückgezogen.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3</a:t>
            </a:r>
          </a:p>
        </p:txBody>
      </p:sp>
      <p:sp>
        <p:nvSpPr>
          <p:cNvPr id="6" name="Rechteck: abgerundete Ecken 5">
            <a:extLst>
              <a:ext uri="{FF2B5EF4-FFF2-40B4-BE49-F238E27FC236}">
                <a16:creationId xmlns:a16="http://schemas.microsoft.com/office/drawing/2014/main" id="{734F799D-4AF6-6D26-2AB4-A4E7B04C472E}"/>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K-2.3 1/4</a:t>
            </a:r>
          </a:p>
        </p:txBody>
      </p:sp>
    </p:spTree>
    <p:extLst>
      <p:ext uri="{BB962C8B-B14F-4D97-AF65-F5344CB8AC3E}">
        <p14:creationId xmlns:p14="http://schemas.microsoft.com/office/powerpoint/2010/main" val="23498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2.3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Nennt mindestens 5 Merkmale unseriöser Kreditanbieter.</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3097537"/>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Nennt mindestens 5 Merkmale seriöser Kreditanbieter.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5" name="Textfeld 4">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2CEF2B64-62DF-E802-D241-EFCE79E679C4}"/>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K-2.3 2/4</a:t>
            </a:r>
          </a:p>
        </p:txBody>
      </p:sp>
    </p:spTree>
    <p:extLst>
      <p:ext uri="{BB962C8B-B14F-4D97-AF65-F5344CB8AC3E}">
        <p14:creationId xmlns:p14="http://schemas.microsoft.com/office/powerpoint/2010/main" val="970446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2.3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85EFBB9-C969-24A6-2431-316E5F529C2A}"/>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K-2.3 3/4</a:t>
            </a:r>
          </a:p>
        </p:txBody>
      </p:sp>
    </p:spTree>
    <p:extLst>
      <p:ext uri="{BB962C8B-B14F-4D97-AF65-F5344CB8AC3E}">
        <p14:creationId xmlns:p14="http://schemas.microsoft.com/office/powerpoint/2010/main" val="3254613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2.3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BB2CA9E2-2BE0-62AE-0B75-9637DE48EBEF}"/>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K-2.3 4/4</a:t>
            </a:r>
          </a:p>
        </p:txBody>
      </p:sp>
    </p:spTree>
    <p:extLst>
      <p:ext uri="{BB962C8B-B14F-4D97-AF65-F5344CB8AC3E}">
        <p14:creationId xmlns:p14="http://schemas.microsoft.com/office/powerpoint/2010/main" val="3885097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K-2.4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D39F291D-FCCA-BB3E-8C86-3EDE0D76542A}"/>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K-2.4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br>
              <a:rPr lang="en-US" sz="1511" b="1" dirty="0">
                <a:solidFill>
                  <a:schemeClr val="tx1"/>
                </a:solidFill>
                <a:latin typeface="helvetica"/>
                <a:ea typeface="Inter" panose="020B0502030000000004" pitchFamily="34" charset="0"/>
                <a:cs typeface="Inter" panose="020B0502030000000004" pitchFamily="34" charset="0"/>
              </a:rPr>
            </a:br>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a:ea typeface="Inter" panose="020B0502030000000004" pitchFamily="34" charset="0"/>
                <a:cs typeface="Inter" panose="020B0502030000000004" pitchFamily="34" charset="0"/>
              </a:rPr>
              <a:t>Privatkredit</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haben sich Geld von </a:t>
            </a:r>
          </a:p>
          <a:p>
            <a:r>
              <a:rPr lang="de-DE" sz="1511" dirty="0">
                <a:solidFill>
                  <a:schemeClr val="tx1"/>
                </a:solidFill>
                <a:latin typeface="helvetica"/>
                <a:ea typeface="Inter" panose="020B0502030000000004" pitchFamily="34" charset="0"/>
                <a:cs typeface="Inter" panose="020B0502030000000004" pitchFamily="34" charset="0"/>
              </a:rPr>
              <a:t>ihren Nachbarn geliehen, ganz form- und </a:t>
            </a:r>
          </a:p>
          <a:p>
            <a:r>
              <a:rPr lang="de-DE" sz="1511" dirty="0">
                <a:solidFill>
                  <a:schemeClr val="tx1"/>
                </a:solidFill>
                <a:latin typeface="helvetica"/>
                <a:ea typeface="Inter" panose="020B0502030000000004" pitchFamily="34" charset="0"/>
                <a:cs typeface="Inter" panose="020B0502030000000004" pitchFamily="34" charset="0"/>
              </a:rPr>
              <a:t>zwanglos. Man kennt sich ja schließlich. Einen </a:t>
            </a:r>
          </a:p>
          <a:p>
            <a:r>
              <a:rPr lang="de-DE" sz="1511" dirty="0">
                <a:solidFill>
                  <a:schemeClr val="tx1"/>
                </a:solidFill>
                <a:latin typeface="helvetica"/>
                <a:ea typeface="Inter" panose="020B0502030000000004" pitchFamily="34" charset="0"/>
                <a:cs typeface="Inter" panose="020B0502030000000004" pitchFamily="34" charset="0"/>
              </a:rPr>
              <a:t>Kreditvertrag abzuschließen kam ihnen gar nicht in den </a:t>
            </a:r>
          </a:p>
          <a:p>
            <a:r>
              <a:rPr lang="de-DE" sz="1511" dirty="0">
                <a:solidFill>
                  <a:schemeClr val="tx1"/>
                </a:solidFill>
                <a:latin typeface="helvetica"/>
                <a:ea typeface="Inter" panose="020B0502030000000004" pitchFamily="34" charset="0"/>
                <a:cs typeface="Inter" panose="020B0502030000000004" pitchFamily="34" charset="0"/>
              </a:rPr>
              <a:t>Sinn – leider.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Nach wenigen Wochen standen die Nachbarn plötzlich auf der Matte: Sie benötigten das Geld binnen 24 Stunden zurück, mitsamt Zinsen. Zinsen? Davon war nie die Rede gewesen. Der Bruch im einstmals freundschaftlichen Verhältnis ließ sich nicht mehr kitten – dennoch entschieden sich die Schuldheimer, sich das Geld bei der entfernteren Verwandtschaft zu leihen und ihre Nachbarn auszuzahlen. Um des lieben Friedens willen zahlten sie sogar die Zinsen.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Unsicher, ob ihre Nachbarn womöglich zu den Kredithaien gehören, überlegten die Schuldheimer lange, ob sie nicht besser ihre übrige Nachbarschaft warnen sollten. Doch wer weiß, ob das nicht auch alle Kredithaie sind. Die nächste Zeit werden sie nachbarschaftliche Kontakte lieber vermeiden.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4</a:t>
            </a:r>
          </a:p>
        </p:txBody>
      </p:sp>
    </p:spTree>
    <p:extLst>
      <p:ext uri="{BB962C8B-B14F-4D97-AF65-F5344CB8AC3E}">
        <p14:creationId xmlns:p14="http://schemas.microsoft.com/office/powerpoint/2010/main" val="1986589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K-2.4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FDC432BB-FC14-A90C-CA5F-87786D3BC04D}"/>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K-2.4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„Privatkredit“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3915216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2.4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19BADCE-B526-5639-0879-E670386A1BF2}"/>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K-2.4 3/4</a:t>
            </a:r>
          </a:p>
        </p:txBody>
      </p:sp>
    </p:spTree>
    <p:extLst>
      <p:ext uri="{BB962C8B-B14F-4D97-AF65-F5344CB8AC3E}">
        <p14:creationId xmlns:p14="http://schemas.microsoft.com/office/powerpoint/2010/main" val="11525791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2.4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463662DC-C695-7172-3236-7A419AABEAB3}"/>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K-2.4 4/4</a:t>
            </a:r>
          </a:p>
        </p:txBody>
      </p:sp>
    </p:spTree>
    <p:extLst>
      <p:ext uri="{BB962C8B-B14F-4D97-AF65-F5344CB8AC3E}">
        <p14:creationId xmlns:p14="http://schemas.microsoft.com/office/powerpoint/2010/main" val="1261503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K-2.5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3560064-842A-9B81-4B81-0405A2A1033F}"/>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K-2.5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p>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a:ea typeface="Inter" panose="020B0502030000000004" pitchFamily="34" charset="0"/>
                <a:cs typeface="Inter" panose="020B0502030000000004" pitchFamily="34" charset="0"/>
              </a:rPr>
              <a:t>Dispokredit</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die erst kürzlich aus</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ihren Elternhäusern ausgezogen waren, sind</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den klassischen Weg gegangen – den zur Bank.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Dass der Bankberater hinter dem Schreibtisch zu den </a:t>
            </a:r>
          </a:p>
          <a:p>
            <a:r>
              <a:rPr lang="de-DE" sz="1511" dirty="0">
                <a:solidFill>
                  <a:schemeClr val="tx1"/>
                </a:solidFill>
                <a:latin typeface="helvetica"/>
                <a:ea typeface="Inter" panose="020B0502030000000004" pitchFamily="34" charset="0"/>
                <a:cs typeface="Inter" panose="020B0502030000000004" pitchFamily="34" charset="0"/>
              </a:rPr>
              <a:t>Kredithaien gehört, konnten sie ja nicht ahnen. Nachdem</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sie ihm von ihrem finanziellen Engpass erzählt hatten, hatte er direkt eine Lösung parat: einen Dispokredit zum Girokonto.</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Ganz flexibel, keine festen Raten, immer wieder nutzbar – das, was ihnen der Berater erzählte, klang sinnvoll. Auf den Zinssatz hätte er aber deutlicher zu sprechen kommen können. Der war mit über 10 Prozent pro Jahr nämlich schon zu Beginn ganz schön happig – wurde von der Bank kurze Zeit später sogar noch angehoben auf 12 Prozent.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Statt den Dispo nach und nach auszugleichen, rutschten die Schuldheimer weiter ins Minus, überzogen sogar den Dispo, die Zinsen nahmen überhand. Als die Bank anrief, um mit den Schuldheimern über die Rückzahlung zu sprechen, da war deren Umzug zurück ins Kinderzimmer längst beschlossen. </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5</a:t>
            </a:r>
          </a:p>
        </p:txBody>
      </p:sp>
    </p:spTree>
    <p:extLst>
      <p:ext uri="{BB962C8B-B14F-4D97-AF65-F5344CB8AC3E}">
        <p14:creationId xmlns:p14="http://schemas.microsoft.com/office/powerpoint/2010/main" val="336369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K-2.5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70A71FFA-45DB-0F68-F621-C5153A2FA448}"/>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K-2.5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„Dispokredit“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1590247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K-2.1 1/4">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Buy now, </a:t>
            </a:r>
            <a:br>
              <a:rPr lang="en-US" sz="1511" b="1" dirty="0">
                <a:solidFill>
                  <a:schemeClr val="tx1"/>
                </a:solidFill>
                <a:latin typeface="helvetica"/>
                <a:ea typeface="Inter" panose="020B0502030000000004" pitchFamily="34" charset="0"/>
                <a:cs typeface="Inter" panose="020B0502030000000004" pitchFamily="34" charset="0"/>
              </a:rPr>
            </a:br>
            <a:r>
              <a:rPr lang="en-US" sz="1511" b="1" dirty="0">
                <a:solidFill>
                  <a:schemeClr val="tx1"/>
                </a:solidFill>
                <a:latin typeface="helvetica"/>
                <a:ea typeface="Inter" panose="020B0502030000000004" pitchFamily="34" charset="0"/>
                <a:cs typeface="Inter" panose="020B0502030000000004" pitchFamily="34" charset="0"/>
              </a:rPr>
              <a:t>	pay later</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Essen vom Lieferservice, Bestellungen bei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Online-Shops, Streaming-Abos: Alles haben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diese Schuldheimer über einen digitalen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Zahlungsdienst abgewickelt. Das wäre kein Problem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gewesen, hätten sie die Zahlung nicht jedes Mal um 30 Tage aufgeschoben.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„Buy </a:t>
            </a:r>
            <a:r>
              <a:rPr lang="de-DE" sz="1511" dirty="0" err="1">
                <a:solidFill>
                  <a:schemeClr val="tx1"/>
                </a:solidFill>
                <a:latin typeface="helvetica"/>
                <a:ea typeface="Inter" panose="020B0502030000000004" pitchFamily="34" charset="0"/>
                <a:cs typeface="Inter" panose="020B0502030000000004" pitchFamily="34" charset="0"/>
              </a:rPr>
              <a:t>now</a:t>
            </a:r>
            <a:r>
              <a:rPr lang="de-DE" sz="1511" dirty="0">
                <a:solidFill>
                  <a:schemeClr val="tx1"/>
                </a:solidFill>
                <a:latin typeface="helvetica"/>
                <a:ea typeface="Inter" panose="020B0502030000000004" pitchFamily="34" charset="0"/>
                <a:cs typeface="Inter" panose="020B0502030000000004" pitchFamily="34" charset="0"/>
              </a:rPr>
              <a:t>, </a:t>
            </a:r>
            <a:r>
              <a:rPr lang="de-DE" sz="1511" dirty="0" err="1">
                <a:solidFill>
                  <a:schemeClr val="tx1"/>
                </a:solidFill>
                <a:latin typeface="helvetica"/>
                <a:ea typeface="Inter" panose="020B0502030000000004" pitchFamily="34" charset="0"/>
                <a:cs typeface="Inter" panose="020B0502030000000004" pitchFamily="34" charset="0"/>
              </a:rPr>
              <a:t>pay</a:t>
            </a:r>
            <a:r>
              <a:rPr lang="de-DE" sz="1511" dirty="0">
                <a:solidFill>
                  <a:schemeClr val="tx1"/>
                </a:solidFill>
                <a:latin typeface="helvetica"/>
                <a:ea typeface="Inter" panose="020B0502030000000004" pitchFamily="34" charset="0"/>
                <a:cs typeface="Inter" panose="020B0502030000000004" pitchFamily="34" charset="0"/>
              </a:rPr>
              <a:t> </a:t>
            </a:r>
            <a:r>
              <a:rPr lang="de-DE" sz="1511" dirty="0" err="1">
                <a:solidFill>
                  <a:schemeClr val="tx1"/>
                </a:solidFill>
                <a:latin typeface="helvetica"/>
                <a:ea typeface="Inter" panose="020B0502030000000004" pitchFamily="34" charset="0"/>
                <a:cs typeface="Inter" panose="020B0502030000000004" pitchFamily="34" charset="0"/>
              </a:rPr>
              <a:t>later</a:t>
            </a:r>
            <a:r>
              <a:rPr lang="de-DE" sz="1511" dirty="0">
                <a:solidFill>
                  <a:schemeClr val="tx1"/>
                </a:solidFill>
                <a:latin typeface="helvetica"/>
                <a:ea typeface="Inter" panose="020B0502030000000004" pitchFamily="34" charset="0"/>
                <a:cs typeface="Inter" panose="020B0502030000000004" pitchFamily="34" charset="0"/>
              </a:rPr>
              <a:t>“: Unter diesem Motto haben die Schuldheimer wochenlang über ihre Verhältnisse gelebt – zur Freude der Kredithaie, die als Betreiber des Zahlungsdienstes an jedem Kauf mitverdient haben.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Jetzt, wo die Rechnungen fällig werden und das Konto sich zunehmend leert, steht für diese Schuldheimer fest: Sie müssen fürs Erste den Gürtel enger schnallen. Und so wird auch das gesellschaftliche Treiben in Schuldheim vorerst ohne sie stattfinden müssen.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1</a:t>
            </a:r>
          </a:p>
        </p:txBody>
      </p:sp>
      <p:sp>
        <p:nvSpPr>
          <p:cNvPr id="6" name="Rechteck: abgerundete Ecken 5">
            <a:extLst>
              <a:ext uri="{FF2B5EF4-FFF2-40B4-BE49-F238E27FC236}">
                <a16:creationId xmlns:a16="http://schemas.microsoft.com/office/drawing/2014/main" id="{79B82BBC-F765-2398-212D-741E66B87294}"/>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 1/4</a:t>
            </a:r>
          </a:p>
        </p:txBody>
      </p:sp>
    </p:spTree>
    <p:extLst>
      <p:ext uri="{BB962C8B-B14F-4D97-AF65-F5344CB8AC3E}">
        <p14:creationId xmlns:p14="http://schemas.microsoft.com/office/powerpoint/2010/main" val="30202658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2.5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F256B81C-77F0-495E-C2A2-C7DBF4A58871}"/>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K-2.5 3/4</a:t>
            </a:r>
          </a:p>
        </p:txBody>
      </p:sp>
    </p:spTree>
    <p:extLst>
      <p:ext uri="{BB962C8B-B14F-4D97-AF65-F5344CB8AC3E}">
        <p14:creationId xmlns:p14="http://schemas.microsoft.com/office/powerpoint/2010/main" val="2095233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2.5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1829554-4BBC-0C1A-1015-E14BB1774E1D}"/>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K-2.5 4/4</a:t>
            </a:r>
          </a:p>
        </p:txBody>
      </p:sp>
    </p:spTree>
    <p:extLst>
      <p:ext uri="{BB962C8B-B14F-4D97-AF65-F5344CB8AC3E}">
        <p14:creationId xmlns:p14="http://schemas.microsoft.com/office/powerpoint/2010/main" val="1828234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K-2.6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0D1053A2-E6E3-81B4-0969-7AE42CD096EC}"/>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K-2.6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endParaRPr lang="en-US" sz="1511" b="1" dirty="0">
              <a:solidFill>
                <a:schemeClr val="tx1"/>
              </a:solidFill>
              <a:latin typeface="helvetica"/>
              <a:ea typeface="Inter" panose="020B0502030000000004" pitchFamily="34" charset="0"/>
              <a:cs typeface="Inter" panose="020B0502030000000004" pitchFamily="34" charset="0"/>
            </a:endParaRPr>
          </a:p>
          <a:p>
            <a:r>
              <a:rPr lang="en-US" sz="1511" b="1" dirty="0">
                <a:solidFill>
                  <a:schemeClr val="tx1"/>
                </a:solidFill>
                <a:latin typeface="helvetica"/>
                <a:ea typeface="Inter" panose="020B0502030000000004" pitchFamily="34" charset="0"/>
                <a:cs typeface="Inter" panose="020B0502030000000004" pitchFamily="34" charset="0"/>
              </a:rPr>
              <a:t>	</a:t>
            </a:r>
            <a:r>
              <a:rPr lang="en-US" sz="1511" b="1" dirty="0" err="1">
                <a:solidFill>
                  <a:schemeClr val="tx1"/>
                </a:solidFill>
                <a:latin typeface="helvetica"/>
                <a:ea typeface="Inter" panose="020B0502030000000004" pitchFamily="34" charset="0"/>
                <a:cs typeface="Inter" panose="020B0502030000000004" pitchFamily="34" charset="0"/>
              </a:rPr>
              <a:t>Kurzzeitkredit</a:t>
            </a:r>
            <a:endParaRPr lang="en-US" sz="1511" b="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entschieden sich für </a:t>
            </a:r>
          </a:p>
          <a:p>
            <a:r>
              <a:rPr lang="de-DE" sz="1511" dirty="0">
                <a:solidFill>
                  <a:schemeClr val="tx1"/>
                </a:solidFill>
                <a:latin typeface="helvetica"/>
                <a:ea typeface="Inter" panose="020B0502030000000004" pitchFamily="34" charset="0"/>
                <a:cs typeface="Inter" panose="020B0502030000000004" pitchFamily="34" charset="0"/>
              </a:rPr>
              <a:t>einen Kurzzeitkredit, um einen weiteren </a:t>
            </a:r>
          </a:p>
          <a:p>
            <a:r>
              <a:rPr lang="de-DE" sz="1511" dirty="0">
                <a:solidFill>
                  <a:schemeClr val="tx1"/>
                </a:solidFill>
                <a:latin typeface="helvetica"/>
                <a:ea typeface="Inter" panose="020B0502030000000004" pitchFamily="34" charset="0"/>
                <a:cs typeface="Inter" panose="020B0502030000000004" pitchFamily="34" charset="0"/>
              </a:rPr>
              <a:t>Engpass zu überbrücken. Im Netz fanden sie </a:t>
            </a:r>
          </a:p>
          <a:p>
            <a:r>
              <a:rPr lang="de-DE" sz="1511" dirty="0">
                <a:solidFill>
                  <a:schemeClr val="tx1"/>
                </a:solidFill>
                <a:latin typeface="helvetica"/>
                <a:ea typeface="Inter" panose="020B0502030000000004" pitchFamily="34" charset="0"/>
                <a:cs typeface="Inter" panose="020B0502030000000004" pitchFamily="34" charset="0"/>
              </a:rPr>
              <a:t>einen Anbieter, der eine Kreditentscheidung in </a:t>
            </a:r>
          </a:p>
          <a:p>
            <a:r>
              <a:rPr lang="de-DE" sz="1511" dirty="0">
                <a:solidFill>
                  <a:schemeClr val="tx1"/>
                </a:solidFill>
                <a:latin typeface="helvetica"/>
                <a:ea typeface="Inter" panose="020B0502030000000004" pitchFamily="34" charset="0"/>
                <a:cs typeface="Inter" panose="020B0502030000000004" pitchFamily="34" charset="0"/>
              </a:rPr>
              <a:t>60 Sekunden versprach und eine Auszahlung binnen 24 Stunden.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Während die Schuldheimer den Online-Kreditantrag ausfüllten, wurde ihnen klar: Günstig wird das nicht. 10 Prozent Zinsen sollte der Kredit kosten, die Rückzahlung in zwei Raten weitere 150 Euro extra. Sogar für die Express-Auszahlung innerhalb 24 Stunden verlangte der Anbieter eine Gebühr. In ihrer Not (es war Samstagabend und das Geld musste bis zum Montag her) schlossen die Schuldheimer den Kurzzeitkredit ab.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Am Sonntagabend folgte dann die schmerzliche Erkenntnis: Die 24-Stunden-Frist gilt nur für Werktage. Hätten diese Schuldheimer sich nur besser und früher informiert, dann müssten sie sich jetzt nicht vor ihren Gläubigern verstecken.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6</a:t>
            </a:r>
          </a:p>
        </p:txBody>
      </p:sp>
    </p:spTree>
    <p:extLst>
      <p:ext uri="{BB962C8B-B14F-4D97-AF65-F5344CB8AC3E}">
        <p14:creationId xmlns:p14="http://schemas.microsoft.com/office/powerpoint/2010/main" val="1197950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K-2.6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A950525E-4D55-9644-834F-5D19DB605A73}"/>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K-2.6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„Kurzzeitkredit“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20677298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2.6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853AE44D-5BBD-CA78-2542-024674D5A4C0}"/>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K-2.6 3/4</a:t>
            </a:r>
          </a:p>
        </p:txBody>
      </p:sp>
    </p:spTree>
    <p:extLst>
      <p:ext uri="{BB962C8B-B14F-4D97-AF65-F5344CB8AC3E}">
        <p14:creationId xmlns:p14="http://schemas.microsoft.com/office/powerpoint/2010/main" val="2998159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2.6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7AC1DC18-2797-9EA3-26E1-B24BB8C9A3B0}"/>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K-2.6 4/4</a:t>
            </a:r>
          </a:p>
        </p:txBody>
      </p:sp>
    </p:spTree>
    <p:extLst>
      <p:ext uri="{BB962C8B-B14F-4D97-AF65-F5344CB8AC3E}">
        <p14:creationId xmlns:p14="http://schemas.microsoft.com/office/powerpoint/2010/main" val="38731167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K-2.7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311BF5AD-CC82-0EA8-343F-19AA1713336C}"/>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K-2.7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endParaRPr lang="de-DE" sz="1511" b="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	Kreditbürgschaft</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wollten doch nur helfen. </a:t>
            </a:r>
          </a:p>
          <a:p>
            <a:r>
              <a:rPr lang="de-DE" sz="1511" dirty="0">
                <a:solidFill>
                  <a:schemeClr val="tx1"/>
                </a:solidFill>
                <a:latin typeface="helvetica"/>
                <a:ea typeface="Inter" panose="020B0502030000000004" pitchFamily="34" charset="0"/>
                <a:cs typeface="Inter" panose="020B0502030000000004" pitchFamily="34" charset="0"/>
              </a:rPr>
              <a:t>Als ihre Nachbarn sie baten, gegenüber dem</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neuen Vermieter als Bürgen aufzutreten, zögerten </a:t>
            </a:r>
          </a:p>
          <a:p>
            <a:r>
              <a:rPr lang="de-DE" sz="1511" dirty="0">
                <a:solidFill>
                  <a:schemeClr val="tx1"/>
                </a:solidFill>
                <a:latin typeface="helvetica"/>
                <a:ea typeface="Inter" panose="020B0502030000000004" pitchFamily="34" charset="0"/>
                <a:cs typeface="Inter" panose="020B0502030000000004" pitchFamily="34" charset="0"/>
              </a:rPr>
              <a:t>sie nicht. Dafür hat man doch schließlich gute Nachbarn. </a:t>
            </a:r>
          </a:p>
          <a:p>
            <a:r>
              <a:rPr lang="de-DE" sz="1511" dirty="0">
                <a:solidFill>
                  <a:schemeClr val="tx1"/>
                </a:solidFill>
                <a:latin typeface="helvetica"/>
                <a:ea typeface="Inter" panose="020B0502030000000004" pitchFamily="34" charset="0"/>
                <a:cs typeface="Inter" panose="020B0502030000000004" pitchFamily="34" charset="0"/>
              </a:rPr>
              <a:t>Dass es nicht lange dauern würde, bis die Bank bei ihnen aufschlägt, sich auf die „selbstschuldnerische Kreditbürgschaft“ beruft und von ihnen die Zahlung der übrigen Raten verlangt, ahnten sie da noch nicht.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Mehrfach haben die Schuldheimer inzwischen bei den Nachbarn geklingelt, um mit ihnen über die Forderungen der Bank zu sprechen. Doch alle Versuche liefen ins Leere. Es hat sogar fast den Anschein, als wohnten die Nachbarn gar nicht mehr hier.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In den Schuldheimern reift ein böser Verdacht: Sind sie etwa den Kredithaien auf den Leim gegangen? Solange sie nichts Genaues wissen, behalten sie ihren Verdacht aber lieber für sich.</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7</a:t>
            </a:r>
          </a:p>
        </p:txBody>
      </p:sp>
    </p:spTree>
    <p:extLst>
      <p:ext uri="{BB962C8B-B14F-4D97-AF65-F5344CB8AC3E}">
        <p14:creationId xmlns:p14="http://schemas.microsoft.com/office/powerpoint/2010/main" val="23403338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K-2.7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3EDFC7B6-4944-CB4A-F433-A27260195246}"/>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K-2.7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„Kreditbürgschaft“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22009079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K-2.7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5E06A850-FD6F-A1E2-4358-C8183CB797FA}"/>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K-2.7 3/4</a:t>
            </a:r>
          </a:p>
        </p:txBody>
      </p:sp>
    </p:spTree>
    <p:extLst>
      <p:ext uri="{BB962C8B-B14F-4D97-AF65-F5344CB8AC3E}">
        <p14:creationId xmlns:p14="http://schemas.microsoft.com/office/powerpoint/2010/main" val="33051188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K-2.7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AE08384-997B-AE0E-ECD8-94F52CC64DCB}"/>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K-2.7 4/4</a:t>
            </a:r>
          </a:p>
        </p:txBody>
      </p:sp>
    </p:spTree>
    <p:extLst>
      <p:ext uri="{BB962C8B-B14F-4D97-AF65-F5344CB8AC3E}">
        <p14:creationId xmlns:p14="http://schemas.microsoft.com/office/powerpoint/2010/main" val="1258705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2.1 2/4">
    <p:spTree>
      <p:nvGrpSpPr>
        <p:cNvPr id="1" name=""/>
        <p:cNvGrpSpPr/>
        <p:nvPr/>
      </p:nvGrpSpPr>
      <p:grpSpPr>
        <a:xfrm>
          <a:off x="0" y="0"/>
          <a:ext cx="0" cy="0"/>
          <a:chOff x="0" y="0"/>
          <a:chExt cx="0" cy="0"/>
        </a:xfrm>
      </p:grpSpPr>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„Buy </a:t>
            </a:r>
            <a:r>
              <a:rPr lang="de-DE" sz="1511" b="1" dirty="0" err="1">
                <a:latin typeface="helvetica"/>
                <a:ea typeface="Inter" panose="020B0502030000000004" pitchFamily="34" charset="0"/>
                <a:cs typeface="Inter" panose="020B0502030000000004" pitchFamily="34" charset="0"/>
              </a:rPr>
              <a:t>now</a:t>
            </a:r>
            <a:r>
              <a:rPr lang="de-DE" sz="1511" b="1" dirty="0">
                <a:latin typeface="helvetica"/>
                <a:ea typeface="Inter" panose="020B0502030000000004" pitchFamily="34" charset="0"/>
                <a:cs typeface="Inter" panose="020B0502030000000004" pitchFamily="34" charset="0"/>
              </a:rPr>
              <a:t>, </a:t>
            </a:r>
            <a:r>
              <a:rPr lang="de-DE" sz="1511" b="1" dirty="0" err="1">
                <a:latin typeface="helvetica"/>
                <a:ea typeface="Inter" panose="020B0502030000000004" pitchFamily="34" charset="0"/>
                <a:cs typeface="Inter" panose="020B0502030000000004" pitchFamily="34" charset="0"/>
              </a:rPr>
              <a:t>pay</a:t>
            </a:r>
            <a:r>
              <a:rPr lang="de-DE" sz="1511" b="1" dirty="0">
                <a:latin typeface="helvetica"/>
                <a:ea typeface="Inter" panose="020B0502030000000004" pitchFamily="34" charset="0"/>
                <a:cs typeface="Inter" panose="020B0502030000000004" pitchFamily="34" charset="0"/>
              </a:rPr>
              <a:t> </a:t>
            </a:r>
            <a:r>
              <a:rPr lang="de-DE" sz="1511" b="1" dirty="0" err="1">
                <a:latin typeface="helvetica"/>
                <a:ea typeface="Inter" panose="020B0502030000000004" pitchFamily="34" charset="0"/>
                <a:cs typeface="Inter" panose="020B0502030000000004" pitchFamily="34" charset="0"/>
              </a:rPr>
              <a:t>later</a:t>
            </a:r>
            <a:r>
              <a:rPr lang="de-DE" sz="1511" b="1" dirty="0">
                <a:latin typeface="helvetica"/>
                <a:ea typeface="Inter" panose="020B0502030000000004" pitchFamily="34" charset="0"/>
                <a:cs typeface="Inter" panose="020B0502030000000004" pitchFamily="34" charset="0"/>
              </a:rPr>
              <a:t>“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5" name="Textfeld 4">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
        <p:nvSpPr>
          <p:cNvPr id="6" name="Rechteck: abgerundete Ecken 5">
            <a:extLst>
              <a:ext uri="{FF2B5EF4-FFF2-40B4-BE49-F238E27FC236}">
                <a16:creationId xmlns:a16="http://schemas.microsoft.com/office/drawing/2014/main" id="{E152FC1D-9C9E-9CC7-6823-274800A51355}"/>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 2/4</a:t>
            </a:r>
          </a:p>
        </p:txBody>
      </p:sp>
    </p:spTree>
    <p:extLst>
      <p:ext uri="{BB962C8B-B14F-4D97-AF65-F5344CB8AC3E}">
        <p14:creationId xmlns:p14="http://schemas.microsoft.com/office/powerpoint/2010/main" val="26104911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K-2.8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1B75DA9-D5F1-E11E-DA18-1ADF93D25134}"/>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K-2.8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endParaRPr lang="en-US" sz="1511" b="1" dirty="0">
              <a:solidFill>
                <a:schemeClr val="tx1"/>
              </a:solidFill>
              <a:latin typeface="helvetica"/>
              <a:ea typeface="Inter" panose="020B0502030000000004" pitchFamily="34" charset="0"/>
              <a:cs typeface="Inter" panose="020B0502030000000004" pitchFamily="34" charset="0"/>
            </a:endParaRPr>
          </a:p>
          <a:p>
            <a:r>
              <a:rPr lang="en-US" sz="1511" b="1" dirty="0">
                <a:solidFill>
                  <a:schemeClr val="tx1"/>
                </a:solidFill>
                <a:latin typeface="helvetica"/>
                <a:ea typeface="Inter" panose="020B0502030000000004" pitchFamily="34" charset="0"/>
                <a:cs typeface="Inter" panose="020B0502030000000004" pitchFamily="34" charset="0"/>
              </a:rPr>
              <a:t>	</a:t>
            </a:r>
            <a:r>
              <a:rPr lang="en-US" sz="1511" b="1" dirty="0" err="1">
                <a:solidFill>
                  <a:schemeClr val="tx1"/>
                </a:solidFill>
                <a:latin typeface="helvetica"/>
                <a:ea typeface="Inter" panose="020B0502030000000004" pitchFamily="34" charset="0"/>
                <a:cs typeface="Inter" panose="020B0502030000000004" pitchFamily="34" charset="0"/>
              </a:rPr>
              <a:t>Restschuldversicherung</a:t>
            </a:r>
            <a:endParaRPr lang="en-US" sz="1511" b="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haben über das Netz </a:t>
            </a:r>
          </a:p>
          <a:p>
            <a:r>
              <a:rPr lang="de-DE" sz="1511" dirty="0">
                <a:solidFill>
                  <a:schemeClr val="tx1"/>
                </a:solidFill>
                <a:latin typeface="helvetica"/>
                <a:ea typeface="Inter" panose="020B0502030000000004" pitchFamily="34" charset="0"/>
                <a:cs typeface="Inter" panose="020B0502030000000004" pitchFamily="34" charset="0"/>
              </a:rPr>
              <a:t>Ratenkredite verglichen und sich für ein </a:t>
            </a:r>
          </a:p>
          <a:p>
            <a:r>
              <a:rPr lang="de-DE" sz="1511" dirty="0">
                <a:solidFill>
                  <a:schemeClr val="tx1"/>
                </a:solidFill>
                <a:latin typeface="helvetica"/>
                <a:ea typeface="Inter" panose="020B0502030000000004" pitchFamily="34" charset="0"/>
                <a:cs typeface="Inter" panose="020B0502030000000004" pitchFamily="34" charset="0"/>
              </a:rPr>
              <a:t>Angebot entschieden. Bei den Fragen im </a:t>
            </a:r>
          </a:p>
          <a:p>
            <a:r>
              <a:rPr lang="de-DE" sz="1511" dirty="0">
                <a:solidFill>
                  <a:schemeClr val="tx1"/>
                </a:solidFill>
                <a:latin typeface="helvetica"/>
                <a:ea typeface="Inter" panose="020B0502030000000004" pitchFamily="34" charset="0"/>
                <a:cs typeface="Inter" panose="020B0502030000000004" pitchFamily="34" charset="0"/>
              </a:rPr>
              <a:t>Kreditantrag wurde ihnen bange: Was, wenn einer von </a:t>
            </a:r>
          </a:p>
          <a:p>
            <a:r>
              <a:rPr lang="de-DE" sz="1511" dirty="0">
                <a:solidFill>
                  <a:schemeClr val="tx1"/>
                </a:solidFill>
                <a:latin typeface="helvetica"/>
                <a:ea typeface="Inter" panose="020B0502030000000004" pitchFamily="34" charset="0"/>
                <a:cs typeface="Inter" panose="020B0502030000000004" pitchFamily="34" charset="0"/>
              </a:rPr>
              <a:t>ihnen stirbt, krank wird oder arbeitslos? Wird dann die Familie zur Kasse gebeten?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Von Angst getrieben schlossen sie für ihren Kredit eine Restschuldversicherung ab, die im Ernstfall die Kreditrückzahlung übernimmt. Doch die Sicherheit hat ihren Preis – tatsächlich kostet die Versicherung sogar mehr als der Kredit. Und dann wollte sie noch nicht einmal zahlen, als einer der beiden Schuldheimer kurzzeitig ohne Arbeit war. Wären sie nur nicht auf die emotionalen Tricks der Kredithaie hereingefallen.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Fürs Erste hilft nur: Arbeiten, arbeiten, arbeiten, bis der Kredit abbezahlt ist.</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8</a:t>
            </a:r>
          </a:p>
        </p:txBody>
      </p:sp>
    </p:spTree>
    <p:extLst>
      <p:ext uri="{BB962C8B-B14F-4D97-AF65-F5344CB8AC3E}">
        <p14:creationId xmlns:p14="http://schemas.microsoft.com/office/powerpoint/2010/main" val="1481190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K-2.8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08A848FF-DEC1-CFE1-B088-F08F77BCC79E}"/>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K-2.8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„Restschuldversicherung“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15599062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K-2.8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69AF85C9-A8C1-5985-0DED-347F59F5DB18}"/>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K-2.8 3/4</a:t>
            </a:r>
          </a:p>
        </p:txBody>
      </p:sp>
    </p:spTree>
    <p:extLst>
      <p:ext uri="{BB962C8B-B14F-4D97-AF65-F5344CB8AC3E}">
        <p14:creationId xmlns:p14="http://schemas.microsoft.com/office/powerpoint/2010/main" val="29951853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K-2.8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BB26E9E4-0A99-DFD5-6ACF-66D281776634}"/>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K-2.8 4/4</a:t>
            </a:r>
          </a:p>
        </p:txBody>
      </p:sp>
    </p:spTree>
    <p:extLst>
      <p:ext uri="{BB962C8B-B14F-4D97-AF65-F5344CB8AC3E}">
        <p14:creationId xmlns:p14="http://schemas.microsoft.com/office/powerpoint/2010/main" val="4102079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K-2.9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564266AC-7A25-5B8B-CEAC-B83E8C9944BA}"/>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K-2.9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a:ea typeface="Inter" panose="020B0502030000000004" pitchFamily="34" charset="0"/>
                <a:cs typeface="Inter" panose="020B0502030000000004" pitchFamily="34" charset="0"/>
              </a:rPr>
              <a:t>Kredit</a:t>
            </a:r>
            <a:br>
              <a:rPr lang="de-DE" sz="1511" b="1" dirty="0">
                <a:solidFill>
                  <a:schemeClr val="tx1"/>
                </a:solidFill>
                <a:latin typeface="helvetica"/>
                <a:ea typeface="Inter" panose="020B0502030000000004" pitchFamily="34" charset="0"/>
                <a:cs typeface="Inter" panose="020B0502030000000004" pitchFamily="34" charset="0"/>
              </a:rPr>
            </a:br>
            <a:r>
              <a:rPr lang="de-DE" sz="1511" b="1" dirty="0">
                <a:solidFill>
                  <a:schemeClr val="tx1"/>
                </a:solidFill>
                <a:latin typeface="helvetica"/>
                <a:ea typeface="Inter" panose="020B0502030000000004" pitchFamily="34" charset="0"/>
                <a:cs typeface="Inter" panose="020B0502030000000004" pitchFamily="34" charset="0"/>
              </a:rPr>
              <a:t>	ohne Schufa</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waren der festen </a:t>
            </a:r>
          </a:p>
          <a:p>
            <a:r>
              <a:rPr lang="de-DE" sz="1511" dirty="0">
                <a:solidFill>
                  <a:schemeClr val="tx1"/>
                </a:solidFill>
                <a:latin typeface="helvetica"/>
                <a:ea typeface="Inter" panose="020B0502030000000004" pitchFamily="34" charset="0"/>
                <a:cs typeface="Inter" panose="020B0502030000000004" pitchFamily="34" charset="0"/>
              </a:rPr>
              <a:t>Überzeugung, dass sie wegen Einträgen </a:t>
            </a:r>
          </a:p>
          <a:p>
            <a:r>
              <a:rPr lang="de-DE" sz="1511" dirty="0">
                <a:solidFill>
                  <a:schemeClr val="tx1"/>
                </a:solidFill>
                <a:latin typeface="helvetica"/>
                <a:ea typeface="Inter" panose="020B0502030000000004" pitchFamily="34" charset="0"/>
                <a:cs typeface="Inter" panose="020B0502030000000004" pitchFamily="34" charset="0"/>
              </a:rPr>
              <a:t>in ihren Schufa-Akten keinen herkömmlichen </a:t>
            </a:r>
          </a:p>
          <a:p>
            <a:r>
              <a:rPr lang="de-DE" sz="1511" dirty="0">
                <a:solidFill>
                  <a:schemeClr val="tx1"/>
                </a:solidFill>
                <a:latin typeface="helvetica"/>
                <a:ea typeface="Inter" panose="020B0502030000000004" pitchFamily="34" charset="0"/>
                <a:cs typeface="Inter" panose="020B0502030000000004" pitchFamily="34" charset="0"/>
              </a:rPr>
              <a:t>Kredit von der Bank bekommen würden. Deshalb haben </a:t>
            </a:r>
          </a:p>
          <a:p>
            <a:r>
              <a:rPr lang="de-DE" sz="1511" dirty="0">
                <a:solidFill>
                  <a:schemeClr val="tx1"/>
                </a:solidFill>
                <a:latin typeface="helvetica"/>
                <a:ea typeface="Inter" panose="020B0502030000000004" pitchFamily="34" charset="0"/>
                <a:cs typeface="Inter" panose="020B0502030000000004" pitchFamily="34" charset="0"/>
              </a:rPr>
              <a:t>sie sich direkt nach einem „Kredit ohne Schufa“ erkundigt und dafür bereitwillig ziemlich hohe Zinsen gezahlt.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Als sie einige Zeit später im Netz einen Artikel über das Thema lasen, waren sie froh und verärgert zugleich: froh, weil sie immerhin einen Kredit erhalten haben (was längst nicht jeder von sich behaupten kann), verärgert, weil sie unnötig viel für den Kredit bezahlt haben. Dem Ratschlag im Artikel folgend beantragten sie eine kostenlose Schufa-Selbstauskunft und stellen fest: In den Schufa-Akten der Schuldheimer steht nichts, was gegen einen Kredit von der Bank gesprochen hätte.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Kredithaie wissen wirklich, wie sie die Ängste anderer für sich ausnutzen … Seit dem Vorfall machen die Schuldheimer einen großen Bogen um die Nachbarn – schließlich könnte jeder von ihnen ein Kredithai sein.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115" dirty="0">
                <a:latin typeface="helvetica" panose="020B0604020202020204" pitchFamily="34" charset="0"/>
                <a:cs typeface="helvetica" panose="020B0604020202020204" pitchFamily="34" charset="0"/>
              </a:rPr>
              <a:t>9</a:t>
            </a:r>
          </a:p>
        </p:txBody>
      </p:sp>
    </p:spTree>
    <p:extLst>
      <p:ext uri="{BB962C8B-B14F-4D97-AF65-F5344CB8AC3E}">
        <p14:creationId xmlns:p14="http://schemas.microsoft.com/office/powerpoint/2010/main" val="15533154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K-2.9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C794BBE3-ADC5-67E5-3E05-0781E879BBDC}"/>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K-2.9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„Kredit ohne Schufa“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38244459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K-2.9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09462F9A-7814-43FC-DD44-68A16C1389DF}"/>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K-2.9 3/4</a:t>
            </a:r>
          </a:p>
        </p:txBody>
      </p:sp>
    </p:spTree>
    <p:extLst>
      <p:ext uri="{BB962C8B-B14F-4D97-AF65-F5344CB8AC3E}">
        <p14:creationId xmlns:p14="http://schemas.microsoft.com/office/powerpoint/2010/main" val="34797241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K-2.9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B7842D3F-663D-A6B2-E811-ED7AE1820BF5}"/>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K-2.9 4/4</a:t>
            </a:r>
          </a:p>
        </p:txBody>
      </p:sp>
    </p:spTree>
    <p:extLst>
      <p:ext uri="{BB962C8B-B14F-4D97-AF65-F5344CB8AC3E}">
        <p14:creationId xmlns:p14="http://schemas.microsoft.com/office/powerpoint/2010/main" val="35989802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K-2.10 1/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5C916E32-318B-AAEC-2FB1-FCE1DC706269}"/>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K-2.10 1/4</a:t>
            </a:r>
          </a:p>
        </p:txBody>
      </p:sp>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stehen euch zwei Auszüge aus einem Finanztip-Ratgeber und einem Artikel der Verbraucherzentralen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a:ea typeface="Inter" panose="020B0502030000000004" pitchFamily="34" charset="0"/>
                <a:cs typeface="Inter" panose="020B0502030000000004" pitchFamily="34" charset="0"/>
              </a:rPr>
              <a:t>Unseriöse	</a:t>
            </a:r>
            <a:br>
              <a:rPr lang="de-DE" sz="1511" b="1" dirty="0">
                <a:solidFill>
                  <a:schemeClr val="tx1"/>
                </a:solidFill>
                <a:latin typeface="helvetica"/>
                <a:ea typeface="Inter" panose="020B0502030000000004" pitchFamily="34" charset="0"/>
                <a:cs typeface="Inter" panose="020B0502030000000004" pitchFamily="34" charset="0"/>
              </a:rPr>
            </a:br>
            <a:r>
              <a:rPr lang="de-DE" sz="1511" b="1" dirty="0">
                <a:solidFill>
                  <a:schemeClr val="tx1"/>
                </a:solidFill>
                <a:latin typeface="helvetica"/>
                <a:ea typeface="Inter" panose="020B0502030000000004" pitchFamily="34" charset="0"/>
                <a:cs typeface="Inter" panose="020B0502030000000004" pitchFamily="34" charset="0"/>
              </a:rPr>
              <a:t>	Schuldnerberater</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waren schon mehrfach </a:t>
            </a:r>
          </a:p>
          <a:p>
            <a:r>
              <a:rPr lang="de-DE" sz="1511" dirty="0">
                <a:solidFill>
                  <a:schemeClr val="tx1"/>
                </a:solidFill>
                <a:latin typeface="helvetica"/>
                <a:ea typeface="Inter" panose="020B0502030000000004" pitchFamily="34" charset="0"/>
                <a:cs typeface="Inter" panose="020B0502030000000004" pitchFamily="34" charset="0"/>
              </a:rPr>
              <a:t>den Kredithaien auf den Leim gegangen. Das </a:t>
            </a:r>
          </a:p>
          <a:p>
            <a:r>
              <a:rPr lang="de-DE" sz="1511" dirty="0">
                <a:solidFill>
                  <a:schemeClr val="tx1"/>
                </a:solidFill>
                <a:latin typeface="helvetica"/>
                <a:ea typeface="Inter" panose="020B0502030000000004" pitchFamily="34" charset="0"/>
                <a:cs typeface="Inter" panose="020B0502030000000004" pitchFamily="34" charset="0"/>
              </a:rPr>
              <a:t>zeigten ihre Finanzen: das Konto deutlich </a:t>
            </a:r>
          </a:p>
          <a:p>
            <a:r>
              <a:rPr lang="de-DE" sz="1511" dirty="0">
                <a:solidFill>
                  <a:schemeClr val="tx1"/>
                </a:solidFill>
                <a:latin typeface="helvetica"/>
                <a:ea typeface="Inter" panose="020B0502030000000004" pitchFamily="34" charset="0"/>
                <a:cs typeface="Inter" panose="020B0502030000000004" pitchFamily="34" charset="0"/>
              </a:rPr>
              <a:t>überzogen, mehrere Kreditraten nicht bezahlt, den </a:t>
            </a:r>
          </a:p>
          <a:p>
            <a:r>
              <a:rPr lang="de-DE" sz="1511" dirty="0">
                <a:solidFill>
                  <a:schemeClr val="tx1"/>
                </a:solidFill>
                <a:latin typeface="helvetica"/>
                <a:ea typeface="Inter" panose="020B0502030000000004" pitchFamily="34" charset="0"/>
                <a:cs typeface="Inter" panose="020B0502030000000004" pitchFamily="34" charset="0"/>
              </a:rPr>
              <a:t>Rahmen der Kreditkarte ausgeschöpft.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Ein Schuldnerberater sollte aus der finanziellen Schieflage heraushelfen. Eigentlich eine gute Idee, denn seriöse Schuldnerberater helfen wirklich. Leider aber sind die Schuldheimer an einen unseriösen Anbieter geraten, der sich Schuldnerberater nennt, aber keiner ist. „Soforthilfe, komplett online, mit nur einer Rate schuldenfrei“: Manche Versprechen klingen nicht nur zu gut, um wahr zu sein, – sie sind es auch. Und so beglichen die Schuldheimer diese „eine Rate“, nur um danach festzustellen, dass ihr Schuldenberg weiter gewachsen ist und sie erneut den Kredithaien zum Opfer gefallen sind.</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Nacht für Nacht schlagen sie sich nun um die Ohren auf der Suche nach einer Lösung für ihre finanziellen Probleme.</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115" dirty="0">
                <a:latin typeface="helvetica" panose="020B0604020202020204" pitchFamily="34" charset="0"/>
                <a:cs typeface="helvetica" panose="020B0604020202020204" pitchFamily="34" charset="0"/>
              </a:rPr>
              <a:t>10</a:t>
            </a:r>
          </a:p>
        </p:txBody>
      </p:sp>
    </p:spTree>
    <p:extLst>
      <p:ext uri="{BB962C8B-B14F-4D97-AF65-F5344CB8AC3E}">
        <p14:creationId xmlns:p14="http://schemas.microsoft.com/office/powerpoint/2010/main" val="8482580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K-2.10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86A93DEB-A511-6FED-EF35-8F8AA2C9B57C}"/>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K-2.10 2/4</a:t>
            </a:r>
          </a:p>
        </p:txBody>
      </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8"/>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„Schuldnerberatung“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a:latin typeface="helvetica"/>
                <a:ea typeface="Inter" panose="020B0502030000000004" pitchFamily="34" charset="0"/>
                <a:cs typeface="Inter" panose="020B0502030000000004" pitchFamily="34" charset="0"/>
              </a:rPr>
              <a:t>Nennt Merkmale, an denen sich seriöse Schuldnerberater erkennen lassen.</a:t>
            </a:r>
            <a:endParaRPr lang="de-DE" sz="1511" b="1" dirty="0">
              <a:latin typeface="helvetica"/>
              <a:ea typeface="Inter" panose="020B0502030000000004" pitchFamily="34" charset="0"/>
              <a:cs typeface="Inter" panose="020B0502030000000004" pitchFamily="34" charset="0"/>
            </a:endParaRP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3686150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2.1 3/4">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C21E3975-E304-587F-8F01-587D5DC00AB5}"/>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 3/4</a:t>
            </a:r>
          </a:p>
        </p:txBody>
      </p:sp>
    </p:spTree>
    <p:extLst>
      <p:ext uri="{BB962C8B-B14F-4D97-AF65-F5344CB8AC3E}">
        <p14:creationId xmlns:p14="http://schemas.microsoft.com/office/powerpoint/2010/main" val="32520484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2.10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0ED09A6D-3DBD-C6E9-DCD5-F5D7FB41AFCA}"/>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K-2.10 3/4</a:t>
            </a:r>
          </a:p>
        </p:txBody>
      </p:sp>
    </p:spTree>
    <p:extLst>
      <p:ext uri="{BB962C8B-B14F-4D97-AF65-F5344CB8AC3E}">
        <p14:creationId xmlns:p14="http://schemas.microsoft.com/office/powerpoint/2010/main" val="11485833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2.10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0CE80DEF-EED6-7E22-D122-AEC961B6D5BF}"/>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K-2.10 4/4</a:t>
            </a:r>
          </a:p>
        </p:txBody>
      </p:sp>
    </p:spTree>
    <p:extLst>
      <p:ext uri="{BB962C8B-B14F-4D97-AF65-F5344CB8AC3E}">
        <p14:creationId xmlns:p14="http://schemas.microsoft.com/office/powerpoint/2010/main" val="1586550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2.1 4/4">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8BF3CCAE-E8A8-C646-704F-4B915D5A882D}"/>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K-2.1 4/4</a:t>
            </a:r>
          </a:p>
        </p:txBody>
      </p:sp>
    </p:spTree>
    <p:extLst>
      <p:ext uri="{BB962C8B-B14F-4D97-AF65-F5344CB8AC3E}">
        <p14:creationId xmlns:p14="http://schemas.microsoft.com/office/powerpoint/2010/main" val="902556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K-2.2 1/4">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p:nvPr userDrawn="1"/>
        </p:nvSpPr>
        <p:spPr>
          <a:xfrm>
            <a:off x="795747" y="6935971"/>
            <a:ext cx="5951355" cy="3143923"/>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erste Recherche zum Thema steht euch der (gekürzte) Finanztip-Ratgeber im Anhang zur Verfügung.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b="1" dirty="0">
                <a:solidFill>
                  <a:schemeClr val="tx1"/>
                </a:solidFill>
                <a:latin typeface="helvetica"/>
                <a:ea typeface="Inter" panose="020B0502030000000004" pitchFamily="34" charset="0"/>
                <a:cs typeface="Inter" panose="020B0502030000000004" pitchFamily="34" charset="0"/>
              </a:rPr>
              <a:t>Wichtig: </a:t>
            </a:r>
          </a:p>
          <a:p>
            <a:r>
              <a:rPr lang="de-DE" sz="1511" dirty="0">
                <a:solidFill>
                  <a:schemeClr val="tx1"/>
                </a:solidFill>
                <a:latin typeface="helvetica"/>
                <a:ea typeface="Inter" panose="020B0502030000000004" pitchFamily="34" charset="0"/>
                <a:cs typeface="Inter" panose="020B0502030000000004" pitchFamily="34" charset="0"/>
              </a:rPr>
              <a:t>Bringt auch eure eigene Meinung und eigene Ratschläge ein!</a:t>
            </a:r>
          </a:p>
        </p:txBody>
      </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5866788"/>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en-US" sz="1511" b="1" dirty="0">
                <a:solidFill>
                  <a:schemeClr val="tx1"/>
                </a:solidFill>
                <a:latin typeface="helvetica"/>
                <a:ea typeface="Inter" panose="020B0502030000000004" pitchFamily="34" charset="0"/>
                <a:cs typeface="Inter" panose="020B0502030000000004" pitchFamily="34" charset="0"/>
              </a:rPr>
              <a:t>	Null-</a:t>
            </a:r>
            <a:r>
              <a:rPr lang="en-US" sz="1511" b="1" dirty="0" err="1">
                <a:solidFill>
                  <a:schemeClr val="tx1"/>
                </a:solidFill>
                <a:latin typeface="helvetica"/>
                <a:ea typeface="Inter" panose="020B0502030000000004" pitchFamily="34" charset="0"/>
                <a:cs typeface="Inter" panose="020B0502030000000004" pitchFamily="34" charset="0"/>
              </a:rPr>
              <a:t>Prozent</a:t>
            </a:r>
            <a:r>
              <a:rPr lang="en-US" sz="1511" b="1" dirty="0">
                <a:solidFill>
                  <a:schemeClr val="tx1"/>
                </a:solidFill>
                <a:latin typeface="helvetica"/>
                <a:ea typeface="Inter" panose="020B0502030000000004" pitchFamily="34" charset="0"/>
                <a:cs typeface="Inter" panose="020B0502030000000004" pitchFamily="34" charset="0"/>
              </a:rPr>
              <a:t>-</a:t>
            </a:r>
            <a:br>
              <a:rPr lang="en-US" sz="1511" b="1" dirty="0">
                <a:solidFill>
                  <a:schemeClr val="tx1"/>
                </a:solidFill>
                <a:latin typeface="helvetica"/>
                <a:ea typeface="Inter" panose="020B0502030000000004" pitchFamily="34" charset="0"/>
                <a:cs typeface="Inter" panose="020B0502030000000004" pitchFamily="34" charset="0"/>
              </a:rPr>
            </a:br>
            <a:r>
              <a:rPr lang="en-US" sz="1511" b="1" dirty="0">
                <a:solidFill>
                  <a:schemeClr val="tx1"/>
                </a:solidFill>
                <a:latin typeface="helvetica"/>
                <a:ea typeface="Inter" panose="020B0502030000000004" pitchFamily="34" charset="0"/>
                <a:cs typeface="Inter" panose="020B0502030000000004" pitchFamily="34" charset="0"/>
              </a:rPr>
              <a:t>	</a:t>
            </a:r>
            <a:r>
              <a:rPr lang="en-US" sz="1511" b="1" dirty="0" err="1">
                <a:solidFill>
                  <a:schemeClr val="tx1"/>
                </a:solidFill>
                <a:latin typeface="helvetica"/>
                <a:ea typeface="Inter" panose="020B0502030000000004" pitchFamily="34" charset="0"/>
                <a:cs typeface="Inter" panose="020B0502030000000004" pitchFamily="34" charset="0"/>
              </a:rPr>
              <a:t>Finanzierung</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Diese Schuldheimer haben sich schon</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lange vorgenommen, sich eine neue Konsole</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zuzulegen. Nach ihrem Besuch im Schuldheimer Elektrofachmarkt kamen sie dann aber nicht nur mit der Konsole, sondern auch mit einem 85 Zoll, 8K … ja einfach einem ziemlich großen und ziemlich teuren Smart-TV nach Hause. Der Kredithai, ähm, Verkäufer war einfach zu überzeugend. Und mit der Null-Prozent-Finanzierung war auch der Preis kein Problem mehr.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Doch die Schuldheimer hätten lieber standhaft bleiben sollen. Denn das, was sie eigentlich für den nächsten Familienurlaub ansparen wollten, geht nun für die Raten für den Fernseher drauf – der, zu allem Überfluss, bei einem anderen Händler 10 Prozent weniger gekostet hätte.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Bleibt nur eins: den Kauf so richtig auskosten. Und so verbringen sie gerade jede freie Minute mit Zocken.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DF426C"/>
          </a:solidFill>
          <a:ln>
            <a:solidFill>
              <a:srgbClr val="DF426C"/>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4" name="Grafik 13">
            <a:extLst>
              <a:ext uri="{FF2B5EF4-FFF2-40B4-BE49-F238E27FC236}">
                <a16:creationId xmlns:a16="http://schemas.microsoft.com/office/drawing/2014/main" id="{8D1BC5E4-FE61-B4E9-794C-542C31B4C4B8}"/>
              </a:ext>
            </a:extLst>
          </p:cNvPr>
          <p:cNvPicPr/>
          <p:nvPr userDrawn="1"/>
        </p:nvPicPr>
        <p:blipFill>
          <a:blip r:embed="rId2">
            <a:extLst>
              <a:ext uri="{28A0092B-C50C-407E-A947-70E740481C1C}">
                <a14:useLocalDpi xmlns:a14="http://schemas.microsoft.com/office/drawing/2010/main" val="0"/>
              </a:ext>
            </a:extLst>
          </a:blip>
          <a:stretch>
            <a:fillRect/>
          </a:stretch>
        </p:blipFill>
        <p:spPr>
          <a:xfrm>
            <a:off x="4777054" y="1156238"/>
            <a:ext cx="2033706" cy="1534654"/>
          </a:xfrm>
          <a:prstGeom prst="rect">
            <a:avLst/>
          </a:prstGeom>
        </p:spPr>
      </p:pic>
      <p:sp>
        <p:nvSpPr>
          <p:cNvPr id="16" name="Ellipse 15">
            <a:extLst>
              <a:ext uri="{FF2B5EF4-FFF2-40B4-BE49-F238E27FC236}">
                <a16:creationId xmlns:a16="http://schemas.microsoft.com/office/drawing/2014/main" id="{9745FD01-3826-CFFF-924D-C4A96E5CB244}"/>
              </a:ext>
            </a:extLst>
          </p:cNvPr>
          <p:cNvSpPr/>
          <p:nvPr userDrawn="1"/>
        </p:nvSpPr>
        <p:spPr>
          <a:xfrm>
            <a:off x="961585" y="1490410"/>
            <a:ext cx="433155" cy="433155"/>
          </a:xfrm>
          <a:prstGeom prst="ellipse">
            <a:avLst/>
          </a:prstGeom>
          <a:solidFill>
            <a:srgbClr val="DF42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latin typeface="helvetica" panose="020B0604020202020204" pitchFamily="34" charset="0"/>
                <a:cs typeface="helvetica" panose="020B0604020202020204" pitchFamily="34" charset="0"/>
              </a:rPr>
              <a:t>2</a:t>
            </a:r>
          </a:p>
        </p:txBody>
      </p:sp>
      <p:sp>
        <p:nvSpPr>
          <p:cNvPr id="6" name="Rechteck: abgerundete Ecken 5">
            <a:extLst>
              <a:ext uri="{FF2B5EF4-FFF2-40B4-BE49-F238E27FC236}">
                <a16:creationId xmlns:a16="http://schemas.microsoft.com/office/drawing/2014/main" id="{A301FC43-D038-8790-AEFF-E874FF5D1722}"/>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K-2.2 1/4</a:t>
            </a:r>
          </a:p>
        </p:txBody>
      </p:sp>
    </p:spTree>
    <p:extLst>
      <p:ext uri="{BB962C8B-B14F-4D97-AF65-F5344CB8AC3E}">
        <p14:creationId xmlns:p14="http://schemas.microsoft.com/office/powerpoint/2010/main" val="4114617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eite 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7"/>
            <a:ext cx="5951355"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Erklärt das Prinzip „Null-Prozent-Finanzierung“ in einem Satz.</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2" y="291349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die damit verbundenen Probleme und Chancen für Verbraucher.</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494777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wer für die finanzielle Lage der Schuldheimer verantwortlich ist. Begründet eure Einschätzung.</a:t>
            </a:r>
            <a:endParaRPr lang="de-DE" sz="1511" i="1" dirty="0">
              <a:latin typeface="helvetica"/>
              <a:ea typeface="Inter" panose="020B0502030000000004" pitchFamily="34" charset="0"/>
              <a:cs typeface="Inter" panose="020B0502030000000004" pitchFamily="34" charset="0"/>
            </a:endParaRPr>
          </a:p>
        </p:txBody>
      </p:sp>
      <p:sp>
        <p:nvSpPr>
          <p:cNvPr id="10" name="Textfeld 9">
            <a:extLst>
              <a:ext uri="{FF2B5EF4-FFF2-40B4-BE49-F238E27FC236}">
                <a16:creationId xmlns:a16="http://schemas.microsoft.com/office/drawing/2014/main" id="{5C2E60C0-78C7-B34B-FFA1-84269D0C4481}"/>
              </a:ext>
            </a:extLst>
          </p:cNvPr>
          <p:cNvSpPr txBox="1"/>
          <p:nvPr userDrawn="1"/>
        </p:nvSpPr>
        <p:spPr>
          <a:xfrm>
            <a:off x="804160" y="756639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Formuliert drei Tipps, mit denen die Schuldheimer diese Schuldenfalle in Zukunft vermeiden.</a:t>
            </a:r>
            <a:endParaRPr lang="de-DE" sz="1511" i="1" dirty="0">
              <a:latin typeface="helvetica"/>
              <a:ea typeface="Inter" panose="020B0502030000000004" pitchFamily="34" charset="0"/>
              <a:cs typeface="Inter" panose="020B0502030000000004" pitchFamily="34" charset="0"/>
            </a:endParaRPr>
          </a:p>
        </p:txBody>
      </p:sp>
      <p:sp>
        <p:nvSpPr>
          <p:cNvPr id="11" name="Rechteck: abgerundete Ecken 10">
            <a:extLst>
              <a:ext uri="{FF2B5EF4-FFF2-40B4-BE49-F238E27FC236}">
                <a16:creationId xmlns:a16="http://schemas.microsoft.com/office/drawing/2014/main" id="{8B60EE76-EF32-88FF-A605-EA14609581E2}"/>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K-2.2 2/4</a:t>
            </a:r>
          </a:p>
        </p:txBody>
      </p:sp>
    </p:spTree>
    <p:extLst>
      <p:ext uri="{BB962C8B-B14F-4D97-AF65-F5344CB8AC3E}">
        <p14:creationId xmlns:p14="http://schemas.microsoft.com/office/powerpoint/2010/main" val="135566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2.2 3/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27DC885A-9152-2845-7ABA-99DDB4A2FD06}"/>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K-2.2 3/4</a:t>
            </a:r>
          </a:p>
        </p:txBody>
      </p:sp>
    </p:spTree>
    <p:extLst>
      <p:ext uri="{BB962C8B-B14F-4D97-AF65-F5344CB8AC3E}">
        <p14:creationId xmlns:p14="http://schemas.microsoft.com/office/powerpoint/2010/main" val="271615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2.2 4/4">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EAF3883C-6078-0580-1AE8-F9A5AA7E76DD}"/>
              </a:ext>
            </a:extLst>
          </p:cNvPr>
          <p:cNvSpPr/>
          <p:nvPr userDrawn="1"/>
        </p:nvSpPr>
        <p:spPr>
          <a:xfrm>
            <a:off x="5772523" y="389629"/>
            <a:ext cx="990000" cy="355969"/>
          </a:xfrm>
          <a:prstGeom prst="roundRect">
            <a:avLst>
              <a:gd name="adj" fmla="val 50000"/>
            </a:avLst>
          </a:prstGeom>
          <a:solidFill>
            <a:srgbClr val="DF426C"/>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K-2.2 4/4</a:t>
            </a:r>
          </a:p>
        </p:txBody>
      </p:sp>
    </p:spTree>
    <p:extLst>
      <p:ext uri="{BB962C8B-B14F-4D97-AF65-F5344CB8AC3E}">
        <p14:creationId xmlns:p14="http://schemas.microsoft.com/office/powerpoint/2010/main" val="133400293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2927CE4E-3EDD-A49B-2E89-B35F233EFBE2}"/>
              </a:ext>
            </a:extLst>
          </p:cNvPr>
          <p:cNvGrpSpPr>
            <a:grpSpLocks/>
          </p:cNvGrpSpPr>
          <p:nvPr userDrawn="1"/>
        </p:nvGrpSpPr>
        <p:grpSpPr>
          <a:xfrm rot="16200000">
            <a:off x="6498246" y="9411823"/>
            <a:ext cx="1069511" cy="253546"/>
            <a:chOff x="4740892" y="3380559"/>
            <a:chExt cx="716795" cy="169928"/>
          </a:xfrm>
        </p:grpSpPr>
        <p:pic>
          <p:nvPicPr>
            <p:cNvPr id="8" name="Grafik 7">
              <a:extLst>
                <a:ext uri="{FF2B5EF4-FFF2-40B4-BE49-F238E27FC236}">
                  <a16:creationId xmlns:a16="http://schemas.microsoft.com/office/drawing/2014/main" id="{34C509AA-A87E-B9F7-80CF-C9D1DAAB33B1}"/>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4842151" y="3420042"/>
              <a:ext cx="615536" cy="90000"/>
            </a:xfrm>
            <a:prstGeom prst="rect">
              <a:avLst/>
            </a:prstGeom>
          </p:spPr>
        </p:pic>
        <p:sp>
          <p:nvSpPr>
            <p:cNvPr id="9" name="Textfeld 8">
              <a:extLst>
                <a:ext uri="{FF2B5EF4-FFF2-40B4-BE49-F238E27FC236}">
                  <a16:creationId xmlns:a16="http://schemas.microsoft.com/office/drawing/2014/main" id="{B9DC8D10-C307-AA70-063B-13DADE899FB2}"/>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0" name="Freihandform: Form 9">
            <a:extLst>
              <a:ext uri="{FF2B5EF4-FFF2-40B4-BE49-F238E27FC236}">
                <a16:creationId xmlns:a16="http://schemas.microsoft.com/office/drawing/2014/main" id="{737FD975-F6C7-C030-0AE1-DFA388520754}"/>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FFBDC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48982588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30" r:id="rId3"/>
    <p:sldLayoutId id="2147483731" r:id="rId4"/>
    <p:sldLayoutId id="2147483750" r:id="rId5"/>
    <p:sldLayoutId id="2147483712" r:id="rId6"/>
    <p:sldLayoutId id="2147483713" r:id="rId7"/>
    <p:sldLayoutId id="2147483732" r:id="rId8"/>
    <p:sldLayoutId id="2147483733" r:id="rId9"/>
    <p:sldLayoutId id="2147483714" r:id="rId10"/>
    <p:sldLayoutId id="2147483715" r:id="rId11"/>
    <p:sldLayoutId id="2147483734" r:id="rId12"/>
    <p:sldLayoutId id="2147483735" r:id="rId13"/>
    <p:sldLayoutId id="2147483716" r:id="rId14"/>
    <p:sldLayoutId id="2147483717" r:id="rId15"/>
    <p:sldLayoutId id="2147483736" r:id="rId16"/>
    <p:sldLayoutId id="2147483737" r:id="rId17"/>
    <p:sldLayoutId id="2147483718" r:id="rId18"/>
    <p:sldLayoutId id="2147483719" r:id="rId19"/>
    <p:sldLayoutId id="2147483738" r:id="rId20"/>
    <p:sldLayoutId id="2147483739" r:id="rId21"/>
    <p:sldLayoutId id="2147483720" r:id="rId22"/>
    <p:sldLayoutId id="2147483721" r:id="rId23"/>
    <p:sldLayoutId id="2147483740" r:id="rId24"/>
    <p:sldLayoutId id="2147483741" r:id="rId25"/>
    <p:sldLayoutId id="2147483722" r:id="rId26"/>
    <p:sldLayoutId id="2147483723" r:id="rId27"/>
    <p:sldLayoutId id="2147483742" r:id="rId28"/>
    <p:sldLayoutId id="2147483743" r:id="rId29"/>
    <p:sldLayoutId id="2147483724" r:id="rId30"/>
    <p:sldLayoutId id="2147483725" r:id="rId31"/>
    <p:sldLayoutId id="2147483744" r:id="rId32"/>
    <p:sldLayoutId id="2147483745" r:id="rId33"/>
    <p:sldLayoutId id="2147483726" r:id="rId34"/>
    <p:sldLayoutId id="2147483727" r:id="rId35"/>
    <p:sldLayoutId id="2147483746" r:id="rId36"/>
    <p:sldLayoutId id="2147483747" r:id="rId37"/>
    <p:sldLayoutId id="2147483728" r:id="rId38"/>
    <p:sldLayoutId id="2147483729" r:id="rId39"/>
    <p:sldLayoutId id="2147483748" r:id="rId40"/>
    <p:sldLayoutId id="2147483749" r:id="rId4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s://www.finanztip.de/kredit/unserioese-kredite/"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hyperlink" Target="https://www.finanztip.de/privatkredit/" TargetMode="Externa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hyperlink" Target="https://www.finanztip.de/girokonto/dispokredit/" TargetMode="Externa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hyperlink" Target="https://www.finanztip.de/kredit/kleinkredit/" TargetMode="Externa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hyperlink" Target="https://www.finanztip.de/kredit/buergschaft/" TargetMode="Externa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hyperlink" Target="https://www.finanztip.de/kredit/restschuldversicherung/" TargetMode="Externa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hyperlink" Target="https://www.finanztip.de/kredit/kredit-ohne-schufa/" TargetMode="Externa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www.finanztip.de/schuldnerberatung/" TargetMode="External"/><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2" Type="http://schemas.openxmlformats.org/officeDocument/2006/relationships/hyperlink" Target="https://www.verbraucherzentrale.de/wissen/geld-versicherungen/kredit-schulden-insolvenz/schuldnerberatungen-so-erkennen-sie-unserioese-angebote-10475" TargetMode="External"/><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2" Type="http://schemas.openxmlformats.org/officeDocument/2006/relationships/hyperlink" Target="https://www.finanztip.de/online-banking/buy-now-pay-later/"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s://www.finanztip.de/kredit/0-prozent-finanzierung/"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927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AC5C08D-855D-E3C2-96C5-1F607C4C2D83}"/>
              </a:ext>
            </a:extLst>
          </p:cNvPr>
          <p:cNvSpPr txBox="1"/>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2172773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3"/>
            <a:ext cx="5951355" cy="147478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1208501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Unseriöse Kreditanbieter</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Merkmale unseriöser Kreditanbieter und -angebote</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„Beworbene Leichtigkeit - Wenn Dir ein Vermittler verspricht, dass er Dir selbst in einer schwierigen Situation ohne Probleme einen Kredit beschaffen kann, solltest Du vorsichtig werden. Kreditgeber verleihen kein Geld, wenn sie davon ausgehen müssen, dass sie es nicht wiedersehen.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Kredite ohne Schufa - Tatsächlich gibt es Kreditangebote, bei denen die Bank keine Daten bei der Schufa anfordert. Viele sind es jedoch nicht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Kredit zur Prepaidkarte - Einige Anbieter von Prepaid-Kreditkarten bieten Dir zur Karte auch eine Kreditsumme an, meist um die 5.000 Euro. Oft sind die Gebühren für die Karte hoch und die Anbieter verlangen weitere Gebühren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Kredit per WhatsApp oder Facebook - Einige Kriminelle versuchen, auch über soziale Medien ihre falschen Kredite zu vertreiben. Teilweise haben sie dabei direkt schon Deine Kontaktdaten, vielleicht weil die einmal nach einem Hack zusammen mit den Daten anderer Verbraucher verkauft wurden. Oder sie sprechen Dich über Direktnachrichten an. Dafür erstellen sie auch gefälschte Profile und geben sich zum Teil als Mitarbeiter von Banken aus. Sie verlangen Vorauszahlungen für den Kredit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Weitere Gebühren - Hausbesuche oder Beratungen, für die Du etwas zahlen musst, Nachnahmegebühren oder gar Vorauszahlungen, bevor Du den Kredit bekommst: All dies sind Warnzeichen für einen unseriösen Kreditgeber.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Weitere Gebühren - Hausbesuche oder Beratungen, für die Du etwas zahlen musst, Nachnahmegebühren oder gar Vorauszahlungen, bevor Du den Kredit bekommst: All dies sind Warnzeichen für einen unseriösen Kreditgeber.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Weitere Produkte zum Kredit - Wenn Dir der Kreditvermittler erzählt, dass Du den Kredit nur mit einem anderen Produkt im Paket bekommst, solltest Du Abstand vom Abschluss nehmen. […]</a:t>
            </a:r>
          </a:p>
        </p:txBody>
      </p:sp>
    </p:spTree>
    <p:extLst>
      <p:ext uri="{BB962C8B-B14F-4D97-AF65-F5344CB8AC3E}">
        <p14:creationId xmlns:p14="http://schemas.microsoft.com/office/powerpoint/2010/main" val="73861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i="1" dirty="0">
                <a:solidFill>
                  <a:srgbClr val="000000"/>
                </a:solidFill>
                <a:latin typeface="Helvetica" panose="020B0604020202020204" pitchFamily="34" charset="0"/>
                <a:cs typeface="Helvetica" panose="020B0604020202020204" pitchFamily="34" charset="0"/>
              </a:rPr>
              <a:t>Hohe Summen ohne Sicherheiten - Verspricht Dir der Kreditvermittler, dass Du hohe Summen leihen kannst, ohne dass dafür im Hintergrund Sicherheiten bereitstehen müssen, dann ist das ein weiteres Zeichen für einen Betrüger. Als Sicherheit greift in den meisten Fällen Dein Gehalt.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Notare und Anwälte - Beim Kredit soll zusätzlich ein Anwalt oder Notar zwischengeschaltet werden? Das ist keineswegs eine gängige Vorgehensweise und Anzeichen für einen Betrug.</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Du einen Anbieter gefunden hast, kannst Du mehrere Punkte überprüfen, um sicher zu gehen, dass Du es nicht mit einem Betrüger zu tun hast.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Bafin - Kreditbanken werden von der Bafin oder der Aufsicht des eigenen Landes überwacht. Du kannst also auf den Websites dieser Behörden nachschauen, ob das Unternehmen gelistet ist, zum Beispiel über die Unternehmensdatenbank der Bafin.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Impressum - Betrüger versuchen, über gefälschte Websites mit Kreditangeboten an ihre Opfer zu kommen. Achte darauf, ob das Unternehmen ein Impressum auf der Website hat.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Siegel - Mit Siegeln versuchen Betrüger, ihre Websites echter und seriöser aussehen zu lassen. Kontrolliere, ob das Siegel auch richtig verlinkt ist und informiere Dich, ob es das Siegel überhaupt gibt.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Bewertungen - Überprüfe die Bewertungen des Anbieters auf Websites wie Trustpilot oder Bewertungsportalen wie das von Finanztip. Oft berichten andere Nutzer bereits über Betrügereien.“</a:t>
            </a:r>
          </a:p>
          <a:p>
            <a:endParaRPr lang="de-DE" sz="1295"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„Unseriöse Kredite: So erkennst Du Kreditbetrug“,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chemeClr val="tx1"/>
                </a:solidFill>
                <a:latin typeface="helvetica"/>
                <a:ea typeface="Inter" panose="020B0502030000000004" pitchFamily="34" charset="0"/>
                <a:cs typeface="Inter" panose="020B0502030000000004" pitchFamily="34" charset="0"/>
                <a:hlinkClick r:id="rId2"/>
              </a:rPr>
              <a:t>https://www.finanztip.de/kredit/unserioese-kredite/</a:t>
            </a:r>
            <a:endParaRPr lang="de-DE" sz="1295"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1438197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C3B3011-558B-1906-FE56-455C47C75ADD}"/>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150623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822182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Privatkredit</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„Auch wenn es sich zunächst seltsam anhört: Auch Familie, Bekannte und Freunde können Dir einen Kredit geben. Strafbar ist sowas nicht.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Privatleute müssen sich nicht an gesetzliche Vorgaben für die Kreditvergabe halten, die für Banken gelten.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Ein Geldinstitut schaut sich standardmäßig die Bonität des Kreditnehmers an, zum Beispiel über Gehaltsnachweise oder eine Schufa-Auskunft. Bei Verwandten oder Freunden spielt hingegen Vertrauen die wichtigste Rolle. Dass Du bei ihnen Unterlagen vorlegen musst, ist eher die Ausnahme.“</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„Eine Zeit lang gab es eine zweite Option, um sich privat Geld zu leihen: und zwar bei Fremden. Es gab Unternehmen, die Kredite von privat vermittelten: Doch viele Unternehmen, die solche Kredite angeboten haben, haben sich aus diesem Markt zurückgezogen […].“</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„Deine Familie oder Freunde können keine Informationen bei der Auskunftei Schufa über Dich einholen. Ein Privatkredit wird auch nicht bei der Schufa gemeldet.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kannst den Vertrag einfacher und ungezwungener gestalten, als es eine Bank macht. So sind zum Beispiel Sicherheiten bei Krediten im Privatbereich in der Regel nicht nötig. […]“</a:t>
            </a:r>
          </a:p>
        </p:txBody>
      </p:sp>
    </p:spTree>
    <p:extLst>
      <p:ext uri="{BB962C8B-B14F-4D97-AF65-F5344CB8AC3E}">
        <p14:creationId xmlns:p14="http://schemas.microsoft.com/office/powerpoint/2010/main" val="922434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den Zinsen dürften Verwandte und Bekannte häufig weniger fordern als Banken. Vielleicht verzichten sie auch komplett auf Zinsen.“</a:t>
            </a:r>
          </a:p>
          <a:p>
            <a:r>
              <a:rPr lang="de-DE" sz="1295" dirty="0">
                <a:solidFill>
                  <a:srgbClr val="000000"/>
                </a:solidFill>
                <a:latin typeface="Helvetica" panose="020B0604020202020204" pitchFamily="34" charset="0"/>
                <a:cs typeface="Helvetica" panose="020B0604020202020204" pitchFamily="34" charset="0"/>
              </a:rPr>
              <a:t> </a:t>
            </a:r>
          </a:p>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kannst einen Kreditvertrag mit einem Freund oder Verwandten mündlich abschließen, es gibt für diese Art von Krediten keine gesetzliche Vorschrift. Wir empfehlen Dir aber dringend die schriftliche Version.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Setze also bei einem Privatkredit einen Kreditvertrag auf, den beide Seiten unterschreiben. […] So schaffst Du Klarheit und hast bei eventuellen Streitigkeiten etwas in der Hand. Einen Anwalt oder Notar brauchst Du dafür nicht.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Lege außerdem eine Laufzeit beim Privatdarlehen fest. Ohne eine vereinbarte Zeit kann Dein Geldgeber das Darlehen jederzeit mit einer Frist von drei Monaten kündigen. In diesem Fall müsstest Du die gesamte Summe auf einen Schlag zurückzahlen. Willst Du nicht allein vom guten Willen des Kreditgebers abhängig sein, solltest Du auch die Vertragsdauer schriftlich festhalten und zu Deinen Unterlagen legen.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Denke daran: Beim Bankdarlehen stehen in der Regel keine persönlichen Beziehungen zwischen Kreditgeber und -nehmer auf dem Spiel. Einige Freundschaften hingegen sind schon an Geldstreitigkeiten zerbrochen.“</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„Privatkredit: Geld leihen von Verwandten, Freunden oder Privatleuten“,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https://www.finanztip.de/privatkredit/</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600097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A28F72E-9E8E-BB9D-D52E-0A6107FE4163}"/>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3825935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414131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571DD05E-DC8E-1A81-7760-48DCB3887342}"/>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2597464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Dispokredit</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Dispokredit ist eine Kreditlinie, die Deine Bank Dir gewährt. Du kannst darüber mit dem Girokonto bis zu einer von der Bank vorgegebenen Höhe ins Minus rutschen. Die Höhe der Kreditlinie hängt von Deiner Kreditwürdigkeit und den regelmäßig auf dem Girokonto eingehenden Einzahlungen ab, insbesondere dem Gehalt.“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„Banken verdienen ihr Geld unter anderem mit Zinsen auf Kredite. Deshalb haben einige Banken ein Interesse daran, Dir eine möglichst hohe Kreditlinie zu gewähren – zum Beispiel bis zu drei Monatsgehältern. Mit den Dispozinsen können die Banken Geld verdienen.“</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Banken verlangen beim Dispokredit meist keine zusätzlichen Sicherheiten, weil sie sich in den Allgemeinen Geschäftsbedingungen ein Pfandrecht Dir gegenüber einräumen.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Dispositionskredit wird zumeist ohne einen formellen Kreditantrag gewährt. Er ist flexibel und dazu gedacht, kurzfristigen Geldbedarf zu decken.“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„Nutzt Du den Dispo, musst Du Zinsen zahlen, die sind meist sehr hoch. Überziehst Du das Konto über Deine Dispo-Grenze hinaus, verlangen einige Banken Über­zie­hungs­zin­sen, die können dann noch höher ausfallen als die Dispozinsen.“</a:t>
            </a:r>
          </a:p>
        </p:txBody>
      </p:sp>
    </p:spTree>
    <p:extLst>
      <p:ext uri="{BB962C8B-B14F-4D97-AF65-F5344CB8AC3E}">
        <p14:creationId xmlns:p14="http://schemas.microsoft.com/office/powerpoint/2010/main" val="733327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es bei Dir öfter knapp wird auf dem Konto, solltest Du über Alternativen zum Dispo nachdenken.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Rahmenkredit – Bei einem Rahmenkredit gibt Dir eine Bank eine Kreditlinie, die Du flexibel nutzen kannst […] – ähnlich wie beim Dispo. Allerdings ist der Rahmenkredit getrennt vom Girokonto, Du musst ihn also beantragen. Einige Banken verlangen auch, dass Du zumindest einen Teil des Geldes jeden Monat zurückzahlst. Der Zins ist etwas niedriger als beim Dispo.</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Kreditkarte – Einige Banken geben Dir Kreditkarten, über die Du Geld ausleihen kannst. Bei einigen geht das unverzinst über einen Monat. Wird das Geld auf dem Konto knapp, nutzt Du diese Karte statt der Girocard zum Bezahlen. Eine gute Idee ist das allerdings nur, solange Du das ausgegebene Geld zum Buchungstag der Kreditkarte wieder auf dem Konto hast.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Ausgaben strecken – Wenn Du auf Rechnung zahlst, hast Du etwas mehr Zeit, um Deine Schulden zu begleichen: 14 bis 30 Tage. Länger ausdehnen kannst Du es, wenn Du eine Ratenzahlung vereinbarst. Die sollte dann allerdings unverzinst sein. Schreibe Dir in einen Kalender, wann die Zahlungen fällig sind.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„Falls Du regelmäßig vom Dispokredit Gebrauch machst und dabei auch länger im Minus bleibst, solltest Du Auswege suchen. Fehlen Dir die finanziellen Rücklagen, kannst Du zum Beispiel einen Ratenkredit dafür aufnehmen. Der Zinssatz ist bei diesen Krediten in der Regel wesentlich niedriger als der Dispozins. Außerdem zwingen die Raten Dich dazu, die Schulden tatsächlich abzubauen.“</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„Dispokredit: Das kosten Dispo und Überziehung“,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chemeClr val="tx1"/>
                </a:solidFill>
                <a:latin typeface="helvetica"/>
                <a:ea typeface="Inter" panose="020B0502030000000004" pitchFamily="34" charset="0"/>
                <a:cs typeface="Inter" panose="020B0502030000000004" pitchFamily="34" charset="0"/>
                <a:hlinkClick r:id="rId2"/>
              </a:rPr>
              <a:t>https://www.finanztip.de/girokonto/dispokredit/</a:t>
            </a:r>
            <a:endParaRPr lang="de-DE" sz="1295"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2657701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D292BDB-4334-32FB-6C64-3FDDCD05C3E4}"/>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1450012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480226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Kurzzeitkredit</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„Es müssen nicht immer gleich 10.000 Euro sein. Vielleicht brauchst Du nur 1.000, vielleicht 2.000 Euro. Vielleicht sogar weniger. Banken und andere Anbieter wissen das. Und werben deshalb mit dem Begriff ,Kleinkredit‘.“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„Bist Du online auf der Suche nach einem Kleinkredit, stößt Du schnell auch auf Angebote für sogenannte „Kurzzeitkredite“. Anbieter […] bieten an, für einen oder zwei Monate kleine Summen zu verleihen. Los geht es bereits mit 100 Euro. Mehr als 3.000 Euro bieten sie nicht an.“</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Anbieter ziehen nicht immer die Schufa heran, was für den ein oder anderen Kunden zunächst positiv klingt.“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„In der Regel sind bei diesen Angeboten nicht nur die Zinsen der Kostentreiber – die bleiben meist im Rahmen. Die Extras jedoch, die können ins Geld gehen. Darunter fällt zum Beispiel die Möglichkeit, den Kredit in Raten zu bezahlen anstatt auf einem Schlag am Ende des Monats. Oder aber Gebühren dafür, dass das Geld schneller auf dem Konto landet.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Diese Kosten sind nicht im eigentlichen Kreditzins eingerechnet. […] teilweise musst Du für die Bonitätsprüfung extra bezahlen.“</a:t>
            </a:r>
          </a:p>
          <a:p>
            <a:endParaRPr lang="de-DE" sz="1295"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18318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„Finanztip rät, nur im absoluten Notfall Kurzzeitkredite zu beantragen und vorher alle Alternativen zu prüfen.“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Dir die niedrigste Kreditsumme, die Dir eine Bank geben würden, immer noch zu hoch ist, gibt es Alternativen zum Kleinkredit: einen Dispokredit, die Kreditkarte oder einen Rahmenkredit. Bei letzterem vereinbarst Du mit Deiner Bank einen bestimmten Kreditrahmen, den Du in Anspruch nehmen kannst.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Beim Dispokredit solltest Du darauf achten, dass Du ihn tatsächlich nur für eine kurze Zeit nutzt. Denn Banken verzinsen den Dispo recht hoch. Zudem können sie Dir den Dispositionskredit jederzeit kürzen oder kündigen.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Auch der Kreditrahmen der Kreditkarte sollte nur eine kurzfristige Lösung sein.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Rahmenkredit ist meist die preiswerteste Variante unter den Alternativen. Banken verzinsen ihn im Vergleich zum Dispo oder der Kreditkarte recht günstig. Allerdings haben nur wenige Banken das Produkt im Angebot. Außerdem ist ein Rahmenkredit zunächst nichts für spontane Aktionen. Denn Du solltest ihn beantragen, bevor Du ihn überhaupt brauchst. Denn auch bei einem Rahmenkredit dauert es eine Weile, bis Du ihn sicher hast.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Ein Rahmenkredit ist sozusagen eine Art Absicherung für schlechte Zeiten. […]“</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„Kleinkredit: Nur ein wenig Geld leihen – und nicht zu viel drauf zahlen“,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chemeClr val="tx1"/>
                </a:solidFill>
                <a:latin typeface="helvetica"/>
                <a:ea typeface="Inter" panose="020B0502030000000004" pitchFamily="34" charset="0"/>
                <a:cs typeface="Inter" panose="020B0502030000000004" pitchFamily="34" charset="0"/>
                <a:hlinkClick r:id="rId2"/>
              </a:rPr>
              <a:t>https://www.finanztip.de/kredit/kleinkredit/</a:t>
            </a:r>
            <a:endParaRPr lang="de-DE" sz="1295"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4224003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E736FA3-B2C7-F25A-536E-1760F1C2A56F}"/>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3328350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3340860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Kreditbürgschaft</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„Mit einer Bürgschaft stehst Du für jemanden gerade, wenn der seine Schulden nicht mehr bezahlen kann.“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jemand aus Deinem Bekanntenkreis oder Deiner Familie einen Kredit aufnehmen will, aber finanziell so schlecht dasteht, dass die Bank ihm nur einen sehr teuren Kredit oder gar kein Geld geben will, kannst Du einspringen.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Als [Kredit-]Bürge wirst Du zur Sicherheit für die Bank. Wenn der eigentliche Kreditnehmer die Raten nicht mehr begleichen kann, musst Du zahlen, und zwar in der Regel für die gesamte Summe, die noch offen ist. Unabhängig davon, ob Dir die Kreditraten zu viel sind.“</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„Welche Hürden es gibt, bevor ein Gläubiger mit Hilfe des Bürgschaftsvertrags Geld von Dir fordern kann, hängt von der Art der Bürgschaft ab.</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einer Ausfallbürgschaft darf sich der Gläubiger – also zum Beispiel die Bank […] – nur an Dich wenden, wenn er versucht hat, das Geld einzutreiben. Das muss er auch nachweisen können.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einer selbstschuldnerischen Bürgschaft sieht es schwieriger für Dich aus. Bei einem Kredit kann sich beispielsweise die Bank an Dich wenden, sobald derjenige, für den Du bürgst, die Raten nicht zahlt. Dabei ist es irrelevant, ob der eigentliche Schuldner wirklich nicht zahlen kann oder einfach nicht will.“</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Bürgschaft wird auch in Deinen Schufa-Daten auftauchen. Das kann Probleme machen, wenn Du selbst einen Kredit aufnehmen willst. Die Banken könnten befürchten, dass Du als Bürge herangezogen wirst und dann Deinen eigenen Kredit nicht mehr zurückzahlen kannst.“</a:t>
            </a:r>
          </a:p>
        </p:txBody>
      </p:sp>
    </p:spTree>
    <p:extLst>
      <p:ext uri="{BB962C8B-B14F-4D97-AF65-F5344CB8AC3E}">
        <p14:creationId xmlns:p14="http://schemas.microsoft.com/office/powerpoint/2010/main" val="133109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Deine finanzielle Situation gerade schlecht aussieht, kommst Du vielleicht ohne einen Bürgen nicht an einen Kredit […]. Für Dich hat ein Bürgschaftsvertrag auf den ersten Blick nur Vorteile.</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Denk aber daran: Du kriegst zwar den Kredit […], dafür aber geht Deine Beziehung mit dem Bürgen womöglich in die Brüche, wenn etwas falsch läuft. Denn für den Bürgen bringt der Vertrag nur Nachteile und, wenn es ganz schlimm kommt, den finanziellen Ruin.“</a:t>
            </a:r>
          </a:p>
          <a:p>
            <a:r>
              <a:rPr lang="de-DE" sz="1295" dirty="0">
                <a:solidFill>
                  <a:srgbClr val="000000"/>
                </a:solidFill>
                <a:latin typeface="Helvetica" panose="020B0604020202020204" pitchFamily="34" charset="0"/>
                <a:cs typeface="Helvetica" panose="020B0604020202020204" pitchFamily="34" charset="0"/>
              </a:rPr>
              <a:t> </a:t>
            </a:r>
          </a:p>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solltest auf keinen Fall aus reiner Gefälligkeit für jemanden bürgen. Denn wenn etwas schiefgeht, kann eine Bürgschaft Dich finanziell ruinieren.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solltest Deinem Gegenüber genau erklären, was eine Bürgschaft für Dich bedeuten kann: von verlorener Altersvorsorge bis zur Privat­insolvenz. Schließlich sollten beide Seiten das Risiko kennen.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Falls Du Dich trotzdem für eine Bürgschaft entscheidest, versuche das Risiko einzugrenzen. Das geht zum Beispiel, indem Du nur für einen vereinbarten Zeitraum oder bis zu einer bestimmten Höchstsumme bürgst.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kannst auch versuchen, Dir einen Anspruch auf Widerspruch und Kündigung in den Bürgschaftsvertrag schreiben zu lassen.“</a:t>
            </a:r>
          </a:p>
          <a:p>
            <a:endParaRPr lang="de-DE" sz="1295" dirty="0">
              <a:solidFill>
                <a:srgbClr val="000000"/>
              </a:solidFill>
              <a:latin typeface="Helvetica" panose="020B0604020202020204" pitchFamily="34" charset="0"/>
              <a:cs typeface="Helvetica" panose="020B0604020202020204" pitchFamily="34" charset="0"/>
            </a:endParaRPr>
          </a:p>
          <a:p>
            <a:endParaRPr lang="de-DE" sz="1295" b="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„Bürgschaft: Wenn Du bürgst, kann das böse enden“,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https://www.finanztip.de/kredit/buergschaft/</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671442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2B4E6B1A-9457-01BB-104A-C795AE2A3E81}"/>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6" name="Rechteck 5">
            <a:extLst>
              <a:ext uri="{FF2B5EF4-FFF2-40B4-BE49-F238E27FC236}">
                <a16:creationId xmlns:a16="http://schemas.microsoft.com/office/drawing/2014/main" id="{6A91AF72-B531-E413-C743-796CC6DD4317}"/>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8" name="Rechteck 7">
            <a:extLst>
              <a:ext uri="{FF2B5EF4-FFF2-40B4-BE49-F238E27FC236}">
                <a16:creationId xmlns:a16="http://schemas.microsoft.com/office/drawing/2014/main" id="{C7201CD1-6A23-B771-361E-F6308ED0495A}"/>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9" name="Rechteck 8">
            <a:extLst>
              <a:ext uri="{FF2B5EF4-FFF2-40B4-BE49-F238E27FC236}">
                <a16:creationId xmlns:a16="http://schemas.microsoft.com/office/drawing/2014/main" id="{B9FDBB39-6DB5-601C-236C-E9A7E07796E1}"/>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100521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01BBD5D-8264-25AC-AE19-3FF4184AEBD3}"/>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1753266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3397929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Restschuldversicherung</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„Egal ob Du Deinen Kredit direkt bei Deiner Hausbank aufnimmst oder Darlehen zunächst über ein Internetportal vergleichst – meist bekommst Du zum Kredit auch gleich eine Rest­schuld­ver­si­che­rung angeboten. Kannst Du die Raten mal nicht zahlen, etwa weil Du Deinen Job verloren hast oder länger krank bist, soll die Ver­si­che­rung einspringen.“</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„Eigentlich hört sich eine Rest­schuld­ver­si­che­rung wie eine gute Idee an. Arbeitslosigkeit und Krankheiten können schließlich jeden treffen. Wenn man sich dann keine Sorgen um den Kredit machen muss, ist das eine Erleichterung. Und der Todesfallschutz hilft der Familie, wenn sie schon genug mit der Trauer zu tun hat.“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„Aber die Ver­si­che­rung ist nicht nur teuer, sie zahlt oft auch nicht. Ein Grund dafür ist, dass der eigentliche Ver­si­che­rungs­schutz nicht direkt mit dem Ver­si­che­rungsbeginn startet. […]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Neben den Wartezeiten und Karenzzeiten gibt es zahlreiche weitere Ausschlüsse. So gilt der Todesfallschutz nicht bei Suizid. Für Arbeitsunfähigkeit infolge von psychischen Erkrankungen oder Schwangerschaften zahlen die Anbieter ebenfalls nicht.“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„Wie teuer die Ver­si­che­rung für Dich ist, lässt sich nicht so einfach sagen. Feste Preise gibt es nicht. Was Du zahlen musst, findest Du nur heraus, indem Du Dir ein Kreditangebot mit Ver­si­che­rung geben lässt. Wir haben genau das getan.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Prämien für die Ver­si­che­rung in den uns unterbreiteten Angeboten belaufen sich auf 8 bis 9 Prozent des Auszahlungsbetrags. […] Du zahlst womöglich mehr für die Ver­si­che­rung als für den Kredit!“</a:t>
            </a:r>
          </a:p>
        </p:txBody>
      </p:sp>
    </p:spTree>
    <p:extLst>
      <p:ext uri="{BB962C8B-B14F-4D97-AF65-F5344CB8AC3E}">
        <p14:creationId xmlns:p14="http://schemas.microsoft.com/office/powerpoint/2010/main" val="382687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„Trotzdem raten wir von der Ver­si­che­rung ab. Dafür gibt es zwei Gründe: Die Ver­si­che­rung ist sehr teuer. Außerdem leistet sie oft nicht. Streit gibt es besonders, wenn Du arbeitslos oder krank wirst, und die Ver­si­che­rung zahlen soll.</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Für die Banken ist die Rest­schuld­ver­si­che­rung allerdings ein einträgliches Geschäft: Die Banken-Aufsichtsbehörde Bafin hat 2019 in einer Marktuntersuchung festgestellt, dass die Banken teilweise mehr als 50 Prozent der Ver­si­che­rungsprämie als Provision erhalten. Da ist es kein Wunder, wenn ein Berater Dich von einem solchen Vertrag überzeugen will.“</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„Auch wenn der Bankmitarbeiter Dich zum Abschluss drängt, gilt: Eine Rest­schuld­ver­si­che­rung ist nicht verpflichtend für die Kreditaufnahme. Die Ver­si­che­rung sorgt in der Regel auch nicht dafür, dass Du niedrigere Zinsen für das Darlehen zahlst.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Achte also bei der Kreditaufnahme darauf, dass Du keine Ver­si­che­rung abschließt, und lass Dich auch nicht vom Berater oder der Darstellung der Ver­si­che­rungsangebote auf Kreditvergleichsportalen dazu verleiten.“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„Willst Du einen Kredit absichern, gibt es Alternativen zur Rest­schuld­ver­si­che­rung. Die werden insbesondere bei Baufinanzierungen interessant. […] Dabei geht es vor allem darum, die Hinterbliebenen abzusichern, falls der Darlehensnehmer verstirbt, bevor der Baukredit zurückgezahlt ist. Dazu schließt Du aber am besten eine Ri­si­ko­le­bens­ver­si­che­rung ab.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Das Risiko einer längeren Krankheit kannst Du ebenfalls versichern: über eine Be­rufs­un­fä­hig­keits­ver­si­che­rung.“</a:t>
            </a:r>
          </a:p>
          <a:p>
            <a:endParaRPr lang="de-DE" sz="1295" dirty="0">
              <a:solidFill>
                <a:srgbClr val="000000"/>
              </a:solidFill>
              <a:latin typeface="Helvetica" panose="020B0604020202020204" pitchFamily="34" charset="0"/>
              <a:cs typeface="Helvetica" panose="020B0604020202020204" pitchFamily="34" charset="0"/>
            </a:endParaRPr>
          </a:p>
          <a:p>
            <a:endParaRPr lang="de-DE" sz="1295" b="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„Rest­schuld­ver­si­che­rung: Teuer und oft überflüssig“,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chemeClr val="tx1"/>
                </a:solidFill>
                <a:latin typeface="helvetica"/>
                <a:ea typeface="Inter" panose="020B0502030000000004" pitchFamily="34" charset="0"/>
                <a:cs typeface="Inter" panose="020B0502030000000004" pitchFamily="34" charset="0"/>
                <a:hlinkClick r:id="rId2"/>
              </a:rPr>
              <a:t>https://www.finanztip.de/kredit/restschuldversicherung/</a:t>
            </a:r>
            <a:endParaRPr lang="de-DE" sz="1295"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14143645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BA8E622-7851-774E-01B1-A3440067970B}"/>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26891569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149400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Kredit ohne Schufa</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„Unbeglichene Rechnungen, verspätete Ratenzahlungen und vielleicht ein zuvor geplatzter Kredit: Wer in einer solchen Situation einen neuen Kredit aufnehmen will, für den wird es schwierig – denn eine negative Bewertung der Auskunftei Schufa steht im Weg.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Schutzgemeinschaft für allgemeine Kreditsicherung (Schufa) speichert Daten über das Zahlungsverhalten von Verbrauchern. Die Vertragspartner der Schufa können diese Daten abrufen. Banken machen das zum Beispiel, um besser einschätzen können, ob der jeweilige Kunde auch den Kredit zurückzahlen kann. Ist die Bewertung zu schlecht, zweifeln die Banken genau daran.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In finanziell schwierigen Situationen suchen viele die Lösung abseits der Auskunftei – bei einem sogenannten </a:t>
            </a:r>
            <a:r>
              <a:rPr lang="de-DE" sz="1295" i="1" dirty="0" err="1">
                <a:solidFill>
                  <a:srgbClr val="000000"/>
                </a:solidFill>
                <a:latin typeface="Helvetica" panose="020B0604020202020204" pitchFamily="34" charset="0"/>
                <a:cs typeface="Helvetica" panose="020B0604020202020204" pitchFamily="34" charset="0"/>
              </a:rPr>
              <a:t>schufafreien</a:t>
            </a:r>
            <a:r>
              <a:rPr lang="de-DE" sz="1295" i="1" dirty="0">
                <a:solidFill>
                  <a:srgbClr val="000000"/>
                </a:solidFill>
                <a:latin typeface="Helvetica" panose="020B0604020202020204" pitchFamily="34" charset="0"/>
                <a:cs typeface="Helvetica" panose="020B0604020202020204" pitchFamily="34" charset="0"/>
              </a:rPr>
              <a:t> Kredit. Er wird auch oft als ,Kredit ohne Schufa‘, ,Kredit trotz Schufa‘ oder ,Sofortkredit ohne Schufa‘ beworben. Die Kreditgeber sehen bei diesen Darlehen davon ab, die finanzielle Situation der Kunden bei der Schufa zu prüfen.“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„Solche Darlehen vergeben in der Regel ausländische Banken […]. Das große Geheimnis ist also in Wirklichkeit keins: Ausländische Unternehmen arbeiten in der Regel einfach nicht mit der Schufa zusammen. Deine finanzielle Situation überprüft die Bank natürlich trotzdem, sie nutzt dazu einfach nicht die deutsche Auskunftei.“</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„Doch die Kredite haben es in sich. Schließlich wollen die Banken auch bei Kunden, die finanziell schlechter dastehen, am Ende ihr Geld zurück. Da sie aber bei diesen Kunden ein höheres Risiko haben, dass dies nicht geschieht, verlangen sie wesentlich höhere Zinsen.“</a:t>
            </a:r>
          </a:p>
        </p:txBody>
      </p:sp>
    </p:spTree>
    <p:extLst>
      <p:ext uri="{BB962C8B-B14F-4D97-AF65-F5344CB8AC3E}">
        <p14:creationId xmlns:p14="http://schemas.microsoft.com/office/powerpoint/2010/main" val="2692327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i="1" dirty="0">
                <a:solidFill>
                  <a:srgbClr val="000000"/>
                </a:solidFill>
                <a:latin typeface="Helvetica" panose="020B0604020202020204" pitchFamily="34" charset="0"/>
                <a:cs typeface="Helvetica" panose="020B0604020202020204" pitchFamily="34" charset="0"/>
              </a:rPr>
              <a:t>„Mit den aktuellen Zinssätzen liegen Kredite ohne Schufa-Prüfung oder Kredite, die trotz negativer Schufa-Bewertung vergeben werden, über den Dispozinsen einiger Banken. Das ist sehr teuer und kaum der passende Weg zum Kredit für Dich. Das gilt allerdings auch für so manchen normalen Ratenkredit. Denn einige Banken verlangen von Kunden mit schlechter Bonität ebenfalls zweistellige Zinsen.“</a:t>
            </a:r>
          </a:p>
          <a:p>
            <a:r>
              <a:rPr lang="de-DE" sz="1295" dirty="0">
                <a:solidFill>
                  <a:srgbClr val="000000"/>
                </a:solidFill>
                <a:latin typeface="Helvetica" panose="020B0604020202020204" pitchFamily="34" charset="0"/>
                <a:cs typeface="Helvetica" panose="020B0604020202020204" pitchFamily="34" charset="0"/>
              </a:rPr>
              <a:t> </a:t>
            </a:r>
          </a:p>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„Bevor Du überhaupt versuchst, einen Kredit zu kriegen, solltest Du einige Dinge bedenken: Kein Kredit läuft einfach nebenher, wie insbesondere in der Werbung für </a:t>
            </a:r>
            <a:r>
              <a:rPr lang="de-DE" sz="1295" i="1" dirty="0" err="1">
                <a:solidFill>
                  <a:srgbClr val="000000"/>
                </a:solidFill>
                <a:latin typeface="Helvetica" panose="020B0604020202020204" pitchFamily="34" charset="0"/>
                <a:cs typeface="Helvetica" panose="020B0604020202020204" pitchFamily="34" charset="0"/>
              </a:rPr>
              <a:t>schufafreie</a:t>
            </a:r>
            <a:r>
              <a:rPr lang="de-DE" sz="1295" i="1" dirty="0">
                <a:solidFill>
                  <a:srgbClr val="000000"/>
                </a:solidFill>
                <a:latin typeface="Helvetica" panose="020B0604020202020204" pitchFamily="34" charset="0"/>
                <a:cs typeface="Helvetica" panose="020B0604020202020204" pitchFamily="34" charset="0"/>
              </a:rPr>
              <a:t> Kredite gern versprochen. Du musst den Kredit stets pünktlich Monat für Monat samt Zinsen abbezahlen. Kredite eignen sich deshalb nicht zur Finanzierung einer Urlaubsreise oder eines größeren Fernsehers.“</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es um Deine Bonität geht, ist das ein Warnzeichen. Eine Schuldnerberatung hilft dann vielleicht mehr als ein Kredit.“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„Kontrolliere die bei der Schufa gespeicherten Daten. Bestehe auf eine Korrektur, falls Du Fehler findest.“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„Vergleich also so viele Kreditangebote wie möglich.[…] Und eine Kreditabsage der Hausbank heißt nicht, dass eine andere Bank es ihr nachtut.“</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„Kredit ohne Schufa: So kommst Du in schwierigen Fällen zum Kredit“,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https://www.finanztip.de/kredit/kredit-ohne-schufa/</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395117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5E6C18E3-4277-DE13-4A2B-F3D6671CED00}"/>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30242466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900172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Buy </a:t>
            </a:r>
            <a:r>
              <a:rPr lang="de-DE" sz="2159" b="1" kern="100" dirty="0" err="1">
                <a:solidFill>
                  <a:srgbClr val="DF426C"/>
                </a:solidFill>
                <a:latin typeface="Helvetica" panose="020B0604020202020204" pitchFamily="34" charset="0"/>
                <a:ea typeface="Calibri" panose="020F0502020204030204" pitchFamily="34" charset="0"/>
                <a:cs typeface="Times New Roman" panose="02020603050405020304" pitchFamily="18" charset="0"/>
              </a:rPr>
              <a:t>now</a:t>
            </a: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 </a:t>
            </a:r>
            <a:r>
              <a:rPr lang="de-DE" sz="2159" b="1" kern="100" dirty="0" err="1">
                <a:solidFill>
                  <a:srgbClr val="DF426C"/>
                </a:solidFill>
                <a:latin typeface="Helvetica" panose="020B0604020202020204" pitchFamily="34" charset="0"/>
                <a:ea typeface="Calibri" panose="020F0502020204030204" pitchFamily="34" charset="0"/>
                <a:cs typeface="Times New Roman" panose="02020603050405020304" pitchFamily="18" charset="0"/>
              </a:rPr>
              <a:t>pay</a:t>
            </a: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 </a:t>
            </a:r>
            <a:r>
              <a:rPr lang="de-DE" sz="2159" b="1" kern="100" dirty="0" err="1">
                <a:solidFill>
                  <a:srgbClr val="DF426C"/>
                </a:solidFill>
                <a:latin typeface="Helvetica" panose="020B0604020202020204" pitchFamily="34" charset="0"/>
                <a:ea typeface="Calibri" panose="020F0502020204030204" pitchFamily="34" charset="0"/>
                <a:cs typeface="Times New Roman" panose="02020603050405020304" pitchFamily="18" charset="0"/>
              </a:rPr>
              <a:t>later</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Du eine ,Buy </a:t>
            </a:r>
            <a:r>
              <a:rPr lang="de-DE" sz="1295" i="1" dirty="0" err="1">
                <a:solidFill>
                  <a:srgbClr val="000000"/>
                </a:solidFill>
                <a:latin typeface="Helvetica" panose="020B0604020202020204" pitchFamily="34" charset="0"/>
                <a:cs typeface="Helvetica" panose="020B0604020202020204" pitchFamily="34" charset="0"/>
              </a:rPr>
              <a:t>now</a:t>
            </a:r>
            <a:r>
              <a:rPr lang="de-DE" sz="1295" i="1" dirty="0">
                <a:solidFill>
                  <a:srgbClr val="000000"/>
                </a:solidFill>
                <a:latin typeface="Helvetica" panose="020B0604020202020204" pitchFamily="34" charset="0"/>
                <a:cs typeface="Helvetica" panose="020B0604020202020204" pitchFamily="34" charset="0"/>
              </a:rPr>
              <a:t>, </a:t>
            </a:r>
            <a:r>
              <a:rPr lang="de-DE" sz="1295" i="1" dirty="0" err="1">
                <a:solidFill>
                  <a:srgbClr val="000000"/>
                </a:solidFill>
                <a:latin typeface="Helvetica" panose="020B0604020202020204" pitchFamily="34" charset="0"/>
                <a:cs typeface="Helvetica" panose="020B0604020202020204" pitchFamily="34" charset="0"/>
              </a:rPr>
              <a:t>pay</a:t>
            </a:r>
            <a:r>
              <a:rPr lang="de-DE" sz="1295" i="1" dirty="0">
                <a:solidFill>
                  <a:srgbClr val="000000"/>
                </a:solidFill>
                <a:latin typeface="Helvetica" panose="020B0604020202020204" pitchFamily="34" charset="0"/>
                <a:cs typeface="Helvetica" panose="020B0604020202020204" pitchFamily="34" charset="0"/>
              </a:rPr>
              <a:t> </a:t>
            </a:r>
            <a:r>
              <a:rPr lang="de-DE" sz="1295" i="1" dirty="0" err="1">
                <a:solidFill>
                  <a:srgbClr val="000000"/>
                </a:solidFill>
                <a:latin typeface="Helvetica" panose="020B0604020202020204" pitchFamily="34" charset="0"/>
                <a:cs typeface="Helvetica" panose="020B0604020202020204" pitchFamily="34" charset="0"/>
              </a:rPr>
              <a:t>later</a:t>
            </a:r>
            <a:r>
              <a:rPr lang="de-DE" sz="1295" i="1" dirty="0">
                <a:solidFill>
                  <a:srgbClr val="000000"/>
                </a:solidFill>
                <a:latin typeface="Helvetica" panose="020B0604020202020204" pitchFamily="34" charset="0"/>
                <a:cs typeface="Helvetica" panose="020B0604020202020204" pitchFamily="34" charset="0"/>
              </a:rPr>
              <a:t>‘- Option nutzt, gibt es zwei Möglichkeiten. Es fallen entweder keine weiteren Gebühren an oder es handelt sich um verzinste Angebote.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Du ohne Zinsen bezahlst, dann ist es oft nichts anderes als der altbekannte Kauf auf Rechnung. Teilweise funktioniert dieser etwas anders als gewohnt, weil ein Zahlungsdienstleister dazwischengeschaltet ist.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der verzinsten Variante handelt es sich letzten Endes um einen Ratenkauf. Hier tilgst Du die Schulden über ein paar Monate und zahlst dafür Zinsen. Auch in diesem Fall gibt es verschiedene Möglichkeiten, die Händler können mit Banken zusammenarbeiten oder mit Zahlungsdienstleistern.“</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Kauf auf Rechnung ist in Deutschland immer noch sehr beliebt und das ist kein Wunder. Schließlich kannst Du etwas bestellen, die Ware kommt bei Dir an und erst nachdem Du sie überprüft hast, musst Du zahlen.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Rechnung schicken Dir die Händler oder deren Zahlungspartner zu: Per Mail oder auf Papier per Brief oder im Paket selbst. In der Regel hast Du für das Bezahlen etwas Zeit, oft sind es beim Rechnungskauf 14 bis 30 Tage ab dem Versenden der Ware. […]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Vorteil liegt auf der Hand: Du musst Dich nicht um Erstattungen kümmern. Und wenn Du einen Shop nicht kennst, sicherst Du Dich so dagegen ab, dass Du bezahlst und nichts dafür bekommst.“</a:t>
            </a:r>
          </a:p>
        </p:txBody>
      </p:sp>
    </p:spTree>
    <p:extLst>
      <p:ext uri="{BB962C8B-B14F-4D97-AF65-F5344CB8AC3E}">
        <p14:creationId xmlns:p14="http://schemas.microsoft.com/office/powerpoint/2010/main" val="23369111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cs typeface="Times New Roman" panose="02020603050405020304" pitchFamily="18" charset="0"/>
              </a:rPr>
              <a:t>Schuldnerberatung</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„Kriegst Du Deine Schulden nicht mehr unter Kontrolle, solltest Du Dich an eine Schuldnerberatung wenden. Gemeinnützige Schuldnerberatungsstellen unterstützen Dich kostenfrei. Die Berater stellen einen Plan auf und helfen bei Verhandlungen mit Gläubigern.“</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Seriöse Schuldnerberater</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„In Deutschland gibt es mehr als 1.400 anerkannte Schuldnerberatungsstellen. Dort kann sich jeder betroffene Verbraucher kostenlos beraten lassen. Träger der Einrichtungen sind meist gemeinnützige Organisationen wie Arbeiterwohlfahrt, Caritas, Diakonie oder Deutsches Rotes Kreuz. Auch die Verbraucherzentralen und kommunale Stellen bieten Schuldnerberatungen an.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Die Schuldnerberater sind professionell ausgebildet und kommen aus verschiedenen Bereichen: von Sozialarbeit über Bankwesen bis Rechtswissenschaft. Bei komplexen Rechtsfragen holen sich die Berater häufig zusätzliche Unterstützung von Anwälten.“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Unseriöse Schuldnerberater</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„In Deutschland ist der Begriff ,Schuldnerberater‘ gesetzlich nicht geschützt. Deshalb gibt es zahlreiche kommerzielle Anbieter, die gezielt Schuldner kontaktieren und ,Schuldenhilfe‘ oder ,Finanzsanierung‘ anbieten. Und das bedeutet für die Betroffenen meist zusätzliche Probleme, schließlich wollen solche Anbieter Geld sehen.“</a:t>
            </a:r>
          </a:p>
          <a:p>
            <a:r>
              <a:rPr lang="de-DE" sz="1295" dirty="0">
                <a:solidFill>
                  <a:srgbClr val="000000"/>
                </a:solidFill>
                <a:latin typeface="Helvetica" panose="020B0604020202020204" pitchFamily="34" charset="0"/>
                <a:cs typeface="Helvetica" panose="020B0604020202020204" pitchFamily="34" charset="0"/>
              </a:rPr>
              <a:t> </a:t>
            </a:r>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„Schuldnerberatung: So kommst Du raus aus den Miesen“, abgerufen am 13.04.2023.</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https://www.finanztip.de/schuldnerberatung/</a:t>
            </a:r>
            <a:endParaRPr lang="de-DE" sz="1295" dirty="0">
              <a:solidFill>
                <a:srgbClr val="000000"/>
              </a:solidFill>
              <a:latin typeface="Helvetica" panose="020B0604020202020204" pitchFamily="34" charset="0"/>
              <a:cs typeface="Helvetica" panose="020B0604020202020204" pitchFamily="34" charset="0"/>
            </a:endParaRPr>
          </a:p>
          <a:p>
            <a:endParaRPr lang="de-DE" sz="1295" i="1"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4981316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empfehlen die Verbraucherzentralen</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„Wo Angebote schnelle Soforthilfe versprechen, ist Vorsicht geboten. Wenn dahinter nämlich keine grundlegende Beratung und rechtliche Vertretung steht, dauert der Weg aus der Überschuldung, sofern man ihn auf diesem Wege überhaupt schafft, am Ende länger, als wenn Sie auf einen Beratungstermin bei einer seriösen Schuldner- und Insolvenzberatung gewartet hätten. Darüber hinaus kommt er Ihnen auch noch teuer zu stehen.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Seien Sie auch misstrauisch, wenn Ihnen versprochen wird, dass nur noch eine Rate an den Schuldenregulierer gezahlt werden muss, der sich dann um alles kümmert. Häufig werden mit dieser Rate nur die immens hohen Kosten des Schuldenregulierers bezahlt und die bisherigen Gläubiger gehen leer aus.“</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„Soll eine Schuldner- und Verbraucherinsolvenz allein über das Internet, das Telefon oder sonstige Fernkommunikationsmittel "abgewickelt" werden? Seien Sie auch dann vorsichtig!“</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„Seriöse Anbieter vereinbaren Termine in ihren Geschäftsräumen und machen keine Hausbesuche. Auch drängen sie nicht zur Vertragsunterschrift, sondern informieren ausführlich und räumen Bedenkzeit ein.“</a:t>
            </a:r>
          </a:p>
          <a:p>
            <a:endParaRPr lang="de-DE" sz="1295"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„Schuldnerberatungen: So erkennen Sie unseriöse Angebote“,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https://www.verbraucherzentrale.de/wissen/geld-versicherungen/kredit-schulden-insolvenz/schuldnerberatungen-so-erkennen-sie-unserioese-angebote-10475</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99667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„Auf Rechnung zu bezahlen, ist für Dich kostenlos. Wartest Du aber zu lang und lässt die Rechnungsfrist verstreichen, wird es schwieriger. Der Anbieter wird Dir zunächst eine Mahnung schicken. Wenn Du darauf nicht reagierst, kann er ein Inkassounternehmen einschalten. Dann wird es schnell teuer.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Auch der Ratenkauf ist eine Möglichkeit, um ,Buy </a:t>
            </a:r>
            <a:r>
              <a:rPr lang="de-DE" sz="1295" i="1" dirty="0" err="1">
                <a:solidFill>
                  <a:srgbClr val="000000"/>
                </a:solidFill>
                <a:latin typeface="Helvetica" panose="020B0604020202020204" pitchFamily="34" charset="0"/>
                <a:cs typeface="Helvetica" panose="020B0604020202020204" pitchFamily="34" charset="0"/>
              </a:rPr>
              <a:t>now</a:t>
            </a:r>
            <a:r>
              <a:rPr lang="de-DE" sz="1295" i="1" dirty="0">
                <a:solidFill>
                  <a:srgbClr val="000000"/>
                </a:solidFill>
                <a:latin typeface="Helvetica" panose="020B0604020202020204" pitchFamily="34" charset="0"/>
                <a:cs typeface="Helvetica" panose="020B0604020202020204" pitchFamily="34" charset="0"/>
              </a:rPr>
              <a:t>, </a:t>
            </a:r>
            <a:r>
              <a:rPr lang="de-DE" sz="1295" i="1" dirty="0" err="1">
                <a:solidFill>
                  <a:srgbClr val="000000"/>
                </a:solidFill>
                <a:latin typeface="Helvetica" panose="020B0604020202020204" pitchFamily="34" charset="0"/>
                <a:cs typeface="Helvetica" panose="020B0604020202020204" pitchFamily="34" charset="0"/>
              </a:rPr>
              <a:t>pay</a:t>
            </a:r>
            <a:r>
              <a:rPr lang="de-DE" sz="1295" i="1" dirty="0">
                <a:solidFill>
                  <a:srgbClr val="000000"/>
                </a:solidFill>
                <a:latin typeface="Helvetica" panose="020B0604020202020204" pitchFamily="34" charset="0"/>
                <a:cs typeface="Helvetica" panose="020B0604020202020204" pitchFamily="34" charset="0"/>
              </a:rPr>
              <a:t> </a:t>
            </a:r>
            <a:r>
              <a:rPr lang="de-DE" sz="1295" i="1" dirty="0" err="1">
                <a:solidFill>
                  <a:srgbClr val="000000"/>
                </a:solidFill>
                <a:latin typeface="Helvetica" panose="020B0604020202020204" pitchFamily="34" charset="0"/>
                <a:cs typeface="Helvetica" panose="020B0604020202020204" pitchFamily="34" charset="0"/>
              </a:rPr>
              <a:t>later</a:t>
            </a:r>
            <a:r>
              <a:rPr lang="de-DE" sz="1295" i="1" dirty="0">
                <a:solidFill>
                  <a:srgbClr val="000000"/>
                </a:solidFill>
                <a:latin typeface="Helvetica" panose="020B0604020202020204" pitchFamily="34" charset="0"/>
                <a:cs typeface="Helvetica" panose="020B0604020202020204" pitchFamily="34" charset="0"/>
              </a:rPr>
              <a:t>‘ zu nutzen. Die Ware wird geliefert oder Du nimmst sie direkt im Laden mit und Du zahlst sie nach und nach ab. Dabei fallen oft Zinsen an. Wie hoch diese sind, hängt vom jeweiligen Anbieter ab.“</a:t>
            </a:r>
          </a:p>
          <a:p>
            <a:r>
              <a:rPr lang="de-DE" sz="1295" dirty="0">
                <a:solidFill>
                  <a:srgbClr val="000000"/>
                </a:solidFill>
                <a:latin typeface="Helvetica" panose="020B0604020202020204" pitchFamily="34" charset="0"/>
                <a:cs typeface="Helvetica" panose="020B0604020202020204" pitchFamily="34" charset="0"/>
              </a:rPr>
              <a:t> </a:t>
            </a:r>
          </a:p>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„Du solltest […] nicht zu viele Dinge bei unterschiedlichen Anbietern auf Rechnung kaufen. Das wird schnell unübersichtlich und Du vergisst womöglich, wann welche Zahlung fällig ist. Oder Du verlierst ganz den Überblick und bemerkst gar nicht, dass Du zu viel ausgibst und die ganzen Einkäufe gar nicht bezahlen kannst. Eine Excel-Liste oder Notizen im Kalender können Dir helfen, sollten aber kein Grund sein, zahlreiche offene Rechnungen zu haben.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Wir raten davon ab, Konsumgüter wie Spielkonsolen, Kleidung oder einen Fernseher über einen verzinsten Ratenkauf zu finanzieren. Du verschuldest Dich für Dinge, die Du nicht unbedingt brauchst. Größere Geschäfte machen viel Reklame, die Dir Ratenkäufe schmackhaft machen soll.“</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„Buy </a:t>
            </a:r>
            <a:r>
              <a:rPr lang="de-DE" sz="1295" b="1" dirty="0" err="1">
                <a:solidFill>
                  <a:srgbClr val="000000"/>
                </a:solidFill>
                <a:latin typeface="Helvetica" panose="020B0604020202020204" pitchFamily="34" charset="0"/>
                <a:cs typeface="Helvetica" panose="020B0604020202020204" pitchFamily="34" charset="0"/>
              </a:rPr>
              <a:t>Now</a:t>
            </a:r>
            <a:r>
              <a:rPr lang="de-DE" sz="1295" b="1" dirty="0">
                <a:solidFill>
                  <a:srgbClr val="000000"/>
                </a:solidFill>
                <a:latin typeface="Helvetica" panose="020B0604020202020204" pitchFamily="34" charset="0"/>
                <a:cs typeface="Helvetica" panose="020B0604020202020204" pitchFamily="34" charset="0"/>
              </a:rPr>
              <a:t>, Pay </a:t>
            </a:r>
            <a:r>
              <a:rPr lang="de-DE" sz="1295" b="1" dirty="0" err="1">
                <a:solidFill>
                  <a:srgbClr val="000000"/>
                </a:solidFill>
                <a:latin typeface="Helvetica" panose="020B0604020202020204" pitchFamily="34" charset="0"/>
                <a:cs typeface="Helvetica" panose="020B0604020202020204" pitchFamily="34" charset="0"/>
              </a:rPr>
              <a:t>Later</a:t>
            </a:r>
            <a:r>
              <a:rPr lang="de-DE" sz="1295" b="1" dirty="0">
                <a:solidFill>
                  <a:srgbClr val="000000"/>
                </a:solidFill>
                <a:latin typeface="Helvetica" panose="020B0604020202020204" pitchFamily="34" charset="0"/>
                <a:cs typeface="Helvetica" panose="020B0604020202020204" pitchFamily="34" charset="0"/>
              </a:rPr>
              <a:t>: So bezahlst Du per Rechnung oder Raten“,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https://www.finanztip.de/online-banking/buy-now-pay-later/</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154818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695D052B-71FC-B02E-CE4F-41A4B625C75B}"/>
              </a:ext>
            </a:extLst>
          </p:cNvPr>
          <p:cNvSpPr txBox="1">
            <a:spLocks noGrp="1" noRot="1" noMove="1" noResize="1" noEditPoints="1" noAdjustHandles="1" noChangeArrowheads="1" noChangeShapeType="1"/>
          </p:cNvSpPr>
          <p:nvPr/>
        </p:nvSpPr>
        <p:spPr>
          <a:xfrm>
            <a:off x="811009" y="609363"/>
            <a:ext cx="1338828" cy="258404"/>
          </a:xfrm>
          <a:prstGeom prst="rect">
            <a:avLst/>
          </a:prstGeom>
          <a:noFill/>
        </p:spPr>
        <p:txBody>
          <a:bodyPr wrap="none" rtlCol="0">
            <a:spAutoFit/>
          </a:bodyPr>
          <a:lstStyle/>
          <a:p>
            <a:pPr algn="l"/>
            <a:r>
              <a:rPr lang="de-DE" sz="1079" dirty="0">
                <a:latin typeface="helvetica" panose="020B0604020202020204" pitchFamily="34" charset="0"/>
                <a:ea typeface="Inter" panose="020B0502030000000004" pitchFamily="34" charset="0"/>
                <a:cs typeface="helvetica" panose="020B0604020202020204" pitchFamily="34" charset="0"/>
              </a:rPr>
              <a:t>Zu bearbeiten von:</a:t>
            </a:r>
          </a:p>
        </p:txBody>
      </p:sp>
    </p:spTree>
    <p:extLst>
      <p:ext uri="{BB962C8B-B14F-4D97-AF65-F5344CB8AC3E}">
        <p14:creationId xmlns:p14="http://schemas.microsoft.com/office/powerpoint/2010/main" val="83069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464014"/>
            <a:ext cx="5951355" cy="1242256"/>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6" name="Rechteck 5">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3478222"/>
            <a:ext cx="5951355" cy="126232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8" name="Rechteck 7">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9" name="Rechteck 8">
            <a:extLst>
              <a:ext uri="{FF2B5EF4-FFF2-40B4-BE49-F238E27FC236}">
                <a16:creationId xmlns:a16="http://schemas.microsoft.com/office/drawing/2014/main" id="{6A58E346-3707-14C1-E1CA-F9E2421131C0}"/>
              </a:ext>
            </a:extLst>
          </p:cNvPr>
          <p:cNvSpPr>
            <a:spLocks noGrp="1" noRot="1" noMove="1" noResize="1" noEditPoints="1" noAdjustHandles="1" noChangeArrowheads="1" noChangeShapeType="1"/>
          </p:cNvSpPr>
          <p:nvPr/>
        </p:nvSpPr>
        <p:spPr>
          <a:xfrm>
            <a:off x="780142" y="5541159"/>
            <a:ext cx="5951355" cy="18664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528305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63"/>
              </a:spcAft>
            </a:pPr>
            <a:r>
              <a:rPr lang="de-DE" sz="2159" b="1" kern="100" dirty="0">
                <a:solidFill>
                  <a:srgbClr val="DF426C"/>
                </a:solidFill>
                <a:latin typeface="Helvetica" panose="020B0604020202020204" pitchFamily="34" charset="0"/>
                <a:ea typeface="Calibri" panose="020F0502020204030204" pitchFamily="34" charset="0"/>
                <a:cs typeface="Times New Roman" panose="02020603050405020304" pitchFamily="18" charset="0"/>
              </a:rPr>
              <a:t>Null-Prozent-Finanzierung</a:t>
            </a:r>
            <a:endParaRPr lang="de-DE" sz="1727" b="1" dirty="0">
              <a:solidFill>
                <a:srgbClr val="009FAE"/>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So funktioniert’s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der Null-Prozent-Finanzierung handelt es sich um einen Kredit, für den Du keine Zinsen zahlst. […]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Dabei arbeiten die Händler, wie bei anderen Finanzierungsmöglichkeiten auch, mit einer Bank zusammen. Die Bank zahlt das Geld für den Laptop direkt an den Verkäufer, Du zahlst es über die Monatsraten an die Bank zurück.“</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hast Du davon</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„Der Laptop für die Arbeit ist kaputt, aber das Konto ist fast leer – Zeit für einen Kredit. Doch dafür fallen Zinsen an. Die sind eine zusätzliche Belastung, die Du nicht gebrauchen kannst, wenn Deine finanzielle Lage ohnehin angespannt ist.“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„Bei einer Null-Prozent-Finanzierung zahlst Du keine Zinsen für den Kredit.“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Das kostet’s</a:t>
            </a:r>
          </a:p>
          <a:p>
            <a:endParaRPr lang="de-DE" sz="1295" b="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„Günstig ist dieser Kredit aber nur, wenn Du die Ware auch zu einem guten Preis bekommst.“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„Falls der Laptop bei zwei Händlern dasselbe kostet, zahlst Du bei der Null-Prozent-Finanzierung weniger als bei einem normalen Kredit. Schließlich entfallen die Zinsen. Anders sieht es aus, falls bei der Null-Prozent-Finanzierung zusätzliche Kosten anfallen, zum Beispiel über eine Rest­schuld­ver­si­che­rung. […] </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Teilweise kriegst Du zur Finanzierung noch eine zusätzliche Karte zugeschickt. Mit der kannst Du weitere Kredite beim Bezahlen mit der Karte nutzen. Hier gelten die 0 Prozent jedoch nicht.“</a:t>
            </a:r>
          </a:p>
        </p:txBody>
      </p:sp>
    </p:spTree>
    <p:extLst>
      <p:ext uri="{BB962C8B-B14F-4D97-AF65-F5344CB8AC3E}">
        <p14:creationId xmlns:p14="http://schemas.microsoft.com/office/powerpoint/2010/main" val="2732700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804437" y="1306030"/>
            <a:ext cx="5950800" cy="847518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95" b="1" dirty="0">
                <a:solidFill>
                  <a:srgbClr val="000000"/>
                </a:solidFill>
                <a:latin typeface="Helvetica" panose="020B0604020202020204" pitchFamily="34" charset="0"/>
                <a:cs typeface="Helvetica" panose="020B0604020202020204" pitchFamily="34" charset="0"/>
              </a:rPr>
              <a:t>Das empfiehlt Finanztip</a:t>
            </a:r>
          </a:p>
          <a:p>
            <a:endParaRPr lang="de-DE" sz="1295"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„Vergleiche zuerst die Preise. Hast Du ein gutes Angebot gefunden, kannst Du auf die Kosten der Finanzierung schauen. Meist bieten die Händler unterschiedliche Möglichkeiten an: von verzinsten Raten bis zur Null-Prozent-Finanzierung.“</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„Deshalb solltest Du immer, auch bei einer scheinbar kostenlosen Finanzierung, das Kleingedruckte auf mögliche Erweiterungen kontrollieren und sie aus dem Vertrag streichen lassen.“</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„Auch wenn Deine Finanzierung frei von solchen Haken ist, gilt: Überlege Dir, ob Du die Raten ohne Probleme zahlen kannst. Denn falls Du aufgrund der Zahlungen in den Dispo rutschst, wird es teuer. Das gilt umso mehr, wenn Du Dir aufgrund verlockender Finanzierungsangebote mehrere Einkäufe gleichzeitig geleistet hast.“</a:t>
            </a:r>
          </a:p>
          <a:p>
            <a:endParaRPr lang="de-DE" sz="1295" i="1" dirty="0">
              <a:solidFill>
                <a:srgbClr val="000000"/>
              </a:solidFill>
              <a:latin typeface="Helvetica" panose="020B0604020202020204" pitchFamily="34" charset="0"/>
              <a:cs typeface="Helvetica" panose="020B0604020202020204" pitchFamily="34" charset="0"/>
            </a:endParaRPr>
          </a:p>
          <a:p>
            <a:r>
              <a:rPr lang="de-DE" sz="1295" i="1" dirty="0">
                <a:solidFill>
                  <a:srgbClr val="000000"/>
                </a:solidFill>
                <a:latin typeface="Helvetica" panose="020B0604020202020204" pitchFamily="34" charset="0"/>
                <a:cs typeface="Helvetica" panose="020B0604020202020204" pitchFamily="34" charset="0"/>
              </a:rPr>
              <a:t>„Wenn Du teurere Anschaffungen planst, solltest Du auch vergleichen, ob eine andere Finanzierungsform für Dich günstiger ist.“</a:t>
            </a:r>
          </a:p>
          <a:p>
            <a:endParaRPr lang="de-DE" sz="1295" i="1" dirty="0">
              <a:solidFill>
                <a:srgbClr val="000000"/>
              </a:solidFill>
              <a:latin typeface="Helvetica" panose="020B0604020202020204" pitchFamily="34" charset="0"/>
              <a:cs typeface="Helvetica" panose="020B0604020202020204" pitchFamily="34" charset="0"/>
            </a:endParaRP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Die zitierten Textabschnitte stammen aus dem Finanztip-Beitrag „Wann sich eine Null-Prozent-Finanzierung lohnt“, abgerufen am 22.02.2024.</a:t>
            </a:r>
          </a:p>
          <a:p>
            <a:endParaRPr lang="de-DE" sz="1295" dirty="0">
              <a:solidFill>
                <a:srgbClr val="000000"/>
              </a:solidFill>
              <a:latin typeface="Helvetica" panose="020B0604020202020204" pitchFamily="34" charset="0"/>
              <a:cs typeface="Helvetica" panose="020B0604020202020204" pitchFamily="34" charset="0"/>
            </a:endParaRPr>
          </a:p>
          <a:p>
            <a:r>
              <a:rPr lang="de-DE" sz="1295" b="1" dirty="0">
                <a:solidFill>
                  <a:srgbClr val="000000"/>
                </a:solidFill>
                <a:latin typeface="Helvetica" panose="020B0604020202020204" pitchFamily="34" charset="0"/>
                <a:cs typeface="Helvetica" panose="020B0604020202020204" pitchFamily="34" charset="0"/>
              </a:rPr>
              <a:t>Der komplette Artikel ist hier abrufbar:</a:t>
            </a:r>
            <a:br>
              <a:rPr lang="de-DE" sz="1295" dirty="0">
                <a:solidFill>
                  <a:srgbClr val="000000"/>
                </a:solidFill>
                <a:latin typeface="Helvetica" panose="020B0604020202020204" pitchFamily="34" charset="0"/>
                <a:cs typeface="Helvetica" panose="020B0604020202020204" pitchFamily="34" charset="0"/>
              </a:rPr>
            </a:br>
            <a:r>
              <a:rPr lang="de-DE" sz="1295" dirty="0">
                <a:solidFill>
                  <a:srgbClr val="000000"/>
                </a:solidFill>
                <a:latin typeface="Helvetica" panose="020B0604020202020204" pitchFamily="34" charset="0"/>
                <a:cs typeface="Helvetica" panose="020B0604020202020204" pitchFamily="34" charset="0"/>
                <a:hlinkClick r:id="rId2"/>
              </a:rPr>
              <a:t>https://www.finanztip.de/kredit/0-prozent-finanzierung/</a:t>
            </a:r>
            <a:endParaRPr lang="de-DE" sz="1295"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187451501"/>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AB8536-C736-4E46-A353-811EF5664A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C933CD-F1CA-4A6E-963B-394D19842A8B}">
  <ds:schemaRefs>
    <ds:schemaRef ds:uri="14e3e585-18c1-444e-a2b2-7bdbe51b187b"/>
    <ds:schemaRef ds:uri="http://purl.org/dc/elements/1.1/"/>
    <ds:schemaRef ds:uri="436f5ecc-5095-4337-8a5c-a427a102b955"/>
    <ds:schemaRef ds:uri="http://purl.org/dc/terms/"/>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B9C9842-0570-4F18-8B23-50BD7AFFFF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5183</Words>
  <Application>Microsoft Office PowerPoint</Application>
  <PresentationFormat>Benutzerdefiniert</PresentationFormat>
  <Paragraphs>348</Paragraphs>
  <Slides>41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41</vt:i4>
      </vt:variant>
    </vt:vector>
  </HeadingPairs>
  <TitlesOfParts>
    <vt:vector size="47"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14</cp:revision>
  <dcterms:created xsi:type="dcterms:W3CDTF">2023-02-28T10:59:54Z</dcterms:created>
  <dcterms:modified xsi:type="dcterms:W3CDTF">2024-02-22T17:10:19Z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