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426C"/>
    <a:srgbClr val="FF6680"/>
    <a:srgbClr val="FFFFFF"/>
    <a:srgbClr val="000000"/>
    <a:srgbClr val="05C9D3"/>
    <a:srgbClr val="B7F5E4"/>
    <a:srgbClr val="009FAE"/>
    <a:srgbClr val="20B679"/>
    <a:srgbClr val="FF38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959DE8-C036-4228-9396-42427A37F192}" v="6" dt="2024-02-22T17:14:21.6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2" autoAdjust="0"/>
    <p:restoredTop sz="94660"/>
  </p:normalViewPr>
  <p:slideViewPr>
    <p:cSldViewPr snapToGrid="0">
      <p:cViewPr>
        <p:scale>
          <a:sx n="66" d="100"/>
          <a:sy n="66" d="100"/>
        </p:scale>
        <p:origin x="1984" y="-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2F959DE8-C036-4228-9396-42427A37F192}"/>
    <pc:docChg chg="custSel modSld modMainMaster">
      <pc:chgData name="Franziska Händschel" userId="e2149472-3187-4d00-b16a-a19eff6fc04a" providerId="ADAL" clId="{2F959DE8-C036-4228-9396-42427A37F192}" dt="2024-02-22T17:14:54.760" v="30" actId="478"/>
      <pc:docMkLst>
        <pc:docMk/>
      </pc:docMkLst>
      <pc:sldChg chg="addSp delSp modSp mod">
        <pc:chgData name="Franziska Händschel" userId="e2149472-3187-4d00-b16a-a19eff6fc04a" providerId="ADAL" clId="{2F959DE8-C036-4228-9396-42427A37F192}" dt="2024-02-22T17:14:54.760" v="30" actId="478"/>
        <pc:sldMkLst>
          <pc:docMk/>
          <pc:sldMk cId="3907118056" sldId="256"/>
        </pc:sldMkLst>
        <pc:picChg chg="add del mod">
          <ac:chgData name="Franziska Händschel" userId="e2149472-3187-4d00-b16a-a19eff6fc04a" providerId="ADAL" clId="{2F959DE8-C036-4228-9396-42427A37F192}" dt="2024-02-22T17:14:54.760" v="30" actId="478"/>
          <ac:picMkLst>
            <pc:docMk/>
            <pc:sldMk cId="3907118056" sldId="256"/>
            <ac:picMk id="2" creationId="{F2E6D9EF-0434-A137-E7DE-7438A9FCCB6A}"/>
          </ac:picMkLst>
        </pc:picChg>
      </pc:sldChg>
      <pc:sldMasterChg chg="addSp delSp modSp mod delSldLayout modSldLayout">
        <pc:chgData name="Franziska Händschel" userId="e2149472-3187-4d00-b16a-a19eff6fc04a" providerId="ADAL" clId="{2F959DE8-C036-4228-9396-42427A37F192}" dt="2024-02-22T17:10:20.749" v="22"/>
        <pc:sldMasterMkLst>
          <pc:docMk/>
          <pc:sldMasterMk cId="1236251893" sldId="2147483674"/>
        </pc:sldMasterMkLst>
        <pc:spChg chg="del">
          <ac:chgData name="Franziska Händschel" userId="e2149472-3187-4d00-b16a-a19eff6fc04a" providerId="ADAL" clId="{2F959DE8-C036-4228-9396-42427A37F192}" dt="2024-02-22T17:09:05.920" v="11" actId="478"/>
          <ac:spMkLst>
            <pc:docMk/>
            <pc:sldMasterMk cId="1236251893" sldId="2147483674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2F959DE8-C036-4228-9396-42427A37F192}" dt="2024-02-22T17:09:05.920" v="11" actId="478"/>
          <ac:spMkLst>
            <pc:docMk/>
            <pc:sldMasterMk cId="1236251893" sldId="2147483674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2F959DE8-C036-4228-9396-42427A37F192}" dt="2024-02-22T17:09:05.920" v="11" actId="478"/>
          <ac:spMkLst>
            <pc:docMk/>
            <pc:sldMasterMk cId="1236251893" sldId="2147483674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2F959DE8-C036-4228-9396-42427A37F192}" dt="2024-02-22T17:09:05.920" v="11" actId="478"/>
          <ac:spMkLst>
            <pc:docMk/>
            <pc:sldMasterMk cId="1236251893" sldId="2147483674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2F959DE8-C036-4228-9396-42427A37F192}" dt="2024-02-22T17:09:05.920" v="11" actId="478"/>
          <ac:spMkLst>
            <pc:docMk/>
            <pc:sldMasterMk cId="1236251893" sldId="2147483674"/>
            <ac:spMk id="6" creationId="{00000000-0000-0000-0000-000000000000}"/>
          </ac:spMkLst>
        </pc:spChg>
        <pc:spChg chg="del">
          <ac:chgData name="Franziska Händschel" userId="e2149472-3187-4d00-b16a-a19eff6fc04a" providerId="ADAL" clId="{2F959DE8-C036-4228-9396-42427A37F192}" dt="2024-02-22T17:10:20.289" v="21" actId="478"/>
          <ac:spMkLst>
            <pc:docMk/>
            <pc:sldMasterMk cId="1236251893" sldId="2147483674"/>
            <ac:spMk id="10" creationId="{1C301DFB-A47F-1859-7681-8A4CBC217EF2}"/>
          </ac:spMkLst>
        </pc:spChg>
        <pc:spChg chg="mod">
          <ac:chgData name="Franziska Händschel" userId="e2149472-3187-4d00-b16a-a19eff6fc04a" providerId="ADAL" clId="{2F959DE8-C036-4228-9396-42427A37F192}" dt="2024-02-22T17:09:14.479" v="12"/>
          <ac:spMkLst>
            <pc:docMk/>
            <pc:sldMasterMk cId="1236251893" sldId="2147483674"/>
            <ac:spMk id="13" creationId="{3058D76B-B1C7-F750-7322-5E172F189269}"/>
          </ac:spMkLst>
        </pc:spChg>
        <pc:spChg chg="add del mod">
          <ac:chgData name="Franziska Händschel" userId="e2149472-3187-4d00-b16a-a19eff6fc04a" providerId="ADAL" clId="{2F959DE8-C036-4228-9396-42427A37F192}" dt="2024-02-22T17:09:34.989" v="17" actId="21"/>
          <ac:spMkLst>
            <pc:docMk/>
            <pc:sldMasterMk cId="1236251893" sldId="2147483674"/>
            <ac:spMk id="14" creationId="{27990938-86C4-634A-7002-FDC52BFC8A48}"/>
          </ac:spMkLst>
        </pc:spChg>
        <pc:spChg chg="add mod">
          <ac:chgData name="Franziska Händschel" userId="e2149472-3187-4d00-b16a-a19eff6fc04a" providerId="ADAL" clId="{2F959DE8-C036-4228-9396-42427A37F192}" dt="2024-02-22T17:10:20.749" v="22"/>
          <ac:spMkLst>
            <pc:docMk/>
            <pc:sldMasterMk cId="1236251893" sldId="2147483674"/>
            <ac:spMk id="15" creationId="{EC662DF2-3217-85E1-B395-B3E8062D4BB2}"/>
          </ac:spMkLst>
        </pc:spChg>
        <pc:grpChg chg="del">
          <ac:chgData name="Franziska Händschel" userId="e2149472-3187-4d00-b16a-a19eff6fc04a" providerId="ADAL" clId="{2F959DE8-C036-4228-9396-42427A37F192}" dt="2024-02-22T17:09:05.920" v="11" actId="478"/>
          <ac:grpSpMkLst>
            <pc:docMk/>
            <pc:sldMasterMk cId="1236251893" sldId="2147483674"/>
            <ac:grpSpMk id="7" creationId="{00777E2E-5B21-1674-232D-BDE6F046E839}"/>
          </ac:grpSpMkLst>
        </pc:grpChg>
        <pc:grpChg chg="add mod">
          <ac:chgData name="Franziska Händschel" userId="e2149472-3187-4d00-b16a-a19eff6fc04a" providerId="ADAL" clId="{2F959DE8-C036-4228-9396-42427A37F192}" dt="2024-02-22T17:09:14.479" v="12"/>
          <ac:grpSpMkLst>
            <pc:docMk/>
            <pc:sldMasterMk cId="1236251893" sldId="2147483674"/>
            <ac:grpSpMk id="11" creationId="{551F926F-EAAC-E074-86A9-7B0700480530}"/>
          </ac:grpSpMkLst>
        </pc:grpChg>
        <pc:picChg chg="mod">
          <ac:chgData name="Franziska Händschel" userId="e2149472-3187-4d00-b16a-a19eff6fc04a" providerId="ADAL" clId="{2F959DE8-C036-4228-9396-42427A37F192}" dt="2024-02-22T17:09:14.479" v="12"/>
          <ac:picMkLst>
            <pc:docMk/>
            <pc:sldMasterMk cId="1236251893" sldId="2147483674"/>
            <ac:picMk id="12" creationId="{B3CC4CC0-17B5-9308-71AE-20F2E1A69A22}"/>
          </ac:picMkLst>
        </pc:picChg>
        <pc:sldLayoutChg chg="del">
          <pc:chgData name="Franziska Händschel" userId="e2149472-3187-4d00-b16a-a19eff6fc04a" providerId="ADAL" clId="{2F959DE8-C036-4228-9396-42427A37F192}" dt="2024-02-22T17:09:00.129" v="1" actId="2696"/>
          <pc:sldLayoutMkLst>
            <pc:docMk/>
            <pc:sldMasterMk cId="1236251893" sldId="2147483674"/>
            <pc:sldLayoutMk cId="134038557" sldId="2147483675"/>
          </pc:sldLayoutMkLst>
        </pc:sldLayoutChg>
        <pc:sldLayoutChg chg="del">
          <pc:chgData name="Franziska Händschel" userId="e2149472-3187-4d00-b16a-a19eff6fc04a" providerId="ADAL" clId="{2F959DE8-C036-4228-9396-42427A37F192}" dt="2024-02-22T17:09:00.139" v="2" actId="2696"/>
          <pc:sldLayoutMkLst>
            <pc:docMk/>
            <pc:sldMasterMk cId="1236251893" sldId="2147483674"/>
            <pc:sldLayoutMk cId="3127285742" sldId="2147483676"/>
          </pc:sldLayoutMkLst>
        </pc:sldLayoutChg>
        <pc:sldLayoutChg chg="del">
          <pc:chgData name="Franziska Händschel" userId="e2149472-3187-4d00-b16a-a19eff6fc04a" providerId="ADAL" clId="{2F959DE8-C036-4228-9396-42427A37F192}" dt="2024-02-22T17:09:00.139" v="3" actId="2696"/>
          <pc:sldLayoutMkLst>
            <pc:docMk/>
            <pc:sldMasterMk cId="1236251893" sldId="2147483674"/>
            <pc:sldLayoutMk cId="1039139259" sldId="2147483677"/>
          </pc:sldLayoutMkLst>
        </pc:sldLayoutChg>
        <pc:sldLayoutChg chg="del">
          <pc:chgData name="Franziska Händschel" userId="e2149472-3187-4d00-b16a-a19eff6fc04a" providerId="ADAL" clId="{2F959DE8-C036-4228-9396-42427A37F192}" dt="2024-02-22T17:09:00.139" v="4" actId="2696"/>
          <pc:sldLayoutMkLst>
            <pc:docMk/>
            <pc:sldMasterMk cId="1236251893" sldId="2147483674"/>
            <pc:sldLayoutMk cId="2619781424" sldId="2147483678"/>
          </pc:sldLayoutMkLst>
        </pc:sldLayoutChg>
        <pc:sldLayoutChg chg="del">
          <pc:chgData name="Franziska Händschel" userId="e2149472-3187-4d00-b16a-a19eff6fc04a" providerId="ADAL" clId="{2F959DE8-C036-4228-9396-42427A37F192}" dt="2024-02-22T17:09:00.139" v="5" actId="2696"/>
          <pc:sldLayoutMkLst>
            <pc:docMk/>
            <pc:sldMasterMk cId="1236251893" sldId="2147483674"/>
            <pc:sldLayoutMk cId="4246518276" sldId="2147483679"/>
          </pc:sldLayoutMkLst>
        </pc:sldLayoutChg>
        <pc:sldLayoutChg chg="del">
          <pc:chgData name="Franziska Händschel" userId="e2149472-3187-4d00-b16a-a19eff6fc04a" providerId="ADAL" clId="{2F959DE8-C036-4228-9396-42427A37F192}" dt="2024-02-22T17:09:00.139" v="6" actId="2696"/>
          <pc:sldLayoutMkLst>
            <pc:docMk/>
            <pc:sldMasterMk cId="1236251893" sldId="2147483674"/>
            <pc:sldLayoutMk cId="757700048" sldId="2147483680"/>
          </pc:sldLayoutMkLst>
        </pc:sldLayoutChg>
        <pc:sldLayoutChg chg="del">
          <pc:chgData name="Franziska Händschel" userId="e2149472-3187-4d00-b16a-a19eff6fc04a" providerId="ADAL" clId="{2F959DE8-C036-4228-9396-42427A37F192}" dt="2024-02-22T17:09:00.150" v="7" actId="2696"/>
          <pc:sldLayoutMkLst>
            <pc:docMk/>
            <pc:sldMasterMk cId="1236251893" sldId="2147483674"/>
            <pc:sldLayoutMk cId="3992673066" sldId="2147483681"/>
          </pc:sldLayoutMkLst>
        </pc:sldLayoutChg>
        <pc:sldLayoutChg chg="del">
          <pc:chgData name="Franziska Händschel" userId="e2149472-3187-4d00-b16a-a19eff6fc04a" providerId="ADAL" clId="{2F959DE8-C036-4228-9396-42427A37F192}" dt="2024-02-22T17:09:00.150" v="8" actId="2696"/>
          <pc:sldLayoutMkLst>
            <pc:docMk/>
            <pc:sldMasterMk cId="1236251893" sldId="2147483674"/>
            <pc:sldLayoutMk cId="2605873558" sldId="2147483682"/>
          </pc:sldLayoutMkLst>
        </pc:sldLayoutChg>
        <pc:sldLayoutChg chg="del">
          <pc:chgData name="Franziska Händschel" userId="e2149472-3187-4d00-b16a-a19eff6fc04a" providerId="ADAL" clId="{2F959DE8-C036-4228-9396-42427A37F192}" dt="2024-02-22T17:09:00.150" v="9" actId="2696"/>
          <pc:sldLayoutMkLst>
            <pc:docMk/>
            <pc:sldMasterMk cId="1236251893" sldId="2147483674"/>
            <pc:sldLayoutMk cId="1249609763" sldId="2147483683"/>
          </pc:sldLayoutMkLst>
        </pc:sldLayoutChg>
        <pc:sldLayoutChg chg="del">
          <pc:chgData name="Franziska Händschel" userId="e2149472-3187-4d00-b16a-a19eff6fc04a" providerId="ADAL" clId="{2F959DE8-C036-4228-9396-42427A37F192}" dt="2024-02-22T17:09:00.150" v="10" actId="2696"/>
          <pc:sldLayoutMkLst>
            <pc:docMk/>
            <pc:sldMasterMk cId="1236251893" sldId="2147483674"/>
            <pc:sldLayoutMk cId="280058797" sldId="2147483684"/>
          </pc:sldLayoutMkLst>
        </pc:sldLayoutChg>
        <pc:sldLayoutChg chg="del">
          <pc:chgData name="Franziska Händschel" userId="e2149472-3187-4d00-b16a-a19eff6fc04a" providerId="ADAL" clId="{2F959DE8-C036-4228-9396-42427A37F192}" dt="2024-02-22T17:09:00.120" v="0" actId="2696"/>
          <pc:sldLayoutMkLst>
            <pc:docMk/>
            <pc:sldMasterMk cId="1236251893" sldId="2147483674"/>
            <pc:sldLayoutMk cId="1819385839" sldId="2147483685"/>
          </pc:sldLayoutMkLst>
        </pc:sldLayoutChg>
        <pc:sldLayoutChg chg="addSp delSp modSp mod">
          <pc:chgData name="Franziska Händschel" userId="e2149472-3187-4d00-b16a-a19eff6fc04a" providerId="ADAL" clId="{2F959DE8-C036-4228-9396-42427A37F192}" dt="2024-02-22T17:09:44.089" v="20" actId="6014"/>
          <pc:sldLayoutMkLst>
            <pc:docMk/>
            <pc:sldMasterMk cId="1236251893" sldId="2147483674"/>
            <pc:sldLayoutMk cId="3400094099" sldId="2147483686"/>
          </pc:sldLayoutMkLst>
          <pc:spChg chg="add mod">
            <ac:chgData name="Franziska Händschel" userId="e2149472-3187-4d00-b16a-a19eff6fc04a" providerId="ADAL" clId="{2F959DE8-C036-4228-9396-42427A37F192}" dt="2024-02-22T17:09:39.549" v="19"/>
            <ac:spMkLst>
              <pc:docMk/>
              <pc:sldMasterMk cId="1236251893" sldId="2147483674"/>
              <pc:sldLayoutMk cId="3400094099" sldId="2147483686"/>
              <ac:spMk id="14" creationId="{27990938-86C4-634A-7002-FDC52BFC8A48}"/>
            </ac:spMkLst>
          </pc:spChg>
          <pc:spChg chg="del">
            <ac:chgData name="Franziska Händschel" userId="e2149472-3187-4d00-b16a-a19eff6fc04a" providerId="ADAL" clId="{2F959DE8-C036-4228-9396-42427A37F192}" dt="2024-02-22T17:09:39.259" v="18" actId="478"/>
            <ac:spMkLst>
              <pc:docMk/>
              <pc:sldMasterMk cId="1236251893" sldId="2147483674"/>
              <pc:sldLayoutMk cId="3400094099" sldId="2147483686"/>
              <ac:spMk id="15" creationId="{8FA578E2-30B1-F64B-5A26-3974740B2478}"/>
            </ac:spMkLst>
          </pc:spChg>
        </pc:sldLayoutChg>
      </pc:sldMasterChg>
    </pc:docChg>
  </pc:docChgLst>
  <pc:docChgLst>
    <pc:chgData name="Franziska Händschel" userId="e2149472-3187-4d00-b16a-a19eff6fc04a" providerId="ADAL" clId="{1C4A50AB-C01B-4A9F-811F-01BDB4C56B40}"/>
    <pc:docChg chg="undo custSel addSld delSld modSld modMainMaster">
      <pc:chgData name="Franziska Händschel" userId="e2149472-3187-4d00-b16a-a19eff6fc04a" providerId="ADAL" clId="{1C4A50AB-C01B-4A9F-811F-01BDB4C56B40}" dt="2023-04-03T12:47:56.512" v="273" actId="20577"/>
      <pc:docMkLst>
        <pc:docMk/>
      </pc:docMkLst>
      <pc:sldChg chg="addSp delSp modSp mod">
        <pc:chgData name="Franziska Händschel" userId="e2149472-3187-4d00-b16a-a19eff6fc04a" providerId="ADAL" clId="{1C4A50AB-C01B-4A9F-811F-01BDB4C56B40}" dt="2023-04-03T12:23:11.497" v="259" actId="403"/>
        <pc:sldMkLst>
          <pc:docMk/>
          <pc:sldMk cId="3907118056" sldId="256"/>
        </pc:sldMkLst>
        <pc:spChg chg="del">
          <ac:chgData name="Franziska Händschel" userId="e2149472-3187-4d00-b16a-a19eff6fc04a" providerId="ADAL" clId="{1C4A50AB-C01B-4A9F-811F-01BDB4C56B40}" dt="2023-03-31T19:02:06.305" v="137" actId="478"/>
          <ac:spMkLst>
            <pc:docMk/>
            <pc:sldMk cId="3907118056" sldId="256"/>
            <ac:spMk id="2" creationId="{37BD9493-50FF-9063-F748-02244D963CB0}"/>
          </ac:spMkLst>
        </pc:spChg>
        <pc:spChg chg="del">
          <ac:chgData name="Franziska Händschel" userId="e2149472-3187-4d00-b16a-a19eff6fc04a" providerId="ADAL" clId="{1C4A50AB-C01B-4A9F-811F-01BDB4C56B40}" dt="2023-03-31T19:02:06.305" v="137" actId="478"/>
          <ac:spMkLst>
            <pc:docMk/>
            <pc:sldMk cId="3907118056" sldId="256"/>
            <ac:spMk id="3" creationId="{240C0D4F-3E0C-2956-796C-3D8B2D6FA147}"/>
          </ac:spMkLst>
        </pc:spChg>
        <pc:spChg chg="add mod">
          <ac:chgData name="Franziska Händschel" userId="e2149472-3187-4d00-b16a-a19eff6fc04a" providerId="ADAL" clId="{1C4A50AB-C01B-4A9F-811F-01BDB4C56B40}" dt="2023-04-03T12:23:11.497" v="259" actId="403"/>
          <ac:spMkLst>
            <pc:docMk/>
            <pc:sldMk cId="3907118056" sldId="256"/>
            <ac:spMk id="4" creationId="{7A16BEF2-ACBA-D10C-97D5-7CD2C94D765C}"/>
          </ac:spMkLst>
        </pc:spChg>
        <pc:spChg chg="add mod">
          <ac:chgData name="Franziska Händschel" userId="e2149472-3187-4d00-b16a-a19eff6fc04a" providerId="ADAL" clId="{1C4A50AB-C01B-4A9F-811F-01BDB4C56B40}" dt="2023-04-03T12:23:11.497" v="259" actId="403"/>
          <ac:spMkLst>
            <pc:docMk/>
            <pc:sldMk cId="3907118056" sldId="256"/>
            <ac:spMk id="5" creationId="{0057ABE3-0592-E224-5080-D94C3CF339A1}"/>
          </ac:spMkLst>
        </pc:spChg>
        <pc:spChg chg="add mod">
          <ac:chgData name="Franziska Händschel" userId="e2149472-3187-4d00-b16a-a19eff6fc04a" providerId="ADAL" clId="{1C4A50AB-C01B-4A9F-811F-01BDB4C56B40}" dt="2023-04-03T12:23:11.497" v="259" actId="403"/>
          <ac:spMkLst>
            <pc:docMk/>
            <pc:sldMk cId="3907118056" sldId="256"/>
            <ac:spMk id="6" creationId="{E2618E77-0FB6-DFCA-B610-2868F41B67D1}"/>
          </ac:spMkLst>
        </pc:spChg>
        <pc:spChg chg="del">
          <ac:chgData name="Franziska Händschel" userId="e2149472-3187-4d00-b16a-a19eff6fc04a" providerId="ADAL" clId="{1C4A50AB-C01B-4A9F-811F-01BDB4C56B40}" dt="2023-03-31T19:02:06.305" v="137" actId="478"/>
          <ac:spMkLst>
            <pc:docMk/>
            <pc:sldMk cId="3907118056" sldId="256"/>
            <ac:spMk id="7" creationId="{CCA0204B-15F7-402C-32B2-0D321ADA17C0}"/>
          </ac:spMkLst>
        </pc:spChg>
        <pc:spChg chg="add mod">
          <ac:chgData name="Franziska Händschel" userId="e2149472-3187-4d00-b16a-a19eff6fc04a" providerId="ADAL" clId="{1C4A50AB-C01B-4A9F-811F-01BDB4C56B40}" dt="2023-04-03T12:23:11.497" v="259" actId="403"/>
          <ac:spMkLst>
            <pc:docMk/>
            <pc:sldMk cId="3907118056" sldId="256"/>
            <ac:spMk id="8" creationId="{26BCE835-8248-C4F8-94A0-3C8237C811B6}"/>
          </ac:spMkLst>
        </pc:spChg>
        <pc:spChg chg="add mod">
          <ac:chgData name="Franziska Händschel" userId="e2149472-3187-4d00-b16a-a19eff6fc04a" providerId="ADAL" clId="{1C4A50AB-C01B-4A9F-811F-01BDB4C56B40}" dt="2023-04-03T12:23:11.497" v="259" actId="403"/>
          <ac:spMkLst>
            <pc:docMk/>
            <pc:sldMk cId="3907118056" sldId="256"/>
            <ac:spMk id="9" creationId="{E1338781-5FAB-1921-6205-A90C7760B6FC}"/>
          </ac:spMkLst>
        </pc:spChg>
        <pc:spChg chg="add mod">
          <ac:chgData name="Franziska Händschel" userId="e2149472-3187-4d00-b16a-a19eff6fc04a" providerId="ADAL" clId="{1C4A50AB-C01B-4A9F-811F-01BDB4C56B40}" dt="2023-04-03T12:23:11.497" v="259" actId="403"/>
          <ac:spMkLst>
            <pc:docMk/>
            <pc:sldMk cId="3907118056" sldId="256"/>
            <ac:spMk id="10" creationId="{8C3993AE-F889-28AA-8C6D-EAEB91CD7DA4}"/>
          </ac:spMkLst>
        </pc:spChg>
        <pc:spChg chg="add mod">
          <ac:chgData name="Franziska Händschel" userId="e2149472-3187-4d00-b16a-a19eff6fc04a" providerId="ADAL" clId="{1C4A50AB-C01B-4A9F-811F-01BDB4C56B40}" dt="2023-03-31T19:09:33.237" v="227" actId="1076"/>
          <ac:spMkLst>
            <pc:docMk/>
            <pc:sldMk cId="3907118056" sldId="256"/>
            <ac:spMk id="11" creationId="{BC9A54DA-0375-B036-9C5C-E910E6E800CC}"/>
          </ac:spMkLst>
        </pc:spChg>
        <pc:spChg chg="add mod">
          <ac:chgData name="Franziska Händschel" userId="e2149472-3187-4d00-b16a-a19eff6fc04a" providerId="ADAL" clId="{1C4A50AB-C01B-4A9F-811F-01BDB4C56B40}" dt="2023-03-31T19:10:24.769" v="251" actId="20577"/>
          <ac:spMkLst>
            <pc:docMk/>
            <pc:sldMk cId="3907118056" sldId="256"/>
            <ac:spMk id="12" creationId="{6741F35B-C88C-85DF-0642-2C9FA3BEB927}"/>
          </ac:spMkLst>
        </pc:spChg>
        <pc:spChg chg="add mod">
          <ac:chgData name="Franziska Händschel" userId="e2149472-3187-4d00-b16a-a19eff6fc04a" providerId="ADAL" clId="{1C4A50AB-C01B-4A9F-811F-01BDB4C56B40}" dt="2023-03-31T19:10:22.047" v="249" actId="20577"/>
          <ac:spMkLst>
            <pc:docMk/>
            <pc:sldMk cId="3907118056" sldId="256"/>
            <ac:spMk id="13" creationId="{9B23000B-39CD-5501-822F-1653E2E9806A}"/>
          </ac:spMkLst>
        </pc:spChg>
        <pc:spChg chg="del">
          <ac:chgData name="Franziska Händschel" userId="e2149472-3187-4d00-b16a-a19eff6fc04a" providerId="ADAL" clId="{1C4A50AB-C01B-4A9F-811F-01BDB4C56B40}" dt="2023-03-31T19:02:06.305" v="137" actId="478"/>
          <ac:spMkLst>
            <pc:docMk/>
            <pc:sldMk cId="3907118056" sldId="256"/>
            <ac:spMk id="14" creationId="{6D3A5C93-8ACA-E34F-E533-C0DD2F5DF642}"/>
          </ac:spMkLst>
        </pc:spChg>
        <pc:spChg chg="del">
          <ac:chgData name="Franziska Händschel" userId="e2149472-3187-4d00-b16a-a19eff6fc04a" providerId="ADAL" clId="{1C4A50AB-C01B-4A9F-811F-01BDB4C56B40}" dt="2023-03-31T19:02:06.305" v="137" actId="478"/>
          <ac:spMkLst>
            <pc:docMk/>
            <pc:sldMk cId="3907118056" sldId="256"/>
            <ac:spMk id="15" creationId="{64FC2B98-4EF2-7A4F-B440-2C5984A313A8}"/>
          </ac:spMkLst>
        </pc:spChg>
        <pc:spChg chg="add mod">
          <ac:chgData name="Franziska Händschel" userId="e2149472-3187-4d00-b16a-a19eff6fc04a" providerId="ADAL" clId="{1C4A50AB-C01B-4A9F-811F-01BDB4C56B40}" dt="2023-03-31T19:10:19.504" v="247" actId="20577"/>
          <ac:spMkLst>
            <pc:docMk/>
            <pc:sldMk cId="3907118056" sldId="256"/>
            <ac:spMk id="16" creationId="{AF84B582-1660-9D12-9C1A-2B06E2EFF2D8}"/>
          </ac:spMkLst>
        </pc:spChg>
        <pc:spChg chg="add mod">
          <ac:chgData name="Franziska Händschel" userId="e2149472-3187-4d00-b16a-a19eff6fc04a" providerId="ADAL" clId="{1C4A50AB-C01B-4A9F-811F-01BDB4C56B40}" dt="2023-03-31T19:10:16.729" v="245" actId="20577"/>
          <ac:spMkLst>
            <pc:docMk/>
            <pc:sldMk cId="3907118056" sldId="256"/>
            <ac:spMk id="17" creationId="{E5F20C1D-2F3F-F831-D7C5-B50A2342B536}"/>
          </ac:spMkLst>
        </pc:spChg>
        <pc:spChg chg="del">
          <ac:chgData name="Franziska Händschel" userId="e2149472-3187-4d00-b16a-a19eff6fc04a" providerId="ADAL" clId="{1C4A50AB-C01B-4A9F-811F-01BDB4C56B40}" dt="2023-03-31T19:02:26.312" v="143" actId="478"/>
          <ac:spMkLst>
            <pc:docMk/>
            <pc:sldMk cId="3907118056" sldId="256"/>
            <ac:spMk id="18" creationId="{04F9D3D2-22D9-407F-C40E-AA3E94A3414C}"/>
          </ac:spMkLst>
        </pc:spChg>
        <pc:spChg chg="add mod">
          <ac:chgData name="Franziska Händschel" userId="e2149472-3187-4d00-b16a-a19eff6fc04a" providerId="ADAL" clId="{1C4A50AB-C01B-4A9F-811F-01BDB4C56B40}" dt="2023-03-31T19:10:13.447" v="243" actId="20577"/>
          <ac:spMkLst>
            <pc:docMk/>
            <pc:sldMk cId="3907118056" sldId="256"/>
            <ac:spMk id="19" creationId="{DA58EA31-E065-1AC2-1959-C7214B94C891}"/>
          </ac:spMkLst>
        </pc:spChg>
        <pc:spChg chg="add mod">
          <ac:chgData name="Franziska Händschel" userId="e2149472-3187-4d00-b16a-a19eff6fc04a" providerId="ADAL" clId="{1C4A50AB-C01B-4A9F-811F-01BDB4C56B40}" dt="2023-03-31T19:10:11.035" v="241" actId="20577"/>
          <ac:spMkLst>
            <pc:docMk/>
            <pc:sldMk cId="3907118056" sldId="256"/>
            <ac:spMk id="20" creationId="{DEA2B05C-8421-72D1-9BDE-9787083A34CE}"/>
          </ac:spMkLst>
        </pc:spChg>
        <pc:spChg chg="del">
          <ac:chgData name="Franziska Händschel" userId="e2149472-3187-4d00-b16a-a19eff6fc04a" providerId="ADAL" clId="{1C4A50AB-C01B-4A9F-811F-01BDB4C56B40}" dt="2023-03-31T19:02:03.270" v="136" actId="478"/>
          <ac:spMkLst>
            <pc:docMk/>
            <pc:sldMk cId="3907118056" sldId="256"/>
            <ac:spMk id="21" creationId="{948A6A75-86DB-59AC-A43D-FF96A82D0F67}"/>
          </ac:spMkLst>
        </pc:spChg>
        <pc:spChg chg="del">
          <ac:chgData name="Franziska Händschel" userId="e2149472-3187-4d00-b16a-a19eff6fc04a" providerId="ADAL" clId="{1C4A50AB-C01B-4A9F-811F-01BDB4C56B40}" dt="2023-03-31T19:02:03.270" v="136" actId="478"/>
          <ac:spMkLst>
            <pc:docMk/>
            <pc:sldMk cId="3907118056" sldId="256"/>
            <ac:spMk id="22" creationId="{57B5D6EB-7E32-B0F7-74EF-AFD7E112F362}"/>
          </ac:spMkLst>
        </pc:spChg>
        <pc:spChg chg="del">
          <ac:chgData name="Franziska Händschel" userId="e2149472-3187-4d00-b16a-a19eff6fc04a" providerId="ADAL" clId="{1C4A50AB-C01B-4A9F-811F-01BDB4C56B40}" dt="2023-03-31T19:02:03.270" v="136" actId="478"/>
          <ac:spMkLst>
            <pc:docMk/>
            <pc:sldMk cId="3907118056" sldId="256"/>
            <ac:spMk id="23" creationId="{DDB91545-37ED-80A9-1FE6-8445DE57B55A}"/>
          </ac:spMkLst>
        </pc:spChg>
        <pc:spChg chg="del">
          <ac:chgData name="Franziska Händschel" userId="e2149472-3187-4d00-b16a-a19eff6fc04a" providerId="ADAL" clId="{1C4A50AB-C01B-4A9F-811F-01BDB4C56B40}" dt="2023-03-31T19:02:03.270" v="136" actId="478"/>
          <ac:spMkLst>
            <pc:docMk/>
            <pc:sldMk cId="3907118056" sldId="256"/>
            <ac:spMk id="24" creationId="{C2899C5A-7750-8B30-47DA-D15330979172}"/>
          </ac:spMkLst>
        </pc:spChg>
        <pc:spChg chg="del">
          <ac:chgData name="Franziska Händschel" userId="e2149472-3187-4d00-b16a-a19eff6fc04a" providerId="ADAL" clId="{1C4A50AB-C01B-4A9F-811F-01BDB4C56B40}" dt="2023-03-31T19:02:03.270" v="136" actId="478"/>
          <ac:spMkLst>
            <pc:docMk/>
            <pc:sldMk cId="3907118056" sldId="256"/>
            <ac:spMk id="25" creationId="{6E2DFDB0-87B8-9C3E-E7C2-C5D117A92333}"/>
          </ac:spMkLst>
        </pc:spChg>
        <pc:spChg chg="mod">
          <ac:chgData name="Franziska Händschel" userId="e2149472-3187-4d00-b16a-a19eff6fc04a" providerId="ADAL" clId="{1C4A50AB-C01B-4A9F-811F-01BDB4C56B40}" dt="2023-04-03T12:23:11.497" v="259" actId="403"/>
          <ac:spMkLst>
            <pc:docMk/>
            <pc:sldMk cId="3907118056" sldId="256"/>
            <ac:spMk id="28" creationId="{C05CD1A8-A547-8EC2-0478-67F9B6503D71}"/>
          </ac:spMkLst>
        </pc:spChg>
        <pc:spChg chg="del">
          <ac:chgData name="Franziska Händschel" userId="e2149472-3187-4d00-b16a-a19eff6fc04a" providerId="ADAL" clId="{1C4A50AB-C01B-4A9F-811F-01BDB4C56B40}" dt="2023-03-31T19:02:09.239" v="138" actId="478"/>
          <ac:spMkLst>
            <pc:docMk/>
            <pc:sldMk cId="3907118056" sldId="256"/>
            <ac:spMk id="30" creationId="{6E1FD8D4-662A-31A7-91B6-6040B38C6B8A}"/>
          </ac:spMkLst>
        </pc:spChg>
        <pc:spChg chg="del">
          <ac:chgData name="Franziska Händschel" userId="e2149472-3187-4d00-b16a-a19eff6fc04a" providerId="ADAL" clId="{1C4A50AB-C01B-4A9F-811F-01BDB4C56B40}" dt="2023-03-31T19:02:09.239" v="138" actId="478"/>
          <ac:spMkLst>
            <pc:docMk/>
            <pc:sldMk cId="3907118056" sldId="256"/>
            <ac:spMk id="31" creationId="{7E94BE1F-E535-2948-3E43-D8D24D273CB6}"/>
          </ac:spMkLst>
        </pc:spChg>
        <pc:spChg chg="del">
          <ac:chgData name="Franziska Händschel" userId="e2149472-3187-4d00-b16a-a19eff6fc04a" providerId="ADAL" clId="{1C4A50AB-C01B-4A9F-811F-01BDB4C56B40}" dt="2023-03-31T19:02:09.239" v="138" actId="478"/>
          <ac:spMkLst>
            <pc:docMk/>
            <pc:sldMk cId="3907118056" sldId="256"/>
            <ac:spMk id="32" creationId="{3CE224C2-0BB1-2C63-77C6-5FDE15699328}"/>
          </ac:spMkLst>
        </pc:spChg>
        <pc:spChg chg="del">
          <ac:chgData name="Franziska Händschel" userId="e2149472-3187-4d00-b16a-a19eff6fc04a" providerId="ADAL" clId="{1C4A50AB-C01B-4A9F-811F-01BDB4C56B40}" dt="2023-03-31T19:02:09.239" v="138" actId="478"/>
          <ac:spMkLst>
            <pc:docMk/>
            <pc:sldMk cId="3907118056" sldId="256"/>
            <ac:spMk id="33" creationId="{970BB510-573A-1191-18AB-90715AE119C4}"/>
          </ac:spMkLst>
        </pc:spChg>
        <pc:spChg chg="del">
          <ac:chgData name="Franziska Händschel" userId="e2149472-3187-4d00-b16a-a19eff6fc04a" providerId="ADAL" clId="{1C4A50AB-C01B-4A9F-811F-01BDB4C56B40}" dt="2023-03-31T19:02:09.239" v="138" actId="478"/>
          <ac:spMkLst>
            <pc:docMk/>
            <pc:sldMk cId="3907118056" sldId="256"/>
            <ac:spMk id="34" creationId="{10B9E200-8776-E5A1-4E11-FAF69371FB06}"/>
          </ac:spMkLst>
        </pc:spChg>
        <pc:spChg chg="del">
          <ac:chgData name="Franziska Händschel" userId="e2149472-3187-4d00-b16a-a19eff6fc04a" providerId="ADAL" clId="{1C4A50AB-C01B-4A9F-811F-01BDB4C56B40}" dt="2023-03-31T19:02:28.417" v="144" actId="478"/>
          <ac:spMkLst>
            <pc:docMk/>
            <pc:sldMk cId="3907118056" sldId="256"/>
            <ac:spMk id="37" creationId="{713EFA59-CE3A-2A5B-60EC-210534B39A07}"/>
          </ac:spMkLst>
        </pc:spChg>
      </pc:sldChg>
      <pc:sldChg chg="add del mod modClrScheme chgLayout">
        <pc:chgData name="Franziska Händschel" userId="e2149472-3187-4d00-b16a-a19eff6fc04a" providerId="ADAL" clId="{1C4A50AB-C01B-4A9F-811F-01BDB4C56B40}" dt="2023-03-31T19:03:26.469" v="158" actId="47"/>
        <pc:sldMkLst>
          <pc:docMk/>
          <pc:sldMk cId="1449699678" sldId="257"/>
        </pc:sldMkLst>
      </pc:sldChg>
      <pc:sldChg chg="del">
        <pc:chgData name="Franziska Händschel" userId="e2149472-3187-4d00-b16a-a19eff6fc04a" providerId="ADAL" clId="{1C4A50AB-C01B-4A9F-811F-01BDB4C56B40}" dt="2023-03-31T19:01:54.033" v="134" actId="47"/>
        <pc:sldMkLst>
          <pc:docMk/>
          <pc:sldMk cId="1617206203" sldId="258"/>
        </pc:sldMkLst>
      </pc:sldChg>
      <pc:sldChg chg="del">
        <pc:chgData name="Franziska Händschel" userId="e2149472-3187-4d00-b16a-a19eff6fc04a" providerId="ADAL" clId="{1C4A50AB-C01B-4A9F-811F-01BDB4C56B40}" dt="2023-03-31T19:01:55.255" v="135" actId="47"/>
        <pc:sldMkLst>
          <pc:docMk/>
          <pc:sldMk cId="3477165534" sldId="259"/>
        </pc:sldMkLst>
      </pc:sldChg>
      <pc:sldMasterChg chg="addSp delSp modSp mod delSldLayout modSldLayout">
        <pc:chgData name="Franziska Händschel" userId="e2149472-3187-4d00-b16a-a19eff6fc04a" providerId="ADAL" clId="{1C4A50AB-C01B-4A9F-811F-01BDB4C56B40}" dt="2023-04-03T12:47:56.512" v="273" actId="20577"/>
        <pc:sldMasterMkLst>
          <pc:docMk/>
          <pc:sldMasterMk cId="2981093411" sldId="2147483672"/>
        </pc:sldMasterMkLst>
        <pc:spChg chg="mod">
          <ac:chgData name="Franziska Händschel" userId="e2149472-3187-4d00-b16a-a19eff6fc04a" providerId="ADAL" clId="{1C4A50AB-C01B-4A9F-811F-01BDB4C56B40}" dt="2023-03-31T19:00:28.610" v="5" actId="207"/>
          <ac:spMkLst>
            <pc:docMk/>
            <pc:sldMasterMk cId="2981093411" sldId="2147483672"/>
            <ac:spMk id="6" creationId="{102354A6-BD8A-FDCE-3AF0-B059135BE6C1}"/>
          </ac:spMkLst>
        </pc:spChg>
        <pc:spChg chg="mod">
          <ac:chgData name="Franziska Händschel" userId="e2149472-3187-4d00-b16a-a19eff6fc04a" providerId="ADAL" clId="{1C4A50AB-C01B-4A9F-811F-01BDB4C56B40}" dt="2023-03-31T19:00:22.852" v="4"/>
          <ac:spMkLst>
            <pc:docMk/>
            <pc:sldMasterMk cId="2981093411" sldId="2147483672"/>
            <ac:spMk id="7" creationId="{55A0FBA3-2F50-A927-1437-15548041063C}"/>
          </ac:spMkLst>
        </pc:spChg>
        <pc:spChg chg="mod">
          <ac:chgData name="Franziska Händschel" userId="e2149472-3187-4d00-b16a-a19eff6fc04a" providerId="ADAL" clId="{1C4A50AB-C01B-4A9F-811F-01BDB4C56B40}" dt="2023-03-31T19:00:22.852" v="4"/>
          <ac:spMkLst>
            <pc:docMk/>
            <pc:sldMasterMk cId="2981093411" sldId="2147483672"/>
            <ac:spMk id="8" creationId="{1BDBB302-3B71-9081-3B41-15D63F0604D4}"/>
          </ac:spMkLst>
        </pc:spChg>
        <pc:spChg chg="mod">
          <ac:chgData name="Franziska Händschel" userId="e2149472-3187-4d00-b16a-a19eff6fc04a" providerId="ADAL" clId="{1C4A50AB-C01B-4A9F-811F-01BDB4C56B40}" dt="2023-03-31T19:00:22.852" v="4"/>
          <ac:spMkLst>
            <pc:docMk/>
            <pc:sldMasterMk cId="2981093411" sldId="2147483672"/>
            <ac:spMk id="11" creationId="{638BC728-ABB5-C490-BBA8-CF2E0812BE35}"/>
          </ac:spMkLst>
        </pc:spChg>
        <pc:spChg chg="mod">
          <ac:chgData name="Franziska Händschel" userId="e2149472-3187-4d00-b16a-a19eff6fc04a" providerId="ADAL" clId="{1C4A50AB-C01B-4A9F-811F-01BDB4C56B40}" dt="2023-03-31T19:00:22.852" v="4"/>
          <ac:spMkLst>
            <pc:docMk/>
            <pc:sldMasterMk cId="2981093411" sldId="2147483672"/>
            <ac:spMk id="13" creationId="{14FBA918-DE94-A2CA-698D-73A5582CDF3B}"/>
          </ac:spMkLst>
        </pc:spChg>
        <pc:grpChg chg="add del mod">
          <ac:chgData name="Franziska Händschel" userId="e2149472-3187-4d00-b16a-a19eff6fc04a" providerId="ADAL" clId="{1C4A50AB-C01B-4A9F-811F-01BDB4C56B40}" dt="2023-03-31T19:00:36.718" v="6" actId="478"/>
          <ac:grpSpMkLst>
            <pc:docMk/>
            <pc:sldMasterMk cId="2981093411" sldId="2147483672"/>
            <ac:grpSpMk id="2" creationId="{AF107362-3151-33DB-ADD4-B0EFB0D7CBD0}"/>
          </ac:grpSpMkLst>
        </pc:grpChg>
        <pc:grpChg chg="mod">
          <ac:chgData name="Franziska Händschel" userId="e2149472-3187-4d00-b16a-a19eff6fc04a" providerId="ADAL" clId="{1C4A50AB-C01B-4A9F-811F-01BDB4C56B40}" dt="2023-03-31T19:00:22.852" v="4"/>
          <ac:grpSpMkLst>
            <pc:docMk/>
            <pc:sldMasterMk cId="2981093411" sldId="2147483672"/>
            <ac:grpSpMk id="9" creationId="{0E680F38-F631-6262-8AA3-485E5A8B7993}"/>
          </ac:grpSpMkLst>
        </pc:grpChg>
        <pc:picChg chg="mod">
          <ac:chgData name="Franziska Händschel" userId="e2149472-3187-4d00-b16a-a19eff6fc04a" providerId="ADAL" clId="{1C4A50AB-C01B-4A9F-811F-01BDB4C56B40}" dt="2023-03-31T19:00:22.852" v="4"/>
          <ac:picMkLst>
            <pc:docMk/>
            <pc:sldMasterMk cId="2981093411" sldId="2147483672"/>
            <ac:picMk id="10" creationId="{AAD51980-A269-DA02-01A9-9DBEFFFA2FB0}"/>
          </ac:picMkLst>
        </pc:picChg>
        <pc:cxnChg chg="mod">
          <ac:chgData name="Franziska Händschel" userId="e2149472-3187-4d00-b16a-a19eff6fc04a" providerId="ADAL" clId="{1C4A50AB-C01B-4A9F-811F-01BDB4C56B40}" dt="2023-03-31T19:00:22.852" v="4"/>
          <ac:cxnSpMkLst>
            <pc:docMk/>
            <pc:sldMasterMk cId="2981093411" sldId="2147483672"/>
            <ac:cxnSpMk id="12" creationId="{8154C5CD-5AA6-B294-17AD-0C797D4594A3}"/>
          </ac:cxnSpMkLst>
        </pc:cxnChg>
        <pc:sldLayoutChg chg="del">
          <pc:chgData name="Franziska Händschel" userId="e2149472-3187-4d00-b16a-a19eff6fc04a" providerId="ADAL" clId="{1C4A50AB-C01B-4A9F-811F-01BDB4C56B40}" dt="2023-03-31T19:04:14.504" v="211" actId="2696"/>
          <pc:sldLayoutMkLst>
            <pc:docMk/>
            <pc:sldMasterMk cId="2981093411" sldId="2147483672"/>
            <pc:sldLayoutMk cId="4113044025" sldId="2147483662"/>
          </pc:sldLayoutMkLst>
        </pc:sldLayoutChg>
        <pc:sldLayoutChg chg="addSp delSp modSp mod">
          <pc:chgData name="Franziska Händschel" userId="e2149472-3187-4d00-b16a-a19eff6fc04a" providerId="ADAL" clId="{1C4A50AB-C01B-4A9F-811F-01BDB4C56B40}" dt="2023-04-03T12:47:56.512" v="273" actId="20577"/>
          <pc:sldLayoutMkLst>
            <pc:docMk/>
            <pc:sldMasterMk cId="2981093411" sldId="2147483672"/>
            <pc:sldLayoutMk cId="750380063" sldId="2147483673"/>
          </pc:sldLayoutMkLst>
          <pc:spChg chg="mod">
            <ac:chgData name="Franziska Händschel" userId="e2149472-3187-4d00-b16a-a19eff6fc04a" providerId="ADAL" clId="{1C4A50AB-C01B-4A9F-811F-01BDB4C56B40}" dt="2023-03-31T19:00:10.544" v="1"/>
            <ac:spMkLst>
              <pc:docMk/>
              <pc:sldMasterMk cId="2981093411" sldId="2147483672"/>
              <pc:sldLayoutMk cId="750380063" sldId="2147483673"/>
              <ac:spMk id="3" creationId="{C549328B-CA09-8F30-0DA5-7201C8237D1E}"/>
            </ac:spMkLst>
          </pc:spChg>
          <pc:spChg chg="mod">
            <ac:chgData name="Franziska Händschel" userId="e2149472-3187-4d00-b16a-a19eff6fc04a" providerId="ADAL" clId="{1C4A50AB-C01B-4A9F-811F-01BDB4C56B40}" dt="2023-03-31T19:00:10.544" v="1"/>
            <ac:spMkLst>
              <pc:docMk/>
              <pc:sldMasterMk cId="2981093411" sldId="2147483672"/>
              <pc:sldLayoutMk cId="750380063" sldId="2147483673"/>
              <ac:spMk id="4" creationId="{C849B37E-09C0-F485-65D4-F26B373B1AF1}"/>
            </ac:spMkLst>
          </pc:spChg>
          <pc:spChg chg="mod">
            <ac:chgData name="Franziska Händschel" userId="e2149472-3187-4d00-b16a-a19eff6fc04a" providerId="ADAL" clId="{1C4A50AB-C01B-4A9F-811F-01BDB4C56B40}" dt="2023-03-31T19:00:10.544" v="1"/>
            <ac:spMkLst>
              <pc:docMk/>
              <pc:sldMasterMk cId="2981093411" sldId="2147483672"/>
              <pc:sldLayoutMk cId="750380063" sldId="2147483673"/>
              <ac:spMk id="7" creationId="{49C9DD92-5487-A6EA-FFC7-FD2782248ED8}"/>
            </ac:spMkLst>
          </pc:spChg>
          <pc:spChg chg="mod">
            <ac:chgData name="Franziska Händschel" userId="e2149472-3187-4d00-b16a-a19eff6fc04a" providerId="ADAL" clId="{1C4A50AB-C01B-4A9F-811F-01BDB4C56B40}" dt="2023-03-31T19:00:10.544" v="1"/>
            <ac:spMkLst>
              <pc:docMk/>
              <pc:sldMasterMk cId="2981093411" sldId="2147483672"/>
              <pc:sldLayoutMk cId="750380063" sldId="2147483673"/>
              <ac:spMk id="9" creationId="{CDA2F7A6-9E24-CB6A-AD48-84C5609AA1C0}"/>
            </ac:spMkLst>
          </pc:spChg>
          <pc:spChg chg="mod">
            <ac:chgData name="Franziska Händschel" userId="e2149472-3187-4d00-b16a-a19eff6fc04a" providerId="ADAL" clId="{1C4A50AB-C01B-4A9F-811F-01BDB4C56B40}" dt="2023-04-03T12:47:56.512" v="273" actId="20577"/>
            <ac:spMkLst>
              <pc:docMk/>
              <pc:sldMasterMk cId="2981093411" sldId="2147483672"/>
              <pc:sldLayoutMk cId="750380063" sldId="2147483673"/>
              <ac:spMk id="11" creationId="{D63A0D8E-3F3E-47D8-1690-EE5F5C6F6109}"/>
            </ac:spMkLst>
          </pc:spChg>
          <pc:spChg chg="mod">
            <ac:chgData name="Franziska Händschel" userId="e2149472-3187-4d00-b16a-a19eff6fc04a" providerId="ADAL" clId="{1C4A50AB-C01B-4A9F-811F-01BDB4C56B40}" dt="2023-03-31T19:00:53.034" v="14" actId="20577"/>
            <ac:spMkLst>
              <pc:docMk/>
              <pc:sldMasterMk cId="2981093411" sldId="2147483672"/>
              <pc:sldLayoutMk cId="750380063" sldId="2147483673"/>
              <ac:spMk id="12" creationId="{9E52C3DC-5D21-624C-E3AD-65F6B88D4A6D}"/>
            </ac:spMkLst>
          </pc:spChg>
          <pc:spChg chg="mod">
            <ac:chgData name="Franziska Händschel" userId="e2149472-3187-4d00-b16a-a19eff6fc04a" providerId="ADAL" clId="{1C4A50AB-C01B-4A9F-811F-01BDB4C56B40}" dt="2023-03-31T19:00:40.204" v="7"/>
            <ac:spMkLst>
              <pc:docMk/>
              <pc:sldMasterMk cId="2981093411" sldId="2147483672"/>
              <pc:sldLayoutMk cId="750380063" sldId="2147483673"/>
              <ac:spMk id="14" creationId="{BBA231CF-4990-5B08-0668-80DFBD501431}"/>
            </ac:spMkLst>
          </pc:spChg>
          <pc:spChg chg="mod">
            <ac:chgData name="Franziska Händschel" userId="e2149472-3187-4d00-b16a-a19eff6fc04a" providerId="ADAL" clId="{1C4A50AB-C01B-4A9F-811F-01BDB4C56B40}" dt="2023-03-31T19:01:08.376" v="21" actId="20577"/>
            <ac:spMkLst>
              <pc:docMk/>
              <pc:sldMasterMk cId="2981093411" sldId="2147483672"/>
              <pc:sldLayoutMk cId="750380063" sldId="2147483673"/>
              <ac:spMk id="15" creationId="{8FA578E2-30B1-F64B-5A26-3974740B2478}"/>
            </ac:spMkLst>
          </pc:spChg>
          <pc:spChg chg="mod">
            <ac:chgData name="Franziska Händschel" userId="e2149472-3187-4d00-b16a-a19eff6fc04a" providerId="ADAL" clId="{1C4A50AB-C01B-4A9F-811F-01BDB4C56B40}" dt="2023-03-31T19:00:40.204" v="7"/>
            <ac:spMkLst>
              <pc:docMk/>
              <pc:sldMasterMk cId="2981093411" sldId="2147483672"/>
              <pc:sldLayoutMk cId="750380063" sldId="2147483673"/>
              <ac:spMk id="16" creationId="{E57E0437-D497-BA90-C125-B7401441F112}"/>
            </ac:spMkLst>
          </pc:spChg>
          <pc:spChg chg="mod">
            <ac:chgData name="Franziska Händschel" userId="e2149472-3187-4d00-b16a-a19eff6fc04a" providerId="ADAL" clId="{1C4A50AB-C01B-4A9F-811F-01BDB4C56B40}" dt="2023-03-31T19:00:40.204" v="7"/>
            <ac:spMkLst>
              <pc:docMk/>
              <pc:sldMasterMk cId="2981093411" sldId="2147483672"/>
              <pc:sldLayoutMk cId="750380063" sldId="2147483673"/>
              <ac:spMk id="19" creationId="{2F1D2F40-9EDE-AB1F-56CF-B7F5C0C3AFB4}"/>
            </ac:spMkLst>
          </pc:spChg>
          <pc:spChg chg="mod">
            <ac:chgData name="Franziska Händschel" userId="e2149472-3187-4d00-b16a-a19eff6fc04a" providerId="ADAL" clId="{1C4A50AB-C01B-4A9F-811F-01BDB4C56B40}" dt="2023-03-31T19:00:40.204" v="7"/>
            <ac:spMkLst>
              <pc:docMk/>
              <pc:sldMasterMk cId="2981093411" sldId="2147483672"/>
              <pc:sldLayoutMk cId="750380063" sldId="2147483673"/>
              <ac:spMk id="21" creationId="{1DFF5217-D511-FC1F-2AD0-E51411B88F8F}"/>
            </ac:spMkLst>
          </pc:spChg>
          <pc:grpChg chg="add del mod">
            <ac:chgData name="Franziska Händschel" userId="e2149472-3187-4d00-b16a-a19eff6fc04a" providerId="ADAL" clId="{1C4A50AB-C01B-4A9F-811F-01BDB4C56B40}" dt="2023-03-31T19:00:21.297" v="3" actId="21"/>
            <ac:grpSpMkLst>
              <pc:docMk/>
              <pc:sldMasterMk cId="2981093411" sldId="2147483672"/>
              <pc:sldLayoutMk cId="750380063" sldId="2147483673"/>
              <ac:grpSpMk id="2" creationId="{25BA6AB9-4B9E-6379-1BB4-6F1D358AB8D1}"/>
            </ac:grpSpMkLst>
          </pc:grpChg>
          <pc:grpChg chg="mod">
            <ac:chgData name="Franziska Händschel" userId="e2149472-3187-4d00-b16a-a19eff6fc04a" providerId="ADAL" clId="{1C4A50AB-C01B-4A9F-811F-01BDB4C56B40}" dt="2023-03-31T19:00:10.544" v="1"/>
            <ac:grpSpMkLst>
              <pc:docMk/>
              <pc:sldMasterMk cId="2981093411" sldId="2147483672"/>
              <pc:sldLayoutMk cId="750380063" sldId="2147483673"/>
              <ac:grpSpMk id="5" creationId="{E0E0EC04-265E-EC7F-A34A-CF35A0E3E1F9}"/>
            </ac:grpSpMkLst>
          </pc:grpChg>
          <pc:grpChg chg="add del mod">
            <ac:chgData name="Franziska Händschel" userId="e2149472-3187-4d00-b16a-a19eff6fc04a" providerId="ADAL" clId="{1C4A50AB-C01B-4A9F-811F-01BDB4C56B40}" dt="2023-03-31T19:04:10.016" v="210" actId="478"/>
            <ac:grpSpMkLst>
              <pc:docMk/>
              <pc:sldMasterMk cId="2981093411" sldId="2147483672"/>
              <pc:sldLayoutMk cId="750380063" sldId="2147483673"/>
              <ac:grpSpMk id="10" creationId="{75CF465C-BC50-116E-5429-F84D5018ACD7}"/>
            </ac:grpSpMkLst>
          </pc:grpChg>
          <pc:grpChg chg="mod">
            <ac:chgData name="Franziska Händschel" userId="e2149472-3187-4d00-b16a-a19eff6fc04a" providerId="ADAL" clId="{1C4A50AB-C01B-4A9F-811F-01BDB4C56B40}" dt="2023-03-31T19:00:40.204" v="7"/>
            <ac:grpSpMkLst>
              <pc:docMk/>
              <pc:sldMasterMk cId="2981093411" sldId="2147483672"/>
              <pc:sldLayoutMk cId="750380063" sldId="2147483673"/>
              <ac:grpSpMk id="17" creationId="{971ED6D3-3938-0012-90CE-C108C2427268}"/>
            </ac:grpSpMkLst>
          </pc:grpChg>
          <pc:picChg chg="mod">
            <ac:chgData name="Franziska Händschel" userId="e2149472-3187-4d00-b16a-a19eff6fc04a" providerId="ADAL" clId="{1C4A50AB-C01B-4A9F-811F-01BDB4C56B40}" dt="2023-03-31T19:00:10.544" v="1"/>
            <ac:picMkLst>
              <pc:docMk/>
              <pc:sldMasterMk cId="2981093411" sldId="2147483672"/>
              <pc:sldLayoutMk cId="750380063" sldId="2147483673"/>
              <ac:picMk id="6" creationId="{425867C7-1323-08D3-33D6-04900C971250}"/>
            </ac:picMkLst>
          </pc:picChg>
          <pc:picChg chg="del">
            <ac:chgData name="Franziska Händschel" userId="e2149472-3187-4d00-b16a-a19eff6fc04a" providerId="ADAL" clId="{1C4A50AB-C01B-4A9F-811F-01BDB4C56B40}" dt="2023-03-31T19:01:47.175" v="133" actId="478"/>
            <ac:picMkLst>
              <pc:docMk/>
              <pc:sldMasterMk cId="2981093411" sldId="2147483672"/>
              <pc:sldLayoutMk cId="750380063" sldId="2147483673"/>
              <ac:picMk id="13" creationId="{AFA017AB-BC78-3F46-CB18-B45DAB5B5AA7}"/>
            </ac:picMkLst>
          </pc:picChg>
          <pc:picChg chg="mod">
            <ac:chgData name="Franziska Händschel" userId="e2149472-3187-4d00-b16a-a19eff6fc04a" providerId="ADAL" clId="{1C4A50AB-C01B-4A9F-811F-01BDB4C56B40}" dt="2023-03-31T19:00:40.204" v="7"/>
            <ac:picMkLst>
              <pc:docMk/>
              <pc:sldMasterMk cId="2981093411" sldId="2147483672"/>
              <pc:sldLayoutMk cId="750380063" sldId="2147483673"/>
              <ac:picMk id="18" creationId="{20A25735-45B3-EC53-5529-6F7FEAC7E9F0}"/>
            </ac:picMkLst>
          </pc:picChg>
          <pc:picChg chg="add mod">
            <ac:chgData name="Franziska Händschel" userId="e2149472-3187-4d00-b16a-a19eff6fc04a" providerId="ADAL" clId="{1C4A50AB-C01B-4A9F-811F-01BDB4C56B40}" dt="2023-04-03T12:47:53.662" v="267" actId="1076"/>
            <ac:picMkLst>
              <pc:docMk/>
              <pc:sldMasterMk cId="2981093411" sldId="2147483672"/>
              <pc:sldLayoutMk cId="750380063" sldId="2147483673"/>
              <ac:picMk id="23" creationId="{4A29D049-96CC-D7AD-07DD-B7692D734A5B}"/>
            </ac:picMkLst>
          </pc:picChg>
          <pc:picChg chg="add del mod">
            <ac:chgData name="Franziska Händschel" userId="e2149472-3187-4d00-b16a-a19eff6fc04a" providerId="ADAL" clId="{1C4A50AB-C01B-4A9F-811F-01BDB4C56B40}" dt="2023-03-31T19:08:03.033" v="225" actId="478"/>
            <ac:picMkLst>
              <pc:docMk/>
              <pc:sldMasterMk cId="2981093411" sldId="2147483672"/>
              <pc:sldLayoutMk cId="750380063" sldId="2147483673"/>
              <ac:picMk id="24" creationId="{3D669F33-3DD3-1DEB-5F00-61516FCEB9AA}"/>
            </ac:picMkLst>
          </pc:picChg>
          <pc:cxnChg chg="mod">
            <ac:chgData name="Franziska Händschel" userId="e2149472-3187-4d00-b16a-a19eff6fc04a" providerId="ADAL" clId="{1C4A50AB-C01B-4A9F-811F-01BDB4C56B40}" dt="2023-03-31T19:00:10.544" v="1"/>
            <ac:cxnSpMkLst>
              <pc:docMk/>
              <pc:sldMasterMk cId="2981093411" sldId="2147483672"/>
              <pc:sldLayoutMk cId="750380063" sldId="2147483673"/>
              <ac:cxnSpMk id="8" creationId="{E2852427-1059-73E3-3EAC-13A2E84E2387}"/>
            </ac:cxnSpMkLst>
          </pc:cxnChg>
          <pc:cxnChg chg="mod">
            <ac:chgData name="Franziska Händschel" userId="e2149472-3187-4d00-b16a-a19eff6fc04a" providerId="ADAL" clId="{1C4A50AB-C01B-4A9F-811F-01BDB4C56B40}" dt="2023-03-31T19:00:40.204" v="7"/>
            <ac:cxnSpMkLst>
              <pc:docMk/>
              <pc:sldMasterMk cId="2981093411" sldId="2147483672"/>
              <pc:sldLayoutMk cId="750380063" sldId="2147483673"/>
              <ac:cxnSpMk id="20" creationId="{6646C55D-0150-5AF4-C488-BAA66825BA94}"/>
            </ac:cxnSpMkLst>
          </pc:cxnChg>
        </pc:sldLayoutChg>
        <pc:sldLayoutChg chg="del">
          <pc:chgData name="Franziska Händschel" userId="e2149472-3187-4d00-b16a-a19eff6fc04a" providerId="ADAL" clId="{1C4A50AB-C01B-4A9F-811F-01BDB4C56B40}" dt="2023-03-31T19:04:15.687" v="212" actId="2696"/>
          <pc:sldLayoutMkLst>
            <pc:docMk/>
            <pc:sldMasterMk cId="2981093411" sldId="2147483672"/>
            <pc:sldLayoutMk cId="2977791967" sldId="2147483674"/>
          </pc:sldLayoutMkLst>
        </pc:sldLayoutChg>
      </pc:sldMasterChg>
    </pc:docChg>
  </pc:docChgLst>
  <pc:docChgLst>
    <pc:chgData name="Franziska Händschel" userId="e2149472-3187-4d00-b16a-a19eff6fc04a" providerId="ADAL" clId="{28D3D4FF-4BFD-4BE8-AA2B-30F96508D2D6}"/>
    <pc:docChg chg="modMainMaster">
      <pc:chgData name="Franziska Händschel" userId="e2149472-3187-4d00-b16a-a19eff6fc04a" providerId="ADAL" clId="{28D3D4FF-4BFD-4BE8-AA2B-30F96508D2D6}" dt="2023-10-13T10:03:20.421" v="1" actId="20577"/>
      <pc:docMkLst>
        <pc:docMk/>
      </pc:docMkLst>
      <pc:sldMasterChg chg="modSldLayout">
        <pc:chgData name="Franziska Händschel" userId="e2149472-3187-4d00-b16a-a19eff6fc04a" providerId="ADAL" clId="{28D3D4FF-4BFD-4BE8-AA2B-30F96508D2D6}" dt="2023-10-13T10:03:20.421" v="1" actId="20577"/>
        <pc:sldMasterMkLst>
          <pc:docMk/>
          <pc:sldMasterMk cId="2981093411" sldId="2147483672"/>
        </pc:sldMasterMkLst>
        <pc:sldLayoutChg chg="modSp mod">
          <pc:chgData name="Franziska Händschel" userId="e2149472-3187-4d00-b16a-a19eff6fc04a" providerId="ADAL" clId="{28D3D4FF-4BFD-4BE8-AA2B-30F96508D2D6}" dt="2023-10-13T10:03:20.421" v="1" actId="20577"/>
          <pc:sldLayoutMkLst>
            <pc:docMk/>
            <pc:sldMasterMk cId="2981093411" sldId="2147483672"/>
            <pc:sldLayoutMk cId="750380063" sldId="2147483673"/>
          </pc:sldLayoutMkLst>
          <pc:spChg chg="mod">
            <ac:chgData name="Franziska Händschel" userId="e2149472-3187-4d00-b16a-a19eff6fc04a" providerId="ADAL" clId="{28D3D4FF-4BFD-4BE8-AA2B-30F96508D2D6}" dt="2023-10-13T10:03:20.421" v="1" actId="20577"/>
            <ac:spMkLst>
              <pc:docMk/>
              <pc:sldMasterMk cId="2981093411" sldId="2147483672"/>
              <pc:sldLayoutMk cId="750380063" sldId="2147483673"/>
              <ac:spMk id="15" creationId="{8FA578E2-30B1-F64B-5A26-3974740B2478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-5 1/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>
            <a:extLst>
              <a:ext uri="{FF2B5EF4-FFF2-40B4-BE49-F238E27FC236}">
                <a16:creationId xmlns:a16="http://schemas.microsoft.com/office/drawing/2014/main" id="{D63A0D8E-3F3E-47D8-1690-EE5F5C6F6109}"/>
              </a:ext>
            </a:extLst>
          </p:cNvPr>
          <p:cNvSpPr txBox="1"/>
          <p:nvPr userDrawn="1"/>
        </p:nvSpPr>
        <p:spPr>
          <a:xfrm rot="21041047">
            <a:off x="849985" y="1417158"/>
            <a:ext cx="6346256" cy="690189"/>
          </a:xfrm>
          <a:prstGeom prst="rect">
            <a:avLst/>
          </a:prstGeom>
          <a:solidFill>
            <a:srgbClr val="DF426C"/>
          </a:solidFill>
        </p:spPr>
        <p:txBody>
          <a:bodyPr wrap="square" lIns="116567" rIns="116567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885" b="1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Siebenmal schlauer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E52C3DC-5D21-624C-E3AD-65F6B88D4A6D}"/>
              </a:ext>
            </a:extLst>
          </p:cNvPr>
          <p:cNvSpPr txBox="1"/>
          <p:nvPr userDrawn="1"/>
        </p:nvSpPr>
        <p:spPr>
          <a:xfrm rot="21035794">
            <a:off x="4277621" y="1860960"/>
            <a:ext cx="3131704" cy="7199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de-DE" sz="3238" b="1" dirty="0">
                <a:latin typeface="Helvetica" panose="020B0604020202020204" pitchFamily="34" charset="0"/>
                <a:cs typeface="Helvetica" panose="020B0604020202020204" pitchFamily="34" charset="0"/>
              </a:rPr>
              <a:t>Kredit-Edition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4A29D049-96CC-D7AD-07DD-B7692D734A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43" y="1762252"/>
            <a:ext cx="1124401" cy="1100952"/>
          </a:xfrm>
          <a:prstGeom prst="rect">
            <a:avLst/>
          </a:prstGeom>
        </p:spPr>
      </p:pic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27990938-86C4-634A-7002-FDC52BFC8A48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K-5 1/1</a:t>
            </a:r>
          </a:p>
        </p:txBody>
      </p:sp>
    </p:spTree>
    <p:extLst>
      <p:ext uri="{BB962C8B-B14F-4D97-AF65-F5344CB8AC3E}">
        <p14:creationId xmlns:p14="http://schemas.microsoft.com/office/powerpoint/2010/main" val="340009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551F926F-EAAC-E074-86A9-7B0700480530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6498246" y="9411823"/>
            <a:ext cx="1069511" cy="253546"/>
            <a:chOff x="4740892" y="3380559"/>
            <a:chExt cx="716795" cy="169928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B3CC4CC0-17B5-9308-71AE-20F2E1A69A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3058D76B-B1C7-F750-7322-5E172F189269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EC662DF2-3217-85E1-B395-B3E8062D4BB2}"/>
              </a:ext>
            </a:extLst>
          </p:cNvPr>
          <p:cNvSpPr/>
          <p:nvPr userDrawn="1"/>
        </p:nvSpPr>
        <p:spPr>
          <a:xfrm flipH="1">
            <a:off x="0" y="7399865"/>
            <a:ext cx="4169277" cy="3291948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FFBD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251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>
            <a:extLst>
              <a:ext uri="{FF2B5EF4-FFF2-40B4-BE49-F238E27FC236}">
                <a16:creationId xmlns:a16="http://schemas.microsoft.com/office/drawing/2014/main" id="{C05CD1A8-A547-8EC2-0478-67F9B6503D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2132" y="5536554"/>
            <a:ext cx="5767365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1990" rtlCol="0" anchor="ctr"/>
          <a:lstStyle/>
          <a:p>
            <a:endParaRPr lang="de-DE" sz="1511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A16BEF2-ACBA-D10C-97D5-7CD2C94D765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2133" y="4614737"/>
            <a:ext cx="5767365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1990" rtlCol="0" anchor="ctr"/>
          <a:lstStyle/>
          <a:p>
            <a:endParaRPr lang="de-DE" sz="1511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057ABE3-0592-E224-5080-D94C3CF339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2131" y="6458372"/>
            <a:ext cx="5767365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1990" rtlCol="0" anchor="ctr"/>
          <a:lstStyle/>
          <a:p>
            <a:endParaRPr lang="de-DE" sz="1511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2618E77-0FB6-DFCA-B610-2868F41B67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2131" y="7380189"/>
            <a:ext cx="5767365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1990" rtlCol="0" anchor="ctr"/>
          <a:lstStyle/>
          <a:p>
            <a:endParaRPr lang="de-DE" sz="1511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6BCE835-8248-C4F8-94A0-3C8237C811B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2131" y="8302007"/>
            <a:ext cx="5767365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1990" rtlCol="0" anchor="ctr"/>
          <a:lstStyle/>
          <a:p>
            <a:endParaRPr lang="de-DE" sz="1511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1338781-5FAB-1921-6205-A90C7760B6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2131" y="9223824"/>
            <a:ext cx="5767365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1990" rtlCol="0" anchor="ctr"/>
          <a:lstStyle/>
          <a:p>
            <a:endParaRPr lang="de-DE" sz="1511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C3993AE-F889-28AA-8C6D-EAEB91CD7D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2133" y="3692919"/>
            <a:ext cx="5767365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1990" rtlCol="0" anchor="ctr"/>
          <a:lstStyle/>
          <a:p>
            <a:endParaRPr lang="de-DE" sz="1511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BC9A54DA-0375-B036-9C5C-E910E6E800CC}"/>
              </a:ext>
            </a:extLst>
          </p:cNvPr>
          <p:cNvSpPr/>
          <p:nvPr/>
        </p:nvSpPr>
        <p:spPr>
          <a:xfrm>
            <a:off x="675553" y="3895112"/>
            <a:ext cx="433155" cy="433155"/>
          </a:xfrm>
          <a:prstGeom prst="ellipse">
            <a:avLst/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741F35B-C88C-85DF-0642-2C9FA3BEB927}"/>
              </a:ext>
            </a:extLst>
          </p:cNvPr>
          <p:cNvSpPr/>
          <p:nvPr/>
        </p:nvSpPr>
        <p:spPr>
          <a:xfrm>
            <a:off x="675553" y="4816929"/>
            <a:ext cx="433155" cy="433155"/>
          </a:xfrm>
          <a:prstGeom prst="ellipse">
            <a:avLst/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B23000B-39CD-5501-822F-1653E2E9806A}"/>
              </a:ext>
            </a:extLst>
          </p:cNvPr>
          <p:cNvSpPr/>
          <p:nvPr/>
        </p:nvSpPr>
        <p:spPr>
          <a:xfrm>
            <a:off x="683600" y="5738747"/>
            <a:ext cx="433155" cy="433155"/>
          </a:xfrm>
          <a:prstGeom prst="ellipse">
            <a:avLst/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AF84B582-1660-9D12-9C1A-2B06E2EFF2D8}"/>
              </a:ext>
            </a:extLst>
          </p:cNvPr>
          <p:cNvSpPr/>
          <p:nvPr/>
        </p:nvSpPr>
        <p:spPr>
          <a:xfrm>
            <a:off x="683600" y="6660564"/>
            <a:ext cx="433155" cy="433155"/>
          </a:xfrm>
          <a:prstGeom prst="ellipse">
            <a:avLst/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E5F20C1D-2F3F-F831-D7C5-B50A2342B536}"/>
              </a:ext>
            </a:extLst>
          </p:cNvPr>
          <p:cNvSpPr/>
          <p:nvPr/>
        </p:nvSpPr>
        <p:spPr>
          <a:xfrm>
            <a:off x="683600" y="7584543"/>
            <a:ext cx="433155" cy="433155"/>
          </a:xfrm>
          <a:prstGeom prst="ellipse">
            <a:avLst/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DA58EA31-E065-1AC2-1959-C7214B94C891}"/>
              </a:ext>
            </a:extLst>
          </p:cNvPr>
          <p:cNvSpPr/>
          <p:nvPr/>
        </p:nvSpPr>
        <p:spPr>
          <a:xfrm>
            <a:off x="683600" y="8506360"/>
            <a:ext cx="433155" cy="433155"/>
          </a:xfrm>
          <a:prstGeom prst="ellipse">
            <a:avLst/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EA2B05C-8421-72D1-9BDE-9787083A34CE}"/>
              </a:ext>
            </a:extLst>
          </p:cNvPr>
          <p:cNvSpPr/>
          <p:nvPr/>
        </p:nvSpPr>
        <p:spPr>
          <a:xfrm>
            <a:off x="683600" y="9428178"/>
            <a:ext cx="433155" cy="433155"/>
          </a:xfrm>
          <a:prstGeom prst="ellipse">
            <a:avLst/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907118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B585E7-5169-4551-98A2-D7F07981B6AA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customXml/itemProps2.xml><?xml version="1.0" encoding="utf-8"?>
<ds:datastoreItem xmlns:ds="http://schemas.openxmlformats.org/officeDocument/2006/customXml" ds:itemID="{B3B79226-A3F8-4E6B-A7FC-B6518FDA89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2ACD32-FF48-4C7C-90CD-8E860758ED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7</Words>
  <Application>Microsoft Office PowerPoint</Application>
  <PresentationFormat>Benutzerdefiniert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Helvetica</vt:lpstr>
      <vt:lpstr>Helvetica</vt:lpstr>
      <vt:lpstr>Ink Free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3</cp:revision>
  <dcterms:created xsi:type="dcterms:W3CDTF">2023-03-01T16:34:42Z</dcterms:created>
  <dcterms:modified xsi:type="dcterms:W3CDTF">2024-02-22T17:14:55Z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