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3"/>
  </p:sldMasterIdLst>
  <p:sldIdLst>
    <p:sldId id="256" r:id="rId4"/>
    <p:sldId id="257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42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3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AE0CC40-C1CC-9BC4-BA38-C817BF85CA07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32" y="809312"/>
            <a:ext cx="1561803" cy="120365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031BC75-6CEA-8ECA-F3A2-B6E411508750}"/>
              </a:ext>
            </a:extLst>
          </p:cNvPr>
          <p:cNvSpPr txBox="1"/>
          <p:nvPr userDrawn="1"/>
        </p:nvSpPr>
        <p:spPr>
          <a:xfrm>
            <a:off x="7167568" y="1411139"/>
            <a:ext cx="2471226" cy="417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115" b="1" dirty="0">
                <a:solidFill>
                  <a:schemeClr val="tx1"/>
                </a:solidFill>
              </a:rPr>
              <a:t>3 Tipps</a:t>
            </a:r>
            <a:endParaRPr lang="de-DE" sz="2115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AED0B1-B80D-61B1-2E96-F1C902C8C4FE}"/>
              </a:ext>
            </a:extLst>
          </p:cNvPr>
          <p:cNvSpPr txBox="1"/>
          <p:nvPr userDrawn="1"/>
        </p:nvSpPr>
        <p:spPr>
          <a:xfrm>
            <a:off x="3577645" y="1101863"/>
            <a:ext cx="3590198" cy="74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115" b="1" dirty="0">
                <a:solidFill>
                  <a:schemeClr val="tx1"/>
                </a:solidFill>
              </a:rPr>
              <a:t>Funktionsweise, </a:t>
            </a:r>
          </a:p>
          <a:p>
            <a:pPr algn="ctr"/>
            <a:r>
              <a:rPr lang="de-DE" sz="2115" b="1" dirty="0">
                <a:solidFill>
                  <a:schemeClr val="tx1"/>
                </a:solidFill>
              </a:rPr>
              <a:t>Chancen und Probleme</a:t>
            </a:r>
            <a:endParaRPr lang="de-DE" sz="2115" b="1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D69374C-22D1-E89F-2CB0-EAB333529874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K-3 1/2</a:t>
            </a:r>
          </a:p>
        </p:txBody>
      </p:sp>
    </p:spTree>
    <p:extLst>
      <p:ext uri="{BB962C8B-B14F-4D97-AF65-F5344CB8AC3E}">
        <p14:creationId xmlns:p14="http://schemas.microsoft.com/office/powerpoint/2010/main" val="358322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-3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AE0CC40-C1CC-9BC4-BA38-C817BF85CA07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432" y="809312"/>
            <a:ext cx="1561803" cy="120365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031BC75-6CEA-8ECA-F3A2-B6E411508750}"/>
              </a:ext>
            </a:extLst>
          </p:cNvPr>
          <p:cNvSpPr txBox="1"/>
          <p:nvPr userDrawn="1"/>
        </p:nvSpPr>
        <p:spPr>
          <a:xfrm>
            <a:off x="7167568" y="1411139"/>
            <a:ext cx="2471226" cy="417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115" b="1" dirty="0">
                <a:solidFill>
                  <a:schemeClr val="tx1"/>
                </a:solidFill>
              </a:rPr>
              <a:t>3 Tipps</a:t>
            </a:r>
            <a:endParaRPr lang="de-DE" sz="2115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AED0B1-B80D-61B1-2E96-F1C902C8C4FE}"/>
              </a:ext>
            </a:extLst>
          </p:cNvPr>
          <p:cNvSpPr txBox="1"/>
          <p:nvPr userDrawn="1"/>
        </p:nvSpPr>
        <p:spPr>
          <a:xfrm>
            <a:off x="3577645" y="1101863"/>
            <a:ext cx="3590198" cy="74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2115" b="1" dirty="0">
                <a:solidFill>
                  <a:schemeClr val="tx1"/>
                </a:solidFill>
              </a:rPr>
              <a:t>Funktionsweise, </a:t>
            </a:r>
          </a:p>
          <a:p>
            <a:pPr algn="ctr"/>
            <a:r>
              <a:rPr lang="de-DE" sz="2115" b="1" dirty="0">
                <a:solidFill>
                  <a:schemeClr val="tx1"/>
                </a:solidFill>
              </a:rPr>
              <a:t>Chancen und Probleme</a:t>
            </a:r>
            <a:endParaRPr lang="de-DE" sz="2115" b="1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CB839D3-545C-B403-5BE6-B3F94F39DEDA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K31 2/2</a:t>
            </a:r>
          </a:p>
        </p:txBody>
      </p:sp>
    </p:spTree>
    <p:extLst>
      <p:ext uri="{BB962C8B-B14F-4D97-AF65-F5344CB8AC3E}">
        <p14:creationId xmlns:p14="http://schemas.microsoft.com/office/powerpoint/2010/main" val="38723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956FF3D7-C56C-CA6D-221F-5606A419E954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D02AF775-BEC7-EE3E-950B-6ED76C304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143B89F8-DB96-9D0D-BD4D-A1AF072FE7F4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558AEBCD-7E4C-E539-88D7-1CE1A76D46F9}"/>
              </a:ext>
            </a:extLst>
          </p:cNvPr>
          <p:cNvSpPr/>
          <p:nvPr userDrawn="1"/>
        </p:nvSpPr>
        <p:spPr>
          <a:xfrm flipH="1">
            <a:off x="0" y="5342911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93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26">
            <a:extLst>
              <a:ext uri="{FF2B5EF4-FFF2-40B4-BE49-F238E27FC236}">
                <a16:creationId xmlns:a16="http://schemas.microsoft.com/office/drawing/2014/main" id="{C9EDD761-5BEF-A486-A953-71795AC26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6471"/>
              </p:ext>
            </p:extLst>
          </p:nvPr>
        </p:nvGraphicFramePr>
        <p:xfrm>
          <a:off x="872066" y="2014163"/>
          <a:ext cx="8947679" cy="4830678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626984">
                  <a:extLst>
                    <a:ext uri="{9D8B030D-6E8A-4147-A177-3AD203B41FA5}">
                      <a16:colId xmlns:a16="http://schemas.microsoft.com/office/drawing/2014/main" val="2680431"/>
                    </a:ext>
                  </a:extLst>
                </a:gridCol>
                <a:gridCol w="3733410">
                  <a:extLst>
                    <a:ext uri="{9D8B030D-6E8A-4147-A177-3AD203B41FA5}">
                      <a16:colId xmlns:a16="http://schemas.microsoft.com/office/drawing/2014/main" val="1265700258"/>
                    </a:ext>
                  </a:extLst>
                </a:gridCol>
                <a:gridCol w="2587285">
                  <a:extLst>
                    <a:ext uri="{9D8B030D-6E8A-4147-A177-3AD203B41FA5}">
                      <a16:colId xmlns:a16="http://schemas.microsoft.com/office/drawing/2014/main" val="3263061377"/>
                    </a:ext>
                  </a:extLst>
                </a:gridCol>
              </a:tblGrid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Buy </a:t>
                      </a:r>
                      <a:r>
                        <a:rPr lang="de-DE" sz="2100" dirty="0" err="1">
                          <a:solidFill>
                            <a:schemeClr val="tx1"/>
                          </a:solidFill>
                        </a:rPr>
                        <a:t>now</a:t>
                      </a:r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, </a:t>
                      </a:r>
                      <a:br>
                        <a:rPr lang="de-DE" sz="2100" dirty="0">
                          <a:solidFill>
                            <a:schemeClr val="tx1"/>
                          </a:solidFill>
                        </a:rPr>
                      </a:br>
                      <a:r>
                        <a:rPr lang="de-DE" sz="2100" dirty="0" err="1">
                          <a:solidFill>
                            <a:schemeClr val="tx1"/>
                          </a:solidFill>
                        </a:rPr>
                        <a:t>pay</a:t>
                      </a:r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100" dirty="0" err="1">
                          <a:solidFill>
                            <a:schemeClr val="tx1"/>
                          </a:solidFill>
                        </a:rPr>
                        <a:t>later</a:t>
                      </a:r>
                      <a:endParaRPr lang="de-DE" sz="2100" dirty="0">
                        <a:solidFill>
                          <a:schemeClr val="tx1"/>
                        </a:solidFill>
                      </a:endParaRP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058932"/>
                  </a:ext>
                </a:extLst>
              </a:tr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Null-Prozent-</a:t>
                      </a:r>
                      <a:br>
                        <a:rPr lang="de-DE" sz="2100" dirty="0">
                          <a:solidFill>
                            <a:schemeClr val="tx1"/>
                          </a:solidFill>
                        </a:rPr>
                      </a:br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Finanzierung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697869"/>
                  </a:ext>
                </a:extLst>
              </a:tr>
              <a:tr h="1057462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Unseriöse </a:t>
                      </a:r>
                      <a:br>
                        <a:rPr lang="de-DE" sz="2100" dirty="0">
                          <a:solidFill>
                            <a:schemeClr val="tx1"/>
                          </a:solidFill>
                        </a:rPr>
                      </a:br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Kreditangebote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349384"/>
                  </a:ext>
                </a:extLst>
              </a:tr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Privatkredit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839278"/>
                  </a:ext>
                </a:extLst>
              </a:tr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Dispokredit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105721"/>
                  </a:ext>
                </a:extLst>
              </a:tr>
            </a:tbl>
          </a:graphicData>
        </a:graphic>
      </p:graphicFrame>
      <p:sp>
        <p:nvSpPr>
          <p:cNvPr id="8" name="Ellipse 7">
            <a:extLst>
              <a:ext uri="{FF2B5EF4-FFF2-40B4-BE49-F238E27FC236}">
                <a16:creationId xmlns:a16="http://schemas.microsoft.com/office/drawing/2014/main" id="{D587A29D-5F8E-0ABA-8266-DC2E233DF0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598" y="2308918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04C023F-5A04-E2A8-0E92-2D8888C165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598" y="3254733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DAB6C1B-E57C-1D40-27D5-90A1A7B504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598" y="4219631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F2426C8-336E-85FF-A6F3-0FAAACBDB25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598" y="5216426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0C60A8C-223D-D9DD-B31B-8AC112A231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598" y="6128158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70578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26">
            <a:extLst>
              <a:ext uri="{FF2B5EF4-FFF2-40B4-BE49-F238E27FC236}">
                <a16:creationId xmlns:a16="http://schemas.microsoft.com/office/drawing/2014/main" id="{C9EDD761-5BEF-A486-A953-71795AC26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541812"/>
              </p:ext>
            </p:extLst>
          </p:nvPr>
        </p:nvGraphicFramePr>
        <p:xfrm>
          <a:off x="871106" y="2013487"/>
          <a:ext cx="8949600" cy="483203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627548">
                  <a:extLst>
                    <a:ext uri="{9D8B030D-6E8A-4147-A177-3AD203B41FA5}">
                      <a16:colId xmlns:a16="http://schemas.microsoft.com/office/drawing/2014/main" val="2680431"/>
                    </a:ext>
                  </a:extLst>
                </a:gridCol>
                <a:gridCol w="3734212">
                  <a:extLst>
                    <a:ext uri="{9D8B030D-6E8A-4147-A177-3AD203B41FA5}">
                      <a16:colId xmlns:a16="http://schemas.microsoft.com/office/drawing/2014/main" val="1265700258"/>
                    </a:ext>
                  </a:extLst>
                </a:gridCol>
                <a:gridCol w="2587840">
                  <a:extLst>
                    <a:ext uri="{9D8B030D-6E8A-4147-A177-3AD203B41FA5}">
                      <a16:colId xmlns:a16="http://schemas.microsoft.com/office/drawing/2014/main" val="3263061377"/>
                    </a:ext>
                  </a:extLst>
                </a:gridCol>
              </a:tblGrid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Kurzzeitkredit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058932"/>
                  </a:ext>
                </a:extLst>
              </a:tr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Kredit-bürgschaft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697869"/>
                  </a:ext>
                </a:extLst>
              </a:tr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Restschuld-</a:t>
                      </a:r>
                      <a:br>
                        <a:rPr lang="de-DE" sz="2100" dirty="0">
                          <a:solidFill>
                            <a:schemeClr val="tx1"/>
                          </a:solidFill>
                        </a:rPr>
                      </a:br>
                      <a:r>
                        <a:rPr lang="de-DE" sz="2100" dirty="0" err="1">
                          <a:solidFill>
                            <a:schemeClr val="tx1"/>
                          </a:solidFill>
                        </a:rPr>
                        <a:t>versicherung</a:t>
                      </a:r>
                      <a:endParaRPr lang="de-DE" sz="2100" dirty="0">
                        <a:solidFill>
                          <a:schemeClr val="tx1"/>
                        </a:solidFill>
                      </a:endParaRP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349384"/>
                  </a:ext>
                </a:extLst>
              </a:tr>
              <a:tr h="943304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Kredit ohne Schufa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839278"/>
                  </a:ext>
                </a:extLst>
              </a:tr>
              <a:tr h="986937">
                <a:tc>
                  <a:txBody>
                    <a:bodyPr/>
                    <a:lstStyle/>
                    <a:p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Unseriöse</a:t>
                      </a:r>
                      <a:br>
                        <a:rPr lang="de-DE" sz="2100" dirty="0">
                          <a:solidFill>
                            <a:schemeClr val="tx1"/>
                          </a:solidFill>
                        </a:rPr>
                      </a:br>
                      <a:r>
                        <a:rPr lang="de-DE" sz="2100" dirty="0">
                          <a:solidFill>
                            <a:schemeClr val="tx1"/>
                          </a:solidFill>
                        </a:rPr>
                        <a:t>Schuldner-berater</a:t>
                      </a:r>
                    </a:p>
                  </a:txBody>
                  <a:tcPr marL="777115" marR="98694" marT="49347" marB="49347" anchor="ctr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de-DE" sz="1500" dirty="0">
                        <a:latin typeface="Ink Free" panose="03080402000500000000" pitchFamily="66" charset="0"/>
                      </a:endParaRPr>
                    </a:p>
                  </a:txBody>
                  <a:tcPr marL="98694" marR="98694" marT="49347" marB="49347">
                    <a:lnL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F42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105721"/>
                  </a:ext>
                </a:extLst>
              </a:tr>
            </a:tbl>
          </a:graphicData>
        </a:graphic>
      </p:graphicFrame>
      <p:sp>
        <p:nvSpPr>
          <p:cNvPr id="8" name="Ellipse 7">
            <a:extLst>
              <a:ext uri="{FF2B5EF4-FFF2-40B4-BE49-F238E27FC236}">
                <a16:creationId xmlns:a16="http://schemas.microsoft.com/office/drawing/2014/main" id="{D587A29D-5F8E-0ABA-8266-DC2E233DF0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600" y="2308920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04C023F-5A04-E2A8-0E92-2D8888C165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600" y="3254735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DAB6C1B-E57C-1D40-27D5-90A1A7B504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600" y="4187734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F2426C8-336E-85FF-A6F3-0FAAACBDB25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600" y="5120733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0C60A8C-223D-D9DD-B31B-8AC112A231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9600" y="6053733"/>
            <a:ext cx="433155" cy="433155"/>
          </a:xfrm>
          <a:prstGeom prst="ellipse">
            <a:avLst/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48378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07BEDE-EF78-4A87-B958-395BB9909D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3C9CB5-D04D-4D41-BE0F-6B85A98BCF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35</Words>
  <Application>Microsoft Office PowerPoint</Application>
  <PresentationFormat>Benutzerdefiniert</PresentationFormat>
  <Paragraphs>20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GT America Rg</vt:lpstr>
      <vt:lpstr>helvetica</vt:lpstr>
      <vt:lpstr>helvetica</vt:lpstr>
      <vt:lpstr>Ink Free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2023-10-13T09:35:18Z</dcterms:created>
  <dcterms:modified xsi:type="dcterms:W3CDTF">2024-02-22T13:57:52Z</dcterms:modified>
</cp:coreProperties>
</file>