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7"/>
  </p:notesMasterIdLst>
  <p:sldIdLst>
    <p:sldId id="277" r:id="rId5"/>
    <p:sldId id="278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F426C"/>
    <a:srgbClr val="FF3849"/>
    <a:srgbClr val="95C46C"/>
    <a:srgbClr val="FFBDC8"/>
    <a:srgbClr val="4650DF"/>
    <a:srgbClr val="9735FF"/>
    <a:srgbClr val="00A9FF"/>
    <a:srgbClr val="CDE9FF"/>
    <a:srgbClr val="FF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956" y="-180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1590F81C-A407-4238-9C9A-48B6F224C80E}"/>
    <pc:docChg chg="undo custSel modSld modMainMaster">
      <pc:chgData name="Franziska Händschel" userId="e2149472-3187-4d00-b16a-a19eff6fc04a" providerId="ADAL" clId="{1590F81C-A407-4238-9C9A-48B6F224C80E}" dt="2024-02-22T17:14:15.842" v="48" actId="21"/>
      <pc:docMkLst>
        <pc:docMk/>
      </pc:docMkLst>
      <pc:sldChg chg="addSp delSp modSp mod">
        <pc:chgData name="Franziska Händschel" userId="e2149472-3187-4d00-b16a-a19eff6fc04a" providerId="ADAL" clId="{1590F81C-A407-4238-9C9A-48B6F224C80E}" dt="2024-02-22T17:14:15.842" v="48" actId="21"/>
        <pc:sldMkLst>
          <pc:docMk/>
          <pc:sldMk cId="132494341" sldId="277"/>
        </pc:sldMkLst>
        <pc:spChg chg="mod">
          <ac:chgData name="Franziska Händschel" userId="e2149472-3187-4d00-b16a-a19eff6fc04a" providerId="ADAL" clId="{1590F81C-A407-4238-9C9A-48B6F224C80E}" dt="2024-02-22T17:02:37.849" v="0"/>
          <ac:spMkLst>
            <pc:docMk/>
            <pc:sldMk cId="132494341" sldId="277"/>
            <ac:spMk id="4" creationId="{C273C878-27A1-F8F2-FBB0-6494D25F32CB}"/>
          </ac:spMkLst>
        </pc:spChg>
        <pc:spChg chg="add del mod">
          <ac:chgData name="Franziska Händschel" userId="e2149472-3187-4d00-b16a-a19eff6fc04a" providerId="ADAL" clId="{1590F81C-A407-4238-9C9A-48B6F224C80E}" dt="2024-02-22T17:03:30.389" v="9" actId="21"/>
          <ac:spMkLst>
            <pc:docMk/>
            <pc:sldMk cId="132494341" sldId="277"/>
            <ac:spMk id="5" creationId="{B995BC17-E7D2-33B9-083A-83599B8D3C40}"/>
          </ac:spMkLst>
        </pc:spChg>
        <pc:grpChg chg="add del mod">
          <ac:chgData name="Franziska Händschel" userId="e2149472-3187-4d00-b16a-a19eff6fc04a" providerId="ADAL" clId="{1590F81C-A407-4238-9C9A-48B6F224C80E}" dt="2024-02-22T17:02:43.480" v="2" actId="21"/>
          <ac:grpSpMkLst>
            <pc:docMk/>
            <pc:sldMk cId="132494341" sldId="277"/>
            <ac:grpSpMk id="2" creationId="{C532194B-DABA-94BD-648F-3ED39806C82A}"/>
          </ac:grpSpMkLst>
        </pc:grpChg>
        <pc:picChg chg="mod">
          <ac:chgData name="Franziska Händschel" userId="e2149472-3187-4d00-b16a-a19eff6fc04a" providerId="ADAL" clId="{1590F81C-A407-4238-9C9A-48B6F224C80E}" dt="2024-02-22T17:02:37.849" v="0"/>
          <ac:picMkLst>
            <pc:docMk/>
            <pc:sldMk cId="132494341" sldId="277"/>
            <ac:picMk id="3" creationId="{F1D7796A-C88C-DCB2-32B6-855047B4075B}"/>
          </ac:picMkLst>
        </pc:picChg>
        <pc:picChg chg="add del mod">
          <ac:chgData name="Franziska Händschel" userId="e2149472-3187-4d00-b16a-a19eff6fc04a" providerId="ADAL" clId="{1590F81C-A407-4238-9C9A-48B6F224C80E}" dt="2024-02-22T17:14:15.842" v="48" actId="21"/>
          <ac:picMkLst>
            <pc:docMk/>
            <pc:sldMk cId="132494341" sldId="277"/>
            <ac:picMk id="6" creationId="{F2E6D9EF-0434-A137-E7DE-7438A9FCCB6A}"/>
          </ac:picMkLst>
        </pc:picChg>
      </pc:sldChg>
      <pc:sldMasterChg chg="delSp mod delSldLayout modSldLayout">
        <pc:chgData name="Franziska Händschel" userId="e2149472-3187-4d00-b16a-a19eff6fc04a" providerId="ADAL" clId="{1590F81C-A407-4238-9C9A-48B6F224C80E}" dt="2024-02-22T17:05:09.789" v="43" actId="6014"/>
        <pc:sldMasterMkLst>
          <pc:docMk/>
          <pc:sldMasterMk cId="1590108362" sldId="2147483665"/>
        </pc:sldMasterMkLst>
        <pc:spChg chg="del">
          <ac:chgData name="Franziska Händschel" userId="e2149472-3187-4d00-b16a-a19eff6fc04a" providerId="ADAL" clId="{1590F81C-A407-4238-9C9A-48B6F224C80E}" dt="2024-02-22T17:04:11.299" v="28" actId="478"/>
          <ac:spMkLst>
            <pc:docMk/>
            <pc:sldMasterMk cId="1590108362" sldId="2147483665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1590F81C-A407-4238-9C9A-48B6F224C80E}" dt="2024-02-22T17:04:11.299" v="28" actId="478"/>
          <ac:spMkLst>
            <pc:docMk/>
            <pc:sldMasterMk cId="1590108362" sldId="2147483665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1590F81C-A407-4238-9C9A-48B6F224C80E}" dt="2024-02-22T17:04:11.299" v="28" actId="478"/>
          <ac:spMkLst>
            <pc:docMk/>
            <pc:sldMasterMk cId="1590108362" sldId="2147483665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1590F81C-A407-4238-9C9A-48B6F224C80E}" dt="2024-02-22T17:04:11.299" v="28" actId="478"/>
          <ac:spMkLst>
            <pc:docMk/>
            <pc:sldMasterMk cId="1590108362" sldId="2147483665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1590F81C-A407-4238-9C9A-48B6F224C80E}" dt="2024-02-22T17:04:11.299" v="28" actId="478"/>
          <ac:spMkLst>
            <pc:docMk/>
            <pc:sldMasterMk cId="1590108362" sldId="2147483665"/>
            <ac:spMk id="6" creationId="{00000000-0000-0000-0000-000000000000}"/>
          </ac:spMkLst>
        </pc:spChg>
        <pc:sldLayoutChg chg="del">
          <pc:chgData name="Franziska Händschel" userId="e2149472-3187-4d00-b16a-a19eff6fc04a" providerId="ADAL" clId="{1590F81C-A407-4238-9C9A-48B6F224C80E}" dt="2024-02-22T17:04:08.918" v="18" actId="2696"/>
          <pc:sldLayoutMkLst>
            <pc:docMk/>
            <pc:sldMasterMk cId="1590108362" sldId="2147483665"/>
            <pc:sldLayoutMk cId="2693562168" sldId="2147483666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18" v="19" actId="2696"/>
          <pc:sldLayoutMkLst>
            <pc:docMk/>
            <pc:sldMasterMk cId="1590108362" sldId="2147483665"/>
            <pc:sldLayoutMk cId="1138582466" sldId="2147483667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18" v="20" actId="2696"/>
          <pc:sldLayoutMkLst>
            <pc:docMk/>
            <pc:sldMasterMk cId="1590108362" sldId="2147483665"/>
            <pc:sldLayoutMk cId="1773322786" sldId="2147483668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18" v="21" actId="2696"/>
          <pc:sldLayoutMkLst>
            <pc:docMk/>
            <pc:sldMasterMk cId="1590108362" sldId="2147483665"/>
            <pc:sldLayoutMk cId="3862630862" sldId="2147483669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29" v="22" actId="2696"/>
          <pc:sldLayoutMkLst>
            <pc:docMk/>
            <pc:sldMasterMk cId="1590108362" sldId="2147483665"/>
            <pc:sldLayoutMk cId="3082932774" sldId="2147483670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29" v="23" actId="2696"/>
          <pc:sldLayoutMkLst>
            <pc:docMk/>
            <pc:sldMasterMk cId="1590108362" sldId="2147483665"/>
            <pc:sldLayoutMk cId="3197061363" sldId="2147483671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33" v="24" actId="2696"/>
          <pc:sldLayoutMkLst>
            <pc:docMk/>
            <pc:sldMasterMk cId="1590108362" sldId="2147483665"/>
            <pc:sldLayoutMk cId="4058117253" sldId="2147483672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33" v="25" actId="2696"/>
          <pc:sldLayoutMkLst>
            <pc:docMk/>
            <pc:sldMasterMk cId="1590108362" sldId="2147483665"/>
            <pc:sldLayoutMk cId="707302311" sldId="2147483673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39" v="26" actId="2696"/>
          <pc:sldLayoutMkLst>
            <pc:docMk/>
            <pc:sldMasterMk cId="1590108362" sldId="2147483665"/>
            <pc:sldLayoutMk cId="1961832677" sldId="2147483674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939" v="27" actId="2696"/>
          <pc:sldLayoutMkLst>
            <pc:docMk/>
            <pc:sldMasterMk cId="1590108362" sldId="2147483665"/>
            <pc:sldLayoutMk cId="4002953595" sldId="2147483675"/>
          </pc:sldLayoutMkLst>
        </pc:sldLayoutChg>
        <pc:sldLayoutChg chg="del">
          <pc:chgData name="Franziska Händschel" userId="e2149472-3187-4d00-b16a-a19eff6fc04a" providerId="ADAL" clId="{1590F81C-A407-4238-9C9A-48B6F224C80E}" dt="2024-02-22T17:04:08.899" v="17" actId="2696"/>
          <pc:sldLayoutMkLst>
            <pc:docMk/>
            <pc:sldMasterMk cId="1590108362" sldId="2147483665"/>
            <pc:sldLayoutMk cId="3015505630" sldId="2147483676"/>
          </pc:sldLayoutMkLst>
        </pc:sldLayoutChg>
        <pc:sldLayoutChg chg="addSp delSp modSp mod">
          <pc:chgData name="Franziska Händschel" userId="e2149472-3187-4d00-b16a-a19eff6fc04a" providerId="ADAL" clId="{1590F81C-A407-4238-9C9A-48B6F224C80E}" dt="2024-02-22T17:05:09.789" v="43" actId="6014"/>
          <pc:sldLayoutMkLst>
            <pc:docMk/>
            <pc:sldMasterMk cId="1590108362" sldId="2147483665"/>
            <pc:sldLayoutMk cId="3028311595" sldId="2147483677"/>
          </pc:sldLayoutMkLst>
          <pc:spChg chg="del">
            <ac:chgData name="Franziska Händschel" userId="e2149472-3187-4d00-b16a-a19eff6fc04a" providerId="ADAL" clId="{1590F81C-A407-4238-9C9A-48B6F224C80E}" dt="2024-02-22T17:04:31.919" v="32" actId="478"/>
            <ac:spMkLst>
              <pc:docMk/>
              <pc:sldMasterMk cId="1590108362" sldId="2147483665"/>
              <pc:sldLayoutMk cId="3028311595" sldId="2147483677"/>
              <ac:spMk id="7" creationId="{5C9DEC43-DD2F-1872-431B-56CD4082AF9C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19" creationId="{8834FA87-1E78-032C-A8EA-D0E5F66DDBC4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0" creationId="{F0A8B920-6FB8-68AD-DEE0-CEC857A07BC5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1" creationId="{B7B0735A-F01C-F001-93E7-CD90ABEE4DA6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2" creationId="{05F15035-CBBC-52BF-BCD8-A6C1BED8E61A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3" creationId="{53603268-E1A5-659D-F12B-3AFF13CB4674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4" creationId="{A4E91BCE-869D-4C32-1B6A-2F73FAC151E6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5" creationId="{2BCEDB6A-A327-5EEE-EEAA-FB02F1AE5DE0}"/>
            </ac:spMkLst>
          </pc:spChg>
          <pc:spChg chg="mod">
            <ac:chgData name="Franziska Händschel" userId="e2149472-3187-4d00-b16a-a19eff6fc04a" providerId="ADAL" clId="{1590F81C-A407-4238-9C9A-48B6F224C80E}" dt="2024-02-22T17:02:57.629" v="6" actId="478"/>
            <ac:spMkLst>
              <pc:docMk/>
              <pc:sldMasterMk cId="1590108362" sldId="2147483665"/>
              <pc:sldLayoutMk cId="3028311595" sldId="2147483677"/>
              <ac:spMk id="26" creationId="{42F6C5BD-3015-7DCD-4AD5-CDBDB166DD8C}"/>
            </ac:spMkLst>
          </pc:spChg>
          <pc:spChg chg="add del mod">
            <ac:chgData name="Franziska Händschel" userId="e2149472-3187-4d00-b16a-a19eff6fc04a" providerId="ADAL" clId="{1590F81C-A407-4238-9C9A-48B6F224C80E}" dt="2024-02-22T17:04:28.229" v="31" actId="14100"/>
            <ac:spMkLst>
              <pc:docMk/>
              <pc:sldMasterMk cId="1590108362" sldId="2147483665"/>
              <pc:sldLayoutMk cId="3028311595" sldId="2147483677"/>
              <ac:spMk id="27" creationId="{F81DD4AC-E5A4-E45D-C1E0-65C6DB2AD659}"/>
            </ac:spMkLst>
          </pc:spChg>
          <pc:spChg chg="mod">
            <ac:chgData name="Franziska Händschel" userId="e2149472-3187-4d00-b16a-a19eff6fc04a" providerId="ADAL" clId="{1590F81C-A407-4238-9C9A-48B6F224C80E}" dt="2024-02-22T17:02:46.879" v="3"/>
            <ac:spMkLst>
              <pc:docMk/>
              <pc:sldMasterMk cId="1590108362" sldId="2147483665"/>
              <pc:sldLayoutMk cId="3028311595" sldId="2147483677"/>
              <ac:spMk id="33" creationId="{C273C878-27A1-F8F2-FBB0-6494D25F32CB}"/>
            </ac:spMkLst>
          </pc:spChg>
          <pc:spChg chg="mod">
            <ac:chgData name="Franziska Händschel" userId="e2149472-3187-4d00-b16a-a19eff6fc04a" providerId="ADAL" clId="{1590F81C-A407-4238-9C9A-48B6F224C80E}" dt="2024-02-22T17:02:57.935" v="7"/>
            <ac:spMkLst>
              <pc:docMk/>
              <pc:sldMasterMk cId="1590108362" sldId="2147483665"/>
              <pc:sldLayoutMk cId="3028311595" sldId="2147483677"/>
              <ac:spMk id="36" creationId="{C273C878-27A1-F8F2-FBB0-6494D25F32CB}"/>
            </ac:spMkLst>
          </pc:spChg>
          <pc:spChg chg="add mod ord">
            <ac:chgData name="Franziska Händschel" userId="e2149472-3187-4d00-b16a-a19eff6fc04a" providerId="ADAL" clId="{1590F81C-A407-4238-9C9A-48B6F224C80E}" dt="2024-02-22T17:03:36.581" v="11" actId="167"/>
            <ac:spMkLst>
              <pc:docMk/>
              <pc:sldMasterMk cId="1590108362" sldId="2147483665"/>
              <pc:sldLayoutMk cId="3028311595" sldId="2147483677"/>
              <ac:spMk id="37" creationId="{B995BC17-E7D2-33B9-083A-83599B8D3C40}"/>
            </ac:spMkLst>
          </pc:spChg>
          <pc:spChg chg="mod">
            <ac:chgData name="Franziska Händschel" userId="e2149472-3187-4d00-b16a-a19eff6fc04a" providerId="ADAL" clId="{1590F81C-A407-4238-9C9A-48B6F224C80E}" dt="2024-02-22T17:04:23.499" v="30"/>
            <ac:spMkLst>
              <pc:docMk/>
              <pc:sldMasterMk cId="1590108362" sldId="2147483665"/>
              <pc:sldLayoutMk cId="3028311595" sldId="2147483677"/>
              <ac:spMk id="40" creationId="{E0BD4077-9452-DACF-955B-64DD5311E495}"/>
            </ac:spMkLst>
          </pc:spChg>
          <pc:spChg chg="add mod">
            <ac:chgData name="Franziska Händschel" userId="e2149472-3187-4d00-b16a-a19eff6fc04a" providerId="ADAL" clId="{1590F81C-A407-4238-9C9A-48B6F224C80E}" dt="2024-02-22T17:04:44.689" v="35" actId="20577"/>
            <ac:spMkLst>
              <pc:docMk/>
              <pc:sldMasterMk cId="1590108362" sldId="2147483665"/>
              <pc:sldLayoutMk cId="3028311595" sldId="2147483677"/>
              <ac:spMk id="41" creationId="{AFEE1661-8CA6-C0EF-3956-72B5CD83993F}"/>
            </ac:spMkLst>
          </pc:spChg>
          <pc:grpChg chg="mod">
            <ac:chgData name="Franziska Händschel" userId="e2149472-3187-4d00-b16a-a19eff6fc04a" providerId="ADAL" clId="{1590F81C-A407-4238-9C9A-48B6F224C80E}" dt="2024-02-22T17:02:57.629" v="6" actId="478"/>
            <ac:grpSpMkLst>
              <pc:docMk/>
              <pc:sldMasterMk cId="1590108362" sldId="2147483665"/>
              <pc:sldLayoutMk cId="3028311595" sldId="2147483677"/>
              <ac:grpSpMk id="9" creationId="{90CFFD61-8E28-25C5-EBCC-73EB5BA84FB6}"/>
            </ac:grpSpMkLst>
          </pc:grpChg>
          <pc:grpChg chg="del">
            <ac:chgData name="Franziska Händschel" userId="e2149472-3187-4d00-b16a-a19eff6fc04a" providerId="ADAL" clId="{1590F81C-A407-4238-9C9A-48B6F224C80E}" dt="2024-02-22T17:04:23.209" v="29" actId="478"/>
            <ac:grpSpMkLst>
              <pc:docMk/>
              <pc:sldMasterMk cId="1590108362" sldId="2147483665"/>
              <pc:sldLayoutMk cId="3028311595" sldId="2147483677"/>
              <ac:grpSpMk id="28" creationId="{B19288AB-CA6B-2499-062D-7FDC88C5296F}"/>
            </ac:grpSpMkLst>
          </pc:grpChg>
          <pc:grpChg chg="add del mod">
            <ac:chgData name="Franziska Händschel" userId="e2149472-3187-4d00-b16a-a19eff6fc04a" providerId="ADAL" clId="{1590F81C-A407-4238-9C9A-48B6F224C80E}" dt="2024-02-22T17:02:54.449" v="5" actId="21"/>
            <ac:grpSpMkLst>
              <pc:docMk/>
              <pc:sldMasterMk cId="1590108362" sldId="2147483665"/>
              <pc:sldLayoutMk cId="3028311595" sldId="2147483677"/>
              <ac:grpSpMk id="31" creationId="{C532194B-DABA-94BD-648F-3ED39806C82A}"/>
            </ac:grpSpMkLst>
          </pc:grpChg>
          <pc:grpChg chg="add mod">
            <ac:chgData name="Franziska Händschel" userId="e2149472-3187-4d00-b16a-a19eff6fc04a" providerId="ADAL" clId="{1590F81C-A407-4238-9C9A-48B6F224C80E}" dt="2024-02-22T17:02:57.935" v="7"/>
            <ac:grpSpMkLst>
              <pc:docMk/>
              <pc:sldMasterMk cId="1590108362" sldId="2147483665"/>
              <pc:sldLayoutMk cId="3028311595" sldId="2147483677"/>
              <ac:grpSpMk id="34" creationId="{C532194B-DABA-94BD-648F-3ED39806C82A}"/>
            </ac:grpSpMkLst>
          </pc:grpChg>
          <pc:grpChg chg="add mod">
            <ac:chgData name="Franziska Händschel" userId="e2149472-3187-4d00-b16a-a19eff6fc04a" providerId="ADAL" clId="{1590F81C-A407-4238-9C9A-48B6F224C80E}" dt="2024-02-22T17:04:23.499" v="30"/>
            <ac:grpSpMkLst>
              <pc:docMk/>
              <pc:sldMasterMk cId="1590108362" sldId="2147483665"/>
              <pc:sldLayoutMk cId="3028311595" sldId="2147483677"/>
              <ac:grpSpMk id="38" creationId="{32105B8B-D495-5101-F4A7-0602B673011A}"/>
            </ac:grpSpMkLst>
          </pc:grp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0" creationId="{12800ADE-58A9-C00F-98B9-4CDB6995E3D8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1" creationId="{A504D2C0-CB3C-DCA4-5999-2DB23A1F79EF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2" creationId="{DD38BD32-EAFC-CC60-B79E-30B9A1C6366C}"/>
            </ac:picMkLst>
          </pc:picChg>
          <pc:picChg chg="del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3" creationId="{29D576EF-BE00-30B4-CEBE-8F6CFC49D866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4" creationId="{DB6BCCBE-9879-29E7-9D9D-00F36F825ADB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6" creationId="{0CB2D92A-0C9D-5693-C979-D84280C7503F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7" creationId="{CF628530-C201-FD6A-14B3-AD4AA2509CD8}"/>
            </ac:picMkLst>
          </pc:picChg>
          <pc:picChg chg="mod">
            <ac:chgData name="Franziska Händschel" userId="e2149472-3187-4d00-b16a-a19eff6fc04a" providerId="ADAL" clId="{1590F81C-A407-4238-9C9A-48B6F224C80E}" dt="2024-02-22T17:02:57.629" v="6" actId="478"/>
            <ac:picMkLst>
              <pc:docMk/>
              <pc:sldMasterMk cId="1590108362" sldId="2147483665"/>
              <pc:sldLayoutMk cId="3028311595" sldId="2147483677"/>
              <ac:picMk id="18" creationId="{85ED46A1-7BE7-A169-E949-34209C5DE2A8}"/>
            </ac:picMkLst>
          </pc:picChg>
          <pc:picChg chg="mod">
            <ac:chgData name="Franziska Händschel" userId="e2149472-3187-4d00-b16a-a19eff6fc04a" providerId="ADAL" clId="{1590F81C-A407-4238-9C9A-48B6F224C80E}" dt="2024-02-22T17:02:46.879" v="3"/>
            <ac:picMkLst>
              <pc:docMk/>
              <pc:sldMasterMk cId="1590108362" sldId="2147483665"/>
              <pc:sldLayoutMk cId="3028311595" sldId="2147483677"/>
              <ac:picMk id="32" creationId="{F1D7796A-C88C-DCB2-32B6-855047B4075B}"/>
            </ac:picMkLst>
          </pc:picChg>
          <pc:picChg chg="mod">
            <ac:chgData name="Franziska Händschel" userId="e2149472-3187-4d00-b16a-a19eff6fc04a" providerId="ADAL" clId="{1590F81C-A407-4238-9C9A-48B6F224C80E}" dt="2024-02-22T17:02:57.935" v="7"/>
            <ac:picMkLst>
              <pc:docMk/>
              <pc:sldMasterMk cId="1590108362" sldId="2147483665"/>
              <pc:sldLayoutMk cId="3028311595" sldId="2147483677"/>
              <ac:picMk id="35" creationId="{F1D7796A-C88C-DCB2-32B6-855047B4075B}"/>
            </ac:picMkLst>
          </pc:picChg>
          <pc:picChg chg="mod">
            <ac:chgData name="Franziska Händschel" userId="e2149472-3187-4d00-b16a-a19eff6fc04a" providerId="ADAL" clId="{1590F81C-A407-4238-9C9A-48B6F224C80E}" dt="2024-02-22T17:04:23.499" v="30"/>
            <ac:picMkLst>
              <pc:docMk/>
              <pc:sldMasterMk cId="1590108362" sldId="2147483665"/>
              <pc:sldLayoutMk cId="3028311595" sldId="2147483677"/>
              <ac:picMk id="39" creationId="{34FEAA9C-E79F-A769-EC61-19623FB93994}"/>
            </ac:picMkLst>
          </pc:picChg>
        </pc:sldLayoutChg>
        <pc:sldLayoutChg chg="addSp delSp modSp mod">
          <pc:chgData name="Franziska Händschel" userId="e2149472-3187-4d00-b16a-a19eff6fc04a" providerId="ADAL" clId="{1590F81C-A407-4238-9C9A-48B6F224C80E}" dt="2024-02-22T17:04:59.649" v="42" actId="6014"/>
          <pc:sldLayoutMkLst>
            <pc:docMk/>
            <pc:sldMasterMk cId="1590108362" sldId="2147483665"/>
            <pc:sldLayoutMk cId="2899391411" sldId="2147483678"/>
          </pc:sldLayoutMkLst>
          <pc:spChg chg="add mod ord">
            <ac:chgData name="Franziska Händschel" userId="e2149472-3187-4d00-b16a-a19eff6fc04a" providerId="ADAL" clId="{1590F81C-A407-4238-9C9A-48B6F224C80E}" dt="2024-02-22T17:03:40.852" v="13" actId="167"/>
            <ac:spMkLst>
              <pc:docMk/>
              <pc:sldMasterMk cId="1590108362" sldId="2147483665"/>
              <pc:sldLayoutMk cId="2899391411" sldId="2147483678"/>
              <ac:spMk id="2" creationId="{8F025264-8017-F79F-2630-2715C3147FB3}"/>
            </ac:spMkLst>
          </pc:spChg>
          <pc:spChg chg="add mod">
            <ac:chgData name="Franziska Händschel" userId="e2149472-3187-4d00-b16a-a19eff6fc04a" providerId="ADAL" clId="{1590F81C-A407-4238-9C9A-48B6F224C80E}" dt="2024-02-22T17:04:53.464" v="41" actId="20577"/>
            <ac:spMkLst>
              <pc:docMk/>
              <pc:sldMasterMk cId="1590108362" sldId="2147483665"/>
              <pc:sldLayoutMk cId="2899391411" sldId="2147483678"/>
              <ac:spMk id="3" creationId="{AC2703D2-DF60-CE28-8EC0-967BB23F9609}"/>
            </ac:spMkLst>
          </pc:spChg>
          <pc:spChg chg="del">
            <ac:chgData name="Franziska Händschel" userId="e2149472-3187-4d00-b16a-a19eff6fc04a" providerId="ADAL" clId="{1590F81C-A407-4238-9C9A-48B6F224C80E}" dt="2024-02-22T17:04:47.849" v="36" actId="478"/>
            <ac:spMkLst>
              <pc:docMk/>
              <pc:sldMasterMk cId="1590108362" sldId="2147483665"/>
              <pc:sldLayoutMk cId="2899391411" sldId="2147483678"/>
              <ac:spMk id="7" creationId="{E4BD2753-DBB1-C2F3-CFF6-C2F88C09F62E}"/>
            </ac:spMkLst>
          </pc:spChg>
          <pc:spChg chg="mod">
            <ac:chgData name="Franziska Händschel" userId="e2149472-3187-4d00-b16a-a19eff6fc04a" providerId="ADAL" clId="{1590F81C-A407-4238-9C9A-48B6F224C80E}" dt="2024-02-22T17:03:49.453" v="14" actId="207"/>
            <ac:spMkLst>
              <pc:docMk/>
              <pc:sldMasterMk cId="1590108362" sldId="2147483665"/>
              <pc:sldLayoutMk cId="2899391411" sldId="2147483678"/>
              <ac:spMk id="8" creationId="{B7740017-BF8F-BCC9-41C2-AABCB03167DB}"/>
            </ac:spMkLst>
          </pc:spChg>
        </pc:sldLayoutChg>
      </pc:sldMasterChg>
    </pc:docChg>
  </pc:docChgLst>
  <pc:docChgLst>
    <pc:chgData name="Franziska Händschel" userId="e2149472-3187-4d00-b16a-a19eff6fc04a" providerId="ADAL" clId="{567A3A6D-B69E-43F9-BA99-AE68709170E4}"/>
    <pc:docChg chg="modMainMaster">
      <pc:chgData name="Franziska Händschel" userId="e2149472-3187-4d00-b16a-a19eff6fc04a" providerId="ADAL" clId="{567A3A6D-B69E-43F9-BA99-AE68709170E4}" dt="2023-10-13T10:02:50.543" v="5" actId="20577"/>
      <pc:docMkLst>
        <pc:docMk/>
      </pc:docMkLst>
      <pc:sldMasterChg chg="modSldLayout">
        <pc:chgData name="Franziska Händschel" userId="e2149472-3187-4d00-b16a-a19eff6fc04a" providerId="ADAL" clId="{567A3A6D-B69E-43F9-BA99-AE68709170E4}" dt="2023-10-13T10:02:50.543" v="5" actId="20577"/>
        <pc:sldMasterMkLst>
          <pc:docMk/>
          <pc:sldMasterMk cId="1825021973" sldId="2147483660"/>
        </pc:sldMasterMkLst>
        <pc:sldLayoutChg chg="modSp mod">
          <pc:chgData name="Franziska Händschel" userId="e2149472-3187-4d00-b16a-a19eff6fc04a" providerId="ADAL" clId="{567A3A6D-B69E-43F9-BA99-AE68709170E4}" dt="2023-10-13T10:02:47.333" v="3" actId="20577"/>
          <pc:sldLayoutMkLst>
            <pc:docMk/>
            <pc:sldMasterMk cId="1825021973" sldId="2147483660"/>
            <pc:sldLayoutMk cId="2640030524" sldId="2147483662"/>
          </pc:sldLayoutMkLst>
          <pc:spChg chg="mod">
            <ac:chgData name="Franziska Händschel" userId="e2149472-3187-4d00-b16a-a19eff6fc04a" providerId="ADAL" clId="{567A3A6D-B69E-43F9-BA99-AE68709170E4}" dt="2023-10-13T10:02:47.333" v="3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</pc:sldLayoutChg>
        <pc:sldLayoutChg chg="modSp mod">
          <pc:chgData name="Franziska Händschel" userId="e2149472-3187-4d00-b16a-a19eff6fc04a" providerId="ADAL" clId="{567A3A6D-B69E-43F9-BA99-AE68709170E4}" dt="2023-10-13T10:02:50.543" v="5" actId="20577"/>
          <pc:sldLayoutMkLst>
            <pc:docMk/>
            <pc:sldMasterMk cId="1825021973" sldId="2147483660"/>
            <pc:sldLayoutMk cId="145038216" sldId="2147483664"/>
          </pc:sldLayoutMkLst>
          <pc:spChg chg="mod">
            <ac:chgData name="Franziska Händschel" userId="e2149472-3187-4d00-b16a-a19eff6fc04a" providerId="ADAL" clId="{567A3A6D-B69E-43F9-BA99-AE68709170E4}" dt="2023-10-13T10:02:50.543" v="5" actId="20577"/>
            <ac:spMkLst>
              <pc:docMk/>
              <pc:sldMasterMk cId="1825021973" sldId="2147483660"/>
              <pc:sldLayoutMk cId="145038216" sldId="2147483664"/>
              <ac:spMk id="7" creationId="{E4BD2753-DBB1-C2F3-CFF6-C2F88C09F62E}"/>
            </ac:spMkLst>
          </pc:spChg>
        </pc:sldLayoutChg>
      </pc:sldMasterChg>
    </pc:docChg>
  </pc:docChgLst>
  <pc:docChgLst>
    <pc:chgData name="Franziska Händschel" userId="e2149472-3187-4d00-b16a-a19eff6fc04a" providerId="ADAL" clId="{F7C98869-80A6-4012-8BF1-0D427187C66C}"/>
    <pc:docChg chg="undo custSel addSld delSld modSld addMainMaster modMainMaster">
      <pc:chgData name="Franziska Händschel" userId="e2149472-3187-4d00-b16a-a19eff6fc04a" providerId="ADAL" clId="{F7C98869-80A6-4012-8BF1-0D427187C66C}" dt="2023-04-03T11:57:34.313" v="833" actId="5793"/>
      <pc:docMkLst>
        <pc:docMk/>
      </pc:docMkLst>
      <pc:sldChg chg="del">
        <pc:chgData name="Franziska Händschel" userId="e2149472-3187-4d00-b16a-a19eff6fc04a" providerId="ADAL" clId="{F7C98869-80A6-4012-8BF1-0D427187C66C}" dt="2023-04-03T06:41:10.590" v="0" actId="47"/>
        <pc:sldMkLst>
          <pc:docMk/>
          <pc:sldMk cId="208307946" sldId="275"/>
        </pc:sldMkLst>
      </pc:sldChg>
      <pc:sldChg chg="addSp delSp modSp mod">
        <pc:chgData name="Franziska Händschel" userId="e2149472-3187-4d00-b16a-a19eff6fc04a" providerId="ADAL" clId="{F7C98869-80A6-4012-8BF1-0D427187C66C}" dt="2023-04-03T07:46:13.692" v="821" actId="1076"/>
        <pc:sldMkLst>
          <pc:docMk/>
          <pc:sldMk cId="132494341" sldId="277"/>
        </pc:sldMkLst>
        <pc:spChg chg="add del mod">
          <ac:chgData name="Franziska Händschel" userId="e2149472-3187-4d00-b16a-a19eff6fc04a" providerId="ADAL" clId="{F7C98869-80A6-4012-8BF1-0D427187C66C}" dt="2023-04-03T07:25:13.356" v="401" actId="478"/>
          <ac:spMkLst>
            <pc:docMk/>
            <pc:sldMk cId="132494341" sldId="277"/>
            <ac:spMk id="7" creationId="{A6C9963C-E54B-BE6C-6DCA-5CE2046FC246}"/>
          </ac:spMkLst>
        </pc:spChg>
        <pc:spChg chg="add del mod">
          <ac:chgData name="Franziska Händschel" userId="e2149472-3187-4d00-b16a-a19eff6fc04a" providerId="ADAL" clId="{F7C98869-80A6-4012-8BF1-0D427187C66C}" dt="2023-04-03T07:25:15.079" v="402" actId="478"/>
          <ac:spMkLst>
            <pc:docMk/>
            <pc:sldMk cId="132494341" sldId="277"/>
            <ac:spMk id="8" creationId="{83C77D63-1960-34CF-CD21-D3A54EE25375}"/>
          </ac:spMkLst>
        </pc:spChg>
        <pc:spChg chg="add del">
          <ac:chgData name="Franziska Händschel" userId="e2149472-3187-4d00-b16a-a19eff6fc04a" providerId="ADAL" clId="{F7C98869-80A6-4012-8BF1-0D427187C66C}" dt="2023-04-03T07:21:07.824" v="259" actId="478"/>
          <ac:spMkLst>
            <pc:docMk/>
            <pc:sldMk cId="132494341" sldId="277"/>
            <ac:spMk id="10" creationId="{7A7EBA0F-6992-2AF9-DE7E-4E161A4E5C0C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15" creationId="{E8BE3D53-CF39-240F-1A0C-69015E155E46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16" creationId="{A93F0997-47F1-621B-F4B6-378E66BB61ED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17" creationId="{383F2B28-A340-3ECC-A9BB-A2399F929DEB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18" creationId="{021B0E4A-D2D7-7F27-5CC4-88F48E61C2F1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19" creationId="{65788C3D-2B08-AE18-6653-F4F48E959C5E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20" creationId="{8E12B039-7B9D-3B71-9A70-ACB6BD38DD2B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21" creationId="{740A5C9E-761F-018A-C01D-8D2E62A81066}"/>
          </ac:spMkLst>
        </pc:spChg>
        <pc:spChg chg="add mod">
          <ac:chgData name="Franziska Händschel" userId="e2149472-3187-4d00-b16a-a19eff6fc04a" providerId="ADAL" clId="{F7C98869-80A6-4012-8BF1-0D427187C66C}" dt="2023-04-03T07:23:21.074" v="368" actId="1035"/>
          <ac:spMkLst>
            <pc:docMk/>
            <pc:sldMk cId="132494341" sldId="277"/>
            <ac:spMk id="22" creationId="{650D7004-B03F-58BD-9571-209EAC800E15}"/>
          </ac:spMkLst>
        </pc:spChg>
        <pc:grpChg chg="add del mod">
          <ac:chgData name="Franziska Händschel" userId="e2149472-3187-4d00-b16a-a19eff6fc04a" providerId="ADAL" clId="{F7C98869-80A6-4012-8BF1-0D427187C66C}" dt="2023-04-03T07:25:11.183" v="400" actId="478"/>
          <ac:grpSpMkLst>
            <pc:docMk/>
            <pc:sldMk cId="132494341" sldId="277"/>
            <ac:grpSpMk id="23" creationId="{E5058B72-EA0B-A8FB-4695-916404A47173}"/>
          </ac:grpSpMkLst>
        </pc:grp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2" creationId="{4FF199DE-9DB1-4379-2880-03163779C515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3" creationId="{EDFFBB72-B7C7-06A8-AA18-7A06A9F88E2D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4" creationId="{F0D1BFA0-7E27-BF31-9433-CF1ED5DE4E49}"/>
          </ac:picMkLst>
        </pc:picChg>
        <pc:picChg chg="add del mod">
          <ac:chgData name="Franziska Händschel" userId="e2149472-3187-4d00-b16a-a19eff6fc04a" providerId="ADAL" clId="{F7C98869-80A6-4012-8BF1-0D427187C66C}" dt="2023-04-03T07:21:10.032" v="260" actId="478"/>
          <ac:picMkLst>
            <pc:docMk/>
            <pc:sldMk cId="132494341" sldId="277"/>
            <ac:picMk id="5" creationId="{1E66F6AA-B4F8-3C2C-70DA-4EB268F93C5F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6" creationId="{9DEC7EF0-8710-1EEC-C3BC-D7C2441EC9C7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9" creationId="{C58690A3-1A24-B2EA-1731-7EF1D0065AFD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12" creationId="{2B8BF1AA-3419-F012-D224-C3F60193BCE5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14" creationId="{5EB56888-4993-B4D7-3806-E527C6C77F29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24" creationId="{F64ED0CC-04F5-60C3-E5CF-C3C60B5E9580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25" creationId="{E067C093-53A0-0A6B-DC30-744C2300485F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26" creationId="{421D8700-968F-68DA-81C3-8FE375B4BC37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27" creationId="{35375FF7-0612-D3F5-6E2A-AD26E3DC16A8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28" creationId="{5A559824-2947-CC02-EB3B-7889597DF1CF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29" creationId="{1561EBF6-524A-4B66-0574-E7FCA6076739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30" creationId="{7113D9BA-482A-66A8-E07D-AE0F1D068BF6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31" creationId="{91283DFB-04F1-6722-1067-5C9FD9FE534F}"/>
          </ac:picMkLst>
        </pc:picChg>
        <pc:picChg chg="add mod">
          <ac:chgData name="Franziska Händschel" userId="e2149472-3187-4d00-b16a-a19eff6fc04a" providerId="ADAL" clId="{F7C98869-80A6-4012-8BF1-0D427187C66C}" dt="2023-04-03T07:25:03.553" v="399" actId="1076"/>
          <ac:picMkLst>
            <pc:docMk/>
            <pc:sldMk cId="132494341" sldId="277"/>
            <ac:picMk id="32" creationId="{E715D385-7903-950C-3515-746EA855401F}"/>
          </ac:picMkLst>
        </pc:picChg>
        <pc:picChg chg="add mod">
          <ac:chgData name="Franziska Händschel" userId="e2149472-3187-4d00-b16a-a19eff6fc04a" providerId="ADAL" clId="{F7C98869-80A6-4012-8BF1-0D427187C66C}" dt="2023-04-03T07:24:52.313" v="398" actId="1038"/>
          <ac:picMkLst>
            <pc:docMk/>
            <pc:sldMk cId="132494341" sldId="277"/>
            <ac:picMk id="33" creationId="{B4668955-D70B-773B-611F-9EDCEC9CA456}"/>
          </ac:picMkLst>
        </pc:picChg>
        <pc:picChg chg="add mod">
          <ac:chgData name="Franziska Händschel" userId="e2149472-3187-4d00-b16a-a19eff6fc04a" providerId="ADAL" clId="{F7C98869-80A6-4012-8BF1-0D427187C66C}" dt="2023-04-03T07:46:13.234" v="820" actId="1076"/>
          <ac:picMkLst>
            <pc:docMk/>
            <pc:sldMk cId="132494341" sldId="277"/>
            <ac:picMk id="34" creationId="{A6C586E5-5142-5BAF-C0D8-A393F1A5A9DB}"/>
          </ac:picMkLst>
        </pc:picChg>
        <pc:picChg chg="add mod">
          <ac:chgData name="Franziska Händschel" userId="e2149472-3187-4d00-b16a-a19eff6fc04a" providerId="ADAL" clId="{F7C98869-80A6-4012-8BF1-0D427187C66C}" dt="2023-04-03T07:46:13.692" v="821" actId="1076"/>
          <ac:picMkLst>
            <pc:docMk/>
            <pc:sldMk cId="132494341" sldId="277"/>
            <ac:picMk id="35" creationId="{39B15B16-9E62-F8E0-4B92-EC4F98135A95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1026" creationId="{25A6E669-2A38-3777-26B7-8116E93FC290}"/>
          </ac:picMkLst>
        </pc:picChg>
        <pc:picChg chg="add del mod">
          <ac:chgData name="Franziska Händschel" userId="e2149472-3187-4d00-b16a-a19eff6fc04a" providerId="ADAL" clId="{F7C98869-80A6-4012-8BF1-0D427187C66C}" dt="2023-04-03T06:58:26.198" v="111" actId="478"/>
          <ac:picMkLst>
            <pc:docMk/>
            <pc:sldMk cId="132494341" sldId="277"/>
            <ac:picMk id="1028" creationId="{274A9735-9794-C056-E644-FB63896FF6A7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1030" creationId="{940C9513-B0F1-A1C4-2305-33006E770EC1}"/>
          </ac:picMkLst>
        </pc:picChg>
        <pc:picChg chg="add mod">
          <ac:chgData name="Franziska Händschel" userId="e2149472-3187-4d00-b16a-a19eff6fc04a" providerId="ADAL" clId="{F7C98869-80A6-4012-8BF1-0D427187C66C}" dt="2023-04-03T07:23:21.074" v="368" actId="1035"/>
          <ac:picMkLst>
            <pc:docMk/>
            <pc:sldMk cId="132494341" sldId="277"/>
            <ac:picMk id="1032" creationId="{DF2F134A-9700-FE22-11C3-320B81073667}"/>
          </ac:picMkLst>
        </pc:picChg>
        <pc:picChg chg="add del mod">
          <ac:chgData name="Franziska Händschel" userId="e2149472-3187-4d00-b16a-a19eff6fc04a" providerId="ADAL" clId="{F7C98869-80A6-4012-8BF1-0D427187C66C}" dt="2023-04-03T07:01:02.289" v="124" actId="478"/>
          <ac:picMkLst>
            <pc:docMk/>
            <pc:sldMk cId="132494341" sldId="277"/>
            <ac:picMk id="1034" creationId="{46608254-47BA-C953-C085-55A29F152727}"/>
          </ac:picMkLst>
        </pc:picChg>
      </pc:sldChg>
      <pc:sldChg chg="addSp delSp modSp add mod">
        <pc:chgData name="Franziska Händschel" userId="e2149472-3187-4d00-b16a-a19eff6fc04a" providerId="ADAL" clId="{F7C98869-80A6-4012-8BF1-0D427187C66C}" dt="2023-04-03T11:57:34.313" v="833" actId="5793"/>
        <pc:sldMkLst>
          <pc:docMk/>
          <pc:sldMk cId="2341153072" sldId="278"/>
        </pc:sldMkLst>
        <pc:spChg chg="del">
          <ac:chgData name="Franziska Händschel" userId="e2149472-3187-4d00-b16a-a19eff6fc04a" providerId="ADAL" clId="{F7C98869-80A6-4012-8BF1-0D427187C66C}" dt="2023-04-03T07:26:18.904" v="406" actId="478"/>
          <ac:spMkLst>
            <pc:docMk/>
            <pc:sldMk cId="2341153072" sldId="278"/>
            <ac:spMk id="2" creationId="{1479AC95-C1B8-26F7-58AE-8A3C9A53BF2E}"/>
          </ac:spMkLst>
        </pc:spChg>
        <pc:spChg chg="add mod">
          <ac:chgData name="Franziska Händschel" userId="e2149472-3187-4d00-b16a-a19eff6fc04a" providerId="ADAL" clId="{F7C98869-80A6-4012-8BF1-0D427187C66C}" dt="2023-04-03T11:57:30.739" v="829" actId="5793"/>
          <ac:spMkLst>
            <pc:docMk/>
            <pc:sldMk cId="2341153072" sldId="278"/>
            <ac:spMk id="2" creationId="{EAE3A7F0-90B3-F52E-F96C-01EAE5834400}"/>
          </ac:spMkLst>
        </pc:spChg>
        <pc:spChg chg="add mod">
          <ac:chgData name="Franziska Händschel" userId="e2149472-3187-4d00-b16a-a19eff6fc04a" providerId="ADAL" clId="{F7C98869-80A6-4012-8BF1-0D427187C66C}" dt="2023-04-03T11:57:34.313" v="833" actId="5793"/>
          <ac:spMkLst>
            <pc:docMk/>
            <pc:sldMk cId="2341153072" sldId="278"/>
            <ac:spMk id="4" creationId="{6776A8D4-FD66-6B48-9452-FFD2514A363A}"/>
          </ac:spMkLst>
        </pc:spChg>
        <pc:spChg chg="add del mod">
          <ac:chgData name="Franziska Händschel" userId="e2149472-3187-4d00-b16a-a19eff6fc04a" providerId="ADAL" clId="{F7C98869-80A6-4012-8BF1-0D427187C66C}" dt="2023-04-03T11:57:18.453" v="823" actId="478"/>
          <ac:spMkLst>
            <pc:docMk/>
            <pc:sldMk cId="2341153072" sldId="278"/>
            <ac:spMk id="19" creationId="{764AA2B8-16A6-9214-27F9-AB94FE20FB9E}"/>
          </ac:spMkLst>
        </pc:spChg>
        <pc:spChg chg="add del mod">
          <ac:chgData name="Franziska Händschel" userId="e2149472-3187-4d00-b16a-a19eff6fc04a" providerId="ADAL" clId="{F7C98869-80A6-4012-8BF1-0D427187C66C}" dt="2023-04-03T11:57:18.453" v="823" actId="478"/>
          <ac:spMkLst>
            <pc:docMk/>
            <pc:sldMk cId="2341153072" sldId="278"/>
            <ac:spMk id="20" creationId="{11F6CB9E-5144-A58A-9041-6AFD77AE81CC}"/>
          </ac:spMkLst>
        </pc:spChg>
        <pc:spChg chg="add del mod">
          <ac:chgData name="Franziska Händschel" userId="e2149472-3187-4d00-b16a-a19eff6fc04a" providerId="ADAL" clId="{F7C98869-80A6-4012-8BF1-0D427187C66C}" dt="2023-04-03T11:57:18.453" v="823" actId="478"/>
          <ac:spMkLst>
            <pc:docMk/>
            <pc:sldMk cId="2341153072" sldId="278"/>
            <ac:spMk id="21" creationId="{77079115-15B8-FE0F-57EF-512D0397AFD6}"/>
          </ac:spMkLst>
        </pc:spChg>
        <pc:spChg chg="add del mod">
          <ac:chgData name="Franziska Händschel" userId="e2149472-3187-4d00-b16a-a19eff6fc04a" providerId="ADAL" clId="{F7C98869-80A6-4012-8BF1-0D427187C66C}" dt="2023-04-03T07:44:24.732" v="791" actId="21"/>
          <ac:spMkLst>
            <pc:docMk/>
            <pc:sldMk cId="2341153072" sldId="278"/>
            <ac:spMk id="23" creationId="{D0CA4CA1-A763-CA90-AE4E-7F07897FAF04}"/>
          </ac:spMkLst>
        </pc:spChg>
        <pc:spChg chg="del">
          <ac:chgData name="Franziska Händschel" userId="e2149472-3187-4d00-b16a-a19eff6fc04a" providerId="ADAL" clId="{F7C98869-80A6-4012-8BF1-0D427187C66C}" dt="2023-04-03T07:26:20.890" v="407" actId="478"/>
          <ac:spMkLst>
            <pc:docMk/>
            <pc:sldMk cId="2341153072" sldId="278"/>
            <ac:spMk id="25" creationId="{7C721A30-5D76-5978-9697-4527B94E160A}"/>
          </ac:spMkLst>
        </pc:spChg>
        <pc:spChg chg="del">
          <ac:chgData name="Franziska Händschel" userId="e2149472-3187-4d00-b16a-a19eff6fc04a" providerId="ADAL" clId="{F7C98869-80A6-4012-8BF1-0D427187C66C}" dt="2023-04-03T07:26:24.349" v="409" actId="478"/>
          <ac:spMkLst>
            <pc:docMk/>
            <pc:sldMk cId="2341153072" sldId="278"/>
            <ac:spMk id="263" creationId="{955D1426-94E7-66A2-7ABE-BE79BFDD5CFB}"/>
          </ac:spMkLst>
        </pc:spChg>
        <pc:grpChg chg="del">
          <ac:chgData name="Franziska Händschel" userId="e2149472-3187-4d00-b16a-a19eff6fc04a" providerId="ADAL" clId="{F7C98869-80A6-4012-8BF1-0D427187C66C}" dt="2023-04-03T07:26:15.378" v="405" actId="478"/>
          <ac:grpSpMkLst>
            <pc:docMk/>
            <pc:sldMk cId="2341153072" sldId="278"/>
            <ac:grpSpMk id="4" creationId="{D3845917-349D-505D-733D-9A49B3960A02}"/>
          </ac:grpSpMkLst>
        </pc:grpChg>
        <pc:grpChg chg="del">
          <ac:chgData name="Franziska Händschel" userId="e2149472-3187-4d00-b16a-a19eff6fc04a" providerId="ADAL" clId="{F7C98869-80A6-4012-8BF1-0D427187C66C}" dt="2023-04-03T07:26:22.814" v="408" actId="478"/>
          <ac:grpSpMkLst>
            <pc:docMk/>
            <pc:sldMk cId="2341153072" sldId="278"/>
            <ac:grpSpMk id="10" creationId="{6F001F3B-7F97-79EB-CA68-C5BB01F1B448}"/>
          </ac:grpSpMkLst>
        </pc:grpChg>
        <pc:picChg chg="add del mod">
          <ac:chgData name="Franziska Händschel" userId="e2149472-3187-4d00-b16a-a19eff6fc04a" providerId="ADAL" clId="{F7C98869-80A6-4012-8BF1-0D427187C66C}" dt="2023-04-03T11:57:18.453" v="823" actId="478"/>
          <ac:picMkLst>
            <pc:docMk/>
            <pc:sldMk cId="2341153072" sldId="278"/>
            <ac:picMk id="3" creationId="{18E4F7FA-1B47-70AF-9C85-8783CD99AE56}"/>
          </ac:picMkLst>
        </pc:picChg>
        <pc:picChg chg="add mod">
          <ac:chgData name="Franziska Händschel" userId="e2149472-3187-4d00-b16a-a19eff6fc04a" providerId="ADAL" clId="{F7C98869-80A6-4012-8BF1-0D427187C66C}" dt="2023-04-03T11:57:19.226" v="824"/>
          <ac:picMkLst>
            <pc:docMk/>
            <pc:sldMk cId="2341153072" sldId="278"/>
            <ac:picMk id="5" creationId="{D8BEC159-71ED-BD79-BC15-B82639385AEB}"/>
          </ac:picMkLst>
        </pc:picChg>
        <pc:picChg chg="add mod">
          <ac:chgData name="Franziska Händschel" userId="e2149472-3187-4d00-b16a-a19eff6fc04a" providerId="ADAL" clId="{F7C98869-80A6-4012-8BF1-0D427187C66C}" dt="2023-04-03T11:57:19.226" v="824"/>
          <ac:picMkLst>
            <pc:docMk/>
            <pc:sldMk cId="2341153072" sldId="278"/>
            <ac:picMk id="6" creationId="{91C3C72A-162E-F2D0-4DD5-173274F4D3D0}"/>
          </ac:picMkLst>
        </pc:picChg>
        <pc:picChg chg="del">
          <ac:chgData name="Franziska Händschel" userId="e2149472-3187-4d00-b16a-a19eff6fc04a" providerId="ADAL" clId="{F7C98869-80A6-4012-8BF1-0D427187C66C}" dt="2023-04-03T07:29:53.185" v="421" actId="478"/>
          <ac:picMkLst>
            <pc:docMk/>
            <pc:sldMk cId="2341153072" sldId="278"/>
            <ac:picMk id="7" creationId="{0448839D-CDCA-9EC5-940F-330F3A1839B5}"/>
          </ac:picMkLst>
        </pc:picChg>
        <pc:picChg chg="del">
          <ac:chgData name="Franziska Händschel" userId="e2149472-3187-4d00-b16a-a19eff6fc04a" providerId="ADAL" clId="{F7C98869-80A6-4012-8BF1-0D427187C66C}" dt="2023-04-03T07:29:54.883" v="422" actId="478"/>
          <ac:picMkLst>
            <pc:docMk/>
            <pc:sldMk cId="2341153072" sldId="278"/>
            <ac:picMk id="8" creationId="{D53C4D88-0423-D3D3-BFE6-B81065AEA413}"/>
          </ac:picMkLst>
        </pc:picChg>
        <pc:picChg chg="del">
          <ac:chgData name="Franziska Händschel" userId="e2149472-3187-4d00-b16a-a19eff6fc04a" providerId="ADAL" clId="{F7C98869-80A6-4012-8BF1-0D427187C66C}" dt="2023-04-03T07:29:56.485" v="423" actId="478"/>
          <ac:picMkLst>
            <pc:docMk/>
            <pc:sldMk cId="2341153072" sldId="278"/>
            <ac:picMk id="9" creationId="{6437382B-85DA-E5A1-4194-6B675BDDA516}"/>
          </ac:picMkLst>
        </pc:picChg>
        <pc:picChg chg="add del mod">
          <ac:chgData name="Franziska Händschel" userId="e2149472-3187-4d00-b16a-a19eff6fc04a" providerId="ADAL" clId="{F7C98869-80A6-4012-8BF1-0D427187C66C}" dt="2023-04-03T11:57:18.453" v="823" actId="478"/>
          <ac:picMkLst>
            <pc:docMk/>
            <pc:sldMk cId="2341153072" sldId="278"/>
            <ac:picMk id="13" creationId="{AF0B3E95-C9C9-F680-3365-2EAA4DF42E60}"/>
          </ac:picMkLst>
        </pc:picChg>
        <pc:picChg chg="add del ord">
          <ac:chgData name="Franziska Händschel" userId="e2149472-3187-4d00-b16a-a19eff6fc04a" providerId="ADAL" clId="{F7C98869-80A6-4012-8BF1-0D427187C66C}" dt="2023-04-03T07:44:24.732" v="791" actId="21"/>
          <ac:picMkLst>
            <pc:docMk/>
            <pc:sldMk cId="2341153072" sldId="278"/>
            <ac:picMk id="14" creationId="{44E19DBC-4238-6CA1-A5D6-F5B3BEF218BB}"/>
          </ac:picMkLst>
        </pc:picChg>
        <pc:picChg chg="add del mod">
          <ac:chgData name="Franziska Händschel" userId="e2149472-3187-4d00-b16a-a19eff6fc04a" providerId="ADAL" clId="{F7C98869-80A6-4012-8BF1-0D427187C66C}" dt="2023-04-03T07:42:54.362" v="556" actId="21"/>
          <ac:picMkLst>
            <pc:docMk/>
            <pc:sldMk cId="2341153072" sldId="278"/>
            <ac:picMk id="16" creationId="{A1BE844E-5EA7-9972-F283-8F21F30E6388}"/>
          </ac:picMkLst>
        </pc:picChg>
        <pc:picChg chg="add del mod">
          <ac:chgData name="Franziska Händschel" userId="e2149472-3187-4d00-b16a-a19eff6fc04a" providerId="ADAL" clId="{F7C98869-80A6-4012-8BF1-0D427187C66C}" dt="2023-04-03T07:44:24.732" v="791" actId="21"/>
          <ac:picMkLst>
            <pc:docMk/>
            <pc:sldMk cId="2341153072" sldId="278"/>
            <ac:picMk id="17" creationId="{BA2215DE-DD16-18DC-1C01-7F2C65232B1E}"/>
          </ac:picMkLst>
        </pc:picChg>
        <pc:picChg chg="add del">
          <ac:chgData name="Franziska Händschel" userId="e2149472-3187-4d00-b16a-a19eff6fc04a" providerId="ADAL" clId="{F7C98869-80A6-4012-8BF1-0D427187C66C}" dt="2023-04-03T07:42:55.592" v="557" actId="478"/>
          <ac:picMkLst>
            <pc:docMk/>
            <pc:sldMk cId="2341153072" sldId="278"/>
            <ac:picMk id="24" creationId="{44084D85-0498-54C6-1627-C7C9A7ABA220}"/>
          </ac:picMkLst>
        </pc:picChg>
        <pc:picChg chg="add del">
          <ac:chgData name="Franziska Händschel" userId="e2149472-3187-4d00-b16a-a19eff6fc04a" providerId="ADAL" clId="{F7C98869-80A6-4012-8BF1-0D427187C66C}" dt="2023-04-03T07:44:24.732" v="791" actId="21"/>
          <ac:picMkLst>
            <pc:docMk/>
            <pc:sldMk cId="2341153072" sldId="278"/>
            <ac:picMk id="27" creationId="{FC964683-41EA-7118-9284-0FFE8659EDB0}"/>
          </ac:picMkLst>
        </pc:picChg>
      </pc:sldChg>
      <pc:sldMasterChg chg="addSp delSp modSp mod delSldLayout modSldLayout">
        <pc:chgData name="Franziska Händschel" userId="e2149472-3187-4d00-b16a-a19eff6fc04a" providerId="ADAL" clId="{F7C98869-80A6-4012-8BF1-0D427187C66C}" dt="2023-04-03T11:57:25.269" v="825" actId="478"/>
        <pc:sldMasterMkLst>
          <pc:docMk/>
          <pc:sldMasterMk cId="1825021973" sldId="2147483660"/>
        </pc:sldMasterMkLst>
        <pc:spChg chg="add del mod">
          <ac:chgData name="Franziska Händschel" userId="e2149472-3187-4d00-b16a-a19eff6fc04a" providerId="ADAL" clId="{F7C98869-80A6-4012-8BF1-0D427187C66C}" dt="2023-04-03T06:42:47.215" v="17" actId="478"/>
          <ac:spMkLst>
            <pc:docMk/>
            <pc:sldMasterMk cId="1825021973" sldId="2147483660"/>
            <ac:spMk id="2" creationId="{170CCDC6-91D6-4912-F341-8335F4CD4740}"/>
          </ac:spMkLst>
        </pc:spChg>
        <pc:spChg chg="del mod">
          <ac:chgData name="Franziska Händschel" userId="e2149472-3187-4d00-b16a-a19eff6fc04a" providerId="ADAL" clId="{F7C98869-80A6-4012-8BF1-0D427187C66C}" dt="2023-04-03T07:28:04.473" v="418" actId="21"/>
          <ac:spMkLst>
            <pc:docMk/>
            <pc:sldMasterMk cId="1825021973" sldId="2147483660"/>
            <ac:spMk id="11" creationId="{429CFE2F-9062-899B-C02C-CBB2067F31E4}"/>
          </ac:spMkLst>
        </pc:spChg>
        <pc:grpChg chg="del">
          <ac:chgData name="Franziska Händschel" userId="e2149472-3187-4d00-b16a-a19eff6fc04a" providerId="ADAL" clId="{F7C98869-80A6-4012-8BF1-0D427187C66C}" dt="2023-04-03T07:44:36.602" v="793" actId="21"/>
          <ac:grpSpMkLst>
            <pc:docMk/>
            <pc:sldMasterMk cId="1825021973" sldId="2147483660"/>
            <ac:grpSpMk id="7" creationId="{66BAF344-5010-9525-519E-98E125C63D3F}"/>
          </ac:grpSpMkLst>
        </pc:grpChg>
        <pc:sldLayoutChg chg="del">
          <pc:chgData name="Franziska Händschel" userId="e2149472-3187-4d00-b16a-a19eff6fc04a" providerId="ADAL" clId="{F7C98869-80A6-4012-8BF1-0D427187C66C}" dt="2023-04-03T06:41:20.290" v="1" actId="2696"/>
          <pc:sldLayoutMkLst>
            <pc:docMk/>
            <pc:sldMasterMk cId="1825021973" sldId="2147483660"/>
            <pc:sldLayoutMk cId="1875184849" sldId="2147483661"/>
          </pc:sldLayoutMkLst>
        </pc:sldLayoutChg>
        <pc:sldLayoutChg chg="addSp delSp modSp mod">
          <pc:chgData name="Franziska Händschel" userId="e2149472-3187-4d00-b16a-a19eff6fc04a" providerId="ADAL" clId="{F7C98869-80A6-4012-8BF1-0D427187C66C}" dt="2023-04-03T07:44:37.919" v="794"/>
          <pc:sldLayoutMkLst>
            <pc:docMk/>
            <pc:sldMasterMk cId="1825021973" sldId="2147483660"/>
            <pc:sldLayoutMk cId="2640030524" sldId="2147483662"/>
          </pc:sldLayoutMkLst>
          <pc:spChg chg="mod">
            <ac:chgData name="Franziska Händschel" userId="e2149472-3187-4d00-b16a-a19eff6fc04a" providerId="ADAL" clId="{F7C98869-80A6-4012-8BF1-0D427187C66C}" dt="2023-04-03T06:43:15.473" v="20" actId="207"/>
            <ac:spMkLst>
              <pc:docMk/>
              <pc:sldMasterMk cId="1825021973" sldId="2147483660"/>
              <pc:sldLayoutMk cId="2640030524" sldId="2147483662"/>
              <ac:spMk id="2" creationId="{49E58266-D212-F691-F58D-EB28CD8C82FE}"/>
            </ac:spMkLst>
          </pc:spChg>
          <pc:spChg chg="mod">
            <ac:chgData name="Franziska Händschel" userId="e2149472-3187-4d00-b16a-a19eff6fc04a" providerId="ADAL" clId="{F7C98869-80A6-4012-8BF1-0D427187C66C}" dt="2023-04-03T06:43:32.558" v="60" actId="20577"/>
            <ac:spMkLst>
              <pc:docMk/>
              <pc:sldMasterMk cId="1825021973" sldId="2147483660"/>
              <pc:sldLayoutMk cId="2640030524" sldId="2147483662"/>
              <ac:spMk id="3" creationId="{172B70AF-EB23-B9C6-1E9B-FF16880CD58D}"/>
            </ac:spMkLst>
          </pc:spChg>
          <pc:spChg chg="add 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4" creationId="{F42C6FAD-9550-7964-3253-22D3B7B29E8B}"/>
            </ac:spMkLst>
          </pc:spChg>
          <pc:spChg chg="add 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5" creationId="{E39D4953-EF81-9F0C-BD9E-7439501CBCF5}"/>
            </ac:spMkLst>
          </pc:spChg>
          <pc:spChg chg="mod">
            <ac:chgData name="Franziska Händschel" userId="e2149472-3187-4d00-b16a-a19eff6fc04a" providerId="ADAL" clId="{F7C98869-80A6-4012-8BF1-0D427187C66C}" dt="2023-04-03T07:27:14.935" v="414" actId="20577"/>
            <ac:spMkLst>
              <pc:docMk/>
              <pc:sldMasterMk cId="1825021973" sldId="2147483660"/>
              <pc:sldLayoutMk cId="2640030524" sldId="2147483662"/>
              <ac:spMk id="7" creationId="{5C9DEC43-DD2F-1872-431B-56CD4082AF9C}"/>
            </ac:spMkLst>
          </pc:spChg>
          <pc:spChg chg="add del mod">
            <ac:chgData name="Franziska Händschel" userId="e2149472-3187-4d00-b16a-a19eff6fc04a" providerId="ADAL" clId="{F7C98869-80A6-4012-8BF1-0D427187C66C}" dt="2023-04-03T06:42:36.381" v="14" actId="21"/>
            <ac:spMkLst>
              <pc:docMk/>
              <pc:sldMasterMk cId="1825021973" sldId="2147483660"/>
              <pc:sldLayoutMk cId="2640030524" sldId="2147483662"/>
              <ac:spMk id="16" creationId="{0C0A5F21-5ED2-E7E7-597A-3129DE3C5A9F}"/>
            </ac:spMkLst>
          </pc:spChg>
          <pc:spChg chg="add del mod">
            <ac:chgData name="Franziska Händschel" userId="e2149472-3187-4d00-b16a-a19eff6fc04a" providerId="ADAL" clId="{F7C98869-80A6-4012-8BF1-0D427187C66C}" dt="2023-04-03T06:43:17.825" v="21" actId="478"/>
            <ac:spMkLst>
              <pc:docMk/>
              <pc:sldMasterMk cId="1825021973" sldId="2147483660"/>
              <pc:sldLayoutMk cId="2640030524" sldId="2147483662"/>
              <ac:spMk id="17" creationId="{699DE257-F05E-9448-E53E-3B06DDE1792B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19" creationId="{8834FA87-1E78-032C-A8EA-D0E5F66DDBC4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0" creationId="{F0A8B920-6FB8-68AD-DEE0-CEC857A07BC5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1" creationId="{B7B0735A-F01C-F001-93E7-CD90ABEE4DA6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2" creationId="{05F15035-CBBC-52BF-BCD8-A6C1BED8E61A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3" creationId="{53603268-E1A5-659D-F12B-3AFF13CB4674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4" creationId="{A4E91BCE-869D-4C32-1B6A-2F73FAC151E6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5" creationId="{2BCEDB6A-A327-5EEE-EEAA-FB02F1AE5DE0}"/>
            </ac:spMkLst>
          </pc:spChg>
          <pc:spChg chg="mod">
            <ac:chgData name="Franziska Händschel" userId="e2149472-3187-4d00-b16a-a19eff6fc04a" providerId="ADAL" clId="{F7C98869-80A6-4012-8BF1-0D427187C66C}" dt="2023-04-03T07:23:36.314" v="369"/>
            <ac:spMkLst>
              <pc:docMk/>
              <pc:sldMasterMk cId="1825021973" sldId="2147483660"/>
              <pc:sldLayoutMk cId="2640030524" sldId="2147483662"/>
              <ac:spMk id="26" creationId="{42F6C5BD-3015-7DCD-4AD5-CDBDB166DD8C}"/>
            </ac:spMkLst>
          </pc:spChg>
          <pc:spChg chg="add mod ord">
            <ac:chgData name="Franziska Händschel" userId="e2149472-3187-4d00-b16a-a19eff6fc04a" providerId="ADAL" clId="{F7C98869-80A6-4012-8BF1-0D427187C66C}" dt="2023-04-03T07:28:10.194" v="420" actId="167"/>
            <ac:spMkLst>
              <pc:docMk/>
              <pc:sldMasterMk cId="1825021973" sldId="2147483660"/>
              <pc:sldLayoutMk cId="2640030524" sldId="2147483662"/>
              <ac:spMk id="27" creationId="{F81DD4AC-E5A4-E45D-C1E0-65C6DB2AD659}"/>
            </ac:spMkLst>
          </pc:spChg>
          <pc:spChg chg="mod">
            <ac:chgData name="Franziska Händschel" userId="e2149472-3187-4d00-b16a-a19eff6fc04a" providerId="ADAL" clId="{F7C98869-80A6-4012-8BF1-0D427187C66C}" dt="2023-04-03T07:44:37.919" v="794"/>
            <ac:spMkLst>
              <pc:docMk/>
              <pc:sldMasterMk cId="1825021973" sldId="2147483660"/>
              <pc:sldLayoutMk cId="2640030524" sldId="2147483662"/>
              <ac:spMk id="30" creationId="{15D70145-408E-206C-D95B-95E74198D4A1}"/>
            </ac:spMkLst>
          </pc:spChg>
          <pc:grpChg chg="add mod">
            <ac:chgData name="Franziska Händschel" userId="e2149472-3187-4d00-b16a-a19eff6fc04a" providerId="ADAL" clId="{F7C98869-80A6-4012-8BF1-0D427187C66C}" dt="2023-04-03T07:23:36.314" v="369"/>
            <ac:grpSpMkLst>
              <pc:docMk/>
              <pc:sldMasterMk cId="1825021973" sldId="2147483660"/>
              <pc:sldLayoutMk cId="2640030524" sldId="2147483662"/>
              <ac:grpSpMk id="9" creationId="{90CFFD61-8E28-25C5-EBCC-73EB5BA84FB6}"/>
            </ac:grpSpMkLst>
          </pc:grpChg>
          <pc:grpChg chg="add mod">
            <ac:chgData name="Franziska Händschel" userId="e2149472-3187-4d00-b16a-a19eff6fc04a" providerId="ADAL" clId="{F7C98869-80A6-4012-8BF1-0D427187C66C}" dt="2023-04-03T07:44:37.919" v="794"/>
            <ac:grpSpMkLst>
              <pc:docMk/>
              <pc:sldMasterMk cId="1825021973" sldId="2147483660"/>
              <pc:sldLayoutMk cId="2640030524" sldId="2147483662"/>
              <ac:grpSpMk id="28" creationId="{B19288AB-CA6B-2499-062D-7FDC88C5296F}"/>
            </ac:grpSpMkLst>
          </pc:grpChg>
          <pc:picChg chg="del">
            <ac:chgData name="Franziska Händschel" userId="e2149472-3187-4d00-b16a-a19eff6fc04a" providerId="ADAL" clId="{F7C98869-80A6-4012-8BF1-0D427187C66C}" dt="2023-04-03T06:41:45.197" v="11" actId="478"/>
            <ac:picMkLst>
              <pc:docMk/>
              <pc:sldMasterMk cId="1825021973" sldId="2147483660"/>
              <pc:sldLayoutMk cId="2640030524" sldId="2147483662"/>
              <ac:picMk id="4" creationId="{06D5465F-8463-39D8-67C2-609B758179E2}"/>
            </ac:picMkLst>
          </pc:picChg>
          <pc:picChg chg="del mod">
            <ac:chgData name="Franziska Händschel" userId="e2149472-3187-4d00-b16a-a19eff6fc04a" providerId="ADAL" clId="{F7C98869-80A6-4012-8BF1-0D427187C66C}" dt="2023-04-03T06:44:43.077" v="72" actId="21"/>
            <ac:picMkLst>
              <pc:docMk/>
              <pc:sldMasterMk cId="1825021973" sldId="2147483660"/>
              <pc:sldLayoutMk cId="2640030524" sldId="2147483662"/>
              <ac:picMk id="5" creationId="{ACDDF277-330E-FBC9-2C83-4250D3FF987B}"/>
            </ac:picMkLst>
          </pc:picChg>
          <pc:picChg chg="del mod">
            <ac:chgData name="Franziska Händschel" userId="e2149472-3187-4d00-b16a-a19eff6fc04a" providerId="ADAL" clId="{F7C98869-80A6-4012-8BF1-0D427187C66C}" dt="2023-04-03T06:44:43.077" v="72" actId="21"/>
            <ac:picMkLst>
              <pc:docMk/>
              <pc:sldMasterMk cId="1825021973" sldId="2147483660"/>
              <pc:sldLayoutMk cId="2640030524" sldId="2147483662"/>
              <ac:picMk id="6" creationId="{84C88BA8-6A56-F892-DD2B-DAD2A899AB94}"/>
            </ac:picMkLst>
          </pc:picChg>
          <pc:picChg chg="add 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6" creationId="{D818E712-A268-03B9-C91D-81B5CE112BFA}"/>
            </ac:picMkLst>
          </pc:picChg>
          <pc:picChg chg="del">
            <ac:chgData name="Franziska Händschel" userId="e2149472-3187-4d00-b16a-a19eff6fc04a" providerId="ADAL" clId="{F7C98869-80A6-4012-8BF1-0D427187C66C}" dt="2023-04-03T06:41:43.698" v="10" actId="478"/>
            <ac:picMkLst>
              <pc:docMk/>
              <pc:sldMasterMk cId="1825021973" sldId="2147483660"/>
              <pc:sldLayoutMk cId="2640030524" sldId="2147483662"/>
              <ac:picMk id="8" creationId="{2E598419-0099-AFF1-0A6D-B34C5135D80A}"/>
            </ac:picMkLst>
          </pc:picChg>
          <pc:picChg chg="add 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8" creationId="{49B42AAA-F227-B4C0-4971-1103A4DFF35A}"/>
            </ac:picMkLst>
          </pc:picChg>
          <pc:picChg chg="del">
            <ac:chgData name="Franziska Händschel" userId="e2149472-3187-4d00-b16a-a19eff6fc04a" providerId="ADAL" clId="{F7C98869-80A6-4012-8BF1-0D427187C66C}" dt="2023-04-03T06:44:35.232" v="69" actId="478"/>
            <ac:picMkLst>
              <pc:docMk/>
              <pc:sldMasterMk cId="1825021973" sldId="2147483660"/>
              <pc:sldLayoutMk cId="2640030524" sldId="2147483662"/>
              <ac:picMk id="9" creationId="{87DA3F92-7907-2ADB-3885-851F071C530B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0" creationId="{12800ADE-58A9-C00F-98B9-4CDB6995E3D8}"/>
            </ac:picMkLst>
          </pc:picChg>
          <pc:picChg chg="del mod">
            <ac:chgData name="Franziska Händschel" userId="e2149472-3187-4d00-b16a-a19eff6fc04a" providerId="ADAL" clId="{F7C98869-80A6-4012-8BF1-0D427187C66C}" dt="2023-04-03T06:44:36.784" v="70" actId="478"/>
            <ac:picMkLst>
              <pc:docMk/>
              <pc:sldMasterMk cId="1825021973" sldId="2147483660"/>
              <pc:sldLayoutMk cId="2640030524" sldId="2147483662"/>
              <ac:picMk id="10" creationId="{7B2DF8D3-EB2D-D9D4-C5BC-8EAEBCB4E376}"/>
            </ac:picMkLst>
          </pc:picChg>
          <pc:picChg chg="del mod">
            <ac:chgData name="Franziska Händschel" userId="e2149472-3187-4d00-b16a-a19eff6fc04a" providerId="ADAL" clId="{F7C98869-80A6-4012-8BF1-0D427187C66C}" dt="2023-04-03T06:44:38.088" v="71" actId="478"/>
            <ac:picMkLst>
              <pc:docMk/>
              <pc:sldMasterMk cId="1825021973" sldId="2147483660"/>
              <pc:sldLayoutMk cId="2640030524" sldId="2147483662"/>
              <ac:picMk id="11" creationId="{9A1D9C3C-40C2-A598-2F96-210CF27F1DCF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1" creationId="{A504D2C0-CB3C-DCA4-5999-2DB23A1F79EF}"/>
            </ac:picMkLst>
          </pc:picChg>
          <pc:picChg chg="del">
            <ac:chgData name="Franziska Händschel" userId="e2149472-3187-4d00-b16a-a19eff6fc04a" providerId="ADAL" clId="{F7C98869-80A6-4012-8BF1-0D427187C66C}" dt="2023-04-03T06:44:33.873" v="68" actId="478"/>
            <ac:picMkLst>
              <pc:docMk/>
              <pc:sldMasterMk cId="1825021973" sldId="2147483660"/>
              <pc:sldLayoutMk cId="2640030524" sldId="2147483662"/>
              <ac:picMk id="12" creationId="{AC412956-EF31-BDE5-259D-13CB002BEF76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2" creationId="{DD38BD32-EAFC-CC60-B79E-30B9A1C6366C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3" creationId="{29D576EF-BE00-30B4-CEBE-8F6CFC49D866}"/>
            </ac:picMkLst>
          </pc:picChg>
          <pc:picChg chg="del mod">
            <ac:chgData name="Franziska Händschel" userId="e2149472-3187-4d00-b16a-a19eff6fc04a" providerId="ADAL" clId="{F7C98869-80A6-4012-8BF1-0D427187C66C}" dt="2023-04-03T06:44:32.013" v="67" actId="478"/>
            <ac:picMkLst>
              <pc:docMk/>
              <pc:sldMasterMk cId="1825021973" sldId="2147483660"/>
              <pc:sldLayoutMk cId="2640030524" sldId="2147483662"/>
              <ac:picMk id="13" creationId="{36C91311-8799-263F-E195-A3DB72AFF0CC}"/>
            </ac:picMkLst>
          </pc:picChg>
          <pc:picChg chg="del mod">
            <ac:chgData name="Franziska Händschel" userId="e2149472-3187-4d00-b16a-a19eff6fc04a" providerId="ADAL" clId="{F7C98869-80A6-4012-8BF1-0D427187C66C}" dt="2023-04-03T06:44:43.077" v="72" actId="21"/>
            <ac:picMkLst>
              <pc:docMk/>
              <pc:sldMasterMk cId="1825021973" sldId="2147483660"/>
              <pc:sldLayoutMk cId="2640030524" sldId="2147483662"/>
              <ac:picMk id="14" creationId="{CF8B9846-D510-E09C-9548-3C4DD1C431C3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4" creationId="{DB6BCCBE-9879-29E7-9D9D-00F36F825ADB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6" creationId="{0CB2D92A-0C9D-5693-C979-D84280C7503F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7" creationId="{CF628530-C201-FD6A-14B3-AD4AA2509CD8}"/>
            </ac:picMkLst>
          </pc:picChg>
          <pc:picChg chg="mod">
            <ac:chgData name="Franziska Händschel" userId="e2149472-3187-4d00-b16a-a19eff6fc04a" providerId="ADAL" clId="{F7C98869-80A6-4012-8BF1-0D427187C66C}" dt="2023-04-03T07:23:36.314" v="369"/>
            <ac:picMkLst>
              <pc:docMk/>
              <pc:sldMasterMk cId="1825021973" sldId="2147483660"/>
              <pc:sldLayoutMk cId="2640030524" sldId="2147483662"/>
              <ac:picMk id="18" creationId="{85ED46A1-7BE7-A169-E949-34209C5DE2A8}"/>
            </ac:picMkLst>
          </pc:picChg>
          <pc:picChg chg="mod">
            <ac:chgData name="Franziska Händschel" userId="e2149472-3187-4d00-b16a-a19eff6fc04a" providerId="ADAL" clId="{F7C98869-80A6-4012-8BF1-0D427187C66C}" dt="2023-04-03T07:44:37.919" v="794"/>
            <ac:picMkLst>
              <pc:docMk/>
              <pc:sldMasterMk cId="1825021973" sldId="2147483660"/>
              <pc:sldLayoutMk cId="2640030524" sldId="2147483662"/>
              <ac:picMk id="29" creationId="{A7A21BC3-A004-7EB3-8AF3-D2376B0E0AFB}"/>
            </ac:picMkLst>
          </pc:picChg>
        </pc:sldLayoutChg>
        <pc:sldLayoutChg chg="addSp delSp modSp mod">
          <pc:chgData name="Franziska Händschel" userId="e2149472-3187-4d00-b16a-a19eff6fc04a" providerId="ADAL" clId="{F7C98869-80A6-4012-8BF1-0D427187C66C}" dt="2023-04-03T11:57:25.269" v="825" actId="478"/>
          <pc:sldLayoutMkLst>
            <pc:docMk/>
            <pc:sldMasterMk cId="1825021973" sldId="2147483660"/>
            <pc:sldLayoutMk cId="145038216" sldId="2147483664"/>
          </pc:sldLayoutMkLst>
          <pc:spChg chg="del">
            <ac:chgData name="Franziska Händschel" userId="e2149472-3187-4d00-b16a-a19eff6fc04a" providerId="ADAL" clId="{F7C98869-80A6-4012-8BF1-0D427187C66C}" dt="2023-04-03T07:27:09.340" v="412" actId="478"/>
            <ac:spMkLst>
              <pc:docMk/>
              <pc:sldMasterMk cId="1825021973" sldId="2147483660"/>
              <pc:sldLayoutMk cId="145038216" sldId="2147483664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F7C98869-80A6-4012-8BF1-0D427187C66C}" dt="2023-04-03T07:27:09.340" v="412" actId="478"/>
            <ac:spMkLst>
              <pc:docMk/>
              <pc:sldMasterMk cId="1825021973" sldId="2147483660"/>
              <pc:sldLayoutMk cId="145038216" sldId="2147483664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F7C98869-80A6-4012-8BF1-0D427187C66C}" dt="2023-04-03T07:27:09.340" v="412" actId="478"/>
            <ac:spMkLst>
              <pc:docMk/>
              <pc:sldMasterMk cId="1825021973" sldId="2147483660"/>
              <pc:sldLayoutMk cId="145038216" sldId="2147483664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F7C98869-80A6-4012-8BF1-0D427187C66C}" dt="2023-04-03T07:27:09.340" v="412" actId="478"/>
            <ac:spMkLst>
              <pc:docMk/>
              <pc:sldMasterMk cId="1825021973" sldId="2147483660"/>
              <pc:sldLayoutMk cId="145038216" sldId="2147483664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F7C98869-80A6-4012-8BF1-0D427187C66C}" dt="2023-04-03T07:27:09.340" v="412" actId="478"/>
            <ac:spMkLst>
              <pc:docMk/>
              <pc:sldMasterMk cId="1825021973" sldId="2147483660"/>
              <pc:sldLayoutMk cId="145038216" sldId="2147483664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F7C98869-80A6-4012-8BF1-0D427187C66C}" dt="2023-04-03T07:27:29.377" v="417" actId="20577"/>
            <ac:spMkLst>
              <pc:docMk/>
              <pc:sldMasterMk cId="1825021973" sldId="2147483660"/>
              <pc:sldLayoutMk cId="145038216" sldId="2147483664"/>
              <ac:spMk id="7" creationId="{E4BD2753-DBB1-C2F3-CFF6-C2F88C09F62E}"/>
            </ac:spMkLst>
          </pc:spChg>
          <pc:spChg chg="add mod">
            <ac:chgData name="Franziska Händschel" userId="e2149472-3187-4d00-b16a-a19eff6fc04a" providerId="ADAL" clId="{F7C98869-80A6-4012-8BF1-0D427187C66C}" dt="2023-04-03T07:44:30.321" v="792"/>
            <ac:spMkLst>
              <pc:docMk/>
              <pc:sldMasterMk cId="1825021973" sldId="2147483660"/>
              <pc:sldLayoutMk cId="145038216" sldId="2147483664"/>
              <ac:spMk id="8" creationId="{B7740017-BF8F-BCC9-41C2-AABCB03167DB}"/>
            </ac:spMkLst>
          </pc:spChg>
          <pc:spChg chg="mod">
            <ac:chgData name="Franziska Händschel" userId="e2149472-3187-4d00-b16a-a19eff6fc04a" providerId="ADAL" clId="{F7C98869-80A6-4012-8BF1-0D427187C66C}" dt="2023-04-03T07:44:39.674" v="795"/>
            <ac:spMkLst>
              <pc:docMk/>
              <pc:sldMasterMk cId="1825021973" sldId="2147483660"/>
              <pc:sldLayoutMk cId="145038216" sldId="2147483664"/>
              <ac:spMk id="14" creationId="{B76D036A-E388-D533-FA3B-AEADB39D848F}"/>
            </ac:spMkLst>
          </pc:spChg>
          <pc:spChg chg="add mod">
            <ac:chgData name="Franziska Händschel" userId="e2149472-3187-4d00-b16a-a19eff6fc04a" providerId="ADAL" clId="{F7C98869-80A6-4012-8BF1-0D427187C66C}" dt="2023-04-03T07:45:20.254" v="817"/>
            <ac:spMkLst>
              <pc:docMk/>
              <pc:sldMasterMk cId="1825021973" sldId="2147483660"/>
              <pc:sldLayoutMk cId="145038216" sldId="2147483664"/>
              <ac:spMk id="17" creationId="{CD9DD035-D387-2B96-4D5B-AEBDA292B393}"/>
            </ac:spMkLst>
          </pc:spChg>
          <pc:spChg chg="add mod">
            <ac:chgData name="Franziska Händschel" userId="e2149472-3187-4d00-b16a-a19eff6fc04a" providerId="ADAL" clId="{F7C98869-80A6-4012-8BF1-0D427187C66C}" dt="2023-04-03T07:45:20.254" v="817"/>
            <ac:spMkLst>
              <pc:docMk/>
              <pc:sldMasterMk cId="1825021973" sldId="2147483660"/>
              <pc:sldLayoutMk cId="145038216" sldId="2147483664"/>
              <ac:spMk id="18" creationId="{B094E103-C4A7-25A6-DB43-97B5A577CF7F}"/>
            </ac:spMkLst>
          </pc:spChg>
          <pc:grpChg chg="add mod">
            <ac:chgData name="Franziska Händschel" userId="e2149472-3187-4d00-b16a-a19eff6fc04a" providerId="ADAL" clId="{F7C98869-80A6-4012-8BF1-0D427187C66C}" dt="2023-04-03T07:44:42.373" v="815" actId="1035"/>
            <ac:grpSpMkLst>
              <pc:docMk/>
              <pc:sldMasterMk cId="1825021973" sldId="2147483660"/>
              <pc:sldLayoutMk cId="145038216" sldId="2147483664"/>
              <ac:grpSpMk id="12" creationId="{FFCC5082-360D-FDFC-C29A-4A504A79E0F7}"/>
            </ac:grpSpMkLst>
          </pc:grpChg>
          <pc:picChg chg="add mod">
            <ac:chgData name="Franziska Händschel" userId="e2149472-3187-4d00-b16a-a19eff6fc04a" providerId="ADAL" clId="{F7C98869-80A6-4012-8BF1-0D427187C66C}" dt="2023-04-03T07:44:30.321" v="792"/>
            <ac:picMkLst>
              <pc:docMk/>
              <pc:sldMasterMk cId="1825021973" sldId="2147483660"/>
              <pc:sldLayoutMk cId="145038216" sldId="2147483664"/>
              <ac:picMk id="9" creationId="{E4CCE1AF-9F1D-75A4-CF89-441BA88C2E02}"/>
            </ac:picMkLst>
          </pc:picChg>
          <pc:picChg chg="add mod">
            <ac:chgData name="Franziska Händschel" userId="e2149472-3187-4d00-b16a-a19eff6fc04a" providerId="ADAL" clId="{F7C98869-80A6-4012-8BF1-0D427187C66C}" dt="2023-04-03T07:44:30.321" v="792"/>
            <ac:picMkLst>
              <pc:docMk/>
              <pc:sldMasterMk cId="1825021973" sldId="2147483660"/>
              <pc:sldLayoutMk cId="145038216" sldId="2147483664"/>
              <ac:picMk id="10" creationId="{AE8155C3-0B79-E614-9E31-D17147600F3F}"/>
            </ac:picMkLst>
          </pc:picChg>
          <pc:picChg chg="add mod">
            <ac:chgData name="Franziska Händschel" userId="e2149472-3187-4d00-b16a-a19eff6fc04a" providerId="ADAL" clId="{F7C98869-80A6-4012-8BF1-0D427187C66C}" dt="2023-04-03T07:44:30.321" v="792"/>
            <ac:picMkLst>
              <pc:docMk/>
              <pc:sldMasterMk cId="1825021973" sldId="2147483660"/>
              <pc:sldLayoutMk cId="145038216" sldId="2147483664"/>
              <ac:picMk id="11" creationId="{64CAF2F8-A75F-36C4-EE5E-B4D65DFCDDD7}"/>
            </ac:picMkLst>
          </pc:picChg>
          <pc:picChg chg="mod">
            <ac:chgData name="Franziska Händschel" userId="e2149472-3187-4d00-b16a-a19eff6fc04a" providerId="ADAL" clId="{F7C98869-80A6-4012-8BF1-0D427187C66C}" dt="2023-04-03T07:44:39.674" v="795"/>
            <ac:picMkLst>
              <pc:docMk/>
              <pc:sldMasterMk cId="1825021973" sldId="2147483660"/>
              <pc:sldLayoutMk cId="145038216" sldId="2147483664"/>
              <ac:picMk id="13" creationId="{B1749C6D-DEB2-536C-0353-97C50173CB38}"/>
            </ac:picMkLst>
          </pc:picChg>
          <pc:picChg chg="add del mod">
            <ac:chgData name="Franziska Händschel" userId="e2149472-3187-4d00-b16a-a19eff6fc04a" providerId="ADAL" clId="{F7C98869-80A6-4012-8BF1-0D427187C66C}" dt="2023-04-03T11:57:25.269" v="825" actId="478"/>
            <ac:picMkLst>
              <pc:docMk/>
              <pc:sldMasterMk cId="1825021973" sldId="2147483660"/>
              <pc:sldLayoutMk cId="145038216" sldId="2147483664"/>
              <ac:picMk id="15" creationId="{E7CF47D0-8EDA-4133-D2E6-C1C75D3260AA}"/>
            </ac:picMkLst>
          </pc:picChg>
          <pc:picChg chg="add del mod">
            <ac:chgData name="Franziska Händschel" userId="e2149472-3187-4d00-b16a-a19eff6fc04a" providerId="ADAL" clId="{F7C98869-80A6-4012-8BF1-0D427187C66C}" dt="2023-04-03T11:57:25.269" v="825" actId="478"/>
            <ac:picMkLst>
              <pc:docMk/>
              <pc:sldMasterMk cId="1825021973" sldId="2147483660"/>
              <pc:sldLayoutMk cId="145038216" sldId="2147483664"/>
              <ac:picMk id="16" creationId="{9E0F5109-39F8-701A-F5D8-AFF396295992}"/>
            </ac:picMkLst>
          </pc:picChg>
        </pc:sldLayoutChg>
      </pc:sldMasterChg>
      <pc:sldMasterChg chg="add addSldLayout">
        <pc:chgData name="Franziska Händschel" userId="e2149472-3187-4d00-b16a-a19eff6fc04a" providerId="ADAL" clId="{F7C98869-80A6-4012-8BF1-0D427187C66C}" dt="2023-04-03T07:26:01.192" v="403" actId="27028"/>
        <pc:sldMasterMkLst>
          <pc:docMk/>
          <pc:sldMasterMk cId="1825021973" sldId="2147483663"/>
        </pc:sldMasterMkLst>
        <pc:sldLayoutChg chg="add">
          <pc:chgData name="Franziska Händschel" userId="e2149472-3187-4d00-b16a-a19eff6fc04a" providerId="ADAL" clId="{F7C98869-80A6-4012-8BF1-0D427187C66C}" dt="2023-04-03T07:26:01.192" v="403" actId="27028"/>
          <pc:sldLayoutMkLst>
            <pc:docMk/>
            <pc:sldMasterMk cId="1825021973" sldId="2147483663"/>
            <pc:sldLayoutMk cId="1875184849" sldId="2147483661"/>
          </pc:sldLayoutMkLst>
        </pc:sldLayoutChg>
      </pc:sldMasterChg>
    </pc:docChg>
  </pc:docChgLst>
  <pc:docChgLst>
    <pc:chgData name="Franziska Händschel" userId="e2149472-3187-4d00-b16a-a19eff6fc04a" providerId="ADAL" clId="{D0804BF7-1F31-4E11-A978-1DEDE0BEA3A7}"/>
    <pc:docChg chg="modSld">
      <pc:chgData name="Franziska Händschel" userId="e2149472-3187-4d00-b16a-a19eff6fc04a" providerId="ADAL" clId="{D0804BF7-1F31-4E11-A978-1DEDE0BEA3A7}" dt="2024-04-24T11:56:00.509" v="4" actId="1036"/>
      <pc:docMkLst>
        <pc:docMk/>
      </pc:docMkLst>
      <pc:sldChg chg="modSp mod">
        <pc:chgData name="Franziska Händschel" userId="e2149472-3187-4d00-b16a-a19eff6fc04a" providerId="ADAL" clId="{D0804BF7-1F31-4E11-A978-1DEDE0BEA3A7}" dt="2024-04-24T11:56:00.509" v="4" actId="1036"/>
        <pc:sldMkLst>
          <pc:docMk/>
          <pc:sldMk cId="132494341" sldId="277"/>
        </pc:sldMkLst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12" creationId="{2B8BF1AA-3419-F012-D224-C3F60193BCE5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14" creationId="{5EB56888-4993-B4D7-3806-E527C6C77F29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4" creationId="{F64ED0CC-04F5-60C3-E5CF-C3C60B5E9580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5" creationId="{E067C093-53A0-0A6B-DC30-744C2300485F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6" creationId="{421D8700-968F-68DA-81C3-8FE375B4BC37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7" creationId="{35375FF7-0612-D3F5-6E2A-AD26E3DC16A8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8" creationId="{5A559824-2947-CC02-EB3B-7889597DF1CF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29" creationId="{1561EBF6-524A-4B66-0574-E7FCA6076739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0" creationId="{7113D9BA-482A-66A8-E07D-AE0F1D068BF6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1" creationId="{91283DFB-04F1-6722-1067-5C9FD9FE534F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2" creationId="{E715D385-7903-950C-3515-746EA855401F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3" creationId="{B4668955-D70B-773B-611F-9EDCEC9CA456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4" creationId="{A6C586E5-5142-5BAF-C0D8-A393F1A5A9DB}"/>
          </ac:picMkLst>
        </pc:picChg>
        <pc:picChg chg="mod">
          <ac:chgData name="Franziska Händschel" userId="e2149472-3187-4d00-b16a-a19eff6fc04a" providerId="ADAL" clId="{D0804BF7-1F31-4E11-A978-1DEDE0BEA3A7}" dt="2024-04-24T11:56:00.509" v="4" actId="1036"/>
          <ac:picMkLst>
            <pc:docMk/>
            <pc:sldMk cId="132494341" sldId="277"/>
            <ac:picMk id="35" creationId="{39B15B16-9E62-F8E0-4B92-EC4F98135A9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06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94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4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B995BC17-E7D2-33B9-083A-83599B8D3C40}"/>
              </a:ext>
            </a:extLst>
          </p:cNvPr>
          <p:cNvSpPr/>
          <p:nvPr userDrawn="1"/>
        </p:nvSpPr>
        <p:spPr>
          <a:xfrm flipH="1">
            <a:off x="0" y="5342911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81DD4AC-E5A4-E45D-C1E0-65C6DB2AD659}"/>
              </a:ext>
            </a:extLst>
          </p:cNvPr>
          <p:cNvSpPr/>
          <p:nvPr userDrawn="1"/>
        </p:nvSpPr>
        <p:spPr>
          <a:xfrm>
            <a:off x="716612" y="1244685"/>
            <a:ext cx="9211580" cy="5641132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49E58266-D212-F691-F58D-EB28CD8C82FE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72B70AF-EB23-B9C6-1E9B-FF16880CD58D}"/>
              </a:ext>
            </a:extLst>
          </p:cNvPr>
          <p:cNvSpPr txBox="1"/>
          <p:nvPr userDrawn="1"/>
        </p:nvSpPr>
        <p:spPr>
          <a:xfrm>
            <a:off x="3426390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Gute Schulden, schlechte Schulden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2BA5B2C-5C3A-578B-5363-792619CFC8EB}"/>
              </a:ext>
            </a:extLst>
          </p:cNvPr>
          <p:cNvSpPr txBox="1"/>
          <p:nvPr userDrawn="1"/>
        </p:nvSpPr>
        <p:spPr>
          <a:xfrm rot="16200000">
            <a:off x="9604123" y="1571567"/>
            <a:ext cx="914033" cy="22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63" i="1" dirty="0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Fotos: </a:t>
            </a:r>
            <a:r>
              <a:rPr lang="de-DE" sz="863" i="1" dirty="0" err="1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Pixabay</a:t>
            </a:r>
            <a:endParaRPr lang="de-DE" sz="863" i="1" dirty="0">
              <a:solidFill>
                <a:schemeClr val="bg1">
                  <a:lumMod val="9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42C6FAD-9550-7964-3253-22D3B7B29E8B}"/>
              </a:ext>
            </a:extLst>
          </p:cNvPr>
          <p:cNvSpPr/>
          <p:nvPr userDrawn="1"/>
        </p:nvSpPr>
        <p:spPr>
          <a:xfrm>
            <a:off x="1918327" y="5852814"/>
            <a:ext cx="2492945" cy="551724"/>
          </a:xfrm>
          <a:prstGeom prst="roundRect">
            <a:avLst>
              <a:gd name="adj" fmla="val 50000"/>
            </a:avLst>
          </a:prstGeom>
          <a:solidFill>
            <a:srgbClr val="95C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Gute Schulden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39D4953-EF81-9F0C-BD9E-7439501CBCF5}"/>
              </a:ext>
            </a:extLst>
          </p:cNvPr>
          <p:cNvSpPr/>
          <p:nvPr userDrawn="1"/>
        </p:nvSpPr>
        <p:spPr>
          <a:xfrm>
            <a:off x="6280542" y="5852814"/>
            <a:ext cx="2492945" cy="551724"/>
          </a:xfrm>
          <a:prstGeom prst="roundRect">
            <a:avLst>
              <a:gd name="adj" fmla="val 50000"/>
            </a:avLst>
          </a:prstGeom>
          <a:solidFill>
            <a:srgbClr val="FF3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27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Schlechte Schulden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818E712-A268-03B9-C91D-81B5CE112B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2" y="5831051"/>
            <a:ext cx="582837" cy="5952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9B42AAA-F227-B4C0-4971-1103A4DFF3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74" y="5831051"/>
            <a:ext cx="582837" cy="595250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0CFFD61-8E28-25C5-EBCC-73EB5BA84FB6}"/>
              </a:ext>
            </a:extLst>
          </p:cNvPr>
          <p:cNvGrpSpPr/>
          <p:nvPr userDrawn="1"/>
        </p:nvGrpSpPr>
        <p:grpSpPr>
          <a:xfrm>
            <a:off x="1228384" y="1720666"/>
            <a:ext cx="8235045" cy="3618110"/>
            <a:chOff x="1158075" y="1340022"/>
            <a:chExt cx="7629796" cy="3282284"/>
          </a:xfrm>
        </p:grpSpPr>
        <p:pic>
          <p:nvPicPr>
            <p:cNvPr id="10" name="Picture 2" descr="Hd-Hintergrund, Hd-Hintergrundbild">
              <a:extLst>
                <a:ext uri="{FF2B5EF4-FFF2-40B4-BE49-F238E27FC236}">
                  <a16:creationId xmlns:a16="http://schemas.microsoft.com/office/drawing/2014/main" id="{12800ADE-58A9-C00F-98B9-4CDB6995E3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86866" y="1340022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Haus, Garage, Auffahrt, Architektur">
              <a:extLst>
                <a:ext uri="{FF2B5EF4-FFF2-40B4-BE49-F238E27FC236}">
                  <a16:creationId xmlns:a16="http://schemas.microsoft.com/office/drawing/2014/main" id="{A504D2C0-CB3C-DCA4-5999-2DB23A1F79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14421" y="1340022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4" descr="Analog, Beobachten, Zeit, Playstation">
              <a:extLst>
                <a:ext uri="{FF2B5EF4-FFF2-40B4-BE49-F238E27FC236}">
                  <a16:creationId xmlns:a16="http://schemas.microsoft.com/office/drawing/2014/main" id="{DD38BD32-EAFC-CC60-B79E-30B9A1C636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54" b="282"/>
            <a:stretch/>
          </p:blipFill>
          <p:spPr bwMode="auto">
            <a:xfrm>
              <a:off x="1158075" y="1340022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Kostenlose Fotos zum Thema Auto">
              <a:extLst>
                <a:ext uri="{FF2B5EF4-FFF2-40B4-BE49-F238E27FC236}">
                  <a16:creationId xmlns:a16="http://schemas.microsoft.com/office/drawing/2014/main" id="{DB6BCCBE-9879-29E7-9D9D-00F36F825A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88" t="-679" r="346" b="679"/>
            <a:stretch/>
          </p:blipFill>
          <p:spPr bwMode="auto">
            <a:xfrm>
              <a:off x="7239871" y="1340022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Kostenlose Fotos zum Thema Einkaufen">
              <a:extLst>
                <a:ext uri="{FF2B5EF4-FFF2-40B4-BE49-F238E27FC236}">
                  <a16:creationId xmlns:a16="http://schemas.microsoft.com/office/drawing/2014/main" id="{0CB2D92A-0C9D-5693-C979-D84280C750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 bwMode="auto">
            <a:xfrm>
              <a:off x="1158075" y="3074306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ostenlose Fotos zum Thema Bitcoin">
              <a:extLst>
                <a:ext uri="{FF2B5EF4-FFF2-40B4-BE49-F238E27FC236}">
                  <a16:creationId xmlns:a16="http://schemas.microsoft.com/office/drawing/2014/main" id="{CF628530-C201-FD6A-14B3-AD4AA2509C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76" r="14876"/>
            <a:stretch/>
          </p:blipFill>
          <p:spPr bwMode="auto">
            <a:xfrm>
              <a:off x="3186866" y="3074306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Kostenlose Fotos zum Thema Pizza">
              <a:extLst>
                <a:ext uri="{FF2B5EF4-FFF2-40B4-BE49-F238E27FC236}">
                  <a16:creationId xmlns:a16="http://schemas.microsoft.com/office/drawing/2014/main" id="{85ED46A1-7BE7-A169-E949-34209C5DE2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 bwMode="auto">
            <a:xfrm>
              <a:off x="7239871" y="3074306"/>
              <a:ext cx="1548000" cy="1548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8834FA87-1E78-032C-A8EA-D0E5F66DDBC4}"/>
                </a:ext>
              </a:extLst>
            </p:cNvPr>
            <p:cNvSpPr/>
            <p:nvPr/>
          </p:nvSpPr>
          <p:spPr>
            <a:xfrm>
              <a:off x="2166075" y="2348022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F0A8B920-6FB8-68AD-DEE0-CEC857A07BC5}"/>
                </a:ext>
              </a:extLst>
            </p:cNvPr>
            <p:cNvSpPr/>
            <p:nvPr/>
          </p:nvSpPr>
          <p:spPr>
            <a:xfrm>
              <a:off x="4194866" y="2348022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B7B0735A-F01C-F001-93E7-CD90ABEE4DA6}"/>
                </a:ext>
              </a:extLst>
            </p:cNvPr>
            <p:cNvSpPr/>
            <p:nvPr/>
          </p:nvSpPr>
          <p:spPr>
            <a:xfrm>
              <a:off x="6222421" y="2348022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05F15035-CBBC-52BF-BCD8-A6C1BED8E61A}"/>
                </a:ext>
              </a:extLst>
            </p:cNvPr>
            <p:cNvSpPr/>
            <p:nvPr/>
          </p:nvSpPr>
          <p:spPr>
            <a:xfrm>
              <a:off x="8247871" y="2348022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53603268-E1A5-659D-F12B-3AFF13CB4674}"/>
                </a:ext>
              </a:extLst>
            </p:cNvPr>
            <p:cNvSpPr/>
            <p:nvPr/>
          </p:nvSpPr>
          <p:spPr>
            <a:xfrm>
              <a:off x="2166075" y="4082306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A4E91BCE-869D-4C32-1B6A-2F73FAC151E6}"/>
                </a:ext>
              </a:extLst>
            </p:cNvPr>
            <p:cNvSpPr/>
            <p:nvPr/>
          </p:nvSpPr>
          <p:spPr>
            <a:xfrm>
              <a:off x="4194866" y="4082306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2BCEDB6A-A327-5EEE-EEAA-FB02F1AE5DE0}"/>
                </a:ext>
              </a:extLst>
            </p:cNvPr>
            <p:cNvSpPr/>
            <p:nvPr/>
          </p:nvSpPr>
          <p:spPr>
            <a:xfrm>
              <a:off x="6222421" y="4082306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42F6C5BD-3015-7DCD-4AD5-CDBDB166DD8C}"/>
                </a:ext>
              </a:extLst>
            </p:cNvPr>
            <p:cNvSpPr/>
            <p:nvPr/>
          </p:nvSpPr>
          <p:spPr>
            <a:xfrm>
              <a:off x="8247871" y="4082306"/>
              <a:ext cx="540000" cy="54000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C532194B-DABA-94BD-648F-3ED39806C82A}"/>
              </a:ext>
            </a:extLst>
          </p:cNvPr>
          <p:cNvGrpSpPr/>
          <p:nvPr userDrawn="1"/>
        </p:nvGrpSpPr>
        <p:grpSpPr>
          <a:xfrm>
            <a:off x="5588707" y="3632393"/>
            <a:ext cx="1706400" cy="1706400"/>
            <a:chOff x="5588707" y="3769027"/>
            <a:chExt cx="1706400" cy="1706400"/>
          </a:xfrm>
        </p:grpSpPr>
        <p:pic>
          <p:nvPicPr>
            <p:cNvPr id="35" name="Grafik 34" descr="Ein Bild, das Kleidung, Person, Menschliches Gesicht, Frau enthält.&#10;&#10;Automatisch generierte Beschreibung">
              <a:extLst>
                <a:ext uri="{FF2B5EF4-FFF2-40B4-BE49-F238E27FC236}">
                  <a16:creationId xmlns:a16="http://schemas.microsoft.com/office/drawing/2014/main" id="{F1D7796A-C88C-DCB2-32B6-855047B4075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80" t="33976" r="39321"/>
            <a:stretch/>
          </p:blipFill>
          <p:spPr>
            <a:xfrm>
              <a:off x="5588707" y="3769027"/>
              <a:ext cx="1706400" cy="1706400"/>
            </a:xfrm>
            <a:prstGeom prst="ellipse">
              <a:avLst/>
            </a:prstGeom>
          </p:spPr>
        </p:pic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C273C878-27A1-F8F2-FBB0-6494D25F32CB}"/>
                </a:ext>
              </a:extLst>
            </p:cNvPr>
            <p:cNvSpPr/>
            <p:nvPr/>
          </p:nvSpPr>
          <p:spPr>
            <a:xfrm>
              <a:off x="6694469" y="4880160"/>
              <a:ext cx="582837" cy="595250"/>
            </a:xfrm>
            <a:prstGeom prst="roundRect">
              <a:avLst>
                <a:gd name="adj" fmla="val 11375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943">
                <a:latin typeface="Bahnschrift" panose="020B0502040204020203" pitchFamily="34" charset="0"/>
              </a:endParaRP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32105B8B-D495-5101-F4A7-0602B673011A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34FEAA9C-E79F-A769-EC61-19623FB93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E0BD4077-9452-DACF-955B-64DD5311E495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AFEE1661-8CA6-C0EF-3956-72B5CD83993F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K-4 1/2</a:t>
            </a:r>
          </a:p>
        </p:txBody>
      </p:sp>
    </p:spTree>
    <p:extLst>
      <p:ext uri="{BB962C8B-B14F-4D97-AF65-F5344CB8AC3E}">
        <p14:creationId xmlns:p14="http://schemas.microsoft.com/office/powerpoint/2010/main" val="302831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4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8F025264-8017-F79F-2630-2715C3147FB3}"/>
              </a:ext>
            </a:extLst>
          </p:cNvPr>
          <p:cNvSpPr/>
          <p:nvPr userDrawn="1"/>
        </p:nvSpPr>
        <p:spPr>
          <a:xfrm flipH="1">
            <a:off x="0" y="5342911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7740017-BF8F-BCC9-41C2-AABCB03167DB}"/>
              </a:ext>
            </a:extLst>
          </p:cNvPr>
          <p:cNvSpPr/>
          <p:nvPr userDrawn="1"/>
        </p:nvSpPr>
        <p:spPr>
          <a:xfrm>
            <a:off x="678855" y="5018785"/>
            <a:ext cx="9293430" cy="1847922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de-DE" sz="1727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Raus aus der Überschuldung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Was zu tun ist, wenn die Schulden zu viel werden, erfährst du</a:t>
            </a:r>
            <a:b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Finanztip Podcast „Auf Geldreise“. Einfach QR-Code scannen </a:t>
            </a:r>
            <a:b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und reinhören. Alternativ kommst du über folgende URL </a:t>
            </a:r>
          </a:p>
          <a:p>
            <a:pPr lvl="1"/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zum Podcast: https://bit.ly/40zIlCr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4CCE1AF-9F1D-75A4-CF89-441BA88C2E02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312" y="5542361"/>
            <a:ext cx="783086" cy="80076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E8155C3-0B79-E614-9E31-D17147600F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237" y="5132585"/>
            <a:ext cx="1545406" cy="1578321"/>
          </a:xfrm>
          <a:prstGeom prst="rect">
            <a:avLst/>
          </a:prstGeom>
        </p:spPr>
      </p:pic>
      <p:pic>
        <p:nvPicPr>
          <p:cNvPr id="11" name="Grafik 10" descr="Ein Bild, das Text, Visitenkarte, Vektorgrafiken enthält.&#10;&#10;Automatisch generierte Beschreibung">
            <a:extLst>
              <a:ext uri="{FF2B5EF4-FFF2-40B4-BE49-F238E27FC236}">
                <a16:creationId xmlns:a16="http://schemas.microsoft.com/office/drawing/2014/main" id="{64CAF2F8-A75F-36C4-EE5E-B4D65DFCDDD7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83" y="6028589"/>
            <a:ext cx="2129075" cy="1128127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FCC5082-360D-FDFC-C29A-4A504A79E0F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64625" y="5658045"/>
            <a:ext cx="983553" cy="192040"/>
            <a:chOff x="4826002" y="3303197"/>
            <a:chExt cx="892261" cy="177926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B1749C6D-DEB2-536C-0353-97C50173C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B76D036A-E388-D533-FA3B-AEADB39D848F}"/>
                </a:ext>
              </a:extLst>
            </p:cNvPr>
            <p:cNvSpPr txBox="1">
              <a:spLocks/>
            </p:cNvSpPr>
            <p:nvPr/>
          </p:nvSpPr>
          <p:spPr>
            <a:xfrm>
              <a:off x="4826002" y="3303197"/>
              <a:ext cx="526843" cy="17792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48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48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48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CD9DD035-D387-2B96-4D5B-AEBDA292B393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727">
              <a:solidFill>
                <a:srgbClr val="FFFFFF"/>
              </a:solidFill>
              <a:latin typeface="Inter" panose="020B0502030000000004" pitchFamily="34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B094E103-C4A7-25A6-DB43-97B5A577CF7F}"/>
              </a:ext>
            </a:extLst>
          </p:cNvPr>
          <p:cNvSpPr txBox="1"/>
          <p:nvPr userDrawn="1"/>
        </p:nvSpPr>
        <p:spPr>
          <a:xfrm>
            <a:off x="3426390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Gute Schulden, schlechte Schulden</a:t>
            </a:r>
            <a:endParaRPr lang="de-DE" sz="2590" dirty="0">
              <a:solidFill>
                <a:srgbClr val="FFFFFF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AC2703D2-DF60-CE28-8EC0-967BB23F960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K-4 2/2</a:t>
            </a:r>
          </a:p>
        </p:txBody>
      </p:sp>
    </p:spTree>
    <p:extLst>
      <p:ext uri="{BB962C8B-B14F-4D97-AF65-F5344CB8AC3E}">
        <p14:creationId xmlns:p14="http://schemas.microsoft.com/office/powerpoint/2010/main" val="289939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10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B8BF1AA-3419-F012-D224-C3F60193B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EB56888-4993-B4D7-3806-E527C6C77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F64ED0CC-04F5-60C3-E5CF-C3C60B5E95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E067C093-53A0-0A6B-DC30-744C230048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421D8700-968F-68DA-81C3-8FE375B4B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5375FF7-0612-D3F5-6E2A-AD26E3DC1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5A559824-2947-CC02-EB3B-7889597DF1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1561EBF6-524A-4B66-0574-E7FCA60767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7113D9BA-482A-66A8-E07D-AE0F1D068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91283DFB-04F1-6722-1067-5C9FD9FE53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E715D385-7903-950C-3515-746EA8554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B4668955-D70B-773B-611F-9EDCEC9CA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6C586E5-5142-5BAF-C0D8-A393F1A5A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591" y="5834251"/>
            <a:ext cx="582837" cy="58283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39B15B16-9E62-F8E0-4B92-EC4F98135A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61" y="5834251"/>
            <a:ext cx="582837" cy="58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AE3A7F0-90B3-F52E-F96C-01EAE5834400}"/>
              </a:ext>
            </a:extLst>
          </p:cNvPr>
          <p:cNvSpPr>
            <a:spLocks/>
          </p:cNvSpPr>
          <p:nvPr/>
        </p:nvSpPr>
        <p:spPr>
          <a:xfrm>
            <a:off x="678854" y="1682597"/>
            <a:ext cx="9293430" cy="158321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Ink Free" panose="03080402000500000000" pitchFamily="66" charset="0"/>
              </a:rPr>
              <a:t>Gute Gründe für Schulden …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776A8D4-FD66-6B48-9452-FFD2514A363A}"/>
              </a:ext>
            </a:extLst>
          </p:cNvPr>
          <p:cNvSpPr>
            <a:spLocks/>
          </p:cNvSpPr>
          <p:nvPr/>
        </p:nvSpPr>
        <p:spPr>
          <a:xfrm>
            <a:off x="678854" y="3340146"/>
            <a:ext cx="9293430" cy="1583211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de-DE" sz="2115" dirty="0">
                <a:solidFill>
                  <a:schemeClr val="tx1"/>
                </a:solidFill>
                <a:latin typeface="Ink Free" panose="03080402000500000000" pitchFamily="66" charset="0"/>
              </a:rPr>
              <a:t>Schlechte Gründe für Schulden …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8BEC159-71ED-BD79-BC15-B82639385A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79" y="3937473"/>
            <a:ext cx="388558" cy="38855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1C3C72A-162E-F2D0-4DD5-173274F4D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79" y="2280977"/>
            <a:ext cx="388558" cy="38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53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8A3A54-1592-47F7-9DBE-0CBA9FA1D6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436f5ecc-5095-4337-8a5c-a427a102b955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</Words>
  <Application>Microsoft Office PowerPoint</Application>
  <PresentationFormat>Benutzerdefiniert</PresentationFormat>
  <Paragraphs>4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1" baseType="lpstr">
      <vt:lpstr>Arial</vt:lpstr>
      <vt:lpstr>Bahnschrift</vt:lpstr>
      <vt:lpstr>Calibri</vt:lpstr>
      <vt:lpstr>GT America Rg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2022-08-17T14:07:00Z</dcterms:created>
  <dcterms:modified xsi:type="dcterms:W3CDTF">2024-04-24T11:56:02Z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