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1"/>
  </p:notesMasterIdLst>
  <p:sldIdLst>
    <p:sldId id="272" r:id="rId5"/>
    <p:sldId id="264" r:id="rId6"/>
    <p:sldId id="269" r:id="rId7"/>
    <p:sldId id="258" r:id="rId8"/>
    <p:sldId id="260" r:id="rId9"/>
    <p:sldId id="266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426C"/>
    <a:srgbClr val="FF99AF"/>
    <a:srgbClr val="FF6680"/>
    <a:srgbClr val="FBB7C8"/>
    <a:srgbClr val="FFFFFF"/>
    <a:srgbClr val="F5F5F5"/>
    <a:srgbClr val="00A8FF"/>
    <a:srgbClr val="D09EFF"/>
    <a:srgbClr val="ED0033"/>
    <a:srgbClr val="973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64B54D-FC9B-4AA4-B45B-5149BF86B142}" v="11" dt="2024-02-21T11:18:09.0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3792" autoAdjust="0"/>
  </p:normalViewPr>
  <p:slideViewPr>
    <p:cSldViewPr snapToGrid="0">
      <p:cViewPr varScale="1">
        <p:scale>
          <a:sx n="61" d="100"/>
          <a:sy n="61" d="100"/>
        </p:scale>
        <p:origin x="11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B92E6F4F-B605-4073-A2EB-EBB8E21CF4E4}"/>
    <pc:docChg chg="undo redo custSel addSld delSld modSld sldOrd modMainMaster">
      <pc:chgData name="Franziska Händschel" userId="e2149472-3187-4d00-b16a-a19eff6fc04a" providerId="ADAL" clId="{B92E6F4F-B605-4073-A2EB-EBB8E21CF4E4}" dt="2023-04-13T08:32:24.915" v="556" actId="478"/>
      <pc:docMkLst>
        <pc:docMk/>
      </pc:docMkLst>
      <pc:sldChg chg="modSp mod modClrScheme chgLayout">
        <pc:chgData name="Franziska Händschel" userId="e2149472-3187-4d00-b16a-a19eff6fc04a" providerId="ADAL" clId="{B92E6F4F-B605-4073-A2EB-EBB8E21CF4E4}" dt="2023-04-13T08:22:21.277" v="548" actId="207"/>
        <pc:sldMkLst>
          <pc:docMk/>
          <pc:sldMk cId="3464081683" sldId="258"/>
        </pc:sldMkLst>
        <pc:spChg chg="mod">
          <ac:chgData name="Franziska Händschel" userId="e2149472-3187-4d00-b16a-a19eff6fc04a" providerId="ADAL" clId="{B92E6F4F-B605-4073-A2EB-EBB8E21CF4E4}" dt="2023-04-13T08:22:21.277" v="548" actId="207"/>
          <ac:spMkLst>
            <pc:docMk/>
            <pc:sldMk cId="3464081683" sldId="258"/>
            <ac:spMk id="9" creationId="{D54FA19F-AAEC-A972-D02A-E9CAA5D70F9C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12" creationId="{CE69AD6F-3A65-FBDC-0756-D40553A81DBD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14" creationId="{1F8FDE17-1523-1D8F-D62C-6DFB8A8B7DF1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27" creationId="{330AD2FD-21BB-FA7F-F406-D4E8364E9C6C}"/>
          </ac:spMkLst>
        </pc:spChg>
        <pc:spChg chg="mod">
          <ac:chgData name="Franziska Händschel" userId="e2149472-3187-4d00-b16a-a19eff6fc04a" providerId="ADAL" clId="{B92E6F4F-B605-4073-A2EB-EBB8E21CF4E4}" dt="2023-04-13T08:22:15.778" v="546" actId="207"/>
          <ac:spMkLst>
            <pc:docMk/>
            <pc:sldMk cId="3464081683" sldId="258"/>
            <ac:spMk id="42" creationId="{39B96DED-13AB-60BA-302F-E044ABF8A141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43" creationId="{1EB9D366-064E-2429-1A4F-FAB391A1983C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45" creationId="{84884156-E5E6-AB2C-CB12-481CE50AF636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47" creationId="{DEF81D70-5C05-E30A-F547-B7053D060C3D}"/>
          </ac:spMkLst>
        </pc:spChg>
        <pc:spChg chg="mod">
          <ac:chgData name="Franziska Händschel" userId="e2149472-3187-4d00-b16a-a19eff6fc04a" providerId="ADAL" clId="{B92E6F4F-B605-4073-A2EB-EBB8E21CF4E4}" dt="2023-04-13T08:22:18.309" v="547" actId="207"/>
          <ac:spMkLst>
            <pc:docMk/>
            <pc:sldMk cId="3464081683" sldId="258"/>
            <ac:spMk id="51" creationId="{87A8D728-D407-9F92-6815-7F6BC41A0FE5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52" creationId="{C226463B-7331-D29C-3161-EE6B25A89FA0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63" creationId="{0F047487-EBE3-9C02-E04F-ABDFF5754B7E}"/>
          </ac:spMkLst>
        </pc:spChg>
        <pc:spChg chg="mod">
          <ac:chgData name="Franziska Händschel" userId="e2149472-3187-4d00-b16a-a19eff6fc04a" providerId="ADAL" clId="{B92E6F4F-B605-4073-A2EB-EBB8E21CF4E4}" dt="2023-03-31T16:23:19.749" v="404" actId="34135"/>
          <ac:spMkLst>
            <pc:docMk/>
            <pc:sldMk cId="3464081683" sldId="258"/>
            <ac:spMk id="1025" creationId="{FA339FD9-1FBE-0436-512C-E9C970D9E8B6}"/>
          </ac:spMkLst>
        </pc:spChg>
        <pc:grpChg chg="mod">
          <ac:chgData name="Franziska Händschel" userId="e2149472-3187-4d00-b16a-a19eff6fc04a" providerId="ADAL" clId="{B92E6F4F-B605-4073-A2EB-EBB8E21CF4E4}" dt="2023-03-31T16:23:19.749" v="404" actId="34135"/>
          <ac:grpSpMkLst>
            <pc:docMk/>
            <pc:sldMk cId="3464081683" sldId="258"/>
            <ac:grpSpMk id="11" creationId="{58593A6A-0B4B-BCFE-544B-566DDBF6E80B}"/>
          </ac:grpSpMkLst>
        </pc:grpChg>
        <pc:grpChg chg="mod">
          <ac:chgData name="Franziska Händschel" userId="e2149472-3187-4d00-b16a-a19eff6fc04a" providerId="ADAL" clId="{B92E6F4F-B605-4073-A2EB-EBB8E21CF4E4}" dt="2023-03-31T16:23:19.749" v="404" actId="34135"/>
          <ac:grpSpMkLst>
            <pc:docMk/>
            <pc:sldMk cId="3464081683" sldId="258"/>
            <ac:grpSpMk id="31" creationId="{DD92682A-BD03-DF18-113A-B1B66E32B6F0}"/>
          </ac:grpSpMkLst>
        </pc:grpChg>
        <pc:grpChg chg="mod">
          <ac:chgData name="Franziska Händschel" userId="e2149472-3187-4d00-b16a-a19eff6fc04a" providerId="ADAL" clId="{B92E6F4F-B605-4073-A2EB-EBB8E21CF4E4}" dt="2023-03-31T16:23:19.749" v="404" actId="34135"/>
          <ac:grpSpMkLst>
            <pc:docMk/>
            <pc:sldMk cId="3464081683" sldId="258"/>
            <ac:grpSpMk id="44" creationId="{64E669CC-0E1E-CDC8-68E1-B2432D4BED39}"/>
          </ac:grpSpMkLst>
        </pc:grpChg>
        <pc:grpChg chg="mod">
          <ac:chgData name="Franziska Händschel" userId="e2149472-3187-4d00-b16a-a19eff6fc04a" providerId="ADAL" clId="{B92E6F4F-B605-4073-A2EB-EBB8E21CF4E4}" dt="2023-03-31T16:23:19.749" v="404" actId="34135"/>
          <ac:grpSpMkLst>
            <pc:docMk/>
            <pc:sldMk cId="3464081683" sldId="258"/>
            <ac:grpSpMk id="49" creationId="{E66D8013-5A01-7EE8-DED1-91B2841CB7A8}"/>
          </ac:grpSpMkLst>
        </pc:grpChg>
        <pc:grpChg chg="mod">
          <ac:chgData name="Franziska Händschel" userId="e2149472-3187-4d00-b16a-a19eff6fc04a" providerId="ADAL" clId="{B92E6F4F-B605-4073-A2EB-EBB8E21CF4E4}" dt="2023-03-31T16:23:19.749" v="404" actId="34135"/>
          <ac:grpSpMkLst>
            <pc:docMk/>
            <pc:sldMk cId="3464081683" sldId="258"/>
            <ac:grpSpMk id="50" creationId="{45DE760B-936A-3CFB-03AA-795DFDF1E489}"/>
          </ac:grpSpMkLst>
        </pc:grpChg>
        <pc:grpChg chg="mod">
          <ac:chgData name="Franziska Händschel" userId="e2149472-3187-4d00-b16a-a19eff6fc04a" providerId="ADAL" clId="{B92E6F4F-B605-4073-A2EB-EBB8E21CF4E4}" dt="2023-03-31T16:23:19.749" v="404" actId="34135"/>
          <ac:grpSpMkLst>
            <pc:docMk/>
            <pc:sldMk cId="3464081683" sldId="258"/>
            <ac:grpSpMk id="61" creationId="{AD5D42E5-997B-BB7E-ECAC-0739DBAC6E5C}"/>
          </ac:grpSpMkLst>
        </pc:grpChg>
        <pc:picChg chg="mod">
          <ac:chgData name="Franziska Händschel" userId="e2149472-3187-4d00-b16a-a19eff6fc04a" providerId="ADAL" clId="{B92E6F4F-B605-4073-A2EB-EBB8E21CF4E4}" dt="2023-03-31T16:23:19.749" v="404" actId="34135"/>
          <ac:picMkLst>
            <pc:docMk/>
            <pc:sldMk cId="3464081683" sldId="258"/>
            <ac:picMk id="15" creationId="{01F25F3D-A369-40CD-57AF-A5E13E249EFE}"/>
          </ac:picMkLst>
        </pc:picChg>
        <pc:picChg chg="mod">
          <ac:chgData name="Franziska Händschel" userId="e2149472-3187-4d00-b16a-a19eff6fc04a" providerId="ADAL" clId="{B92E6F4F-B605-4073-A2EB-EBB8E21CF4E4}" dt="2023-03-31T16:23:19.749" v="404" actId="34135"/>
          <ac:picMkLst>
            <pc:docMk/>
            <pc:sldMk cId="3464081683" sldId="258"/>
            <ac:picMk id="48" creationId="{5DB59C99-AB8F-DA61-B923-7F4708A841B4}"/>
          </ac:picMkLst>
        </pc:picChg>
        <pc:picChg chg="mod">
          <ac:chgData name="Franziska Händschel" userId="e2149472-3187-4d00-b16a-a19eff6fc04a" providerId="ADAL" clId="{B92E6F4F-B605-4073-A2EB-EBB8E21CF4E4}" dt="2023-03-31T16:23:19.749" v="404" actId="34135"/>
          <ac:picMkLst>
            <pc:docMk/>
            <pc:sldMk cId="3464081683" sldId="258"/>
            <ac:picMk id="62" creationId="{D69211AC-A1F8-7B08-67EC-7B911C2B26B7}"/>
          </ac:picMkLst>
        </pc:picChg>
        <pc:cxnChg chg="mod">
          <ac:chgData name="Franziska Händschel" userId="e2149472-3187-4d00-b16a-a19eff6fc04a" providerId="ADAL" clId="{B92E6F4F-B605-4073-A2EB-EBB8E21CF4E4}" dt="2023-03-31T16:23:19.749" v="404" actId="34135"/>
          <ac:cxnSpMkLst>
            <pc:docMk/>
            <pc:sldMk cId="3464081683" sldId="258"/>
            <ac:cxnSpMk id="13" creationId="{4AD99287-05D7-6D10-13F6-294534B1935D}"/>
          </ac:cxnSpMkLst>
        </pc:cxnChg>
        <pc:cxnChg chg="mod">
          <ac:chgData name="Franziska Händschel" userId="e2149472-3187-4d00-b16a-a19eff6fc04a" providerId="ADAL" clId="{B92E6F4F-B605-4073-A2EB-EBB8E21CF4E4}" dt="2023-03-31T16:23:19.749" v="404" actId="34135"/>
          <ac:cxnSpMkLst>
            <pc:docMk/>
            <pc:sldMk cId="3464081683" sldId="258"/>
            <ac:cxnSpMk id="46" creationId="{F9DC6A18-4CF3-4179-759B-AFAB732AEEAA}"/>
          </ac:cxnSpMkLst>
        </pc:cxnChg>
        <pc:cxnChg chg="mod">
          <ac:chgData name="Franziska Händschel" userId="e2149472-3187-4d00-b16a-a19eff6fc04a" providerId="ADAL" clId="{B92E6F4F-B605-4073-A2EB-EBB8E21CF4E4}" dt="2023-03-31T16:23:19.749" v="404" actId="34135"/>
          <ac:cxnSpMkLst>
            <pc:docMk/>
            <pc:sldMk cId="3464081683" sldId="258"/>
            <ac:cxnSpMk id="1024" creationId="{23F0A1F5-5350-F6EA-A960-4F9D6EBC2F49}"/>
          </ac:cxnSpMkLst>
        </pc:cxnChg>
      </pc:sldChg>
      <pc:sldChg chg="modSp mod modClrScheme chgLayout">
        <pc:chgData name="Franziska Händschel" userId="e2149472-3187-4d00-b16a-a19eff6fc04a" providerId="ADAL" clId="{B92E6F4F-B605-4073-A2EB-EBB8E21CF4E4}" dt="2023-04-13T08:22:36.077" v="551" actId="207"/>
        <pc:sldMkLst>
          <pc:docMk/>
          <pc:sldMk cId="2644063751" sldId="260"/>
        </pc:sldMkLst>
        <pc:spChg chg="mod">
          <ac:chgData name="Franziska Händschel" userId="e2149472-3187-4d00-b16a-a19eff6fc04a" providerId="ADAL" clId="{B92E6F4F-B605-4073-A2EB-EBB8E21CF4E4}" dt="2023-04-13T08:22:30.514" v="549" actId="207"/>
          <ac:spMkLst>
            <pc:docMk/>
            <pc:sldMk cId="2644063751" sldId="260"/>
            <ac:spMk id="29" creationId="{B3A38AF7-5D13-FF0A-26DD-A53547065BA9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35" creationId="{2C643F1E-9A5B-BC20-6180-E2F31FDF49DE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39" creationId="{9AC34642-8FF4-6B3F-D1E9-8AD36FC4A9F1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42" creationId="{ECE00AAF-AC1A-046E-A0BB-9D571639C62C}"/>
          </ac:spMkLst>
        </pc:spChg>
        <pc:spChg chg="mod">
          <ac:chgData name="Franziska Händschel" userId="e2149472-3187-4d00-b16a-a19eff6fc04a" providerId="ADAL" clId="{B92E6F4F-B605-4073-A2EB-EBB8E21CF4E4}" dt="2023-04-13T08:22:32.994" v="550" actId="207"/>
          <ac:spMkLst>
            <pc:docMk/>
            <pc:sldMk cId="2644063751" sldId="260"/>
            <ac:spMk id="44" creationId="{25C62C37-D4D2-B573-BE74-1E4C40537DDD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45" creationId="{487D6E73-AA64-61B6-8767-EAD099188BAE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48" creationId="{7D562A9A-846D-9644-3617-450A3FD253C7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50" creationId="{B55BD631-A0A5-9F79-232C-70A81C3E42EF}"/>
          </ac:spMkLst>
        </pc:spChg>
        <pc:spChg chg="mod">
          <ac:chgData name="Franziska Händschel" userId="e2149472-3187-4d00-b16a-a19eff6fc04a" providerId="ADAL" clId="{B92E6F4F-B605-4073-A2EB-EBB8E21CF4E4}" dt="2023-04-13T08:22:36.077" v="551" actId="207"/>
          <ac:spMkLst>
            <pc:docMk/>
            <pc:sldMk cId="2644063751" sldId="260"/>
            <ac:spMk id="52" creationId="{38DE07D4-C591-F8F9-BC83-EEF8E7319F04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53" creationId="{0DBF077E-B6B8-D442-E87D-AAD5E09A4373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61" creationId="{056DA342-6AA6-F13F-C567-9130320C430D}"/>
          </ac:spMkLst>
        </pc:spChg>
        <pc:spChg chg="mod">
          <ac:chgData name="Franziska Händschel" userId="e2149472-3187-4d00-b16a-a19eff6fc04a" providerId="ADAL" clId="{B92E6F4F-B605-4073-A2EB-EBB8E21CF4E4}" dt="2023-03-31T16:23:23.713" v="405" actId="34135"/>
          <ac:spMkLst>
            <pc:docMk/>
            <pc:sldMk cId="2644063751" sldId="260"/>
            <ac:spMk id="63" creationId="{2B66B588-372C-2AF9-C3B2-C8CAD6ED2CCD}"/>
          </ac:spMkLst>
        </pc:spChg>
        <pc:grpChg chg="mod">
          <ac:chgData name="Franziska Händschel" userId="e2149472-3187-4d00-b16a-a19eff6fc04a" providerId="ADAL" clId="{B92E6F4F-B605-4073-A2EB-EBB8E21CF4E4}" dt="2023-03-31T16:23:23.713" v="405" actId="34135"/>
          <ac:grpSpMkLst>
            <pc:docMk/>
            <pc:sldMk cId="2644063751" sldId="260"/>
            <ac:grpSpMk id="28" creationId="{C382DDB9-EF6C-97A6-2A19-AFD165AE8406}"/>
          </ac:grpSpMkLst>
        </pc:grpChg>
        <pc:grpChg chg="mod">
          <ac:chgData name="Franziska Händschel" userId="e2149472-3187-4d00-b16a-a19eff6fc04a" providerId="ADAL" clId="{B92E6F4F-B605-4073-A2EB-EBB8E21CF4E4}" dt="2023-03-31T16:23:23.713" v="405" actId="34135"/>
          <ac:grpSpMkLst>
            <pc:docMk/>
            <pc:sldMk cId="2644063751" sldId="260"/>
            <ac:grpSpMk id="37" creationId="{1E3DCA38-5F10-84E5-DC13-B17B3FC12956}"/>
          </ac:grpSpMkLst>
        </pc:grpChg>
        <pc:grpChg chg="mod">
          <ac:chgData name="Franziska Händschel" userId="e2149472-3187-4d00-b16a-a19eff6fc04a" providerId="ADAL" clId="{B92E6F4F-B605-4073-A2EB-EBB8E21CF4E4}" dt="2023-03-31T16:23:23.713" v="405" actId="34135"/>
          <ac:grpSpMkLst>
            <pc:docMk/>
            <pc:sldMk cId="2644063751" sldId="260"/>
            <ac:grpSpMk id="43" creationId="{54DB957E-DD34-859B-F0E1-AA088C9CE533}"/>
          </ac:grpSpMkLst>
        </pc:grpChg>
        <pc:grpChg chg="mod">
          <ac:chgData name="Franziska Händschel" userId="e2149472-3187-4d00-b16a-a19eff6fc04a" providerId="ADAL" clId="{B92E6F4F-B605-4073-A2EB-EBB8E21CF4E4}" dt="2023-03-31T16:23:23.713" v="405" actId="34135"/>
          <ac:grpSpMkLst>
            <pc:docMk/>
            <pc:sldMk cId="2644063751" sldId="260"/>
            <ac:grpSpMk id="46" creationId="{3B841B68-2F26-D2FF-A3C5-5B0099B2BC6E}"/>
          </ac:grpSpMkLst>
        </pc:grpChg>
        <pc:grpChg chg="mod">
          <ac:chgData name="Franziska Händschel" userId="e2149472-3187-4d00-b16a-a19eff6fc04a" providerId="ADAL" clId="{B92E6F4F-B605-4073-A2EB-EBB8E21CF4E4}" dt="2023-03-31T16:23:23.713" v="405" actId="34135"/>
          <ac:grpSpMkLst>
            <pc:docMk/>
            <pc:sldMk cId="2644063751" sldId="260"/>
            <ac:grpSpMk id="51" creationId="{6BCA03C3-D429-1511-8BC4-40823228D851}"/>
          </ac:grpSpMkLst>
        </pc:grpChg>
        <pc:grpChg chg="mod">
          <ac:chgData name="Franziska Händschel" userId="e2149472-3187-4d00-b16a-a19eff6fc04a" providerId="ADAL" clId="{B92E6F4F-B605-4073-A2EB-EBB8E21CF4E4}" dt="2023-03-31T16:23:23.713" v="405" actId="34135"/>
          <ac:grpSpMkLst>
            <pc:docMk/>
            <pc:sldMk cId="2644063751" sldId="260"/>
            <ac:grpSpMk id="55" creationId="{1C6145CA-39A1-05A0-5D51-3AA05BD4D69F}"/>
          </ac:grpSpMkLst>
        </pc:grpChg>
        <pc:picChg chg="mod">
          <ac:chgData name="Franziska Händschel" userId="e2149472-3187-4d00-b16a-a19eff6fc04a" providerId="ADAL" clId="{B92E6F4F-B605-4073-A2EB-EBB8E21CF4E4}" dt="2023-03-31T16:23:23.713" v="405" actId="34135"/>
          <ac:picMkLst>
            <pc:docMk/>
            <pc:sldMk cId="2644063751" sldId="260"/>
            <ac:picMk id="38" creationId="{2DA8C24E-CAB6-C35B-A738-1432D8936523}"/>
          </ac:picMkLst>
        </pc:picChg>
        <pc:picChg chg="mod">
          <ac:chgData name="Franziska Händschel" userId="e2149472-3187-4d00-b16a-a19eff6fc04a" providerId="ADAL" clId="{B92E6F4F-B605-4073-A2EB-EBB8E21CF4E4}" dt="2023-03-31T16:23:23.713" v="405" actId="34135"/>
          <ac:picMkLst>
            <pc:docMk/>
            <pc:sldMk cId="2644063751" sldId="260"/>
            <ac:picMk id="47" creationId="{8333EF5E-28D2-0AAD-1EDB-66F21D14FF96}"/>
          </ac:picMkLst>
        </pc:picChg>
        <pc:picChg chg="mod">
          <ac:chgData name="Franziska Händschel" userId="e2149472-3187-4d00-b16a-a19eff6fc04a" providerId="ADAL" clId="{B92E6F4F-B605-4073-A2EB-EBB8E21CF4E4}" dt="2023-03-31T16:23:23.713" v="405" actId="34135"/>
          <ac:picMkLst>
            <pc:docMk/>
            <pc:sldMk cId="2644063751" sldId="260"/>
            <ac:picMk id="56" creationId="{55723200-4AD9-AD7F-360E-8BCB594B76B1}"/>
          </ac:picMkLst>
        </pc:picChg>
        <pc:cxnChg chg="mod">
          <ac:chgData name="Franziska Händschel" userId="e2149472-3187-4d00-b16a-a19eff6fc04a" providerId="ADAL" clId="{B92E6F4F-B605-4073-A2EB-EBB8E21CF4E4}" dt="2023-03-31T16:23:23.713" v="405" actId="34135"/>
          <ac:cxnSpMkLst>
            <pc:docMk/>
            <pc:sldMk cId="2644063751" sldId="260"/>
            <ac:cxnSpMk id="41" creationId="{B40630CA-F052-5CBC-8277-E2B9E5AC4689}"/>
          </ac:cxnSpMkLst>
        </pc:cxnChg>
        <pc:cxnChg chg="mod">
          <ac:chgData name="Franziska Händschel" userId="e2149472-3187-4d00-b16a-a19eff6fc04a" providerId="ADAL" clId="{B92E6F4F-B605-4073-A2EB-EBB8E21CF4E4}" dt="2023-03-31T16:23:23.713" v="405" actId="34135"/>
          <ac:cxnSpMkLst>
            <pc:docMk/>
            <pc:sldMk cId="2644063751" sldId="260"/>
            <ac:cxnSpMk id="49" creationId="{45CFC498-9875-71A2-5F16-A37A89E39883}"/>
          </ac:cxnSpMkLst>
        </pc:cxnChg>
        <pc:cxnChg chg="mod">
          <ac:chgData name="Franziska Händschel" userId="e2149472-3187-4d00-b16a-a19eff6fc04a" providerId="ADAL" clId="{B92E6F4F-B605-4073-A2EB-EBB8E21CF4E4}" dt="2023-03-31T16:23:23.713" v="405" actId="34135"/>
          <ac:cxnSpMkLst>
            <pc:docMk/>
            <pc:sldMk cId="2644063751" sldId="260"/>
            <ac:cxnSpMk id="62" creationId="{3CD64795-6203-5E35-C12F-92F8D9CB0A13}"/>
          </ac:cxnSpMkLst>
        </pc:cxnChg>
      </pc:sldChg>
      <pc:sldChg chg="addSp delSp modSp mod modClrScheme chgLayout">
        <pc:chgData name="Franziska Händschel" userId="e2149472-3187-4d00-b16a-a19eff6fc04a" providerId="ADAL" clId="{B92E6F4F-B605-4073-A2EB-EBB8E21CF4E4}" dt="2023-04-13T08:22:03.455" v="542" actId="207"/>
        <pc:sldMkLst>
          <pc:docMk/>
          <pc:sldMk cId="1769623085" sldId="264"/>
        </pc:sldMkLst>
        <pc:spChg chg="mod">
          <ac:chgData name="Franziska Händschel" userId="e2149472-3187-4d00-b16a-a19eff6fc04a" providerId="ADAL" clId="{B92E6F4F-B605-4073-A2EB-EBB8E21CF4E4}" dt="2023-04-13T08:21:58.492" v="540" actId="207"/>
          <ac:spMkLst>
            <pc:docMk/>
            <pc:sldMk cId="1769623085" sldId="264"/>
            <ac:spMk id="4" creationId="{301F249F-273B-CF58-93C5-80D1ABA5F671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5" creationId="{BE7EDB67-8E88-9522-BB40-C302D3148ED2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8" creationId="{733D9CEF-B8F5-61E2-A587-C404229DEDC7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16" creationId="{73B900A7-52CE-91E6-0BF6-4DAE7BB93397}"/>
          </ac:spMkLst>
        </pc:spChg>
        <pc:spChg chg="mod">
          <ac:chgData name="Franziska Händschel" userId="e2149472-3187-4d00-b16a-a19eff6fc04a" providerId="ADAL" clId="{B92E6F4F-B605-4073-A2EB-EBB8E21CF4E4}" dt="2023-04-13T08:22:03.455" v="542" actId="207"/>
          <ac:spMkLst>
            <pc:docMk/>
            <pc:sldMk cId="1769623085" sldId="264"/>
            <ac:spMk id="23" creationId="{DB2F5B92-C767-80E6-637C-BDD2ED1DDBBE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25" creationId="{AFC65E18-5E82-8D47-FED9-D3D3FD42181C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26" creationId="{DCED13DE-9A8F-2942-9808-C3F967E7BDA4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32" creationId="{45F51D68-3CF6-068D-2820-BBF00AF48C05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34" creationId="{04AAA99F-5459-2E68-C18C-7E54CBF284E1}"/>
          </ac:spMkLst>
        </pc:spChg>
        <pc:spChg chg="mod">
          <ac:chgData name="Franziska Händschel" userId="e2149472-3187-4d00-b16a-a19eff6fc04a" providerId="ADAL" clId="{B92E6F4F-B605-4073-A2EB-EBB8E21CF4E4}" dt="2023-04-13T08:22:01.113" v="541" actId="207"/>
          <ac:spMkLst>
            <pc:docMk/>
            <pc:sldMk cId="1769623085" sldId="264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B92E6F4F-B605-4073-A2EB-EBB8E21CF4E4}" dt="2023-03-31T16:23:10.847" v="402" actId="34135"/>
          <ac:spMkLst>
            <pc:docMk/>
            <pc:sldMk cId="1769623085" sldId="264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B92E6F4F-B605-4073-A2EB-EBB8E21CF4E4}" dt="2023-04-04T10:32:58.597" v="451" actId="207"/>
          <ac:spMkLst>
            <pc:docMk/>
            <pc:sldMk cId="1769623085" sldId="264"/>
            <ac:spMk id="60" creationId="{0DC1D14F-B722-CA0A-CCD0-4302F3E589D4}"/>
          </ac:spMkLst>
        </pc:spChg>
        <pc:grpChg chg="mod">
          <ac:chgData name="Franziska Händschel" userId="e2149472-3187-4d00-b16a-a19eff6fc04a" providerId="ADAL" clId="{B92E6F4F-B605-4073-A2EB-EBB8E21CF4E4}" dt="2023-03-31T16:23:10.847" v="402" actId="34135"/>
          <ac:grpSpMkLst>
            <pc:docMk/>
            <pc:sldMk cId="1769623085" sldId="264"/>
            <ac:grpSpMk id="2" creationId="{569EC84B-6D42-1588-97CC-F77D6F7276D2}"/>
          </ac:grpSpMkLst>
        </pc:grpChg>
        <pc:grpChg chg="mod">
          <ac:chgData name="Franziska Händschel" userId="e2149472-3187-4d00-b16a-a19eff6fc04a" providerId="ADAL" clId="{B92E6F4F-B605-4073-A2EB-EBB8E21CF4E4}" dt="2023-03-31T16:23:10.847" v="402" actId="34135"/>
          <ac:grpSpMkLst>
            <pc:docMk/>
            <pc:sldMk cId="1769623085" sldId="264"/>
            <ac:grpSpMk id="3" creationId="{CFF97C5E-6B77-47AB-B59F-57F48E1238A5}"/>
          </ac:grpSpMkLst>
        </pc:grpChg>
        <pc:grpChg chg="mod">
          <ac:chgData name="Franziska Händschel" userId="e2149472-3187-4d00-b16a-a19eff6fc04a" providerId="ADAL" clId="{B92E6F4F-B605-4073-A2EB-EBB8E21CF4E4}" dt="2023-03-31T16:23:10.847" v="402" actId="34135"/>
          <ac:grpSpMkLst>
            <pc:docMk/>
            <pc:sldMk cId="1769623085" sldId="264"/>
            <ac:grpSpMk id="6" creationId="{7D515319-32A0-CEAC-8BBB-D0DABB47A5BD}"/>
          </ac:grpSpMkLst>
        </pc:grpChg>
        <pc:grpChg chg="mod">
          <ac:chgData name="Franziska Händschel" userId="e2149472-3187-4d00-b16a-a19eff6fc04a" providerId="ADAL" clId="{B92E6F4F-B605-4073-A2EB-EBB8E21CF4E4}" dt="2023-03-31T16:23:10.847" v="402" actId="34135"/>
          <ac:grpSpMkLst>
            <pc:docMk/>
            <pc:sldMk cId="1769623085" sldId="264"/>
            <ac:grpSpMk id="18" creationId="{394C8FF5-BD43-0DC3-FBED-1862701F08C9}"/>
          </ac:grpSpMkLst>
        </pc:grpChg>
        <pc:grpChg chg="mod">
          <ac:chgData name="Franziska Händschel" userId="e2149472-3187-4d00-b16a-a19eff6fc04a" providerId="ADAL" clId="{B92E6F4F-B605-4073-A2EB-EBB8E21CF4E4}" dt="2023-03-31T16:23:10.847" v="402" actId="34135"/>
          <ac:grpSpMkLst>
            <pc:docMk/>
            <pc:sldMk cId="1769623085" sldId="264"/>
            <ac:grpSpMk id="29" creationId="{29359341-3EAC-A559-52FA-B30E256BD36E}"/>
          </ac:grpSpMkLst>
        </pc:grpChg>
        <pc:grpChg chg="mod">
          <ac:chgData name="Franziska Händschel" userId="e2149472-3187-4d00-b16a-a19eff6fc04a" providerId="ADAL" clId="{B92E6F4F-B605-4073-A2EB-EBB8E21CF4E4}" dt="2023-03-31T16:23:10.847" v="402" actId="34135"/>
          <ac:grpSpMkLst>
            <pc:docMk/>
            <pc:sldMk cId="1769623085" sldId="264"/>
            <ac:grpSpMk id="57" creationId="{FD89A1B0-4769-DE07-C4FE-A04FE8732AB4}"/>
          </ac:grpSpMkLst>
        </pc:grpChg>
        <pc:picChg chg="mod">
          <ac:chgData name="Franziska Händschel" userId="e2149472-3187-4d00-b16a-a19eff6fc04a" providerId="ADAL" clId="{B92E6F4F-B605-4073-A2EB-EBB8E21CF4E4}" dt="2023-03-31T16:23:10.847" v="402" actId="34135"/>
          <ac:picMkLst>
            <pc:docMk/>
            <pc:sldMk cId="1769623085" sldId="264"/>
            <ac:picMk id="7" creationId="{23BDC96A-73CD-F673-4D3B-9A8F9372F43B}"/>
          </ac:picMkLst>
        </pc:picChg>
        <pc:picChg chg="add del mod">
          <ac:chgData name="Franziska Händschel" userId="e2149472-3187-4d00-b16a-a19eff6fc04a" providerId="ADAL" clId="{B92E6F4F-B605-4073-A2EB-EBB8E21CF4E4}" dt="2023-03-31T16:15:42.100" v="286" actId="21"/>
          <ac:picMkLst>
            <pc:docMk/>
            <pc:sldMk cId="1769623085" sldId="264"/>
            <ac:picMk id="9" creationId="{8F44DF0A-1904-5101-6CD5-706DD54EED1C}"/>
          </ac:picMkLst>
        </pc:picChg>
        <pc:picChg chg="mod">
          <ac:chgData name="Franziska Händschel" userId="e2149472-3187-4d00-b16a-a19eff6fc04a" providerId="ADAL" clId="{B92E6F4F-B605-4073-A2EB-EBB8E21CF4E4}" dt="2023-03-31T16:23:10.847" v="402" actId="34135"/>
          <ac:picMkLst>
            <pc:docMk/>
            <pc:sldMk cId="1769623085" sldId="264"/>
            <ac:picMk id="30" creationId="{3EA11144-E9FE-CEBF-0E8A-57A495F4F3B2}"/>
          </ac:picMkLst>
        </pc:picChg>
        <pc:picChg chg="mod">
          <ac:chgData name="Franziska Händschel" userId="e2149472-3187-4d00-b16a-a19eff6fc04a" providerId="ADAL" clId="{B92E6F4F-B605-4073-A2EB-EBB8E21CF4E4}" dt="2023-03-31T16:23:10.847" v="402" actId="34135"/>
          <ac:picMkLst>
            <pc:docMk/>
            <pc:sldMk cId="1769623085" sldId="264"/>
            <ac:picMk id="31" creationId="{48DC1F58-7EE9-E1AA-E022-4E3239A5DE16}"/>
          </ac:picMkLst>
        </pc:picChg>
        <pc:cxnChg chg="mod">
          <ac:chgData name="Franziska Händschel" userId="e2149472-3187-4d00-b16a-a19eff6fc04a" providerId="ADAL" clId="{B92E6F4F-B605-4073-A2EB-EBB8E21CF4E4}" dt="2023-03-31T16:23:10.847" v="402" actId="34135"/>
          <ac:cxnSpMkLst>
            <pc:docMk/>
            <pc:sldMk cId="1769623085" sldId="264"/>
            <ac:cxnSpMk id="10" creationId="{EB6DB134-E66E-D4F8-AF83-7EADB6A083F1}"/>
          </ac:cxnSpMkLst>
        </pc:cxnChg>
        <pc:cxnChg chg="mod">
          <ac:chgData name="Franziska Händschel" userId="e2149472-3187-4d00-b16a-a19eff6fc04a" providerId="ADAL" clId="{B92E6F4F-B605-4073-A2EB-EBB8E21CF4E4}" dt="2023-03-31T16:23:10.847" v="402" actId="34135"/>
          <ac:cxnSpMkLst>
            <pc:docMk/>
            <pc:sldMk cId="1769623085" sldId="264"/>
            <ac:cxnSpMk id="33" creationId="{E7F94159-B75C-AD7D-C807-2879080D15B0}"/>
          </ac:cxnSpMkLst>
        </pc:cxnChg>
        <pc:cxnChg chg="mod">
          <ac:chgData name="Franziska Händschel" userId="e2149472-3187-4d00-b16a-a19eff6fc04a" providerId="ADAL" clId="{B92E6F4F-B605-4073-A2EB-EBB8E21CF4E4}" dt="2023-03-31T16:23:10.847" v="402" actId="34135"/>
          <ac:cxnSpMkLst>
            <pc:docMk/>
            <pc:sldMk cId="1769623085" sldId="264"/>
            <ac:cxnSpMk id="59" creationId="{81F59322-4AAC-5202-63CD-9E1D184E8CB5}"/>
          </ac:cxnSpMkLst>
        </pc:cxnChg>
      </pc:sldChg>
      <pc:sldChg chg="modSp mod modClrScheme chgLayout">
        <pc:chgData name="Franziska Händschel" userId="e2149472-3187-4d00-b16a-a19eff6fc04a" providerId="ADAL" clId="{B92E6F4F-B605-4073-A2EB-EBB8E21CF4E4}" dt="2023-04-13T08:22:49.347" v="554" actId="207"/>
        <pc:sldMkLst>
          <pc:docMk/>
          <pc:sldMk cId="450991711" sldId="266"/>
        </pc:sldMkLst>
        <pc:spChg chg="mod">
          <ac:chgData name="Franziska Händschel" userId="e2149472-3187-4d00-b16a-a19eff6fc04a" providerId="ADAL" clId="{B92E6F4F-B605-4073-A2EB-EBB8E21CF4E4}" dt="2023-04-12T15:02:00.687" v="531" actId="207"/>
          <ac:spMkLst>
            <pc:docMk/>
            <pc:sldMk cId="450991711" sldId="266"/>
            <ac:spMk id="26" creationId="{DCED13DE-9A8F-2942-9808-C3F967E7BDA4}"/>
          </ac:spMkLst>
        </pc:spChg>
        <pc:spChg chg="mod">
          <ac:chgData name="Franziska Händschel" userId="e2149472-3187-4d00-b16a-a19eff6fc04a" providerId="ADAL" clId="{B92E6F4F-B605-4073-A2EB-EBB8E21CF4E4}" dt="2023-04-13T08:22:46.295" v="553" actId="207"/>
          <ac:spMkLst>
            <pc:docMk/>
            <pc:sldMk cId="450991711" sldId="266"/>
            <ac:spMk id="43" creationId="{DB46BB75-6300-0B35-0A9C-0774CD62942B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44" creationId="{EF229991-A9DA-4C52-2922-6F4BE850923C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47" creationId="{6E5AEC8F-7BD0-FE34-32A6-4259FB22FEF1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49" creationId="{4819713B-F955-9995-3F2A-0098646CACE8}"/>
          </ac:spMkLst>
        </pc:spChg>
        <pc:spChg chg="mod">
          <ac:chgData name="Franziska Händschel" userId="e2149472-3187-4d00-b16a-a19eff6fc04a" providerId="ADAL" clId="{B92E6F4F-B605-4073-A2EB-EBB8E21CF4E4}" dt="2023-04-13T08:22:49.347" v="554" actId="207"/>
          <ac:spMkLst>
            <pc:docMk/>
            <pc:sldMk cId="450991711" sldId="266"/>
            <ac:spMk id="51" creationId="{EA461414-3099-AD18-0568-6FFE2DC22764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52" creationId="{E6BEEE54-A951-AF60-6390-BF3E1B7E125C}"/>
          </ac:spMkLst>
        </pc:spChg>
        <pc:spChg chg="mod">
          <ac:chgData name="Franziska Händschel" userId="e2149472-3187-4d00-b16a-a19eff6fc04a" providerId="ADAL" clId="{B92E6F4F-B605-4073-A2EB-EBB8E21CF4E4}" dt="2023-04-13T08:22:43.320" v="552" actId="207"/>
          <ac:spMkLst>
            <pc:docMk/>
            <pc:sldMk cId="450991711" sldId="266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56" creationId="{D5C4CF74-69F4-9034-FE7A-56AA48EC0406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60" creationId="{0DC1D14F-B722-CA0A-CCD0-4302F3E589D4}"/>
          </ac:spMkLst>
        </pc:spChg>
        <pc:spChg chg="mod">
          <ac:chgData name="Franziska Händschel" userId="e2149472-3187-4d00-b16a-a19eff6fc04a" providerId="ADAL" clId="{B92E6F4F-B605-4073-A2EB-EBB8E21CF4E4}" dt="2023-03-31T16:23:27.457" v="406" actId="34135"/>
          <ac:spMkLst>
            <pc:docMk/>
            <pc:sldMk cId="450991711" sldId="266"/>
            <ac:spMk id="62" creationId="{1CB54936-CF6B-73B0-914A-3FD275F2C22F}"/>
          </ac:spMkLst>
        </pc:spChg>
        <pc:grpChg chg="mod">
          <ac:chgData name="Franziska Händschel" userId="e2149472-3187-4d00-b16a-a19eff6fc04a" providerId="ADAL" clId="{B92E6F4F-B605-4073-A2EB-EBB8E21CF4E4}" dt="2023-03-31T16:23:27.457" v="406" actId="34135"/>
          <ac:grpSpMkLst>
            <pc:docMk/>
            <pc:sldMk cId="450991711" sldId="266"/>
            <ac:grpSpMk id="41" creationId="{394A4C13-9993-5F60-5468-9D020D06C293}"/>
          </ac:grpSpMkLst>
        </pc:grpChg>
        <pc:grpChg chg="mod">
          <ac:chgData name="Franziska Händschel" userId="e2149472-3187-4d00-b16a-a19eff6fc04a" providerId="ADAL" clId="{B92E6F4F-B605-4073-A2EB-EBB8E21CF4E4}" dt="2023-03-31T16:23:27.457" v="406" actId="34135"/>
          <ac:grpSpMkLst>
            <pc:docMk/>
            <pc:sldMk cId="450991711" sldId="266"/>
            <ac:grpSpMk id="42" creationId="{A7ED5205-B4AA-D4F7-D3C3-F1F1551D11A3}"/>
          </ac:grpSpMkLst>
        </pc:grpChg>
        <pc:grpChg chg="mod">
          <ac:chgData name="Franziska Händschel" userId="e2149472-3187-4d00-b16a-a19eff6fc04a" providerId="ADAL" clId="{B92E6F4F-B605-4073-A2EB-EBB8E21CF4E4}" dt="2023-03-31T16:23:27.457" v="406" actId="34135"/>
          <ac:grpSpMkLst>
            <pc:docMk/>
            <pc:sldMk cId="450991711" sldId="266"/>
            <ac:grpSpMk id="45" creationId="{F290456F-21B1-FDA5-B12C-EEF18BECAAF3}"/>
          </ac:grpSpMkLst>
        </pc:grpChg>
        <pc:grpChg chg="mod">
          <ac:chgData name="Franziska Händschel" userId="e2149472-3187-4d00-b16a-a19eff6fc04a" providerId="ADAL" clId="{B92E6F4F-B605-4073-A2EB-EBB8E21CF4E4}" dt="2023-03-31T16:23:27.457" v="406" actId="34135"/>
          <ac:grpSpMkLst>
            <pc:docMk/>
            <pc:sldMk cId="450991711" sldId="266"/>
            <ac:grpSpMk id="50" creationId="{7173B02E-D000-2EA8-CBE8-20312A78E54C}"/>
          </ac:grpSpMkLst>
        </pc:grpChg>
        <pc:grpChg chg="mod">
          <ac:chgData name="Franziska Händschel" userId="e2149472-3187-4d00-b16a-a19eff6fc04a" providerId="ADAL" clId="{B92E6F4F-B605-4073-A2EB-EBB8E21CF4E4}" dt="2023-03-31T16:23:27.457" v="406" actId="34135"/>
          <ac:grpSpMkLst>
            <pc:docMk/>
            <pc:sldMk cId="450991711" sldId="266"/>
            <ac:grpSpMk id="53" creationId="{A552D88F-AB96-CCBF-4793-9C644B3A87BD}"/>
          </ac:grpSpMkLst>
        </pc:grpChg>
        <pc:grpChg chg="mod">
          <ac:chgData name="Franziska Händschel" userId="e2149472-3187-4d00-b16a-a19eff6fc04a" providerId="ADAL" clId="{B92E6F4F-B605-4073-A2EB-EBB8E21CF4E4}" dt="2023-03-31T16:23:27.457" v="406" actId="34135"/>
          <ac:grpSpMkLst>
            <pc:docMk/>
            <pc:sldMk cId="450991711" sldId="266"/>
            <ac:grpSpMk id="57" creationId="{FD89A1B0-4769-DE07-C4FE-A04FE8732AB4}"/>
          </ac:grpSpMkLst>
        </pc:grpChg>
        <pc:picChg chg="mod">
          <ac:chgData name="Franziska Händschel" userId="e2149472-3187-4d00-b16a-a19eff6fc04a" providerId="ADAL" clId="{B92E6F4F-B605-4073-A2EB-EBB8E21CF4E4}" dt="2023-03-31T16:23:27.457" v="406" actId="34135"/>
          <ac:picMkLst>
            <pc:docMk/>
            <pc:sldMk cId="450991711" sldId="266"/>
            <ac:picMk id="6" creationId="{E94349F4-F214-615E-92A1-EB24B6091CFD}"/>
          </ac:picMkLst>
        </pc:picChg>
        <pc:picChg chg="mod">
          <ac:chgData name="Franziska Händschel" userId="e2149472-3187-4d00-b16a-a19eff6fc04a" providerId="ADAL" clId="{B92E6F4F-B605-4073-A2EB-EBB8E21CF4E4}" dt="2023-03-31T16:23:27.457" v="406" actId="34135"/>
          <ac:picMkLst>
            <pc:docMk/>
            <pc:sldMk cId="450991711" sldId="266"/>
            <ac:picMk id="46" creationId="{3E76BF06-E32E-3854-2D1A-A3115BB9FD84}"/>
          </ac:picMkLst>
        </pc:picChg>
        <pc:picChg chg="mod">
          <ac:chgData name="Franziska Händschel" userId="e2149472-3187-4d00-b16a-a19eff6fc04a" providerId="ADAL" clId="{B92E6F4F-B605-4073-A2EB-EBB8E21CF4E4}" dt="2023-03-31T16:23:27.457" v="406" actId="34135"/>
          <ac:picMkLst>
            <pc:docMk/>
            <pc:sldMk cId="450991711" sldId="266"/>
            <ac:picMk id="55" creationId="{EDF37BD7-98AD-E993-5DDF-B69AC55D2818}"/>
          </ac:picMkLst>
        </pc:picChg>
        <pc:cxnChg chg="mod">
          <ac:chgData name="Franziska Händschel" userId="e2149472-3187-4d00-b16a-a19eff6fc04a" providerId="ADAL" clId="{B92E6F4F-B605-4073-A2EB-EBB8E21CF4E4}" dt="2023-03-31T16:23:27.457" v="406" actId="34135"/>
          <ac:cxnSpMkLst>
            <pc:docMk/>
            <pc:sldMk cId="450991711" sldId="266"/>
            <ac:cxnSpMk id="48" creationId="{B692253F-EEA2-F6D8-2C00-106413650887}"/>
          </ac:cxnSpMkLst>
        </pc:cxnChg>
        <pc:cxnChg chg="mod">
          <ac:chgData name="Franziska Händschel" userId="e2149472-3187-4d00-b16a-a19eff6fc04a" providerId="ADAL" clId="{B92E6F4F-B605-4073-A2EB-EBB8E21CF4E4}" dt="2023-03-31T16:23:27.457" v="406" actId="34135"/>
          <ac:cxnSpMkLst>
            <pc:docMk/>
            <pc:sldMk cId="450991711" sldId="266"/>
            <ac:cxnSpMk id="59" creationId="{81F59322-4AAC-5202-63CD-9E1D184E8CB5}"/>
          </ac:cxnSpMkLst>
        </pc:cxnChg>
        <pc:cxnChg chg="mod">
          <ac:chgData name="Franziska Händschel" userId="e2149472-3187-4d00-b16a-a19eff6fc04a" providerId="ADAL" clId="{B92E6F4F-B605-4073-A2EB-EBB8E21CF4E4}" dt="2023-03-31T16:23:27.457" v="406" actId="34135"/>
          <ac:cxnSpMkLst>
            <pc:docMk/>
            <pc:sldMk cId="450991711" sldId="266"/>
            <ac:cxnSpMk id="61" creationId="{171C884E-D853-2007-5F5B-8EF5F740B9A0}"/>
          </ac:cxnSpMkLst>
        </pc:cxnChg>
      </pc:sldChg>
      <pc:sldChg chg="addSp delSp modSp add del mod modClrScheme chgLayout">
        <pc:chgData name="Franziska Händschel" userId="e2149472-3187-4d00-b16a-a19eff6fc04a" providerId="ADAL" clId="{B92E6F4F-B605-4073-A2EB-EBB8E21CF4E4}" dt="2023-03-31T16:19:59.179" v="381" actId="47"/>
        <pc:sldMkLst>
          <pc:docMk/>
          <pc:sldMk cId="352437979" sldId="268"/>
        </pc:sldMkLst>
        <pc:spChg chg="mod">
          <ac:chgData name="Franziska Händschel" userId="e2149472-3187-4d00-b16a-a19eff6fc04a" providerId="ADAL" clId="{B92E6F4F-B605-4073-A2EB-EBB8E21CF4E4}" dt="2023-03-31T16:13:11.866" v="180"/>
          <ac:spMkLst>
            <pc:docMk/>
            <pc:sldMk cId="352437979" sldId="268"/>
            <ac:spMk id="3" creationId="{F557E8AA-7C57-1658-2C6E-6B326085F4A0}"/>
          </ac:spMkLst>
        </pc:spChg>
        <pc:spChg chg="mod">
          <ac:chgData name="Franziska Händschel" userId="e2149472-3187-4d00-b16a-a19eff6fc04a" providerId="ADAL" clId="{B92E6F4F-B605-4073-A2EB-EBB8E21CF4E4}" dt="2023-03-31T16:13:11.866" v="180"/>
          <ac:spMkLst>
            <pc:docMk/>
            <pc:sldMk cId="352437979" sldId="268"/>
            <ac:spMk id="4" creationId="{CC58C53D-1594-542C-6576-19F899C41F07}"/>
          </ac:spMkLst>
        </pc:spChg>
        <pc:spChg chg="mod">
          <ac:chgData name="Franziska Händschel" userId="e2149472-3187-4d00-b16a-a19eff6fc04a" providerId="ADAL" clId="{B92E6F4F-B605-4073-A2EB-EBB8E21CF4E4}" dt="2023-03-31T16:13:11.866" v="180"/>
          <ac:spMkLst>
            <pc:docMk/>
            <pc:sldMk cId="352437979" sldId="268"/>
            <ac:spMk id="8" creationId="{DEF8CFE3-3F9B-ED8F-0E80-64A8971E3946}"/>
          </ac:spMkLst>
        </pc:spChg>
        <pc:spChg chg="mod">
          <ac:chgData name="Franziska Händschel" userId="e2149472-3187-4d00-b16a-a19eff6fc04a" providerId="ADAL" clId="{B92E6F4F-B605-4073-A2EB-EBB8E21CF4E4}" dt="2023-03-31T16:13:11.866" v="180"/>
          <ac:spMkLst>
            <pc:docMk/>
            <pc:sldMk cId="352437979" sldId="268"/>
            <ac:spMk id="10" creationId="{183ED4E0-B9E2-A43F-9491-5E3995B34743}"/>
          </ac:spMkLst>
        </pc:spChg>
        <pc:spChg chg="mod">
          <ac:chgData name="Franziska Händschel" userId="e2149472-3187-4d00-b16a-a19eff6fc04a" providerId="ADAL" clId="{B92E6F4F-B605-4073-A2EB-EBB8E21CF4E4}" dt="2023-03-31T16:14:07.217" v="250"/>
          <ac:spMkLst>
            <pc:docMk/>
            <pc:sldMk cId="352437979" sldId="268"/>
            <ac:spMk id="12" creationId="{3CDF2EA8-F893-2019-6736-29DA9F096CCB}"/>
          </ac:spMkLst>
        </pc:spChg>
        <pc:spChg chg="mod">
          <ac:chgData name="Franziska Händschel" userId="e2149472-3187-4d00-b16a-a19eff6fc04a" providerId="ADAL" clId="{B92E6F4F-B605-4073-A2EB-EBB8E21CF4E4}" dt="2023-03-31T16:14:07.217" v="250"/>
          <ac:spMkLst>
            <pc:docMk/>
            <pc:sldMk cId="352437979" sldId="268"/>
            <ac:spMk id="13" creationId="{FCBF8571-DC8D-8F4E-EFC8-36F1443250EE}"/>
          </ac:spMkLst>
        </pc:spChg>
        <pc:spChg chg="mod">
          <ac:chgData name="Franziska Händschel" userId="e2149472-3187-4d00-b16a-a19eff6fc04a" providerId="ADAL" clId="{B92E6F4F-B605-4073-A2EB-EBB8E21CF4E4}" dt="2023-03-31T16:14:07.217" v="250"/>
          <ac:spMkLst>
            <pc:docMk/>
            <pc:sldMk cId="352437979" sldId="268"/>
            <ac:spMk id="16" creationId="{1CDDFA75-ADB9-C9ED-DB83-348507AF38D1}"/>
          </ac:spMkLst>
        </pc:spChg>
        <pc:spChg chg="mod">
          <ac:chgData name="Franziska Händschel" userId="e2149472-3187-4d00-b16a-a19eff6fc04a" providerId="ADAL" clId="{B92E6F4F-B605-4073-A2EB-EBB8E21CF4E4}" dt="2023-03-31T16:14:07.217" v="250"/>
          <ac:spMkLst>
            <pc:docMk/>
            <pc:sldMk cId="352437979" sldId="268"/>
            <ac:spMk id="18" creationId="{ECDB9822-5256-AA0F-A4DB-E057C39850C5}"/>
          </ac:spMkLst>
        </pc:spChg>
        <pc:spChg chg="mod">
          <ac:chgData name="Franziska Händschel" userId="e2149472-3187-4d00-b16a-a19eff6fc04a" providerId="ADAL" clId="{B92E6F4F-B605-4073-A2EB-EBB8E21CF4E4}" dt="2023-03-31T16:14:36.111" v="258"/>
          <ac:spMkLst>
            <pc:docMk/>
            <pc:sldMk cId="352437979" sldId="268"/>
            <ac:spMk id="20" creationId="{D48A20C6-68B2-5D2E-6B34-2E77FD85962A}"/>
          </ac:spMkLst>
        </pc:spChg>
        <pc:spChg chg="mod">
          <ac:chgData name="Franziska Händschel" userId="e2149472-3187-4d00-b16a-a19eff6fc04a" providerId="ADAL" clId="{B92E6F4F-B605-4073-A2EB-EBB8E21CF4E4}" dt="2023-03-31T16:14:36.111" v="258"/>
          <ac:spMkLst>
            <pc:docMk/>
            <pc:sldMk cId="352437979" sldId="268"/>
            <ac:spMk id="21" creationId="{9623F973-3428-3CDD-DE4E-18DEA14ED358}"/>
          </ac:spMkLst>
        </pc:spChg>
        <pc:spChg chg="mod">
          <ac:chgData name="Franziska Händschel" userId="e2149472-3187-4d00-b16a-a19eff6fc04a" providerId="ADAL" clId="{B92E6F4F-B605-4073-A2EB-EBB8E21CF4E4}" dt="2023-03-31T16:14:36.111" v="258"/>
          <ac:spMkLst>
            <pc:docMk/>
            <pc:sldMk cId="352437979" sldId="268"/>
            <ac:spMk id="24" creationId="{7232193E-9EAF-7701-D19B-9B6EC3DA341A}"/>
          </ac:spMkLst>
        </pc:spChg>
        <pc:spChg chg="mod">
          <ac:chgData name="Franziska Händschel" userId="e2149472-3187-4d00-b16a-a19eff6fc04a" providerId="ADAL" clId="{B92E6F4F-B605-4073-A2EB-EBB8E21CF4E4}" dt="2023-03-31T16:14:36.111" v="258"/>
          <ac:spMkLst>
            <pc:docMk/>
            <pc:sldMk cId="352437979" sldId="268"/>
            <ac:spMk id="26" creationId="{B0439236-CDDF-11D2-C280-91F5D3B824F3}"/>
          </ac:spMkLst>
        </pc:spChg>
        <pc:spChg chg="add mod">
          <ac:chgData name="Franziska Händschel" userId="e2149472-3187-4d00-b16a-a19eff6fc04a" providerId="ADAL" clId="{B92E6F4F-B605-4073-A2EB-EBB8E21CF4E4}" dt="2023-03-31T16:19:00.888" v="378" actId="1076"/>
          <ac:spMkLst>
            <pc:docMk/>
            <pc:sldMk cId="352437979" sldId="268"/>
            <ac:spMk id="27" creationId="{138FD2E4-98E9-F241-E148-723200BFC11B}"/>
          </ac:spMkLst>
        </pc:spChg>
        <pc:grpChg chg="add del mod">
          <ac:chgData name="Franziska Händschel" userId="e2149472-3187-4d00-b16a-a19eff6fc04a" providerId="ADAL" clId="{B92E6F4F-B605-4073-A2EB-EBB8E21CF4E4}" dt="2023-03-31T16:13:30.878" v="186" actId="478"/>
          <ac:grpSpMkLst>
            <pc:docMk/>
            <pc:sldMk cId="352437979" sldId="268"/>
            <ac:grpSpMk id="2" creationId="{FF18746D-1EE1-289D-A344-4503E5DA6A4B}"/>
          </ac:grpSpMkLst>
        </pc:grpChg>
        <pc:grpChg chg="mod">
          <ac:chgData name="Franziska Händschel" userId="e2149472-3187-4d00-b16a-a19eff6fc04a" providerId="ADAL" clId="{B92E6F4F-B605-4073-A2EB-EBB8E21CF4E4}" dt="2023-03-31T16:13:11.866" v="180"/>
          <ac:grpSpMkLst>
            <pc:docMk/>
            <pc:sldMk cId="352437979" sldId="268"/>
            <ac:grpSpMk id="5" creationId="{3880F1E0-40CC-2729-E855-B9D5073193E6}"/>
          </ac:grpSpMkLst>
        </pc:grpChg>
        <pc:grpChg chg="add del mod">
          <ac:chgData name="Franziska Händschel" userId="e2149472-3187-4d00-b16a-a19eff6fc04a" providerId="ADAL" clId="{B92E6F4F-B605-4073-A2EB-EBB8E21CF4E4}" dt="2023-03-31T16:14:32.358" v="257" actId="478"/>
          <ac:grpSpMkLst>
            <pc:docMk/>
            <pc:sldMk cId="352437979" sldId="268"/>
            <ac:grpSpMk id="11" creationId="{71104919-6A1E-38DC-9D5F-40467AA3D160}"/>
          </ac:grpSpMkLst>
        </pc:grpChg>
        <pc:grpChg chg="mod">
          <ac:chgData name="Franziska Händschel" userId="e2149472-3187-4d00-b16a-a19eff6fc04a" providerId="ADAL" clId="{B92E6F4F-B605-4073-A2EB-EBB8E21CF4E4}" dt="2023-03-31T16:14:07.217" v="250"/>
          <ac:grpSpMkLst>
            <pc:docMk/>
            <pc:sldMk cId="352437979" sldId="268"/>
            <ac:grpSpMk id="14" creationId="{0EE556DF-EE2A-2886-E251-E9762BC5EAC6}"/>
          </ac:grpSpMkLst>
        </pc:grpChg>
        <pc:grpChg chg="add del mod">
          <ac:chgData name="Franziska Händschel" userId="e2149472-3187-4d00-b16a-a19eff6fc04a" providerId="ADAL" clId="{B92E6F4F-B605-4073-A2EB-EBB8E21CF4E4}" dt="2023-03-31T16:14:42.175" v="260" actId="478"/>
          <ac:grpSpMkLst>
            <pc:docMk/>
            <pc:sldMk cId="352437979" sldId="268"/>
            <ac:grpSpMk id="19" creationId="{56CBF05B-EF14-2141-7399-F39687CB86D8}"/>
          </ac:grpSpMkLst>
        </pc:grpChg>
        <pc:grpChg chg="mod">
          <ac:chgData name="Franziska Händschel" userId="e2149472-3187-4d00-b16a-a19eff6fc04a" providerId="ADAL" clId="{B92E6F4F-B605-4073-A2EB-EBB8E21CF4E4}" dt="2023-03-31T16:14:36.111" v="258"/>
          <ac:grpSpMkLst>
            <pc:docMk/>
            <pc:sldMk cId="352437979" sldId="268"/>
            <ac:grpSpMk id="22" creationId="{1CE45C35-738A-4B6B-D731-71D2CF19BB85}"/>
          </ac:grpSpMkLst>
        </pc:grpChg>
        <pc:graphicFrameChg chg="mod modGraphic">
          <ac:chgData name="Franziska Händschel" userId="e2149472-3187-4d00-b16a-a19eff6fc04a" providerId="ADAL" clId="{B92E6F4F-B605-4073-A2EB-EBB8E21CF4E4}" dt="2023-03-31T16:14:55.910" v="261"/>
          <ac:graphicFrameMkLst>
            <pc:docMk/>
            <pc:sldMk cId="352437979" sldId="268"/>
            <ac:graphicFrameMk id="6" creationId="{FACE2B5D-2A28-20AF-2277-E85CDDE562FB}"/>
          </ac:graphicFrameMkLst>
        </pc:graphicFrameChg>
        <pc:picChg chg="mod">
          <ac:chgData name="Franziska Händschel" userId="e2149472-3187-4d00-b16a-a19eff6fc04a" providerId="ADAL" clId="{B92E6F4F-B605-4073-A2EB-EBB8E21CF4E4}" dt="2023-03-31T16:13:11.866" v="180"/>
          <ac:picMkLst>
            <pc:docMk/>
            <pc:sldMk cId="352437979" sldId="268"/>
            <ac:picMk id="7" creationId="{E36357A3-497D-A06C-9014-82A6ECFB31DD}"/>
          </ac:picMkLst>
        </pc:picChg>
        <pc:picChg chg="mod">
          <ac:chgData name="Franziska Händschel" userId="e2149472-3187-4d00-b16a-a19eff6fc04a" providerId="ADAL" clId="{B92E6F4F-B605-4073-A2EB-EBB8E21CF4E4}" dt="2023-03-31T16:14:07.217" v="250"/>
          <ac:picMkLst>
            <pc:docMk/>
            <pc:sldMk cId="352437979" sldId="268"/>
            <ac:picMk id="15" creationId="{9C5FC41E-7A90-A731-AAFE-72EF8B695905}"/>
          </ac:picMkLst>
        </pc:picChg>
        <pc:picChg chg="mod">
          <ac:chgData name="Franziska Händschel" userId="e2149472-3187-4d00-b16a-a19eff6fc04a" providerId="ADAL" clId="{B92E6F4F-B605-4073-A2EB-EBB8E21CF4E4}" dt="2023-03-31T16:14:36.111" v="258"/>
          <ac:picMkLst>
            <pc:docMk/>
            <pc:sldMk cId="352437979" sldId="268"/>
            <ac:picMk id="23" creationId="{D0FAD7B9-68F1-E063-B889-FB193857EB71}"/>
          </ac:picMkLst>
        </pc:picChg>
        <pc:cxnChg chg="mod">
          <ac:chgData name="Franziska Händschel" userId="e2149472-3187-4d00-b16a-a19eff6fc04a" providerId="ADAL" clId="{B92E6F4F-B605-4073-A2EB-EBB8E21CF4E4}" dt="2023-03-31T16:13:11.866" v="180"/>
          <ac:cxnSpMkLst>
            <pc:docMk/>
            <pc:sldMk cId="352437979" sldId="268"/>
            <ac:cxnSpMk id="9" creationId="{6C19FC66-1404-1164-5DF7-ABD29A718A78}"/>
          </ac:cxnSpMkLst>
        </pc:cxnChg>
        <pc:cxnChg chg="mod">
          <ac:chgData name="Franziska Händschel" userId="e2149472-3187-4d00-b16a-a19eff6fc04a" providerId="ADAL" clId="{B92E6F4F-B605-4073-A2EB-EBB8E21CF4E4}" dt="2023-03-31T16:14:07.217" v="250"/>
          <ac:cxnSpMkLst>
            <pc:docMk/>
            <pc:sldMk cId="352437979" sldId="268"/>
            <ac:cxnSpMk id="17" creationId="{44148C06-0368-312F-F618-8B3CDFD50247}"/>
          </ac:cxnSpMkLst>
        </pc:cxnChg>
        <pc:cxnChg chg="mod">
          <ac:chgData name="Franziska Händschel" userId="e2149472-3187-4d00-b16a-a19eff6fc04a" providerId="ADAL" clId="{B92E6F4F-B605-4073-A2EB-EBB8E21CF4E4}" dt="2023-03-31T16:14:36.111" v="258"/>
          <ac:cxnSpMkLst>
            <pc:docMk/>
            <pc:sldMk cId="352437979" sldId="268"/>
            <ac:cxnSpMk id="25" creationId="{A3411A98-2622-CED8-C9A4-A2F433E17646}"/>
          </ac:cxnSpMkLst>
        </pc:cxnChg>
      </pc:sldChg>
      <pc:sldChg chg="addSp delSp modSp mod modClrScheme chgLayout">
        <pc:chgData name="Franziska Händschel" userId="e2149472-3187-4d00-b16a-a19eff6fc04a" providerId="ADAL" clId="{B92E6F4F-B605-4073-A2EB-EBB8E21CF4E4}" dt="2023-04-13T08:22:12.169" v="545" actId="207"/>
        <pc:sldMkLst>
          <pc:docMk/>
          <pc:sldMk cId="1451790651" sldId="269"/>
        </pc:sldMkLst>
        <pc:spChg chg="mod">
          <ac:chgData name="Franziska Händschel" userId="e2149472-3187-4d00-b16a-a19eff6fc04a" providerId="ADAL" clId="{B92E6F4F-B605-4073-A2EB-EBB8E21CF4E4}" dt="2023-04-13T08:22:09.251" v="544" actId="207"/>
          <ac:spMkLst>
            <pc:docMk/>
            <pc:sldMk cId="1451790651" sldId="269"/>
            <ac:spMk id="11" creationId="{66B2004A-8144-4AF7-3CAD-F26EB02D3A4B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12" creationId="{67BA9C8E-6A28-B058-717C-89D706D885A5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15" creationId="{5CBDFB05-378B-B3D0-B68C-BD626F5630E9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19" creationId="{689B6960-546C-8A6B-2628-CD188CF713F7}"/>
          </ac:spMkLst>
        </pc:spChg>
        <pc:spChg chg="mod">
          <ac:chgData name="Franziska Händschel" userId="e2149472-3187-4d00-b16a-a19eff6fc04a" providerId="ADAL" clId="{B92E6F4F-B605-4073-A2EB-EBB8E21CF4E4}" dt="2023-04-13T08:22:06.613" v="543" actId="207"/>
          <ac:spMkLst>
            <pc:docMk/>
            <pc:sldMk cId="1451790651" sldId="269"/>
            <ac:spMk id="21" creationId="{5DDD6493-2165-E258-80F0-682F18468BA9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22" creationId="{0DA37B1B-CB13-091A-2CDE-904953158063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28" creationId="{BFBFE00E-D601-E537-9BA0-AC8BFCFEAFF7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36" creationId="{86857EF1-743F-B256-33B4-206933811D0B}"/>
          </ac:spMkLst>
        </pc:spChg>
        <pc:spChg chg="mod">
          <ac:chgData name="Franziska Händschel" userId="e2149472-3187-4d00-b16a-a19eff6fc04a" providerId="ADAL" clId="{B92E6F4F-B605-4073-A2EB-EBB8E21CF4E4}" dt="2023-04-13T08:22:12.169" v="545" actId="207"/>
          <ac:spMkLst>
            <pc:docMk/>
            <pc:sldMk cId="1451790651" sldId="269"/>
            <ac:spMk id="38" creationId="{2258912E-C396-70F4-BC59-36E0B4E58B71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39" creationId="{F81BB323-1B56-1ACE-A2BC-971AF26F1F11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42" creationId="{D2D297F7-006B-0550-F021-AAA145DF1ADA}"/>
          </ac:spMkLst>
        </pc:spChg>
        <pc:spChg chg="mod">
          <ac:chgData name="Franziska Händschel" userId="e2149472-3187-4d00-b16a-a19eff6fc04a" providerId="ADAL" clId="{B92E6F4F-B605-4073-A2EB-EBB8E21CF4E4}" dt="2023-03-31T16:23:15.606" v="403" actId="34135"/>
          <ac:spMkLst>
            <pc:docMk/>
            <pc:sldMk cId="1451790651" sldId="269"/>
            <ac:spMk id="44" creationId="{AF65799B-6468-9F29-7DDA-4463E476C99F}"/>
          </ac:spMkLst>
        </pc:spChg>
        <pc:grpChg chg="del">
          <ac:chgData name="Franziska Händschel" userId="e2149472-3187-4d00-b16a-a19eff6fc04a" providerId="ADAL" clId="{B92E6F4F-B605-4073-A2EB-EBB8E21CF4E4}" dt="2023-03-31T16:11:53.383" v="170" actId="478"/>
          <ac:grpSpMkLst>
            <pc:docMk/>
            <pc:sldMk cId="1451790651" sldId="269"/>
            <ac:grpSpMk id="2" creationId="{569EC84B-6D42-1588-97CC-F77D6F7276D2}"/>
          </ac:grpSpMkLst>
        </pc:grpChg>
        <pc:grpChg chg="del">
          <ac:chgData name="Franziska Händschel" userId="e2149472-3187-4d00-b16a-a19eff6fc04a" providerId="ADAL" clId="{B92E6F4F-B605-4073-A2EB-EBB8E21CF4E4}" dt="2023-03-31T16:11:53.383" v="170" actId="478"/>
          <ac:grpSpMkLst>
            <pc:docMk/>
            <pc:sldMk cId="1451790651" sldId="269"/>
            <ac:grpSpMk id="3" creationId="{CFF97C5E-6B77-47AB-B59F-57F48E1238A5}"/>
          </ac:grpSpMkLst>
        </pc:grpChg>
        <pc:grpChg chg="add mod">
          <ac:chgData name="Franziska Händschel" userId="e2149472-3187-4d00-b16a-a19eff6fc04a" providerId="ADAL" clId="{B92E6F4F-B605-4073-A2EB-EBB8E21CF4E4}" dt="2023-03-31T16:23:15.606" v="403" actId="34135"/>
          <ac:grpSpMkLst>
            <pc:docMk/>
            <pc:sldMk cId="1451790651" sldId="269"/>
            <ac:grpSpMk id="9" creationId="{D4229A63-121C-CE0C-11CD-F6B5200A088E}"/>
          </ac:grpSpMkLst>
        </pc:grpChg>
        <pc:grpChg chg="mod">
          <ac:chgData name="Franziska Händschel" userId="e2149472-3187-4d00-b16a-a19eff6fc04a" providerId="ADAL" clId="{B92E6F4F-B605-4073-A2EB-EBB8E21CF4E4}" dt="2023-03-31T16:23:15.606" v="403" actId="34135"/>
          <ac:grpSpMkLst>
            <pc:docMk/>
            <pc:sldMk cId="1451790651" sldId="269"/>
            <ac:grpSpMk id="13" creationId="{E5862BB5-B62A-0589-EA0E-0E185CF0C723}"/>
          </ac:grpSpMkLst>
        </pc:grpChg>
        <pc:grpChg chg="del">
          <ac:chgData name="Franziska Händschel" userId="e2149472-3187-4d00-b16a-a19eff6fc04a" providerId="ADAL" clId="{B92E6F4F-B605-4073-A2EB-EBB8E21CF4E4}" dt="2023-03-31T16:11:53.383" v="170" actId="478"/>
          <ac:grpSpMkLst>
            <pc:docMk/>
            <pc:sldMk cId="1451790651" sldId="269"/>
            <ac:grpSpMk id="18" creationId="{394C8FF5-BD43-0DC3-FBED-1862701F08C9}"/>
          </ac:grpSpMkLst>
        </pc:grpChg>
        <pc:grpChg chg="add mod">
          <ac:chgData name="Franziska Händschel" userId="e2149472-3187-4d00-b16a-a19eff6fc04a" providerId="ADAL" clId="{B92E6F4F-B605-4073-A2EB-EBB8E21CF4E4}" dt="2023-03-31T16:23:15.606" v="403" actId="34135"/>
          <ac:grpSpMkLst>
            <pc:docMk/>
            <pc:sldMk cId="1451790651" sldId="269"/>
            <ac:grpSpMk id="20" creationId="{57C293C7-5228-426F-2B6F-9AA29203A28F}"/>
          </ac:grpSpMkLst>
        </pc:grpChg>
        <pc:grpChg chg="mod">
          <ac:chgData name="Franziska Händschel" userId="e2149472-3187-4d00-b16a-a19eff6fc04a" providerId="ADAL" clId="{B92E6F4F-B605-4073-A2EB-EBB8E21CF4E4}" dt="2023-03-31T16:23:15.606" v="403" actId="34135"/>
          <ac:grpSpMkLst>
            <pc:docMk/>
            <pc:sldMk cId="1451790651" sldId="269"/>
            <ac:grpSpMk id="24" creationId="{F6BB2832-C154-6AAE-3F07-D787B26468D4}"/>
          </ac:grpSpMkLst>
        </pc:grpChg>
        <pc:grpChg chg="add mod">
          <ac:chgData name="Franziska Händschel" userId="e2149472-3187-4d00-b16a-a19eff6fc04a" providerId="ADAL" clId="{B92E6F4F-B605-4073-A2EB-EBB8E21CF4E4}" dt="2023-03-31T16:23:15.606" v="403" actId="34135"/>
          <ac:grpSpMkLst>
            <pc:docMk/>
            <pc:sldMk cId="1451790651" sldId="269"/>
            <ac:grpSpMk id="37" creationId="{181FCAC4-A34B-BF8A-FB2A-9AB0211652BE}"/>
          </ac:grpSpMkLst>
        </pc:grpChg>
        <pc:grpChg chg="mod">
          <ac:chgData name="Franziska Händschel" userId="e2149472-3187-4d00-b16a-a19eff6fc04a" providerId="ADAL" clId="{B92E6F4F-B605-4073-A2EB-EBB8E21CF4E4}" dt="2023-03-31T16:23:15.606" v="403" actId="34135"/>
          <ac:grpSpMkLst>
            <pc:docMk/>
            <pc:sldMk cId="1451790651" sldId="269"/>
            <ac:grpSpMk id="40" creationId="{CF2AFE9D-14F1-C3BE-67A0-6DB7408F0361}"/>
          </ac:grpSpMkLst>
        </pc:grpChg>
        <pc:picChg chg="mod">
          <ac:chgData name="Franziska Händschel" userId="e2149472-3187-4d00-b16a-a19eff6fc04a" providerId="ADAL" clId="{B92E6F4F-B605-4073-A2EB-EBB8E21CF4E4}" dt="2023-03-31T16:23:15.606" v="403" actId="34135"/>
          <ac:picMkLst>
            <pc:docMk/>
            <pc:sldMk cId="1451790651" sldId="269"/>
            <ac:picMk id="14" creationId="{B4FB8558-8CAC-6C5D-195C-5DFF6F5A4AE2}"/>
          </ac:picMkLst>
        </pc:picChg>
        <pc:picChg chg="mod">
          <ac:chgData name="Franziska Händschel" userId="e2149472-3187-4d00-b16a-a19eff6fc04a" providerId="ADAL" clId="{B92E6F4F-B605-4073-A2EB-EBB8E21CF4E4}" dt="2023-03-31T16:23:15.606" v="403" actId="34135"/>
          <ac:picMkLst>
            <pc:docMk/>
            <pc:sldMk cId="1451790651" sldId="269"/>
            <ac:picMk id="27" creationId="{F76DBE11-2F2B-5D23-1640-A6C54EAD9B5D}"/>
          </ac:picMkLst>
        </pc:picChg>
        <pc:picChg chg="mod">
          <ac:chgData name="Franziska Händschel" userId="e2149472-3187-4d00-b16a-a19eff6fc04a" providerId="ADAL" clId="{B92E6F4F-B605-4073-A2EB-EBB8E21CF4E4}" dt="2023-03-31T16:23:15.606" v="403" actId="34135"/>
          <ac:picMkLst>
            <pc:docMk/>
            <pc:sldMk cId="1451790651" sldId="269"/>
            <ac:picMk id="41" creationId="{3803469E-BE64-9E82-5AFE-8506B571ADAD}"/>
          </ac:picMkLst>
        </pc:picChg>
        <pc:cxnChg chg="mod">
          <ac:chgData name="Franziska Händschel" userId="e2149472-3187-4d00-b16a-a19eff6fc04a" providerId="ADAL" clId="{B92E6F4F-B605-4073-A2EB-EBB8E21CF4E4}" dt="2023-03-31T16:23:15.606" v="403" actId="34135"/>
          <ac:cxnSpMkLst>
            <pc:docMk/>
            <pc:sldMk cId="1451790651" sldId="269"/>
            <ac:cxnSpMk id="17" creationId="{85ACC1E2-991B-4C3A-4D0F-BA8513AD8D58}"/>
          </ac:cxnSpMkLst>
        </pc:cxnChg>
        <pc:cxnChg chg="mod">
          <ac:chgData name="Franziska Händschel" userId="e2149472-3187-4d00-b16a-a19eff6fc04a" providerId="ADAL" clId="{B92E6F4F-B605-4073-A2EB-EBB8E21CF4E4}" dt="2023-03-31T16:23:15.606" v="403" actId="34135"/>
          <ac:cxnSpMkLst>
            <pc:docMk/>
            <pc:sldMk cId="1451790651" sldId="269"/>
            <ac:cxnSpMk id="35" creationId="{56D4D0C7-51C7-FE23-1555-170C01A40E40}"/>
          </ac:cxnSpMkLst>
        </pc:cxnChg>
        <pc:cxnChg chg="mod">
          <ac:chgData name="Franziska Händschel" userId="e2149472-3187-4d00-b16a-a19eff6fc04a" providerId="ADAL" clId="{B92E6F4F-B605-4073-A2EB-EBB8E21CF4E4}" dt="2023-03-31T16:23:15.606" v="403" actId="34135"/>
          <ac:cxnSpMkLst>
            <pc:docMk/>
            <pc:sldMk cId="1451790651" sldId="269"/>
            <ac:cxnSpMk id="43" creationId="{EE74EFAF-7AB4-6E99-C9BF-96BE26312B7F}"/>
          </ac:cxnSpMkLst>
        </pc:cxnChg>
      </pc:sldChg>
      <pc:sldChg chg="del">
        <pc:chgData name="Franziska Händschel" userId="e2149472-3187-4d00-b16a-a19eff6fc04a" providerId="ADAL" clId="{B92E6F4F-B605-4073-A2EB-EBB8E21CF4E4}" dt="2023-03-31T13:14:29.368" v="0" actId="47"/>
        <pc:sldMkLst>
          <pc:docMk/>
          <pc:sldMk cId="3273097379" sldId="270"/>
        </pc:sldMkLst>
      </pc:sldChg>
      <pc:sldChg chg="addSp delSp modSp del mod modClrScheme chgLayout">
        <pc:chgData name="Franziska Händschel" userId="e2149472-3187-4d00-b16a-a19eff6fc04a" providerId="ADAL" clId="{B92E6F4F-B605-4073-A2EB-EBB8E21CF4E4}" dt="2023-04-12T15:02:26.830" v="533" actId="47"/>
        <pc:sldMkLst>
          <pc:docMk/>
          <pc:sldMk cId="3168822523" sldId="271"/>
        </pc:sldMkLst>
        <pc:spChg chg="mod topLvl">
          <ac:chgData name="Franziska Händschel" userId="e2149472-3187-4d00-b16a-a19eff6fc04a" providerId="ADAL" clId="{B92E6F4F-B605-4073-A2EB-EBB8E21CF4E4}" dt="2023-04-12T14:56:08.344" v="473" actId="208"/>
          <ac:spMkLst>
            <pc:docMk/>
            <pc:sldMk cId="3168822523" sldId="271"/>
            <ac:spMk id="4" creationId="{301F249F-273B-CF58-93C5-80D1ABA5F671}"/>
          </ac:spMkLst>
        </pc:spChg>
        <pc:spChg chg="mod ord topLvl">
          <ac:chgData name="Franziska Händschel" userId="e2149472-3187-4d00-b16a-a19eff6fc04a" providerId="ADAL" clId="{B92E6F4F-B605-4073-A2EB-EBB8E21CF4E4}" dt="2023-04-12T14:57:00.898" v="480" actId="1038"/>
          <ac:spMkLst>
            <pc:docMk/>
            <pc:sldMk cId="3168822523" sldId="271"/>
            <ac:spMk id="5" creationId="{BE7EDB67-8E88-9522-BB40-C302D3148ED2}"/>
          </ac:spMkLst>
        </pc:spChg>
        <pc:spChg chg="mod">
          <ac:chgData name="Franziska Händschel" userId="e2149472-3187-4d00-b16a-a19eff6fc04a" providerId="ADAL" clId="{B92E6F4F-B605-4073-A2EB-EBB8E21CF4E4}" dt="2023-04-12T14:49:34.216" v="462" actId="165"/>
          <ac:spMkLst>
            <pc:docMk/>
            <pc:sldMk cId="3168822523" sldId="271"/>
            <ac:spMk id="8" creationId="{733D9CEF-B8F5-61E2-A587-C404229DEDC7}"/>
          </ac:spMkLst>
        </pc:spChg>
        <pc:spChg chg="del mod">
          <ac:chgData name="Franziska Händschel" userId="e2149472-3187-4d00-b16a-a19eff6fc04a" providerId="ADAL" clId="{B92E6F4F-B605-4073-A2EB-EBB8E21CF4E4}" dt="2023-03-31T16:22:52.618" v="400" actId="21"/>
          <ac:spMkLst>
            <pc:docMk/>
            <pc:sldMk cId="3168822523" sldId="271"/>
            <ac:spMk id="11" creationId="{64AF00EB-1423-2A0B-03ED-F074E90AEAA7}"/>
          </ac:spMkLst>
        </pc:spChg>
        <pc:spChg chg="add del">
          <ac:chgData name="Franziska Händschel" userId="e2149472-3187-4d00-b16a-a19eff6fc04a" providerId="ADAL" clId="{B92E6F4F-B605-4073-A2EB-EBB8E21CF4E4}" dt="2023-04-12T14:49:56.218" v="465" actId="22"/>
          <ac:spMkLst>
            <pc:docMk/>
            <pc:sldMk cId="3168822523" sldId="271"/>
            <ac:spMk id="11" creationId="{EE981702-BEC7-E0E0-6C2E-93677B0510C4}"/>
          </ac:spMkLst>
        </pc:spChg>
        <pc:spChg chg="add mod">
          <ac:chgData name="Franziska Händschel" userId="e2149472-3187-4d00-b16a-a19eff6fc04a" providerId="ADAL" clId="{B92E6F4F-B605-4073-A2EB-EBB8E21CF4E4}" dt="2023-04-12T14:56:49.622" v="477" actId="1076"/>
          <ac:spMkLst>
            <pc:docMk/>
            <pc:sldMk cId="3168822523" sldId="271"/>
            <ac:spMk id="12" creationId="{CEE42871-6347-40CD-5D7F-07BE21599E33}"/>
          </ac:spMkLst>
        </pc:spChg>
        <pc:spChg chg="add mod">
          <ac:chgData name="Franziska Händschel" userId="e2149472-3187-4d00-b16a-a19eff6fc04a" providerId="ADAL" clId="{B92E6F4F-B605-4073-A2EB-EBB8E21CF4E4}" dt="2023-04-12T14:57:12.615" v="484" actId="1037"/>
          <ac:spMkLst>
            <pc:docMk/>
            <pc:sldMk cId="3168822523" sldId="271"/>
            <ac:spMk id="13" creationId="{F26C92BE-222F-510C-E44E-5EA15570B242}"/>
          </ac:spMkLst>
        </pc:spChg>
        <pc:spChg chg="mod">
          <ac:chgData name="Franziska Händschel" userId="e2149472-3187-4d00-b16a-a19eff6fc04a" providerId="ADAL" clId="{B92E6F4F-B605-4073-A2EB-EBB8E21CF4E4}" dt="2023-04-12T14:56:46.467" v="476"/>
          <ac:spMkLst>
            <pc:docMk/>
            <pc:sldMk cId="3168822523" sldId="271"/>
            <ac:spMk id="15" creationId="{7B416C63-8BA5-5C7C-5D34-953BC1941356}"/>
          </ac:spMkLst>
        </pc:spChg>
        <pc:spChg chg="mod">
          <ac:chgData name="Franziska Händschel" userId="e2149472-3187-4d00-b16a-a19eff6fc04a" providerId="ADAL" clId="{B92E6F4F-B605-4073-A2EB-EBB8E21CF4E4}" dt="2023-04-12T14:49:34.216" v="462" actId="165"/>
          <ac:spMkLst>
            <pc:docMk/>
            <pc:sldMk cId="3168822523" sldId="271"/>
            <ac:spMk id="16" creationId="{73B900A7-52CE-91E6-0BF6-4DAE7BB93397}"/>
          </ac:spMkLst>
        </pc:spChg>
        <pc:spChg chg="mod">
          <ac:chgData name="Franziska Händschel" userId="e2149472-3187-4d00-b16a-a19eff6fc04a" providerId="ADAL" clId="{B92E6F4F-B605-4073-A2EB-EBB8E21CF4E4}" dt="2023-04-12T14:56:46.467" v="476"/>
          <ac:spMkLst>
            <pc:docMk/>
            <pc:sldMk cId="3168822523" sldId="271"/>
            <ac:spMk id="18" creationId="{A0CC8588-406D-7B4A-9B74-BDECC91F590B}"/>
          </ac:spMkLst>
        </pc:spChg>
        <pc:spChg chg="mod">
          <ac:chgData name="Franziska Händschel" userId="e2149472-3187-4d00-b16a-a19eff6fc04a" providerId="ADAL" clId="{B92E6F4F-B605-4073-A2EB-EBB8E21CF4E4}" dt="2023-04-04T10:32:51.053" v="450" actId="207"/>
          <ac:spMkLst>
            <pc:docMk/>
            <pc:sldMk cId="3168822523" sldId="271"/>
            <ac:spMk id="26" creationId="{DCED13DE-9A8F-2942-9808-C3F967E7BDA4}"/>
          </ac:spMkLst>
        </pc:spChg>
        <pc:spChg chg="mod">
          <ac:chgData name="Franziska Händschel" userId="e2149472-3187-4d00-b16a-a19eff6fc04a" providerId="ADAL" clId="{B92E6F4F-B605-4073-A2EB-EBB8E21CF4E4}" dt="2023-04-04T10:32:51.053" v="450" actId="207"/>
          <ac:spMkLst>
            <pc:docMk/>
            <pc:sldMk cId="3168822523" sldId="271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B92E6F4F-B605-4073-A2EB-EBB8E21CF4E4}" dt="2023-04-04T10:32:51.053" v="450" actId="207"/>
          <ac:spMkLst>
            <pc:docMk/>
            <pc:sldMk cId="3168822523" sldId="271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B92E6F4F-B605-4073-A2EB-EBB8E21CF4E4}" dt="2023-04-04T10:32:51.053" v="450" actId="207"/>
          <ac:spMkLst>
            <pc:docMk/>
            <pc:sldMk cId="3168822523" sldId="271"/>
            <ac:spMk id="60" creationId="{0DC1D14F-B722-CA0A-CCD0-4302F3E589D4}"/>
          </ac:spMkLst>
        </pc:spChg>
        <pc:grpChg chg="del mod">
          <ac:chgData name="Franziska Händschel" userId="e2149472-3187-4d00-b16a-a19eff6fc04a" providerId="ADAL" clId="{B92E6F4F-B605-4073-A2EB-EBB8E21CF4E4}" dt="2023-04-12T14:56:41.096" v="475" actId="478"/>
          <ac:grpSpMkLst>
            <pc:docMk/>
            <pc:sldMk cId="3168822523" sldId="271"/>
            <ac:grpSpMk id="2" creationId="{569EC84B-6D42-1588-97CC-F77D6F7276D2}"/>
          </ac:grpSpMkLst>
        </pc:grpChg>
        <pc:grpChg chg="del mod">
          <ac:chgData name="Franziska Händschel" userId="e2149472-3187-4d00-b16a-a19eff6fc04a" providerId="ADAL" clId="{B92E6F4F-B605-4073-A2EB-EBB8E21CF4E4}" dt="2023-04-12T14:49:34.216" v="462" actId="165"/>
          <ac:grpSpMkLst>
            <pc:docMk/>
            <pc:sldMk cId="3168822523" sldId="271"/>
            <ac:grpSpMk id="3" creationId="{CFF97C5E-6B77-47AB-B59F-57F48E1238A5}"/>
          </ac:grpSpMkLst>
        </pc:grpChg>
        <pc:grpChg chg="mod topLvl">
          <ac:chgData name="Franziska Händschel" userId="e2149472-3187-4d00-b16a-a19eff6fc04a" providerId="ADAL" clId="{B92E6F4F-B605-4073-A2EB-EBB8E21CF4E4}" dt="2023-04-12T14:49:34.216" v="462" actId="165"/>
          <ac:grpSpMkLst>
            <pc:docMk/>
            <pc:sldMk cId="3168822523" sldId="271"/>
            <ac:grpSpMk id="6" creationId="{7D515319-32A0-CEAC-8BBB-D0DABB47A5BD}"/>
          </ac:grpSpMkLst>
        </pc:grpChg>
        <pc:grpChg chg="add mod">
          <ac:chgData name="Franziska Händschel" userId="e2149472-3187-4d00-b16a-a19eff6fc04a" providerId="ADAL" clId="{B92E6F4F-B605-4073-A2EB-EBB8E21CF4E4}" dt="2023-04-12T14:56:49.622" v="477" actId="1076"/>
          <ac:grpSpMkLst>
            <pc:docMk/>
            <pc:sldMk cId="3168822523" sldId="271"/>
            <ac:grpSpMk id="14" creationId="{20AFE303-E054-F2A4-5B2F-1DA71CC6FC07}"/>
          </ac:grpSpMkLst>
        </pc:grpChg>
        <pc:grpChg chg="mod">
          <ac:chgData name="Franziska Händschel" userId="e2149472-3187-4d00-b16a-a19eff6fc04a" providerId="ADAL" clId="{B92E6F4F-B605-4073-A2EB-EBB8E21CF4E4}" dt="2023-03-31T16:22:46.349" v="399" actId="34135"/>
          <ac:grpSpMkLst>
            <pc:docMk/>
            <pc:sldMk cId="3168822523" sldId="271"/>
            <ac:grpSpMk id="57" creationId="{FD89A1B0-4769-DE07-C4FE-A04FE8732AB4}"/>
          </ac:grpSpMkLst>
        </pc:grpChg>
        <pc:picChg chg="mod topLvl">
          <ac:chgData name="Franziska Händschel" userId="e2149472-3187-4d00-b16a-a19eff6fc04a" providerId="ADAL" clId="{B92E6F4F-B605-4073-A2EB-EBB8E21CF4E4}" dt="2023-04-12T14:49:34.216" v="462" actId="165"/>
          <ac:picMkLst>
            <pc:docMk/>
            <pc:sldMk cId="3168822523" sldId="271"/>
            <ac:picMk id="7" creationId="{23BDC96A-73CD-F673-4D3B-9A8F9372F43B}"/>
          </ac:picMkLst>
        </pc:picChg>
        <pc:picChg chg="del mod">
          <ac:chgData name="Franziska Händschel" userId="e2149472-3187-4d00-b16a-a19eff6fc04a" providerId="ADAL" clId="{B92E6F4F-B605-4073-A2EB-EBB8E21CF4E4}" dt="2023-03-31T16:22:52.618" v="400" actId="21"/>
          <ac:picMkLst>
            <pc:docMk/>
            <pc:sldMk cId="3168822523" sldId="271"/>
            <ac:picMk id="9" creationId="{DB9DAC38-507E-DF90-87F2-DC3867B24FFD}"/>
          </ac:picMkLst>
        </pc:picChg>
        <pc:picChg chg="add del mod">
          <ac:chgData name="Franziska Händschel" userId="e2149472-3187-4d00-b16a-a19eff6fc04a" providerId="ADAL" clId="{B92E6F4F-B605-4073-A2EB-EBB8E21CF4E4}" dt="2023-03-31T16:16:10.301" v="360" actId="21"/>
          <ac:picMkLst>
            <pc:docMk/>
            <pc:sldMk cId="3168822523" sldId="271"/>
            <ac:picMk id="12" creationId="{3DDBC4AE-4013-8446-A79F-61917E270A6F}"/>
          </ac:picMkLst>
        </pc:picChg>
        <pc:picChg chg="add mod">
          <ac:chgData name="Franziska Händschel" userId="e2149472-3187-4d00-b16a-a19eff6fc04a" providerId="ADAL" clId="{B92E6F4F-B605-4073-A2EB-EBB8E21CF4E4}" dt="2023-04-12T14:56:49.622" v="477" actId="1076"/>
          <ac:picMkLst>
            <pc:docMk/>
            <pc:sldMk cId="3168822523" sldId="271"/>
            <ac:picMk id="19" creationId="{63CC7DAC-4128-E01F-DC54-1EC5034D2790}"/>
          </ac:picMkLst>
        </pc:picChg>
        <pc:picChg chg="mod">
          <ac:chgData name="Franziska Händschel" userId="e2149472-3187-4d00-b16a-a19eff6fc04a" providerId="ADAL" clId="{B92E6F4F-B605-4073-A2EB-EBB8E21CF4E4}" dt="2023-03-31T16:22:46.349" v="399" actId="34135"/>
          <ac:picMkLst>
            <pc:docMk/>
            <pc:sldMk cId="3168822523" sldId="271"/>
            <ac:picMk id="30" creationId="{3EA11144-E9FE-CEBF-0E8A-57A495F4F3B2}"/>
          </ac:picMkLst>
        </pc:picChg>
        <pc:cxnChg chg="mod">
          <ac:chgData name="Franziska Händschel" userId="e2149472-3187-4d00-b16a-a19eff6fc04a" providerId="ADAL" clId="{B92E6F4F-B605-4073-A2EB-EBB8E21CF4E4}" dt="2023-04-12T14:49:42.912" v="463" actId="208"/>
          <ac:cxnSpMkLst>
            <pc:docMk/>
            <pc:sldMk cId="3168822523" sldId="271"/>
            <ac:cxnSpMk id="10" creationId="{EB6DB134-E66E-D4F8-AF83-7EADB6A083F1}"/>
          </ac:cxnSpMkLst>
        </pc:cxnChg>
        <pc:cxnChg chg="mod">
          <ac:chgData name="Franziska Händschel" userId="e2149472-3187-4d00-b16a-a19eff6fc04a" providerId="ADAL" clId="{B92E6F4F-B605-4073-A2EB-EBB8E21CF4E4}" dt="2023-04-12T14:56:46.467" v="476"/>
          <ac:cxnSpMkLst>
            <pc:docMk/>
            <pc:sldMk cId="3168822523" sldId="271"/>
            <ac:cxnSpMk id="17" creationId="{B06CEA2D-70F1-36E6-278B-7291BE02A626}"/>
          </ac:cxnSpMkLst>
        </pc:cxnChg>
        <pc:cxnChg chg="mod">
          <ac:chgData name="Franziska Händschel" userId="e2149472-3187-4d00-b16a-a19eff6fc04a" providerId="ADAL" clId="{B92E6F4F-B605-4073-A2EB-EBB8E21CF4E4}" dt="2023-03-31T16:22:46.349" v="399" actId="34135"/>
          <ac:cxnSpMkLst>
            <pc:docMk/>
            <pc:sldMk cId="3168822523" sldId="271"/>
            <ac:cxnSpMk id="59" creationId="{81F59322-4AAC-5202-63CD-9E1D184E8CB5}"/>
          </ac:cxnSpMkLst>
        </pc:cxnChg>
      </pc:sldChg>
      <pc:sldChg chg="addSp delSp modSp add mod">
        <pc:chgData name="Franziska Händschel" userId="e2149472-3187-4d00-b16a-a19eff6fc04a" providerId="ADAL" clId="{B92E6F4F-B605-4073-A2EB-EBB8E21CF4E4}" dt="2023-04-13T08:32:24.915" v="556" actId="478"/>
        <pc:sldMkLst>
          <pc:docMk/>
          <pc:sldMk cId="1025154953" sldId="272"/>
        </pc:sldMkLst>
        <pc:spChg chg="mod">
          <ac:chgData name="Franziska Händschel" userId="e2149472-3187-4d00-b16a-a19eff6fc04a" providerId="ADAL" clId="{B92E6F4F-B605-4073-A2EB-EBB8E21CF4E4}" dt="2023-04-13T08:21:01.001" v="538" actId="207"/>
          <ac:spMkLst>
            <pc:docMk/>
            <pc:sldMk cId="1025154953" sldId="272"/>
            <ac:spMk id="4" creationId="{301F249F-273B-CF58-93C5-80D1ABA5F671}"/>
          </ac:spMkLst>
        </pc:spChg>
        <pc:spChg chg="mod">
          <ac:chgData name="Franziska Händschel" userId="e2149472-3187-4d00-b16a-a19eff6fc04a" providerId="ADAL" clId="{B92E6F4F-B605-4073-A2EB-EBB8E21CF4E4}" dt="2023-04-13T08:21:54.518" v="539" actId="207"/>
          <ac:spMkLst>
            <pc:docMk/>
            <pc:sldMk cId="1025154953" sldId="272"/>
            <ac:spMk id="54" creationId="{84B8222C-1C4F-0AA3-4AE8-32E85079A93E}"/>
          </ac:spMkLst>
        </pc:spChg>
        <pc:picChg chg="add del mod">
          <ac:chgData name="Franziska Händschel" userId="e2149472-3187-4d00-b16a-a19eff6fc04a" providerId="ADAL" clId="{B92E6F4F-B605-4073-A2EB-EBB8E21CF4E4}" dt="2023-04-13T08:32:24.915" v="556" actId="478"/>
          <ac:picMkLst>
            <pc:docMk/>
            <pc:sldMk cId="1025154953" sldId="272"/>
            <ac:picMk id="11" creationId="{55BE48FD-FA48-D4DE-7283-82EF7468EB8E}"/>
          </ac:picMkLst>
        </pc:picChg>
      </pc:sldChg>
      <pc:sldChg chg="delSp new del mod ord modClrScheme chgLayout">
        <pc:chgData name="Franziska Händschel" userId="e2149472-3187-4d00-b16a-a19eff6fc04a" providerId="ADAL" clId="{B92E6F4F-B605-4073-A2EB-EBB8E21CF4E4}" dt="2023-03-31T16:09:35.473" v="130" actId="47"/>
        <pc:sldMkLst>
          <pc:docMk/>
          <pc:sldMk cId="2630649574" sldId="272"/>
        </pc:sldMkLst>
        <pc:spChg chg="del">
          <ac:chgData name="Franziska Händschel" userId="e2149472-3187-4d00-b16a-a19eff6fc04a" providerId="ADAL" clId="{B92E6F4F-B605-4073-A2EB-EBB8E21CF4E4}" dt="2023-03-31T16:04:20.480" v="4" actId="478"/>
          <ac:spMkLst>
            <pc:docMk/>
            <pc:sldMk cId="2630649574" sldId="272"/>
            <ac:spMk id="2" creationId="{553C4C5B-EA9F-8604-9555-070D4C99422F}"/>
          </ac:spMkLst>
        </pc:spChg>
        <pc:spChg chg="del">
          <ac:chgData name="Franziska Händschel" userId="e2149472-3187-4d00-b16a-a19eff6fc04a" providerId="ADAL" clId="{B92E6F4F-B605-4073-A2EB-EBB8E21CF4E4}" dt="2023-03-31T16:04:20.480" v="4" actId="478"/>
          <ac:spMkLst>
            <pc:docMk/>
            <pc:sldMk cId="2630649574" sldId="272"/>
            <ac:spMk id="3" creationId="{C6143C8B-E177-49FB-0626-04D1FFBFD685}"/>
          </ac:spMkLst>
        </pc:spChg>
      </pc:sldChg>
      <pc:sldChg chg="delSp modSp add del mod">
        <pc:chgData name="Franziska Händschel" userId="e2149472-3187-4d00-b16a-a19eff6fc04a" providerId="ADAL" clId="{B92E6F4F-B605-4073-A2EB-EBB8E21CF4E4}" dt="2023-04-12T15:02:29.060" v="534" actId="47"/>
        <pc:sldMkLst>
          <pc:docMk/>
          <pc:sldMk cId="3957593186" sldId="273"/>
        </pc:sldMkLst>
        <pc:spChg chg="mod topLvl">
          <ac:chgData name="Franziska Händschel" userId="e2149472-3187-4d00-b16a-a19eff6fc04a" providerId="ADAL" clId="{B92E6F4F-B605-4073-A2EB-EBB8E21CF4E4}" dt="2023-04-12T15:01:25.327" v="528" actId="688"/>
          <ac:spMkLst>
            <pc:docMk/>
            <pc:sldMk cId="3957593186" sldId="273"/>
            <ac:spMk id="26" creationId="{DCED13DE-9A8F-2942-9808-C3F967E7BDA4}"/>
          </ac:spMkLst>
        </pc:spChg>
        <pc:spChg chg="mod topLvl">
          <ac:chgData name="Franziska Händschel" userId="e2149472-3187-4d00-b16a-a19eff6fc04a" providerId="ADAL" clId="{B92E6F4F-B605-4073-A2EB-EBB8E21CF4E4}" dt="2023-04-12T14:59:52.754" v="493" actId="208"/>
          <ac:spMkLst>
            <pc:docMk/>
            <pc:sldMk cId="3957593186" sldId="273"/>
            <ac:spMk id="43" creationId="{DB46BB75-6300-0B35-0A9C-0774CD62942B}"/>
          </ac:spMkLst>
        </pc:spChg>
        <pc:spChg chg="mod topLvl">
          <ac:chgData name="Franziska Händschel" userId="e2149472-3187-4d00-b16a-a19eff6fc04a" providerId="ADAL" clId="{B92E6F4F-B605-4073-A2EB-EBB8E21CF4E4}" dt="2023-04-12T15:00:17.888" v="501" actId="1037"/>
          <ac:spMkLst>
            <pc:docMk/>
            <pc:sldMk cId="3957593186" sldId="273"/>
            <ac:spMk id="44" creationId="{EF229991-A9DA-4C52-2922-6F4BE850923C}"/>
          </ac:spMkLst>
        </pc:spChg>
        <pc:spChg chg="mod">
          <ac:chgData name="Franziska Händschel" userId="e2149472-3187-4d00-b16a-a19eff6fc04a" providerId="ADAL" clId="{B92E6F4F-B605-4073-A2EB-EBB8E21CF4E4}" dt="2023-04-12T14:59:31.387" v="488" actId="207"/>
          <ac:spMkLst>
            <pc:docMk/>
            <pc:sldMk cId="3957593186" sldId="273"/>
            <ac:spMk id="47" creationId="{6E5AEC8F-7BD0-FE34-32A6-4259FB22FEF1}"/>
          </ac:spMkLst>
        </pc:spChg>
        <pc:spChg chg="mod">
          <ac:chgData name="Franziska Händschel" userId="e2149472-3187-4d00-b16a-a19eff6fc04a" providerId="ADAL" clId="{B92E6F4F-B605-4073-A2EB-EBB8E21CF4E4}" dt="2023-04-12T14:59:31.387" v="488" actId="207"/>
          <ac:spMkLst>
            <pc:docMk/>
            <pc:sldMk cId="3957593186" sldId="273"/>
            <ac:spMk id="49" creationId="{4819713B-F955-9995-3F2A-0098646CACE8}"/>
          </ac:spMkLst>
        </pc:spChg>
        <pc:spChg chg="mod topLvl">
          <ac:chgData name="Franziska Händschel" userId="e2149472-3187-4d00-b16a-a19eff6fc04a" providerId="ADAL" clId="{B92E6F4F-B605-4073-A2EB-EBB8E21CF4E4}" dt="2023-04-12T14:59:52.754" v="493" actId="208"/>
          <ac:spMkLst>
            <pc:docMk/>
            <pc:sldMk cId="3957593186" sldId="273"/>
            <ac:spMk id="51" creationId="{EA461414-3099-AD18-0568-6FFE2DC22764}"/>
          </ac:spMkLst>
        </pc:spChg>
        <pc:spChg chg="mod topLvl">
          <ac:chgData name="Franziska Händschel" userId="e2149472-3187-4d00-b16a-a19eff6fc04a" providerId="ADAL" clId="{B92E6F4F-B605-4073-A2EB-EBB8E21CF4E4}" dt="2023-04-12T15:00:17.888" v="501" actId="1037"/>
          <ac:spMkLst>
            <pc:docMk/>
            <pc:sldMk cId="3957593186" sldId="273"/>
            <ac:spMk id="52" creationId="{E6BEEE54-A951-AF60-6390-BF3E1B7E125C}"/>
          </ac:spMkLst>
        </pc:spChg>
        <pc:spChg chg="mod topLvl">
          <ac:chgData name="Franziska Händschel" userId="e2149472-3187-4d00-b16a-a19eff6fc04a" providerId="ADAL" clId="{B92E6F4F-B605-4073-A2EB-EBB8E21CF4E4}" dt="2023-04-12T14:59:52.754" v="493" actId="208"/>
          <ac:spMkLst>
            <pc:docMk/>
            <pc:sldMk cId="3957593186" sldId="273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B92E6F4F-B605-4073-A2EB-EBB8E21CF4E4}" dt="2023-04-12T14:59:31.387" v="488" actId="207"/>
          <ac:spMkLst>
            <pc:docMk/>
            <pc:sldMk cId="3957593186" sldId="273"/>
            <ac:spMk id="56" creationId="{D5C4CF74-69F4-9034-FE7A-56AA48EC0406}"/>
          </ac:spMkLst>
        </pc:spChg>
        <pc:spChg chg="mod">
          <ac:chgData name="Franziska Händschel" userId="e2149472-3187-4d00-b16a-a19eff6fc04a" providerId="ADAL" clId="{B92E6F4F-B605-4073-A2EB-EBB8E21CF4E4}" dt="2023-04-12T14:59:31.387" v="488" actId="207"/>
          <ac:spMkLst>
            <pc:docMk/>
            <pc:sldMk cId="3957593186" sldId="273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B92E6F4F-B605-4073-A2EB-EBB8E21CF4E4}" dt="2023-04-12T14:59:31.387" v="488" actId="207"/>
          <ac:spMkLst>
            <pc:docMk/>
            <pc:sldMk cId="3957593186" sldId="273"/>
            <ac:spMk id="60" creationId="{0DC1D14F-B722-CA0A-CCD0-4302F3E589D4}"/>
          </ac:spMkLst>
        </pc:spChg>
        <pc:spChg chg="mod">
          <ac:chgData name="Franziska Händschel" userId="e2149472-3187-4d00-b16a-a19eff6fc04a" providerId="ADAL" clId="{B92E6F4F-B605-4073-A2EB-EBB8E21CF4E4}" dt="2023-04-12T14:59:31.387" v="488" actId="207"/>
          <ac:spMkLst>
            <pc:docMk/>
            <pc:sldMk cId="3957593186" sldId="273"/>
            <ac:spMk id="62" creationId="{1CB54936-CF6B-73B0-914A-3FD275F2C22F}"/>
          </ac:spMkLst>
        </pc:spChg>
        <pc:grpChg chg="del mod">
          <ac:chgData name="Franziska Händschel" userId="e2149472-3187-4d00-b16a-a19eff6fc04a" providerId="ADAL" clId="{B92E6F4F-B605-4073-A2EB-EBB8E21CF4E4}" dt="2023-04-12T14:59:25.794" v="487" actId="165"/>
          <ac:grpSpMkLst>
            <pc:docMk/>
            <pc:sldMk cId="3957593186" sldId="273"/>
            <ac:grpSpMk id="41" creationId="{394A4C13-9993-5F60-5468-9D020D06C293}"/>
          </ac:grpSpMkLst>
        </pc:grpChg>
        <pc:grpChg chg="del mod">
          <ac:chgData name="Franziska Händschel" userId="e2149472-3187-4d00-b16a-a19eff6fc04a" providerId="ADAL" clId="{B92E6F4F-B605-4073-A2EB-EBB8E21CF4E4}" dt="2023-04-12T14:59:25.794" v="487" actId="165"/>
          <ac:grpSpMkLst>
            <pc:docMk/>
            <pc:sldMk cId="3957593186" sldId="273"/>
            <ac:grpSpMk id="42" creationId="{A7ED5205-B4AA-D4F7-D3C3-F1F1551D11A3}"/>
          </ac:grpSpMkLst>
        </pc:grpChg>
        <pc:grpChg chg="mod topLvl">
          <ac:chgData name="Franziska Händschel" userId="e2149472-3187-4d00-b16a-a19eff6fc04a" providerId="ADAL" clId="{B92E6F4F-B605-4073-A2EB-EBB8E21CF4E4}" dt="2023-04-12T14:59:25.794" v="487" actId="165"/>
          <ac:grpSpMkLst>
            <pc:docMk/>
            <pc:sldMk cId="3957593186" sldId="273"/>
            <ac:grpSpMk id="45" creationId="{F290456F-21B1-FDA5-B12C-EEF18BECAAF3}"/>
          </ac:grpSpMkLst>
        </pc:grpChg>
        <pc:grpChg chg="del mod">
          <ac:chgData name="Franziska Händschel" userId="e2149472-3187-4d00-b16a-a19eff6fc04a" providerId="ADAL" clId="{B92E6F4F-B605-4073-A2EB-EBB8E21CF4E4}" dt="2023-04-12T14:59:25.794" v="487" actId="165"/>
          <ac:grpSpMkLst>
            <pc:docMk/>
            <pc:sldMk cId="3957593186" sldId="273"/>
            <ac:grpSpMk id="50" creationId="{7173B02E-D000-2EA8-CBE8-20312A78E54C}"/>
          </ac:grpSpMkLst>
        </pc:grpChg>
        <pc:grpChg chg="mod topLvl">
          <ac:chgData name="Franziska Händschel" userId="e2149472-3187-4d00-b16a-a19eff6fc04a" providerId="ADAL" clId="{B92E6F4F-B605-4073-A2EB-EBB8E21CF4E4}" dt="2023-04-12T14:59:25.794" v="487" actId="165"/>
          <ac:grpSpMkLst>
            <pc:docMk/>
            <pc:sldMk cId="3957593186" sldId="273"/>
            <ac:grpSpMk id="53" creationId="{A552D88F-AB96-CCBF-4793-9C644B3A87BD}"/>
          </ac:grpSpMkLst>
        </pc:grpChg>
        <pc:grpChg chg="mod topLvl">
          <ac:chgData name="Franziska Händschel" userId="e2149472-3187-4d00-b16a-a19eff6fc04a" providerId="ADAL" clId="{B92E6F4F-B605-4073-A2EB-EBB8E21CF4E4}" dt="2023-04-12T14:59:25.794" v="487" actId="165"/>
          <ac:grpSpMkLst>
            <pc:docMk/>
            <pc:sldMk cId="3957593186" sldId="273"/>
            <ac:grpSpMk id="57" creationId="{FD89A1B0-4769-DE07-C4FE-A04FE8732AB4}"/>
          </ac:grpSpMkLst>
        </pc:grpChg>
        <pc:picChg chg="mod topLvl">
          <ac:chgData name="Franziska Händschel" userId="e2149472-3187-4d00-b16a-a19eff6fc04a" providerId="ADAL" clId="{B92E6F4F-B605-4073-A2EB-EBB8E21CF4E4}" dt="2023-04-12T14:59:25.794" v="487" actId="165"/>
          <ac:picMkLst>
            <pc:docMk/>
            <pc:sldMk cId="3957593186" sldId="273"/>
            <ac:picMk id="6" creationId="{E94349F4-F214-615E-92A1-EB24B6091CFD}"/>
          </ac:picMkLst>
        </pc:picChg>
        <pc:picChg chg="mod topLvl">
          <ac:chgData name="Franziska Händschel" userId="e2149472-3187-4d00-b16a-a19eff6fc04a" providerId="ADAL" clId="{B92E6F4F-B605-4073-A2EB-EBB8E21CF4E4}" dt="2023-04-12T14:59:25.794" v="487" actId="165"/>
          <ac:picMkLst>
            <pc:docMk/>
            <pc:sldMk cId="3957593186" sldId="273"/>
            <ac:picMk id="46" creationId="{3E76BF06-E32E-3854-2D1A-A3115BB9FD84}"/>
          </ac:picMkLst>
        </pc:picChg>
        <pc:picChg chg="mod topLvl">
          <ac:chgData name="Franziska Händschel" userId="e2149472-3187-4d00-b16a-a19eff6fc04a" providerId="ADAL" clId="{B92E6F4F-B605-4073-A2EB-EBB8E21CF4E4}" dt="2023-04-12T14:59:25.794" v="487" actId="165"/>
          <ac:picMkLst>
            <pc:docMk/>
            <pc:sldMk cId="3957593186" sldId="273"/>
            <ac:picMk id="55" creationId="{EDF37BD7-98AD-E993-5DDF-B69AC55D2818}"/>
          </ac:picMkLst>
        </pc:picChg>
        <pc:cxnChg chg="mod">
          <ac:chgData name="Franziska Händschel" userId="e2149472-3187-4d00-b16a-a19eff6fc04a" providerId="ADAL" clId="{B92E6F4F-B605-4073-A2EB-EBB8E21CF4E4}" dt="2023-04-12T14:59:42.029" v="490" actId="208"/>
          <ac:cxnSpMkLst>
            <pc:docMk/>
            <pc:sldMk cId="3957593186" sldId="273"/>
            <ac:cxnSpMk id="48" creationId="{B692253F-EEA2-F6D8-2C00-106413650887}"/>
          </ac:cxnSpMkLst>
        </pc:cxnChg>
        <pc:cxnChg chg="mod">
          <ac:chgData name="Franziska Händschel" userId="e2149472-3187-4d00-b16a-a19eff6fc04a" providerId="ADAL" clId="{B92E6F4F-B605-4073-A2EB-EBB8E21CF4E4}" dt="2023-04-12T14:59:45.895" v="491" actId="208"/>
          <ac:cxnSpMkLst>
            <pc:docMk/>
            <pc:sldMk cId="3957593186" sldId="273"/>
            <ac:cxnSpMk id="59" creationId="{81F59322-4AAC-5202-63CD-9E1D184E8CB5}"/>
          </ac:cxnSpMkLst>
        </pc:cxnChg>
        <pc:cxnChg chg="mod">
          <ac:chgData name="Franziska Händschel" userId="e2149472-3187-4d00-b16a-a19eff6fc04a" providerId="ADAL" clId="{B92E6F4F-B605-4073-A2EB-EBB8E21CF4E4}" dt="2023-04-12T14:59:38.546" v="489" actId="208"/>
          <ac:cxnSpMkLst>
            <pc:docMk/>
            <pc:sldMk cId="3957593186" sldId="273"/>
            <ac:cxnSpMk id="61" creationId="{171C884E-D853-2007-5F5B-8EF5F740B9A0}"/>
          </ac:cxnSpMkLst>
        </pc:cxnChg>
      </pc:sldChg>
      <pc:sldMasterChg chg="addSp delSp modSp mod delSldLayout modSldLayout">
        <pc:chgData name="Franziska Händschel" userId="e2149472-3187-4d00-b16a-a19eff6fc04a" providerId="ADAL" clId="{B92E6F4F-B605-4073-A2EB-EBB8E21CF4E4}" dt="2023-03-31T16:24:02.030" v="446" actId="1076"/>
        <pc:sldMasterMkLst>
          <pc:docMk/>
          <pc:sldMasterMk cId="1315756623" sldId="2147483672"/>
        </pc:sldMasterMkLst>
        <pc:spChg chg="del">
          <ac:chgData name="Franziska Händschel" userId="e2149472-3187-4d00-b16a-a19eff6fc04a" providerId="ADAL" clId="{B92E6F4F-B605-4073-A2EB-EBB8E21CF4E4}" dt="2023-03-31T16:04:45.064" v="20" actId="478"/>
          <ac:spMkLst>
            <pc:docMk/>
            <pc:sldMasterMk cId="1315756623" sldId="214748367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B92E6F4F-B605-4073-A2EB-EBB8E21CF4E4}" dt="2023-03-31T16:04:45.064" v="20" actId="478"/>
          <ac:spMkLst>
            <pc:docMk/>
            <pc:sldMasterMk cId="1315756623" sldId="214748367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B92E6F4F-B605-4073-A2EB-EBB8E21CF4E4}" dt="2023-03-31T16:04:45.064" v="20" actId="478"/>
          <ac:spMkLst>
            <pc:docMk/>
            <pc:sldMasterMk cId="1315756623" sldId="214748367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B92E6F4F-B605-4073-A2EB-EBB8E21CF4E4}" dt="2023-03-31T16:04:45.064" v="20" actId="478"/>
          <ac:spMkLst>
            <pc:docMk/>
            <pc:sldMasterMk cId="1315756623" sldId="214748367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B92E6F4F-B605-4073-A2EB-EBB8E21CF4E4}" dt="2023-03-31T16:04:45.064" v="20" actId="478"/>
          <ac:spMkLst>
            <pc:docMk/>
            <pc:sldMasterMk cId="1315756623" sldId="214748367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B92E6F4F-B605-4073-A2EB-EBB8E21CF4E4}" dt="2023-03-31T16:06:04.125" v="30"/>
          <ac:spMkLst>
            <pc:docMk/>
            <pc:sldMasterMk cId="1315756623" sldId="2147483672"/>
            <ac:spMk id="9" creationId="{24A56DB7-D777-83A8-1ED7-B12CEF592735}"/>
          </ac:spMkLst>
        </pc:spChg>
        <pc:spChg chg="add del mod">
          <ac:chgData name="Franziska Händschel" userId="e2149472-3187-4d00-b16a-a19eff6fc04a" providerId="ADAL" clId="{B92E6F4F-B605-4073-A2EB-EBB8E21CF4E4}" dt="2023-03-31T16:10:16.247" v="139" actId="478"/>
          <ac:spMkLst>
            <pc:docMk/>
            <pc:sldMasterMk cId="1315756623" sldId="2147483672"/>
            <ac:spMk id="10" creationId="{B03BCD75-E638-ABBB-6631-7B133AA8A955}"/>
          </ac:spMkLst>
        </pc:spChg>
        <pc:grpChg chg="add mod">
          <ac:chgData name="Franziska Händschel" userId="e2149472-3187-4d00-b16a-a19eff6fc04a" providerId="ADAL" clId="{B92E6F4F-B605-4073-A2EB-EBB8E21CF4E4}" dt="2023-03-31T16:06:04.125" v="30"/>
          <ac:grpSpMkLst>
            <pc:docMk/>
            <pc:sldMasterMk cId="1315756623" sldId="2147483672"/>
            <ac:grpSpMk id="7" creationId="{1DE64256-B676-B7C7-8219-D9B74AF468E2}"/>
          </ac:grpSpMkLst>
        </pc:grpChg>
        <pc:picChg chg="mod">
          <ac:chgData name="Franziska Händschel" userId="e2149472-3187-4d00-b16a-a19eff6fc04a" providerId="ADAL" clId="{B92E6F4F-B605-4073-A2EB-EBB8E21CF4E4}" dt="2023-03-31T16:06:04.125" v="30"/>
          <ac:picMkLst>
            <pc:docMk/>
            <pc:sldMasterMk cId="1315756623" sldId="2147483672"/>
            <ac:picMk id="8" creationId="{E865C1C7-DFF3-9412-C0E8-9FC9D0736750}"/>
          </ac:picMkLst>
        </pc:picChg>
        <pc:sldLayoutChg chg="addSp delSp modSp mod">
          <pc:chgData name="Franziska Händschel" userId="e2149472-3187-4d00-b16a-a19eff6fc04a" providerId="ADAL" clId="{B92E6F4F-B605-4073-A2EB-EBB8E21CF4E4}" dt="2023-03-31T16:24:02.030" v="446" actId="1076"/>
          <pc:sldLayoutMkLst>
            <pc:docMk/>
            <pc:sldMasterMk cId="1315756623" sldId="2147483672"/>
            <pc:sldLayoutMk cId="3513661005" sldId="2147483661"/>
          </pc:sldLayoutMkLst>
          <pc:spChg chg="del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B92E6F4F-B605-4073-A2EB-EBB8E21CF4E4}" dt="2023-03-31T16:24:02.030" v="446" actId="1076"/>
            <ac:spMkLst>
              <pc:docMk/>
              <pc:sldMasterMk cId="1315756623" sldId="2147483672"/>
              <pc:sldLayoutMk cId="3513661005" sldId="2147483661"/>
              <ac:spMk id="3" creationId="{21AEAF54-2178-903D-FBA5-9246C92EF032}"/>
            </ac:spMkLst>
          </pc:spChg>
          <pc:spChg chg="del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6" creationId="{00000000-0000-0000-0000-000000000000}"/>
            </ac:spMkLst>
          </pc:spChg>
          <pc:spChg chg="add del mod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7" creationId="{E957152A-E7C3-A5A4-53B3-F6B5F2DCA163}"/>
            </ac:spMkLst>
          </pc:spChg>
          <pc:spChg chg="add del mod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8" creationId="{292925ED-65EA-06C2-007D-DB110C245A98}"/>
            </ac:spMkLst>
          </pc:spChg>
          <pc:spChg chg="add del mod">
            <ac:chgData name="Franziska Händschel" userId="e2149472-3187-4d00-b16a-a19eff6fc04a" providerId="ADAL" clId="{B92E6F4F-B605-4073-A2EB-EBB8E21CF4E4}" dt="2023-03-31T16:04:40.680" v="18" actId="478"/>
            <ac:spMkLst>
              <pc:docMk/>
              <pc:sldMasterMk cId="1315756623" sldId="2147483672"/>
              <pc:sldLayoutMk cId="3513661005" sldId="2147483661"/>
              <ac:spMk id="9" creationId="{9B702A44-0DB1-0293-E3AD-3654907EC482}"/>
            </ac:spMkLst>
          </pc:spChg>
          <pc:spChg chg="add mod">
            <ac:chgData name="Franziska Händschel" userId="e2149472-3187-4d00-b16a-a19eff6fc04a" providerId="ADAL" clId="{B92E6F4F-B605-4073-A2EB-EBB8E21CF4E4}" dt="2023-03-31T16:20:36.168" v="394" actId="20577"/>
            <ac:spMkLst>
              <pc:docMk/>
              <pc:sldMasterMk cId="1315756623" sldId="2147483672"/>
              <pc:sldLayoutMk cId="3513661005" sldId="2147483661"/>
              <ac:spMk id="14" creationId="{21FEADF5-E016-82F8-DF62-A819D3C310F1}"/>
            </ac:spMkLst>
          </pc:spChg>
          <pc:spChg chg="add del mod">
            <ac:chgData name="Franziska Händschel" userId="e2149472-3187-4d00-b16a-a19eff6fc04a" providerId="ADAL" clId="{B92E6F4F-B605-4073-A2EB-EBB8E21CF4E4}" dt="2023-03-31T16:08:43.547" v="110" actId="478"/>
            <ac:spMkLst>
              <pc:docMk/>
              <pc:sldMasterMk cId="1315756623" sldId="2147483672"/>
              <pc:sldLayoutMk cId="3513661005" sldId="2147483661"/>
              <ac:spMk id="15" creationId="{F9190D56-195F-8023-467C-ED1D305DD2E3}"/>
            </ac:spMkLst>
          </pc:spChg>
          <pc:spChg chg="add del mod">
            <ac:chgData name="Franziska Händschel" userId="e2149472-3187-4d00-b16a-a19eff6fc04a" providerId="ADAL" clId="{B92E6F4F-B605-4073-A2EB-EBB8E21CF4E4}" dt="2023-03-31T16:08:18.049" v="87" actId="478"/>
            <ac:spMkLst>
              <pc:docMk/>
              <pc:sldMasterMk cId="1315756623" sldId="2147483672"/>
              <pc:sldLayoutMk cId="3513661005" sldId="2147483661"/>
              <ac:spMk id="16" creationId="{733EC8CB-A818-8295-C40A-FAFA8D2618DB}"/>
            </ac:spMkLst>
          </pc:spChg>
          <pc:spChg chg="add mod">
            <ac:chgData name="Franziska Händschel" userId="e2149472-3187-4d00-b16a-a19eff6fc04a" providerId="ADAL" clId="{B92E6F4F-B605-4073-A2EB-EBB8E21CF4E4}" dt="2023-03-31T16:10:19.050" v="141" actId="1036"/>
            <ac:spMkLst>
              <pc:docMk/>
              <pc:sldMasterMk cId="1315756623" sldId="2147483672"/>
              <pc:sldLayoutMk cId="3513661005" sldId="2147483661"/>
              <ac:spMk id="21" creationId="{88C57CEA-FAB4-7386-DF4B-D4AAECA2518A}"/>
            </ac:spMkLst>
          </pc:spChg>
          <pc:grpChg chg="add del mod">
            <ac:chgData name="Franziska Händschel" userId="e2149472-3187-4d00-b16a-a19eff6fc04a" providerId="ADAL" clId="{B92E6F4F-B605-4073-A2EB-EBB8E21CF4E4}" dt="2023-03-31T16:04:40.680" v="18" actId="478"/>
            <ac:grpSpMkLst>
              <pc:docMk/>
              <pc:sldMasterMk cId="1315756623" sldId="2147483672"/>
              <pc:sldLayoutMk cId="3513661005" sldId="2147483661"/>
              <ac:grpSpMk id="10" creationId="{1E6BA4FC-BAE8-77A4-BB71-57417C503D12}"/>
            </ac:grpSpMkLst>
          </pc:grpChg>
          <pc:grpChg chg="add del mod">
            <ac:chgData name="Franziska Händschel" userId="e2149472-3187-4d00-b16a-a19eff6fc04a" providerId="ADAL" clId="{B92E6F4F-B605-4073-A2EB-EBB8E21CF4E4}" dt="2023-03-31T16:08:15.129" v="86" actId="478"/>
            <ac:grpSpMkLst>
              <pc:docMk/>
              <pc:sldMasterMk cId="1315756623" sldId="2147483672"/>
              <pc:sldLayoutMk cId="3513661005" sldId="2147483661"/>
              <ac:grpSpMk id="17" creationId="{121052C6-571E-CB57-AB0C-CDE24FBF82D7}"/>
            </ac:grpSpMkLst>
          </pc:grpChg>
          <pc:picChg chg="add mod">
            <ac:chgData name="Franziska Händschel" userId="e2149472-3187-4d00-b16a-a19eff6fc04a" providerId="ADAL" clId="{B92E6F4F-B605-4073-A2EB-EBB8E21CF4E4}" dt="2023-03-31T16:22:56.798" v="401"/>
            <ac:picMkLst>
              <pc:docMk/>
              <pc:sldMasterMk cId="1315756623" sldId="2147483672"/>
              <pc:sldLayoutMk cId="3513661005" sldId="2147483661"/>
              <ac:picMk id="2" creationId="{53F296E9-375B-C2AB-88F2-36CD6766FC66}"/>
            </ac:picMkLst>
          </pc:picChg>
          <pc:picChg chg="mod">
            <ac:chgData name="Franziska Händschel" userId="e2149472-3187-4d00-b16a-a19eff6fc04a" providerId="ADAL" clId="{B92E6F4F-B605-4073-A2EB-EBB8E21CF4E4}" dt="2023-03-31T16:04:38.145" v="17"/>
            <ac:picMkLst>
              <pc:docMk/>
              <pc:sldMasterMk cId="1315756623" sldId="2147483672"/>
              <pc:sldLayoutMk cId="3513661005" sldId="2147483661"/>
              <ac:picMk id="11" creationId="{CFA22D03-0C74-2DA0-0BB2-9ED299E7F665}"/>
            </ac:picMkLst>
          </pc:picChg>
          <pc:picChg chg="mod">
            <ac:chgData name="Franziska Händschel" userId="e2149472-3187-4d00-b16a-a19eff6fc04a" providerId="ADAL" clId="{B92E6F4F-B605-4073-A2EB-EBB8E21CF4E4}" dt="2023-03-31T16:04:38.145" v="17"/>
            <ac:picMkLst>
              <pc:docMk/>
              <pc:sldMasterMk cId="1315756623" sldId="2147483672"/>
              <pc:sldLayoutMk cId="3513661005" sldId="2147483661"/>
              <ac:picMk id="12" creationId="{D02DB7C7-93D3-B660-7FD0-B64C28BB28C6}"/>
            </ac:picMkLst>
          </pc:picChg>
          <pc:picChg chg="mod">
            <ac:chgData name="Franziska Händschel" userId="e2149472-3187-4d00-b16a-a19eff6fc04a" providerId="ADAL" clId="{B92E6F4F-B605-4073-A2EB-EBB8E21CF4E4}" dt="2023-03-31T16:04:38.145" v="17"/>
            <ac:picMkLst>
              <pc:docMk/>
              <pc:sldMasterMk cId="1315756623" sldId="2147483672"/>
              <pc:sldLayoutMk cId="3513661005" sldId="2147483661"/>
              <ac:picMk id="13" creationId="{200A81A6-B252-C824-EEF4-826A6EC2C5A7}"/>
            </ac:picMkLst>
          </pc:picChg>
          <pc:picChg chg="mod">
            <ac:chgData name="Franziska Händschel" userId="e2149472-3187-4d00-b16a-a19eff6fc04a" providerId="ADAL" clId="{B92E6F4F-B605-4073-A2EB-EBB8E21CF4E4}" dt="2023-03-31T16:04:41.007" v="19"/>
            <ac:picMkLst>
              <pc:docMk/>
              <pc:sldMasterMk cId="1315756623" sldId="2147483672"/>
              <pc:sldLayoutMk cId="3513661005" sldId="2147483661"/>
              <ac:picMk id="18" creationId="{FB512DD2-18C0-177F-6273-C35CEB4130DC}"/>
            </ac:picMkLst>
          </pc:picChg>
          <pc:picChg chg="mod">
            <ac:chgData name="Franziska Händschel" userId="e2149472-3187-4d00-b16a-a19eff6fc04a" providerId="ADAL" clId="{B92E6F4F-B605-4073-A2EB-EBB8E21CF4E4}" dt="2023-03-31T16:04:41.007" v="19"/>
            <ac:picMkLst>
              <pc:docMk/>
              <pc:sldMasterMk cId="1315756623" sldId="2147483672"/>
              <pc:sldLayoutMk cId="3513661005" sldId="2147483661"/>
              <ac:picMk id="19" creationId="{985C7B27-ACA6-B609-079B-6838418E48D2}"/>
            </ac:picMkLst>
          </pc:picChg>
          <pc:picChg chg="mod">
            <ac:chgData name="Franziska Händschel" userId="e2149472-3187-4d00-b16a-a19eff6fc04a" providerId="ADAL" clId="{B92E6F4F-B605-4073-A2EB-EBB8E21CF4E4}" dt="2023-03-31T16:04:41.007" v="19"/>
            <ac:picMkLst>
              <pc:docMk/>
              <pc:sldMasterMk cId="1315756623" sldId="2147483672"/>
              <pc:sldLayoutMk cId="3513661005" sldId="2147483661"/>
              <ac:picMk id="20" creationId="{89BE6BB6-A4B7-9743-FFA1-9201A92A9EEC}"/>
            </ac:picMkLst>
          </pc:picChg>
          <pc:picChg chg="add mod">
            <ac:chgData name="Franziska Händschel" userId="e2149472-3187-4d00-b16a-a19eff6fc04a" providerId="ADAL" clId="{B92E6F4F-B605-4073-A2EB-EBB8E21CF4E4}" dt="2023-03-31T16:16:38.427" v="363" actId="1076"/>
            <ac:picMkLst>
              <pc:docMk/>
              <pc:sldMasterMk cId="1315756623" sldId="2147483672"/>
              <pc:sldLayoutMk cId="3513661005" sldId="2147483661"/>
              <ac:picMk id="22" creationId="{F5B45C24-DE6D-F5AA-0103-FE911E294C83}"/>
            </ac:picMkLst>
          </pc:picChg>
        </pc:sldLayoutChg>
        <pc:sldLayoutChg chg="del">
          <pc:chgData name="Franziska Händschel" userId="e2149472-3187-4d00-b16a-a19eff6fc04a" providerId="ADAL" clId="{B92E6F4F-B605-4073-A2EB-EBB8E21CF4E4}" dt="2023-03-31T16:04:28.828" v="7" actId="2696"/>
          <pc:sldLayoutMkLst>
            <pc:docMk/>
            <pc:sldMasterMk cId="1315756623" sldId="2147483672"/>
            <pc:sldLayoutMk cId="2957687685" sldId="2147483663"/>
          </pc:sldLayoutMkLst>
        </pc:sldLayoutChg>
        <pc:sldLayoutChg chg="del">
          <pc:chgData name="Franziska Händschel" userId="e2149472-3187-4d00-b16a-a19eff6fc04a" providerId="ADAL" clId="{B92E6F4F-B605-4073-A2EB-EBB8E21CF4E4}" dt="2023-03-31T16:04:29.632" v="8" actId="2696"/>
          <pc:sldLayoutMkLst>
            <pc:docMk/>
            <pc:sldMasterMk cId="1315756623" sldId="2147483672"/>
            <pc:sldLayoutMk cId="3592389807" sldId="2147483664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0.113" v="9" actId="2696"/>
          <pc:sldLayoutMkLst>
            <pc:docMk/>
            <pc:sldMasterMk cId="1315756623" sldId="2147483672"/>
            <pc:sldLayoutMk cId="3793948288" sldId="2147483665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0.534" v="10" actId="2696"/>
          <pc:sldLayoutMkLst>
            <pc:docMk/>
            <pc:sldMasterMk cId="1315756623" sldId="2147483672"/>
            <pc:sldLayoutMk cId="195394601" sldId="2147483666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0.989" v="11" actId="2696"/>
          <pc:sldLayoutMkLst>
            <pc:docMk/>
            <pc:sldMasterMk cId="1315756623" sldId="2147483672"/>
            <pc:sldLayoutMk cId="2801367845" sldId="2147483667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1.461" v="12" actId="2696"/>
          <pc:sldLayoutMkLst>
            <pc:docMk/>
            <pc:sldMasterMk cId="1315756623" sldId="2147483672"/>
            <pc:sldLayoutMk cId="1099525480" sldId="2147483668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1.904" v="13" actId="2696"/>
          <pc:sldLayoutMkLst>
            <pc:docMk/>
            <pc:sldMasterMk cId="1315756623" sldId="2147483672"/>
            <pc:sldLayoutMk cId="800515735" sldId="2147483669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2.410" v="14" actId="2696"/>
          <pc:sldLayoutMkLst>
            <pc:docMk/>
            <pc:sldMasterMk cId="1315756623" sldId="2147483672"/>
            <pc:sldLayoutMk cId="4001337463" sldId="2147483670"/>
          </pc:sldLayoutMkLst>
        </pc:sldLayoutChg>
        <pc:sldLayoutChg chg="del">
          <pc:chgData name="Franziska Händschel" userId="e2149472-3187-4d00-b16a-a19eff6fc04a" providerId="ADAL" clId="{B92E6F4F-B605-4073-A2EB-EBB8E21CF4E4}" dt="2023-03-31T16:04:33.052" v="15" actId="2696"/>
          <pc:sldLayoutMkLst>
            <pc:docMk/>
            <pc:sldMasterMk cId="1315756623" sldId="2147483672"/>
            <pc:sldLayoutMk cId="3137148007" sldId="2147483671"/>
          </pc:sldLayoutMkLst>
        </pc:sldLayoutChg>
        <pc:sldLayoutChg chg="addSp delSp modSp mod">
          <pc:chgData name="Franziska Händschel" userId="e2149472-3187-4d00-b16a-a19eff6fc04a" providerId="ADAL" clId="{B92E6F4F-B605-4073-A2EB-EBB8E21CF4E4}" dt="2023-03-31T16:20:31.257" v="392" actId="20577"/>
          <pc:sldLayoutMkLst>
            <pc:docMk/>
            <pc:sldMasterMk cId="1315756623" sldId="2147483672"/>
            <pc:sldLayoutMk cId="1661887425" sldId="2147483673"/>
          </pc:sldLayoutMkLst>
          <pc:spChg chg="del">
            <ac:chgData name="Franziska Händschel" userId="e2149472-3187-4d00-b16a-a19eff6fc04a" providerId="ADAL" clId="{B92E6F4F-B605-4073-A2EB-EBB8E21CF4E4}" dt="2023-03-31T16:04:26.813" v="5" actId="478"/>
            <ac:spMkLst>
              <pc:docMk/>
              <pc:sldMasterMk cId="1315756623" sldId="2147483672"/>
              <pc:sldLayoutMk cId="1661887425" sldId="2147483673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26.813" v="5" actId="478"/>
            <ac:spMkLst>
              <pc:docMk/>
              <pc:sldMasterMk cId="1315756623" sldId="2147483672"/>
              <pc:sldLayoutMk cId="1661887425" sldId="2147483673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26.813" v="5" actId="478"/>
            <ac:spMkLst>
              <pc:docMk/>
              <pc:sldMasterMk cId="1315756623" sldId="2147483672"/>
              <pc:sldLayoutMk cId="1661887425" sldId="2147483673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26.813" v="5" actId="478"/>
            <ac:spMkLst>
              <pc:docMk/>
              <pc:sldMasterMk cId="1315756623" sldId="2147483672"/>
              <pc:sldLayoutMk cId="1661887425" sldId="2147483673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B92E6F4F-B605-4073-A2EB-EBB8E21CF4E4}" dt="2023-03-31T16:04:26.813" v="5" actId="478"/>
            <ac:spMkLst>
              <pc:docMk/>
              <pc:sldMasterMk cId="1315756623" sldId="2147483672"/>
              <pc:sldLayoutMk cId="1661887425" sldId="2147483673"/>
              <ac:spMk id="6" creationId="{00000000-0000-0000-0000-000000000000}"/>
            </ac:spMkLst>
          </pc:spChg>
          <pc:spChg chg="add del mod">
            <ac:chgData name="Franziska Händschel" userId="e2149472-3187-4d00-b16a-a19eff6fc04a" providerId="ADAL" clId="{B92E6F4F-B605-4073-A2EB-EBB8E21CF4E4}" dt="2023-03-31T16:04:36.117" v="16" actId="21"/>
            <ac:spMkLst>
              <pc:docMk/>
              <pc:sldMasterMk cId="1315756623" sldId="2147483672"/>
              <pc:sldLayoutMk cId="1661887425" sldId="2147483673"/>
              <ac:spMk id="7" creationId="{2D4BDFDF-E88D-0AF5-E3E2-C80C7022F95A}"/>
            </ac:spMkLst>
          </pc:spChg>
          <pc:spChg chg="add del mod">
            <ac:chgData name="Franziska Händschel" userId="e2149472-3187-4d00-b16a-a19eff6fc04a" providerId="ADAL" clId="{B92E6F4F-B605-4073-A2EB-EBB8E21CF4E4}" dt="2023-03-31T16:04:36.117" v="16" actId="21"/>
            <ac:spMkLst>
              <pc:docMk/>
              <pc:sldMasterMk cId="1315756623" sldId="2147483672"/>
              <pc:sldLayoutMk cId="1661887425" sldId="2147483673"/>
              <ac:spMk id="8" creationId="{3931C951-163D-FEC0-0066-C217A5883F17}"/>
            </ac:spMkLst>
          </pc:spChg>
          <pc:spChg chg="add del mod">
            <ac:chgData name="Franziska Händschel" userId="e2149472-3187-4d00-b16a-a19eff6fc04a" providerId="ADAL" clId="{B92E6F4F-B605-4073-A2EB-EBB8E21CF4E4}" dt="2023-03-31T16:04:36.117" v="16" actId="21"/>
            <ac:spMkLst>
              <pc:docMk/>
              <pc:sldMasterMk cId="1315756623" sldId="2147483672"/>
              <pc:sldLayoutMk cId="1661887425" sldId="2147483673"/>
              <ac:spMk id="9" creationId="{23DBAA9E-9D65-411A-8138-E99A90878FB7}"/>
            </ac:spMkLst>
          </pc:spChg>
          <pc:spChg chg="add mod">
            <ac:chgData name="Franziska Händschel" userId="e2149472-3187-4d00-b16a-a19eff6fc04a" providerId="ADAL" clId="{B92E6F4F-B605-4073-A2EB-EBB8E21CF4E4}" dt="2023-03-31T16:20:31.257" v="392" actId="20577"/>
            <ac:spMkLst>
              <pc:docMk/>
              <pc:sldMasterMk cId="1315756623" sldId="2147483672"/>
              <pc:sldLayoutMk cId="1661887425" sldId="2147483673"/>
              <ac:spMk id="14" creationId="{2E2D46F6-DC04-8F67-0A1B-33FEDAB2E01B}"/>
            </ac:spMkLst>
          </pc:spChg>
          <pc:spChg chg="add del mod">
            <ac:chgData name="Franziska Händschel" userId="e2149472-3187-4d00-b16a-a19eff6fc04a" providerId="ADAL" clId="{B92E6F4F-B605-4073-A2EB-EBB8E21CF4E4}" dt="2023-03-31T16:08:50.929" v="113" actId="478"/>
            <ac:spMkLst>
              <pc:docMk/>
              <pc:sldMasterMk cId="1315756623" sldId="2147483672"/>
              <pc:sldLayoutMk cId="1661887425" sldId="2147483673"/>
              <ac:spMk id="15" creationId="{19EDA01A-D238-6AD0-B1F6-ADEDA269688C}"/>
            </ac:spMkLst>
          </pc:spChg>
          <pc:spChg chg="add mod">
            <ac:chgData name="Franziska Händschel" userId="e2149472-3187-4d00-b16a-a19eff6fc04a" providerId="ADAL" clId="{B92E6F4F-B605-4073-A2EB-EBB8E21CF4E4}" dt="2023-03-31T16:10:20.555" v="142"/>
            <ac:spMkLst>
              <pc:docMk/>
              <pc:sldMasterMk cId="1315756623" sldId="2147483672"/>
              <pc:sldLayoutMk cId="1661887425" sldId="2147483673"/>
              <ac:spMk id="16" creationId="{18623849-C525-2B53-138A-03DE36EF0D94}"/>
            </ac:spMkLst>
          </pc:spChg>
          <pc:grpChg chg="add del mod">
            <ac:chgData name="Franziska Händschel" userId="e2149472-3187-4d00-b16a-a19eff6fc04a" providerId="ADAL" clId="{B92E6F4F-B605-4073-A2EB-EBB8E21CF4E4}" dt="2023-03-31T16:04:36.117" v="16" actId="21"/>
            <ac:grpSpMkLst>
              <pc:docMk/>
              <pc:sldMasterMk cId="1315756623" sldId="2147483672"/>
              <pc:sldLayoutMk cId="1661887425" sldId="2147483673"/>
              <ac:grpSpMk id="10" creationId="{85610DB7-B210-B21E-687C-DD310B1744E1}"/>
            </ac:grpSpMkLst>
          </pc:grpChg>
          <pc:picChg chg="mod">
            <ac:chgData name="Franziska Händschel" userId="e2149472-3187-4d00-b16a-a19eff6fc04a" providerId="ADAL" clId="{B92E6F4F-B605-4073-A2EB-EBB8E21CF4E4}" dt="2023-03-31T16:04:27.239" v="6"/>
            <ac:picMkLst>
              <pc:docMk/>
              <pc:sldMasterMk cId="1315756623" sldId="2147483672"/>
              <pc:sldLayoutMk cId="1661887425" sldId="2147483673"/>
              <ac:picMk id="11" creationId="{5F13480D-213F-8A35-031C-6F9DB0A7A5CE}"/>
            </ac:picMkLst>
          </pc:picChg>
          <pc:picChg chg="mod">
            <ac:chgData name="Franziska Händschel" userId="e2149472-3187-4d00-b16a-a19eff6fc04a" providerId="ADAL" clId="{B92E6F4F-B605-4073-A2EB-EBB8E21CF4E4}" dt="2023-03-31T16:04:27.239" v="6"/>
            <ac:picMkLst>
              <pc:docMk/>
              <pc:sldMasterMk cId="1315756623" sldId="2147483672"/>
              <pc:sldLayoutMk cId="1661887425" sldId="2147483673"/>
              <ac:picMk id="12" creationId="{B54AAFBF-FD52-1E1C-F052-21003147FA04}"/>
            </ac:picMkLst>
          </pc:picChg>
          <pc:picChg chg="mod">
            <ac:chgData name="Franziska Händschel" userId="e2149472-3187-4d00-b16a-a19eff6fc04a" providerId="ADAL" clId="{B92E6F4F-B605-4073-A2EB-EBB8E21CF4E4}" dt="2023-03-31T16:04:27.239" v="6"/>
            <ac:picMkLst>
              <pc:docMk/>
              <pc:sldMasterMk cId="1315756623" sldId="2147483672"/>
              <pc:sldLayoutMk cId="1661887425" sldId="2147483673"/>
              <ac:picMk id="13" creationId="{CF096884-3F32-6405-0A79-950184C81661}"/>
            </ac:picMkLst>
          </pc:picChg>
          <pc:picChg chg="add mod">
            <ac:chgData name="Franziska Händschel" userId="e2149472-3187-4d00-b16a-a19eff6fc04a" providerId="ADAL" clId="{B92E6F4F-B605-4073-A2EB-EBB8E21CF4E4}" dt="2023-03-31T16:16:24.309" v="362"/>
            <ac:picMkLst>
              <pc:docMk/>
              <pc:sldMasterMk cId="1315756623" sldId="2147483672"/>
              <pc:sldLayoutMk cId="1661887425" sldId="2147483673"/>
              <ac:picMk id="17" creationId="{020D980B-CD4B-7C4F-B109-4F90C22CA8BC}"/>
            </ac:picMkLst>
          </pc:picChg>
        </pc:sldLayoutChg>
        <pc:sldLayoutChg chg="addSp delSp modSp mod">
          <pc:chgData name="Franziska Händschel" userId="e2149472-3187-4d00-b16a-a19eff6fc04a" providerId="ADAL" clId="{B92E6F4F-B605-4073-A2EB-EBB8E21CF4E4}" dt="2023-03-31T16:20:27.236" v="390" actId="20577"/>
          <pc:sldLayoutMkLst>
            <pc:docMk/>
            <pc:sldMasterMk cId="1315756623" sldId="2147483672"/>
            <pc:sldLayoutMk cId="2181364605" sldId="2147483674"/>
          </pc:sldLayoutMkLst>
          <pc:spChg chg="add mod">
            <ac:chgData name="Franziska Händschel" userId="e2149472-3187-4d00-b16a-a19eff6fc04a" providerId="ADAL" clId="{B92E6F4F-B605-4073-A2EB-EBB8E21CF4E4}" dt="2023-03-31T16:20:27.236" v="390" actId="20577"/>
            <ac:spMkLst>
              <pc:docMk/>
              <pc:sldMasterMk cId="1315756623" sldId="2147483672"/>
              <pc:sldLayoutMk cId="2181364605" sldId="2147483674"/>
              <ac:spMk id="2" creationId="{2F1302D3-47F8-47D2-22FE-B15F643A8F4D}"/>
            </ac:spMkLst>
          </pc:spChg>
          <pc:spChg chg="add del mod">
            <ac:chgData name="Franziska Händschel" userId="e2149472-3187-4d00-b16a-a19eff6fc04a" providerId="ADAL" clId="{B92E6F4F-B605-4073-A2EB-EBB8E21CF4E4}" dt="2023-03-31T16:09:00.307" v="118" actId="478"/>
            <ac:spMkLst>
              <pc:docMk/>
              <pc:sldMasterMk cId="1315756623" sldId="2147483672"/>
              <pc:sldLayoutMk cId="2181364605" sldId="2147483674"/>
              <ac:spMk id="3" creationId="{4EAA9759-B192-A2FE-8476-A28E5D2D21D2}"/>
            </ac:spMkLst>
          </pc:spChg>
          <pc:spChg chg="add mod">
            <ac:chgData name="Franziska Händschel" userId="e2149472-3187-4d00-b16a-a19eff6fc04a" providerId="ADAL" clId="{B92E6F4F-B605-4073-A2EB-EBB8E21CF4E4}" dt="2023-03-31T16:10:21.505" v="143"/>
            <ac:spMkLst>
              <pc:docMk/>
              <pc:sldMasterMk cId="1315756623" sldId="2147483672"/>
              <pc:sldLayoutMk cId="2181364605" sldId="2147483674"/>
              <ac:spMk id="4" creationId="{C62315D0-B380-FF4C-0A54-6ACE94E5CC0F}"/>
            </ac:spMkLst>
          </pc:spChg>
          <pc:picChg chg="add del mod">
            <ac:chgData name="Franziska Händschel" userId="e2149472-3187-4d00-b16a-a19eff6fc04a" providerId="ADAL" clId="{B92E6F4F-B605-4073-A2EB-EBB8E21CF4E4}" dt="2023-03-31T16:15:51.555" v="290"/>
            <ac:picMkLst>
              <pc:docMk/>
              <pc:sldMasterMk cId="1315756623" sldId="2147483672"/>
              <pc:sldLayoutMk cId="2181364605" sldId="2147483674"/>
              <ac:picMk id="5" creationId="{4FE6E4E9-ED79-7864-6FE4-412C89FA70CD}"/>
            </ac:picMkLst>
          </pc:picChg>
          <pc:picChg chg="add mod">
            <ac:chgData name="Franziska Händschel" userId="e2149472-3187-4d00-b16a-a19eff6fc04a" providerId="ADAL" clId="{B92E6F4F-B605-4073-A2EB-EBB8E21CF4E4}" dt="2023-03-31T16:15:52.186" v="291"/>
            <ac:picMkLst>
              <pc:docMk/>
              <pc:sldMasterMk cId="1315756623" sldId="2147483672"/>
              <pc:sldLayoutMk cId="2181364605" sldId="2147483674"/>
              <ac:picMk id="6" creationId="{9CE6C5F7-8AC3-79FC-359D-EFAF70D10BC7}"/>
            </ac:picMkLst>
          </pc:picChg>
        </pc:sldLayoutChg>
        <pc:sldLayoutChg chg="addSp delSp modSp mod">
          <pc:chgData name="Franziska Händschel" userId="e2149472-3187-4d00-b16a-a19eff6fc04a" providerId="ADAL" clId="{B92E6F4F-B605-4073-A2EB-EBB8E21CF4E4}" dt="2023-03-31T16:20:23.344" v="388" actId="20577"/>
          <pc:sldLayoutMkLst>
            <pc:docMk/>
            <pc:sldMasterMk cId="1315756623" sldId="2147483672"/>
            <pc:sldLayoutMk cId="540732254" sldId="2147483675"/>
          </pc:sldLayoutMkLst>
          <pc:spChg chg="add mod">
            <ac:chgData name="Franziska Händschel" userId="e2149472-3187-4d00-b16a-a19eff6fc04a" providerId="ADAL" clId="{B92E6F4F-B605-4073-A2EB-EBB8E21CF4E4}" dt="2023-03-31T16:20:23.344" v="388" actId="20577"/>
            <ac:spMkLst>
              <pc:docMk/>
              <pc:sldMasterMk cId="1315756623" sldId="2147483672"/>
              <pc:sldLayoutMk cId="540732254" sldId="2147483675"/>
              <ac:spMk id="2" creationId="{0F287ED3-1281-426C-57CC-7BCB3BCA1CDF}"/>
            </ac:spMkLst>
          </pc:spChg>
          <pc:spChg chg="add del mod">
            <ac:chgData name="Franziska Händschel" userId="e2149472-3187-4d00-b16a-a19eff6fc04a" providerId="ADAL" clId="{B92E6F4F-B605-4073-A2EB-EBB8E21CF4E4}" dt="2023-03-31T16:09:03.541" v="119" actId="478"/>
            <ac:spMkLst>
              <pc:docMk/>
              <pc:sldMasterMk cId="1315756623" sldId="2147483672"/>
              <pc:sldLayoutMk cId="540732254" sldId="2147483675"/>
              <ac:spMk id="3" creationId="{A5149888-3F06-E30A-EA51-DC336DB8BC78}"/>
            </ac:spMkLst>
          </pc:spChg>
          <pc:spChg chg="add mod">
            <ac:chgData name="Franziska Händschel" userId="e2149472-3187-4d00-b16a-a19eff6fc04a" providerId="ADAL" clId="{B92E6F4F-B605-4073-A2EB-EBB8E21CF4E4}" dt="2023-03-31T16:10:22.331" v="144"/>
            <ac:spMkLst>
              <pc:docMk/>
              <pc:sldMasterMk cId="1315756623" sldId="2147483672"/>
              <pc:sldLayoutMk cId="540732254" sldId="2147483675"/>
              <ac:spMk id="4" creationId="{170E3E6E-06A5-6564-BB56-33DAECEECFC3}"/>
            </ac:spMkLst>
          </pc:spChg>
          <pc:picChg chg="add mod">
            <ac:chgData name="Franziska Händschel" userId="e2149472-3187-4d00-b16a-a19eff6fc04a" providerId="ADAL" clId="{B92E6F4F-B605-4073-A2EB-EBB8E21CF4E4}" dt="2023-03-31T16:15:53.792" v="292"/>
            <ac:picMkLst>
              <pc:docMk/>
              <pc:sldMasterMk cId="1315756623" sldId="2147483672"/>
              <pc:sldLayoutMk cId="540732254" sldId="2147483675"/>
              <ac:picMk id="5" creationId="{E60410F6-0107-8919-1DFD-1401D5922FA5}"/>
            </ac:picMkLst>
          </pc:picChg>
        </pc:sldLayoutChg>
        <pc:sldLayoutChg chg="addSp delSp modSp mod">
          <pc:chgData name="Franziska Händschel" userId="e2149472-3187-4d00-b16a-a19eff6fc04a" providerId="ADAL" clId="{B92E6F4F-B605-4073-A2EB-EBB8E21CF4E4}" dt="2023-03-31T16:20:18.038" v="386" actId="20577"/>
          <pc:sldLayoutMkLst>
            <pc:docMk/>
            <pc:sldMasterMk cId="1315756623" sldId="2147483672"/>
            <pc:sldLayoutMk cId="1909638862" sldId="2147483676"/>
          </pc:sldLayoutMkLst>
          <pc:spChg chg="add mod">
            <ac:chgData name="Franziska Händschel" userId="e2149472-3187-4d00-b16a-a19eff6fc04a" providerId="ADAL" clId="{B92E6F4F-B605-4073-A2EB-EBB8E21CF4E4}" dt="2023-03-31T16:20:18.038" v="386" actId="20577"/>
            <ac:spMkLst>
              <pc:docMk/>
              <pc:sldMasterMk cId="1315756623" sldId="2147483672"/>
              <pc:sldLayoutMk cId="1909638862" sldId="2147483676"/>
              <ac:spMk id="2" creationId="{21359F46-AC95-907B-4E5A-46CA88F76937}"/>
            </ac:spMkLst>
          </pc:spChg>
          <pc:spChg chg="add del mod">
            <ac:chgData name="Franziska Händschel" userId="e2149472-3187-4d00-b16a-a19eff6fc04a" providerId="ADAL" clId="{B92E6F4F-B605-4073-A2EB-EBB8E21CF4E4}" dt="2023-03-31T16:09:12.252" v="122" actId="478"/>
            <ac:spMkLst>
              <pc:docMk/>
              <pc:sldMasterMk cId="1315756623" sldId="2147483672"/>
              <pc:sldLayoutMk cId="1909638862" sldId="2147483676"/>
              <ac:spMk id="3" creationId="{F95FDD1C-B40D-1942-C5CB-C1A0229D0CEC}"/>
            </ac:spMkLst>
          </pc:spChg>
          <pc:spChg chg="add mod">
            <ac:chgData name="Franziska Händschel" userId="e2149472-3187-4d00-b16a-a19eff6fc04a" providerId="ADAL" clId="{B92E6F4F-B605-4073-A2EB-EBB8E21CF4E4}" dt="2023-03-31T16:10:23.268" v="145"/>
            <ac:spMkLst>
              <pc:docMk/>
              <pc:sldMasterMk cId="1315756623" sldId="2147483672"/>
              <pc:sldLayoutMk cId="1909638862" sldId="2147483676"/>
              <ac:spMk id="4" creationId="{B8FDB51C-0771-6AFB-58D8-399126E2FAC5}"/>
            </ac:spMkLst>
          </pc:spChg>
          <pc:picChg chg="add mod">
            <ac:chgData name="Franziska Händschel" userId="e2149472-3187-4d00-b16a-a19eff6fc04a" providerId="ADAL" clId="{B92E6F4F-B605-4073-A2EB-EBB8E21CF4E4}" dt="2023-03-31T16:15:54.699" v="293"/>
            <ac:picMkLst>
              <pc:docMk/>
              <pc:sldMasterMk cId="1315756623" sldId="2147483672"/>
              <pc:sldLayoutMk cId="1909638862" sldId="2147483676"/>
              <ac:picMk id="5" creationId="{39A52F8E-E97F-101C-D130-BCE9AC339823}"/>
            </ac:picMkLst>
          </pc:picChg>
        </pc:sldLayoutChg>
        <pc:sldLayoutChg chg="addSp delSp modSp mod">
          <pc:chgData name="Franziska Händschel" userId="e2149472-3187-4d00-b16a-a19eff6fc04a" providerId="ADAL" clId="{B92E6F4F-B605-4073-A2EB-EBB8E21CF4E4}" dt="2023-03-31T16:20:13.926" v="384" actId="20577"/>
          <pc:sldLayoutMkLst>
            <pc:docMk/>
            <pc:sldMasterMk cId="1315756623" sldId="2147483672"/>
            <pc:sldLayoutMk cId="894171055" sldId="2147483677"/>
          </pc:sldLayoutMkLst>
          <pc:spChg chg="add mod">
            <ac:chgData name="Franziska Händschel" userId="e2149472-3187-4d00-b16a-a19eff6fc04a" providerId="ADAL" clId="{B92E6F4F-B605-4073-A2EB-EBB8E21CF4E4}" dt="2023-03-31T16:20:13.926" v="384" actId="20577"/>
            <ac:spMkLst>
              <pc:docMk/>
              <pc:sldMasterMk cId="1315756623" sldId="2147483672"/>
              <pc:sldLayoutMk cId="894171055" sldId="2147483677"/>
              <ac:spMk id="2" creationId="{0439B07F-B099-8480-6705-2078ED25F724}"/>
            </ac:spMkLst>
          </pc:spChg>
          <pc:spChg chg="add del mod">
            <ac:chgData name="Franziska Händschel" userId="e2149472-3187-4d00-b16a-a19eff6fc04a" providerId="ADAL" clId="{B92E6F4F-B605-4073-A2EB-EBB8E21CF4E4}" dt="2023-03-31T16:09:18.730" v="125" actId="478"/>
            <ac:spMkLst>
              <pc:docMk/>
              <pc:sldMasterMk cId="1315756623" sldId="2147483672"/>
              <pc:sldLayoutMk cId="894171055" sldId="2147483677"/>
              <ac:spMk id="3" creationId="{F5760008-E756-11E9-60A3-15ACCB483ED0}"/>
            </ac:spMkLst>
          </pc:spChg>
          <pc:spChg chg="add mod">
            <ac:chgData name="Franziska Händschel" userId="e2149472-3187-4d00-b16a-a19eff6fc04a" providerId="ADAL" clId="{B92E6F4F-B605-4073-A2EB-EBB8E21CF4E4}" dt="2023-03-31T16:10:24.785" v="146"/>
            <ac:spMkLst>
              <pc:docMk/>
              <pc:sldMasterMk cId="1315756623" sldId="2147483672"/>
              <pc:sldLayoutMk cId="894171055" sldId="2147483677"/>
              <ac:spMk id="4" creationId="{43C35578-6680-EA18-4018-82925BCF0CF5}"/>
            </ac:spMkLst>
          </pc:spChg>
          <pc:picChg chg="add mod">
            <ac:chgData name="Franziska Händschel" userId="e2149472-3187-4d00-b16a-a19eff6fc04a" providerId="ADAL" clId="{B92E6F4F-B605-4073-A2EB-EBB8E21CF4E4}" dt="2023-03-31T16:15:55.486" v="294"/>
            <ac:picMkLst>
              <pc:docMk/>
              <pc:sldMasterMk cId="1315756623" sldId="2147483672"/>
              <pc:sldLayoutMk cId="894171055" sldId="2147483677"/>
              <ac:picMk id="5" creationId="{8710B8E3-12F4-CD37-9C20-4D332913EC0C}"/>
            </ac:picMkLst>
          </pc:picChg>
        </pc:sldLayoutChg>
        <pc:sldLayoutChg chg="addSp delSp modSp del mod">
          <pc:chgData name="Franziska Händschel" userId="e2149472-3187-4d00-b16a-a19eff6fc04a" providerId="ADAL" clId="{B92E6F4F-B605-4073-A2EB-EBB8E21CF4E4}" dt="2023-03-31T16:20:04.315" v="382" actId="2696"/>
          <pc:sldLayoutMkLst>
            <pc:docMk/>
            <pc:sldMasterMk cId="1315756623" sldId="2147483672"/>
            <pc:sldLayoutMk cId="87604462" sldId="2147483678"/>
          </pc:sldLayoutMkLst>
          <pc:spChg chg="add mod">
            <ac:chgData name="Franziska Händschel" userId="e2149472-3187-4d00-b16a-a19eff6fc04a" providerId="ADAL" clId="{B92E6F4F-B605-4073-A2EB-EBB8E21CF4E4}" dt="2023-03-31T16:09:27.594" v="129" actId="20577"/>
            <ac:spMkLst>
              <pc:docMk/>
              <pc:sldMasterMk cId="1315756623" sldId="2147483672"/>
              <pc:sldLayoutMk cId="87604462" sldId="2147483678"/>
              <ac:spMk id="2" creationId="{796F5DC6-FB72-7124-F909-A775F033DFBD}"/>
            </ac:spMkLst>
          </pc:spChg>
          <pc:spChg chg="add del mod">
            <ac:chgData name="Franziska Händschel" userId="e2149472-3187-4d00-b16a-a19eff6fc04a" providerId="ADAL" clId="{B92E6F4F-B605-4073-A2EB-EBB8E21CF4E4}" dt="2023-03-31T16:10:30.551" v="148" actId="478"/>
            <ac:spMkLst>
              <pc:docMk/>
              <pc:sldMasterMk cId="1315756623" sldId="2147483672"/>
              <pc:sldLayoutMk cId="87604462" sldId="2147483678"/>
              <ac:spMk id="3" creationId="{0EA35264-A18E-8188-8493-7370229E3280}"/>
            </ac:spMkLst>
          </pc:spChg>
          <pc:spChg chg="add mod">
            <ac:chgData name="Franziska Händschel" userId="e2149472-3187-4d00-b16a-a19eff6fc04a" providerId="ADAL" clId="{B92E6F4F-B605-4073-A2EB-EBB8E21CF4E4}" dt="2023-03-31T16:13:54.980" v="248" actId="14100"/>
            <ac:spMkLst>
              <pc:docMk/>
              <pc:sldMasterMk cId="1315756623" sldId="2147483672"/>
              <pc:sldLayoutMk cId="87604462" sldId="2147483678"/>
              <ac:spMk id="4" creationId="{3DCE96D2-7AA0-809A-6A78-E8AE9A12898A}"/>
            </ac:spMkLst>
          </pc:spChg>
          <pc:picChg chg="add del mod">
            <ac:chgData name="Franziska Händschel" userId="e2149472-3187-4d00-b16a-a19eff6fc04a" providerId="ADAL" clId="{B92E6F4F-B605-4073-A2EB-EBB8E21CF4E4}" dt="2023-03-31T16:15:58.340" v="296" actId="478"/>
            <ac:picMkLst>
              <pc:docMk/>
              <pc:sldMasterMk cId="1315756623" sldId="2147483672"/>
              <pc:sldLayoutMk cId="87604462" sldId="2147483678"/>
              <ac:picMk id="5" creationId="{756006C8-71F7-82FC-9E95-0EDA8937F4C8}"/>
            </ac:picMkLst>
          </pc:picChg>
        </pc:sldLayoutChg>
        <pc:sldLayoutChg chg="addSp modSp del mod">
          <pc:chgData name="Franziska Händschel" userId="e2149472-3187-4d00-b16a-a19eff6fc04a" providerId="ADAL" clId="{B92E6F4F-B605-4073-A2EB-EBB8E21CF4E4}" dt="2023-03-31T16:10:10.218" v="138" actId="2696"/>
          <pc:sldLayoutMkLst>
            <pc:docMk/>
            <pc:sldMasterMk cId="1315756623" sldId="2147483672"/>
            <pc:sldLayoutMk cId="907754574" sldId="2147483679"/>
          </pc:sldLayoutMkLst>
          <pc:spChg chg="add mod">
            <ac:chgData name="Franziska Händschel" userId="e2149472-3187-4d00-b16a-a19eff6fc04a" providerId="ADAL" clId="{B92E6F4F-B605-4073-A2EB-EBB8E21CF4E4}" dt="2023-03-31T16:07:32.656" v="68" actId="20577"/>
            <ac:spMkLst>
              <pc:docMk/>
              <pc:sldMasterMk cId="1315756623" sldId="2147483672"/>
              <pc:sldLayoutMk cId="907754574" sldId="2147483679"/>
              <ac:spMk id="2" creationId="{A821FA3C-CD61-4160-C4BC-BEFE794F91D6}"/>
            </ac:spMkLst>
          </pc:spChg>
        </pc:sldLayoutChg>
        <pc:sldLayoutChg chg="del mod">
          <pc:chgData name="Franziska Händschel" userId="e2149472-3187-4d00-b16a-a19eff6fc04a" providerId="ADAL" clId="{B92E6F4F-B605-4073-A2EB-EBB8E21CF4E4}" dt="2023-03-31T16:07:35.955" v="69" actId="2696"/>
          <pc:sldLayoutMkLst>
            <pc:docMk/>
            <pc:sldMasterMk cId="1315756623" sldId="2147483672"/>
            <pc:sldLayoutMk cId="2764610682" sldId="2147483680"/>
          </pc:sldLayoutMkLst>
        </pc:sldLayoutChg>
      </pc:sldMasterChg>
    </pc:docChg>
  </pc:docChgLst>
  <pc:docChgLst>
    <pc:chgData name="Franziska Händschel" userId="e2149472-3187-4d00-b16a-a19eff6fc04a" providerId="ADAL" clId="{530C4CEA-6ACA-4480-9B05-C1608DBA64E2}"/>
    <pc:docChg chg="modSld">
      <pc:chgData name="Franziska Händschel" userId="e2149472-3187-4d00-b16a-a19eff6fc04a" providerId="ADAL" clId="{530C4CEA-6ACA-4480-9B05-C1608DBA64E2}" dt="2023-04-14T08:48:33.818" v="0" actId="207"/>
      <pc:docMkLst>
        <pc:docMk/>
      </pc:docMkLst>
      <pc:sldChg chg="modSp mod">
        <pc:chgData name="Franziska Händschel" userId="e2149472-3187-4d00-b16a-a19eff6fc04a" providerId="ADAL" clId="{530C4CEA-6ACA-4480-9B05-C1608DBA64E2}" dt="2023-04-14T08:48:33.818" v="0" actId="207"/>
        <pc:sldMkLst>
          <pc:docMk/>
          <pc:sldMk cId="1025154953" sldId="272"/>
        </pc:sldMkLst>
        <pc:spChg chg="mod">
          <ac:chgData name="Franziska Händschel" userId="e2149472-3187-4d00-b16a-a19eff6fc04a" providerId="ADAL" clId="{530C4CEA-6ACA-4480-9B05-C1608DBA64E2}" dt="2023-04-14T08:48:33.818" v="0" actId="207"/>
          <ac:spMkLst>
            <pc:docMk/>
            <pc:sldMk cId="1025154953" sldId="272"/>
            <ac:spMk id="5" creationId="{BE7EDB67-8E88-9522-BB40-C302D3148ED2}"/>
          </ac:spMkLst>
        </pc:spChg>
      </pc:sldChg>
    </pc:docChg>
  </pc:docChgLst>
  <pc:docChgLst>
    <pc:chgData name="Franziska Händschel" userId="e2149472-3187-4d00-b16a-a19eff6fc04a" providerId="ADAL" clId="{D164B54D-FC9B-4AA4-B45B-5149BF86B142}"/>
    <pc:docChg chg="custSel modSld modMainMaster">
      <pc:chgData name="Franziska Händschel" userId="e2149472-3187-4d00-b16a-a19eff6fc04a" providerId="ADAL" clId="{D164B54D-FC9B-4AA4-B45B-5149BF86B142}" dt="2024-02-21T11:18:14.531" v="87" actId="20577"/>
      <pc:docMkLst>
        <pc:docMk/>
      </pc:docMkLst>
      <pc:sldChg chg="modSp mod">
        <pc:chgData name="Franziska Händschel" userId="e2149472-3187-4d00-b16a-a19eff6fc04a" providerId="ADAL" clId="{D164B54D-FC9B-4AA4-B45B-5149BF86B142}" dt="2024-02-21T11:14:02.319" v="29" actId="1076"/>
        <pc:sldMkLst>
          <pc:docMk/>
          <pc:sldMk cId="3464081683" sldId="258"/>
        </pc:sldMkLst>
        <pc:spChg chg="mod">
          <ac:chgData name="Franziska Händschel" userId="e2149472-3187-4d00-b16a-a19eff6fc04a" providerId="ADAL" clId="{D164B54D-FC9B-4AA4-B45B-5149BF86B142}" dt="2024-02-21T11:14:02.319" v="29" actId="1076"/>
          <ac:spMkLst>
            <pc:docMk/>
            <pc:sldMk cId="3464081683" sldId="258"/>
            <ac:spMk id="9" creationId="{D54FA19F-AAEC-A972-D02A-E9CAA5D70F9C}"/>
          </ac:spMkLst>
        </pc:spChg>
        <pc:spChg chg="mod">
          <ac:chgData name="Franziska Händschel" userId="e2149472-3187-4d00-b16a-a19eff6fc04a" providerId="ADAL" clId="{D164B54D-FC9B-4AA4-B45B-5149BF86B142}" dt="2024-02-21T11:14:02.319" v="29" actId="1076"/>
          <ac:spMkLst>
            <pc:docMk/>
            <pc:sldMk cId="3464081683" sldId="258"/>
            <ac:spMk id="12" creationId="{CE69AD6F-3A65-FBDC-0756-D40553A81DBD}"/>
          </ac:spMkLst>
        </pc:spChg>
        <pc:spChg chg="mod">
          <ac:chgData name="Franziska Händschel" userId="e2149472-3187-4d00-b16a-a19eff6fc04a" providerId="ADAL" clId="{D164B54D-FC9B-4AA4-B45B-5149BF86B142}" dt="2024-02-21T11:14:02.319" v="29" actId="1076"/>
          <ac:spMkLst>
            <pc:docMk/>
            <pc:sldMk cId="3464081683" sldId="258"/>
            <ac:spMk id="14" creationId="{1F8FDE17-1523-1D8F-D62C-6DFB8A8B7DF1}"/>
          </ac:spMkLst>
        </pc:spChg>
        <pc:spChg chg="mod">
          <ac:chgData name="Franziska Händschel" userId="e2149472-3187-4d00-b16a-a19eff6fc04a" providerId="ADAL" clId="{D164B54D-FC9B-4AA4-B45B-5149BF86B142}" dt="2024-02-21T11:14:02.319" v="29" actId="1076"/>
          <ac:spMkLst>
            <pc:docMk/>
            <pc:sldMk cId="3464081683" sldId="258"/>
            <ac:spMk id="27" creationId="{330AD2FD-21BB-FA7F-F406-D4E8364E9C6C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42" creationId="{39B96DED-13AB-60BA-302F-E044ABF8A141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43" creationId="{1EB9D366-064E-2429-1A4F-FAB391A1983C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45" creationId="{84884156-E5E6-AB2C-CB12-481CE50AF636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47" creationId="{DEF81D70-5C05-E30A-F547-B7053D060C3D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51" creationId="{87A8D728-D407-9F92-6815-7F6BC41A0FE5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52" creationId="{C226463B-7331-D29C-3161-EE6B25A89FA0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63" creationId="{0F047487-EBE3-9C02-E04F-ABDFF5754B7E}"/>
          </ac:spMkLst>
        </pc:spChg>
        <pc:spChg chg="mod">
          <ac:chgData name="Franziska Händschel" userId="e2149472-3187-4d00-b16a-a19eff6fc04a" providerId="ADAL" clId="{D164B54D-FC9B-4AA4-B45B-5149BF86B142}" dt="2024-02-21T11:10:43.842" v="8" actId="34136"/>
          <ac:spMkLst>
            <pc:docMk/>
            <pc:sldMk cId="3464081683" sldId="258"/>
            <ac:spMk id="1025" creationId="{FA339FD9-1FBE-0436-512C-E9C970D9E8B6}"/>
          </ac:spMkLst>
        </pc:spChg>
        <pc:grpChg chg="mod">
          <ac:chgData name="Franziska Händschel" userId="e2149472-3187-4d00-b16a-a19eff6fc04a" providerId="ADAL" clId="{D164B54D-FC9B-4AA4-B45B-5149BF86B142}" dt="2024-02-21T11:14:02.319" v="29" actId="1076"/>
          <ac:grpSpMkLst>
            <pc:docMk/>
            <pc:sldMk cId="3464081683" sldId="258"/>
            <ac:grpSpMk id="11" creationId="{58593A6A-0B4B-BCFE-544B-566DDBF6E80B}"/>
          </ac:grpSpMkLst>
        </pc:grpChg>
        <pc:grpChg chg="mod">
          <ac:chgData name="Franziska Händschel" userId="e2149472-3187-4d00-b16a-a19eff6fc04a" providerId="ADAL" clId="{D164B54D-FC9B-4AA4-B45B-5149BF86B142}" dt="2024-02-21T11:14:02.319" v="29" actId="1076"/>
          <ac:grpSpMkLst>
            <pc:docMk/>
            <pc:sldMk cId="3464081683" sldId="258"/>
            <ac:grpSpMk id="31" creationId="{DD92682A-BD03-DF18-113A-B1B66E32B6F0}"/>
          </ac:grpSpMkLst>
        </pc:grpChg>
        <pc:grpChg chg="mod">
          <ac:chgData name="Franziska Händschel" userId="e2149472-3187-4d00-b16a-a19eff6fc04a" providerId="ADAL" clId="{D164B54D-FC9B-4AA4-B45B-5149BF86B142}" dt="2024-02-21T11:10:43.842" v="8" actId="34136"/>
          <ac:grpSpMkLst>
            <pc:docMk/>
            <pc:sldMk cId="3464081683" sldId="258"/>
            <ac:grpSpMk id="44" creationId="{64E669CC-0E1E-CDC8-68E1-B2432D4BED39}"/>
          </ac:grpSpMkLst>
        </pc:grpChg>
        <pc:grpChg chg="mod">
          <ac:chgData name="Franziska Händschel" userId="e2149472-3187-4d00-b16a-a19eff6fc04a" providerId="ADAL" clId="{D164B54D-FC9B-4AA4-B45B-5149BF86B142}" dt="2024-02-21T11:11:21.943" v="11" actId="1076"/>
          <ac:grpSpMkLst>
            <pc:docMk/>
            <pc:sldMk cId="3464081683" sldId="258"/>
            <ac:grpSpMk id="49" creationId="{E66D8013-5A01-7EE8-DED1-91B2841CB7A8}"/>
          </ac:grpSpMkLst>
        </pc:grpChg>
        <pc:grpChg chg="mod">
          <ac:chgData name="Franziska Händschel" userId="e2149472-3187-4d00-b16a-a19eff6fc04a" providerId="ADAL" clId="{D164B54D-FC9B-4AA4-B45B-5149BF86B142}" dt="2024-02-21T11:13:15.372" v="23" actId="1076"/>
          <ac:grpSpMkLst>
            <pc:docMk/>
            <pc:sldMk cId="3464081683" sldId="258"/>
            <ac:grpSpMk id="50" creationId="{45DE760B-936A-3CFB-03AA-795DFDF1E489}"/>
          </ac:grpSpMkLst>
        </pc:grpChg>
        <pc:grpChg chg="mod">
          <ac:chgData name="Franziska Händschel" userId="e2149472-3187-4d00-b16a-a19eff6fc04a" providerId="ADAL" clId="{D164B54D-FC9B-4AA4-B45B-5149BF86B142}" dt="2024-02-21T11:10:43.842" v="8" actId="34136"/>
          <ac:grpSpMkLst>
            <pc:docMk/>
            <pc:sldMk cId="3464081683" sldId="258"/>
            <ac:grpSpMk id="61" creationId="{AD5D42E5-997B-BB7E-ECAC-0739DBAC6E5C}"/>
          </ac:grpSpMkLst>
        </pc:grpChg>
        <pc:picChg chg="mod">
          <ac:chgData name="Franziska Händschel" userId="e2149472-3187-4d00-b16a-a19eff6fc04a" providerId="ADAL" clId="{D164B54D-FC9B-4AA4-B45B-5149BF86B142}" dt="2024-02-21T11:14:02.319" v="29" actId="1076"/>
          <ac:picMkLst>
            <pc:docMk/>
            <pc:sldMk cId="3464081683" sldId="258"/>
            <ac:picMk id="15" creationId="{01F25F3D-A369-40CD-57AF-A5E13E249EFE}"/>
          </ac:picMkLst>
        </pc:picChg>
        <pc:picChg chg="mod">
          <ac:chgData name="Franziska Händschel" userId="e2149472-3187-4d00-b16a-a19eff6fc04a" providerId="ADAL" clId="{D164B54D-FC9B-4AA4-B45B-5149BF86B142}" dt="2024-02-21T11:10:43.842" v="8" actId="34136"/>
          <ac:picMkLst>
            <pc:docMk/>
            <pc:sldMk cId="3464081683" sldId="258"/>
            <ac:picMk id="48" creationId="{5DB59C99-AB8F-DA61-B923-7F4708A841B4}"/>
          </ac:picMkLst>
        </pc:picChg>
        <pc:picChg chg="mod">
          <ac:chgData name="Franziska Händschel" userId="e2149472-3187-4d00-b16a-a19eff6fc04a" providerId="ADAL" clId="{D164B54D-FC9B-4AA4-B45B-5149BF86B142}" dt="2024-02-21T11:10:43.842" v="8" actId="34136"/>
          <ac:picMkLst>
            <pc:docMk/>
            <pc:sldMk cId="3464081683" sldId="258"/>
            <ac:picMk id="62" creationId="{D69211AC-A1F8-7B08-67EC-7B911C2B26B7}"/>
          </ac:picMkLst>
        </pc:picChg>
        <pc:cxnChg chg="mod">
          <ac:chgData name="Franziska Händschel" userId="e2149472-3187-4d00-b16a-a19eff6fc04a" providerId="ADAL" clId="{D164B54D-FC9B-4AA4-B45B-5149BF86B142}" dt="2024-02-21T11:14:02.319" v="29" actId="1076"/>
          <ac:cxnSpMkLst>
            <pc:docMk/>
            <pc:sldMk cId="3464081683" sldId="258"/>
            <ac:cxnSpMk id="13" creationId="{4AD99287-05D7-6D10-13F6-294534B1935D}"/>
          </ac:cxnSpMkLst>
        </pc:cxnChg>
        <pc:cxnChg chg="mod">
          <ac:chgData name="Franziska Händschel" userId="e2149472-3187-4d00-b16a-a19eff6fc04a" providerId="ADAL" clId="{D164B54D-FC9B-4AA4-B45B-5149BF86B142}" dt="2024-02-21T11:10:43.842" v="8" actId="34136"/>
          <ac:cxnSpMkLst>
            <pc:docMk/>
            <pc:sldMk cId="3464081683" sldId="258"/>
            <ac:cxnSpMk id="46" creationId="{F9DC6A18-4CF3-4179-759B-AFAB732AEEAA}"/>
          </ac:cxnSpMkLst>
        </pc:cxnChg>
        <pc:cxnChg chg="mod">
          <ac:chgData name="Franziska Händschel" userId="e2149472-3187-4d00-b16a-a19eff6fc04a" providerId="ADAL" clId="{D164B54D-FC9B-4AA4-B45B-5149BF86B142}" dt="2024-02-21T11:10:43.842" v="8" actId="34136"/>
          <ac:cxnSpMkLst>
            <pc:docMk/>
            <pc:sldMk cId="3464081683" sldId="258"/>
            <ac:cxnSpMk id="1024" creationId="{23F0A1F5-5350-F6EA-A960-4F9D6EBC2F49}"/>
          </ac:cxnSpMkLst>
        </pc:cxnChg>
      </pc:sldChg>
      <pc:sldChg chg="modSp mod">
        <pc:chgData name="Franziska Händschel" userId="e2149472-3187-4d00-b16a-a19eff6fc04a" providerId="ADAL" clId="{D164B54D-FC9B-4AA4-B45B-5149BF86B142}" dt="2024-02-21T11:14:12.093" v="31" actId="1076"/>
        <pc:sldMkLst>
          <pc:docMk/>
          <pc:sldMk cId="2644063751" sldId="260"/>
        </pc:sldMkLst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29" creationId="{B3A38AF7-5D13-FF0A-26DD-A53547065BA9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35" creationId="{2C643F1E-9A5B-BC20-6180-E2F31FDF49DE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39" creationId="{9AC34642-8FF4-6B3F-D1E9-8AD36FC4A9F1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42" creationId="{ECE00AAF-AC1A-046E-A0BB-9D571639C62C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44" creationId="{25C62C37-D4D2-B573-BE74-1E4C40537DDD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45" creationId="{487D6E73-AA64-61B6-8767-EAD099188BAE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48" creationId="{7D562A9A-846D-9644-3617-450A3FD253C7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50" creationId="{B55BD631-A0A5-9F79-232C-70A81C3E42EF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52" creationId="{38DE07D4-C591-F8F9-BC83-EEF8E7319F04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53" creationId="{0DBF077E-B6B8-D442-E87D-AAD5E09A4373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61" creationId="{056DA342-6AA6-F13F-C567-9130320C430D}"/>
          </ac:spMkLst>
        </pc:spChg>
        <pc:spChg chg="mod">
          <ac:chgData name="Franziska Händschel" userId="e2149472-3187-4d00-b16a-a19eff6fc04a" providerId="ADAL" clId="{D164B54D-FC9B-4AA4-B45B-5149BF86B142}" dt="2024-02-21T11:11:38.408" v="12" actId="34136"/>
          <ac:spMkLst>
            <pc:docMk/>
            <pc:sldMk cId="2644063751" sldId="260"/>
            <ac:spMk id="63" creationId="{2B66B588-372C-2AF9-C3B2-C8CAD6ED2CCD}"/>
          </ac:spMkLst>
        </pc:spChg>
        <pc:grpChg chg="mod">
          <ac:chgData name="Franziska Händschel" userId="e2149472-3187-4d00-b16a-a19eff6fc04a" providerId="ADAL" clId="{D164B54D-FC9B-4AA4-B45B-5149BF86B142}" dt="2024-02-21T11:11:52.079" v="15" actId="1076"/>
          <ac:grpSpMkLst>
            <pc:docMk/>
            <pc:sldMk cId="2644063751" sldId="260"/>
            <ac:grpSpMk id="28" creationId="{C382DDB9-EF6C-97A6-2A19-AFD165AE8406}"/>
          </ac:grpSpMkLst>
        </pc:grpChg>
        <pc:grpChg chg="mod">
          <ac:chgData name="Franziska Händschel" userId="e2149472-3187-4d00-b16a-a19eff6fc04a" providerId="ADAL" clId="{D164B54D-FC9B-4AA4-B45B-5149BF86B142}" dt="2024-02-21T11:11:38.408" v="12" actId="34136"/>
          <ac:grpSpMkLst>
            <pc:docMk/>
            <pc:sldMk cId="2644063751" sldId="260"/>
            <ac:grpSpMk id="37" creationId="{1E3DCA38-5F10-84E5-DC13-B17B3FC12956}"/>
          </ac:grpSpMkLst>
        </pc:grpChg>
        <pc:grpChg chg="mod">
          <ac:chgData name="Franziska Händschel" userId="e2149472-3187-4d00-b16a-a19eff6fc04a" providerId="ADAL" clId="{D164B54D-FC9B-4AA4-B45B-5149BF86B142}" dt="2024-02-21T11:13:29.078" v="25" actId="1076"/>
          <ac:grpSpMkLst>
            <pc:docMk/>
            <pc:sldMk cId="2644063751" sldId="260"/>
            <ac:grpSpMk id="43" creationId="{54DB957E-DD34-859B-F0E1-AA088C9CE533}"/>
          </ac:grpSpMkLst>
        </pc:grpChg>
        <pc:grpChg chg="mod">
          <ac:chgData name="Franziska Händschel" userId="e2149472-3187-4d00-b16a-a19eff6fc04a" providerId="ADAL" clId="{D164B54D-FC9B-4AA4-B45B-5149BF86B142}" dt="2024-02-21T11:11:38.408" v="12" actId="34136"/>
          <ac:grpSpMkLst>
            <pc:docMk/>
            <pc:sldMk cId="2644063751" sldId="260"/>
            <ac:grpSpMk id="46" creationId="{3B841B68-2F26-D2FF-A3C5-5B0099B2BC6E}"/>
          </ac:grpSpMkLst>
        </pc:grpChg>
        <pc:grpChg chg="mod">
          <ac:chgData name="Franziska Händschel" userId="e2149472-3187-4d00-b16a-a19eff6fc04a" providerId="ADAL" clId="{D164B54D-FC9B-4AA4-B45B-5149BF86B142}" dt="2024-02-21T11:14:12.093" v="31" actId="1076"/>
          <ac:grpSpMkLst>
            <pc:docMk/>
            <pc:sldMk cId="2644063751" sldId="260"/>
            <ac:grpSpMk id="51" creationId="{6BCA03C3-D429-1511-8BC4-40823228D851}"/>
          </ac:grpSpMkLst>
        </pc:grpChg>
        <pc:grpChg chg="mod">
          <ac:chgData name="Franziska Händschel" userId="e2149472-3187-4d00-b16a-a19eff6fc04a" providerId="ADAL" clId="{D164B54D-FC9B-4AA4-B45B-5149BF86B142}" dt="2024-02-21T11:11:38.408" v="12" actId="34136"/>
          <ac:grpSpMkLst>
            <pc:docMk/>
            <pc:sldMk cId="2644063751" sldId="260"/>
            <ac:grpSpMk id="55" creationId="{1C6145CA-39A1-05A0-5D51-3AA05BD4D69F}"/>
          </ac:grpSpMkLst>
        </pc:grpChg>
        <pc:picChg chg="mod">
          <ac:chgData name="Franziska Händschel" userId="e2149472-3187-4d00-b16a-a19eff6fc04a" providerId="ADAL" clId="{D164B54D-FC9B-4AA4-B45B-5149BF86B142}" dt="2024-02-21T11:11:38.408" v="12" actId="34136"/>
          <ac:picMkLst>
            <pc:docMk/>
            <pc:sldMk cId="2644063751" sldId="260"/>
            <ac:picMk id="38" creationId="{2DA8C24E-CAB6-C35B-A738-1432D8936523}"/>
          </ac:picMkLst>
        </pc:picChg>
        <pc:picChg chg="mod">
          <ac:chgData name="Franziska Händschel" userId="e2149472-3187-4d00-b16a-a19eff6fc04a" providerId="ADAL" clId="{D164B54D-FC9B-4AA4-B45B-5149BF86B142}" dt="2024-02-21T11:11:38.408" v="12" actId="34136"/>
          <ac:picMkLst>
            <pc:docMk/>
            <pc:sldMk cId="2644063751" sldId="260"/>
            <ac:picMk id="47" creationId="{8333EF5E-28D2-0AAD-1EDB-66F21D14FF96}"/>
          </ac:picMkLst>
        </pc:picChg>
        <pc:picChg chg="mod">
          <ac:chgData name="Franziska Händschel" userId="e2149472-3187-4d00-b16a-a19eff6fc04a" providerId="ADAL" clId="{D164B54D-FC9B-4AA4-B45B-5149BF86B142}" dt="2024-02-21T11:11:38.408" v="12" actId="34136"/>
          <ac:picMkLst>
            <pc:docMk/>
            <pc:sldMk cId="2644063751" sldId="260"/>
            <ac:picMk id="56" creationId="{55723200-4AD9-AD7F-360E-8BCB594B76B1}"/>
          </ac:picMkLst>
        </pc:picChg>
        <pc:cxnChg chg="mod">
          <ac:chgData name="Franziska Händschel" userId="e2149472-3187-4d00-b16a-a19eff6fc04a" providerId="ADAL" clId="{D164B54D-FC9B-4AA4-B45B-5149BF86B142}" dt="2024-02-21T11:11:38.408" v="12" actId="34136"/>
          <ac:cxnSpMkLst>
            <pc:docMk/>
            <pc:sldMk cId="2644063751" sldId="260"/>
            <ac:cxnSpMk id="41" creationId="{B40630CA-F052-5CBC-8277-E2B9E5AC4689}"/>
          </ac:cxnSpMkLst>
        </pc:cxnChg>
        <pc:cxnChg chg="mod">
          <ac:chgData name="Franziska Händschel" userId="e2149472-3187-4d00-b16a-a19eff6fc04a" providerId="ADAL" clId="{D164B54D-FC9B-4AA4-B45B-5149BF86B142}" dt="2024-02-21T11:11:38.408" v="12" actId="34136"/>
          <ac:cxnSpMkLst>
            <pc:docMk/>
            <pc:sldMk cId="2644063751" sldId="260"/>
            <ac:cxnSpMk id="49" creationId="{45CFC498-9875-71A2-5F16-A37A89E39883}"/>
          </ac:cxnSpMkLst>
        </pc:cxnChg>
        <pc:cxnChg chg="mod">
          <ac:chgData name="Franziska Händschel" userId="e2149472-3187-4d00-b16a-a19eff6fc04a" providerId="ADAL" clId="{D164B54D-FC9B-4AA4-B45B-5149BF86B142}" dt="2024-02-21T11:11:38.408" v="12" actId="34136"/>
          <ac:cxnSpMkLst>
            <pc:docMk/>
            <pc:sldMk cId="2644063751" sldId="260"/>
            <ac:cxnSpMk id="62" creationId="{3CD64795-6203-5E35-C12F-92F8D9CB0A13}"/>
          </ac:cxnSpMkLst>
        </pc:cxnChg>
      </pc:sldChg>
      <pc:sldChg chg="modSp mod">
        <pc:chgData name="Franziska Händschel" userId="e2149472-3187-4d00-b16a-a19eff6fc04a" providerId="ADAL" clId="{D164B54D-FC9B-4AA4-B45B-5149BF86B142}" dt="2024-02-21T11:12:31.005" v="19" actId="34136"/>
        <pc:sldMkLst>
          <pc:docMk/>
          <pc:sldMk cId="1769623085" sldId="264"/>
        </pc:sldMkLst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4" creationId="{301F249F-273B-CF58-93C5-80D1ABA5F671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5" creationId="{BE7EDB67-8E88-9522-BB40-C302D3148ED2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8" creationId="{733D9CEF-B8F5-61E2-A587-C404229DEDC7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16" creationId="{73B900A7-52CE-91E6-0BF6-4DAE7BB93397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23" creationId="{DB2F5B92-C767-80E6-637C-BDD2ED1DDBBE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25" creationId="{AFC65E18-5E82-8D47-FED9-D3D3FD42181C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26" creationId="{DCED13DE-9A8F-2942-9808-C3F967E7BDA4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32" creationId="{45F51D68-3CF6-068D-2820-BBF00AF48C05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34" creationId="{04AAA99F-5459-2E68-C18C-7E54CBF284E1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D164B54D-FC9B-4AA4-B45B-5149BF86B142}" dt="2024-02-21T11:12:31.005" v="19" actId="34136"/>
          <ac:spMkLst>
            <pc:docMk/>
            <pc:sldMk cId="1769623085" sldId="264"/>
            <ac:spMk id="60" creationId="{0DC1D14F-B722-CA0A-CCD0-4302F3E589D4}"/>
          </ac:spMkLst>
        </pc:spChg>
        <pc:grpChg chg="mod">
          <ac:chgData name="Franziska Händschel" userId="e2149472-3187-4d00-b16a-a19eff6fc04a" providerId="ADAL" clId="{D164B54D-FC9B-4AA4-B45B-5149BF86B142}" dt="2024-02-21T11:12:31.005" v="19" actId="34136"/>
          <ac:grpSpMkLst>
            <pc:docMk/>
            <pc:sldMk cId="1769623085" sldId="264"/>
            <ac:grpSpMk id="2" creationId="{569EC84B-6D42-1588-97CC-F77D6F7276D2}"/>
          </ac:grpSpMkLst>
        </pc:grpChg>
        <pc:grpChg chg="mod">
          <ac:chgData name="Franziska Händschel" userId="e2149472-3187-4d00-b16a-a19eff6fc04a" providerId="ADAL" clId="{D164B54D-FC9B-4AA4-B45B-5149BF86B142}" dt="2024-02-21T11:12:31.005" v="19" actId="34136"/>
          <ac:grpSpMkLst>
            <pc:docMk/>
            <pc:sldMk cId="1769623085" sldId="264"/>
            <ac:grpSpMk id="3" creationId="{CFF97C5E-6B77-47AB-B59F-57F48E1238A5}"/>
          </ac:grpSpMkLst>
        </pc:grpChg>
        <pc:grpChg chg="mod">
          <ac:chgData name="Franziska Händschel" userId="e2149472-3187-4d00-b16a-a19eff6fc04a" providerId="ADAL" clId="{D164B54D-FC9B-4AA4-B45B-5149BF86B142}" dt="2024-02-21T11:12:31.005" v="19" actId="34136"/>
          <ac:grpSpMkLst>
            <pc:docMk/>
            <pc:sldMk cId="1769623085" sldId="264"/>
            <ac:grpSpMk id="6" creationId="{7D515319-32A0-CEAC-8BBB-D0DABB47A5BD}"/>
          </ac:grpSpMkLst>
        </pc:grpChg>
        <pc:grpChg chg="mod">
          <ac:chgData name="Franziska Händschel" userId="e2149472-3187-4d00-b16a-a19eff6fc04a" providerId="ADAL" clId="{D164B54D-FC9B-4AA4-B45B-5149BF86B142}" dt="2024-02-21T11:12:31.005" v="19" actId="34136"/>
          <ac:grpSpMkLst>
            <pc:docMk/>
            <pc:sldMk cId="1769623085" sldId="264"/>
            <ac:grpSpMk id="18" creationId="{394C8FF5-BD43-0DC3-FBED-1862701F08C9}"/>
          </ac:grpSpMkLst>
        </pc:grpChg>
        <pc:grpChg chg="mod">
          <ac:chgData name="Franziska Händschel" userId="e2149472-3187-4d00-b16a-a19eff6fc04a" providerId="ADAL" clId="{D164B54D-FC9B-4AA4-B45B-5149BF86B142}" dt="2024-02-21T11:12:31.005" v="19" actId="34136"/>
          <ac:grpSpMkLst>
            <pc:docMk/>
            <pc:sldMk cId="1769623085" sldId="264"/>
            <ac:grpSpMk id="29" creationId="{29359341-3EAC-A559-52FA-B30E256BD36E}"/>
          </ac:grpSpMkLst>
        </pc:grpChg>
        <pc:grpChg chg="mod">
          <ac:chgData name="Franziska Händschel" userId="e2149472-3187-4d00-b16a-a19eff6fc04a" providerId="ADAL" clId="{D164B54D-FC9B-4AA4-B45B-5149BF86B142}" dt="2024-02-21T11:12:31.005" v="19" actId="34136"/>
          <ac:grpSpMkLst>
            <pc:docMk/>
            <pc:sldMk cId="1769623085" sldId="264"/>
            <ac:grpSpMk id="57" creationId="{FD89A1B0-4769-DE07-C4FE-A04FE8732AB4}"/>
          </ac:grpSpMkLst>
        </pc:grpChg>
        <pc:picChg chg="mod">
          <ac:chgData name="Franziska Händschel" userId="e2149472-3187-4d00-b16a-a19eff6fc04a" providerId="ADAL" clId="{D164B54D-FC9B-4AA4-B45B-5149BF86B142}" dt="2024-02-21T11:12:31.005" v="19" actId="34136"/>
          <ac:picMkLst>
            <pc:docMk/>
            <pc:sldMk cId="1769623085" sldId="264"/>
            <ac:picMk id="7" creationId="{23BDC96A-73CD-F673-4D3B-9A8F9372F43B}"/>
          </ac:picMkLst>
        </pc:picChg>
        <pc:picChg chg="mod">
          <ac:chgData name="Franziska Händschel" userId="e2149472-3187-4d00-b16a-a19eff6fc04a" providerId="ADAL" clId="{D164B54D-FC9B-4AA4-B45B-5149BF86B142}" dt="2024-02-21T11:12:31.005" v="19" actId="34136"/>
          <ac:picMkLst>
            <pc:docMk/>
            <pc:sldMk cId="1769623085" sldId="264"/>
            <ac:picMk id="30" creationId="{3EA11144-E9FE-CEBF-0E8A-57A495F4F3B2}"/>
          </ac:picMkLst>
        </pc:picChg>
        <pc:picChg chg="mod">
          <ac:chgData name="Franziska Händschel" userId="e2149472-3187-4d00-b16a-a19eff6fc04a" providerId="ADAL" clId="{D164B54D-FC9B-4AA4-B45B-5149BF86B142}" dt="2024-02-21T11:12:31.005" v="19" actId="34136"/>
          <ac:picMkLst>
            <pc:docMk/>
            <pc:sldMk cId="1769623085" sldId="264"/>
            <ac:picMk id="31" creationId="{48DC1F58-7EE9-E1AA-E022-4E3239A5DE16}"/>
          </ac:picMkLst>
        </pc:picChg>
        <pc:cxnChg chg="mod">
          <ac:chgData name="Franziska Händschel" userId="e2149472-3187-4d00-b16a-a19eff6fc04a" providerId="ADAL" clId="{D164B54D-FC9B-4AA4-B45B-5149BF86B142}" dt="2024-02-21T11:12:31.005" v="19" actId="34136"/>
          <ac:cxnSpMkLst>
            <pc:docMk/>
            <pc:sldMk cId="1769623085" sldId="264"/>
            <ac:cxnSpMk id="10" creationId="{EB6DB134-E66E-D4F8-AF83-7EADB6A083F1}"/>
          </ac:cxnSpMkLst>
        </pc:cxnChg>
        <pc:cxnChg chg="mod">
          <ac:chgData name="Franziska Händschel" userId="e2149472-3187-4d00-b16a-a19eff6fc04a" providerId="ADAL" clId="{D164B54D-FC9B-4AA4-B45B-5149BF86B142}" dt="2024-02-21T11:12:31.005" v="19" actId="34136"/>
          <ac:cxnSpMkLst>
            <pc:docMk/>
            <pc:sldMk cId="1769623085" sldId="264"/>
            <ac:cxnSpMk id="33" creationId="{E7F94159-B75C-AD7D-C807-2879080D15B0}"/>
          </ac:cxnSpMkLst>
        </pc:cxnChg>
        <pc:cxnChg chg="mod">
          <ac:chgData name="Franziska Händschel" userId="e2149472-3187-4d00-b16a-a19eff6fc04a" providerId="ADAL" clId="{D164B54D-FC9B-4AA4-B45B-5149BF86B142}" dt="2024-02-21T11:12:31.005" v="19" actId="34136"/>
          <ac:cxnSpMkLst>
            <pc:docMk/>
            <pc:sldMk cId="1769623085" sldId="264"/>
            <ac:cxnSpMk id="59" creationId="{81F59322-4AAC-5202-63CD-9E1D184E8CB5}"/>
          </ac:cxnSpMkLst>
        </pc:cxnChg>
      </pc:sldChg>
      <pc:sldChg chg="modSp mod">
        <pc:chgData name="Franziska Händschel" userId="e2149472-3187-4d00-b16a-a19eff6fc04a" providerId="ADAL" clId="{D164B54D-FC9B-4AA4-B45B-5149BF86B142}" dt="2024-02-21T11:14:21.180" v="32" actId="1076"/>
        <pc:sldMkLst>
          <pc:docMk/>
          <pc:sldMk cId="450991711" sldId="266"/>
        </pc:sldMkLst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26" creationId="{DCED13DE-9A8F-2942-9808-C3F967E7BDA4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43" creationId="{DB46BB75-6300-0B35-0A9C-0774CD62942B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44" creationId="{EF229991-A9DA-4C52-2922-6F4BE850923C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47" creationId="{6E5AEC8F-7BD0-FE34-32A6-4259FB22FEF1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49" creationId="{4819713B-F955-9995-3F2A-0098646CACE8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51" creationId="{EA461414-3099-AD18-0568-6FFE2DC22764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52" creationId="{E6BEEE54-A951-AF60-6390-BF3E1B7E125C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56" creationId="{D5C4CF74-69F4-9034-FE7A-56AA48EC0406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60" creationId="{0DC1D14F-B722-CA0A-CCD0-4302F3E589D4}"/>
          </ac:spMkLst>
        </pc:spChg>
        <pc:spChg chg="mod">
          <ac:chgData name="Franziska Händschel" userId="e2149472-3187-4d00-b16a-a19eff6fc04a" providerId="ADAL" clId="{D164B54D-FC9B-4AA4-B45B-5149BF86B142}" dt="2024-02-21T11:11:42.914" v="13" actId="34136"/>
          <ac:spMkLst>
            <pc:docMk/>
            <pc:sldMk cId="450991711" sldId="266"/>
            <ac:spMk id="62" creationId="{1CB54936-CF6B-73B0-914A-3FD275F2C22F}"/>
          </ac:spMkLst>
        </pc:spChg>
        <pc:grpChg chg="mod">
          <ac:chgData name="Franziska Händschel" userId="e2149472-3187-4d00-b16a-a19eff6fc04a" providerId="ADAL" clId="{D164B54D-FC9B-4AA4-B45B-5149BF86B142}" dt="2024-02-21T11:12:02.106" v="16" actId="1076"/>
          <ac:grpSpMkLst>
            <pc:docMk/>
            <pc:sldMk cId="450991711" sldId="266"/>
            <ac:grpSpMk id="41" creationId="{394A4C13-9993-5F60-5468-9D020D06C293}"/>
          </ac:grpSpMkLst>
        </pc:grpChg>
        <pc:grpChg chg="mod">
          <ac:chgData name="Franziska Händschel" userId="e2149472-3187-4d00-b16a-a19eff6fc04a" providerId="ADAL" clId="{D164B54D-FC9B-4AA4-B45B-5149BF86B142}" dt="2024-02-21T11:13:36.678" v="26" actId="1076"/>
          <ac:grpSpMkLst>
            <pc:docMk/>
            <pc:sldMk cId="450991711" sldId="266"/>
            <ac:grpSpMk id="42" creationId="{A7ED5205-B4AA-D4F7-D3C3-F1F1551D11A3}"/>
          </ac:grpSpMkLst>
        </pc:grpChg>
        <pc:grpChg chg="mod">
          <ac:chgData name="Franziska Händschel" userId="e2149472-3187-4d00-b16a-a19eff6fc04a" providerId="ADAL" clId="{D164B54D-FC9B-4AA4-B45B-5149BF86B142}" dt="2024-02-21T11:11:42.914" v="13" actId="34136"/>
          <ac:grpSpMkLst>
            <pc:docMk/>
            <pc:sldMk cId="450991711" sldId="266"/>
            <ac:grpSpMk id="45" creationId="{F290456F-21B1-FDA5-B12C-EEF18BECAAF3}"/>
          </ac:grpSpMkLst>
        </pc:grpChg>
        <pc:grpChg chg="mod">
          <ac:chgData name="Franziska Händschel" userId="e2149472-3187-4d00-b16a-a19eff6fc04a" providerId="ADAL" clId="{D164B54D-FC9B-4AA4-B45B-5149BF86B142}" dt="2024-02-21T11:14:21.180" v="32" actId="1076"/>
          <ac:grpSpMkLst>
            <pc:docMk/>
            <pc:sldMk cId="450991711" sldId="266"/>
            <ac:grpSpMk id="50" creationId="{7173B02E-D000-2EA8-CBE8-20312A78E54C}"/>
          </ac:grpSpMkLst>
        </pc:grpChg>
        <pc:grpChg chg="mod">
          <ac:chgData name="Franziska Händschel" userId="e2149472-3187-4d00-b16a-a19eff6fc04a" providerId="ADAL" clId="{D164B54D-FC9B-4AA4-B45B-5149BF86B142}" dt="2024-02-21T11:11:42.914" v="13" actId="34136"/>
          <ac:grpSpMkLst>
            <pc:docMk/>
            <pc:sldMk cId="450991711" sldId="266"/>
            <ac:grpSpMk id="53" creationId="{A552D88F-AB96-CCBF-4793-9C644B3A87BD}"/>
          </ac:grpSpMkLst>
        </pc:grpChg>
        <pc:grpChg chg="mod">
          <ac:chgData name="Franziska Händschel" userId="e2149472-3187-4d00-b16a-a19eff6fc04a" providerId="ADAL" clId="{D164B54D-FC9B-4AA4-B45B-5149BF86B142}" dt="2024-02-21T11:11:42.914" v="13" actId="34136"/>
          <ac:grpSpMkLst>
            <pc:docMk/>
            <pc:sldMk cId="450991711" sldId="266"/>
            <ac:grpSpMk id="57" creationId="{FD89A1B0-4769-DE07-C4FE-A04FE8732AB4}"/>
          </ac:grpSpMkLst>
        </pc:grpChg>
        <pc:picChg chg="mod">
          <ac:chgData name="Franziska Händschel" userId="e2149472-3187-4d00-b16a-a19eff6fc04a" providerId="ADAL" clId="{D164B54D-FC9B-4AA4-B45B-5149BF86B142}" dt="2024-02-21T11:11:42.914" v="13" actId="34136"/>
          <ac:picMkLst>
            <pc:docMk/>
            <pc:sldMk cId="450991711" sldId="266"/>
            <ac:picMk id="6" creationId="{E94349F4-F214-615E-92A1-EB24B6091CFD}"/>
          </ac:picMkLst>
        </pc:picChg>
        <pc:picChg chg="mod">
          <ac:chgData name="Franziska Händschel" userId="e2149472-3187-4d00-b16a-a19eff6fc04a" providerId="ADAL" clId="{D164B54D-FC9B-4AA4-B45B-5149BF86B142}" dt="2024-02-21T11:11:42.914" v="13" actId="34136"/>
          <ac:picMkLst>
            <pc:docMk/>
            <pc:sldMk cId="450991711" sldId="266"/>
            <ac:picMk id="46" creationId="{3E76BF06-E32E-3854-2D1A-A3115BB9FD84}"/>
          </ac:picMkLst>
        </pc:picChg>
        <pc:picChg chg="mod">
          <ac:chgData name="Franziska Händschel" userId="e2149472-3187-4d00-b16a-a19eff6fc04a" providerId="ADAL" clId="{D164B54D-FC9B-4AA4-B45B-5149BF86B142}" dt="2024-02-21T11:11:42.914" v="13" actId="34136"/>
          <ac:picMkLst>
            <pc:docMk/>
            <pc:sldMk cId="450991711" sldId="266"/>
            <ac:picMk id="55" creationId="{EDF37BD7-98AD-E993-5DDF-B69AC55D2818}"/>
          </ac:picMkLst>
        </pc:picChg>
        <pc:cxnChg chg="mod">
          <ac:chgData name="Franziska Händschel" userId="e2149472-3187-4d00-b16a-a19eff6fc04a" providerId="ADAL" clId="{D164B54D-FC9B-4AA4-B45B-5149BF86B142}" dt="2024-02-21T11:11:42.914" v="13" actId="34136"/>
          <ac:cxnSpMkLst>
            <pc:docMk/>
            <pc:sldMk cId="450991711" sldId="266"/>
            <ac:cxnSpMk id="48" creationId="{B692253F-EEA2-F6D8-2C00-106413650887}"/>
          </ac:cxnSpMkLst>
        </pc:cxnChg>
        <pc:cxnChg chg="mod">
          <ac:chgData name="Franziska Händschel" userId="e2149472-3187-4d00-b16a-a19eff6fc04a" providerId="ADAL" clId="{D164B54D-FC9B-4AA4-B45B-5149BF86B142}" dt="2024-02-21T11:11:42.914" v="13" actId="34136"/>
          <ac:cxnSpMkLst>
            <pc:docMk/>
            <pc:sldMk cId="450991711" sldId="266"/>
            <ac:cxnSpMk id="59" creationId="{81F59322-4AAC-5202-63CD-9E1D184E8CB5}"/>
          </ac:cxnSpMkLst>
        </pc:cxnChg>
        <pc:cxnChg chg="mod">
          <ac:chgData name="Franziska Händschel" userId="e2149472-3187-4d00-b16a-a19eff6fc04a" providerId="ADAL" clId="{D164B54D-FC9B-4AA4-B45B-5149BF86B142}" dt="2024-02-21T11:11:42.914" v="13" actId="34136"/>
          <ac:cxnSpMkLst>
            <pc:docMk/>
            <pc:sldMk cId="450991711" sldId="266"/>
            <ac:cxnSpMk id="61" creationId="{171C884E-D853-2007-5F5B-8EF5F740B9A0}"/>
          </ac:cxnSpMkLst>
        </pc:cxnChg>
      </pc:sldChg>
      <pc:sldChg chg="modSp mod">
        <pc:chgData name="Franziska Händschel" userId="e2149472-3187-4d00-b16a-a19eff6fc04a" providerId="ADAL" clId="{D164B54D-FC9B-4AA4-B45B-5149BF86B142}" dt="2024-02-21T11:13:52.947" v="27" actId="1076"/>
        <pc:sldMkLst>
          <pc:docMk/>
          <pc:sldMk cId="1451790651" sldId="269"/>
        </pc:sldMkLst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11" creationId="{66B2004A-8144-4AF7-3CAD-F26EB02D3A4B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12" creationId="{67BA9C8E-6A28-B058-717C-89D706D885A5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15" creationId="{5CBDFB05-378B-B3D0-B68C-BD626F5630E9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19" creationId="{689B6960-546C-8A6B-2628-CD188CF713F7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21" creationId="{5DDD6493-2165-E258-80F0-682F18468BA9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22" creationId="{0DA37B1B-CB13-091A-2CDE-904953158063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28" creationId="{BFBFE00E-D601-E537-9BA0-AC8BFCFEAFF7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36" creationId="{86857EF1-743F-B256-33B4-206933811D0B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38" creationId="{2258912E-C396-70F4-BC59-36E0B4E58B71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39" creationId="{F81BB323-1B56-1ACE-A2BC-971AF26F1F11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42" creationId="{D2D297F7-006B-0550-F021-AAA145DF1ADA}"/>
          </ac:spMkLst>
        </pc:spChg>
        <pc:spChg chg="mod">
          <ac:chgData name="Franziska Händschel" userId="e2149472-3187-4d00-b16a-a19eff6fc04a" providerId="ADAL" clId="{D164B54D-FC9B-4AA4-B45B-5149BF86B142}" dt="2024-02-21T11:10:49.018" v="9" actId="34136"/>
          <ac:spMkLst>
            <pc:docMk/>
            <pc:sldMk cId="1451790651" sldId="269"/>
            <ac:spMk id="44" creationId="{AF65799B-6468-9F29-7DDA-4463E476C99F}"/>
          </ac:spMkLst>
        </pc:spChg>
        <pc:grpChg chg="mod">
          <ac:chgData name="Franziska Händschel" userId="e2149472-3187-4d00-b16a-a19eff6fc04a" providerId="ADAL" clId="{D164B54D-FC9B-4AA4-B45B-5149BF86B142}" dt="2024-02-21T11:10:49.018" v="9" actId="34136"/>
          <ac:grpSpMkLst>
            <pc:docMk/>
            <pc:sldMk cId="1451790651" sldId="269"/>
            <ac:grpSpMk id="9" creationId="{D4229A63-121C-CE0C-11CD-F6B5200A088E}"/>
          </ac:grpSpMkLst>
        </pc:grpChg>
        <pc:grpChg chg="mod">
          <ac:chgData name="Franziska Händschel" userId="e2149472-3187-4d00-b16a-a19eff6fc04a" providerId="ADAL" clId="{D164B54D-FC9B-4AA4-B45B-5149BF86B142}" dt="2024-02-21T11:10:49.018" v="9" actId="34136"/>
          <ac:grpSpMkLst>
            <pc:docMk/>
            <pc:sldMk cId="1451790651" sldId="269"/>
            <ac:grpSpMk id="13" creationId="{E5862BB5-B62A-0589-EA0E-0E185CF0C723}"/>
          </ac:grpSpMkLst>
        </pc:grpChg>
        <pc:grpChg chg="mod">
          <ac:chgData name="Franziska Händschel" userId="e2149472-3187-4d00-b16a-a19eff6fc04a" providerId="ADAL" clId="{D164B54D-FC9B-4AA4-B45B-5149BF86B142}" dt="2024-02-21T11:10:49.018" v="9" actId="34136"/>
          <ac:grpSpMkLst>
            <pc:docMk/>
            <pc:sldMk cId="1451790651" sldId="269"/>
            <ac:grpSpMk id="20" creationId="{57C293C7-5228-426F-2B6F-9AA29203A28F}"/>
          </ac:grpSpMkLst>
        </pc:grpChg>
        <pc:grpChg chg="mod">
          <ac:chgData name="Franziska Händschel" userId="e2149472-3187-4d00-b16a-a19eff6fc04a" providerId="ADAL" clId="{D164B54D-FC9B-4AA4-B45B-5149BF86B142}" dt="2024-02-21T11:10:49.018" v="9" actId="34136"/>
          <ac:grpSpMkLst>
            <pc:docMk/>
            <pc:sldMk cId="1451790651" sldId="269"/>
            <ac:grpSpMk id="24" creationId="{F6BB2832-C154-6AAE-3F07-D787B26468D4}"/>
          </ac:grpSpMkLst>
        </pc:grpChg>
        <pc:grpChg chg="mod">
          <ac:chgData name="Franziska Händschel" userId="e2149472-3187-4d00-b16a-a19eff6fc04a" providerId="ADAL" clId="{D164B54D-FC9B-4AA4-B45B-5149BF86B142}" dt="2024-02-21T11:13:52.947" v="27" actId="1076"/>
          <ac:grpSpMkLst>
            <pc:docMk/>
            <pc:sldMk cId="1451790651" sldId="269"/>
            <ac:grpSpMk id="37" creationId="{181FCAC4-A34B-BF8A-FB2A-9AB0211652BE}"/>
          </ac:grpSpMkLst>
        </pc:grpChg>
        <pc:grpChg chg="mod">
          <ac:chgData name="Franziska Händschel" userId="e2149472-3187-4d00-b16a-a19eff6fc04a" providerId="ADAL" clId="{D164B54D-FC9B-4AA4-B45B-5149BF86B142}" dt="2024-02-21T11:10:49.018" v="9" actId="34136"/>
          <ac:grpSpMkLst>
            <pc:docMk/>
            <pc:sldMk cId="1451790651" sldId="269"/>
            <ac:grpSpMk id="40" creationId="{CF2AFE9D-14F1-C3BE-67A0-6DB7408F0361}"/>
          </ac:grpSpMkLst>
        </pc:grpChg>
        <pc:picChg chg="mod">
          <ac:chgData name="Franziska Händschel" userId="e2149472-3187-4d00-b16a-a19eff6fc04a" providerId="ADAL" clId="{D164B54D-FC9B-4AA4-B45B-5149BF86B142}" dt="2024-02-21T11:10:49.018" v="9" actId="34136"/>
          <ac:picMkLst>
            <pc:docMk/>
            <pc:sldMk cId="1451790651" sldId="269"/>
            <ac:picMk id="14" creationId="{B4FB8558-8CAC-6C5D-195C-5DFF6F5A4AE2}"/>
          </ac:picMkLst>
        </pc:picChg>
        <pc:picChg chg="mod">
          <ac:chgData name="Franziska Händschel" userId="e2149472-3187-4d00-b16a-a19eff6fc04a" providerId="ADAL" clId="{D164B54D-FC9B-4AA4-B45B-5149BF86B142}" dt="2024-02-21T11:10:49.018" v="9" actId="34136"/>
          <ac:picMkLst>
            <pc:docMk/>
            <pc:sldMk cId="1451790651" sldId="269"/>
            <ac:picMk id="27" creationId="{F76DBE11-2F2B-5D23-1640-A6C54EAD9B5D}"/>
          </ac:picMkLst>
        </pc:picChg>
        <pc:picChg chg="mod">
          <ac:chgData name="Franziska Händschel" userId="e2149472-3187-4d00-b16a-a19eff6fc04a" providerId="ADAL" clId="{D164B54D-FC9B-4AA4-B45B-5149BF86B142}" dt="2024-02-21T11:10:49.018" v="9" actId="34136"/>
          <ac:picMkLst>
            <pc:docMk/>
            <pc:sldMk cId="1451790651" sldId="269"/>
            <ac:picMk id="41" creationId="{3803469E-BE64-9E82-5AFE-8506B571ADAD}"/>
          </ac:picMkLst>
        </pc:picChg>
        <pc:cxnChg chg="mod">
          <ac:chgData name="Franziska Händschel" userId="e2149472-3187-4d00-b16a-a19eff6fc04a" providerId="ADAL" clId="{D164B54D-FC9B-4AA4-B45B-5149BF86B142}" dt="2024-02-21T11:10:49.018" v="9" actId="34136"/>
          <ac:cxnSpMkLst>
            <pc:docMk/>
            <pc:sldMk cId="1451790651" sldId="269"/>
            <ac:cxnSpMk id="17" creationId="{85ACC1E2-991B-4C3A-4D0F-BA8513AD8D58}"/>
          </ac:cxnSpMkLst>
        </pc:cxnChg>
        <pc:cxnChg chg="mod">
          <ac:chgData name="Franziska Händschel" userId="e2149472-3187-4d00-b16a-a19eff6fc04a" providerId="ADAL" clId="{D164B54D-FC9B-4AA4-B45B-5149BF86B142}" dt="2024-02-21T11:10:49.018" v="9" actId="34136"/>
          <ac:cxnSpMkLst>
            <pc:docMk/>
            <pc:sldMk cId="1451790651" sldId="269"/>
            <ac:cxnSpMk id="35" creationId="{56D4D0C7-51C7-FE23-1555-170C01A40E40}"/>
          </ac:cxnSpMkLst>
        </pc:cxnChg>
        <pc:cxnChg chg="mod">
          <ac:chgData name="Franziska Händschel" userId="e2149472-3187-4d00-b16a-a19eff6fc04a" providerId="ADAL" clId="{D164B54D-FC9B-4AA4-B45B-5149BF86B142}" dt="2024-02-21T11:10:49.018" v="9" actId="34136"/>
          <ac:cxnSpMkLst>
            <pc:docMk/>
            <pc:sldMk cId="1451790651" sldId="269"/>
            <ac:cxnSpMk id="43" creationId="{EE74EFAF-7AB4-6E99-C9BF-96BE26312B7F}"/>
          </ac:cxnSpMkLst>
        </pc:cxnChg>
      </pc:sldChg>
      <pc:sldChg chg="modSp mod">
        <pc:chgData name="Franziska Händschel" userId="e2149472-3187-4d00-b16a-a19eff6fc04a" providerId="ADAL" clId="{D164B54D-FC9B-4AA4-B45B-5149BF86B142}" dt="2024-02-21T11:13:02.869" v="21" actId="1076"/>
        <pc:sldMkLst>
          <pc:docMk/>
          <pc:sldMk cId="1025154953" sldId="272"/>
        </pc:sldMkLst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4" creationId="{301F249F-273B-CF58-93C5-80D1ABA5F671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5" creationId="{BE7EDB67-8E88-9522-BB40-C302D3148ED2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8" creationId="{733D9CEF-B8F5-61E2-A587-C404229DEDC7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16" creationId="{73B900A7-52CE-91E6-0BF6-4DAE7BB93397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26" creationId="{DCED13DE-9A8F-2942-9808-C3F967E7BDA4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54" creationId="{84B8222C-1C4F-0AA3-4AE8-32E85079A93E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58" creationId="{BBE42B4F-09D5-F0CE-CF0D-F8DCDDAA406D}"/>
          </ac:spMkLst>
        </pc:spChg>
        <pc:spChg chg="mod">
          <ac:chgData name="Franziska Händschel" userId="e2149472-3187-4d00-b16a-a19eff6fc04a" providerId="ADAL" clId="{D164B54D-FC9B-4AA4-B45B-5149BF86B142}" dt="2024-02-21T11:12:17.271" v="17" actId="34136"/>
          <ac:spMkLst>
            <pc:docMk/>
            <pc:sldMk cId="1025154953" sldId="272"/>
            <ac:spMk id="60" creationId="{0DC1D14F-B722-CA0A-CCD0-4302F3E589D4}"/>
          </ac:spMkLst>
        </pc:spChg>
        <pc:grpChg chg="mod">
          <ac:chgData name="Franziska Händschel" userId="e2149472-3187-4d00-b16a-a19eff6fc04a" providerId="ADAL" clId="{D164B54D-FC9B-4AA4-B45B-5149BF86B142}" dt="2024-02-21T11:13:02.869" v="21" actId="1076"/>
          <ac:grpSpMkLst>
            <pc:docMk/>
            <pc:sldMk cId="1025154953" sldId="272"/>
            <ac:grpSpMk id="2" creationId="{569EC84B-6D42-1588-97CC-F77D6F7276D2}"/>
          </ac:grpSpMkLst>
        </pc:grpChg>
        <pc:grpChg chg="mod">
          <ac:chgData name="Franziska Händschel" userId="e2149472-3187-4d00-b16a-a19eff6fc04a" providerId="ADAL" clId="{D164B54D-FC9B-4AA4-B45B-5149BF86B142}" dt="2024-02-21T11:12:47.413" v="20" actId="1076"/>
          <ac:grpSpMkLst>
            <pc:docMk/>
            <pc:sldMk cId="1025154953" sldId="272"/>
            <ac:grpSpMk id="3" creationId="{CFF97C5E-6B77-47AB-B59F-57F48E1238A5}"/>
          </ac:grpSpMkLst>
        </pc:grpChg>
        <pc:grpChg chg="mod">
          <ac:chgData name="Franziska Händschel" userId="e2149472-3187-4d00-b16a-a19eff6fc04a" providerId="ADAL" clId="{D164B54D-FC9B-4AA4-B45B-5149BF86B142}" dt="2024-02-21T11:12:17.271" v="17" actId="34136"/>
          <ac:grpSpMkLst>
            <pc:docMk/>
            <pc:sldMk cId="1025154953" sldId="272"/>
            <ac:grpSpMk id="6" creationId="{7D515319-32A0-CEAC-8BBB-D0DABB47A5BD}"/>
          </ac:grpSpMkLst>
        </pc:grpChg>
        <pc:grpChg chg="mod">
          <ac:chgData name="Franziska Händschel" userId="e2149472-3187-4d00-b16a-a19eff6fc04a" providerId="ADAL" clId="{D164B54D-FC9B-4AA4-B45B-5149BF86B142}" dt="2024-02-21T11:12:17.271" v="17" actId="34136"/>
          <ac:grpSpMkLst>
            <pc:docMk/>
            <pc:sldMk cId="1025154953" sldId="272"/>
            <ac:grpSpMk id="57" creationId="{FD89A1B0-4769-DE07-C4FE-A04FE8732AB4}"/>
          </ac:grpSpMkLst>
        </pc:grpChg>
        <pc:picChg chg="mod">
          <ac:chgData name="Franziska Händschel" userId="e2149472-3187-4d00-b16a-a19eff6fc04a" providerId="ADAL" clId="{D164B54D-FC9B-4AA4-B45B-5149BF86B142}" dt="2024-02-21T11:12:17.271" v="17" actId="34136"/>
          <ac:picMkLst>
            <pc:docMk/>
            <pc:sldMk cId="1025154953" sldId="272"/>
            <ac:picMk id="7" creationId="{23BDC96A-73CD-F673-4D3B-9A8F9372F43B}"/>
          </ac:picMkLst>
        </pc:picChg>
        <pc:picChg chg="mod">
          <ac:chgData name="Franziska Händschel" userId="e2149472-3187-4d00-b16a-a19eff6fc04a" providerId="ADAL" clId="{D164B54D-FC9B-4AA4-B45B-5149BF86B142}" dt="2024-02-21T11:12:17.271" v="17" actId="34136"/>
          <ac:picMkLst>
            <pc:docMk/>
            <pc:sldMk cId="1025154953" sldId="272"/>
            <ac:picMk id="30" creationId="{3EA11144-E9FE-CEBF-0E8A-57A495F4F3B2}"/>
          </ac:picMkLst>
        </pc:picChg>
        <pc:cxnChg chg="mod">
          <ac:chgData name="Franziska Händschel" userId="e2149472-3187-4d00-b16a-a19eff6fc04a" providerId="ADAL" clId="{D164B54D-FC9B-4AA4-B45B-5149BF86B142}" dt="2024-02-21T11:12:17.271" v="17" actId="34136"/>
          <ac:cxnSpMkLst>
            <pc:docMk/>
            <pc:sldMk cId="1025154953" sldId="272"/>
            <ac:cxnSpMk id="10" creationId="{EB6DB134-E66E-D4F8-AF83-7EADB6A083F1}"/>
          </ac:cxnSpMkLst>
        </pc:cxnChg>
        <pc:cxnChg chg="mod">
          <ac:chgData name="Franziska Händschel" userId="e2149472-3187-4d00-b16a-a19eff6fc04a" providerId="ADAL" clId="{D164B54D-FC9B-4AA4-B45B-5149BF86B142}" dt="2024-02-21T11:12:17.271" v="17" actId="34136"/>
          <ac:cxnSpMkLst>
            <pc:docMk/>
            <pc:sldMk cId="1025154953" sldId="272"/>
            <ac:cxnSpMk id="59" creationId="{81F59322-4AAC-5202-63CD-9E1D184E8CB5}"/>
          </ac:cxnSpMkLst>
        </pc:cxnChg>
      </pc:sldChg>
      <pc:sldMasterChg chg="addSp delSp modSp mod delSldLayout modSldLayout">
        <pc:chgData name="Franziska Händschel" userId="e2149472-3187-4d00-b16a-a19eff6fc04a" providerId="ADAL" clId="{D164B54D-FC9B-4AA4-B45B-5149BF86B142}" dt="2024-02-21T11:18:14.531" v="87" actId="20577"/>
        <pc:sldMasterMkLst>
          <pc:docMk/>
          <pc:sldMasterMk cId="1108308703" sldId="2147483678"/>
        </pc:sldMasterMkLst>
        <pc:spChg chg="del">
          <ac:chgData name="Franziska Händschel" userId="e2149472-3187-4d00-b16a-a19eff6fc04a" providerId="ADAL" clId="{D164B54D-FC9B-4AA4-B45B-5149BF86B142}" dt="2024-02-21T11:15:31.123" v="50" actId="478"/>
          <ac:spMkLst>
            <pc:docMk/>
            <pc:sldMasterMk cId="1108308703" sldId="2147483678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D164B54D-FC9B-4AA4-B45B-5149BF86B142}" dt="2024-02-21T11:15:31.123" v="50" actId="478"/>
          <ac:spMkLst>
            <pc:docMk/>
            <pc:sldMasterMk cId="1108308703" sldId="2147483678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D164B54D-FC9B-4AA4-B45B-5149BF86B142}" dt="2024-02-21T11:15:31.123" v="50" actId="478"/>
          <ac:spMkLst>
            <pc:docMk/>
            <pc:sldMasterMk cId="1108308703" sldId="2147483678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D164B54D-FC9B-4AA4-B45B-5149BF86B142}" dt="2024-02-21T11:15:31.123" v="50" actId="478"/>
          <ac:spMkLst>
            <pc:docMk/>
            <pc:sldMasterMk cId="1108308703" sldId="2147483678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D164B54D-FC9B-4AA4-B45B-5149BF86B142}" dt="2024-02-21T11:15:31.123" v="50" actId="478"/>
          <ac:spMkLst>
            <pc:docMk/>
            <pc:sldMasterMk cId="1108308703" sldId="2147483678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D164B54D-FC9B-4AA4-B45B-5149BF86B142}" dt="2024-02-21T11:16:23.452" v="51"/>
          <ac:spMkLst>
            <pc:docMk/>
            <pc:sldMasterMk cId="1108308703" sldId="2147483678"/>
            <ac:spMk id="12" creationId="{C0F9A489-15A2-160C-1A93-FB43F897AEC2}"/>
          </ac:spMkLst>
        </pc:spChg>
        <pc:spChg chg="add del mod">
          <ac:chgData name="Franziska Händschel" userId="e2149472-3187-4d00-b16a-a19eff6fc04a" providerId="ADAL" clId="{D164B54D-FC9B-4AA4-B45B-5149BF86B142}" dt="2024-02-21T11:17:36.979" v="66" actId="21"/>
          <ac:spMkLst>
            <pc:docMk/>
            <pc:sldMasterMk cId="1108308703" sldId="2147483678"/>
            <ac:spMk id="13" creationId="{02AC8136-8651-1CDD-B2E3-B1F12F96C3F7}"/>
          </ac:spMkLst>
        </pc:spChg>
        <pc:grpChg chg="del">
          <ac:chgData name="Franziska Händschel" userId="e2149472-3187-4d00-b16a-a19eff6fc04a" providerId="ADAL" clId="{D164B54D-FC9B-4AA4-B45B-5149BF86B142}" dt="2024-02-21T11:15:31.123" v="50" actId="478"/>
          <ac:grpSpMkLst>
            <pc:docMk/>
            <pc:sldMasterMk cId="1108308703" sldId="2147483678"/>
            <ac:grpSpMk id="7" creationId="{8FE82E1A-1713-390E-39B9-7C573415FB88}"/>
          </ac:grpSpMkLst>
        </pc:grpChg>
        <pc:grpChg chg="add mod">
          <ac:chgData name="Franziska Händschel" userId="e2149472-3187-4d00-b16a-a19eff6fc04a" providerId="ADAL" clId="{D164B54D-FC9B-4AA4-B45B-5149BF86B142}" dt="2024-02-21T11:16:23.452" v="51"/>
          <ac:grpSpMkLst>
            <pc:docMk/>
            <pc:sldMasterMk cId="1108308703" sldId="2147483678"/>
            <ac:grpSpMk id="10" creationId="{8CE59885-452D-73D5-957B-71E673503B07}"/>
          </ac:grpSpMkLst>
        </pc:grpChg>
        <pc:picChg chg="mod">
          <ac:chgData name="Franziska Händschel" userId="e2149472-3187-4d00-b16a-a19eff6fc04a" providerId="ADAL" clId="{D164B54D-FC9B-4AA4-B45B-5149BF86B142}" dt="2024-02-21T11:16:23.452" v="51"/>
          <ac:picMkLst>
            <pc:docMk/>
            <pc:sldMasterMk cId="1108308703" sldId="2147483678"/>
            <ac:picMk id="11" creationId="{1625A6C0-F9AC-ABF7-4773-3C6C1D2C8AC5}"/>
          </ac:picMkLst>
        </pc:picChg>
        <pc:sldLayoutChg chg="del">
          <pc:chgData name="Franziska Händschel" userId="e2149472-3187-4d00-b16a-a19eff6fc04a" providerId="ADAL" clId="{D164B54D-FC9B-4AA4-B45B-5149BF86B142}" dt="2024-02-21T11:14:46.388" v="34" actId="2696"/>
          <pc:sldLayoutMkLst>
            <pc:docMk/>
            <pc:sldMasterMk cId="1108308703" sldId="2147483678"/>
            <pc:sldLayoutMk cId="3768149402" sldId="2147483679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03" v="35" actId="2696"/>
          <pc:sldLayoutMkLst>
            <pc:docMk/>
            <pc:sldMasterMk cId="1108308703" sldId="2147483678"/>
            <pc:sldLayoutMk cId="2933908404" sldId="2147483680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03" v="36" actId="2696"/>
          <pc:sldLayoutMkLst>
            <pc:docMk/>
            <pc:sldMasterMk cId="1108308703" sldId="2147483678"/>
            <pc:sldLayoutMk cId="2063107021" sldId="2147483681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03" v="37" actId="2696"/>
          <pc:sldLayoutMkLst>
            <pc:docMk/>
            <pc:sldMasterMk cId="1108308703" sldId="2147483678"/>
            <pc:sldLayoutMk cId="234558242" sldId="2147483682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03" v="38" actId="2696"/>
          <pc:sldLayoutMkLst>
            <pc:docMk/>
            <pc:sldMasterMk cId="1108308703" sldId="2147483678"/>
            <pc:sldLayoutMk cId="3014729007" sldId="2147483683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03" v="39" actId="2696"/>
          <pc:sldLayoutMkLst>
            <pc:docMk/>
            <pc:sldMasterMk cId="1108308703" sldId="2147483678"/>
            <pc:sldLayoutMk cId="3693842714" sldId="2147483684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19" v="40" actId="2696"/>
          <pc:sldLayoutMkLst>
            <pc:docMk/>
            <pc:sldMasterMk cId="1108308703" sldId="2147483678"/>
            <pc:sldLayoutMk cId="1452814411" sldId="2147483685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19" v="41" actId="2696"/>
          <pc:sldLayoutMkLst>
            <pc:docMk/>
            <pc:sldMasterMk cId="1108308703" sldId="2147483678"/>
            <pc:sldLayoutMk cId="527561397" sldId="2147483686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19" v="42" actId="2696"/>
          <pc:sldLayoutMkLst>
            <pc:docMk/>
            <pc:sldMasterMk cId="1108308703" sldId="2147483678"/>
            <pc:sldLayoutMk cId="449800740" sldId="2147483687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419" v="43" actId="2696"/>
          <pc:sldLayoutMkLst>
            <pc:docMk/>
            <pc:sldMasterMk cId="1108308703" sldId="2147483678"/>
            <pc:sldLayoutMk cId="2455250708" sldId="2147483688"/>
          </pc:sldLayoutMkLst>
        </pc:sldLayoutChg>
        <pc:sldLayoutChg chg="del">
          <pc:chgData name="Franziska Händschel" userId="e2149472-3187-4d00-b16a-a19eff6fc04a" providerId="ADAL" clId="{D164B54D-FC9B-4AA4-B45B-5149BF86B142}" dt="2024-02-21T11:14:46.388" v="33" actId="2696"/>
          <pc:sldLayoutMkLst>
            <pc:docMk/>
            <pc:sldMasterMk cId="1108308703" sldId="2147483678"/>
            <pc:sldLayoutMk cId="1719467487" sldId="2147483689"/>
          </pc:sldLayoutMkLst>
        </pc:sldLayoutChg>
        <pc:sldLayoutChg chg="addSp delSp modSp mod">
          <pc:chgData name="Franziska Händschel" userId="e2149472-3187-4d00-b16a-a19eff6fc04a" providerId="ADAL" clId="{D164B54D-FC9B-4AA4-B45B-5149BF86B142}" dt="2024-02-21T11:17:45.208" v="68" actId="207"/>
          <pc:sldLayoutMkLst>
            <pc:docMk/>
            <pc:sldMasterMk cId="1108308703" sldId="2147483678"/>
            <pc:sldLayoutMk cId="2397248946" sldId="2147483690"/>
          </pc:sldLayoutMkLst>
          <pc:spChg chg="mod">
            <ac:chgData name="Franziska Händschel" userId="e2149472-3187-4d00-b16a-a19eff6fc04a" providerId="ADAL" clId="{D164B54D-FC9B-4AA4-B45B-5149BF86B142}" dt="2024-02-21T11:01:43.630" v="7" actId="1035"/>
            <ac:spMkLst>
              <pc:docMk/>
              <pc:sldMasterMk cId="1108308703" sldId="2147483678"/>
              <pc:sldLayoutMk cId="2397248946" sldId="2147483690"/>
              <ac:spMk id="3" creationId="{21AEAF54-2178-903D-FBA5-9246C92EF032}"/>
            </ac:spMkLst>
          </pc:spChg>
          <pc:spChg chg="add mod">
            <ac:chgData name="Franziska Händschel" userId="e2149472-3187-4d00-b16a-a19eff6fc04a" providerId="ADAL" clId="{D164B54D-FC9B-4AA4-B45B-5149BF86B142}" dt="2024-02-21T11:17:45.208" v="68" actId="207"/>
            <ac:spMkLst>
              <pc:docMk/>
              <pc:sldMasterMk cId="1108308703" sldId="2147483678"/>
              <pc:sldLayoutMk cId="2397248946" sldId="2147483690"/>
              <ac:spMk id="13" creationId="{02AC8136-8651-1CDD-B2E3-B1F12F96C3F7}"/>
            </ac:spMkLst>
          </pc:spChg>
          <pc:spChg chg="del">
            <ac:chgData name="Franziska Händschel" userId="e2149472-3187-4d00-b16a-a19eff6fc04a" providerId="ADAL" clId="{D164B54D-FC9B-4AA4-B45B-5149BF86B142}" dt="2024-02-21T11:16:54.542" v="53" actId="478"/>
            <ac:spMkLst>
              <pc:docMk/>
              <pc:sldMasterMk cId="1108308703" sldId="2147483678"/>
              <pc:sldLayoutMk cId="2397248946" sldId="2147483690"/>
              <ac:spMk id="14" creationId="{21FEADF5-E016-82F8-DF62-A819D3C310F1}"/>
            </ac:spMkLst>
          </pc:spChg>
          <pc:picChg chg="mod">
            <ac:chgData name="Franziska Händschel" userId="e2149472-3187-4d00-b16a-a19eff6fc04a" providerId="ADAL" clId="{D164B54D-FC9B-4AA4-B45B-5149BF86B142}" dt="2024-02-21T11:01:43.630" v="7" actId="1035"/>
            <ac:picMkLst>
              <pc:docMk/>
              <pc:sldMasterMk cId="1108308703" sldId="2147483678"/>
              <pc:sldLayoutMk cId="2397248946" sldId="2147483690"/>
              <ac:picMk id="2" creationId="{53F296E9-375B-C2AB-88F2-36CD6766FC66}"/>
            </ac:picMkLst>
          </pc:picChg>
          <pc:picChg chg="mod">
            <ac:chgData name="Franziska Händschel" userId="e2149472-3187-4d00-b16a-a19eff6fc04a" providerId="ADAL" clId="{D164B54D-FC9B-4AA4-B45B-5149BF86B142}" dt="2024-02-21T11:01:29.451" v="4" actId="1035"/>
            <ac:picMkLst>
              <pc:docMk/>
              <pc:sldMasterMk cId="1108308703" sldId="2147483678"/>
              <pc:sldLayoutMk cId="2397248946" sldId="2147483690"/>
              <ac:picMk id="22" creationId="{F5B45C24-DE6D-F5AA-0103-FE911E294C83}"/>
            </ac:picMkLst>
          </pc:picChg>
        </pc:sldLayoutChg>
        <pc:sldLayoutChg chg="addSp delSp modSp mod">
          <pc:chgData name="Franziska Händschel" userId="e2149472-3187-4d00-b16a-a19eff6fc04a" providerId="ADAL" clId="{D164B54D-FC9B-4AA4-B45B-5149BF86B142}" dt="2024-02-21T11:17:50.874" v="71" actId="20577"/>
          <pc:sldLayoutMkLst>
            <pc:docMk/>
            <pc:sldMasterMk cId="1108308703" sldId="2147483678"/>
            <pc:sldLayoutMk cId="1493581807" sldId="2147483691"/>
          </pc:sldLayoutMkLst>
          <pc:spChg chg="add mod">
            <ac:chgData name="Franziska Händschel" userId="e2149472-3187-4d00-b16a-a19eff6fc04a" providerId="ADAL" clId="{D164B54D-FC9B-4AA4-B45B-5149BF86B142}" dt="2024-02-21T11:17:50.874" v="71" actId="20577"/>
            <ac:spMkLst>
              <pc:docMk/>
              <pc:sldMasterMk cId="1108308703" sldId="2147483678"/>
              <pc:sldLayoutMk cId="1493581807" sldId="2147483691"/>
              <ac:spMk id="2" creationId="{CDC7BED9-027B-8ECC-9413-C546DA3396BE}"/>
            </ac:spMkLst>
          </pc:spChg>
          <pc:spChg chg="del">
            <ac:chgData name="Franziska Händschel" userId="e2149472-3187-4d00-b16a-a19eff6fc04a" providerId="ADAL" clId="{D164B54D-FC9B-4AA4-B45B-5149BF86B142}" dt="2024-02-21T11:16:46.486" v="52" actId="478"/>
            <ac:spMkLst>
              <pc:docMk/>
              <pc:sldMasterMk cId="1108308703" sldId="2147483678"/>
              <pc:sldLayoutMk cId="1493581807" sldId="2147483691"/>
              <ac:spMk id="14" creationId="{2E2D46F6-DC04-8F67-0A1B-33FEDAB2E01B}"/>
            </ac:spMkLst>
          </pc:spChg>
        </pc:sldLayoutChg>
        <pc:sldLayoutChg chg="addSp delSp modSp mod">
          <pc:chgData name="Franziska Händschel" userId="e2149472-3187-4d00-b16a-a19eff6fc04a" providerId="ADAL" clId="{D164B54D-FC9B-4AA4-B45B-5149BF86B142}" dt="2024-02-21T11:17:55.773" v="74" actId="20577"/>
          <pc:sldLayoutMkLst>
            <pc:docMk/>
            <pc:sldMasterMk cId="1108308703" sldId="2147483678"/>
            <pc:sldLayoutMk cId="3111091195" sldId="2147483692"/>
          </pc:sldLayoutMkLst>
          <pc:spChg chg="del">
            <ac:chgData name="Franziska Händschel" userId="e2149472-3187-4d00-b16a-a19eff6fc04a" providerId="ADAL" clId="{D164B54D-FC9B-4AA4-B45B-5149BF86B142}" dt="2024-02-21T11:16:58.706" v="54" actId="478"/>
            <ac:spMkLst>
              <pc:docMk/>
              <pc:sldMasterMk cId="1108308703" sldId="2147483678"/>
              <pc:sldLayoutMk cId="3111091195" sldId="2147483692"/>
              <ac:spMk id="2" creationId="{2F1302D3-47F8-47D2-22FE-B15F643A8F4D}"/>
            </ac:spMkLst>
          </pc:spChg>
          <pc:spChg chg="add mod">
            <ac:chgData name="Franziska Händschel" userId="e2149472-3187-4d00-b16a-a19eff6fc04a" providerId="ADAL" clId="{D164B54D-FC9B-4AA4-B45B-5149BF86B142}" dt="2024-02-21T11:17:55.773" v="74" actId="20577"/>
            <ac:spMkLst>
              <pc:docMk/>
              <pc:sldMasterMk cId="1108308703" sldId="2147483678"/>
              <pc:sldLayoutMk cId="3111091195" sldId="2147483692"/>
              <ac:spMk id="3" creationId="{D09CB5E6-00BB-1CC7-BDA7-FF51284A854A}"/>
            </ac:spMkLst>
          </pc:spChg>
        </pc:sldLayoutChg>
        <pc:sldLayoutChg chg="addSp delSp modSp mod">
          <pc:chgData name="Franziska Händschel" userId="e2149472-3187-4d00-b16a-a19eff6fc04a" providerId="ADAL" clId="{D164B54D-FC9B-4AA4-B45B-5149BF86B142}" dt="2024-02-21T11:18:01.078" v="77" actId="20577"/>
          <pc:sldLayoutMkLst>
            <pc:docMk/>
            <pc:sldMasterMk cId="1108308703" sldId="2147483678"/>
            <pc:sldLayoutMk cId="3849636579" sldId="2147483693"/>
          </pc:sldLayoutMkLst>
          <pc:spChg chg="del">
            <ac:chgData name="Franziska Händschel" userId="e2149472-3187-4d00-b16a-a19eff6fc04a" providerId="ADAL" clId="{D164B54D-FC9B-4AA4-B45B-5149BF86B142}" dt="2024-02-21T11:17:03.090" v="55" actId="478"/>
            <ac:spMkLst>
              <pc:docMk/>
              <pc:sldMasterMk cId="1108308703" sldId="2147483678"/>
              <pc:sldLayoutMk cId="3849636579" sldId="2147483693"/>
              <ac:spMk id="2" creationId="{0F287ED3-1281-426C-57CC-7BCB3BCA1CDF}"/>
            </ac:spMkLst>
          </pc:spChg>
          <pc:spChg chg="add mod">
            <ac:chgData name="Franziska Händschel" userId="e2149472-3187-4d00-b16a-a19eff6fc04a" providerId="ADAL" clId="{D164B54D-FC9B-4AA4-B45B-5149BF86B142}" dt="2024-02-21T11:18:01.078" v="77" actId="20577"/>
            <ac:spMkLst>
              <pc:docMk/>
              <pc:sldMasterMk cId="1108308703" sldId="2147483678"/>
              <pc:sldLayoutMk cId="3849636579" sldId="2147483693"/>
              <ac:spMk id="3" creationId="{080A23BC-BF53-8454-0382-3B23F3A44390}"/>
            </ac:spMkLst>
          </pc:spChg>
        </pc:sldLayoutChg>
        <pc:sldLayoutChg chg="addSp delSp modSp mod">
          <pc:chgData name="Franziska Händschel" userId="e2149472-3187-4d00-b16a-a19eff6fc04a" providerId="ADAL" clId="{D164B54D-FC9B-4AA4-B45B-5149BF86B142}" dt="2024-02-21T11:18:07.009" v="80" actId="20577"/>
          <pc:sldLayoutMkLst>
            <pc:docMk/>
            <pc:sldMasterMk cId="1108308703" sldId="2147483678"/>
            <pc:sldLayoutMk cId="2459053604" sldId="2147483694"/>
          </pc:sldLayoutMkLst>
          <pc:spChg chg="del">
            <ac:chgData name="Franziska Händschel" userId="e2149472-3187-4d00-b16a-a19eff6fc04a" providerId="ADAL" clId="{D164B54D-FC9B-4AA4-B45B-5149BF86B142}" dt="2024-02-21T11:17:07.536" v="56" actId="478"/>
            <ac:spMkLst>
              <pc:docMk/>
              <pc:sldMasterMk cId="1108308703" sldId="2147483678"/>
              <pc:sldLayoutMk cId="2459053604" sldId="2147483694"/>
              <ac:spMk id="2" creationId="{21359F46-AC95-907B-4E5A-46CA88F76937}"/>
            </ac:spMkLst>
          </pc:spChg>
          <pc:spChg chg="add mod">
            <ac:chgData name="Franziska Händschel" userId="e2149472-3187-4d00-b16a-a19eff6fc04a" providerId="ADAL" clId="{D164B54D-FC9B-4AA4-B45B-5149BF86B142}" dt="2024-02-21T11:18:07.009" v="80" actId="20577"/>
            <ac:spMkLst>
              <pc:docMk/>
              <pc:sldMasterMk cId="1108308703" sldId="2147483678"/>
              <pc:sldLayoutMk cId="2459053604" sldId="2147483694"/>
              <ac:spMk id="3" creationId="{F0C34210-178B-2CAB-E289-EC94A5B13E17}"/>
            </ac:spMkLst>
          </pc:spChg>
        </pc:sldLayoutChg>
        <pc:sldLayoutChg chg="addSp delSp modSp mod">
          <pc:chgData name="Franziska Händschel" userId="e2149472-3187-4d00-b16a-a19eff6fc04a" providerId="ADAL" clId="{D164B54D-FC9B-4AA4-B45B-5149BF86B142}" dt="2024-02-21T11:18:14.531" v="87" actId="20577"/>
          <pc:sldLayoutMkLst>
            <pc:docMk/>
            <pc:sldMasterMk cId="1108308703" sldId="2147483678"/>
            <pc:sldLayoutMk cId="702176880" sldId="2147483695"/>
          </pc:sldLayoutMkLst>
          <pc:spChg chg="del">
            <ac:chgData name="Franziska Händschel" userId="e2149472-3187-4d00-b16a-a19eff6fc04a" providerId="ADAL" clId="{D164B54D-FC9B-4AA4-B45B-5149BF86B142}" dt="2024-02-21T11:17:11.613" v="57" actId="478"/>
            <ac:spMkLst>
              <pc:docMk/>
              <pc:sldMasterMk cId="1108308703" sldId="2147483678"/>
              <pc:sldLayoutMk cId="702176880" sldId="2147483695"/>
              <ac:spMk id="2" creationId="{0439B07F-B099-8480-6705-2078ED25F724}"/>
            </ac:spMkLst>
          </pc:spChg>
          <pc:spChg chg="add mod">
            <ac:chgData name="Franziska Händschel" userId="e2149472-3187-4d00-b16a-a19eff6fc04a" providerId="ADAL" clId="{D164B54D-FC9B-4AA4-B45B-5149BF86B142}" dt="2024-02-21T11:18:14.531" v="87" actId="20577"/>
            <ac:spMkLst>
              <pc:docMk/>
              <pc:sldMasterMk cId="1108308703" sldId="2147483678"/>
              <pc:sldLayoutMk cId="702176880" sldId="2147483695"/>
              <ac:spMk id="3" creationId="{10E1A599-17A8-17E6-1CC9-F260B76C6A09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CC000-3C31-4D2A-8A9F-205354998DDF}" type="datetimeFigureOut">
              <a:rPr lang="de-DE" smtClean="0"/>
              <a:t>21.02.2024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43235-34EB-4944-B525-F34152E3D3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12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1 1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88C57CEA-FAB4-7386-DF4B-D4AAECA2518A}"/>
              </a:ext>
            </a:extLst>
          </p:cNvPr>
          <p:cNvSpPr txBox="1"/>
          <p:nvPr userDrawn="1"/>
        </p:nvSpPr>
        <p:spPr>
          <a:xfrm>
            <a:off x="591507" y="1140118"/>
            <a:ext cx="453850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Kredithaie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5B45C24-DE6D-F5AA-0103-FE911E294C83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460" y="2175039"/>
            <a:ext cx="629326" cy="64273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3F296E9-375B-C2AB-88F2-36CD6766FC66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7207881" y="5047506"/>
            <a:ext cx="2608575" cy="177442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1AEAF54-2178-903D-FBA5-9246C92EF032}"/>
              </a:ext>
            </a:extLst>
          </p:cNvPr>
          <p:cNvSpPr txBox="1"/>
          <p:nvPr userDrawn="1"/>
        </p:nvSpPr>
        <p:spPr>
          <a:xfrm>
            <a:off x="7207881" y="3412309"/>
            <a:ext cx="2599700" cy="1487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1511" b="1" i="1" dirty="0">
                <a:latin typeface="Helvetica" panose="020B0604020202020204" pitchFamily="34" charset="0"/>
                <a:cs typeface="Helvetica" panose="020B0604020202020204" pitchFamily="34" charset="0"/>
              </a:rPr>
              <a:t>Tipp: Tinte sparen</a:t>
            </a:r>
          </a:p>
          <a:p>
            <a:endParaRPr lang="de-DE" sz="1511" b="1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511" i="1" dirty="0">
                <a:latin typeface="Helvetica" panose="020B0604020202020204" pitchFamily="34" charset="0"/>
                <a:cs typeface="Helvetica" panose="020B0604020202020204" pitchFamily="34" charset="0"/>
              </a:rPr>
              <a:t>Öffnen Sie die PowerPoint-Version des Kartensets. Wählen Sie beim Druck „Reines Schwarzweiß“.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2AC8136-8651-1CDD-B2E3-B1F12F96C3F7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K-1 1/6</a:t>
            </a:r>
          </a:p>
        </p:txBody>
      </p:sp>
    </p:spTree>
    <p:extLst>
      <p:ext uri="{BB962C8B-B14F-4D97-AF65-F5344CB8AC3E}">
        <p14:creationId xmlns:p14="http://schemas.microsoft.com/office/powerpoint/2010/main" val="2397248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1 2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18623849-C525-2B53-138A-03DE36EF0D94}"/>
              </a:ext>
            </a:extLst>
          </p:cNvPr>
          <p:cNvSpPr txBox="1"/>
          <p:nvPr userDrawn="1"/>
        </p:nvSpPr>
        <p:spPr>
          <a:xfrm>
            <a:off x="591507" y="1130784"/>
            <a:ext cx="453850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Kredithaie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020D980B-CD4B-7C4F-B109-4F90C22CA8BC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59" y="1450623"/>
            <a:ext cx="629326" cy="642730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CDC7BED9-027B-8ECC-9413-C546DA3396BE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K-1 2/6</a:t>
            </a:r>
          </a:p>
        </p:txBody>
      </p:sp>
    </p:spTree>
    <p:extLst>
      <p:ext uri="{BB962C8B-B14F-4D97-AF65-F5344CB8AC3E}">
        <p14:creationId xmlns:p14="http://schemas.microsoft.com/office/powerpoint/2010/main" val="149358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1 3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C62315D0-B380-FF4C-0A54-6ACE94E5CC0F}"/>
              </a:ext>
            </a:extLst>
          </p:cNvPr>
          <p:cNvSpPr txBox="1"/>
          <p:nvPr userDrawn="1"/>
        </p:nvSpPr>
        <p:spPr>
          <a:xfrm>
            <a:off x="591507" y="1130784"/>
            <a:ext cx="453850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Kredithaie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E6C5F7-8AC3-79FC-359D-EFAF70D10BC7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59" y="1450623"/>
            <a:ext cx="629326" cy="642730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D09CB5E6-00BB-1CC7-BDA7-FF51284A854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K-1 3/6</a:t>
            </a:r>
          </a:p>
        </p:txBody>
      </p:sp>
    </p:spTree>
    <p:extLst>
      <p:ext uri="{BB962C8B-B14F-4D97-AF65-F5344CB8AC3E}">
        <p14:creationId xmlns:p14="http://schemas.microsoft.com/office/powerpoint/2010/main" val="311109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1 4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170E3E6E-06A5-6564-BB56-33DAECEECFC3}"/>
              </a:ext>
            </a:extLst>
          </p:cNvPr>
          <p:cNvSpPr txBox="1"/>
          <p:nvPr userDrawn="1"/>
        </p:nvSpPr>
        <p:spPr>
          <a:xfrm>
            <a:off x="591507" y="1130784"/>
            <a:ext cx="453850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Kredithaie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60410F6-0107-8919-1DFD-1401D5922FA5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59" y="1450623"/>
            <a:ext cx="629326" cy="642730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080A23BC-BF53-8454-0382-3B23F3A44390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K-1 4/6</a:t>
            </a:r>
          </a:p>
        </p:txBody>
      </p:sp>
    </p:spTree>
    <p:extLst>
      <p:ext uri="{BB962C8B-B14F-4D97-AF65-F5344CB8AC3E}">
        <p14:creationId xmlns:p14="http://schemas.microsoft.com/office/powerpoint/2010/main" val="384963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1 5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8FDB51C-0771-6AFB-58D8-399126E2FAC5}"/>
              </a:ext>
            </a:extLst>
          </p:cNvPr>
          <p:cNvSpPr txBox="1"/>
          <p:nvPr userDrawn="1"/>
        </p:nvSpPr>
        <p:spPr>
          <a:xfrm>
            <a:off x="591507" y="1130784"/>
            <a:ext cx="453850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Kredithaie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9A52F8E-E97F-101C-D130-BCE9AC339823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59" y="1450623"/>
            <a:ext cx="629326" cy="642730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F0C34210-178B-2CAB-E289-EC94A5B13E17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K-1 5/6</a:t>
            </a:r>
          </a:p>
        </p:txBody>
      </p:sp>
    </p:spTree>
    <p:extLst>
      <p:ext uri="{BB962C8B-B14F-4D97-AF65-F5344CB8AC3E}">
        <p14:creationId xmlns:p14="http://schemas.microsoft.com/office/powerpoint/2010/main" val="245905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1 6/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43C35578-6680-EA18-4018-82925BCF0CF5}"/>
              </a:ext>
            </a:extLst>
          </p:cNvPr>
          <p:cNvSpPr txBox="1"/>
          <p:nvPr userDrawn="1"/>
        </p:nvSpPr>
        <p:spPr>
          <a:xfrm>
            <a:off x="591507" y="1130784"/>
            <a:ext cx="453850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Kredithaie</a:t>
            </a:r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: </a:t>
            </a:r>
          </a:p>
          <a:p>
            <a:r>
              <a:rPr lang="de-DE" sz="259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Kartenset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710B8E3-12F4-CD37-9C20-4D332913EC0C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59" y="1450623"/>
            <a:ext cx="629326" cy="642730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0E1A599-17A8-17E6-1CC9-F260B76C6A09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DF426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K-1 6/6</a:t>
            </a:r>
          </a:p>
        </p:txBody>
      </p:sp>
    </p:spTree>
    <p:extLst>
      <p:ext uri="{BB962C8B-B14F-4D97-AF65-F5344CB8AC3E}">
        <p14:creationId xmlns:p14="http://schemas.microsoft.com/office/powerpoint/2010/main" val="70217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CE59885-452D-73D5-957B-71E673503B07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625A6C0-F9AC-ABF7-4773-3C6C1D2C8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0F9A489-15A2-160C-1A93-FB43F897AEC2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30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69EC84B-6D42-1588-97CC-F77D6F7276D2}"/>
              </a:ext>
            </a:extLst>
          </p:cNvPr>
          <p:cNvGrpSpPr>
            <a:grpSpLocks/>
          </p:cNvGrpSpPr>
          <p:nvPr/>
        </p:nvGrpSpPr>
        <p:grpSpPr>
          <a:xfrm>
            <a:off x="3848400" y="2181644"/>
            <a:ext cx="2976408" cy="4659170"/>
            <a:chOff x="689093" y="1730704"/>
            <a:chExt cx="2757652" cy="4316737"/>
          </a:xfrm>
        </p:grpSpPr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84B8222C-1C4F-0AA3-4AE8-32E85079A93E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>
                <a:solidFill>
                  <a:srgbClr val="FFFFFF"/>
                </a:solidFill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DCED13DE-9A8F-2942-9808-C3F967E7BDA4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>
                <a:solidFill>
                  <a:srgbClr val="FFFFFF"/>
                </a:solidFill>
              </a:endParaRPr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FD89A1B0-4769-DE07-C4FE-A04FE8732AB4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58" name="Textfeld 57">
                <a:extLst>
                  <a:ext uri="{FF2B5EF4-FFF2-40B4-BE49-F238E27FC236}">
                    <a16:creationId xmlns:a16="http://schemas.microsoft.com/office/drawing/2014/main" id="{BBE42B4F-09D5-F0CE-CF0D-F8DCDDAA40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59" name="Gerader Verbinder 58">
                <a:extLst>
                  <a:ext uri="{FF2B5EF4-FFF2-40B4-BE49-F238E27FC236}">
                    <a16:creationId xmlns:a16="http://schemas.microsoft.com/office/drawing/2014/main" id="{81F59322-4AAC-5202-63CD-9E1D184E8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feld 59">
                <a:extLst>
                  <a:ext uri="{FF2B5EF4-FFF2-40B4-BE49-F238E27FC236}">
                    <a16:creationId xmlns:a16="http://schemas.microsoft.com/office/drawing/2014/main" id="{0DC1D14F-B722-CA0A-CCD0-4302F3E589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30" name="Grafik 29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3EA11144-E9FE-CEBF-0E8A-57A495F4F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FF97C5E-6B77-47AB-B59F-57F48E1238A5}"/>
              </a:ext>
            </a:extLst>
          </p:cNvPr>
          <p:cNvGrpSpPr>
            <a:grpSpLocks/>
          </p:cNvGrpSpPr>
          <p:nvPr/>
        </p:nvGrpSpPr>
        <p:grpSpPr>
          <a:xfrm>
            <a:off x="705600" y="2181643"/>
            <a:ext cx="2976408" cy="4659170"/>
            <a:chOff x="689093" y="1730704"/>
            <a:chExt cx="2757652" cy="4316737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01F249F-273B-CF58-93C5-80D1ABA5F671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>
                <a:solidFill>
                  <a:srgbClr val="FFFFFF"/>
                </a:solidFill>
              </a:endParaRPr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BE7EDB67-8E88-9522-BB40-C302D3148ED2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7D515319-32A0-CEAC-8BBB-D0DABB47A5BD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733D9CEF-B8F5-61E2-A587-C404229DED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EB6DB134-E66E-D4F8-AF83-7EADB6A083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73B900A7-52CE-91E6-0BF6-4DAE7BB933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7" name="Grafik 6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23BDC96A-73CD-F673-4D3B-9A8F9372F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515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69EC84B-6D42-1588-97CC-F77D6F7276D2}"/>
              </a:ext>
            </a:extLst>
          </p:cNvPr>
          <p:cNvGrpSpPr>
            <a:grpSpLocks/>
          </p:cNvGrpSpPr>
          <p:nvPr/>
        </p:nvGrpSpPr>
        <p:grpSpPr>
          <a:xfrm>
            <a:off x="3848563" y="2181316"/>
            <a:ext cx="2976408" cy="4659170"/>
            <a:chOff x="689093" y="1730704"/>
            <a:chExt cx="2757652" cy="4316737"/>
          </a:xfrm>
        </p:grpSpPr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84B8222C-1C4F-0AA3-4AE8-32E85079A93E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DCED13DE-9A8F-2942-9808-C3F967E7BDA4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FD89A1B0-4769-DE07-C4FE-A04FE8732AB4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58" name="Textfeld 57">
                <a:extLst>
                  <a:ext uri="{FF2B5EF4-FFF2-40B4-BE49-F238E27FC236}">
                    <a16:creationId xmlns:a16="http://schemas.microsoft.com/office/drawing/2014/main" id="{BBE42B4F-09D5-F0CE-CF0D-F8DCDDAA40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59" name="Gerader Verbinder 58">
                <a:extLst>
                  <a:ext uri="{FF2B5EF4-FFF2-40B4-BE49-F238E27FC236}">
                    <a16:creationId xmlns:a16="http://schemas.microsoft.com/office/drawing/2014/main" id="{81F59322-4AAC-5202-63CD-9E1D184E8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feld 59">
                <a:extLst>
                  <a:ext uri="{FF2B5EF4-FFF2-40B4-BE49-F238E27FC236}">
                    <a16:creationId xmlns:a16="http://schemas.microsoft.com/office/drawing/2014/main" id="{0DC1D14F-B722-CA0A-CCD0-4302F3E589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30" name="Grafik 29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3EA11144-E9FE-CEBF-0E8A-57A495F4F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FF97C5E-6B77-47AB-B59F-57F48E1238A5}"/>
              </a:ext>
            </a:extLst>
          </p:cNvPr>
          <p:cNvGrpSpPr>
            <a:grpSpLocks/>
          </p:cNvGrpSpPr>
          <p:nvPr/>
        </p:nvGrpSpPr>
        <p:grpSpPr>
          <a:xfrm>
            <a:off x="705043" y="2181315"/>
            <a:ext cx="2976408" cy="4659170"/>
            <a:chOff x="689093" y="1730704"/>
            <a:chExt cx="2757652" cy="4316737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01F249F-273B-CF58-93C5-80D1ABA5F671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BE7EDB67-8E88-9522-BB40-C302D3148ED2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7D515319-32A0-CEAC-8BBB-D0DABB47A5BD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733D9CEF-B8F5-61E2-A587-C404229DED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EB6DB134-E66E-D4F8-AF83-7EADB6A083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73B900A7-52CE-91E6-0BF6-4DAE7BB933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7" name="Grafik 6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23BDC96A-73CD-F673-4D3B-9A8F9372F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94C8FF5-BD43-0DC3-FBED-1862701F08C9}"/>
              </a:ext>
            </a:extLst>
          </p:cNvPr>
          <p:cNvGrpSpPr>
            <a:grpSpLocks/>
          </p:cNvGrpSpPr>
          <p:nvPr/>
        </p:nvGrpSpPr>
        <p:grpSpPr>
          <a:xfrm>
            <a:off x="6992084" y="2181314"/>
            <a:ext cx="2976408" cy="4659170"/>
            <a:chOff x="689093" y="1730704"/>
            <a:chExt cx="2757652" cy="4316737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DB2F5B92-C767-80E6-637C-BDD2ED1DDBBE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AFC65E18-5E82-8D47-FED9-D3D3FD42181C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29359341-3EAC-A559-52FA-B30E256BD36E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45F51D68-3CF6-068D-2820-BBF00AF48C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E7F94159-B75C-AD7D-C807-2879080D15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04AAA99F-5459-2E68-C18C-7E54CBF284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31" name="Grafik 30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48DC1F58-7EE9-E1AA-E022-4E3239A5D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962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4229A63-121C-CE0C-11CD-F6B5200A088E}"/>
              </a:ext>
            </a:extLst>
          </p:cNvPr>
          <p:cNvGrpSpPr>
            <a:grpSpLocks/>
          </p:cNvGrpSpPr>
          <p:nvPr/>
        </p:nvGrpSpPr>
        <p:grpSpPr>
          <a:xfrm>
            <a:off x="3848563" y="2181316"/>
            <a:ext cx="2976408" cy="4659170"/>
            <a:chOff x="689093" y="1730704"/>
            <a:chExt cx="2757652" cy="4316737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6B2004A-8144-4AF7-3CAD-F26EB02D3A4B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67BA9C8E-6A28-B058-717C-89D706D885A5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E5862BB5-B62A-0589-EA0E-0E185CF0C723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CBDFB05-378B-B3D0-B68C-BD626F5630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85ACC1E2-991B-4C3A-4D0F-BA8513AD8D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689B6960-546C-8A6B-2628-CD188CF713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14" name="Grafik 13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B4FB8558-8CAC-6C5D-195C-5DFF6F5A4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57C293C7-5228-426F-2B6F-9AA29203A28F}"/>
              </a:ext>
            </a:extLst>
          </p:cNvPr>
          <p:cNvGrpSpPr>
            <a:grpSpLocks/>
          </p:cNvGrpSpPr>
          <p:nvPr/>
        </p:nvGrpSpPr>
        <p:grpSpPr>
          <a:xfrm>
            <a:off x="705043" y="2181315"/>
            <a:ext cx="2976408" cy="4659170"/>
            <a:chOff x="689093" y="1730704"/>
            <a:chExt cx="2757652" cy="4316737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5DDD6493-2165-E258-80F0-682F18468BA9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0DA37B1B-CB13-091A-2CDE-904953158063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F6BB2832-C154-6AAE-3F07-D787B26468D4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BFBFE00E-D601-E537-9BA0-AC8BFCFEAF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56D4D0C7-51C7-FE23-1555-170C01A40E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86857EF1-743F-B256-33B4-206933811D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27" name="Grafik 26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F76DBE11-2F2B-5D23-1640-A6C54EAD9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81FCAC4-A34B-BF8A-FB2A-9AB0211652BE}"/>
              </a:ext>
            </a:extLst>
          </p:cNvPr>
          <p:cNvGrpSpPr>
            <a:grpSpLocks/>
          </p:cNvGrpSpPr>
          <p:nvPr/>
        </p:nvGrpSpPr>
        <p:grpSpPr>
          <a:xfrm>
            <a:off x="6991200" y="2181314"/>
            <a:ext cx="2976408" cy="4659170"/>
            <a:chOff x="689093" y="1730704"/>
            <a:chExt cx="2757652" cy="4316737"/>
          </a:xfrm>
        </p:grpSpPr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2258912E-C396-70F4-BC59-36E0B4E58B71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F81BB323-1B56-1ACE-A2BC-971AF26F1F11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CF2AFE9D-14F1-C3BE-67A0-6DB7408F0361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id="{D2D297F7-006B-0550-F021-AAA145DF1A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Die Kredithaie haben es auf euch abgesehen. Findet gemeinsam mit den anderen Schuldheimern heraus, wer die Kredithaie sind.</a:t>
                </a:r>
              </a:p>
            </p:txBody>
          </p:sp>
          <p:cxnSp>
            <p:nvCxnSpPr>
              <p:cNvPr id="43" name="Gerader Verbinder 42">
                <a:extLst>
                  <a:ext uri="{FF2B5EF4-FFF2-40B4-BE49-F238E27FC236}">
                    <a16:creationId xmlns:a16="http://schemas.microsoft.com/office/drawing/2014/main" id="{EE74EFAF-7AB4-6E99-C9BF-96BE26312B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AF65799B-6468-9F29-7DDA-4463E476C9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Schuldheimer</a:t>
                </a:r>
              </a:p>
            </p:txBody>
          </p:sp>
        </p:grpSp>
        <p:pic>
          <p:nvPicPr>
            <p:cNvPr id="41" name="Grafik 40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3803469E-BE64-9E82-5AFE-8506B571A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01" y="2269427"/>
              <a:ext cx="2390504" cy="1159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1790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DD92682A-BD03-DF18-113A-B1B66E32B6F0}"/>
              </a:ext>
            </a:extLst>
          </p:cNvPr>
          <p:cNvGrpSpPr>
            <a:grpSpLocks/>
          </p:cNvGrpSpPr>
          <p:nvPr/>
        </p:nvGrpSpPr>
        <p:grpSpPr>
          <a:xfrm>
            <a:off x="6991200" y="2181600"/>
            <a:ext cx="2976408" cy="4659170"/>
            <a:chOff x="3572192" y="1730704"/>
            <a:chExt cx="2757652" cy="4316737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54FA19F-AAEC-A972-D02A-E9CAA5D70F9C}"/>
                </a:ext>
              </a:extLst>
            </p:cNvPr>
            <p:cNvSpPr>
              <a:spLocks/>
            </p:cNvSpPr>
            <p:nvPr/>
          </p:nvSpPr>
          <p:spPr>
            <a:xfrm>
              <a:off x="3572192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330AD2FD-21BB-FA7F-F406-D4E8364E9C6C}"/>
                </a:ext>
              </a:extLst>
            </p:cNvPr>
            <p:cNvSpPr>
              <a:spLocks/>
            </p:cNvSpPr>
            <p:nvPr/>
          </p:nvSpPr>
          <p:spPr>
            <a:xfrm>
              <a:off x="3572192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/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58593A6A-0B4B-BCFE-544B-566DDBF6E80B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39904" y="3824200"/>
              <a:ext cx="2422229" cy="1989006"/>
              <a:chOff x="6669674" y="4343000"/>
              <a:chExt cx="2422229" cy="1989006"/>
            </a:xfrm>
          </p:grpSpPr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CE69AD6F-3A65-FBDC-0756-D40553A81D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Ihr seid den Kredithaien auf den Fersen und spioniert sie bei ihren monatlichen Treffen aus. Lasst euch lieber nicht erwischen!</a:t>
                </a:r>
              </a:p>
            </p:txBody>
          </p:sp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4AD99287-05D7-6D10-13F6-294534B193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1F8FDE17-1523-1D8F-D62C-6DFB8A8B7D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69674" y="4343000"/>
                <a:ext cx="2422229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Finanzjournalisten</a:t>
                </a:r>
              </a:p>
            </p:txBody>
          </p:sp>
        </p:grpSp>
        <p:pic>
          <p:nvPicPr>
            <p:cNvPr id="15" name="Picture 2" descr="Ein Schüler und eine Schülerin mit je einem Laptop">
              <a:extLst>
                <a:ext uri="{FF2B5EF4-FFF2-40B4-BE49-F238E27FC236}">
                  <a16:creationId xmlns:a16="http://schemas.microsoft.com/office/drawing/2014/main" id="{01F25F3D-A369-40CD-57AF-A5E13E249E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76" t="8897" r="11339" b="13231"/>
            <a:stretch/>
          </p:blipFill>
          <p:spPr bwMode="auto">
            <a:xfrm>
              <a:off x="3847896" y="2168423"/>
              <a:ext cx="2214863" cy="1260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E66D8013-5A01-7EE8-DED1-91B2841CB7A8}"/>
              </a:ext>
            </a:extLst>
          </p:cNvPr>
          <p:cNvGrpSpPr>
            <a:grpSpLocks/>
          </p:cNvGrpSpPr>
          <p:nvPr/>
        </p:nvGrpSpPr>
        <p:grpSpPr>
          <a:xfrm>
            <a:off x="705600" y="2181600"/>
            <a:ext cx="2976408" cy="4659170"/>
            <a:chOff x="446908" y="1730704"/>
            <a:chExt cx="2757652" cy="4316737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39B96DED-13AB-60BA-302F-E044ABF8A141}"/>
                </a:ext>
              </a:extLst>
            </p:cNvPr>
            <p:cNvSpPr>
              <a:spLocks/>
            </p:cNvSpPr>
            <p:nvPr/>
          </p:nvSpPr>
          <p:spPr>
            <a:xfrm>
              <a:off x="446908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1EB9D366-064E-2429-1A4F-FAB391A1983C}"/>
                </a:ext>
              </a:extLst>
            </p:cNvPr>
            <p:cNvSpPr>
              <a:spLocks/>
            </p:cNvSpPr>
            <p:nvPr/>
          </p:nvSpPr>
          <p:spPr>
            <a:xfrm>
              <a:off x="446908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/>
            </a:p>
          </p:txBody>
        </p: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64E669CC-0E1E-CDC8-68E1-B2432D4BED39}"/>
                </a:ext>
              </a:extLst>
            </p:cNvPr>
            <p:cNvGrpSpPr>
              <a:grpSpLocks/>
            </p:cNvGrpSpPr>
            <p:nvPr/>
          </p:nvGrpSpPr>
          <p:grpSpPr>
            <a:xfrm>
              <a:off x="614620" y="3824200"/>
              <a:ext cx="2422229" cy="1989006"/>
              <a:chOff x="6669674" y="4343000"/>
              <a:chExt cx="2422229" cy="1989006"/>
            </a:xfrm>
          </p:grpSpPr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84884156-E5E6-AB2C-CB12-481CE50AF6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Ihr seid professionelle Kredithai-Jäger. Einmal pro Monat sichtet ihr die Akten und lüftet die Identität eines Schuld-</a:t>
                </a:r>
                <a:r>
                  <a:rPr lang="de-DE" sz="1511" dirty="0" err="1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heimer</a:t>
                </a:r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Haushaltes.</a:t>
                </a:r>
              </a:p>
            </p:txBody>
          </p:sp>
          <p:cxnSp>
            <p:nvCxnSpPr>
              <p:cNvPr id="46" name="Gerader Verbinder 45">
                <a:extLst>
                  <a:ext uri="{FF2B5EF4-FFF2-40B4-BE49-F238E27FC236}">
                    <a16:creationId xmlns:a16="http://schemas.microsoft.com/office/drawing/2014/main" id="{F9DC6A18-4CF3-4179-759B-AFAB732AEE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DEF81D70-5C05-E30A-F547-B7053D060C3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69674" y="4343000"/>
                <a:ext cx="2422229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Finanzaufsicht</a:t>
                </a:r>
              </a:p>
            </p:txBody>
          </p:sp>
        </p:grpSp>
        <p:pic>
          <p:nvPicPr>
            <p:cNvPr id="48" name="Grafik 47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5DB59C99-AB8F-DA61-B923-7F4708A841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24" b="37147"/>
            <a:stretch/>
          </p:blipFill>
          <p:spPr>
            <a:xfrm>
              <a:off x="1102340" y="2168566"/>
              <a:ext cx="1450752" cy="1426219"/>
            </a:xfrm>
            <a:prstGeom prst="rect">
              <a:avLst/>
            </a:prstGeom>
          </p:spPr>
        </p:pic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5DE760B-936A-3CFB-03AA-795DFDF1E489}"/>
              </a:ext>
            </a:extLst>
          </p:cNvPr>
          <p:cNvGrpSpPr>
            <a:grpSpLocks/>
          </p:cNvGrpSpPr>
          <p:nvPr/>
        </p:nvGrpSpPr>
        <p:grpSpPr>
          <a:xfrm>
            <a:off x="3848400" y="2181600"/>
            <a:ext cx="2976408" cy="4659170"/>
            <a:chOff x="689093" y="1730704"/>
            <a:chExt cx="2757652" cy="4316737"/>
          </a:xfrm>
        </p:grpSpPr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87A8D728-D407-9F92-6815-7F6BC41A0FE5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C226463B-7331-D29C-3161-EE6B25A89FA0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AD5D42E5-997B-BB7E-ECAC-0739DBAC6E5C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816085"/>
              <a:ext cx="2190076" cy="2016171"/>
              <a:chOff x="6777666" y="4315835"/>
              <a:chExt cx="2190076" cy="2016171"/>
            </a:xfrm>
          </p:grpSpPr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0F047487-EBE3-9C02-E04F-ABDFF5754B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Ihr habt das letzte Wort, wenn sich die Schuldheimer nicht einig werden. Werdet ihr zum Opfer, bestimmt ihr die nächsten Bürgermeister.</a:t>
                </a:r>
              </a:p>
            </p:txBody>
          </p:sp>
          <p:cxnSp>
            <p:nvCxnSpPr>
              <p:cNvPr id="1024" name="Gerader Verbinder 1023">
                <a:extLst>
                  <a:ext uri="{FF2B5EF4-FFF2-40B4-BE49-F238E27FC236}">
                    <a16:creationId xmlns:a16="http://schemas.microsoft.com/office/drawing/2014/main" id="{23F0A1F5-5350-F6EA-A960-4F9D6EBC2F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5" name="Textfeld 1024">
                <a:extLst>
                  <a:ext uri="{FF2B5EF4-FFF2-40B4-BE49-F238E27FC236}">
                    <a16:creationId xmlns:a16="http://schemas.microsoft.com/office/drawing/2014/main" id="{FA339FD9-1FBE-0436-512C-E9C970D9E8B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Bürgermeister</a:t>
                </a:r>
              </a:p>
            </p:txBody>
          </p:sp>
        </p:grpSp>
        <p:pic>
          <p:nvPicPr>
            <p:cNvPr id="62" name="Grafik 61" descr="Ein Bild, das Text, Vektorgrafiken enthält.&#10;&#10;Automatisch generierte Beschreibung">
              <a:extLst>
                <a:ext uri="{FF2B5EF4-FFF2-40B4-BE49-F238E27FC236}">
                  <a16:creationId xmlns:a16="http://schemas.microsoft.com/office/drawing/2014/main" id="{D69211AC-A1F8-7B08-67EC-7B911C2B2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41" y="2022285"/>
              <a:ext cx="1248356" cy="16555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408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C382DDB9-EF6C-97A6-2A19-AFD165AE8406}"/>
              </a:ext>
            </a:extLst>
          </p:cNvPr>
          <p:cNvGrpSpPr>
            <a:grpSpLocks/>
          </p:cNvGrpSpPr>
          <p:nvPr/>
        </p:nvGrpSpPr>
        <p:grpSpPr>
          <a:xfrm>
            <a:off x="705600" y="2181600"/>
            <a:ext cx="2976408" cy="4659170"/>
            <a:chOff x="6464332" y="1730704"/>
            <a:chExt cx="2757652" cy="4316737"/>
          </a:xfrm>
        </p:grpSpPr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B3A38AF7-5D13-FF0A-26DD-A53547065BA9}"/>
                </a:ext>
              </a:extLst>
            </p:cNvPr>
            <p:cNvSpPr>
              <a:spLocks/>
            </p:cNvSpPr>
            <p:nvPr/>
          </p:nvSpPr>
          <p:spPr>
            <a:xfrm>
              <a:off x="6464332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2C643F1E-9A5B-BC20-6180-E2F31FDF49DE}"/>
                </a:ext>
              </a:extLst>
            </p:cNvPr>
            <p:cNvSpPr>
              <a:spLocks/>
            </p:cNvSpPr>
            <p:nvPr/>
          </p:nvSpPr>
          <p:spPr>
            <a:xfrm>
              <a:off x="6464332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/>
            </a:p>
          </p:txBody>
        </p:sp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1E3DCA38-5F10-84E5-DC13-B17B3FC1295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632044" y="3824200"/>
              <a:ext cx="2422229" cy="1989006"/>
              <a:chOff x="6669674" y="4343000"/>
              <a:chExt cx="2422229" cy="1989006"/>
            </a:xfrm>
          </p:grpSpPr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9AC34642-8FF4-6B3F-D1E9-8AD36FC4A9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Ihr wisst, wie ihr Finanzen in Ordnung bringt. Zweimal dürft ihr Schuldheimer (auch euch selbst) vor dem finanziellen Ruin retten.</a:t>
                </a:r>
              </a:p>
            </p:txBody>
          </p:sp>
          <p:cxnSp>
            <p:nvCxnSpPr>
              <p:cNvPr id="41" name="Gerader Verbinder 40">
                <a:extLst>
                  <a:ext uri="{FF2B5EF4-FFF2-40B4-BE49-F238E27FC236}">
                    <a16:creationId xmlns:a16="http://schemas.microsoft.com/office/drawing/2014/main" id="{B40630CA-F052-5CBC-8277-E2B9E5AC46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id="{ECE00AAF-AC1A-046E-A0BB-9D571639C6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69674" y="4343000"/>
                <a:ext cx="2422229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Schuldnerberater</a:t>
                </a:r>
              </a:p>
            </p:txBody>
          </p:sp>
        </p:grpSp>
        <p:pic>
          <p:nvPicPr>
            <p:cNvPr id="38" name="Grafik 37" descr="Ein Bild, das Text, Vektorgrafiken enthält.&#10;&#10;Automatisch generierte Beschreibung">
              <a:extLst>
                <a:ext uri="{FF2B5EF4-FFF2-40B4-BE49-F238E27FC236}">
                  <a16:creationId xmlns:a16="http://schemas.microsoft.com/office/drawing/2014/main" id="{2DA8C24E-CAB6-C35B-A738-1432D8936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798" y="1990704"/>
              <a:ext cx="1669655" cy="1438296"/>
            </a:xfrm>
            <a:prstGeom prst="rect">
              <a:avLst/>
            </a:prstGeom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54DB957E-DD34-859B-F0E1-AA088C9CE533}"/>
              </a:ext>
            </a:extLst>
          </p:cNvPr>
          <p:cNvGrpSpPr>
            <a:grpSpLocks/>
          </p:cNvGrpSpPr>
          <p:nvPr/>
        </p:nvGrpSpPr>
        <p:grpSpPr>
          <a:xfrm>
            <a:off x="3848400" y="2181600"/>
            <a:ext cx="2976408" cy="4659170"/>
            <a:chOff x="3572192" y="1730704"/>
            <a:chExt cx="2757652" cy="4316737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25C62C37-D4D2-B573-BE74-1E4C40537DDD}"/>
                </a:ext>
              </a:extLst>
            </p:cNvPr>
            <p:cNvSpPr>
              <a:spLocks/>
            </p:cNvSpPr>
            <p:nvPr/>
          </p:nvSpPr>
          <p:spPr>
            <a:xfrm>
              <a:off x="3572192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487D6E73-AA64-61B6-8767-EAD099188BAE}"/>
                </a:ext>
              </a:extLst>
            </p:cNvPr>
            <p:cNvSpPr>
              <a:spLocks/>
            </p:cNvSpPr>
            <p:nvPr/>
          </p:nvSpPr>
          <p:spPr>
            <a:xfrm>
              <a:off x="3572192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/>
            </a:p>
          </p:txBody>
        </p: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3B841B68-2F26-D2FF-A3C5-5B0099B2BC6E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39904" y="3843250"/>
              <a:ext cx="2422229" cy="1989006"/>
              <a:chOff x="6669674" y="4343000"/>
              <a:chExt cx="2422229" cy="1989006"/>
            </a:xfrm>
          </p:grpSpPr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7D562A9A-846D-9644-3617-450A3FD253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Ihr kämpft für euer Recht. Fieser Betrug, falsche Unterstellung: Trifft es euch, zieht ihr gegen einen Haushalt vor Gericht.</a:t>
                </a:r>
              </a:p>
            </p:txBody>
          </p:sp>
          <p:cxnSp>
            <p:nvCxnSpPr>
              <p:cNvPr id="49" name="Gerader Verbinder 48">
                <a:extLst>
                  <a:ext uri="{FF2B5EF4-FFF2-40B4-BE49-F238E27FC236}">
                    <a16:creationId xmlns:a16="http://schemas.microsoft.com/office/drawing/2014/main" id="{45CFC498-9875-71A2-5F16-A37A89E398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B55BD631-A0A5-9F79-232C-70A81C3E42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69674" y="4343000"/>
                <a:ext cx="2422229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Anwälte</a:t>
                </a:r>
              </a:p>
            </p:txBody>
          </p:sp>
        </p:grpSp>
        <p:pic>
          <p:nvPicPr>
            <p:cNvPr id="47" name="Grafik 46" descr="Ein Bild, das Spielzeug, Puppe, Vektorgrafiken enthält.&#10;&#10;Automatisch generierte Beschreibung">
              <a:extLst>
                <a:ext uri="{FF2B5EF4-FFF2-40B4-BE49-F238E27FC236}">
                  <a16:creationId xmlns:a16="http://schemas.microsoft.com/office/drawing/2014/main" id="{8333EF5E-28D2-0AAD-1EDB-66F21D14F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4245" y="2049082"/>
              <a:ext cx="1417509" cy="1552510"/>
            </a:xfrm>
            <a:prstGeom prst="rect">
              <a:avLst/>
            </a:prstGeom>
          </p:spPr>
        </p:pic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6BCA03C3-D429-1511-8BC4-40823228D851}"/>
              </a:ext>
            </a:extLst>
          </p:cNvPr>
          <p:cNvGrpSpPr>
            <a:grpSpLocks/>
          </p:cNvGrpSpPr>
          <p:nvPr/>
        </p:nvGrpSpPr>
        <p:grpSpPr>
          <a:xfrm>
            <a:off x="6991200" y="2181600"/>
            <a:ext cx="2976408" cy="4659170"/>
            <a:chOff x="6459255" y="1730704"/>
            <a:chExt cx="2757652" cy="4316737"/>
          </a:xfrm>
        </p:grpSpPr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38DE07D4-C591-F8F9-BC83-EEF8E7319F04}"/>
                </a:ext>
              </a:extLst>
            </p:cNvPr>
            <p:cNvSpPr>
              <a:spLocks/>
            </p:cNvSpPr>
            <p:nvPr/>
          </p:nvSpPr>
          <p:spPr>
            <a:xfrm>
              <a:off x="6459255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0DBF077E-B6B8-D442-E87D-AAD5E09A4373}"/>
                </a:ext>
              </a:extLst>
            </p:cNvPr>
            <p:cNvSpPr>
              <a:spLocks/>
            </p:cNvSpPr>
            <p:nvPr/>
          </p:nvSpPr>
          <p:spPr>
            <a:xfrm>
              <a:off x="6459255" y="2735519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/>
            </a:p>
          </p:txBody>
        </p: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1C6145CA-39A1-05A0-5D51-3AA05BD4D69F}"/>
                </a:ext>
              </a:extLst>
            </p:cNvPr>
            <p:cNvGrpSpPr>
              <a:grpSpLocks/>
            </p:cNvGrpSpPr>
            <p:nvPr/>
          </p:nvGrpSpPr>
          <p:grpSpPr>
            <a:xfrm>
              <a:off x="6626966" y="3827825"/>
              <a:ext cx="2422229" cy="1989006"/>
              <a:chOff x="6669674" y="4343000"/>
              <a:chExt cx="2422229" cy="1989006"/>
            </a:xfrm>
          </p:grpSpPr>
          <p:sp>
            <p:nvSpPr>
              <p:cNvPr id="61" name="Textfeld 60">
                <a:extLst>
                  <a:ext uri="{FF2B5EF4-FFF2-40B4-BE49-F238E27FC236}">
                    <a16:creationId xmlns:a16="http://schemas.microsoft.com/office/drawing/2014/main" id="{056DA342-6AA6-F13F-C567-9130320C430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Ihr lebt für den Verein der Sparschweinsammler. Haltet ihn am Laufen, indem ihr mit anderen Mitgliedern gemeinsame Sache macht.</a:t>
                </a:r>
              </a:p>
            </p:txBody>
          </p:sp>
          <p:cxnSp>
            <p:nvCxnSpPr>
              <p:cNvPr id="62" name="Gerader Verbinder 61">
                <a:extLst>
                  <a:ext uri="{FF2B5EF4-FFF2-40B4-BE49-F238E27FC236}">
                    <a16:creationId xmlns:a16="http://schemas.microsoft.com/office/drawing/2014/main" id="{3CD64795-6203-5E35-C12F-92F8D9CB0A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2B66B588-372C-2AF9-C3B2-C8CAD6ED2C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69674" y="4343000"/>
                <a:ext cx="2422229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Vereinsmitglieder</a:t>
                </a:r>
              </a:p>
            </p:txBody>
          </p:sp>
        </p:grpSp>
        <p:pic>
          <p:nvPicPr>
            <p:cNvPr id="56" name="Grafik 55" descr="Ein Bild, das Text, Puppe, Spielzeug, Vektorgrafiken enthält.&#10;&#10;Automatisch generierte Beschreibung">
              <a:extLst>
                <a:ext uri="{FF2B5EF4-FFF2-40B4-BE49-F238E27FC236}">
                  <a16:creationId xmlns:a16="http://schemas.microsoft.com/office/drawing/2014/main" id="{55723200-4AD9-AD7F-360E-8BCB594B7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0256" y="2291303"/>
              <a:ext cx="2422229" cy="11478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406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394A4C13-9993-5F60-5468-9D020D06C293}"/>
              </a:ext>
            </a:extLst>
          </p:cNvPr>
          <p:cNvGrpSpPr>
            <a:grpSpLocks/>
          </p:cNvGrpSpPr>
          <p:nvPr/>
        </p:nvGrpSpPr>
        <p:grpSpPr>
          <a:xfrm>
            <a:off x="705600" y="2181790"/>
            <a:ext cx="2976408" cy="4659170"/>
            <a:chOff x="689093" y="1730704"/>
            <a:chExt cx="2757652" cy="4316737"/>
          </a:xfrm>
        </p:grpSpPr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84B8222C-1C4F-0AA3-4AE8-32E85079A93E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DCED13DE-9A8F-2942-9808-C3F967E7BDA4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FD89A1B0-4769-DE07-C4FE-A04FE8732AB4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58" name="Textfeld 57">
                <a:extLst>
                  <a:ext uri="{FF2B5EF4-FFF2-40B4-BE49-F238E27FC236}">
                    <a16:creationId xmlns:a16="http://schemas.microsoft.com/office/drawing/2014/main" id="{BBE42B4F-09D5-F0CE-CF0D-F8DCDDAA40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Bestimmt mit den anderen Kredithaien, welche Schuldheimer als nächstes eurer Geldgier zum Opfer fallen. Aber verratet euch lieber nicht!</a:t>
                </a:r>
              </a:p>
            </p:txBody>
          </p:sp>
          <p:cxnSp>
            <p:nvCxnSpPr>
              <p:cNvPr id="59" name="Gerader Verbinder 58">
                <a:extLst>
                  <a:ext uri="{FF2B5EF4-FFF2-40B4-BE49-F238E27FC236}">
                    <a16:creationId xmlns:a16="http://schemas.microsoft.com/office/drawing/2014/main" id="{81F59322-4AAC-5202-63CD-9E1D184E8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feld 59">
                <a:extLst>
                  <a:ext uri="{FF2B5EF4-FFF2-40B4-BE49-F238E27FC236}">
                    <a16:creationId xmlns:a16="http://schemas.microsoft.com/office/drawing/2014/main" id="{0DC1D14F-B722-CA0A-CCD0-4302F3E589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Kredithaie</a:t>
                </a:r>
              </a:p>
            </p:txBody>
          </p:sp>
        </p:grp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E94349F4-F214-615E-92A1-EB24B6091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200" y="2115002"/>
              <a:ext cx="2176757" cy="1642602"/>
            </a:xfrm>
            <a:prstGeom prst="rect">
              <a:avLst/>
            </a:prstGeom>
          </p:spPr>
        </p:pic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A7ED5205-B4AA-D4F7-D3C3-F1F1551D11A3}"/>
              </a:ext>
            </a:extLst>
          </p:cNvPr>
          <p:cNvGrpSpPr>
            <a:grpSpLocks/>
          </p:cNvGrpSpPr>
          <p:nvPr/>
        </p:nvGrpSpPr>
        <p:grpSpPr>
          <a:xfrm>
            <a:off x="3848400" y="2181790"/>
            <a:ext cx="2976408" cy="4659170"/>
            <a:chOff x="689093" y="1730704"/>
            <a:chExt cx="2757652" cy="4316737"/>
          </a:xfrm>
        </p:grpSpPr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DB46BB75-6300-0B35-0A9C-0774CD62942B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EF229991-A9DA-4C52-2922-6F4BE850923C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F290456F-21B1-FDA5-B12C-EEF18BECAAF3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6E5AEC8F-7BD0-FE34-32A6-4259FB22FE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Bestimmt mit den anderen Kredithaien, welche Schuldheimer als nächstes eurer Geldgier zum Opfer fallen. Aber verratet euch lieber nicht!</a:t>
                </a:r>
              </a:p>
            </p:txBody>
          </p:sp>
          <p:cxnSp>
            <p:nvCxnSpPr>
              <p:cNvPr id="48" name="Gerader Verbinder 47">
                <a:extLst>
                  <a:ext uri="{FF2B5EF4-FFF2-40B4-BE49-F238E27FC236}">
                    <a16:creationId xmlns:a16="http://schemas.microsoft.com/office/drawing/2014/main" id="{B692253F-EEA2-F6D8-2C00-1064136508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4819713B-F955-9995-3F2A-0098646CAC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Kredithaie</a:t>
                </a:r>
              </a:p>
            </p:txBody>
          </p:sp>
        </p:grpSp>
        <p:pic>
          <p:nvPicPr>
            <p:cNvPr id="46" name="Grafik 45">
              <a:extLst>
                <a:ext uri="{FF2B5EF4-FFF2-40B4-BE49-F238E27FC236}">
                  <a16:creationId xmlns:a16="http://schemas.microsoft.com/office/drawing/2014/main" id="{3E76BF06-E32E-3854-2D1A-A3115BB9F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200" y="2115002"/>
              <a:ext cx="2176757" cy="1642602"/>
            </a:xfrm>
            <a:prstGeom prst="rect">
              <a:avLst/>
            </a:prstGeom>
          </p:spPr>
        </p:pic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7173B02E-D000-2EA8-CBE8-20312A78E54C}"/>
              </a:ext>
            </a:extLst>
          </p:cNvPr>
          <p:cNvGrpSpPr>
            <a:grpSpLocks/>
          </p:cNvGrpSpPr>
          <p:nvPr/>
        </p:nvGrpSpPr>
        <p:grpSpPr>
          <a:xfrm>
            <a:off x="6991200" y="2181790"/>
            <a:ext cx="2976408" cy="4659170"/>
            <a:chOff x="689093" y="1730704"/>
            <a:chExt cx="2757652" cy="4316737"/>
          </a:xfrm>
        </p:grpSpPr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EA461414-3099-AD18-0568-6FFE2DC22764}"/>
                </a:ext>
              </a:extLst>
            </p:cNvPr>
            <p:cNvSpPr>
              <a:spLocks/>
            </p:cNvSpPr>
            <p:nvPr/>
          </p:nvSpPr>
          <p:spPr>
            <a:xfrm>
              <a:off x="689093" y="1730704"/>
              <a:ext cx="2757652" cy="4316737"/>
            </a:xfrm>
            <a:prstGeom prst="rect">
              <a:avLst/>
            </a:prstGeom>
            <a:solidFill>
              <a:srgbClr val="FF99A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 dirty="0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E6BEEE54-A951-AF60-6390-BF3E1B7E125C}"/>
                </a:ext>
              </a:extLst>
            </p:cNvPr>
            <p:cNvSpPr>
              <a:spLocks/>
            </p:cNvSpPr>
            <p:nvPr/>
          </p:nvSpPr>
          <p:spPr>
            <a:xfrm>
              <a:off x="689093" y="2735520"/>
              <a:ext cx="2757652" cy="3311921"/>
            </a:xfrm>
            <a:custGeom>
              <a:avLst/>
              <a:gdLst>
                <a:gd name="connsiteX0" fmla="*/ 1385293 w 2757652"/>
                <a:gd name="connsiteY0" fmla="*/ 0 h 3311921"/>
                <a:gd name="connsiteX1" fmla="*/ 2670724 w 2757652"/>
                <a:gd name="connsiteY1" fmla="*/ 606205 h 3311921"/>
                <a:gd name="connsiteX2" fmla="*/ 2757652 w 2757652"/>
                <a:gd name="connsiteY2" fmla="*/ 722453 h 3311921"/>
                <a:gd name="connsiteX3" fmla="*/ 2757652 w 2757652"/>
                <a:gd name="connsiteY3" fmla="*/ 2422493 h 3311921"/>
                <a:gd name="connsiteX4" fmla="*/ 2757652 w 2757652"/>
                <a:gd name="connsiteY4" fmla="*/ 3311921 h 3311921"/>
                <a:gd name="connsiteX5" fmla="*/ 0 w 2757652"/>
                <a:gd name="connsiteY5" fmla="*/ 3311921 h 3311921"/>
                <a:gd name="connsiteX6" fmla="*/ 0 w 2757652"/>
                <a:gd name="connsiteY6" fmla="*/ 2422493 h 3311921"/>
                <a:gd name="connsiteX7" fmla="*/ 0 w 2757652"/>
                <a:gd name="connsiteY7" fmla="*/ 740974 h 3311921"/>
                <a:gd name="connsiteX8" fmla="*/ 3966 w 2757652"/>
                <a:gd name="connsiteY8" fmla="*/ 734446 h 3311921"/>
                <a:gd name="connsiteX9" fmla="*/ 1385293 w 2757652"/>
                <a:gd name="connsiteY9" fmla="*/ 0 h 331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7652" h="3311921">
                  <a:moveTo>
                    <a:pt x="1385293" y="0"/>
                  </a:moveTo>
                  <a:cubicBezTo>
                    <a:pt x="1902798" y="0"/>
                    <a:pt x="2365187" y="235981"/>
                    <a:pt x="2670724" y="606205"/>
                  </a:cubicBezTo>
                  <a:lnTo>
                    <a:pt x="2757652" y="722453"/>
                  </a:lnTo>
                  <a:lnTo>
                    <a:pt x="2757652" y="2422493"/>
                  </a:lnTo>
                  <a:lnTo>
                    <a:pt x="2757652" y="3311921"/>
                  </a:lnTo>
                  <a:lnTo>
                    <a:pt x="0" y="3311921"/>
                  </a:lnTo>
                  <a:lnTo>
                    <a:pt x="0" y="2422493"/>
                  </a:lnTo>
                  <a:lnTo>
                    <a:pt x="0" y="740974"/>
                  </a:lnTo>
                  <a:lnTo>
                    <a:pt x="3966" y="734446"/>
                  </a:lnTo>
                  <a:cubicBezTo>
                    <a:pt x="303326" y="291334"/>
                    <a:pt x="810288" y="0"/>
                    <a:pt x="1385293" y="0"/>
                  </a:cubicBezTo>
                  <a:close/>
                </a:path>
              </a:pathLst>
            </a:custGeom>
            <a:solidFill>
              <a:srgbClr val="DF42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 sz="2115" dirty="0"/>
            </a:p>
          </p:txBody>
        </p:sp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A552D88F-AB96-CCBF-4793-9C644B3A87BD}"/>
                </a:ext>
              </a:extLst>
            </p:cNvPr>
            <p:cNvGrpSpPr>
              <a:grpSpLocks/>
            </p:cNvGrpSpPr>
            <p:nvPr/>
          </p:nvGrpSpPr>
          <p:grpSpPr>
            <a:xfrm>
              <a:off x="972881" y="3797035"/>
              <a:ext cx="2190076" cy="2016172"/>
              <a:chOff x="6777666" y="4315835"/>
              <a:chExt cx="2190076" cy="2016172"/>
            </a:xfrm>
          </p:grpSpPr>
          <p:sp>
            <p:nvSpPr>
              <p:cNvPr id="56" name="Textfeld 55">
                <a:extLst>
                  <a:ext uri="{FF2B5EF4-FFF2-40B4-BE49-F238E27FC236}">
                    <a16:creationId xmlns:a16="http://schemas.microsoft.com/office/drawing/2014/main" id="{D5C4CF74-69F4-9034-FE7A-56AA48EC04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7667" y="4953990"/>
                <a:ext cx="2190075" cy="1378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51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Bestimmt mit den anderen Kredithaien, welche Schuldheimer als nächstes eurer Geldgier zum Opfer fallen. Aber verratet euch lieber nicht!</a:t>
                </a:r>
              </a:p>
            </p:txBody>
          </p:sp>
          <p:cxnSp>
            <p:nvCxnSpPr>
              <p:cNvPr id="61" name="Gerader Verbinder 60">
                <a:extLst>
                  <a:ext uri="{FF2B5EF4-FFF2-40B4-BE49-F238E27FC236}">
                    <a16:creationId xmlns:a16="http://schemas.microsoft.com/office/drawing/2014/main" id="{171C884E-D853-2007-5F5B-8EF5F740B9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666" y="4828790"/>
                <a:ext cx="2190076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1CB54936-CF6B-73B0-914A-3FD275F2C22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0177" y="4315835"/>
                <a:ext cx="2065053" cy="38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11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Kredithaie</a:t>
                </a:r>
              </a:p>
            </p:txBody>
          </p:sp>
        </p:grpSp>
        <p:pic>
          <p:nvPicPr>
            <p:cNvPr id="55" name="Grafik 54">
              <a:extLst>
                <a:ext uri="{FF2B5EF4-FFF2-40B4-BE49-F238E27FC236}">
                  <a16:creationId xmlns:a16="http://schemas.microsoft.com/office/drawing/2014/main" id="{EDF37BD7-98AD-E993-5DDF-B69AC55D2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200" y="2115002"/>
              <a:ext cx="2176757" cy="16426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0991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61B5E0-547C-4C96-AF1F-2A1B7867D1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E71CCF-A722-4B76-A285-6F7A12BA78A2}">
  <ds:schemaRefs>
    <ds:schemaRef ds:uri="14e3e585-18c1-444e-a2b2-7bdbe51b187b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436f5ecc-5095-4337-8a5c-a427a102b955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760E230-6C88-4C6F-BC18-B1726D3785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389</Words>
  <Application>Microsoft Office PowerPoint</Application>
  <PresentationFormat>Benutzerdefiniert</PresentationFormat>
  <Paragraphs>34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2023-03-09T08:54:08Z</dcterms:created>
  <dcterms:modified xsi:type="dcterms:W3CDTF">2024-02-21T11:18:16Z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