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Lst>
  <p:sldIdLst>
    <p:sldId id="279" r:id="rId5"/>
    <p:sldId id="277" r:id="rId6"/>
    <p:sldId id="262" r:id="rId7"/>
    <p:sldId id="263" r:id="rId8"/>
    <p:sldId id="265" r:id="rId9"/>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50DF"/>
    <a:srgbClr val="CDE9FF"/>
    <a:srgbClr val="EBB5C5"/>
    <a:srgbClr val="E3D1FF"/>
    <a:srgbClr val="54183E"/>
    <a:srgbClr val="FC6E44"/>
    <a:srgbClr val="FFFFFF"/>
    <a:srgbClr val="006E78"/>
    <a:srgbClr val="B66BFF"/>
    <a:srgbClr val="FEF0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BCC0C7-44F8-4210-B8BA-7EE29351887D}" v="20" dt="2024-03-06T15:35:24.809"/>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2257" autoAdjust="0"/>
    <p:restoredTop sz="94660"/>
  </p:normalViewPr>
  <p:slideViewPr>
    <p:cSldViewPr snapToGrid="0">
      <p:cViewPr>
        <p:scale>
          <a:sx n="75" d="100"/>
          <a:sy n="75" d="100"/>
        </p:scale>
        <p:origin x="1140" y="-10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366AF131-D71D-4406-826A-196B9830DCB6}"/>
    <pc:docChg chg="undo custSel modMainMaster">
      <pc:chgData name="Franziska Händschel" userId="e2149472-3187-4d00-b16a-a19eff6fc04a" providerId="ADAL" clId="{366AF131-D71D-4406-826A-196B9830DCB6}" dt="2023-05-11T15:35:33.961" v="15" actId="1582"/>
      <pc:docMkLst>
        <pc:docMk/>
      </pc:docMkLst>
      <pc:sldMasterChg chg="modSldLayout">
        <pc:chgData name="Franziska Händschel" userId="e2149472-3187-4d00-b16a-a19eff6fc04a" providerId="ADAL" clId="{366AF131-D71D-4406-826A-196B9830DCB6}" dt="2023-05-11T15:35:33.961" v="15" actId="1582"/>
        <pc:sldMasterMkLst>
          <pc:docMk/>
          <pc:sldMasterMk cId="1661914187" sldId="2147483660"/>
        </pc:sldMasterMkLst>
        <pc:sldLayoutChg chg="modSp mod">
          <pc:chgData name="Franziska Händschel" userId="e2149472-3187-4d00-b16a-a19eff6fc04a" providerId="ADAL" clId="{366AF131-D71D-4406-826A-196B9830DCB6}" dt="2023-05-11T15:34:53.966" v="1" actId="20577"/>
          <pc:sldLayoutMkLst>
            <pc:docMk/>
            <pc:sldMasterMk cId="1661914187" sldId="2147483660"/>
            <pc:sldLayoutMk cId="2188342533" sldId="2147483661"/>
          </pc:sldLayoutMkLst>
          <pc:spChg chg="mod">
            <ac:chgData name="Franziska Händschel" userId="e2149472-3187-4d00-b16a-a19eff6fc04a" providerId="ADAL" clId="{366AF131-D71D-4406-826A-196B9830DCB6}" dt="2023-05-11T15:34:53.966" v="1" actId="20577"/>
            <ac:spMkLst>
              <pc:docMk/>
              <pc:sldMasterMk cId="1661914187" sldId="2147483660"/>
              <pc:sldLayoutMk cId="2188342533" sldId="2147483661"/>
              <ac:spMk id="7" creationId="{3BECBCB4-59D1-6F25-A21D-146685AB34D1}"/>
            </ac:spMkLst>
          </pc:spChg>
        </pc:sldLayoutChg>
        <pc:sldLayoutChg chg="modSp mod">
          <pc:chgData name="Franziska Händschel" userId="e2149472-3187-4d00-b16a-a19eff6fc04a" providerId="ADAL" clId="{366AF131-D71D-4406-826A-196B9830DCB6}" dt="2023-05-11T15:34:58.810" v="3" actId="20577"/>
          <pc:sldLayoutMkLst>
            <pc:docMk/>
            <pc:sldMasterMk cId="1661914187" sldId="2147483660"/>
            <pc:sldLayoutMk cId="85327519" sldId="2147483662"/>
          </pc:sldLayoutMkLst>
          <pc:spChg chg="mod">
            <ac:chgData name="Franziska Händschel" userId="e2149472-3187-4d00-b16a-a19eff6fc04a" providerId="ADAL" clId="{366AF131-D71D-4406-826A-196B9830DCB6}" dt="2023-05-11T15:34:58.810" v="3" actId="20577"/>
            <ac:spMkLst>
              <pc:docMk/>
              <pc:sldMasterMk cId="1661914187" sldId="2147483660"/>
              <pc:sldLayoutMk cId="85327519" sldId="2147483662"/>
              <ac:spMk id="8" creationId="{7572F319-8856-D446-C164-B368C33901EB}"/>
            </ac:spMkLst>
          </pc:spChg>
        </pc:sldLayoutChg>
        <pc:sldLayoutChg chg="modSp mod">
          <pc:chgData name="Franziska Händschel" userId="e2149472-3187-4d00-b16a-a19eff6fc04a" providerId="ADAL" clId="{366AF131-D71D-4406-826A-196B9830DCB6}" dt="2023-05-11T15:35:04.322" v="5" actId="20577"/>
          <pc:sldLayoutMkLst>
            <pc:docMk/>
            <pc:sldMasterMk cId="1661914187" sldId="2147483660"/>
            <pc:sldLayoutMk cId="3356331903" sldId="2147483676"/>
          </pc:sldLayoutMkLst>
          <pc:spChg chg="mod">
            <ac:chgData name="Franziska Händschel" userId="e2149472-3187-4d00-b16a-a19eff6fc04a" providerId="ADAL" clId="{366AF131-D71D-4406-826A-196B9830DCB6}" dt="2023-05-11T15:35:04.322" v="5" actId="20577"/>
            <ac:spMkLst>
              <pc:docMk/>
              <pc:sldMasterMk cId="1661914187" sldId="2147483660"/>
              <pc:sldLayoutMk cId="3356331903" sldId="2147483676"/>
              <ac:spMk id="8" creationId="{7572F319-8856-D446-C164-B368C33901EB}"/>
            </ac:spMkLst>
          </pc:spChg>
        </pc:sldLayoutChg>
        <pc:sldLayoutChg chg="modSp mod">
          <pc:chgData name="Franziska Händschel" userId="e2149472-3187-4d00-b16a-a19eff6fc04a" providerId="ADAL" clId="{366AF131-D71D-4406-826A-196B9830DCB6}" dt="2023-05-11T15:35:09.541" v="9" actId="20577"/>
          <pc:sldLayoutMkLst>
            <pc:docMk/>
            <pc:sldMasterMk cId="1661914187" sldId="2147483660"/>
            <pc:sldLayoutMk cId="84526604" sldId="2147483677"/>
          </pc:sldLayoutMkLst>
          <pc:spChg chg="mod">
            <ac:chgData name="Franziska Händschel" userId="e2149472-3187-4d00-b16a-a19eff6fc04a" providerId="ADAL" clId="{366AF131-D71D-4406-826A-196B9830DCB6}" dt="2023-05-11T15:35:09.541" v="9" actId="20577"/>
            <ac:spMkLst>
              <pc:docMk/>
              <pc:sldMasterMk cId="1661914187" sldId="2147483660"/>
              <pc:sldLayoutMk cId="84526604" sldId="2147483677"/>
              <ac:spMk id="8" creationId="{7572F319-8856-D446-C164-B368C33901EB}"/>
            </ac:spMkLst>
          </pc:spChg>
        </pc:sldLayoutChg>
        <pc:sldLayoutChg chg="modSp mod">
          <pc:chgData name="Franziska Händschel" userId="e2149472-3187-4d00-b16a-a19eff6fc04a" providerId="ADAL" clId="{366AF131-D71D-4406-826A-196B9830DCB6}" dt="2023-05-11T15:35:33.961" v="15" actId="1582"/>
          <pc:sldLayoutMkLst>
            <pc:docMk/>
            <pc:sldMasterMk cId="1661914187" sldId="2147483660"/>
            <pc:sldLayoutMk cId="2927100436" sldId="2147483678"/>
          </pc:sldLayoutMkLst>
          <pc:spChg chg="mod">
            <ac:chgData name="Franziska Händschel" userId="e2149472-3187-4d00-b16a-a19eff6fc04a" providerId="ADAL" clId="{366AF131-D71D-4406-826A-196B9830DCB6}" dt="2023-05-11T15:35:16.678" v="13" actId="20577"/>
            <ac:spMkLst>
              <pc:docMk/>
              <pc:sldMasterMk cId="1661914187" sldId="2147483660"/>
              <pc:sldLayoutMk cId="2927100436" sldId="2147483678"/>
              <ac:spMk id="8" creationId="{7572F319-8856-D446-C164-B368C33901EB}"/>
            </ac:spMkLst>
          </pc:spChg>
          <pc:spChg chg="mod">
            <ac:chgData name="Franziska Händschel" userId="e2149472-3187-4d00-b16a-a19eff6fc04a" providerId="ADAL" clId="{366AF131-D71D-4406-826A-196B9830DCB6}" dt="2023-05-11T15:35:33.961" v="15" actId="1582"/>
            <ac:spMkLst>
              <pc:docMk/>
              <pc:sldMasterMk cId="1661914187" sldId="2147483660"/>
              <pc:sldLayoutMk cId="2927100436" sldId="2147483678"/>
              <ac:spMk id="11" creationId="{78FAACD5-B3A7-D75F-5D4B-94F975E67A13}"/>
            </ac:spMkLst>
          </pc:spChg>
        </pc:sldLayoutChg>
      </pc:sldMasterChg>
    </pc:docChg>
  </pc:docChgLst>
  <pc:docChgLst>
    <pc:chgData name="Franziska Händschel" userId="e2149472-3187-4d00-b16a-a19eff6fc04a" providerId="ADAL" clId="{3FBCC0C7-44F8-4210-B8BA-7EE29351887D}"/>
    <pc:docChg chg="undo custSel modSld modMainMaster">
      <pc:chgData name="Franziska Händschel" userId="e2149472-3187-4d00-b16a-a19eff6fc04a" providerId="ADAL" clId="{3FBCC0C7-44F8-4210-B8BA-7EE29351887D}" dt="2024-03-06T15:56:33.116" v="122" actId="20577"/>
      <pc:docMkLst>
        <pc:docMk/>
      </pc:docMkLst>
      <pc:sldChg chg="addSp delSp modSp mod">
        <pc:chgData name="Franziska Händschel" userId="e2149472-3187-4d00-b16a-a19eff6fc04a" providerId="ADAL" clId="{3FBCC0C7-44F8-4210-B8BA-7EE29351887D}" dt="2024-03-06T15:35:30.195" v="120" actId="34135"/>
        <pc:sldMkLst>
          <pc:docMk/>
          <pc:sldMk cId="1506084506" sldId="279"/>
        </pc:sldMkLst>
        <pc:spChg chg="mod">
          <ac:chgData name="Franziska Händschel" userId="e2149472-3187-4d00-b16a-a19eff6fc04a" providerId="ADAL" clId="{3FBCC0C7-44F8-4210-B8BA-7EE29351887D}" dt="2024-03-06T15:35:30.195" v="120" actId="34135"/>
          <ac:spMkLst>
            <pc:docMk/>
            <pc:sldMk cId="1506084506" sldId="279"/>
            <ac:spMk id="2" creationId="{5BA7C3B6-9462-A246-2DE6-DE3E3B62F2DE}"/>
          </ac:spMkLst>
        </pc:spChg>
        <pc:spChg chg="add del mod">
          <ac:chgData name="Franziska Händschel" userId="e2149472-3187-4d00-b16a-a19eff6fc04a" providerId="ADAL" clId="{3FBCC0C7-44F8-4210-B8BA-7EE29351887D}" dt="2024-03-06T15:35:30.195" v="120" actId="34135"/>
          <ac:spMkLst>
            <pc:docMk/>
            <pc:sldMk cId="1506084506" sldId="279"/>
            <ac:spMk id="3" creationId="{E9502B29-1DAB-3085-7957-28C46D65EC97}"/>
          </ac:spMkLst>
        </pc:spChg>
        <pc:spChg chg="mod topLvl">
          <ac:chgData name="Franziska Händschel" userId="e2149472-3187-4d00-b16a-a19eff6fc04a" providerId="ADAL" clId="{3FBCC0C7-44F8-4210-B8BA-7EE29351887D}" dt="2024-03-06T15:35:30.195" v="120" actId="34135"/>
          <ac:spMkLst>
            <pc:docMk/>
            <pc:sldMk cId="1506084506" sldId="279"/>
            <ac:spMk id="6" creationId="{54218E56-4B7C-AAEC-CDBE-B7DE7F5EB9D0}"/>
          </ac:spMkLst>
        </pc:spChg>
        <pc:spChg chg="del mod topLvl">
          <ac:chgData name="Franziska Händschel" userId="e2149472-3187-4d00-b16a-a19eff6fc04a" providerId="ADAL" clId="{3FBCC0C7-44F8-4210-B8BA-7EE29351887D}" dt="2024-03-06T09:29:14.833" v="86" actId="21"/>
          <ac:spMkLst>
            <pc:docMk/>
            <pc:sldMk cId="1506084506" sldId="279"/>
            <ac:spMk id="16" creationId="{612F5BCA-C20F-C3A6-1EEF-1AFDFEE2E0D3}"/>
          </ac:spMkLst>
        </pc:spChg>
        <pc:spChg chg="mod topLvl">
          <ac:chgData name="Franziska Händschel" userId="e2149472-3187-4d00-b16a-a19eff6fc04a" providerId="ADAL" clId="{3FBCC0C7-44F8-4210-B8BA-7EE29351887D}" dt="2024-03-06T15:35:30.195" v="120" actId="34135"/>
          <ac:spMkLst>
            <pc:docMk/>
            <pc:sldMk cId="1506084506" sldId="279"/>
            <ac:spMk id="41" creationId="{6FCEC793-3AB1-E5BE-7FBB-8D9F5B598F26}"/>
          </ac:spMkLst>
        </pc:spChg>
        <pc:spChg chg="del mod">
          <ac:chgData name="Franziska Händschel" userId="e2149472-3187-4d00-b16a-a19eff6fc04a" providerId="ADAL" clId="{3FBCC0C7-44F8-4210-B8BA-7EE29351887D}" dt="2024-03-06T09:29:23.148" v="88" actId="21"/>
          <ac:spMkLst>
            <pc:docMk/>
            <pc:sldMk cId="1506084506" sldId="279"/>
            <ac:spMk id="42" creationId="{C4EB6039-9C86-144D-869E-63B945C44E53}"/>
          </ac:spMkLst>
        </pc:spChg>
        <pc:spChg chg="mod topLvl">
          <ac:chgData name="Franziska Händschel" userId="e2149472-3187-4d00-b16a-a19eff6fc04a" providerId="ADAL" clId="{3FBCC0C7-44F8-4210-B8BA-7EE29351887D}" dt="2024-03-06T15:35:30.195" v="120" actId="34135"/>
          <ac:spMkLst>
            <pc:docMk/>
            <pc:sldMk cId="1506084506" sldId="279"/>
            <ac:spMk id="44" creationId="{71E94E4A-6D58-5773-F7AF-9A356152B94E}"/>
          </ac:spMkLst>
        </pc:spChg>
        <pc:spChg chg="del mod topLvl">
          <ac:chgData name="Franziska Händschel" userId="e2149472-3187-4d00-b16a-a19eff6fc04a" providerId="ADAL" clId="{3FBCC0C7-44F8-4210-B8BA-7EE29351887D}" dt="2024-03-06T09:29:42.328" v="92" actId="21"/>
          <ac:spMkLst>
            <pc:docMk/>
            <pc:sldMk cId="1506084506" sldId="279"/>
            <ac:spMk id="45" creationId="{AC73BF65-5858-2F43-857C-C0272E165E2F}"/>
          </ac:spMkLst>
        </pc:spChg>
        <pc:spChg chg="mod topLvl">
          <ac:chgData name="Franziska Händschel" userId="e2149472-3187-4d00-b16a-a19eff6fc04a" providerId="ADAL" clId="{3FBCC0C7-44F8-4210-B8BA-7EE29351887D}" dt="2024-03-06T15:35:30.195" v="120" actId="34135"/>
          <ac:spMkLst>
            <pc:docMk/>
            <pc:sldMk cId="1506084506" sldId="279"/>
            <ac:spMk id="47" creationId="{272F53F3-2CF7-92B0-FC93-868E78894365}"/>
          </ac:spMkLst>
        </pc:spChg>
        <pc:spChg chg="del mod">
          <ac:chgData name="Franziska Händschel" userId="e2149472-3187-4d00-b16a-a19eff6fc04a" providerId="ADAL" clId="{3FBCC0C7-44F8-4210-B8BA-7EE29351887D}" dt="2024-03-06T09:29:51.957" v="94" actId="21"/>
          <ac:spMkLst>
            <pc:docMk/>
            <pc:sldMk cId="1506084506" sldId="279"/>
            <ac:spMk id="48" creationId="{659BF569-7500-1B12-E582-A29724420F72}"/>
          </ac:spMkLst>
        </pc:spChg>
        <pc:grpChg chg="add del mod">
          <ac:chgData name="Franziska Händschel" userId="e2149472-3187-4d00-b16a-a19eff6fc04a" providerId="ADAL" clId="{3FBCC0C7-44F8-4210-B8BA-7EE29351887D}" dt="2024-03-06T15:35:30.195" v="120" actId="34135"/>
          <ac:grpSpMkLst>
            <pc:docMk/>
            <pc:sldMk cId="1506084506" sldId="279"/>
            <ac:grpSpMk id="4" creationId="{225341EA-8932-64C9-5B08-07CBFB377E30}"/>
          </ac:grpSpMkLst>
        </pc:grpChg>
        <pc:grpChg chg="del">
          <ac:chgData name="Franziska Händschel" userId="e2149472-3187-4d00-b16a-a19eff6fc04a" providerId="ADAL" clId="{3FBCC0C7-44F8-4210-B8BA-7EE29351887D}" dt="2024-03-06T09:29:51.957" v="94" actId="21"/>
          <ac:grpSpMkLst>
            <pc:docMk/>
            <pc:sldMk cId="1506084506" sldId="279"/>
            <ac:grpSpMk id="74" creationId="{32EB7F03-6144-0A7D-E196-7A0185B04EEB}"/>
          </ac:grpSpMkLst>
        </pc:grpChg>
        <pc:grpChg chg="del">
          <ac:chgData name="Franziska Händschel" userId="e2149472-3187-4d00-b16a-a19eff6fc04a" providerId="ADAL" clId="{3FBCC0C7-44F8-4210-B8BA-7EE29351887D}" dt="2024-03-06T09:29:42.328" v="92" actId="21"/>
          <ac:grpSpMkLst>
            <pc:docMk/>
            <pc:sldMk cId="1506084506" sldId="279"/>
            <ac:grpSpMk id="75" creationId="{F50275C7-F281-7361-3E9E-6A87E4039204}"/>
          </ac:grpSpMkLst>
        </pc:grpChg>
        <pc:grpChg chg="del">
          <ac:chgData name="Franziska Händschel" userId="e2149472-3187-4d00-b16a-a19eff6fc04a" providerId="ADAL" clId="{3FBCC0C7-44F8-4210-B8BA-7EE29351887D}" dt="2024-03-06T09:29:23.148" v="88" actId="21"/>
          <ac:grpSpMkLst>
            <pc:docMk/>
            <pc:sldMk cId="1506084506" sldId="279"/>
            <ac:grpSpMk id="76" creationId="{C25CC065-2321-A7BA-474E-1803865B4FDC}"/>
          </ac:grpSpMkLst>
        </pc:grpChg>
        <pc:grpChg chg="del">
          <ac:chgData name="Franziska Händschel" userId="e2149472-3187-4d00-b16a-a19eff6fc04a" providerId="ADAL" clId="{3FBCC0C7-44F8-4210-B8BA-7EE29351887D}" dt="2024-03-06T09:29:14.833" v="86" actId="21"/>
          <ac:grpSpMkLst>
            <pc:docMk/>
            <pc:sldMk cId="1506084506" sldId="279"/>
            <ac:grpSpMk id="77" creationId="{44B2996D-C8B3-E9E3-D4D5-25108DF00431}"/>
          </ac:grpSpMkLst>
        </pc:grpChg>
        <pc:grpChg chg="del">
          <ac:chgData name="Franziska Händschel" userId="e2149472-3187-4d00-b16a-a19eff6fc04a" providerId="ADAL" clId="{3FBCC0C7-44F8-4210-B8BA-7EE29351887D}" dt="2024-03-06T09:29:14.833" v="86" actId="21"/>
          <ac:grpSpMkLst>
            <pc:docMk/>
            <pc:sldMk cId="1506084506" sldId="279"/>
            <ac:grpSpMk id="83" creationId="{4F0EC756-2DA9-F575-B122-55A37122A6D4}"/>
          </ac:grpSpMkLst>
        </pc:grpChg>
        <pc:grpChg chg="del">
          <ac:chgData name="Franziska Händschel" userId="e2149472-3187-4d00-b16a-a19eff6fc04a" providerId="ADAL" clId="{3FBCC0C7-44F8-4210-B8BA-7EE29351887D}" dt="2024-03-06T09:29:30.861" v="90" actId="21"/>
          <ac:grpSpMkLst>
            <pc:docMk/>
            <pc:sldMk cId="1506084506" sldId="279"/>
            <ac:grpSpMk id="84" creationId="{0CFF5CF8-8BC9-802F-D11A-26557FEAE196}"/>
          </ac:grpSpMkLst>
        </pc:grpChg>
        <pc:grpChg chg="del">
          <ac:chgData name="Franziska Händschel" userId="e2149472-3187-4d00-b16a-a19eff6fc04a" providerId="ADAL" clId="{3FBCC0C7-44F8-4210-B8BA-7EE29351887D}" dt="2024-03-06T09:29:42.328" v="92" actId="21"/>
          <ac:grpSpMkLst>
            <pc:docMk/>
            <pc:sldMk cId="1506084506" sldId="279"/>
            <ac:grpSpMk id="85" creationId="{599CCC0A-08F0-E384-5C1C-E8EC68A66C00}"/>
          </ac:grpSpMkLst>
        </pc:grpChg>
        <pc:grpChg chg="del">
          <ac:chgData name="Franziska Händschel" userId="e2149472-3187-4d00-b16a-a19eff6fc04a" providerId="ADAL" clId="{3FBCC0C7-44F8-4210-B8BA-7EE29351887D}" dt="2024-03-06T09:29:51.957" v="94" actId="21"/>
          <ac:grpSpMkLst>
            <pc:docMk/>
            <pc:sldMk cId="1506084506" sldId="279"/>
            <ac:grpSpMk id="86" creationId="{60255265-EC82-BA79-C74D-F146E6D95218}"/>
          </ac:grpSpMkLst>
        </pc:grpChg>
        <pc:picChg chg="mod">
          <ac:chgData name="Franziska Händschel" userId="e2149472-3187-4d00-b16a-a19eff6fc04a" providerId="ADAL" clId="{3FBCC0C7-44F8-4210-B8BA-7EE29351887D}" dt="2024-03-06T15:35:30.195" v="120" actId="34135"/>
          <ac:picMkLst>
            <pc:docMk/>
            <pc:sldMk cId="1506084506" sldId="279"/>
            <ac:picMk id="5" creationId="{BDA8CA8D-1079-CF7E-CF14-9F83C362F9FB}"/>
          </ac:picMkLst>
        </pc:picChg>
        <pc:picChg chg="mod">
          <ac:chgData name="Franziska Händschel" userId="e2149472-3187-4d00-b16a-a19eff6fc04a" providerId="ADAL" clId="{3FBCC0C7-44F8-4210-B8BA-7EE29351887D}" dt="2024-03-06T15:35:30.195" v="120" actId="34135"/>
          <ac:picMkLst>
            <pc:docMk/>
            <pc:sldMk cId="1506084506" sldId="279"/>
            <ac:picMk id="7" creationId="{401A712D-DD8F-18A6-70C8-8065FEBE8CE5}"/>
          </ac:picMkLst>
        </pc:picChg>
        <pc:picChg chg="del topLvl">
          <ac:chgData name="Franziska Händschel" userId="e2149472-3187-4d00-b16a-a19eff6fc04a" providerId="ADAL" clId="{3FBCC0C7-44F8-4210-B8BA-7EE29351887D}" dt="2024-03-06T09:29:51.957" v="94" actId="21"/>
          <ac:picMkLst>
            <pc:docMk/>
            <pc:sldMk cId="1506084506" sldId="279"/>
            <ac:picMk id="57" creationId="{3DCB246E-C4C9-23D5-4EF5-2048B94013D4}"/>
          </ac:picMkLst>
        </pc:picChg>
        <pc:picChg chg="del">
          <ac:chgData name="Franziska Händschel" userId="e2149472-3187-4d00-b16a-a19eff6fc04a" providerId="ADAL" clId="{3FBCC0C7-44F8-4210-B8BA-7EE29351887D}" dt="2024-03-06T09:29:42.328" v="92" actId="21"/>
          <ac:picMkLst>
            <pc:docMk/>
            <pc:sldMk cId="1506084506" sldId="279"/>
            <ac:picMk id="59" creationId="{A67CF934-A6AA-5A1A-5B1B-B729D873E265}"/>
          </ac:picMkLst>
        </pc:picChg>
        <pc:picChg chg="del">
          <ac:chgData name="Franziska Händschel" userId="e2149472-3187-4d00-b16a-a19eff6fc04a" providerId="ADAL" clId="{3FBCC0C7-44F8-4210-B8BA-7EE29351887D}" dt="2024-03-06T09:29:42.328" v="92" actId="21"/>
          <ac:picMkLst>
            <pc:docMk/>
            <pc:sldMk cId="1506084506" sldId="279"/>
            <ac:picMk id="61" creationId="{87A510EB-B102-388F-AD6C-711CF7EFF750}"/>
          </ac:picMkLst>
        </pc:picChg>
        <pc:picChg chg="del">
          <ac:chgData name="Franziska Händschel" userId="e2149472-3187-4d00-b16a-a19eff6fc04a" providerId="ADAL" clId="{3FBCC0C7-44F8-4210-B8BA-7EE29351887D}" dt="2024-03-06T09:29:42.328" v="92" actId="21"/>
          <ac:picMkLst>
            <pc:docMk/>
            <pc:sldMk cId="1506084506" sldId="279"/>
            <ac:picMk id="62" creationId="{4692A70B-9B63-1538-E55F-16FB1BD4E610}"/>
          </ac:picMkLst>
        </pc:picChg>
        <pc:picChg chg="del">
          <ac:chgData name="Franziska Händschel" userId="e2149472-3187-4d00-b16a-a19eff6fc04a" providerId="ADAL" clId="{3FBCC0C7-44F8-4210-B8BA-7EE29351887D}" dt="2024-03-06T09:29:42.328" v="92" actId="21"/>
          <ac:picMkLst>
            <pc:docMk/>
            <pc:sldMk cId="1506084506" sldId="279"/>
            <ac:picMk id="63" creationId="{E3A6A11D-AFB0-1D1B-F875-006865C5FEA8}"/>
          </ac:picMkLst>
        </pc:picChg>
        <pc:picChg chg="del">
          <ac:chgData name="Franziska Händschel" userId="e2149472-3187-4d00-b16a-a19eff6fc04a" providerId="ADAL" clId="{3FBCC0C7-44F8-4210-B8BA-7EE29351887D}" dt="2024-03-06T09:29:14.833" v="86" actId="21"/>
          <ac:picMkLst>
            <pc:docMk/>
            <pc:sldMk cId="1506084506" sldId="279"/>
            <ac:picMk id="68" creationId="{2CF6260A-1A7B-4523-ED3D-DED4E91A5614}"/>
          </ac:picMkLst>
        </pc:picChg>
        <pc:picChg chg="del topLvl">
          <ac:chgData name="Franziska Händschel" userId="e2149472-3187-4d00-b16a-a19eff6fc04a" providerId="ADAL" clId="{3FBCC0C7-44F8-4210-B8BA-7EE29351887D}" dt="2024-03-06T09:29:30.861" v="90" actId="21"/>
          <ac:picMkLst>
            <pc:docMk/>
            <pc:sldMk cId="1506084506" sldId="279"/>
            <ac:picMk id="69" creationId="{E0E61C37-31CE-27EC-753E-80FC5D340A01}"/>
          </ac:picMkLst>
        </pc:picChg>
        <pc:picChg chg="del">
          <ac:chgData name="Franziska Händschel" userId="e2149472-3187-4d00-b16a-a19eff6fc04a" providerId="ADAL" clId="{3FBCC0C7-44F8-4210-B8BA-7EE29351887D}" dt="2024-03-06T09:29:23.148" v="88" actId="21"/>
          <ac:picMkLst>
            <pc:docMk/>
            <pc:sldMk cId="1506084506" sldId="279"/>
            <ac:picMk id="72" creationId="{2263DB8D-24D4-5530-42B6-B414B63C6038}"/>
          </ac:picMkLst>
        </pc:picChg>
      </pc:sldChg>
      <pc:sldMasterChg chg="addSp delSp modSp mod delSldLayout modSldLayout">
        <pc:chgData name="Franziska Händschel" userId="e2149472-3187-4d00-b16a-a19eff6fc04a" providerId="ADAL" clId="{3FBCC0C7-44F8-4210-B8BA-7EE29351887D}" dt="2024-03-06T15:56:33.116" v="122" actId="20577"/>
        <pc:sldMasterMkLst>
          <pc:docMk/>
          <pc:sldMasterMk cId="2822638083" sldId="2147483679"/>
        </pc:sldMasterMkLst>
        <pc:spChg chg="del">
          <ac:chgData name="Franziska Händschel" userId="e2149472-3187-4d00-b16a-a19eff6fc04a" providerId="ADAL" clId="{3FBCC0C7-44F8-4210-B8BA-7EE29351887D}" dt="2024-03-06T09:25:57.211" v="16" actId="478"/>
          <ac:spMkLst>
            <pc:docMk/>
            <pc:sldMasterMk cId="2822638083" sldId="2147483679"/>
            <ac:spMk id="2" creationId="{00000000-0000-0000-0000-000000000000}"/>
          </ac:spMkLst>
        </pc:spChg>
        <pc:spChg chg="del">
          <ac:chgData name="Franziska Händschel" userId="e2149472-3187-4d00-b16a-a19eff6fc04a" providerId="ADAL" clId="{3FBCC0C7-44F8-4210-B8BA-7EE29351887D}" dt="2024-03-06T09:25:57.211" v="16" actId="478"/>
          <ac:spMkLst>
            <pc:docMk/>
            <pc:sldMasterMk cId="2822638083" sldId="2147483679"/>
            <ac:spMk id="3" creationId="{00000000-0000-0000-0000-000000000000}"/>
          </ac:spMkLst>
        </pc:spChg>
        <pc:spChg chg="del">
          <ac:chgData name="Franziska Händschel" userId="e2149472-3187-4d00-b16a-a19eff6fc04a" providerId="ADAL" clId="{3FBCC0C7-44F8-4210-B8BA-7EE29351887D}" dt="2024-03-06T09:25:57.211" v="16" actId="478"/>
          <ac:spMkLst>
            <pc:docMk/>
            <pc:sldMasterMk cId="2822638083" sldId="2147483679"/>
            <ac:spMk id="4" creationId="{00000000-0000-0000-0000-000000000000}"/>
          </ac:spMkLst>
        </pc:spChg>
        <pc:spChg chg="del">
          <ac:chgData name="Franziska Händschel" userId="e2149472-3187-4d00-b16a-a19eff6fc04a" providerId="ADAL" clId="{3FBCC0C7-44F8-4210-B8BA-7EE29351887D}" dt="2024-03-06T09:25:57.211" v="16" actId="478"/>
          <ac:spMkLst>
            <pc:docMk/>
            <pc:sldMasterMk cId="2822638083" sldId="2147483679"/>
            <ac:spMk id="5" creationId="{00000000-0000-0000-0000-000000000000}"/>
          </ac:spMkLst>
        </pc:spChg>
        <pc:spChg chg="del">
          <ac:chgData name="Franziska Händschel" userId="e2149472-3187-4d00-b16a-a19eff6fc04a" providerId="ADAL" clId="{3FBCC0C7-44F8-4210-B8BA-7EE29351887D}" dt="2024-03-06T09:25:57.211" v="16" actId="478"/>
          <ac:spMkLst>
            <pc:docMk/>
            <pc:sldMasterMk cId="2822638083" sldId="2147483679"/>
            <ac:spMk id="6" creationId="{00000000-0000-0000-0000-000000000000}"/>
          </ac:spMkLst>
        </pc:spChg>
        <pc:spChg chg="mod">
          <ac:chgData name="Franziska Händschel" userId="e2149472-3187-4d00-b16a-a19eff6fc04a" providerId="ADAL" clId="{3FBCC0C7-44F8-4210-B8BA-7EE29351887D}" dt="2024-03-06T09:26:15.356" v="17"/>
          <ac:spMkLst>
            <pc:docMk/>
            <pc:sldMasterMk cId="2822638083" sldId="2147483679"/>
            <ac:spMk id="12" creationId="{61E3650F-7699-3D75-5B27-36BD863CDF37}"/>
          </ac:spMkLst>
        </pc:spChg>
        <pc:grpChg chg="del">
          <ac:chgData name="Franziska Händschel" userId="e2149472-3187-4d00-b16a-a19eff6fc04a" providerId="ADAL" clId="{3FBCC0C7-44F8-4210-B8BA-7EE29351887D}" dt="2024-03-06T09:25:57.211" v="16" actId="478"/>
          <ac:grpSpMkLst>
            <pc:docMk/>
            <pc:sldMasterMk cId="2822638083" sldId="2147483679"/>
            <ac:grpSpMk id="7" creationId="{E842C051-0893-6A3F-C250-279E0F8877A4}"/>
          </ac:grpSpMkLst>
        </pc:grpChg>
        <pc:grpChg chg="add mod">
          <ac:chgData name="Franziska Händschel" userId="e2149472-3187-4d00-b16a-a19eff6fc04a" providerId="ADAL" clId="{3FBCC0C7-44F8-4210-B8BA-7EE29351887D}" dt="2024-03-06T09:26:15.356" v="17"/>
          <ac:grpSpMkLst>
            <pc:docMk/>
            <pc:sldMasterMk cId="2822638083" sldId="2147483679"/>
            <ac:grpSpMk id="10" creationId="{71D63676-C171-6939-277A-87305E5DE81B}"/>
          </ac:grpSpMkLst>
        </pc:grpChg>
        <pc:picChg chg="mod">
          <ac:chgData name="Franziska Händschel" userId="e2149472-3187-4d00-b16a-a19eff6fc04a" providerId="ADAL" clId="{3FBCC0C7-44F8-4210-B8BA-7EE29351887D}" dt="2024-03-06T09:26:15.356" v="17"/>
          <ac:picMkLst>
            <pc:docMk/>
            <pc:sldMasterMk cId="2822638083" sldId="2147483679"/>
            <ac:picMk id="11" creationId="{AF24F777-6184-39A2-9051-C948B43FA764}"/>
          </ac:picMkLst>
        </pc:picChg>
        <pc:sldLayoutChg chg="del">
          <pc:chgData name="Franziska Händschel" userId="e2149472-3187-4d00-b16a-a19eff6fc04a" providerId="ADAL" clId="{3FBCC0C7-44F8-4210-B8BA-7EE29351887D}" dt="2024-03-06T09:25:53.992" v="6" actId="2696"/>
          <pc:sldLayoutMkLst>
            <pc:docMk/>
            <pc:sldMasterMk cId="2822638083" sldId="2147483679"/>
            <pc:sldLayoutMk cId="288974517" sldId="2147483680"/>
          </pc:sldLayoutMkLst>
        </pc:sldLayoutChg>
        <pc:sldLayoutChg chg="del">
          <pc:chgData name="Franziska Händschel" userId="e2149472-3187-4d00-b16a-a19eff6fc04a" providerId="ADAL" clId="{3FBCC0C7-44F8-4210-B8BA-7EE29351887D}" dt="2024-03-06T09:25:53.992" v="7" actId="2696"/>
          <pc:sldLayoutMkLst>
            <pc:docMk/>
            <pc:sldMasterMk cId="2822638083" sldId="2147483679"/>
            <pc:sldLayoutMk cId="2012490702" sldId="2147483681"/>
          </pc:sldLayoutMkLst>
        </pc:sldLayoutChg>
        <pc:sldLayoutChg chg="del">
          <pc:chgData name="Franziska Händschel" userId="e2149472-3187-4d00-b16a-a19eff6fc04a" providerId="ADAL" clId="{3FBCC0C7-44F8-4210-B8BA-7EE29351887D}" dt="2024-03-06T09:25:53.992" v="8" actId="2696"/>
          <pc:sldLayoutMkLst>
            <pc:docMk/>
            <pc:sldMasterMk cId="2822638083" sldId="2147483679"/>
            <pc:sldLayoutMk cId="3012621096" sldId="2147483682"/>
          </pc:sldLayoutMkLst>
        </pc:sldLayoutChg>
        <pc:sldLayoutChg chg="del">
          <pc:chgData name="Franziska Händschel" userId="e2149472-3187-4d00-b16a-a19eff6fc04a" providerId="ADAL" clId="{3FBCC0C7-44F8-4210-B8BA-7EE29351887D}" dt="2024-03-06T09:25:54.008" v="9" actId="2696"/>
          <pc:sldLayoutMkLst>
            <pc:docMk/>
            <pc:sldMasterMk cId="2822638083" sldId="2147483679"/>
            <pc:sldLayoutMk cId="2508325642" sldId="2147483683"/>
          </pc:sldLayoutMkLst>
        </pc:sldLayoutChg>
        <pc:sldLayoutChg chg="del">
          <pc:chgData name="Franziska Händschel" userId="e2149472-3187-4d00-b16a-a19eff6fc04a" providerId="ADAL" clId="{3FBCC0C7-44F8-4210-B8BA-7EE29351887D}" dt="2024-03-06T09:25:54.013" v="10" actId="2696"/>
          <pc:sldLayoutMkLst>
            <pc:docMk/>
            <pc:sldMasterMk cId="2822638083" sldId="2147483679"/>
            <pc:sldLayoutMk cId="2228148432" sldId="2147483684"/>
          </pc:sldLayoutMkLst>
        </pc:sldLayoutChg>
        <pc:sldLayoutChg chg="del">
          <pc:chgData name="Franziska Händschel" userId="e2149472-3187-4d00-b16a-a19eff6fc04a" providerId="ADAL" clId="{3FBCC0C7-44F8-4210-B8BA-7EE29351887D}" dt="2024-03-06T09:25:54.018" v="11" actId="2696"/>
          <pc:sldLayoutMkLst>
            <pc:docMk/>
            <pc:sldMasterMk cId="2822638083" sldId="2147483679"/>
            <pc:sldLayoutMk cId="1971855958" sldId="2147483685"/>
          </pc:sldLayoutMkLst>
        </pc:sldLayoutChg>
        <pc:sldLayoutChg chg="del">
          <pc:chgData name="Franziska Händschel" userId="e2149472-3187-4d00-b16a-a19eff6fc04a" providerId="ADAL" clId="{3FBCC0C7-44F8-4210-B8BA-7EE29351887D}" dt="2024-03-06T09:25:54.019" v="12" actId="2696"/>
          <pc:sldLayoutMkLst>
            <pc:docMk/>
            <pc:sldMasterMk cId="2822638083" sldId="2147483679"/>
            <pc:sldLayoutMk cId="1184508219" sldId="2147483686"/>
          </pc:sldLayoutMkLst>
        </pc:sldLayoutChg>
        <pc:sldLayoutChg chg="del">
          <pc:chgData name="Franziska Händschel" userId="e2149472-3187-4d00-b16a-a19eff6fc04a" providerId="ADAL" clId="{3FBCC0C7-44F8-4210-B8BA-7EE29351887D}" dt="2024-03-06T09:25:54.023" v="13" actId="2696"/>
          <pc:sldLayoutMkLst>
            <pc:docMk/>
            <pc:sldMasterMk cId="2822638083" sldId="2147483679"/>
            <pc:sldLayoutMk cId="2358346072" sldId="2147483687"/>
          </pc:sldLayoutMkLst>
        </pc:sldLayoutChg>
        <pc:sldLayoutChg chg="del">
          <pc:chgData name="Franziska Händschel" userId="e2149472-3187-4d00-b16a-a19eff6fc04a" providerId="ADAL" clId="{3FBCC0C7-44F8-4210-B8BA-7EE29351887D}" dt="2024-03-06T09:25:54.026" v="14" actId="2696"/>
          <pc:sldLayoutMkLst>
            <pc:docMk/>
            <pc:sldMasterMk cId="2822638083" sldId="2147483679"/>
            <pc:sldLayoutMk cId="1731396701" sldId="2147483688"/>
          </pc:sldLayoutMkLst>
        </pc:sldLayoutChg>
        <pc:sldLayoutChg chg="del">
          <pc:chgData name="Franziska Händschel" userId="e2149472-3187-4d00-b16a-a19eff6fc04a" providerId="ADAL" clId="{3FBCC0C7-44F8-4210-B8BA-7EE29351887D}" dt="2024-03-06T09:25:54.026" v="15" actId="2696"/>
          <pc:sldLayoutMkLst>
            <pc:docMk/>
            <pc:sldMasterMk cId="2822638083" sldId="2147483679"/>
            <pc:sldLayoutMk cId="4040715232" sldId="2147483689"/>
          </pc:sldLayoutMkLst>
        </pc:sldLayoutChg>
        <pc:sldLayoutChg chg="del">
          <pc:chgData name="Franziska Händschel" userId="e2149472-3187-4d00-b16a-a19eff6fc04a" providerId="ADAL" clId="{3FBCC0C7-44F8-4210-B8BA-7EE29351887D}" dt="2024-03-06T09:25:53.976" v="5" actId="2696"/>
          <pc:sldLayoutMkLst>
            <pc:docMk/>
            <pc:sldMasterMk cId="2822638083" sldId="2147483679"/>
            <pc:sldLayoutMk cId="2126586807" sldId="2147483690"/>
          </pc:sldLayoutMkLst>
        </pc:sldLayoutChg>
        <pc:sldLayoutChg chg="addSp delSp modSp mod">
          <pc:chgData name="Franziska Händschel" userId="e2149472-3187-4d00-b16a-a19eff6fc04a" providerId="ADAL" clId="{3FBCC0C7-44F8-4210-B8BA-7EE29351887D}" dt="2024-03-06T15:35:23.065" v="118" actId="21"/>
          <pc:sldLayoutMkLst>
            <pc:docMk/>
            <pc:sldMasterMk cId="2822638083" sldId="2147483679"/>
            <pc:sldLayoutMk cId="168240252" sldId="2147483691"/>
          </pc:sldLayoutMkLst>
          <pc:spChg chg="add del mod">
            <ac:chgData name="Franziska Händschel" userId="e2149472-3187-4d00-b16a-a19eff6fc04a" providerId="ADAL" clId="{3FBCC0C7-44F8-4210-B8BA-7EE29351887D}" dt="2024-03-06T15:35:23.065" v="118" actId="21"/>
            <ac:spMkLst>
              <pc:docMk/>
              <pc:sldMasterMk cId="2822638083" sldId="2147483679"/>
              <pc:sldLayoutMk cId="168240252" sldId="2147483691"/>
              <ac:spMk id="3" creationId="{E9502B29-1DAB-3085-7957-28C46D65EC97}"/>
            </ac:spMkLst>
          </pc:spChg>
          <pc:spChg chg="add mod">
            <ac:chgData name="Franziska Händschel" userId="e2149472-3187-4d00-b16a-a19eff6fc04a" providerId="ADAL" clId="{3FBCC0C7-44F8-4210-B8BA-7EE29351887D}" dt="2024-03-06T09:26:42.579" v="27" actId="20577"/>
            <ac:spMkLst>
              <pc:docMk/>
              <pc:sldMasterMk cId="2822638083" sldId="2147483679"/>
              <pc:sldLayoutMk cId="168240252" sldId="2147483691"/>
              <ac:spMk id="6" creationId="{AE95CD74-E55A-F9A4-122B-2DAFC5CDD88D}"/>
            </ac:spMkLst>
          </pc:spChg>
          <pc:spChg chg="add del">
            <ac:chgData name="Franziska Händschel" userId="e2149472-3187-4d00-b16a-a19eff6fc04a" providerId="ADAL" clId="{3FBCC0C7-44F8-4210-B8BA-7EE29351887D}" dt="2024-03-06T09:26:47.331" v="29" actId="478"/>
            <ac:spMkLst>
              <pc:docMk/>
              <pc:sldMasterMk cId="2822638083" sldId="2147483679"/>
              <pc:sldLayoutMk cId="168240252" sldId="2147483691"/>
              <ac:spMk id="7" creationId="{3BECBCB4-59D1-6F25-A21D-146685AB34D1}"/>
            </ac:spMkLst>
          </pc:spChg>
          <pc:spChg chg="add mod">
            <ac:chgData name="Franziska Händschel" userId="e2149472-3187-4d00-b16a-a19eff6fc04a" providerId="ADAL" clId="{3FBCC0C7-44F8-4210-B8BA-7EE29351887D}" dt="2024-03-06T09:28:00.907" v="69" actId="20577"/>
            <ac:spMkLst>
              <pc:docMk/>
              <pc:sldMasterMk cId="2822638083" sldId="2147483679"/>
              <pc:sldLayoutMk cId="168240252" sldId="2147483691"/>
              <ac:spMk id="8" creationId="{CA108631-2126-1238-21D2-F99913925464}"/>
            </ac:spMkLst>
          </pc:spChg>
          <pc:spChg chg="mod">
            <ac:chgData name="Franziska Händschel" userId="e2149472-3187-4d00-b16a-a19eff6fc04a" providerId="ADAL" clId="{3FBCC0C7-44F8-4210-B8BA-7EE29351887D}" dt="2024-03-06T09:25:47.463" v="4" actId="1076"/>
            <ac:spMkLst>
              <pc:docMk/>
              <pc:sldMasterMk cId="2822638083" sldId="2147483679"/>
              <pc:sldLayoutMk cId="168240252" sldId="2147483691"/>
              <ac:spMk id="9" creationId="{E0D247E9-837B-A625-17B8-3FD111E3A2AD}"/>
            </ac:spMkLst>
          </pc:spChg>
          <pc:spChg chg="add mod">
            <ac:chgData name="Franziska Händschel" userId="e2149472-3187-4d00-b16a-a19eff6fc04a" providerId="ADAL" clId="{3FBCC0C7-44F8-4210-B8BA-7EE29351887D}" dt="2024-03-06T09:29:17.150" v="87"/>
            <ac:spMkLst>
              <pc:docMk/>
              <pc:sldMasterMk cId="2822638083" sldId="2147483679"/>
              <pc:sldLayoutMk cId="168240252" sldId="2147483691"/>
              <ac:spMk id="16" creationId="{612F5BCA-C20F-C3A6-1EEF-1AFDFEE2E0D3}"/>
            </ac:spMkLst>
          </pc:spChg>
          <pc:spChg chg="add mod">
            <ac:chgData name="Franziska Händschel" userId="e2149472-3187-4d00-b16a-a19eff6fc04a" providerId="ADAL" clId="{3FBCC0C7-44F8-4210-B8BA-7EE29351887D}" dt="2024-03-06T09:29:26.618" v="89"/>
            <ac:spMkLst>
              <pc:docMk/>
              <pc:sldMasterMk cId="2822638083" sldId="2147483679"/>
              <pc:sldLayoutMk cId="168240252" sldId="2147483691"/>
              <ac:spMk id="42" creationId="{C4EB6039-9C86-144D-869E-63B945C44E53}"/>
            </ac:spMkLst>
          </pc:spChg>
          <pc:spChg chg="add mod">
            <ac:chgData name="Franziska Händschel" userId="e2149472-3187-4d00-b16a-a19eff6fc04a" providerId="ADAL" clId="{3FBCC0C7-44F8-4210-B8BA-7EE29351887D}" dt="2024-03-06T09:29:44.079" v="93"/>
            <ac:spMkLst>
              <pc:docMk/>
              <pc:sldMasterMk cId="2822638083" sldId="2147483679"/>
              <pc:sldLayoutMk cId="168240252" sldId="2147483691"/>
              <ac:spMk id="45" creationId="{AC73BF65-5858-2F43-857C-C0272E165E2F}"/>
            </ac:spMkLst>
          </pc:spChg>
          <pc:spChg chg="add mod">
            <ac:chgData name="Franziska Händschel" userId="e2149472-3187-4d00-b16a-a19eff6fc04a" providerId="ADAL" clId="{3FBCC0C7-44F8-4210-B8BA-7EE29351887D}" dt="2024-03-06T09:29:54.404" v="95"/>
            <ac:spMkLst>
              <pc:docMk/>
              <pc:sldMasterMk cId="2822638083" sldId="2147483679"/>
              <pc:sldLayoutMk cId="168240252" sldId="2147483691"/>
              <ac:spMk id="48" creationId="{659BF569-7500-1B12-E582-A29724420F72}"/>
            </ac:spMkLst>
          </pc:spChg>
          <pc:grpChg chg="add del mod">
            <ac:chgData name="Franziska Händschel" userId="e2149472-3187-4d00-b16a-a19eff6fc04a" providerId="ADAL" clId="{3FBCC0C7-44F8-4210-B8BA-7EE29351887D}" dt="2024-03-06T15:35:23.065" v="118" actId="21"/>
            <ac:grpSpMkLst>
              <pc:docMk/>
              <pc:sldMasterMk cId="2822638083" sldId="2147483679"/>
              <pc:sldLayoutMk cId="168240252" sldId="2147483691"/>
              <ac:grpSpMk id="4" creationId="{225341EA-8932-64C9-5B08-07CBFB377E30}"/>
            </ac:grpSpMkLst>
          </pc:grpChg>
          <pc:picChg chg="mod">
            <ac:chgData name="Franziska Händschel" userId="e2149472-3187-4d00-b16a-a19eff6fc04a" providerId="ADAL" clId="{3FBCC0C7-44F8-4210-B8BA-7EE29351887D}" dt="2024-03-06T09:25:29.788" v="1"/>
            <ac:picMkLst>
              <pc:docMk/>
              <pc:sldMasterMk cId="2822638083" sldId="2147483679"/>
              <pc:sldLayoutMk cId="168240252" sldId="2147483691"/>
              <ac:picMk id="2" creationId="{401A712D-DD8F-18A6-70C8-8065FEBE8CE5}"/>
            </ac:picMkLst>
          </pc:picChg>
          <pc:picChg chg="mod">
            <ac:chgData name="Franziska Händschel" userId="e2149472-3187-4d00-b16a-a19eff6fc04a" providerId="ADAL" clId="{3FBCC0C7-44F8-4210-B8BA-7EE29351887D}" dt="2024-03-06T09:25:29.788" v="1"/>
            <ac:picMkLst>
              <pc:docMk/>
              <pc:sldMasterMk cId="2822638083" sldId="2147483679"/>
              <pc:sldLayoutMk cId="168240252" sldId="2147483691"/>
              <ac:picMk id="5" creationId="{BDA8CA8D-1079-CF7E-CF14-9F83C362F9FB}"/>
            </ac:picMkLst>
          </pc:picChg>
          <pc:picChg chg="add mod">
            <ac:chgData name="Franziska Händschel" userId="e2149472-3187-4d00-b16a-a19eff6fc04a" providerId="ADAL" clId="{3FBCC0C7-44F8-4210-B8BA-7EE29351887D}" dt="2024-03-06T09:29:54.404" v="95"/>
            <ac:picMkLst>
              <pc:docMk/>
              <pc:sldMasterMk cId="2822638083" sldId="2147483679"/>
              <pc:sldLayoutMk cId="168240252" sldId="2147483691"/>
              <ac:picMk id="57" creationId="{3DCB246E-C4C9-23D5-4EF5-2048B94013D4}"/>
            </ac:picMkLst>
          </pc:picChg>
          <pc:picChg chg="add mod">
            <ac:chgData name="Franziska Händschel" userId="e2149472-3187-4d00-b16a-a19eff6fc04a" providerId="ADAL" clId="{3FBCC0C7-44F8-4210-B8BA-7EE29351887D}" dt="2024-03-06T09:29:44.079" v="93"/>
            <ac:picMkLst>
              <pc:docMk/>
              <pc:sldMasterMk cId="2822638083" sldId="2147483679"/>
              <pc:sldLayoutMk cId="168240252" sldId="2147483691"/>
              <ac:picMk id="59" creationId="{A67CF934-A6AA-5A1A-5B1B-B729D873E265}"/>
            </ac:picMkLst>
          </pc:picChg>
          <pc:picChg chg="add mod">
            <ac:chgData name="Franziska Händschel" userId="e2149472-3187-4d00-b16a-a19eff6fc04a" providerId="ADAL" clId="{3FBCC0C7-44F8-4210-B8BA-7EE29351887D}" dt="2024-03-06T09:29:44.079" v="93"/>
            <ac:picMkLst>
              <pc:docMk/>
              <pc:sldMasterMk cId="2822638083" sldId="2147483679"/>
              <pc:sldLayoutMk cId="168240252" sldId="2147483691"/>
              <ac:picMk id="61" creationId="{87A510EB-B102-388F-AD6C-711CF7EFF750}"/>
            </ac:picMkLst>
          </pc:picChg>
          <pc:picChg chg="add mod">
            <ac:chgData name="Franziska Händschel" userId="e2149472-3187-4d00-b16a-a19eff6fc04a" providerId="ADAL" clId="{3FBCC0C7-44F8-4210-B8BA-7EE29351887D}" dt="2024-03-06T09:29:44.079" v="93"/>
            <ac:picMkLst>
              <pc:docMk/>
              <pc:sldMasterMk cId="2822638083" sldId="2147483679"/>
              <pc:sldLayoutMk cId="168240252" sldId="2147483691"/>
              <ac:picMk id="62" creationId="{4692A70B-9B63-1538-E55F-16FB1BD4E610}"/>
            </ac:picMkLst>
          </pc:picChg>
          <pc:picChg chg="add mod">
            <ac:chgData name="Franziska Händschel" userId="e2149472-3187-4d00-b16a-a19eff6fc04a" providerId="ADAL" clId="{3FBCC0C7-44F8-4210-B8BA-7EE29351887D}" dt="2024-03-06T09:29:44.079" v="93"/>
            <ac:picMkLst>
              <pc:docMk/>
              <pc:sldMasterMk cId="2822638083" sldId="2147483679"/>
              <pc:sldLayoutMk cId="168240252" sldId="2147483691"/>
              <ac:picMk id="63" creationId="{E3A6A11D-AFB0-1D1B-F875-006865C5FEA8}"/>
            </ac:picMkLst>
          </pc:picChg>
          <pc:picChg chg="add mod">
            <ac:chgData name="Franziska Händschel" userId="e2149472-3187-4d00-b16a-a19eff6fc04a" providerId="ADAL" clId="{3FBCC0C7-44F8-4210-B8BA-7EE29351887D}" dt="2024-03-06T09:29:17.150" v="87"/>
            <ac:picMkLst>
              <pc:docMk/>
              <pc:sldMasterMk cId="2822638083" sldId="2147483679"/>
              <pc:sldLayoutMk cId="168240252" sldId="2147483691"/>
              <ac:picMk id="68" creationId="{2CF6260A-1A7B-4523-ED3D-DED4E91A5614}"/>
            </ac:picMkLst>
          </pc:picChg>
          <pc:picChg chg="add mod">
            <ac:chgData name="Franziska Händschel" userId="e2149472-3187-4d00-b16a-a19eff6fc04a" providerId="ADAL" clId="{3FBCC0C7-44F8-4210-B8BA-7EE29351887D}" dt="2024-03-06T09:29:33.042" v="91"/>
            <ac:picMkLst>
              <pc:docMk/>
              <pc:sldMasterMk cId="2822638083" sldId="2147483679"/>
              <pc:sldLayoutMk cId="168240252" sldId="2147483691"/>
              <ac:picMk id="69" creationId="{E0E61C37-31CE-27EC-753E-80FC5D340A01}"/>
            </ac:picMkLst>
          </pc:picChg>
          <pc:picChg chg="add mod">
            <ac:chgData name="Franziska Händschel" userId="e2149472-3187-4d00-b16a-a19eff6fc04a" providerId="ADAL" clId="{3FBCC0C7-44F8-4210-B8BA-7EE29351887D}" dt="2024-03-06T09:29:26.618" v="89"/>
            <ac:picMkLst>
              <pc:docMk/>
              <pc:sldMasterMk cId="2822638083" sldId="2147483679"/>
              <pc:sldLayoutMk cId="168240252" sldId="2147483691"/>
              <ac:picMk id="72" creationId="{2263DB8D-24D4-5530-42B6-B414B63C6038}"/>
            </ac:picMkLst>
          </pc:picChg>
        </pc:sldLayoutChg>
        <pc:sldLayoutChg chg="addSp delSp modSp mod">
          <pc:chgData name="Franziska Händschel" userId="e2149472-3187-4d00-b16a-a19eff6fc04a" providerId="ADAL" clId="{3FBCC0C7-44F8-4210-B8BA-7EE29351887D}" dt="2024-03-06T09:39:55.462" v="114" actId="6014"/>
          <pc:sldLayoutMkLst>
            <pc:docMk/>
            <pc:sldMasterMk cId="2822638083" sldId="2147483679"/>
            <pc:sldLayoutMk cId="4058593754" sldId="2147483692"/>
          </pc:sldLayoutMkLst>
          <pc:spChg chg="add mod">
            <ac:chgData name="Franziska Händschel" userId="e2149472-3187-4d00-b16a-a19eff6fc04a" providerId="ADAL" clId="{3FBCC0C7-44F8-4210-B8BA-7EE29351887D}" dt="2024-03-06T09:27:02.777" v="40" actId="20577"/>
            <ac:spMkLst>
              <pc:docMk/>
              <pc:sldMasterMk cId="2822638083" sldId="2147483679"/>
              <pc:sldLayoutMk cId="4058593754" sldId="2147483692"/>
              <ac:spMk id="3" creationId="{9C01840D-EAF4-01CF-6C92-463AC1C2AEAE}"/>
            </ac:spMkLst>
          </pc:spChg>
          <pc:spChg chg="del">
            <ac:chgData name="Franziska Händschel" userId="e2149472-3187-4d00-b16a-a19eff6fc04a" providerId="ADAL" clId="{3FBCC0C7-44F8-4210-B8BA-7EE29351887D}" dt="2024-03-06T09:26:57.956" v="35" actId="478"/>
            <ac:spMkLst>
              <pc:docMk/>
              <pc:sldMasterMk cId="2822638083" sldId="2147483679"/>
              <pc:sldLayoutMk cId="4058593754" sldId="2147483692"/>
              <ac:spMk id="8" creationId="{7572F319-8856-D446-C164-B368C33901EB}"/>
            </ac:spMkLst>
          </pc:spChg>
          <pc:spChg chg="mod">
            <ac:chgData name="Franziska Händschel" userId="e2149472-3187-4d00-b16a-a19eff6fc04a" providerId="ADAL" clId="{3FBCC0C7-44F8-4210-B8BA-7EE29351887D}" dt="2024-03-06T09:28:37.203" v="77" actId="208"/>
            <ac:spMkLst>
              <pc:docMk/>
              <pc:sldMasterMk cId="2822638083" sldId="2147483679"/>
              <pc:sldLayoutMk cId="4058593754" sldId="2147483692"/>
              <ac:spMk id="12" creationId="{00F36FFD-DAD7-A7FD-DF9E-DEB03D6DCA33}"/>
            </ac:spMkLst>
          </pc:spChg>
          <pc:spChg chg="mod">
            <ac:chgData name="Franziska Händschel" userId="e2149472-3187-4d00-b16a-a19eff6fc04a" providerId="ADAL" clId="{3FBCC0C7-44F8-4210-B8BA-7EE29351887D}" dt="2024-03-06T09:30:30.865" v="99" actId="207"/>
            <ac:spMkLst>
              <pc:docMk/>
              <pc:sldMasterMk cId="2822638083" sldId="2147483679"/>
              <pc:sldLayoutMk cId="4058593754" sldId="2147483692"/>
              <ac:spMk id="13" creationId="{F586E8D9-C724-3B8F-CD40-1829FF14CA0E}"/>
            </ac:spMkLst>
          </pc:spChg>
        </pc:sldLayoutChg>
        <pc:sldLayoutChg chg="addSp delSp modSp mod">
          <pc:chgData name="Franziska Händschel" userId="e2149472-3187-4d00-b16a-a19eff6fc04a" providerId="ADAL" clId="{3FBCC0C7-44F8-4210-B8BA-7EE29351887D}" dt="2024-03-06T09:40:02.479" v="115" actId="6014"/>
          <pc:sldLayoutMkLst>
            <pc:docMk/>
            <pc:sldMasterMk cId="2822638083" sldId="2147483679"/>
            <pc:sldLayoutMk cId="2306491413" sldId="2147483693"/>
          </pc:sldLayoutMkLst>
          <pc:spChg chg="add mod">
            <ac:chgData name="Franziska Händschel" userId="e2149472-3187-4d00-b16a-a19eff6fc04a" providerId="ADAL" clId="{3FBCC0C7-44F8-4210-B8BA-7EE29351887D}" dt="2024-03-06T09:27:10.149" v="44" actId="20577"/>
            <ac:spMkLst>
              <pc:docMk/>
              <pc:sldMasterMk cId="2822638083" sldId="2147483679"/>
              <pc:sldLayoutMk cId="2306491413" sldId="2147483693"/>
              <ac:spMk id="2" creationId="{F974C58A-6AC1-3E4A-1968-581672AEEC38}"/>
            </ac:spMkLst>
          </pc:spChg>
          <pc:spChg chg="add mod">
            <ac:chgData name="Franziska Händschel" userId="e2149472-3187-4d00-b16a-a19eff6fc04a" providerId="ADAL" clId="{3FBCC0C7-44F8-4210-B8BA-7EE29351887D}" dt="2024-03-06T09:30:42.617" v="103" actId="20577"/>
            <ac:spMkLst>
              <pc:docMk/>
              <pc:sldMasterMk cId="2822638083" sldId="2147483679"/>
              <pc:sldLayoutMk cId="2306491413" sldId="2147483693"/>
              <ac:spMk id="3" creationId="{98F61DFD-ECF8-A375-967B-B5D79772A67C}"/>
            </ac:spMkLst>
          </pc:spChg>
          <pc:spChg chg="del">
            <ac:chgData name="Franziska Händschel" userId="e2149472-3187-4d00-b16a-a19eff6fc04a" providerId="ADAL" clId="{3FBCC0C7-44F8-4210-B8BA-7EE29351887D}" dt="2024-03-06T09:27:07.816" v="41" actId="478"/>
            <ac:spMkLst>
              <pc:docMk/>
              <pc:sldMasterMk cId="2822638083" sldId="2147483679"/>
              <pc:sldLayoutMk cId="2306491413" sldId="2147483693"/>
              <ac:spMk id="8" creationId="{7572F319-8856-D446-C164-B368C33901EB}"/>
            </ac:spMkLst>
          </pc:spChg>
          <pc:spChg chg="mod">
            <ac:chgData name="Franziska Händschel" userId="e2149472-3187-4d00-b16a-a19eff6fc04a" providerId="ADAL" clId="{3FBCC0C7-44F8-4210-B8BA-7EE29351887D}" dt="2024-03-06T09:28:32.704" v="75" actId="208"/>
            <ac:spMkLst>
              <pc:docMk/>
              <pc:sldMasterMk cId="2822638083" sldId="2147483679"/>
              <pc:sldLayoutMk cId="2306491413" sldId="2147483693"/>
              <ac:spMk id="12" creationId="{00F36FFD-DAD7-A7FD-DF9E-DEB03D6DCA33}"/>
            </ac:spMkLst>
          </pc:spChg>
          <pc:spChg chg="del">
            <ac:chgData name="Franziska Händschel" userId="e2149472-3187-4d00-b16a-a19eff6fc04a" providerId="ADAL" clId="{3FBCC0C7-44F8-4210-B8BA-7EE29351887D}" dt="2024-03-06T09:30:40.893" v="100" actId="478"/>
            <ac:spMkLst>
              <pc:docMk/>
              <pc:sldMasterMk cId="2822638083" sldId="2147483679"/>
              <pc:sldLayoutMk cId="2306491413" sldId="2147483693"/>
              <ac:spMk id="13" creationId="{F586E8D9-C724-3B8F-CD40-1829FF14CA0E}"/>
            </ac:spMkLst>
          </pc:spChg>
        </pc:sldLayoutChg>
        <pc:sldLayoutChg chg="addSp delSp modSp mod">
          <pc:chgData name="Franziska Händschel" userId="e2149472-3187-4d00-b16a-a19eff6fc04a" providerId="ADAL" clId="{3FBCC0C7-44F8-4210-B8BA-7EE29351887D}" dt="2024-03-06T15:56:33.116" v="122" actId="20577"/>
          <pc:sldLayoutMkLst>
            <pc:docMk/>
            <pc:sldMasterMk cId="2822638083" sldId="2147483679"/>
            <pc:sldLayoutMk cId="3462247848" sldId="2147483694"/>
          </pc:sldLayoutMkLst>
          <pc:spChg chg="add mod">
            <ac:chgData name="Franziska Händschel" userId="e2149472-3187-4d00-b16a-a19eff6fc04a" providerId="ADAL" clId="{3FBCC0C7-44F8-4210-B8BA-7EE29351887D}" dt="2024-03-06T09:27:15.795" v="48" actId="20577"/>
            <ac:spMkLst>
              <pc:docMk/>
              <pc:sldMasterMk cId="2822638083" sldId="2147483679"/>
              <pc:sldLayoutMk cId="3462247848" sldId="2147483694"/>
              <ac:spMk id="2" creationId="{1EA01112-18A9-63CC-9565-BBAC095AB0B9}"/>
            </ac:spMkLst>
          </pc:spChg>
          <pc:spChg chg="add mod">
            <ac:chgData name="Franziska Händschel" userId="e2149472-3187-4d00-b16a-a19eff6fc04a" providerId="ADAL" clId="{3FBCC0C7-44F8-4210-B8BA-7EE29351887D}" dt="2024-03-06T09:30:48.029" v="107" actId="20577"/>
            <ac:spMkLst>
              <pc:docMk/>
              <pc:sldMasterMk cId="2822638083" sldId="2147483679"/>
              <pc:sldLayoutMk cId="3462247848" sldId="2147483694"/>
              <ac:spMk id="3" creationId="{B4209051-49D8-C6DB-87EE-7E045F8FA8B2}"/>
            </ac:spMkLst>
          </pc:spChg>
          <pc:spChg chg="del">
            <ac:chgData name="Franziska Händschel" userId="e2149472-3187-4d00-b16a-a19eff6fc04a" providerId="ADAL" clId="{3FBCC0C7-44F8-4210-B8BA-7EE29351887D}" dt="2024-03-06T09:27:13.536" v="45" actId="478"/>
            <ac:spMkLst>
              <pc:docMk/>
              <pc:sldMasterMk cId="2822638083" sldId="2147483679"/>
              <pc:sldLayoutMk cId="3462247848" sldId="2147483694"/>
              <ac:spMk id="8" creationId="{7572F319-8856-D446-C164-B368C33901EB}"/>
            </ac:spMkLst>
          </pc:spChg>
          <pc:spChg chg="mod">
            <ac:chgData name="Franziska Händschel" userId="e2149472-3187-4d00-b16a-a19eff6fc04a" providerId="ADAL" clId="{3FBCC0C7-44F8-4210-B8BA-7EE29351887D}" dt="2024-03-06T15:56:33.116" v="122" actId="20577"/>
            <ac:spMkLst>
              <pc:docMk/>
              <pc:sldMasterMk cId="2822638083" sldId="2147483679"/>
              <pc:sldLayoutMk cId="3462247848" sldId="2147483694"/>
              <ac:spMk id="11" creationId="{78FAACD5-B3A7-D75F-5D4B-94F975E67A13}"/>
            </ac:spMkLst>
          </pc:spChg>
          <pc:spChg chg="mod">
            <ac:chgData name="Franziska Händschel" userId="e2149472-3187-4d00-b16a-a19eff6fc04a" providerId="ADAL" clId="{3FBCC0C7-44F8-4210-B8BA-7EE29351887D}" dt="2024-03-06T09:28:25.993" v="73" actId="208"/>
            <ac:spMkLst>
              <pc:docMk/>
              <pc:sldMasterMk cId="2822638083" sldId="2147483679"/>
              <pc:sldLayoutMk cId="3462247848" sldId="2147483694"/>
              <ac:spMk id="12" creationId="{00F36FFD-DAD7-A7FD-DF9E-DEB03D6DCA33}"/>
            </ac:spMkLst>
          </pc:spChg>
          <pc:spChg chg="del">
            <ac:chgData name="Franziska Händschel" userId="e2149472-3187-4d00-b16a-a19eff6fc04a" providerId="ADAL" clId="{3FBCC0C7-44F8-4210-B8BA-7EE29351887D}" dt="2024-03-06T09:30:46.008" v="104" actId="478"/>
            <ac:spMkLst>
              <pc:docMk/>
              <pc:sldMasterMk cId="2822638083" sldId="2147483679"/>
              <pc:sldLayoutMk cId="3462247848" sldId="2147483694"/>
              <ac:spMk id="13" creationId="{F586E8D9-C724-3B8F-CD40-1829FF14CA0E}"/>
            </ac:spMkLst>
          </pc:spChg>
        </pc:sldLayoutChg>
        <pc:sldLayoutChg chg="addSp delSp modSp mod">
          <pc:chgData name="Franziska Händschel" userId="e2149472-3187-4d00-b16a-a19eff6fc04a" providerId="ADAL" clId="{3FBCC0C7-44F8-4210-B8BA-7EE29351887D}" dt="2024-03-06T09:40:22.107" v="117" actId="6014"/>
          <pc:sldLayoutMkLst>
            <pc:docMk/>
            <pc:sldMasterMk cId="2822638083" sldId="2147483679"/>
            <pc:sldLayoutMk cId="580620056" sldId="2147483695"/>
          </pc:sldLayoutMkLst>
          <pc:spChg chg="add mod">
            <ac:chgData name="Franziska Händschel" userId="e2149472-3187-4d00-b16a-a19eff6fc04a" providerId="ADAL" clId="{3FBCC0C7-44F8-4210-B8BA-7EE29351887D}" dt="2024-03-06T09:27:24.940" v="52" actId="20577"/>
            <ac:spMkLst>
              <pc:docMk/>
              <pc:sldMasterMk cId="2822638083" sldId="2147483679"/>
              <pc:sldLayoutMk cId="580620056" sldId="2147483695"/>
              <ac:spMk id="2" creationId="{484FBB20-7B94-2961-A04E-21D0258948AE}"/>
            </ac:spMkLst>
          </pc:spChg>
          <pc:spChg chg="add mod">
            <ac:chgData name="Franziska Händschel" userId="e2149472-3187-4d00-b16a-a19eff6fc04a" providerId="ADAL" clId="{3FBCC0C7-44F8-4210-B8BA-7EE29351887D}" dt="2024-03-06T09:30:55.361" v="112" actId="20577"/>
            <ac:spMkLst>
              <pc:docMk/>
              <pc:sldMasterMk cId="2822638083" sldId="2147483679"/>
              <pc:sldLayoutMk cId="580620056" sldId="2147483695"/>
              <ac:spMk id="3" creationId="{8A591DF2-D567-6434-7D18-3067A25810EE}"/>
            </ac:spMkLst>
          </pc:spChg>
          <pc:spChg chg="del">
            <ac:chgData name="Franziska Händschel" userId="e2149472-3187-4d00-b16a-a19eff6fc04a" providerId="ADAL" clId="{3FBCC0C7-44F8-4210-B8BA-7EE29351887D}" dt="2024-03-06T09:27:21.230" v="49" actId="478"/>
            <ac:spMkLst>
              <pc:docMk/>
              <pc:sldMasterMk cId="2822638083" sldId="2147483679"/>
              <pc:sldLayoutMk cId="580620056" sldId="2147483695"/>
              <ac:spMk id="8" creationId="{7572F319-8856-D446-C164-B368C33901EB}"/>
            </ac:spMkLst>
          </pc:spChg>
          <pc:spChg chg="mod">
            <ac:chgData name="Franziska Händschel" userId="e2149472-3187-4d00-b16a-a19eff6fc04a" providerId="ADAL" clId="{3FBCC0C7-44F8-4210-B8BA-7EE29351887D}" dt="2024-03-06T09:28:19.365" v="71" actId="208"/>
            <ac:spMkLst>
              <pc:docMk/>
              <pc:sldMasterMk cId="2822638083" sldId="2147483679"/>
              <pc:sldLayoutMk cId="580620056" sldId="2147483695"/>
              <ac:spMk id="12" creationId="{00F36FFD-DAD7-A7FD-DF9E-DEB03D6DCA33}"/>
            </ac:spMkLst>
          </pc:spChg>
          <pc:spChg chg="del mod">
            <ac:chgData name="Franziska Händschel" userId="e2149472-3187-4d00-b16a-a19eff6fc04a" providerId="ADAL" clId="{3FBCC0C7-44F8-4210-B8BA-7EE29351887D}" dt="2024-03-06T09:30:53.638" v="109" actId="478"/>
            <ac:spMkLst>
              <pc:docMk/>
              <pc:sldMasterMk cId="2822638083" sldId="2147483679"/>
              <pc:sldLayoutMk cId="580620056" sldId="2147483695"/>
              <ac:spMk id="13" creationId="{F586E8D9-C724-3B8F-CD40-1829FF14CA0E}"/>
            </ac:spMkLst>
          </pc:spChg>
        </pc:sldLayoutChg>
      </pc:sldMasterChg>
    </pc:docChg>
  </pc:docChgLst>
  <pc:docChgLst>
    <pc:chgData name="Franziska Händschel" userId="e2149472-3187-4d00-b16a-a19eff6fc04a" providerId="ADAL" clId="{A6D347F3-01B8-41AD-AAC1-524C9D48BC73}"/>
    <pc:docChg chg="undo redo custSel addSld delSld modSld sldOrd addMainMaster delMainMaster modMainMaster">
      <pc:chgData name="Franziska Händschel" userId="e2149472-3187-4d00-b16a-a19eff6fc04a" providerId="ADAL" clId="{A6D347F3-01B8-41AD-AAC1-524C9D48BC73}" dt="2023-05-10T09:24:04.873" v="1344" actId="34135"/>
      <pc:docMkLst>
        <pc:docMk/>
      </pc:docMkLst>
      <pc:sldChg chg="delSp mod modClrScheme chgLayout">
        <pc:chgData name="Franziska Händschel" userId="e2149472-3187-4d00-b16a-a19eff6fc04a" providerId="ADAL" clId="{A6D347F3-01B8-41AD-AAC1-524C9D48BC73}" dt="2023-05-09T14:09:17.601" v="1265" actId="478"/>
        <pc:sldMkLst>
          <pc:docMk/>
          <pc:sldMk cId="71518033" sldId="262"/>
        </pc:sldMkLst>
        <pc:spChg chg="del">
          <ac:chgData name="Franziska Händschel" userId="e2149472-3187-4d00-b16a-a19eff6fc04a" providerId="ADAL" clId="{A6D347F3-01B8-41AD-AAC1-524C9D48BC73}" dt="2023-05-09T14:09:17.601" v="1265" actId="478"/>
          <ac:spMkLst>
            <pc:docMk/>
            <pc:sldMk cId="71518033" sldId="262"/>
            <ac:spMk id="9" creationId="{8DA27D77-3801-4648-7812-994C5F8CDA6A}"/>
          </ac:spMkLst>
        </pc:spChg>
        <pc:spChg chg="del">
          <ac:chgData name="Franziska Händschel" userId="e2149472-3187-4d00-b16a-a19eff6fc04a" providerId="ADAL" clId="{A6D347F3-01B8-41AD-AAC1-524C9D48BC73}" dt="2023-05-09T14:09:17.601" v="1265" actId="478"/>
          <ac:spMkLst>
            <pc:docMk/>
            <pc:sldMk cId="71518033" sldId="262"/>
            <ac:spMk id="10" creationId="{AC3EC642-0336-0BC2-8B5B-6AB30DC9638E}"/>
          </ac:spMkLst>
        </pc:spChg>
        <pc:spChg chg="del">
          <ac:chgData name="Franziska Händschel" userId="e2149472-3187-4d00-b16a-a19eff6fc04a" providerId="ADAL" clId="{A6D347F3-01B8-41AD-AAC1-524C9D48BC73}" dt="2023-05-09T14:09:17.601" v="1265" actId="478"/>
          <ac:spMkLst>
            <pc:docMk/>
            <pc:sldMk cId="71518033" sldId="262"/>
            <ac:spMk id="11" creationId="{E83C2E84-25AB-E48C-07E6-15DA711C030A}"/>
          </ac:spMkLst>
        </pc:spChg>
        <pc:spChg chg="del">
          <ac:chgData name="Franziska Händschel" userId="e2149472-3187-4d00-b16a-a19eff6fc04a" providerId="ADAL" clId="{A6D347F3-01B8-41AD-AAC1-524C9D48BC73}" dt="2023-05-09T14:09:17.601" v="1265" actId="478"/>
          <ac:spMkLst>
            <pc:docMk/>
            <pc:sldMk cId="71518033" sldId="262"/>
            <ac:spMk id="15" creationId="{0D533538-99C8-58E4-B3A6-4B0FB97FC5D7}"/>
          </ac:spMkLst>
        </pc:spChg>
        <pc:spChg chg="del">
          <ac:chgData name="Franziska Händschel" userId="e2149472-3187-4d00-b16a-a19eff6fc04a" providerId="ADAL" clId="{A6D347F3-01B8-41AD-AAC1-524C9D48BC73}" dt="2023-05-09T14:09:17.601" v="1265" actId="478"/>
          <ac:spMkLst>
            <pc:docMk/>
            <pc:sldMk cId="71518033" sldId="262"/>
            <ac:spMk id="24" creationId="{222DC430-C3A1-FACD-A1DA-AA4969EDDC44}"/>
          </ac:spMkLst>
        </pc:spChg>
        <pc:spChg chg="del">
          <ac:chgData name="Franziska Händschel" userId="e2149472-3187-4d00-b16a-a19eff6fc04a" providerId="ADAL" clId="{A6D347F3-01B8-41AD-AAC1-524C9D48BC73}" dt="2023-05-09T14:09:17.601" v="1265" actId="478"/>
          <ac:spMkLst>
            <pc:docMk/>
            <pc:sldMk cId="71518033" sldId="262"/>
            <ac:spMk id="25" creationId="{ADF53C9F-5EF4-444D-A973-26CBA423CCC6}"/>
          </ac:spMkLst>
        </pc:spChg>
        <pc:grpChg chg="del">
          <ac:chgData name="Franziska Händschel" userId="e2149472-3187-4d00-b16a-a19eff6fc04a" providerId="ADAL" clId="{A6D347F3-01B8-41AD-AAC1-524C9D48BC73}" dt="2023-05-09T14:09:17.601" v="1265" actId="478"/>
          <ac:grpSpMkLst>
            <pc:docMk/>
            <pc:sldMk cId="71518033" sldId="262"/>
            <ac:grpSpMk id="2" creationId="{24F18EC4-E5F3-2499-72FC-13949DBFDB7D}"/>
          </ac:grpSpMkLst>
        </pc:grpChg>
        <pc:grpChg chg="del">
          <ac:chgData name="Franziska Händschel" userId="e2149472-3187-4d00-b16a-a19eff6fc04a" providerId="ADAL" clId="{A6D347F3-01B8-41AD-AAC1-524C9D48BC73}" dt="2023-05-09T14:09:17.601" v="1265" actId="478"/>
          <ac:grpSpMkLst>
            <pc:docMk/>
            <pc:sldMk cId="71518033" sldId="262"/>
            <ac:grpSpMk id="6" creationId="{9C49BE3D-2DE6-1AAA-EBF6-2A0E5E3FA96C}"/>
          </ac:grpSpMkLst>
        </pc:grpChg>
      </pc:sldChg>
      <pc:sldChg chg="delSp mod modClrScheme chgLayout">
        <pc:chgData name="Franziska Händschel" userId="e2149472-3187-4d00-b16a-a19eff6fc04a" providerId="ADAL" clId="{A6D347F3-01B8-41AD-AAC1-524C9D48BC73}" dt="2023-05-09T14:09:06.538" v="1262" actId="478"/>
        <pc:sldMkLst>
          <pc:docMk/>
          <pc:sldMk cId="3725598370" sldId="263"/>
        </pc:sldMkLst>
        <pc:spChg chg="del">
          <ac:chgData name="Franziska Händschel" userId="e2149472-3187-4d00-b16a-a19eff6fc04a" providerId="ADAL" clId="{A6D347F3-01B8-41AD-AAC1-524C9D48BC73}" dt="2023-05-09T14:09:06.538" v="1262" actId="478"/>
          <ac:spMkLst>
            <pc:docMk/>
            <pc:sldMk cId="3725598370" sldId="263"/>
            <ac:spMk id="9" creationId="{8DA27D77-3801-4648-7812-994C5F8CDA6A}"/>
          </ac:spMkLst>
        </pc:spChg>
        <pc:spChg chg="del">
          <ac:chgData name="Franziska Händschel" userId="e2149472-3187-4d00-b16a-a19eff6fc04a" providerId="ADAL" clId="{A6D347F3-01B8-41AD-AAC1-524C9D48BC73}" dt="2023-05-09T14:09:06.538" v="1262" actId="478"/>
          <ac:spMkLst>
            <pc:docMk/>
            <pc:sldMk cId="3725598370" sldId="263"/>
            <ac:spMk id="10" creationId="{AC3EC642-0336-0BC2-8B5B-6AB30DC9638E}"/>
          </ac:spMkLst>
        </pc:spChg>
        <pc:spChg chg="del">
          <ac:chgData name="Franziska Händschel" userId="e2149472-3187-4d00-b16a-a19eff6fc04a" providerId="ADAL" clId="{A6D347F3-01B8-41AD-AAC1-524C9D48BC73}" dt="2023-05-09T14:09:06.538" v="1262" actId="478"/>
          <ac:spMkLst>
            <pc:docMk/>
            <pc:sldMk cId="3725598370" sldId="263"/>
            <ac:spMk id="11" creationId="{E83C2E84-25AB-E48C-07E6-15DA711C030A}"/>
          </ac:spMkLst>
        </pc:spChg>
        <pc:spChg chg="del">
          <ac:chgData name="Franziska Händschel" userId="e2149472-3187-4d00-b16a-a19eff6fc04a" providerId="ADAL" clId="{A6D347F3-01B8-41AD-AAC1-524C9D48BC73}" dt="2023-05-09T14:09:06.538" v="1262" actId="478"/>
          <ac:spMkLst>
            <pc:docMk/>
            <pc:sldMk cId="3725598370" sldId="263"/>
            <ac:spMk id="15" creationId="{0D533538-99C8-58E4-B3A6-4B0FB97FC5D7}"/>
          </ac:spMkLst>
        </pc:spChg>
        <pc:spChg chg="del">
          <ac:chgData name="Franziska Händschel" userId="e2149472-3187-4d00-b16a-a19eff6fc04a" providerId="ADAL" clId="{A6D347F3-01B8-41AD-AAC1-524C9D48BC73}" dt="2023-05-09T14:09:06.538" v="1262" actId="478"/>
          <ac:spMkLst>
            <pc:docMk/>
            <pc:sldMk cId="3725598370" sldId="263"/>
            <ac:spMk id="24" creationId="{222DC430-C3A1-FACD-A1DA-AA4969EDDC44}"/>
          </ac:spMkLst>
        </pc:spChg>
        <pc:spChg chg="del">
          <ac:chgData name="Franziska Händschel" userId="e2149472-3187-4d00-b16a-a19eff6fc04a" providerId="ADAL" clId="{A6D347F3-01B8-41AD-AAC1-524C9D48BC73}" dt="2023-05-09T14:09:06.538" v="1262" actId="478"/>
          <ac:spMkLst>
            <pc:docMk/>
            <pc:sldMk cId="3725598370" sldId="263"/>
            <ac:spMk id="25" creationId="{ADF53C9F-5EF4-444D-A973-26CBA423CCC6}"/>
          </ac:spMkLst>
        </pc:spChg>
        <pc:grpChg chg="del">
          <ac:chgData name="Franziska Händschel" userId="e2149472-3187-4d00-b16a-a19eff6fc04a" providerId="ADAL" clId="{A6D347F3-01B8-41AD-AAC1-524C9D48BC73}" dt="2023-05-09T14:09:06.538" v="1262" actId="478"/>
          <ac:grpSpMkLst>
            <pc:docMk/>
            <pc:sldMk cId="3725598370" sldId="263"/>
            <ac:grpSpMk id="4" creationId="{8D81D949-1339-DEFD-A4BC-5187F8708DD3}"/>
          </ac:grpSpMkLst>
        </pc:grpChg>
        <pc:grpChg chg="del">
          <ac:chgData name="Franziska Händschel" userId="e2149472-3187-4d00-b16a-a19eff6fc04a" providerId="ADAL" clId="{A6D347F3-01B8-41AD-AAC1-524C9D48BC73}" dt="2023-05-09T14:09:06.538" v="1262" actId="478"/>
          <ac:grpSpMkLst>
            <pc:docMk/>
            <pc:sldMk cId="3725598370" sldId="263"/>
            <ac:grpSpMk id="16" creationId="{EA2C6648-A9E0-1080-33C1-3530E50C1900}"/>
          </ac:grpSpMkLst>
        </pc:grpChg>
      </pc:sldChg>
      <pc:sldChg chg="addSp delSp modSp del mod">
        <pc:chgData name="Franziska Händschel" userId="e2149472-3187-4d00-b16a-a19eff6fc04a" providerId="ADAL" clId="{A6D347F3-01B8-41AD-AAC1-524C9D48BC73}" dt="2023-05-09T14:09:33.566" v="1269" actId="47"/>
        <pc:sldMkLst>
          <pc:docMk/>
          <pc:sldMk cId="6293486" sldId="264"/>
        </pc:sldMkLst>
        <pc:picChg chg="add del mod">
          <ac:chgData name="Franziska Händschel" userId="e2149472-3187-4d00-b16a-a19eff6fc04a" providerId="ADAL" clId="{A6D347F3-01B8-41AD-AAC1-524C9D48BC73}" dt="2023-05-09T12:21:56.848" v="338" actId="478"/>
          <ac:picMkLst>
            <pc:docMk/>
            <pc:sldMk cId="6293486" sldId="264"/>
            <ac:picMk id="7" creationId="{97B83CF8-8468-E070-8D27-802BCBC315C1}"/>
          </ac:picMkLst>
        </pc:picChg>
        <pc:picChg chg="add del mod">
          <ac:chgData name="Franziska Händschel" userId="e2149472-3187-4d00-b16a-a19eff6fc04a" providerId="ADAL" clId="{A6D347F3-01B8-41AD-AAC1-524C9D48BC73}" dt="2023-05-09T09:52:17.462" v="56" actId="478"/>
          <ac:picMkLst>
            <pc:docMk/>
            <pc:sldMk cId="6293486" sldId="264"/>
            <ac:picMk id="12" creationId="{4F37CF36-90A1-9226-E32A-4C98EEE5E92E}"/>
          </ac:picMkLst>
        </pc:picChg>
        <pc:picChg chg="add del mod modCrop">
          <ac:chgData name="Franziska Händschel" userId="e2149472-3187-4d00-b16a-a19eff6fc04a" providerId="ADAL" clId="{A6D347F3-01B8-41AD-AAC1-524C9D48BC73}" dt="2023-05-09T12:21:56.848" v="338" actId="478"/>
          <ac:picMkLst>
            <pc:docMk/>
            <pc:sldMk cId="6293486" sldId="264"/>
            <ac:picMk id="14" creationId="{1C16E5AE-7260-22B1-E6BD-702FEF3CC6AA}"/>
          </ac:picMkLst>
        </pc:picChg>
        <pc:picChg chg="add del mod">
          <ac:chgData name="Franziska Händschel" userId="e2149472-3187-4d00-b16a-a19eff6fc04a" providerId="ADAL" clId="{A6D347F3-01B8-41AD-AAC1-524C9D48BC73}" dt="2023-05-09T12:21:56.848" v="338" actId="478"/>
          <ac:picMkLst>
            <pc:docMk/>
            <pc:sldMk cId="6293486" sldId="264"/>
            <ac:picMk id="17" creationId="{E59A445E-48AB-E884-DD86-468A5CBEA0CF}"/>
          </ac:picMkLst>
        </pc:picChg>
        <pc:picChg chg="add del mod">
          <ac:chgData name="Franziska Händschel" userId="e2149472-3187-4d00-b16a-a19eff6fc04a" providerId="ADAL" clId="{A6D347F3-01B8-41AD-AAC1-524C9D48BC73}" dt="2023-05-09T12:21:56.848" v="338" actId="478"/>
          <ac:picMkLst>
            <pc:docMk/>
            <pc:sldMk cId="6293486" sldId="264"/>
            <ac:picMk id="19" creationId="{F7D7C4E5-070E-4984-7341-1FD53416695F}"/>
          </ac:picMkLst>
        </pc:picChg>
        <pc:picChg chg="add del mod">
          <ac:chgData name="Franziska Händschel" userId="e2149472-3187-4d00-b16a-a19eff6fc04a" providerId="ADAL" clId="{A6D347F3-01B8-41AD-AAC1-524C9D48BC73}" dt="2023-05-09T12:06:35.877" v="265" actId="478"/>
          <ac:picMkLst>
            <pc:docMk/>
            <pc:sldMk cId="6293486" sldId="264"/>
            <ac:picMk id="21" creationId="{4CD1747A-8FA4-F9D1-C97C-B43E4DE0A0B7}"/>
          </ac:picMkLst>
        </pc:picChg>
        <pc:picChg chg="add del mod">
          <ac:chgData name="Franziska Händschel" userId="e2149472-3187-4d00-b16a-a19eff6fc04a" providerId="ADAL" clId="{A6D347F3-01B8-41AD-AAC1-524C9D48BC73}" dt="2023-05-09T12:21:56.848" v="338" actId="478"/>
          <ac:picMkLst>
            <pc:docMk/>
            <pc:sldMk cId="6293486" sldId="264"/>
            <ac:picMk id="23" creationId="{3C0EC7F1-564A-82E3-B4B1-1EF2803F6DE9}"/>
          </ac:picMkLst>
        </pc:picChg>
        <pc:picChg chg="add del mod">
          <ac:chgData name="Franziska Händschel" userId="e2149472-3187-4d00-b16a-a19eff6fc04a" providerId="ADAL" clId="{A6D347F3-01B8-41AD-AAC1-524C9D48BC73}" dt="2023-05-09T10:24:34.361" v="120" actId="478"/>
          <ac:picMkLst>
            <pc:docMk/>
            <pc:sldMk cId="6293486" sldId="264"/>
            <ac:picMk id="27" creationId="{8D76F0B9-7428-C006-46CA-205CCA359E8B}"/>
          </ac:picMkLst>
        </pc:picChg>
        <pc:picChg chg="add del mod">
          <ac:chgData name="Franziska Händschel" userId="e2149472-3187-4d00-b16a-a19eff6fc04a" providerId="ADAL" clId="{A6D347F3-01B8-41AD-AAC1-524C9D48BC73}" dt="2023-05-09T12:21:56.848" v="338" actId="478"/>
          <ac:picMkLst>
            <pc:docMk/>
            <pc:sldMk cId="6293486" sldId="264"/>
            <ac:picMk id="29" creationId="{9BD49039-C472-6353-EE22-E0907CE7CBEF}"/>
          </ac:picMkLst>
        </pc:picChg>
        <pc:picChg chg="add del mod">
          <ac:chgData name="Franziska Händschel" userId="e2149472-3187-4d00-b16a-a19eff6fc04a" providerId="ADAL" clId="{A6D347F3-01B8-41AD-AAC1-524C9D48BC73}" dt="2023-05-09T12:21:56.848" v="338" actId="478"/>
          <ac:picMkLst>
            <pc:docMk/>
            <pc:sldMk cId="6293486" sldId="264"/>
            <ac:picMk id="31" creationId="{8FEE1147-30E2-7B0D-A2C5-49FA2622B087}"/>
          </ac:picMkLst>
        </pc:picChg>
        <pc:picChg chg="add del mod">
          <ac:chgData name="Franziska Händschel" userId="e2149472-3187-4d00-b16a-a19eff6fc04a" providerId="ADAL" clId="{A6D347F3-01B8-41AD-AAC1-524C9D48BC73}" dt="2023-05-09T12:21:56.848" v="338" actId="478"/>
          <ac:picMkLst>
            <pc:docMk/>
            <pc:sldMk cId="6293486" sldId="264"/>
            <ac:picMk id="33" creationId="{62210730-194F-02D9-6C14-C74E6D0202AC}"/>
          </ac:picMkLst>
        </pc:picChg>
        <pc:picChg chg="add del mod modCrop">
          <ac:chgData name="Franziska Händschel" userId="e2149472-3187-4d00-b16a-a19eff6fc04a" providerId="ADAL" clId="{A6D347F3-01B8-41AD-AAC1-524C9D48BC73}" dt="2023-05-09T12:21:56.848" v="338" actId="478"/>
          <ac:picMkLst>
            <pc:docMk/>
            <pc:sldMk cId="6293486" sldId="264"/>
            <ac:picMk id="35" creationId="{931C5872-870C-6E73-8550-66EC63A966E4}"/>
          </ac:picMkLst>
        </pc:picChg>
        <pc:picChg chg="add del mod">
          <ac:chgData name="Franziska Händschel" userId="e2149472-3187-4d00-b16a-a19eff6fc04a" providerId="ADAL" clId="{A6D347F3-01B8-41AD-AAC1-524C9D48BC73}" dt="2023-05-09T10:15:18.712" v="90" actId="478"/>
          <ac:picMkLst>
            <pc:docMk/>
            <pc:sldMk cId="6293486" sldId="264"/>
            <ac:picMk id="37" creationId="{BC492486-153F-4B75-8EFF-9A866446627B}"/>
          </ac:picMkLst>
        </pc:picChg>
        <pc:picChg chg="add del mod">
          <ac:chgData name="Franziska Händschel" userId="e2149472-3187-4d00-b16a-a19eff6fc04a" providerId="ADAL" clId="{A6D347F3-01B8-41AD-AAC1-524C9D48BC73}" dt="2023-05-09T12:21:56.848" v="338" actId="478"/>
          <ac:picMkLst>
            <pc:docMk/>
            <pc:sldMk cId="6293486" sldId="264"/>
            <ac:picMk id="39" creationId="{445C9924-8A1D-4306-5EFA-5A772F6A8EE6}"/>
          </ac:picMkLst>
        </pc:picChg>
        <pc:picChg chg="add del mod">
          <ac:chgData name="Franziska Händschel" userId="e2149472-3187-4d00-b16a-a19eff6fc04a" providerId="ADAL" clId="{A6D347F3-01B8-41AD-AAC1-524C9D48BC73}" dt="2023-05-09T12:21:56.848" v="338" actId="478"/>
          <ac:picMkLst>
            <pc:docMk/>
            <pc:sldMk cId="6293486" sldId="264"/>
            <ac:picMk id="41" creationId="{82F93AC0-D883-31F6-C061-37BE6B5D7F9F}"/>
          </ac:picMkLst>
        </pc:picChg>
        <pc:picChg chg="add del mod">
          <ac:chgData name="Franziska Händschel" userId="e2149472-3187-4d00-b16a-a19eff6fc04a" providerId="ADAL" clId="{A6D347F3-01B8-41AD-AAC1-524C9D48BC73}" dt="2023-05-09T12:21:56.848" v="338" actId="478"/>
          <ac:picMkLst>
            <pc:docMk/>
            <pc:sldMk cId="6293486" sldId="264"/>
            <ac:picMk id="43" creationId="{040C28CB-B91A-6922-964E-F4031AF2D055}"/>
          </ac:picMkLst>
        </pc:picChg>
        <pc:picChg chg="add del mod modCrop">
          <ac:chgData name="Franziska Händschel" userId="e2149472-3187-4d00-b16a-a19eff6fc04a" providerId="ADAL" clId="{A6D347F3-01B8-41AD-AAC1-524C9D48BC73}" dt="2023-05-09T12:21:56.848" v="338" actId="478"/>
          <ac:picMkLst>
            <pc:docMk/>
            <pc:sldMk cId="6293486" sldId="264"/>
            <ac:picMk id="45" creationId="{73B84E9D-E2C5-306E-16B8-F7233C5CE69E}"/>
          </ac:picMkLst>
        </pc:picChg>
        <pc:picChg chg="add del mod">
          <ac:chgData name="Franziska Händschel" userId="e2149472-3187-4d00-b16a-a19eff6fc04a" providerId="ADAL" clId="{A6D347F3-01B8-41AD-AAC1-524C9D48BC73}" dt="2023-05-09T12:21:56.848" v="338" actId="478"/>
          <ac:picMkLst>
            <pc:docMk/>
            <pc:sldMk cId="6293486" sldId="264"/>
            <ac:picMk id="47" creationId="{A5E20650-B829-652B-B794-E560ACADA310}"/>
          </ac:picMkLst>
        </pc:picChg>
        <pc:picChg chg="add del mod">
          <ac:chgData name="Franziska Händschel" userId="e2149472-3187-4d00-b16a-a19eff6fc04a" providerId="ADAL" clId="{A6D347F3-01B8-41AD-AAC1-524C9D48BC73}" dt="2023-05-09T12:21:56.848" v="338" actId="478"/>
          <ac:picMkLst>
            <pc:docMk/>
            <pc:sldMk cId="6293486" sldId="264"/>
            <ac:picMk id="49" creationId="{0E40AA77-A6EA-B466-8A2E-D55963117AC2}"/>
          </ac:picMkLst>
        </pc:picChg>
        <pc:picChg chg="add del mod">
          <ac:chgData name="Franziska Händschel" userId="e2149472-3187-4d00-b16a-a19eff6fc04a" providerId="ADAL" clId="{A6D347F3-01B8-41AD-AAC1-524C9D48BC73}" dt="2023-05-09T10:26:50.871" v="154"/>
          <ac:picMkLst>
            <pc:docMk/>
            <pc:sldMk cId="6293486" sldId="264"/>
            <ac:picMk id="51" creationId="{9A1AD2C9-76BA-C8AC-093E-14126B9EAA58}"/>
          </ac:picMkLst>
        </pc:picChg>
        <pc:picChg chg="add del mod">
          <ac:chgData name="Franziska Händschel" userId="e2149472-3187-4d00-b16a-a19eff6fc04a" providerId="ADAL" clId="{A6D347F3-01B8-41AD-AAC1-524C9D48BC73}" dt="2023-05-09T10:26:50.871" v="154"/>
          <ac:picMkLst>
            <pc:docMk/>
            <pc:sldMk cId="6293486" sldId="264"/>
            <ac:picMk id="53" creationId="{9176CABB-A2BF-74BE-D3F6-FF2CC333A4C5}"/>
          </ac:picMkLst>
        </pc:picChg>
        <pc:picChg chg="add del mod">
          <ac:chgData name="Franziska Händschel" userId="e2149472-3187-4d00-b16a-a19eff6fc04a" providerId="ADAL" clId="{A6D347F3-01B8-41AD-AAC1-524C9D48BC73}" dt="2023-05-09T10:26:50.871" v="154"/>
          <ac:picMkLst>
            <pc:docMk/>
            <pc:sldMk cId="6293486" sldId="264"/>
            <ac:picMk id="55" creationId="{6B949C4B-CF77-DEA1-2386-251F42B78283}"/>
          </ac:picMkLst>
        </pc:picChg>
        <pc:picChg chg="add del mod">
          <ac:chgData name="Franziska Händschel" userId="e2149472-3187-4d00-b16a-a19eff6fc04a" providerId="ADAL" clId="{A6D347F3-01B8-41AD-AAC1-524C9D48BC73}" dt="2023-05-09T10:26:50.871" v="154"/>
          <ac:picMkLst>
            <pc:docMk/>
            <pc:sldMk cId="6293486" sldId="264"/>
            <ac:picMk id="57" creationId="{392B31FD-BD30-500F-165A-BC0C9D3E2136}"/>
          </ac:picMkLst>
        </pc:picChg>
        <pc:picChg chg="add del mod">
          <ac:chgData name="Franziska Händschel" userId="e2149472-3187-4d00-b16a-a19eff6fc04a" providerId="ADAL" clId="{A6D347F3-01B8-41AD-AAC1-524C9D48BC73}" dt="2023-05-09T10:26:50.871" v="154"/>
          <ac:picMkLst>
            <pc:docMk/>
            <pc:sldMk cId="6293486" sldId="264"/>
            <ac:picMk id="59" creationId="{B618FFF5-EAC7-43AF-861C-374B47DEDCFA}"/>
          </ac:picMkLst>
        </pc:picChg>
        <pc:picChg chg="add del mod">
          <ac:chgData name="Franziska Händschel" userId="e2149472-3187-4d00-b16a-a19eff6fc04a" providerId="ADAL" clId="{A6D347F3-01B8-41AD-AAC1-524C9D48BC73}" dt="2023-05-09T10:26:50.871" v="154"/>
          <ac:picMkLst>
            <pc:docMk/>
            <pc:sldMk cId="6293486" sldId="264"/>
            <ac:picMk id="61" creationId="{C6DCDC6C-CE0F-ABFE-510F-22DEC067F766}"/>
          </ac:picMkLst>
        </pc:picChg>
        <pc:picChg chg="add del mod">
          <ac:chgData name="Franziska Händschel" userId="e2149472-3187-4d00-b16a-a19eff6fc04a" providerId="ADAL" clId="{A6D347F3-01B8-41AD-AAC1-524C9D48BC73}" dt="2023-05-09T10:26:50.871" v="154"/>
          <ac:picMkLst>
            <pc:docMk/>
            <pc:sldMk cId="6293486" sldId="264"/>
            <ac:picMk id="63" creationId="{6998233C-BDCF-126C-D0A2-A6A468775946}"/>
          </ac:picMkLst>
        </pc:picChg>
        <pc:picChg chg="add del mod">
          <ac:chgData name="Franziska Händschel" userId="e2149472-3187-4d00-b16a-a19eff6fc04a" providerId="ADAL" clId="{A6D347F3-01B8-41AD-AAC1-524C9D48BC73}" dt="2023-05-09T10:26:50.871" v="154"/>
          <ac:picMkLst>
            <pc:docMk/>
            <pc:sldMk cId="6293486" sldId="264"/>
            <ac:picMk id="65" creationId="{A79BA513-865D-6ED6-D23F-CD3748579B66}"/>
          </ac:picMkLst>
        </pc:picChg>
        <pc:picChg chg="add del mod">
          <ac:chgData name="Franziska Händschel" userId="e2149472-3187-4d00-b16a-a19eff6fc04a" providerId="ADAL" clId="{A6D347F3-01B8-41AD-AAC1-524C9D48BC73}" dt="2023-05-09T10:26:50.871" v="154"/>
          <ac:picMkLst>
            <pc:docMk/>
            <pc:sldMk cId="6293486" sldId="264"/>
            <ac:picMk id="67" creationId="{420B44D6-9BD1-AFF8-46F7-A6B681DA6A1C}"/>
          </ac:picMkLst>
        </pc:picChg>
        <pc:picChg chg="add del mod">
          <ac:chgData name="Franziska Händschel" userId="e2149472-3187-4d00-b16a-a19eff6fc04a" providerId="ADAL" clId="{A6D347F3-01B8-41AD-AAC1-524C9D48BC73}" dt="2023-05-09T10:26:50.871" v="154"/>
          <ac:picMkLst>
            <pc:docMk/>
            <pc:sldMk cId="6293486" sldId="264"/>
            <ac:picMk id="69" creationId="{DF689FDD-8651-4A18-8FAA-188F014E1850}"/>
          </ac:picMkLst>
        </pc:picChg>
        <pc:picChg chg="add del mod">
          <ac:chgData name="Franziska Händschel" userId="e2149472-3187-4d00-b16a-a19eff6fc04a" providerId="ADAL" clId="{A6D347F3-01B8-41AD-AAC1-524C9D48BC73}" dt="2023-05-09T10:26:50.871" v="154"/>
          <ac:picMkLst>
            <pc:docMk/>
            <pc:sldMk cId="6293486" sldId="264"/>
            <ac:picMk id="71" creationId="{8FFD576A-F2FA-6CD7-41CF-4676A896160B}"/>
          </ac:picMkLst>
        </pc:picChg>
        <pc:picChg chg="add del mod">
          <ac:chgData name="Franziska Händschel" userId="e2149472-3187-4d00-b16a-a19eff6fc04a" providerId="ADAL" clId="{A6D347F3-01B8-41AD-AAC1-524C9D48BC73}" dt="2023-05-09T10:26:50.871" v="154"/>
          <ac:picMkLst>
            <pc:docMk/>
            <pc:sldMk cId="6293486" sldId="264"/>
            <ac:picMk id="73" creationId="{C9ABEFBC-FB1F-92E2-FC60-CCB54FA1C3FB}"/>
          </ac:picMkLst>
        </pc:picChg>
        <pc:picChg chg="add del mod">
          <ac:chgData name="Franziska Händschel" userId="e2149472-3187-4d00-b16a-a19eff6fc04a" providerId="ADAL" clId="{A6D347F3-01B8-41AD-AAC1-524C9D48BC73}" dt="2023-05-09T10:26:50.871" v="154"/>
          <ac:picMkLst>
            <pc:docMk/>
            <pc:sldMk cId="6293486" sldId="264"/>
            <ac:picMk id="75" creationId="{1DDA1353-67B4-5317-984E-1737CDBF1CCE}"/>
          </ac:picMkLst>
        </pc:picChg>
        <pc:picChg chg="add del mod">
          <ac:chgData name="Franziska Händschel" userId="e2149472-3187-4d00-b16a-a19eff6fc04a" providerId="ADAL" clId="{A6D347F3-01B8-41AD-AAC1-524C9D48BC73}" dt="2023-05-09T10:27:07.131" v="175"/>
          <ac:picMkLst>
            <pc:docMk/>
            <pc:sldMk cId="6293486" sldId="264"/>
            <ac:picMk id="77" creationId="{3A7D7109-B3CB-341B-CAAB-17570BD3D579}"/>
          </ac:picMkLst>
        </pc:picChg>
        <pc:picChg chg="add del mod">
          <ac:chgData name="Franziska Händschel" userId="e2149472-3187-4d00-b16a-a19eff6fc04a" providerId="ADAL" clId="{A6D347F3-01B8-41AD-AAC1-524C9D48BC73}" dt="2023-05-09T10:27:07.131" v="175"/>
          <ac:picMkLst>
            <pc:docMk/>
            <pc:sldMk cId="6293486" sldId="264"/>
            <ac:picMk id="79" creationId="{9E4B5BFC-230F-F38D-C72E-683DBC3A5A99}"/>
          </ac:picMkLst>
        </pc:picChg>
        <pc:picChg chg="add del mod">
          <ac:chgData name="Franziska Händschel" userId="e2149472-3187-4d00-b16a-a19eff6fc04a" providerId="ADAL" clId="{A6D347F3-01B8-41AD-AAC1-524C9D48BC73}" dt="2023-05-09T10:27:07.131" v="175"/>
          <ac:picMkLst>
            <pc:docMk/>
            <pc:sldMk cId="6293486" sldId="264"/>
            <ac:picMk id="81" creationId="{00EB8C3C-0DFA-7929-314B-BEEC403AC129}"/>
          </ac:picMkLst>
        </pc:picChg>
        <pc:picChg chg="add del mod">
          <ac:chgData name="Franziska Händschel" userId="e2149472-3187-4d00-b16a-a19eff6fc04a" providerId="ADAL" clId="{A6D347F3-01B8-41AD-AAC1-524C9D48BC73}" dt="2023-05-09T10:27:07.131" v="175"/>
          <ac:picMkLst>
            <pc:docMk/>
            <pc:sldMk cId="6293486" sldId="264"/>
            <ac:picMk id="83" creationId="{9D1FD44B-B2C4-A7D3-9CAE-C57BBE44EB47}"/>
          </ac:picMkLst>
        </pc:picChg>
        <pc:picChg chg="add del mod">
          <ac:chgData name="Franziska Händschel" userId="e2149472-3187-4d00-b16a-a19eff6fc04a" providerId="ADAL" clId="{A6D347F3-01B8-41AD-AAC1-524C9D48BC73}" dt="2023-05-09T10:27:07.131" v="175"/>
          <ac:picMkLst>
            <pc:docMk/>
            <pc:sldMk cId="6293486" sldId="264"/>
            <ac:picMk id="85" creationId="{DE8D5D56-8817-685A-A2CA-EE0738249B49}"/>
          </ac:picMkLst>
        </pc:picChg>
        <pc:picChg chg="add del mod">
          <ac:chgData name="Franziska Händschel" userId="e2149472-3187-4d00-b16a-a19eff6fc04a" providerId="ADAL" clId="{A6D347F3-01B8-41AD-AAC1-524C9D48BC73}" dt="2023-05-09T10:27:07.131" v="175"/>
          <ac:picMkLst>
            <pc:docMk/>
            <pc:sldMk cId="6293486" sldId="264"/>
            <ac:picMk id="87" creationId="{9496D178-752B-A929-6C41-85774C9F9B2B}"/>
          </ac:picMkLst>
        </pc:picChg>
        <pc:picChg chg="add del mod">
          <ac:chgData name="Franziska Händschel" userId="e2149472-3187-4d00-b16a-a19eff6fc04a" providerId="ADAL" clId="{A6D347F3-01B8-41AD-AAC1-524C9D48BC73}" dt="2023-05-09T10:27:07.131" v="175"/>
          <ac:picMkLst>
            <pc:docMk/>
            <pc:sldMk cId="6293486" sldId="264"/>
            <ac:picMk id="89" creationId="{5756ACA7-F897-200A-9A2C-3B12B826B22E}"/>
          </ac:picMkLst>
        </pc:picChg>
        <pc:picChg chg="add del mod">
          <ac:chgData name="Franziska Händschel" userId="e2149472-3187-4d00-b16a-a19eff6fc04a" providerId="ADAL" clId="{A6D347F3-01B8-41AD-AAC1-524C9D48BC73}" dt="2023-05-09T10:27:07.131" v="175"/>
          <ac:picMkLst>
            <pc:docMk/>
            <pc:sldMk cId="6293486" sldId="264"/>
            <ac:picMk id="91" creationId="{2372CF01-5672-BDEF-57B3-B98B3D8495A5}"/>
          </ac:picMkLst>
        </pc:picChg>
        <pc:picChg chg="add del mod">
          <ac:chgData name="Franziska Händschel" userId="e2149472-3187-4d00-b16a-a19eff6fc04a" providerId="ADAL" clId="{A6D347F3-01B8-41AD-AAC1-524C9D48BC73}" dt="2023-05-09T10:27:07.131" v="175"/>
          <ac:picMkLst>
            <pc:docMk/>
            <pc:sldMk cId="6293486" sldId="264"/>
            <ac:picMk id="93" creationId="{6FB56D1B-90FF-1B07-4FCC-01FE6AB22814}"/>
          </ac:picMkLst>
        </pc:picChg>
        <pc:picChg chg="add del mod">
          <ac:chgData name="Franziska Händschel" userId="e2149472-3187-4d00-b16a-a19eff6fc04a" providerId="ADAL" clId="{A6D347F3-01B8-41AD-AAC1-524C9D48BC73}" dt="2023-05-09T10:27:07.131" v="175"/>
          <ac:picMkLst>
            <pc:docMk/>
            <pc:sldMk cId="6293486" sldId="264"/>
            <ac:picMk id="95" creationId="{F71CA836-C388-9ABC-0AC7-8F2C32861F96}"/>
          </ac:picMkLst>
        </pc:picChg>
        <pc:picChg chg="add del mod">
          <ac:chgData name="Franziska Händschel" userId="e2149472-3187-4d00-b16a-a19eff6fc04a" providerId="ADAL" clId="{A6D347F3-01B8-41AD-AAC1-524C9D48BC73}" dt="2023-05-09T10:27:07.131" v="175"/>
          <ac:picMkLst>
            <pc:docMk/>
            <pc:sldMk cId="6293486" sldId="264"/>
            <ac:picMk id="97" creationId="{DFFAAC33-BF87-1BAC-9F16-36BA94D9D3F2}"/>
          </ac:picMkLst>
        </pc:picChg>
        <pc:picChg chg="add del mod">
          <ac:chgData name="Franziska Händschel" userId="e2149472-3187-4d00-b16a-a19eff6fc04a" providerId="ADAL" clId="{A6D347F3-01B8-41AD-AAC1-524C9D48BC73}" dt="2023-05-09T10:27:07.131" v="175"/>
          <ac:picMkLst>
            <pc:docMk/>
            <pc:sldMk cId="6293486" sldId="264"/>
            <ac:picMk id="99" creationId="{AD7F2566-D82E-EADA-3530-4F93FE29CAE0}"/>
          </ac:picMkLst>
        </pc:picChg>
        <pc:picChg chg="add del mod">
          <ac:chgData name="Franziska Händschel" userId="e2149472-3187-4d00-b16a-a19eff6fc04a" providerId="ADAL" clId="{A6D347F3-01B8-41AD-AAC1-524C9D48BC73}" dt="2023-05-09T10:27:07.131" v="175"/>
          <ac:picMkLst>
            <pc:docMk/>
            <pc:sldMk cId="6293486" sldId="264"/>
            <ac:picMk id="101" creationId="{BC3FABB3-100E-A96F-D2B2-2E18C4179E38}"/>
          </ac:picMkLst>
        </pc:picChg>
        <pc:picChg chg="add del mod modCrop">
          <ac:chgData name="Franziska Händschel" userId="e2149472-3187-4d00-b16a-a19eff6fc04a" providerId="ADAL" clId="{A6D347F3-01B8-41AD-AAC1-524C9D48BC73}" dt="2023-05-09T12:21:56.848" v="338" actId="478"/>
          <ac:picMkLst>
            <pc:docMk/>
            <pc:sldMk cId="6293486" sldId="264"/>
            <ac:picMk id="103" creationId="{35A769E9-ECEC-0A9D-1074-7E7D335DE4D1}"/>
          </ac:picMkLst>
        </pc:picChg>
        <pc:picChg chg="add del mod">
          <ac:chgData name="Franziska Händschel" userId="e2149472-3187-4d00-b16a-a19eff6fc04a" providerId="ADAL" clId="{A6D347F3-01B8-41AD-AAC1-524C9D48BC73}" dt="2023-05-09T12:21:56.848" v="338" actId="478"/>
          <ac:picMkLst>
            <pc:docMk/>
            <pc:sldMk cId="6293486" sldId="264"/>
            <ac:picMk id="105" creationId="{9BF49AEA-17A6-F21E-A726-70BD7271A2BB}"/>
          </ac:picMkLst>
        </pc:picChg>
        <pc:picChg chg="add del mod">
          <ac:chgData name="Franziska Händschel" userId="e2149472-3187-4d00-b16a-a19eff6fc04a" providerId="ADAL" clId="{A6D347F3-01B8-41AD-AAC1-524C9D48BC73}" dt="2023-05-09T12:21:56.848" v="338" actId="478"/>
          <ac:picMkLst>
            <pc:docMk/>
            <pc:sldMk cId="6293486" sldId="264"/>
            <ac:picMk id="107" creationId="{CC799D8C-FA96-5F6B-9CD2-6FF2C7B632D8}"/>
          </ac:picMkLst>
        </pc:picChg>
        <pc:picChg chg="add mod">
          <ac:chgData name="Franziska Händschel" userId="e2149472-3187-4d00-b16a-a19eff6fc04a" providerId="ADAL" clId="{A6D347F3-01B8-41AD-AAC1-524C9D48BC73}" dt="2023-05-09T12:21:57.133" v="339"/>
          <ac:picMkLst>
            <pc:docMk/>
            <pc:sldMk cId="6293486" sldId="264"/>
            <ac:picMk id="108" creationId="{62C10B47-5D34-7846-E8A8-5E048CFC2CA9}"/>
          </ac:picMkLst>
        </pc:picChg>
        <pc:picChg chg="add mod">
          <ac:chgData name="Franziska Händschel" userId="e2149472-3187-4d00-b16a-a19eff6fc04a" providerId="ADAL" clId="{A6D347F3-01B8-41AD-AAC1-524C9D48BC73}" dt="2023-05-09T12:21:57.133" v="339"/>
          <ac:picMkLst>
            <pc:docMk/>
            <pc:sldMk cId="6293486" sldId="264"/>
            <ac:picMk id="109" creationId="{40F25E03-9783-F188-A0DF-DDC0EB32EABF}"/>
          </ac:picMkLst>
        </pc:picChg>
        <pc:picChg chg="add mod">
          <ac:chgData name="Franziska Händschel" userId="e2149472-3187-4d00-b16a-a19eff6fc04a" providerId="ADAL" clId="{A6D347F3-01B8-41AD-AAC1-524C9D48BC73}" dt="2023-05-09T12:21:57.133" v="339"/>
          <ac:picMkLst>
            <pc:docMk/>
            <pc:sldMk cId="6293486" sldId="264"/>
            <ac:picMk id="110" creationId="{ED45A6EF-B641-CE3E-76C8-40BA02FFC3D5}"/>
          </ac:picMkLst>
        </pc:picChg>
        <pc:picChg chg="add mod">
          <ac:chgData name="Franziska Händschel" userId="e2149472-3187-4d00-b16a-a19eff6fc04a" providerId="ADAL" clId="{A6D347F3-01B8-41AD-AAC1-524C9D48BC73}" dt="2023-05-09T12:21:57.133" v="339"/>
          <ac:picMkLst>
            <pc:docMk/>
            <pc:sldMk cId="6293486" sldId="264"/>
            <ac:picMk id="111" creationId="{12569120-0EDD-EA7B-C2AA-744A4E2A22FB}"/>
          </ac:picMkLst>
        </pc:picChg>
        <pc:picChg chg="add mod">
          <ac:chgData name="Franziska Händschel" userId="e2149472-3187-4d00-b16a-a19eff6fc04a" providerId="ADAL" clId="{A6D347F3-01B8-41AD-AAC1-524C9D48BC73}" dt="2023-05-09T12:21:57.133" v="339"/>
          <ac:picMkLst>
            <pc:docMk/>
            <pc:sldMk cId="6293486" sldId="264"/>
            <ac:picMk id="112" creationId="{14815A55-2000-2351-C66A-9F4AA7DE0F3A}"/>
          </ac:picMkLst>
        </pc:picChg>
        <pc:picChg chg="add mod">
          <ac:chgData name="Franziska Händschel" userId="e2149472-3187-4d00-b16a-a19eff6fc04a" providerId="ADAL" clId="{A6D347F3-01B8-41AD-AAC1-524C9D48BC73}" dt="2023-05-09T12:21:57.133" v="339"/>
          <ac:picMkLst>
            <pc:docMk/>
            <pc:sldMk cId="6293486" sldId="264"/>
            <ac:picMk id="113" creationId="{111E4D7F-62DD-1687-602C-C420E46F5A83}"/>
          </ac:picMkLst>
        </pc:picChg>
        <pc:picChg chg="add mod">
          <ac:chgData name="Franziska Händschel" userId="e2149472-3187-4d00-b16a-a19eff6fc04a" providerId="ADAL" clId="{A6D347F3-01B8-41AD-AAC1-524C9D48BC73}" dt="2023-05-09T12:21:57.133" v="339"/>
          <ac:picMkLst>
            <pc:docMk/>
            <pc:sldMk cId="6293486" sldId="264"/>
            <ac:picMk id="114" creationId="{ACFA173D-8790-285E-CE62-5FB5669C3619}"/>
          </ac:picMkLst>
        </pc:picChg>
        <pc:picChg chg="add mod">
          <ac:chgData name="Franziska Händschel" userId="e2149472-3187-4d00-b16a-a19eff6fc04a" providerId="ADAL" clId="{A6D347F3-01B8-41AD-AAC1-524C9D48BC73}" dt="2023-05-09T12:21:57.133" v="339"/>
          <ac:picMkLst>
            <pc:docMk/>
            <pc:sldMk cId="6293486" sldId="264"/>
            <ac:picMk id="115" creationId="{3AC68330-088B-F9CA-81A7-9C60B6A1245A}"/>
          </ac:picMkLst>
        </pc:picChg>
        <pc:picChg chg="add mod">
          <ac:chgData name="Franziska Händschel" userId="e2149472-3187-4d00-b16a-a19eff6fc04a" providerId="ADAL" clId="{A6D347F3-01B8-41AD-AAC1-524C9D48BC73}" dt="2023-05-09T12:21:57.133" v="339"/>
          <ac:picMkLst>
            <pc:docMk/>
            <pc:sldMk cId="6293486" sldId="264"/>
            <ac:picMk id="116" creationId="{98A80431-178F-0CED-9308-594113308BA8}"/>
          </ac:picMkLst>
        </pc:picChg>
        <pc:picChg chg="add mod">
          <ac:chgData name="Franziska Händschel" userId="e2149472-3187-4d00-b16a-a19eff6fc04a" providerId="ADAL" clId="{A6D347F3-01B8-41AD-AAC1-524C9D48BC73}" dt="2023-05-09T12:21:57.133" v="339"/>
          <ac:picMkLst>
            <pc:docMk/>
            <pc:sldMk cId="6293486" sldId="264"/>
            <ac:picMk id="117" creationId="{1382BC0E-AC39-B4CE-996E-6A773A06E44C}"/>
          </ac:picMkLst>
        </pc:picChg>
        <pc:picChg chg="add mod">
          <ac:chgData name="Franziska Händschel" userId="e2149472-3187-4d00-b16a-a19eff6fc04a" providerId="ADAL" clId="{A6D347F3-01B8-41AD-AAC1-524C9D48BC73}" dt="2023-05-09T12:21:57.133" v="339"/>
          <ac:picMkLst>
            <pc:docMk/>
            <pc:sldMk cId="6293486" sldId="264"/>
            <ac:picMk id="118" creationId="{00BE4D7D-F11A-E17C-9502-AB72099AE969}"/>
          </ac:picMkLst>
        </pc:picChg>
        <pc:picChg chg="add mod">
          <ac:chgData name="Franziska Händschel" userId="e2149472-3187-4d00-b16a-a19eff6fc04a" providerId="ADAL" clId="{A6D347F3-01B8-41AD-AAC1-524C9D48BC73}" dt="2023-05-09T12:21:57.133" v="339"/>
          <ac:picMkLst>
            <pc:docMk/>
            <pc:sldMk cId="6293486" sldId="264"/>
            <ac:picMk id="119" creationId="{D2516BFA-9A59-15CC-1FBF-C4B694AE9C24}"/>
          </ac:picMkLst>
        </pc:picChg>
        <pc:picChg chg="add mod">
          <ac:chgData name="Franziska Händschel" userId="e2149472-3187-4d00-b16a-a19eff6fc04a" providerId="ADAL" clId="{A6D347F3-01B8-41AD-AAC1-524C9D48BC73}" dt="2023-05-09T12:21:57.133" v="339"/>
          <ac:picMkLst>
            <pc:docMk/>
            <pc:sldMk cId="6293486" sldId="264"/>
            <ac:picMk id="120" creationId="{BB3908CF-2555-2EB8-5D22-B2396221483D}"/>
          </ac:picMkLst>
        </pc:picChg>
        <pc:picChg chg="add mod">
          <ac:chgData name="Franziska Händschel" userId="e2149472-3187-4d00-b16a-a19eff6fc04a" providerId="ADAL" clId="{A6D347F3-01B8-41AD-AAC1-524C9D48BC73}" dt="2023-05-09T12:21:57.133" v="339"/>
          <ac:picMkLst>
            <pc:docMk/>
            <pc:sldMk cId="6293486" sldId="264"/>
            <ac:picMk id="121" creationId="{CB92BA37-786F-19DA-D963-85FC36A9D3E2}"/>
          </ac:picMkLst>
        </pc:picChg>
        <pc:picChg chg="add mod">
          <ac:chgData name="Franziska Händschel" userId="e2149472-3187-4d00-b16a-a19eff6fc04a" providerId="ADAL" clId="{A6D347F3-01B8-41AD-AAC1-524C9D48BC73}" dt="2023-05-09T12:21:57.133" v="339"/>
          <ac:picMkLst>
            <pc:docMk/>
            <pc:sldMk cId="6293486" sldId="264"/>
            <ac:picMk id="122" creationId="{4A7F4810-DC8F-C2F1-C93F-861A4C01FB37}"/>
          </ac:picMkLst>
        </pc:picChg>
        <pc:picChg chg="add mod">
          <ac:chgData name="Franziska Händschel" userId="e2149472-3187-4d00-b16a-a19eff6fc04a" providerId="ADAL" clId="{A6D347F3-01B8-41AD-AAC1-524C9D48BC73}" dt="2023-05-09T12:21:57.133" v="339"/>
          <ac:picMkLst>
            <pc:docMk/>
            <pc:sldMk cId="6293486" sldId="264"/>
            <ac:picMk id="123" creationId="{AC7A7297-B78B-3A2E-C20E-B3D630F9CD15}"/>
          </ac:picMkLst>
        </pc:picChg>
        <pc:picChg chg="add mod">
          <ac:chgData name="Franziska Händschel" userId="e2149472-3187-4d00-b16a-a19eff6fc04a" providerId="ADAL" clId="{A6D347F3-01B8-41AD-AAC1-524C9D48BC73}" dt="2023-05-09T12:21:57.133" v="339"/>
          <ac:picMkLst>
            <pc:docMk/>
            <pc:sldMk cId="6293486" sldId="264"/>
            <ac:picMk id="124" creationId="{A3986AEB-73B2-6219-E4C7-CBB17F0A1228}"/>
          </ac:picMkLst>
        </pc:picChg>
        <pc:picChg chg="add mod">
          <ac:chgData name="Franziska Händschel" userId="e2149472-3187-4d00-b16a-a19eff6fc04a" providerId="ADAL" clId="{A6D347F3-01B8-41AD-AAC1-524C9D48BC73}" dt="2023-05-09T12:21:57.133" v="339"/>
          <ac:picMkLst>
            <pc:docMk/>
            <pc:sldMk cId="6293486" sldId="264"/>
            <ac:picMk id="125" creationId="{6AA1903E-82DB-080D-8194-3BAF19D6EDAE}"/>
          </ac:picMkLst>
        </pc:picChg>
        <pc:picChg chg="add mod">
          <ac:chgData name="Franziska Händschel" userId="e2149472-3187-4d00-b16a-a19eff6fc04a" providerId="ADAL" clId="{A6D347F3-01B8-41AD-AAC1-524C9D48BC73}" dt="2023-05-09T12:21:57.133" v="339"/>
          <ac:picMkLst>
            <pc:docMk/>
            <pc:sldMk cId="6293486" sldId="264"/>
            <ac:picMk id="126" creationId="{3BFC88AA-F979-35DE-C152-61763CC85FAA}"/>
          </ac:picMkLst>
        </pc:picChg>
        <pc:picChg chg="add mod">
          <ac:chgData name="Franziska Händschel" userId="e2149472-3187-4d00-b16a-a19eff6fc04a" providerId="ADAL" clId="{A6D347F3-01B8-41AD-AAC1-524C9D48BC73}" dt="2023-05-09T12:21:57.133" v="339"/>
          <ac:picMkLst>
            <pc:docMk/>
            <pc:sldMk cId="6293486" sldId="264"/>
            <ac:picMk id="127" creationId="{20DA9DC2-A4A1-B496-6600-28671BAC70F5}"/>
          </ac:picMkLst>
        </pc:picChg>
        <pc:picChg chg="add mod">
          <ac:chgData name="Franziska Händschel" userId="e2149472-3187-4d00-b16a-a19eff6fc04a" providerId="ADAL" clId="{A6D347F3-01B8-41AD-AAC1-524C9D48BC73}" dt="2023-05-09T12:21:57.133" v="339"/>
          <ac:picMkLst>
            <pc:docMk/>
            <pc:sldMk cId="6293486" sldId="264"/>
            <ac:picMk id="128" creationId="{0D196D98-C0F5-706F-5864-6DA07DA5E53C}"/>
          </ac:picMkLst>
        </pc:picChg>
        <pc:picChg chg="add mod">
          <ac:chgData name="Franziska Händschel" userId="e2149472-3187-4d00-b16a-a19eff6fc04a" providerId="ADAL" clId="{A6D347F3-01B8-41AD-AAC1-524C9D48BC73}" dt="2023-05-09T12:21:57.133" v="339"/>
          <ac:picMkLst>
            <pc:docMk/>
            <pc:sldMk cId="6293486" sldId="264"/>
            <ac:picMk id="129" creationId="{544E9238-7303-4917-DFAD-BD2F97F9F672}"/>
          </ac:picMkLst>
        </pc:picChg>
        <pc:picChg chg="add mod">
          <ac:chgData name="Franziska Händschel" userId="e2149472-3187-4d00-b16a-a19eff6fc04a" providerId="ADAL" clId="{A6D347F3-01B8-41AD-AAC1-524C9D48BC73}" dt="2023-05-09T12:21:57.133" v="339"/>
          <ac:picMkLst>
            <pc:docMk/>
            <pc:sldMk cId="6293486" sldId="264"/>
            <ac:picMk id="130" creationId="{B6DDE72E-0636-7197-F92F-4772E358CFBF}"/>
          </ac:picMkLst>
        </pc:picChg>
        <pc:picChg chg="add mod">
          <ac:chgData name="Franziska Händschel" userId="e2149472-3187-4d00-b16a-a19eff6fc04a" providerId="ADAL" clId="{A6D347F3-01B8-41AD-AAC1-524C9D48BC73}" dt="2023-05-09T12:21:57.133" v="339"/>
          <ac:picMkLst>
            <pc:docMk/>
            <pc:sldMk cId="6293486" sldId="264"/>
            <ac:picMk id="131" creationId="{019E2E52-0A6D-0364-1515-AB6656E8CC2A}"/>
          </ac:picMkLst>
        </pc:picChg>
        <pc:picChg chg="add mod">
          <ac:chgData name="Franziska Händschel" userId="e2149472-3187-4d00-b16a-a19eff6fc04a" providerId="ADAL" clId="{A6D347F3-01B8-41AD-AAC1-524C9D48BC73}" dt="2023-05-09T12:21:57.133" v="339"/>
          <ac:picMkLst>
            <pc:docMk/>
            <pc:sldMk cId="6293486" sldId="264"/>
            <ac:picMk id="132" creationId="{FDF22003-B3FF-F9AA-DBC0-AF41C22C8DA0}"/>
          </ac:picMkLst>
        </pc:picChg>
        <pc:picChg chg="add mod">
          <ac:chgData name="Franziska Händschel" userId="e2149472-3187-4d00-b16a-a19eff6fc04a" providerId="ADAL" clId="{A6D347F3-01B8-41AD-AAC1-524C9D48BC73}" dt="2023-05-09T12:21:57.133" v="339"/>
          <ac:picMkLst>
            <pc:docMk/>
            <pc:sldMk cId="6293486" sldId="264"/>
            <ac:picMk id="133" creationId="{09199A32-DB82-86BE-80BD-5CD3277B6A2A}"/>
          </ac:picMkLst>
        </pc:picChg>
        <pc:picChg chg="add mod">
          <ac:chgData name="Franziska Händschel" userId="e2149472-3187-4d00-b16a-a19eff6fc04a" providerId="ADAL" clId="{A6D347F3-01B8-41AD-AAC1-524C9D48BC73}" dt="2023-05-09T12:21:57.133" v="339"/>
          <ac:picMkLst>
            <pc:docMk/>
            <pc:sldMk cId="6293486" sldId="264"/>
            <ac:picMk id="134" creationId="{CBC35167-4EE6-9F34-BB7F-3A611C6255BF}"/>
          </ac:picMkLst>
        </pc:picChg>
        <pc:picChg chg="add mod">
          <ac:chgData name="Franziska Händschel" userId="e2149472-3187-4d00-b16a-a19eff6fc04a" providerId="ADAL" clId="{A6D347F3-01B8-41AD-AAC1-524C9D48BC73}" dt="2023-05-09T12:21:57.133" v="339"/>
          <ac:picMkLst>
            <pc:docMk/>
            <pc:sldMk cId="6293486" sldId="264"/>
            <ac:picMk id="135" creationId="{54206C4C-32F8-6791-69C1-F8089CA7B3BA}"/>
          </ac:picMkLst>
        </pc:picChg>
        <pc:picChg chg="add mod">
          <ac:chgData name="Franziska Händschel" userId="e2149472-3187-4d00-b16a-a19eff6fc04a" providerId="ADAL" clId="{A6D347F3-01B8-41AD-AAC1-524C9D48BC73}" dt="2023-05-09T12:21:57.133" v="339"/>
          <ac:picMkLst>
            <pc:docMk/>
            <pc:sldMk cId="6293486" sldId="264"/>
            <ac:picMk id="136" creationId="{EF32E3C9-FAB2-C324-BE55-C5DA033DFF9B}"/>
          </ac:picMkLst>
        </pc:picChg>
        <pc:picChg chg="add mod">
          <ac:chgData name="Franziska Händschel" userId="e2149472-3187-4d00-b16a-a19eff6fc04a" providerId="ADAL" clId="{A6D347F3-01B8-41AD-AAC1-524C9D48BC73}" dt="2023-05-09T12:21:57.133" v="339"/>
          <ac:picMkLst>
            <pc:docMk/>
            <pc:sldMk cId="6293486" sldId="264"/>
            <ac:picMk id="137" creationId="{3494B2BA-8EDF-21ED-236B-B514C128BC2A}"/>
          </ac:picMkLst>
        </pc:picChg>
        <pc:picChg chg="add mod">
          <ac:chgData name="Franziska Händschel" userId="e2149472-3187-4d00-b16a-a19eff6fc04a" providerId="ADAL" clId="{A6D347F3-01B8-41AD-AAC1-524C9D48BC73}" dt="2023-05-09T12:21:57.133" v="339"/>
          <ac:picMkLst>
            <pc:docMk/>
            <pc:sldMk cId="6293486" sldId="264"/>
            <ac:picMk id="138" creationId="{2314EEBA-8580-ED55-1E1B-F651AC2A8A85}"/>
          </ac:picMkLst>
        </pc:picChg>
        <pc:picChg chg="add mod">
          <ac:chgData name="Franziska Händschel" userId="e2149472-3187-4d00-b16a-a19eff6fc04a" providerId="ADAL" clId="{A6D347F3-01B8-41AD-AAC1-524C9D48BC73}" dt="2023-05-09T12:21:57.133" v="339"/>
          <ac:picMkLst>
            <pc:docMk/>
            <pc:sldMk cId="6293486" sldId="264"/>
            <ac:picMk id="139" creationId="{B3C0FD20-83AC-304C-A43E-D0F21D87AAC8}"/>
          </ac:picMkLst>
        </pc:picChg>
      </pc:sldChg>
      <pc:sldChg chg="delSp mod modClrScheme chgLayout">
        <pc:chgData name="Franziska Händschel" userId="e2149472-3187-4d00-b16a-a19eff6fc04a" providerId="ADAL" clId="{A6D347F3-01B8-41AD-AAC1-524C9D48BC73}" dt="2023-05-09T14:08:54.014" v="1259" actId="478"/>
        <pc:sldMkLst>
          <pc:docMk/>
          <pc:sldMk cId="467369846" sldId="265"/>
        </pc:sldMkLst>
        <pc:spChg chg="del">
          <ac:chgData name="Franziska Händschel" userId="e2149472-3187-4d00-b16a-a19eff6fc04a" providerId="ADAL" clId="{A6D347F3-01B8-41AD-AAC1-524C9D48BC73}" dt="2023-05-09T14:08:54.014" v="1259" actId="478"/>
          <ac:spMkLst>
            <pc:docMk/>
            <pc:sldMk cId="467369846" sldId="265"/>
            <ac:spMk id="9" creationId="{8DA27D77-3801-4648-7812-994C5F8CDA6A}"/>
          </ac:spMkLst>
        </pc:spChg>
        <pc:spChg chg="del">
          <ac:chgData name="Franziska Händschel" userId="e2149472-3187-4d00-b16a-a19eff6fc04a" providerId="ADAL" clId="{A6D347F3-01B8-41AD-AAC1-524C9D48BC73}" dt="2023-05-09T14:08:54.014" v="1259" actId="478"/>
          <ac:spMkLst>
            <pc:docMk/>
            <pc:sldMk cId="467369846" sldId="265"/>
            <ac:spMk id="10" creationId="{AC3EC642-0336-0BC2-8B5B-6AB30DC9638E}"/>
          </ac:spMkLst>
        </pc:spChg>
        <pc:spChg chg="del">
          <ac:chgData name="Franziska Händschel" userId="e2149472-3187-4d00-b16a-a19eff6fc04a" providerId="ADAL" clId="{A6D347F3-01B8-41AD-AAC1-524C9D48BC73}" dt="2023-05-09T14:08:54.014" v="1259" actId="478"/>
          <ac:spMkLst>
            <pc:docMk/>
            <pc:sldMk cId="467369846" sldId="265"/>
            <ac:spMk id="11" creationId="{E83C2E84-25AB-E48C-07E6-15DA711C030A}"/>
          </ac:spMkLst>
        </pc:spChg>
        <pc:spChg chg="del">
          <ac:chgData name="Franziska Händschel" userId="e2149472-3187-4d00-b16a-a19eff6fc04a" providerId="ADAL" clId="{A6D347F3-01B8-41AD-AAC1-524C9D48BC73}" dt="2023-05-09T14:08:54.014" v="1259" actId="478"/>
          <ac:spMkLst>
            <pc:docMk/>
            <pc:sldMk cId="467369846" sldId="265"/>
            <ac:spMk id="15" creationId="{0D533538-99C8-58E4-B3A6-4B0FB97FC5D7}"/>
          </ac:spMkLst>
        </pc:spChg>
        <pc:spChg chg="del">
          <ac:chgData name="Franziska Händschel" userId="e2149472-3187-4d00-b16a-a19eff6fc04a" providerId="ADAL" clId="{A6D347F3-01B8-41AD-AAC1-524C9D48BC73}" dt="2023-05-09T14:08:54.014" v="1259" actId="478"/>
          <ac:spMkLst>
            <pc:docMk/>
            <pc:sldMk cId="467369846" sldId="265"/>
            <ac:spMk id="24" creationId="{222DC430-C3A1-FACD-A1DA-AA4969EDDC44}"/>
          </ac:spMkLst>
        </pc:spChg>
        <pc:spChg chg="del">
          <ac:chgData name="Franziska Händschel" userId="e2149472-3187-4d00-b16a-a19eff6fc04a" providerId="ADAL" clId="{A6D347F3-01B8-41AD-AAC1-524C9D48BC73}" dt="2023-05-09T14:08:54.014" v="1259" actId="478"/>
          <ac:spMkLst>
            <pc:docMk/>
            <pc:sldMk cId="467369846" sldId="265"/>
            <ac:spMk id="25" creationId="{ADF53C9F-5EF4-444D-A973-26CBA423CCC6}"/>
          </ac:spMkLst>
        </pc:spChg>
        <pc:grpChg chg="del">
          <ac:chgData name="Franziska Händschel" userId="e2149472-3187-4d00-b16a-a19eff6fc04a" providerId="ADAL" clId="{A6D347F3-01B8-41AD-AAC1-524C9D48BC73}" dt="2023-05-09T14:08:54.014" v="1259" actId="478"/>
          <ac:grpSpMkLst>
            <pc:docMk/>
            <pc:sldMk cId="467369846" sldId="265"/>
            <ac:grpSpMk id="4" creationId="{7716465C-E3C6-22AB-196F-1B5ABD1EF66F}"/>
          </ac:grpSpMkLst>
        </pc:grpChg>
        <pc:picChg chg="del">
          <ac:chgData name="Franziska Händschel" userId="e2149472-3187-4d00-b16a-a19eff6fc04a" providerId="ADAL" clId="{A6D347F3-01B8-41AD-AAC1-524C9D48BC73}" dt="2023-05-09T14:08:54.014" v="1259" actId="478"/>
          <ac:picMkLst>
            <pc:docMk/>
            <pc:sldMk cId="467369846" sldId="265"/>
            <ac:picMk id="2" creationId="{7E382BC8-4E8E-D1E3-D537-1B6C7DA11B86}"/>
          </ac:picMkLst>
        </pc:picChg>
      </pc:sldChg>
      <pc:sldChg chg="del">
        <pc:chgData name="Franziska Händschel" userId="e2149472-3187-4d00-b16a-a19eff6fc04a" providerId="ADAL" clId="{A6D347F3-01B8-41AD-AAC1-524C9D48BC73}" dt="2023-05-09T14:09:30.814" v="1268" actId="47"/>
        <pc:sldMkLst>
          <pc:docMk/>
          <pc:sldMk cId="4046529711" sldId="271"/>
        </pc:sldMkLst>
      </pc:sldChg>
      <pc:sldChg chg="del">
        <pc:chgData name="Franziska Händschel" userId="e2149472-3187-4d00-b16a-a19eff6fc04a" providerId="ADAL" clId="{A6D347F3-01B8-41AD-AAC1-524C9D48BC73}" dt="2023-05-09T14:08:58.207" v="1260" actId="47"/>
        <pc:sldMkLst>
          <pc:docMk/>
          <pc:sldMk cId="1015908676" sldId="274"/>
        </pc:sldMkLst>
      </pc:sldChg>
      <pc:sldChg chg="del">
        <pc:chgData name="Franziska Händschel" userId="e2149472-3187-4d00-b16a-a19eff6fc04a" providerId="ADAL" clId="{A6D347F3-01B8-41AD-AAC1-524C9D48BC73}" dt="2023-05-09T14:09:22.025" v="1266" actId="47"/>
        <pc:sldMkLst>
          <pc:docMk/>
          <pc:sldMk cId="3767899541" sldId="275"/>
        </pc:sldMkLst>
      </pc:sldChg>
      <pc:sldChg chg="del">
        <pc:chgData name="Franziska Händschel" userId="e2149472-3187-4d00-b16a-a19eff6fc04a" providerId="ADAL" clId="{A6D347F3-01B8-41AD-AAC1-524C9D48BC73}" dt="2023-05-09T14:09:10.344" v="1263" actId="47"/>
        <pc:sldMkLst>
          <pc:docMk/>
          <pc:sldMk cId="3814566027" sldId="276"/>
        </pc:sldMkLst>
      </pc:sldChg>
      <pc:sldChg chg="addSp delSp modSp add del mod">
        <pc:chgData name="Franziska Händschel" userId="e2149472-3187-4d00-b16a-a19eff6fc04a" providerId="ADAL" clId="{A6D347F3-01B8-41AD-AAC1-524C9D48BC73}" dt="2023-05-09T12:21:59.289" v="340" actId="47"/>
        <pc:sldMkLst>
          <pc:docMk/>
          <pc:sldMk cId="849423205" sldId="277"/>
        </pc:sldMkLst>
        <pc:spChg chg="del">
          <ac:chgData name="Franziska Händschel" userId="e2149472-3187-4d00-b16a-a19eff6fc04a" providerId="ADAL" clId="{A6D347F3-01B8-41AD-AAC1-524C9D48BC73}" dt="2023-05-09T10:27:16.007" v="177" actId="478"/>
          <ac:spMkLst>
            <pc:docMk/>
            <pc:sldMk cId="849423205" sldId="277"/>
            <ac:spMk id="9" creationId="{8DA27D77-3801-4648-7812-994C5F8CDA6A}"/>
          </ac:spMkLst>
        </pc:spChg>
        <pc:spChg chg="del">
          <ac:chgData name="Franziska Händschel" userId="e2149472-3187-4d00-b16a-a19eff6fc04a" providerId="ADAL" clId="{A6D347F3-01B8-41AD-AAC1-524C9D48BC73}" dt="2023-05-09T10:27:16.007" v="177" actId="478"/>
          <ac:spMkLst>
            <pc:docMk/>
            <pc:sldMk cId="849423205" sldId="277"/>
            <ac:spMk id="10" creationId="{AC3EC642-0336-0BC2-8B5B-6AB30DC9638E}"/>
          </ac:spMkLst>
        </pc:spChg>
        <pc:spChg chg="del">
          <ac:chgData name="Franziska Händschel" userId="e2149472-3187-4d00-b16a-a19eff6fc04a" providerId="ADAL" clId="{A6D347F3-01B8-41AD-AAC1-524C9D48BC73}" dt="2023-05-09T10:27:16.007" v="177" actId="478"/>
          <ac:spMkLst>
            <pc:docMk/>
            <pc:sldMk cId="849423205" sldId="277"/>
            <ac:spMk id="11" creationId="{E83C2E84-25AB-E48C-07E6-15DA711C030A}"/>
          </ac:spMkLst>
        </pc:spChg>
        <pc:spChg chg="del">
          <ac:chgData name="Franziska Händschel" userId="e2149472-3187-4d00-b16a-a19eff6fc04a" providerId="ADAL" clId="{A6D347F3-01B8-41AD-AAC1-524C9D48BC73}" dt="2023-05-09T10:27:16.007" v="177" actId="478"/>
          <ac:spMkLst>
            <pc:docMk/>
            <pc:sldMk cId="849423205" sldId="277"/>
            <ac:spMk id="15" creationId="{0D533538-99C8-58E4-B3A6-4B0FB97FC5D7}"/>
          </ac:spMkLst>
        </pc:spChg>
        <pc:spChg chg="del">
          <ac:chgData name="Franziska Händschel" userId="e2149472-3187-4d00-b16a-a19eff6fc04a" providerId="ADAL" clId="{A6D347F3-01B8-41AD-AAC1-524C9D48BC73}" dt="2023-05-09T10:27:16.007" v="177" actId="478"/>
          <ac:spMkLst>
            <pc:docMk/>
            <pc:sldMk cId="849423205" sldId="277"/>
            <ac:spMk id="24" creationId="{222DC430-C3A1-FACD-A1DA-AA4969EDDC44}"/>
          </ac:spMkLst>
        </pc:spChg>
        <pc:spChg chg="del">
          <ac:chgData name="Franziska Händschel" userId="e2149472-3187-4d00-b16a-a19eff6fc04a" providerId="ADAL" clId="{A6D347F3-01B8-41AD-AAC1-524C9D48BC73}" dt="2023-05-09T10:27:16.007" v="177" actId="478"/>
          <ac:spMkLst>
            <pc:docMk/>
            <pc:sldMk cId="849423205" sldId="277"/>
            <ac:spMk id="25" creationId="{ADF53C9F-5EF4-444D-A973-26CBA423CCC6}"/>
          </ac:spMkLst>
        </pc:spChg>
        <pc:grpChg chg="del">
          <ac:chgData name="Franziska Händschel" userId="e2149472-3187-4d00-b16a-a19eff6fc04a" providerId="ADAL" clId="{A6D347F3-01B8-41AD-AAC1-524C9D48BC73}" dt="2023-05-09T10:27:16.007" v="177" actId="478"/>
          <ac:grpSpMkLst>
            <pc:docMk/>
            <pc:sldMk cId="849423205" sldId="277"/>
            <ac:grpSpMk id="3" creationId="{9EF0B5C3-0A47-D0DD-E18A-5B67FE3542A7}"/>
          </ac:grpSpMkLst>
        </pc:grpChg>
        <pc:grpChg chg="add del mod">
          <ac:chgData name="Franziska Händschel" userId="e2149472-3187-4d00-b16a-a19eff6fc04a" providerId="ADAL" clId="{A6D347F3-01B8-41AD-AAC1-524C9D48BC73}" dt="2023-05-09T10:31:10.997" v="246" actId="165"/>
          <ac:grpSpMkLst>
            <pc:docMk/>
            <pc:sldMk cId="849423205" sldId="277"/>
            <ac:grpSpMk id="56" creationId="{FA297D25-B2A4-DC5D-B06D-5C102B132AFA}"/>
          </ac:grpSpMkLst>
        </pc:grpChg>
        <pc:grpChg chg="add del mod">
          <ac:chgData name="Franziska Händschel" userId="e2149472-3187-4d00-b16a-a19eff6fc04a" providerId="ADAL" clId="{A6D347F3-01B8-41AD-AAC1-524C9D48BC73}" dt="2023-05-09T12:20:22.179" v="337" actId="165"/>
          <ac:grpSpMkLst>
            <pc:docMk/>
            <pc:sldMk cId="849423205" sldId="277"/>
            <ac:grpSpMk id="75" creationId="{3FE5F2C0-A098-DA89-1A16-E44408D15598}"/>
          </ac:grpSpMkLst>
        </pc:grpChg>
        <pc:grpChg chg="add del mod">
          <ac:chgData name="Franziska Händschel" userId="e2149472-3187-4d00-b16a-a19eff6fc04a" providerId="ADAL" clId="{A6D347F3-01B8-41AD-AAC1-524C9D48BC73}" dt="2023-05-09T12:20:22.179" v="337" actId="165"/>
          <ac:grpSpMkLst>
            <pc:docMk/>
            <pc:sldMk cId="849423205" sldId="277"/>
            <ac:grpSpMk id="76" creationId="{089B596E-02AB-125F-C3B9-79D1776E6CD0}"/>
          </ac:grpSpMkLst>
        </pc:grpChg>
        <pc:picChg chg="del">
          <ac:chgData name="Franziska Händschel" userId="e2149472-3187-4d00-b16a-a19eff6fc04a" providerId="ADAL" clId="{A6D347F3-01B8-41AD-AAC1-524C9D48BC73}" dt="2023-05-09T10:27:16.007" v="177" actId="478"/>
          <ac:picMkLst>
            <pc:docMk/>
            <pc:sldMk cId="849423205" sldId="277"/>
            <ac:picMk id="6" creationId="{D4870F3F-F5AB-78C4-3E62-5BAA27009DD3}"/>
          </ac:picMkLst>
        </pc:picChg>
        <pc:picChg chg="add del mod topLvl">
          <ac:chgData name="Franziska Händschel" userId="e2149472-3187-4d00-b16a-a19eff6fc04a" providerId="ADAL" clId="{A6D347F3-01B8-41AD-AAC1-524C9D48BC73}" dt="2023-05-09T12:14:36.943" v="329" actId="478"/>
          <ac:picMkLst>
            <pc:docMk/>
            <pc:sldMk cId="849423205" sldId="277"/>
            <ac:picMk id="7" creationId="{97B83CF8-8468-E070-8D27-802BCBC315C1}"/>
          </ac:picMkLst>
        </pc:picChg>
        <pc:picChg chg="add del mod topLvl">
          <ac:chgData name="Franziska Händschel" userId="e2149472-3187-4d00-b16a-a19eff6fc04a" providerId="ADAL" clId="{A6D347F3-01B8-41AD-AAC1-524C9D48BC73}" dt="2023-05-09T12:20:22.179" v="337" actId="165"/>
          <ac:picMkLst>
            <pc:docMk/>
            <pc:sldMk cId="849423205" sldId="277"/>
            <ac:picMk id="8" creationId="{6A50A3E8-B173-FF69-E7D0-6A317120393C}"/>
          </ac:picMkLst>
        </pc:picChg>
        <pc:picChg chg="add del mod topLvl">
          <ac:chgData name="Franziska Händschel" userId="e2149472-3187-4d00-b16a-a19eff6fc04a" providerId="ADAL" clId="{A6D347F3-01B8-41AD-AAC1-524C9D48BC73}" dt="2023-05-09T12:20:22.179" v="337" actId="165"/>
          <ac:picMkLst>
            <pc:docMk/>
            <pc:sldMk cId="849423205" sldId="277"/>
            <ac:picMk id="13" creationId="{ED606998-8B5C-07F4-250F-F70D713C6297}"/>
          </ac:picMkLst>
        </pc:picChg>
        <pc:picChg chg="add del mod topLvl">
          <ac:chgData name="Franziska Händschel" userId="e2149472-3187-4d00-b16a-a19eff6fc04a" providerId="ADAL" clId="{A6D347F3-01B8-41AD-AAC1-524C9D48BC73}" dt="2023-05-09T12:14:36.943" v="329" actId="478"/>
          <ac:picMkLst>
            <pc:docMk/>
            <pc:sldMk cId="849423205" sldId="277"/>
            <ac:picMk id="14" creationId="{1C16E5AE-7260-22B1-E6BD-702FEF3CC6AA}"/>
          </ac:picMkLst>
        </pc:picChg>
        <pc:picChg chg="add del mod topLvl">
          <ac:chgData name="Franziska Händschel" userId="e2149472-3187-4d00-b16a-a19eff6fc04a" providerId="ADAL" clId="{A6D347F3-01B8-41AD-AAC1-524C9D48BC73}" dt="2023-05-09T12:14:36.943" v="329" actId="478"/>
          <ac:picMkLst>
            <pc:docMk/>
            <pc:sldMk cId="849423205" sldId="277"/>
            <ac:picMk id="17" creationId="{E59A445E-48AB-E884-DD86-468A5CBEA0CF}"/>
          </ac:picMkLst>
        </pc:picChg>
        <pc:picChg chg="add del mod topLvl">
          <ac:chgData name="Franziska Händschel" userId="e2149472-3187-4d00-b16a-a19eff6fc04a" providerId="ADAL" clId="{A6D347F3-01B8-41AD-AAC1-524C9D48BC73}" dt="2023-05-09T12:20:22.179" v="337" actId="165"/>
          <ac:picMkLst>
            <pc:docMk/>
            <pc:sldMk cId="849423205" sldId="277"/>
            <ac:picMk id="18" creationId="{03440943-2A8F-3A6B-3189-D87F56EA1824}"/>
          </ac:picMkLst>
        </pc:picChg>
        <pc:picChg chg="add del mod topLvl">
          <ac:chgData name="Franziska Händschel" userId="e2149472-3187-4d00-b16a-a19eff6fc04a" providerId="ADAL" clId="{A6D347F3-01B8-41AD-AAC1-524C9D48BC73}" dt="2023-05-09T12:14:36.943" v="329" actId="478"/>
          <ac:picMkLst>
            <pc:docMk/>
            <pc:sldMk cId="849423205" sldId="277"/>
            <ac:picMk id="19" creationId="{F7D7C4E5-070E-4984-7341-1FD53416695F}"/>
          </ac:picMkLst>
        </pc:picChg>
        <pc:picChg chg="add del mod topLvl">
          <ac:chgData name="Franziska Händschel" userId="e2149472-3187-4d00-b16a-a19eff6fc04a" providerId="ADAL" clId="{A6D347F3-01B8-41AD-AAC1-524C9D48BC73}" dt="2023-05-09T12:14:36.943" v="329" actId="478"/>
          <ac:picMkLst>
            <pc:docMk/>
            <pc:sldMk cId="849423205" sldId="277"/>
            <ac:picMk id="21" creationId="{4CD1747A-8FA4-F9D1-C97C-B43E4DE0A0B7}"/>
          </ac:picMkLst>
        </pc:picChg>
        <pc:picChg chg="add del mod topLvl">
          <ac:chgData name="Franziska Händschel" userId="e2149472-3187-4d00-b16a-a19eff6fc04a" providerId="ADAL" clId="{A6D347F3-01B8-41AD-AAC1-524C9D48BC73}" dt="2023-05-09T12:20:22.179" v="337" actId="165"/>
          <ac:picMkLst>
            <pc:docMk/>
            <pc:sldMk cId="849423205" sldId="277"/>
            <ac:picMk id="22" creationId="{D36E5BE9-E9DC-74A6-764B-2CACB438C3E3}"/>
          </ac:picMkLst>
        </pc:picChg>
        <pc:picChg chg="add del mod topLvl">
          <ac:chgData name="Franziska Händschel" userId="e2149472-3187-4d00-b16a-a19eff6fc04a" providerId="ADAL" clId="{A6D347F3-01B8-41AD-AAC1-524C9D48BC73}" dt="2023-05-09T12:14:36.943" v="329" actId="478"/>
          <ac:picMkLst>
            <pc:docMk/>
            <pc:sldMk cId="849423205" sldId="277"/>
            <ac:picMk id="23" creationId="{3C0EC7F1-564A-82E3-B4B1-1EF2803F6DE9}"/>
          </ac:picMkLst>
        </pc:picChg>
        <pc:picChg chg="add del mod topLvl">
          <ac:chgData name="Franziska Händschel" userId="e2149472-3187-4d00-b16a-a19eff6fc04a" providerId="ADAL" clId="{A6D347F3-01B8-41AD-AAC1-524C9D48BC73}" dt="2023-05-09T12:20:22.179" v="337" actId="165"/>
          <ac:picMkLst>
            <pc:docMk/>
            <pc:sldMk cId="849423205" sldId="277"/>
            <ac:picMk id="27" creationId="{75F1353B-0FFB-1E66-F534-7394FC816A93}"/>
          </ac:picMkLst>
        </pc:picChg>
        <pc:picChg chg="add del mod topLvl">
          <ac:chgData name="Franziska Händschel" userId="e2149472-3187-4d00-b16a-a19eff6fc04a" providerId="ADAL" clId="{A6D347F3-01B8-41AD-AAC1-524C9D48BC73}" dt="2023-05-09T12:14:36.943" v="329" actId="478"/>
          <ac:picMkLst>
            <pc:docMk/>
            <pc:sldMk cId="849423205" sldId="277"/>
            <ac:picMk id="29" creationId="{9BD49039-C472-6353-EE22-E0907CE7CBEF}"/>
          </ac:picMkLst>
        </pc:picChg>
        <pc:picChg chg="add del mod topLvl">
          <ac:chgData name="Franziska Händschel" userId="e2149472-3187-4d00-b16a-a19eff6fc04a" providerId="ADAL" clId="{A6D347F3-01B8-41AD-AAC1-524C9D48BC73}" dt="2023-05-09T12:20:22.179" v="337" actId="165"/>
          <ac:picMkLst>
            <pc:docMk/>
            <pc:sldMk cId="849423205" sldId="277"/>
            <ac:picMk id="30" creationId="{8F5F8731-D7D6-D222-96B6-74F824577266}"/>
          </ac:picMkLst>
        </pc:picChg>
        <pc:picChg chg="add del mod topLvl">
          <ac:chgData name="Franziska Händschel" userId="e2149472-3187-4d00-b16a-a19eff6fc04a" providerId="ADAL" clId="{A6D347F3-01B8-41AD-AAC1-524C9D48BC73}" dt="2023-05-09T12:14:36.943" v="329" actId="478"/>
          <ac:picMkLst>
            <pc:docMk/>
            <pc:sldMk cId="849423205" sldId="277"/>
            <ac:picMk id="31" creationId="{8FEE1147-30E2-7B0D-A2C5-49FA2622B087}"/>
          </ac:picMkLst>
        </pc:picChg>
        <pc:picChg chg="add del mod topLvl">
          <ac:chgData name="Franziska Händschel" userId="e2149472-3187-4d00-b16a-a19eff6fc04a" providerId="ADAL" clId="{A6D347F3-01B8-41AD-AAC1-524C9D48BC73}" dt="2023-05-09T12:14:36.943" v="329" actId="478"/>
          <ac:picMkLst>
            <pc:docMk/>
            <pc:sldMk cId="849423205" sldId="277"/>
            <ac:picMk id="33" creationId="{62210730-194F-02D9-6C14-C74E6D0202AC}"/>
          </ac:picMkLst>
        </pc:picChg>
        <pc:picChg chg="add del mod topLvl">
          <ac:chgData name="Franziska Händschel" userId="e2149472-3187-4d00-b16a-a19eff6fc04a" providerId="ADAL" clId="{A6D347F3-01B8-41AD-AAC1-524C9D48BC73}" dt="2023-05-09T12:20:22.179" v="337" actId="165"/>
          <ac:picMkLst>
            <pc:docMk/>
            <pc:sldMk cId="849423205" sldId="277"/>
            <ac:picMk id="34" creationId="{38EC9DD0-9143-044C-7FB7-5CB3BC0DB227}"/>
          </ac:picMkLst>
        </pc:picChg>
        <pc:picChg chg="add del mod topLvl">
          <ac:chgData name="Franziska Händschel" userId="e2149472-3187-4d00-b16a-a19eff6fc04a" providerId="ADAL" clId="{A6D347F3-01B8-41AD-AAC1-524C9D48BC73}" dt="2023-05-09T12:14:36.943" v="329" actId="478"/>
          <ac:picMkLst>
            <pc:docMk/>
            <pc:sldMk cId="849423205" sldId="277"/>
            <ac:picMk id="35" creationId="{931C5872-870C-6E73-8550-66EC63A966E4}"/>
          </ac:picMkLst>
        </pc:picChg>
        <pc:picChg chg="add del mod topLvl">
          <ac:chgData name="Franziska Händschel" userId="e2149472-3187-4d00-b16a-a19eff6fc04a" providerId="ADAL" clId="{A6D347F3-01B8-41AD-AAC1-524C9D48BC73}" dt="2023-05-09T12:20:22.179" v="337" actId="165"/>
          <ac:picMkLst>
            <pc:docMk/>
            <pc:sldMk cId="849423205" sldId="277"/>
            <ac:picMk id="37" creationId="{6D126306-3219-2980-FFEC-D2569FC1D85F}"/>
          </ac:picMkLst>
        </pc:picChg>
        <pc:picChg chg="add del mod topLvl">
          <ac:chgData name="Franziska Händschel" userId="e2149472-3187-4d00-b16a-a19eff6fc04a" providerId="ADAL" clId="{A6D347F3-01B8-41AD-AAC1-524C9D48BC73}" dt="2023-05-09T12:14:36.943" v="329" actId="478"/>
          <ac:picMkLst>
            <pc:docMk/>
            <pc:sldMk cId="849423205" sldId="277"/>
            <ac:picMk id="39" creationId="{445C9924-8A1D-4306-5EFA-5A772F6A8EE6}"/>
          </ac:picMkLst>
        </pc:picChg>
        <pc:picChg chg="add del mod topLvl">
          <ac:chgData name="Franziska Händschel" userId="e2149472-3187-4d00-b16a-a19eff6fc04a" providerId="ADAL" clId="{A6D347F3-01B8-41AD-AAC1-524C9D48BC73}" dt="2023-05-09T12:20:22.179" v="337" actId="165"/>
          <ac:picMkLst>
            <pc:docMk/>
            <pc:sldMk cId="849423205" sldId="277"/>
            <ac:picMk id="40" creationId="{1B470922-53BD-AC12-C89E-FE79C02D2730}"/>
          </ac:picMkLst>
        </pc:picChg>
        <pc:picChg chg="add del mod topLvl">
          <ac:chgData name="Franziska Händschel" userId="e2149472-3187-4d00-b16a-a19eff6fc04a" providerId="ADAL" clId="{A6D347F3-01B8-41AD-AAC1-524C9D48BC73}" dt="2023-05-09T12:14:36.943" v="329" actId="478"/>
          <ac:picMkLst>
            <pc:docMk/>
            <pc:sldMk cId="849423205" sldId="277"/>
            <ac:picMk id="41" creationId="{82F93AC0-D883-31F6-C061-37BE6B5D7F9F}"/>
          </ac:picMkLst>
        </pc:picChg>
        <pc:picChg chg="add del mod topLvl">
          <ac:chgData name="Franziska Händschel" userId="e2149472-3187-4d00-b16a-a19eff6fc04a" providerId="ADAL" clId="{A6D347F3-01B8-41AD-AAC1-524C9D48BC73}" dt="2023-05-09T12:14:36.943" v="329" actId="478"/>
          <ac:picMkLst>
            <pc:docMk/>
            <pc:sldMk cId="849423205" sldId="277"/>
            <ac:picMk id="43" creationId="{040C28CB-B91A-6922-964E-F4031AF2D055}"/>
          </ac:picMkLst>
        </pc:picChg>
        <pc:picChg chg="add del mod topLvl">
          <ac:chgData name="Franziska Händschel" userId="e2149472-3187-4d00-b16a-a19eff6fc04a" providerId="ADAL" clId="{A6D347F3-01B8-41AD-AAC1-524C9D48BC73}" dt="2023-05-09T12:20:22.179" v="337" actId="165"/>
          <ac:picMkLst>
            <pc:docMk/>
            <pc:sldMk cId="849423205" sldId="277"/>
            <ac:picMk id="44" creationId="{697D2E11-9EB9-ECD1-E030-21B6715BC884}"/>
          </ac:picMkLst>
        </pc:picChg>
        <pc:picChg chg="add del mod topLvl">
          <ac:chgData name="Franziska Händschel" userId="e2149472-3187-4d00-b16a-a19eff6fc04a" providerId="ADAL" clId="{A6D347F3-01B8-41AD-AAC1-524C9D48BC73}" dt="2023-05-09T12:14:36.943" v="329" actId="478"/>
          <ac:picMkLst>
            <pc:docMk/>
            <pc:sldMk cId="849423205" sldId="277"/>
            <ac:picMk id="45" creationId="{73B84E9D-E2C5-306E-16B8-F7233C5CE69E}"/>
          </ac:picMkLst>
        </pc:picChg>
        <pc:picChg chg="add del mod topLvl">
          <ac:chgData name="Franziska Händschel" userId="e2149472-3187-4d00-b16a-a19eff6fc04a" providerId="ADAL" clId="{A6D347F3-01B8-41AD-AAC1-524C9D48BC73}" dt="2023-05-09T12:14:36.943" v="329" actId="478"/>
          <ac:picMkLst>
            <pc:docMk/>
            <pc:sldMk cId="849423205" sldId="277"/>
            <ac:picMk id="47" creationId="{A5E20650-B829-652B-B794-E560ACADA310}"/>
          </ac:picMkLst>
        </pc:picChg>
        <pc:picChg chg="add del mod topLvl">
          <ac:chgData name="Franziska Händschel" userId="e2149472-3187-4d00-b16a-a19eff6fc04a" providerId="ADAL" clId="{A6D347F3-01B8-41AD-AAC1-524C9D48BC73}" dt="2023-05-09T12:20:22.179" v="337" actId="165"/>
          <ac:picMkLst>
            <pc:docMk/>
            <pc:sldMk cId="849423205" sldId="277"/>
            <ac:picMk id="48" creationId="{16F7915E-DD1B-4590-46C9-95EE2132F0C7}"/>
          </ac:picMkLst>
        </pc:picChg>
        <pc:picChg chg="add del mod topLvl">
          <ac:chgData name="Franziska Händschel" userId="e2149472-3187-4d00-b16a-a19eff6fc04a" providerId="ADAL" clId="{A6D347F3-01B8-41AD-AAC1-524C9D48BC73}" dt="2023-05-09T12:14:36.943" v="329" actId="478"/>
          <ac:picMkLst>
            <pc:docMk/>
            <pc:sldMk cId="849423205" sldId="277"/>
            <ac:picMk id="49" creationId="{0E40AA77-A6EA-B466-8A2E-D55963117AC2}"/>
          </ac:picMkLst>
        </pc:picChg>
        <pc:picChg chg="add del mod topLvl">
          <ac:chgData name="Franziska Händschel" userId="e2149472-3187-4d00-b16a-a19eff6fc04a" providerId="ADAL" clId="{A6D347F3-01B8-41AD-AAC1-524C9D48BC73}" dt="2023-05-09T12:20:22.179" v="337" actId="165"/>
          <ac:picMkLst>
            <pc:docMk/>
            <pc:sldMk cId="849423205" sldId="277"/>
            <ac:picMk id="51" creationId="{E91DFD4F-C0E3-769D-0FF7-2F351166B4B6}"/>
          </ac:picMkLst>
        </pc:picChg>
        <pc:picChg chg="add del mod topLvl">
          <ac:chgData name="Franziska Händschel" userId="e2149472-3187-4d00-b16a-a19eff6fc04a" providerId="ADAL" clId="{A6D347F3-01B8-41AD-AAC1-524C9D48BC73}" dt="2023-05-09T12:20:22.179" v="337" actId="165"/>
          <ac:picMkLst>
            <pc:docMk/>
            <pc:sldMk cId="849423205" sldId="277"/>
            <ac:picMk id="53" creationId="{16E85488-381D-EF1A-5658-F2F38E9D24EE}"/>
          </ac:picMkLst>
        </pc:picChg>
        <pc:picChg chg="add mod topLvl">
          <ac:chgData name="Franziska Händschel" userId="e2149472-3187-4d00-b16a-a19eff6fc04a" providerId="ADAL" clId="{A6D347F3-01B8-41AD-AAC1-524C9D48BC73}" dt="2023-05-09T10:31:27.807" v="248" actId="1076"/>
          <ac:picMkLst>
            <pc:docMk/>
            <pc:sldMk cId="849423205" sldId="277"/>
            <ac:picMk id="55" creationId="{E13087D9-FB45-6F1B-66D9-44E587A31AC0}"/>
          </ac:picMkLst>
        </pc:picChg>
        <pc:picChg chg="add mod topLvl">
          <ac:chgData name="Franziska Händschel" userId="e2149472-3187-4d00-b16a-a19eff6fc04a" providerId="ADAL" clId="{A6D347F3-01B8-41AD-AAC1-524C9D48BC73}" dt="2023-05-09T12:20:22.179" v="337" actId="165"/>
          <ac:picMkLst>
            <pc:docMk/>
            <pc:sldMk cId="849423205" sldId="277"/>
            <ac:picMk id="57" creationId="{D392CB81-9310-7D43-2FCD-05822BE462ED}"/>
          </ac:picMkLst>
        </pc:picChg>
        <pc:picChg chg="add mod topLvl">
          <ac:chgData name="Franziska Händschel" userId="e2149472-3187-4d00-b16a-a19eff6fc04a" providerId="ADAL" clId="{A6D347F3-01B8-41AD-AAC1-524C9D48BC73}" dt="2023-05-09T12:20:22.179" v="337" actId="165"/>
          <ac:picMkLst>
            <pc:docMk/>
            <pc:sldMk cId="849423205" sldId="277"/>
            <ac:picMk id="58" creationId="{094C86F1-0803-638D-A8D6-B39879AAE23C}"/>
          </ac:picMkLst>
        </pc:picChg>
        <pc:picChg chg="add mod topLvl">
          <ac:chgData name="Franziska Händschel" userId="e2149472-3187-4d00-b16a-a19eff6fc04a" providerId="ADAL" clId="{A6D347F3-01B8-41AD-AAC1-524C9D48BC73}" dt="2023-05-09T12:20:22.179" v="337" actId="165"/>
          <ac:picMkLst>
            <pc:docMk/>
            <pc:sldMk cId="849423205" sldId="277"/>
            <ac:picMk id="59" creationId="{89B79E18-E580-4A49-C77E-FCF592785188}"/>
          </ac:picMkLst>
        </pc:picChg>
        <pc:picChg chg="add mod topLvl">
          <ac:chgData name="Franziska Händschel" userId="e2149472-3187-4d00-b16a-a19eff6fc04a" providerId="ADAL" clId="{A6D347F3-01B8-41AD-AAC1-524C9D48BC73}" dt="2023-05-09T12:20:22.179" v="337" actId="165"/>
          <ac:picMkLst>
            <pc:docMk/>
            <pc:sldMk cId="849423205" sldId="277"/>
            <ac:picMk id="60" creationId="{EA5DBF18-A260-C447-79CF-F20D2D3AD5DB}"/>
          </ac:picMkLst>
        </pc:picChg>
        <pc:picChg chg="add mod topLvl">
          <ac:chgData name="Franziska Händschel" userId="e2149472-3187-4d00-b16a-a19eff6fc04a" providerId="ADAL" clId="{A6D347F3-01B8-41AD-AAC1-524C9D48BC73}" dt="2023-05-09T12:20:22.179" v="337" actId="165"/>
          <ac:picMkLst>
            <pc:docMk/>
            <pc:sldMk cId="849423205" sldId="277"/>
            <ac:picMk id="61" creationId="{564F553A-4FB0-E407-B6CF-8C9E7433D2DE}"/>
          </ac:picMkLst>
        </pc:picChg>
        <pc:picChg chg="add mod topLvl">
          <ac:chgData name="Franziska Händschel" userId="e2149472-3187-4d00-b16a-a19eff6fc04a" providerId="ADAL" clId="{A6D347F3-01B8-41AD-AAC1-524C9D48BC73}" dt="2023-05-09T12:20:22.179" v="337" actId="165"/>
          <ac:picMkLst>
            <pc:docMk/>
            <pc:sldMk cId="849423205" sldId="277"/>
            <ac:picMk id="62" creationId="{723C5F11-2081-9E9B-C470-52EC200EF52F}"/>
          </ac:picMkLst>
        </pc:picChg>
        <pc:picChg chg="add mod topLvl">
          <ac:chgData name="Franziska Händschel" userId="e2149472-3187-4d00-b16a-a19eff6fc04a" providerId="ADAL" clId="{A6D347F3-01B8-41AD-AAC1-524C9D48BC73}" dt="2023-05-09T12:20:22.179" v="337" actId="165"/>
          <ac:picMkLst>
            <pc:docMk/>
            <pc:sldMk cId="849423205" sldId="277"/>
            <ac:picMk id="63" creationId="{523866B0-11D7-490E-59F1-FBF2B19F51B5}"/>
          </ac:picMkLst>
        </pc:picChg>
        <pc:picChg chg="add mod topLvl">
          <ac:chgData name="Franziska Händschel" userId="e2149472-3187-4d00-b16a-a19eff6fc04a" providerId="ADAL" clId="{A6D347F3-01B8-41AD-AAC1-524C9D48BC73}" dt="2023-05-09T12:20:22.179" v="337" actId="165"/>
          <ac:picMkLst>
            <pc:docMk/>
            <pc:sldMk cId="849423205" sldId="277"/>
            <ac:picMk id="64" creationId="{1F23C885-C3A1-6B4B-D5BA-64BF4F297A57}"/>
          </ac:picMkLst>
        </pc:picChg>
        <pc:picChg chg="add mod topLvl">
          <ac:chgData name="Franziska Händschel" userId="e2149472-3187-4d00-b16a-a19eff6fc04a" providerId="ADAL" clId="{A6D347F3-01B8-41AD-AAC1-524C9D48BC73}" dt="2023-05-09T12:20:22.179" v="337" actId="165"/>
          <ac:picMkLst>
            <pc:docMk/>
            <pc:sldMk cId="849423205" sldId="277"/>
            <ac:picMk id="65" creationId="{DBFB3D68-25C7-24FE-E763-A215D67AD250}"/>
          </ac:picMkLst>
        </pc:picChg>
        <pc:picChg chg="add mod topLvl">
          <ac:chgData name="Franziska Händschel" userId="e2149472-3187-4d00-b16a-a19eff6fc04a" providerId="ADAL" clId="{A6D347F3-01B8-41AD-AAC1-524C9D48BC73}" dt="2023-05-09T12:20:22.179" v="337" actId="165"/>
          <ac:picMkLst>
            <pc:docMk/>
            <pc:sldMk cId="849423205" sldId="277"/>
            <ac:picMk id="66" creationId="{F60D480F-5B0D-ECEF-FC6C-7D505366D528}"/>
          </ac:picMkLst>
        </pc:picChg>
        <pc:picChg chg="add mod topLvl">
          <ac:chgData name="Franziska Händschel" userId="e2149472-3187-4d00-b16a-a19eff6fc04a" providerId="ADAL" clId="{A6D347F3-01B8-41AD-AAC1-524C9D48BC73}" dt="2023-05-09T12:20:22.179" v="337" actId="165"/>
          <ac:picMkLst>
            <pc:docMk/>
            <pc:sldMk cId="849423205" sldId="277"/>
            <ac:picMk id="67" creationId="{963BE5AE-1457-8976-6ABD-F84749FEC20C}"/>
          </ac:picMkLst>
        </pc:picChg>
        <pc:picChg chg="add mod topLvl">
          <ac:chgData name="Franziska Händschel" userId="e2149472-3187-4d00-b16a-a19eff6fc04a" providerId="ADAL" clId="{A6D347F3-01B8-41AD-AAC1-524C9D48BC73}" dt="2023-05-09T12:20:22.179" v="337" actId="165"/>
          <ac:picMkLst>
            <pc:docMk/>
            <pc:sldMk cId="849423205" sldId="277"/>
            <ac:picMk id="68" creationId="{3A0E9308-468F-6381-4D65-78004C6071BF}"/>
          </ac:picMkLst>
        </pc:picChg>
        <pc:picChg chg="add mod topLvl">
          <ac:chgData name="Franziska Händschel" userId="e2149472-3187-4d00-b16a-a19eff6fc04a" providerId="ADAL" clId="{A6D347F3-01B8-41AD-AAC1-524C9D48BC73}" dt="2023-05-09T12:20:22.179" v="337" actId="165"/>
          <ac:picMkLst>
            <pc:docMk/>
            <pc:sldMk cId="849423205" sldId="277"/>
            <ac:picMk id="69" creationId="{B8CFFF0E-18C6-F57A-6944-0DFAF6221B5C}"/>
          </ac:picMkLst>
        </pc:picChg>
        <pc:picChg chg="add mod topLvl">
          <ac:chgData name="Franziska Händschel" userId="e2149472-3187-4d00-b16a-a19eff6fc04a" providerId="ADAL" clId="{A6D347F3-01B8-41AD-AAC1-524C9D48BC73}" dt="2023-05-09T12:20:22.179" v="337" actId="165"/>
          <ac:picMkLst>
            <pc:docMk/>
            <pc:sldMk cId="849423205" sldId="277"/>
            <ac:picMk id="70" creationId="{B6BECFC7-231E-063A-ED85-4B1F9A1E52F5}"/>
          </ac:picMkLst>
        </pc:picChg>
        <pc:picChg chg="add mod topLvl">
          <ac:chgData name="Franziska Händschel" userId="e2149472-3187-4d00-b16a-a19eff6fc04a" providerId="ADAL" clId="{A6D347F3-01B8-41AD-AAC1-524C9D48BC73}" dt="2023-05-09T12:20:22.179" v="337" actId="165"/>
          <ac:picMkLst>
            <pc:docMk/>
            <pc:sldMk cId="849423205" sldId="277"/>
            <ac:picMk id="71" creationId="{49F4F099-BAE5-9A38-D267-05B3340A949F}"/>
          </ac:picMkLst>
        </pc:picChg>
        <pc:picChg chg="add mod topLvl">
          <ac:chgData name="Franziska Händschel" userId="e2149472-3187-4d00-b16a-a19eff6fc04a" providerId="ADAL" clId="{A6D347F3-01B8-41AD-AAC1-524C9D48BC73}" dt="2023-05-09T12:20:22.179" v="337" actId="165"/>
          <ac:picMkLst>
            <pc:docMk/>
            <pc:sldMk cId="849423205" sldId="277"/>
            <ac:picMk id="72" creationId="{332F5393-B959-C4E1-D010-0C4E05125421}"/>
          </ac:picMkLst>
        </pc:picChg>
        <pc:picChg chg="add mod topLvl">
          <ac:chgData name="Franziska Händschel" userId="e2149472-3187-4d00-b16a-a19eff6fc04a" providerId="ADAL" clId="{A6D347F3-01B8-41AD-AAC1-524C9D48BC73}" dt="2023-05-09T12:20:22.179" v="337" actId="165"/>
          <ac:picMkLst>
            <pc:docMk/>
            <pc:sldMk cId="849423205" sldId="277"/>
            <ac:picMk id="73" creationId="{42F8D5F6-455C-088F-A341-BF94B4CF789B}"/>
          </ac:picMkLst>
        </pc:picChg>
        <pc:picChg chg="add mod topLvl">
          <ac:chgData name="Franziska Händschel" userId="e2149472-3187-4d00-b16a-a19eff6fc04a" providerId="ADAL" clId="{A6D347F3-01B8-41AD-AAC1-524C9D48BC73}" dt="2023-05-09T12:20:22.179" v="337" actId="165"/>
          <ac:picMkLst>
            <pc:docMk/>
            <pc:sldMk cId="849423205" sldId="277"/>
            <ac:picMk id="74" creationId="{E3EF9CED-2C4F-D47A-6242-42453FFDFF6B}"/>
          </ac:picMkLst>
        </pc:picChg>
      </pc:sldChg>
      <pc:sldChg chg="addSp delSp modSp add mod">
        <pc:chgData name="Franziska Händschel" userId="e2149472-3187-4d00-b16a-a19eff6fc04a" providerId="ADAL" clId="{A6D347F3-01B8-41AD-AAC1-524C9D48BC73}" dt="2023-05-09T14:06:08.435" v="1212" actId="21"/>
        <pc:sldMkLst>
          <pc:docMk/>
          <pc:sldMk cId="3124084571" sldId="277"/>
        </pc:sldMkLst>
        <pc:spChg chg="add del mod">
          <ac:chgData name="Franziska Händschel" userId="e2149472-3187-4d00-b16a-a19eff6fc04a" providerId="ADAL" clId="{A6D347F3-01B8-41AD-AAC1-524C9D48BC73}" dt="2023-05-09T12:53:34.618" v="812" actId="478"/>
          <ac:spMkLst>
            <pc:docMk/>
            <pc:sldMk cId="3124084571" sldId="277"/>
            <ac:spMk id="2" creationId="{33D2E65D-3537-5608-14F6-48A2019FB8FA}"/>
          </ac:spMkLst>
        </pc:spChg>
        <pc:spChg chg="add del mod">
          <ac:chgData name="Franziska Händschel" userId="e2149472-3187-4d00-b16a-a19eff6fc04a" providerId="ADAL" clId="{A6D347F3-01B8-41AD-AAC1-524C9D48BC73}" dt="2023-05-09T14:06:08.435" v="1212" actId="21"/>
          <ac:spMkLst>
            <pc:docMk/>
            <pc:sldMk cId="3124084571" sldId="277"/>
            <ac:spMk id="3" creationId="{4DB16DAF-9728-4833-B549-6700B6637B32}"/>
          </ac:spMkLst>
        </pc:spChg>
        <pc:spChg chg="del">
          <ac:chgData name="Franziska Händschel" userId="e2149472-3187-4d00-b16a-a19eff6fc04a" providerId="ADAL" clId="{A6D347F3-01B8-41AD-AAC1-524C9D48BC73}" dt="2023-05-09T13:41:05.630" v="994" actId="478"/>
          <ac:spMkLst>
            <pc:docMk/>
            <pc:sldMk cId="3124084571" sldId="277"/>
            <ac:spMk id="5" creationId="{16B4587D-B5B9-0431-14D8-BCE2DD37CB42}"/>
          </ac:spMkLst>
        </pc:spChg>
      </pc:sldChg>
      <pc:sldChg chg="addSp delSp modSp add del mod ord">
        <pc:chgData name="Franziska Händschel" userId="e2149472-3187-4d00-b16a-a19eff6fc04a" providerId="ADAL" clId="{A6D347F3-01B8-41AD-AAC1-524C9D48BC73}" dt="2023-05-09T13:39:16.993" v="932" actId="47"/>
        <pc:sldMkLst>
          <pc:docMk/>
          <pc:sldMk cId="306148850" sldId="278"/>
        </pc:sldMkLst>
        <pc:spChg chg="mod">
          <ac:chgData name="Franziska Händschel" userId="e2149472-3187-4d00-b16a-a19eff6fc04a" providerId="ADAL" clId="{A6D347F3-01B8-41AD-AAC1-524C9D48BC73}" dt="2023-05-09T12:49:11.057" v="678" actId="14100"/>
          <ac:spMkLst>
            <pc:docMk/>
            <pc:sldMk cId="306148850" sldId="278"/>
            <ac:spMk id="2" creationId="{5BA7C3B6-9462-A246-2DE6-DE3E3B62F2DE}"/>
          </ac:spMkLst>
        </pc:spChg>
        <pc:spChg chg="mod topLvl">
          <ac:chgData name="Franziska Händschel" userId="e2149472-3187-4d00-b16a-a19eff6fc04a" providerId="ADAL" clId="{A6D347F3-01B8-41AD-AAC1-524C9D48BC73}" dt="2023-05-09T12:52:45.190" v="798" actId="164"/>
          <ac:spMkLst>
            <pc:docMk/>
            <pc:sldMk cId="306148850" sldId="278"/>
            <ac:spMk id="6" creationId="{54218E56-4B7C-AAEC-CDBE-B7DE7F5EB9D0}"/>
          </ac:spMkLst>
        </pc:spChg>
        <pc:spChg chg="mod topLvl">
          <ac:chgData name="Franziska Händschel" userId="e2149472-3187-4d00-b16a-a19eff6fc04a" providerId="ADAL" clId="{A6D347F3-01B8-41AD-AAC1-524C9D48BC73}" dt="2023-05-09T12:52:04.631" v="793" actId="165"/>
          <ac:spMkLst>
            <pc:docMk/>
            <pc:sldMk cId="306148850" sldId="278"/>
            <ac:spMk id="16" creationId="{612F5BCA-C20F-C3A6-1EEF-1AFDFEE2E0D3}"/>
          </ac:spMkLst>
        </pc:spChg>
        <pc:spChg chg="mod topLvl">
          <ac:chgData name="Franziska Händschel" userId="e2149472-3187-4d00-b16a-a19eff6fc04a" providerId="ADAL" clId="{A6D347F3-01B8-41AD-AAC1-524C9D48BC73}" dt="2023-05-09T12:52:49.675" v="799" actId="164"/>
          <ac:spMkLst>
            <pc:docMk/>
            <pc:sldMk cId="306148850" sldId="278"/>
            <ac:spMk id="41" creationId="{6FCEC793-3AB1-E5BE-7FBB-8D9F5B598F26}"/>
          </ac:spMkLst>
        </pc:spChg>
        <pc:spChg chg="mod topLvl">
          <ac:chgData name="Franziska Händschel" userId="e2149472-3187-4d00-b16a-a19eff6fc04a" providerId="ADAL" clId="{A6D347F3-01B8-41AD-AAC1-524C9D48BC73}" dt="2023-05-09T12:52:04.631" v="793" actId="165"/>
          <ac:spMkLst>
            <pc:docMk/>
            <pc:sldMk cId="306148850" sldId="278"/>
            <ac:spMk id="42" creationId="{C4EB6039-9C86-144D-869E-63B945C44E53}"/>
          </ac:spMkLst>
        </pc:spChg>
        <pc:spChg chg="mod topLvl">
          <ac:chgData name="Franziska Händschel" userId="e2149472-3187-4d00-b16a-a19eff6fc04a" providerId="ADAL" clId="{A6D347F3-01B8-41AD-AAC1-524C9D48BC73}" dt="2023-05-09T12:52:54.966" v="800" actId="164"/>
          <ac:spMkLst>
            <pc:docMk/>
            <pc:sldMk cId="306148850" sldId="278"/>
            <ac:spMk id="44" creationId="{71E94E4A-6D58-5773-F7AF-9A356152B94E}"/>
          </ac:spMkLst>
        </pc:spChg>
        <pc:spChg chg="mod topLvl">
          <ac:chgData name="Franziska Händschel" userId="e2149472-3187-4d00-b16a-a19eff6fc04a" providerId="ADAL" clId="{A6D347F3-01B8-41AD-AAC1-524C9D48BC73}" dt="2023-05-09T12:52:04.631" v="793" actId="165"/>
          <ac:spMkLst>
            <pc:docMk/>
            <pc:sldMk cId="306148850" sldId="278"/>
            <ac:spMk id="45" creationId="{AC73BF65-5858-2F43-857C-C0272E165E2F}"/>
          </ac:spMkLst>
        </pc:spChg>
        <pc:spChg chg="mod topLvl">
          <ac:chgData name="Franziska Händschel" userId="e2149472-3187-4d00-b16a-a19eff6fc04a" providerId="ADAL" clId="{A6D347F3-01B8-41AD-AAC1-524C9D48BC73}" dt="2023-05-09T12:52:57.801" v="801" actId="164"/>
          <ac:spMkLst>
            <pc:docMk/>
            <pc:sldMk cId="306148850" sldId="278"/>
            <ac:spMk id="47" creationId="{272F53F3-2CF7-92B0-FC93-868E78894365}"/>
          </ac:spMkLst>
        </pc:spChg>
        <pc:spChg chg="mod topLvl">
          <ac:chgData name="Franziska Händschel" userId="e2149472-3187-4d00-b16a-a19eff6fc04a" providerId="ADAL" clId="{A6D347F3-01B8-41AD-AAC1-524C9D48BC73}" dt="2023-05-09T12:52:04.631" v="793" actId="165"/>
          <ac:spMkLst>
            <pc:docMk/>
            <pc:sldMk cId="306148850" sldId="278"/>
            <ac:spMk id="48" creationId="{659BF569-7500-1B12-E582-A29724420F72}"/>
          </ac:spMkLst>
        </pc:spChg>
        <pc:spChg chg="add mod">
          <ac:chgData name="Franziska Händschel" userId="e2149472-3187-4d00-b16a-a19eff6fc04a" providerId="ADAL" clId="{A6D347F3-01B8-41AD-AAC1-524C9D48BC73}" dt="2023-05-09T12:54:43.198" v="826" actId="20577"/>
          <ac:spMkLst>
            <pc:docMk/>
            <pc:sldMk cId="306148850" sldId="278"/>
            <ac:spMk id="82" creationId="{DA07C2B5-FE63-7D48-1002-1A9D5B1CBF1C}"/>
          </ac:spMkLst>
        </pc:spChg>
        <pc:spChg chg="mod">
          <ac:chgData name="Franziska Händschel" userId="e2149472-3187-4d00-b16a-a19eff6fc04a" providerId="ADAL" clId="{A6D347F3-01B8-41AD-AAC1-524C9D48BC73}" dt="2023-05-09T13:33:38.138" v="828"/>
          <ac:spMkLst>
            <pc:docMk/>
            <pc:sldMk cId="306148850" sldId="278"/>
            <ac:spMk id="91" creationId="{DC4EDE62-50F5-1434-348D-AE9E14511E52}"/>
          </ac:spMkLst>
        </pc:spChg>
        <pc:spChg chg="mod">
          <ac:chgData name="Franziska Händschel" userId="e2149472-3187-4d00-b16a-a19eff6fc04a" providerId="ADAL" clId="{A6D347F3-01B8-41AD-AAC1-524C9D48BC73}" dt="2023-05-09T13:33:38.138" v="828"/>
          <ac:spMkLst>
            <pc:docMk/>
            <pc:sldMk cId="306148850" sldId="278"/>
            <ac:spMk id="92" creationId="{FFD8AF28-EF8E-51C5-8F15-77073BD19DEB}"/>
          </ac:spMkLst>
        </pc:spChg>
        <pc:grpChg chg="del mod topLvl">
          <ac:chgData name="Franziska Händschel" userId="e2149472-3187-4d00-b16a-a19eff6fc04a" providerId="ADAL" clId="{A6D347F3-01B8-41AD-AAC1-524C9D48BC73}" dt="2023-05-09T12:45:31.268" v="631" actId="165"/>
          <ac:grpSpMkLst>
            <pc:docMk/>
            <pc:sldMk cId="306148850" sldId="278"/>
            <ac:grpSpMk id="35" creationId="{8F6CD9B5-9F6B-5F1E-4FA4-A62935D403F0}"/>
          </ac:grpSpMkLst>
        </pc:grpChg>
        <pc:grpChg chg="del mod topLvl">
          <ac:chgData name="Franziska Händschel" userId="e2149472-3187-4d00-b16a-a19eff6fc04a" providerId="ADAL" clId="{A6D347F3-01B8-41AD-AAC1-524C9D48BC73}" dt="2023-05-09T12:45:31.268" v="631" actId="165"/>
          <ac:grpSpMkLst>
            <pc:docMk/>
            <pc:sldMk cId="306148850" sldId="278"/>
            <ac:grpSpMk id="40" creationId="{11666DB6-17F2-08DA-7E46-D7DE183B2EE9}"/>
          </ac:grpSpMkLst>
        </pc:grpChg>
        <pc:grpChg chg="del mod topLvl">
          <ac:chgData name="Franziska Händschel" userId="e2149472-3187-4d00-b16a-a19eff6fc04a" providerId="ADAL" clId="{A6D347F3-01B8-41AD-AAC1-524C9D48BC73}" dt="2023-05-09T12:45:31.268" v="631" actId="165"/>
          <ac:grpSpMkLst>
            <pc:docMk/>
            <pc:sldMk cId="306148850" sldId="278"/>
            <ac:grpSpMk id="43" creationId="{E87F8A4F-7FF9-552F-FE62-C2F6C92E6870}"/>
          </ac:grpSpMkLst>
        </pc:grpChg>
        <pc:grpChg chg="del mod topLvl">
          <ac:chgData name="Franziska Händschel" userId="e2149472-3187-4d00-b16a-a19eff6fc04a" providerId="ADAL" clId="{A6D347F3-01B8-41AD-AAC1-524C9D48BC73}" dt="2023-05-09T12:45:31.268" v="631" actId="165"/>
          <ac:grpSpMkLst>
            <pc:docMk/>
            <pc:sldMk cId="306148850" sldId="278"/>
            <ac:grpSpMk id="46" creationId="{074F545C-44EB-AE98-E5F2-047D4EC30E9A}"/>
          </ac:grpSpMkLst>
        </pc:grpChg>
        <pc:grpChg chg="del">
          <ac:chgData name="Franziska Händschel" userId="e2149472-3187-4d00-b16a-a19eff6fc04a" providerId="ADAL" clId="{A6D347F3-01B8-41AD-AAC1-524C9D48BC73}" dt="2023-05-09T12:38:44.093" v="547" actId="478"/>
          <ac:grpSpMkLst>
            <pc:docMk/>
            <pc:sldMk cId="306148850" sldId="278"/>
            <ac:grpSpMk id="49" creationId="{5E290FD7-F7D5-D696-1D20-A8F8997564F7}"/>
          </ac:grpSpMkLst>
        </pc:grpChg>
        <pc:grpChg chg="del">
          <ac:chgData name="Franziska Händschel" userId="e2149472-3187-4d00-b16a-a19eff6fc04a" providerId="ADAL" clId="{A6D347F3-01B8-41AD-AAC1-524C9D48BC73}" dt="2023-05-09T12:38:38.561" v="545" actId="478"/>
          <ac:grpSpMkLst>
            <pc:docMk/>
            <pc:sldMk cId="306148850" sldId="278"/>
            <ac:grpSpMk id="50" creationId="{638D456B-935D-EDDE-DA3B-DB5B5CC5CE60}"/>
          </ac:grpSpMkLst>
        </pc:grpChg>
        <pc:grpChg chg="del">
          <ac:chgData name="Franziska Händschel" userId="e2149472-3187-4d00-b16a-a19eff6fc04a" providerId="ADAL" clId="{A6D347F3-01B8-41AD-AAC1-524C9D48BC73}" dt="2023-05-09T12:38:41.045" v="546" actId="478"/>
          <ac:grpSpMkLst>
            <pc:docMk/>
            <pc:sldMk cId="306148850" sldId="278"/>
            <ac:grpSpMk id="51" creationId="{F162633D-6E33-D1AF-D324-5E610965D280}"/>
          </ac:grpSpMkLst>
        </pc:grpChg>
        <pc:grpChg chg="del">
          <ac:chgData name="Franziska Händschel" userId="e2149472-3187-4d00-b16a-a19eff6fc04a" providerId="ADAL" clId="{A6D347F3-01B8-41AD-AAC1-524C9D48BC73}" dt="2023-05-09T12:38:46.429" v="548" actId="478"/>
          <ac:grpSpMkLst>
            <pc:docMk/>
            <pc:sldMk cId="306148850" sldId="278"/>
            <ac:grpSpMk id="52" creationId="{C74B22FC-BA5F-121F-F32B-F25475DDA682}"/>
          </ac:grpSpMkLst>
        </pc:grpChg>
        <pc:grpChg chg="del">
          <ac:chgData name="Franziska Händschel" userId="e2149472-3187-4d00-b16a-a19eff6fc04a" providerId="ADAL" clId="{A6D347F3-01B8-41AD-AAC1-524C9D48BC73}" dt="2023-05-09T12:38:48.590" v="549" actId="478"/>
          <ac:grpSpMkLst>
            <pc:docMk/>
            <pc:sldMk cId="306148850" sldId="278"/>
            <ac:grpSpMk id="53" creationId="{6888C497-466B-941F-AD82-4159495C41D7}"/>
          </ac:grpSpMkLst>
        </pc:grpChg>
        <pc:grpChg chg="add del mod">
          <ac:chgData name="Franziska Händschel" userId="e2149472-3187-4d00-b16a-a19eff6fc04a" providerId="ADAL" clId="{A6D347F3-01B8-41AD-AAC1-524C9D48BC73}" dt="2023-05-09T12:45:31.268" v="631" actId="165"/>
          <ac:grpSpMkLst>
            <pc:docMk/>
            <pc:sldMk cId="306148850" sldId="278"/>
            <ac:grpSpMk id="64" creationId="{503F2DD1-0068-2512-833A-B51D899B5B30}"/>
          </ac:grpSpMkLst>
        </pc:grpChg>
        <pc:grpChg chg="add del mod">
          <ac:chgData name="Franziska Händschel" userId="e2149472-3187-4d00-b16a-a19eff6fc04a" providerId="ADAL" clId="{A6D347F3-01B8-41AD-AAC1-524C9D48BC73}" dt="2023-05-09T12:44:56.713" v="629" actId="478"/>
          <ac:grpSpMkLst>
            <pc:docMk/>
            <pc:sldMk cId="306148850" sldId="278"/>
            <ac:grpSpMk id="67" creationId="{AC83897E-DE21-9362-E2A1-5B555E436996}"/>
          </ac:grpSpMkLst>
        </pc:grpChg>
        <pc:grpChg chg="add del mod">
          <ac:chgData name="Franziska Händschel" userId="e2149472-3187-4d00-b16a-a19eff6fc04a" providerId="ADAL" clId="{A6D347F3-01B8-41AD-AAC1-524C9D48BC73}" dt="2023-05-09T12:44:21.725" v="616" actId="478"/>
          <ac:grpSpMkLst>
            <pc:docMk/>
            <pc:sldMk cId="306148850" sldId="278"/>
            <ac:grpSpMk id="71" creationId="{FF589382-49D5-700A-6086-2DE7732F5369}"/>
          </ac:grpSpMkLst>
        </pc:grpChg>
        <pc:grpChg chg="add del mod">
          <ac:chgData name="Franziska Händschel" userId="e2149472-3187-4d00-b16a-a19eff6fc04a" providerId="ADAL" clId="{A6D347F3-01B8-41AD-AAC1-524C9D48BC73}" dt="2023-05-09T12:45:31.268" v="631" actId="165"/>
          <ac:grpSpMkLst>
            <pc:docMk/>
            <pc:sldMk cId="306148850" sldId="278"/>
            <ac:grpSpMk id="73" creationId="{5297E32D-7759-3EE4-B0ED-44671C143A8C}"/>
          </ac:grpSpMkLst>
        </pc:grpChg>
        <pc:grpChg chg="add mod topLvl">
          <ac:chgData name="Franziska Händschel" userId="e2149472-3187-4d00-b16a-a19eff6fc04a" providerId="ADAL" clId="{A6D347F3-01B8-41AD-AAC1-524C9D48BC73}" dt="2023-05-09T12:52:57.801" v="801" actId="164"/>
          <ac:grpSpMkLst>
            <pc:docMk/>
            <pc:sldMk cId="306148850" sldId="278"/>
            <ac:grpSpMk id="74" creationId="{32EB7F03-6144-0A7D-E196-7A0185B04EEB}"/>
          </ac:grpSpMkLst>
        </pc:grpChg>
        <pc:grpChg chg="add mod topLvl">
          <ac:chgData name="Franziska Händschel" userId="e2149472-3187-4d00-b16a-a19eff6fc04a" providerId="ADAL" clId="{A6D347F3-01B8-41AD-AAC1-524C9D48BC73}" dt="2023-05-09T12:52:54.966" v="800" actId="164"/>
          <ac:grpSpMkLst>
            <pc:docMk/>
            <pc:sldMk cId="306148850" sldId="278"/>
            <ac:grpSpMk id="75" creationId="{F50275C7-F281-7361-3E9E-6A87E4039204}"/>
          </ac:grpSpMkLst>
        </pc:grpChg>
        <pc:grpChg chg="add mod topLvl">
          <ac:chgData name="Franziska Händschel" userId="e2149472-3187-4d00-b16a-a19eff6fc04a" providerId="ADAL" clId="{A6D347F3-01B8-41AD-AAC1-524C9D48BC73}" dt="2023-05-09T12:52:49.675" v="799" actId="164"/>
          <ac:grpSpMkLst>
            <pc:docMk/>
            <pc:sldMk cId="306148850" sldId="278"/>
            <ac:grpSpMk id="76" creationId="{C25CC065-2321-A7BA-474E-1803865B4FDC}"/>
          </ac:grpSpMkLst>
        </pc:grpChg>
        <pc:grpChg chg="add mod topLvl">
          <ac:chgData name="Franziska Händschel" userId="e2149472-3187-4d00-b16a-a19eff6fc04a" providerId="ADAL" clId="{A6D347F3-01B8-41AD-AAC1-524C9D48BC73}" dt="2023-05-09T12:52:45.190" v="798" actId="164"/>
          <ac:grpSpMkLst>
            <pc:docMk/>
            <pc:sldMk cId="306148850" sldId="278"/>
            <ac:grpSpMk id="77" creationId="{44B2996D-C8B3-E9E3-D4D5-25108DF00431}"/>
          </ac:grpSpMkLst>
        </pc:grpChg>
        <pc:grpChg chg="add del mod">
          <ac:chgData name="Franziska Händschel" userId="e2149472-3187-4d00-b16a-a19eff6fc04a" providerId="ADAL" clId="{A6D347F3-01B8-41AD-AAC1-524C9D48BC73}" dt="2023-05-09T12:52:04.631" v="793" actId="165"/>
          <ac:grpSpMkLst>
            <pc:docMk/>
            <pc:sldMk cId="306148850" sldId="278"/>
            <ac:grpSpMk id="78" creationId="{41595FD7-E157-A766-998A-65F3695F7878}"/>
          </ac:grpSpMkLst>
        </pc:grpChg>
        <pc:grpChg chg="add del mod">
          <ac:chgData name="Franziska Händschel" userId="e2149472-3187-4d00-b16a-a19eff6fc04a" providerId="ADAL" clId="{A6D347F3-01B8-41AD-AAC1-524C9D48BC73}" dt="2023-05-09T12:52:04.631" v="793" actId="165"/>
          <ac:grpSpMkLst>
            <pc:docMk/>
            <pc:sldMk cId="306148850" sldId="278"/>
            <ac:grpSpMk id="79" creationId="{3D851AD5-9A49-AB02-8A09-DB1CE3DAE57D}"/>
          </ac:grpSpMkLst>
        </pc:grpChg>
        <pc:grpChg chg="add del mod">
          <ac:chgData name="Franziska Händschel" userId="e2149472-3187-4d00-b16a-a19eff6fc04a" providerId="ADAL" clId="{A6D347F3-01B8-41AD-AAC1-524C9D48BC73}" dt="2023-05-09T12:52:04.631" v="793" actId="165"/>
          <ac:grpSpMkLst>
            <pc:docMk/>
            <pc:sldMk cId="306148850" sldId="278"/>
            <ac:grpSpMk id="80" creationId="{2122D4D7-D7C2-F3BC-7FBE-28BA80BCF272}"/>
          </ac:grpSpMkLst>
        </pc:grpChg>
        <pc:grpChg chg="add del mod">
          <ac:chgData name="Franziska Händschel" userId="e2149472-3187-4d00-b16a-a19eff6fc04a" providerId="ADAL" clId="{A6D347F3-01B8-41AD-AAC1-524C9D48BC73}" dt="2023-05-09T12:52:04.631" v="793" actId="165"/>
          <ac:grpSpMkLst>
            <pc:docMk/>
            <pc:sldMk cId="306148850" sldId="278"/>
            <ac:grpSpMk id="81" creationId="{E9944DFB-936C-F877-D566-8F6CFB6F00FE}"/>
          </ac:grpSpMkLst>
        </pc:grpChg>
        <pc:grpChg chg="add mod">
          <ac:chgData name="Franziska Händschel" userId="e2149472-3187-4d00-b16a-a19eff6fc04a" providerId="ADAL" clId="{A6D347F3-01B8-41AD-AAC1-524C9D48BC73}" dt="2023-05-09T12:53:09.262" v="811" actId="1036"/>
          <ac:grpSpMkLst>
            <pc:docMk/>
            <pc:sldMk cId="306148850" sldId="278"/>
            <ac:grpSpMk id="83" creationId="{4F0EC756-2DA9-F575-B122-55A37122A6D4}"/>
          </ac:grpSpMkLst>
        </pc:grpChg>
        <pc:grpChg chg="add mod">
          <ac:chgData name="Franziska Händschel" userId="e2149472-3187-4d00-b16a-a19eff6fc04a" providerId="ADAL" clId="{A6D347F3-01B8-41AD-AAC1-524C9D48BC73}" dt="2023-05-09T12:53:09.262" v="811" actId="1036"/>
          <ac:grpSpMkLst>
            <pc:docMk/>
            <pc:sldMk cId="306148850" sldId="278"/>
            <ac:grpSpMk id="84" creationId="{0CFF5CF8-8BC9-802F-D11A-26557FEAE196}"/>
          </ac:grpSpMkLst>
        </pc:grpChg>
        <pc:grpChg chg="add mod">
          <ac:chgData name="Franziska Händschel" userId="e2149472-3187-4d00-b16a-a19eff6fc04a" providerId="ADAL" clId="{A6D347F3-01B8-41AD-AAC1-524C9D48BC73}" dt="2023-05-09T12:53:09.262" v="811" actId="1036"/>
          <ac:grpSpMkLst>
            <pc:docMk/>
            <pc:sldMk cId="306148850" sldId="278"/>
            <ac:grpSpMk id="85" creationId="{599CCC0A-08F0-E384-5C1C-E8EC68A66C00}"/>
          </ac:grpSpMkLst>
        </pc:grpChg>
        <pc:grpChg chg="add mod">
          <ac:chgData name="Franziska Händschel" userId="e2149472-3187-4d00-b16a-a19eff6fc04a" providerId="ADAL" clId="{A6D347F3-01B8-41AD-AAC1-524C9D48BC73}" dt="2023-05-09T12:53:09.262" v="811" actId="1036"/>
          <ac:grpSpMkLst>
            <pc:docMk/>
            <pc:sldMk cId="306148850" sldId="278"/>
            <ac:grpSpMk id="86" creationId="{60255265-EC82-BA79-C74D-F146E6D95218}"/>
          </ac:grpSpMkLst>
        </pc:grpChg>
        <pc:grpChg chg="add mod">
          <ac:chgData name="Franziska Händschel" userId="e2149472-3187-4d00-b16a-a19eff6fc04a" providerId="ADAL" clId="{A6D347F3-01B8-41AD-AAC1-524C9D48BC73}" dt="2023-05-09T12:54:50.818" v="827" actId="1076"/>
          <ac:grpSpMkLst>
            <pc:docMk/>
            <pc:sldMk cId="306148850" sldId="278"/>
            <ac:grpSpMk id="87" creationId="{C1BD63E9-9DB0-FE46-B4C3-9AA3A797D7D0}"/>
          </ac:grpSpMkLst>
        </pc:grpChg>
        <pc:grpChg chg="add del mod ord">
          <ac:chgData name="Franziska Händschel" userId="e2149472-3187-4d00-b16a-a19eff6fc04a" providerId="ADAL" clId="{A6D347F3-01B8-41AD-AAC1-524C9D48BC73}" dt="2023-05-09T13:33:50.244" v="831"/>
          <ac:grpSpMkLst>
            <pc:docMk/>
            <pc:sldMk cId="306148850" sldId="278"/>
            <ac:grpSpMk id="90" creationId="{07EFE1D8-C566-37C7-3081-318A709852A6}"/>
          </ac:grpSpMkLst>
        </pc:grpChg>
        <pc:picChg chg="add mod">
          <ac:chgData name="Franziska Händschel" userId="e2149472-3187-4d00-b16a-a19eff6fc04a" providerId="ADAL" clId="{A6D347F3-01B8-41AD-AAC1-524C9D48BC73}" dt="2023-05-09T12:45:21.753" v="630" actId="34136"/>
          <ac:picMkLst>
            <pc:docMk/>
            <pc:sldMk cId="306148850" sldId="278"/>
            <ac:picMk id="3" creationId="{7C79AF6C-00B9-40D3-0782-9766D9CAEF42}"/>
          </ac:picMkLst>
        </pc:picChg>
        <pc:picChg chg="add mod">
          <ac:chgData name="Franziska Händschel" userId="e2149472-3187-4d00-b16a-a19eff6fc04a" providerId="ADAL" clId="{A6D347F3-01B8-41AD-AAC1-524C9D48BC73}" dt="2023-05-09T12:45:21.753" v="630" actId="34136"/>
          <ac:picMkLst>
            <pc:docMk/>
            <pc:sldMk cId="306148850" sldId="278"/>
            <ac:picMk id="4" creationId="{C28871D6-3F40-367F-68B9-932F6F931062}"/>
          </ac:picMkLst>
        </pc:picChg>
        <pc:picChg chg="del">
          <ac:chgData name="Franziska Händschel" userId="e2149472-3187-4d00-b16a-a19eff6fc04a" providerId="ADAL" clId="{A6D347F3-01B8-41AD-AAC1-524C9D48BC73}" dt="2023-05-09T12:38:44.093" v="547" actId="478"/>
          <ac:picMkLst>
            <pc:docMk/>
            <pc:sldMk cId="306148850" sldId="278"/>
            <ac:picMk id="5" creationId="{53BF30D0-99EB-3DD0-C44E-37B072AD31BF}"/>
          </ac:picMkLst>
        </pc:picChg>
        <pc:picChg chg="del topLvl">
          <ac:chgData name="Franziska Händschel" userId="e2149472-3187-4d00-b16a-a19eff6fc04a" providerId="ADAL" clId="{A6D347F3-01B8-41AD-AAC1-524C9D48BC73}" dt="2023-05-09T12:38:48.590" v="549" actId="478"/>
          <ac:picMkLst>
            <pc:docMk/>
            <pc:sldMk cId="306148850" sldId="278"/>
            <ac:picMk id="7" creationId="{225F2867-31DA-C7D8-0A21-2A2860855DCD}"/>
          </ac:picMkLst>
        </pc:picChg>
        <pc:picChg chg="add mod">
          <ac:chgData name="Franziska Händschel" userId="e2149472-3187-4d00-b16a-a19eff6fc04a" providerId="ADAL" clId="{A6D347F3-01B8-41AD-AAC1-524C9D48BC73}" dt="2023-05-09T12:45:21.753" v="630" actId="34136"/>
          <ac:picMkLst>
            <pc:docMk/>
            <pc:sldMk cId="306148850" sldId="278"/>
            <ac:picMk id="8" creationId="{042ABCAD-3DA2-41EF-66DE-A75BEAD0FEE8}"/>
          </ac:picMkLst>
        </pc:picChg>
        <pc:picChg chg="add mod">
          <ac:chgData name="Franziska Händschel" userId="e2149472-3187-4d00-b16a-a19eff6fc04a" providerId="ADAL" clId="{A6D347F3-01B8-41AD-AAC1-524C9D48BC73}" dt="2023-05-09T12:45:21.753" v="630" actId="34136"/>
          <ac:picMkLst>
            <pc:docMk/>
            <pc:sldMk cId="306148850" sldId="278"/>
            <ac:picMk id="9" creationId="{3F3CD8C6-B151-17F1-2E83-26B4279471CF}"/>
          </ac:picMkLst>
        </pc:picChg>
        <pc:picChg chg="add mod">
          <ac:chgData name="Franziska Händschel" userId="e2149472-3187-4d00-b16a-a19eff6fc04a" providerId="ADAL" clId="{A6D347F3-01B8-41AD-AAC1-524C9D48BC73}" dt="2023-05-09T12:45:21.753" v="630" actId="34136"/>
          <ac:picMkLst>
            <pc:docMk/>
            <pc:sldMk cId="306148850" sldId="278"/>
            <ac:picMk id="10" creationId="{4B0747E8-655A-0E55-BF9F-913E44D6ECD0}"/>
          </ac:picMkLst>
        </pc:picChg>
        <pc:picChg chg="add mod">
          <ac:chgData name="Franziska Händschel" userId="e2149472-3187-4d00-b16a-a19eff6fc04a" providerId="ADAL" clId="{A6D347F3-01B8-41AD-AAC1-524C9D48BC73}" dt="2023-05-09T12:45:21.753" v="630" actId="34136"/>
          <ac:picMkLst>
            <pc:docMk/>
            <pc:sldMk cId="306148850" sldId="278"/>
            <ac:picMk id="11" creationId="{60311687-9F9B-558A-EDB2-F148B6125647}"/>
          </ac:picMkLst>
        </pc:picChg>
        <pc:picChg chg="add mod">
          <ac:chgData name="Franziska Händschel" userId="e2149472-3187-4d00-b16a-a19eff6fc04a" providerId="ADAL" clId="{A6D347F3-01B8-41AD-AAC1-524C9D48BC73}" dt="2023-05-09T12:45:21.753" v="630" actId="34136"/>
          <ac:picMkLst>
            <pc:docMk/>
            <pc:sldMk cId="306148850" sldId="278"/>
            <ac:picMk id="12" creationId="{2B8EA316-4EA1-0498-50A8-36A1EE1CA936}"/>
          </ac:picMkLst>
        </pc:picChg>
        <pc:picChg chg="del topLvl">
          <ac:chgData name="Franziska Händschel" userId="e2149472-3187-4d00-b16a-a19eff6fc04a" providerId="ADAL" clId="{A6D347F3-01B8-41AD-AAC1-524C9D48BC73}" dt="2023-05-09T12:38:38.561" v="545" actId="478"/>
          <ac:picMkLst>
            <pc:docMk/>
            <pc:sldMk cId="306148850" sldId="278"/>
            <ac:picMk id="13" creationId="{C9B225AF-5DB8-4873-A060-D894ED626DA6}"/>
          </ac:picMkLst>
        </pc:picChg>
        <pc:picChg chg="del topLvl">
          <ac:chgData name="Franziska Händschel" userId="e2149472-3187-4d00-b16a-a19eff6fc04a" providerId="ADAL" clId="{A6D347F3-01B8-41AD-AAC1-524C9D48BC73}" dt="2023-05-09T12:38:41.045" v="546" actId="478"/>
          <ac:picMkLst>
            <pc:docMk/>
            <pc:sldMk cId="306148850" sldId="278"/>
            <ac:picMk id="14" creationId="{19F7EFBB-9FBC-F4FE-ABB0-62D568CA2415}"/>
          </ac:picMkLst>
        </pc:picChg>
        <pc:picChg chg="del topLvl">
          <ac:chgData name="Franziska Händschel" userId="e2149472-3187-4d00-b16a-a19eff6fc04a" providerId="ADAL" clId="{A6D347F3-01B8-41AD-AAC1-524C9D48BC73}" dt="2023-05-09T12:38:46.429" v="548" actId="478"/>
          <ac:picMkLst>
            <pc:docMk/>
            <pc:sldMk cId="306148850" sldId="278"/>
            <ac:picMk id="15" creationId="{D1CDB339-F1BD-7316-2761-45EC05FD7711}"/>
          </ac:picMkLst>
        </pc:picChg>
        <pc:picChg chg="add mod">
          <ac:chgData name="Franziska Händschel" userId="e2149472-3187-4d00-b16a-a19eff6fc04a" providerId="ADAL" clId="{A6D347F3-01B8-41AD-AAC1-524C9D48BC73}" dt="2023-05-09T12:45:21.753" v="630" actId="34136"/>
          <ac:picMkLst>
            <pc:docMk/>
            <pc:sldMk cId="306148850" sldId="278"/>
            <ac:picMk id="17" creationId="{902A018E-FAD8-B037-1022-364F2C2B6091}"/>
          </ac:picMkLst>
        </pc:picChg>
        <pc:picChg chg="add mod">
          <ac:chgData name="Franziska Händschel" userId="e2149472-3187-4d00-b16a-a19eff6fc04a" providerId="ADAL" clId="{A6D347F3-01B8-41AD-AAC1-524C9D48BC73}" dt="2023-05-09T12:45:21.753" v="630" actId="34136"/>
          <ac:picMkLst>
            <pc:docMk/>
            <pc:sldMk cId="306148850" sldId="278"/>
            <ac:picMk id="18" creationId="{CB1ED82A-F2BF-A5B4-3940-BAB6D9A3C9E2}"/>
          </ac:picMkLst>
        </pc:picChg>
        <pc:picChg chg="add mod">
          <ac:chgData name="Franziska Händschel" userId="e2149472-3187-4d00-b16a-a19eff6fc04a" providerId="ADAL" clId="{A6D347F3-01B8-41AD-AAC1-524C9D48BC73}" dt="2023-05-09T12:45:21.753" v="630" actId="34136"/>
          <ac:picMkLst>
            <pc:docMk/>
            <pc:sldMk cId="306148850" sldId="278"/>
            <ac:picMk id="19" creationId="{5B844EFA-B3AB-1F0C-68CE-8D80992FDFB5}"/>
          </ac:picMkLst>
        </pc:picChg>
        <pc:picChg chg="add mod">
          <ac:chgData name="Franziska Händschel" userId="e2149472-3187-4d00-b16a-a19eff6fc04a" providerId="ADAL" clId="{A6D347F3-01B8-41AD-AAC1-524C9D48BC73}" dt="2023-05-09T12:45:21.753" v="630" actId="34136"/>
          <ac:picMkLst>
            <pc:docMk/>
            <pc:sldMk cId="306148850" sldId="278"/>
            <ac:picMk id="20" creationId="{94A8BFE7-16D9-5DE4-1149-4C67D081E2ED}"/>
          </ac:picMkLst>
        </pc:picChg>
        <pc:picChg chg="add mod">
          <ac:chgData name="Franziska Händschel" userId="e2149472-3187-4d00-b16a-a19eff6fc04a" providerId="ADAL" clId="{A6D347F3-01B8-41AD-AAC1-524C9D48BC73}" dt="2023-05-09T12:45:21.753" v="630" actId="34136"/>
          <ac:picMkLst>
            <pc:docMk/>
            <pc:sldMk cId="306148850" sldId="278"/>
            <ac:picMk id="21" creationId="{13CE7EDF-294E-9822-C895-3621360BD8B3}"/>
          </ac:picMkLst>
        </pc:picChg>
        <pc:picChg chg="add mod">
          <ac:chgData name="Franziska Händschel" userId="e2149472-3187-4d00-b16a-a19eff6fc04a" providerId="ADAL" clId="{A6D347F3-01B8-41AD-AAC1-524C9D48BC73}" dt="2023-05-09T12:45:21.753" v="630" actId="34136"/>
          <ac:picMkLst>
            <pc:docMk/>
            <pc:sldMk cId="306148850" sldId="278"/>
            <ac:picMk id="22" creationId="{D889F541-6094-EBE2-225E-67455B67E26C}"/>
          </ac:picMkLst>
        </pc:picChg>
        <pc:picChg chg="add mod">
          <ac:chgData name="Franziska Händschel" userId="e2149472-3187-4d00-b16a-a19eff6fc04a" providerId="ADAL" clId="{A6D347F3-01B8-41AD-AAC1-524C9D48BC73}" dt="2023-05-09T12:45:21.753" v="630" actId="34136"/>
          <ac:picMkLst>
            <pc:docMk/>
            <pc:sldMk cId="306148850" sldId="278"/>
            <ac:picMk id="23" creationId="{4BB0DBB3-0FBA-4EB7-CB10-5C5065B52D29}"/>
          </ac:picMkLst>
        </pc:picChg>
        <pc:picChg chg="add mod">
          <ac:chgData name="Franziska Händschel" userId="e2149472-3187-4d00-b16a-a19eff6fc04a" providerId="ADAL" clId="{A6D347F3-01B8-41AD-AAC1-524C9D48BC73}" dt="2023-05-09T12:45:21.753" v="630" actId="34136"/>
          <ac:picMkLst>
            <pc:docMk/>
            <pc:sldMk cId="306148850" sldId="278"/>
            <ac:picMk id="24" creationId="{BAAC43AF-D336-D5C9-1C80-02C397C5F333}"/>
          </ac:picMkLst>
        </pc:picChg>
        <pc:picChg chg="add mod">
          <ac:chgData name="Franziska Händschel" userId="e2149472-3187-4d00-b16a-a19eff6fc04a" providerId="ADAL" clId="{A6D347F3-01B8-41AD-AAC1-524C9D48BC73}" dt="2023-05-09T12:45:21.753" v="630" actId="34136"/>
          <ac:picMkLst>
            <pc:docMk/>
            <pc:sldMk cId="306148850" sldId="278"/>
            <ac:picMk id="25" creationId="{6888E95F-FC15-07DE-3F81-F77F3BE825F1}"/>
          </ac:picMkLst>
        </pc:picChg>
        <pc:picChg chg="add mod">
          <ac:chgData name="Franziska Händschel" userId="e2149472-3187-4d00-b16a-a19eff6fc04a" providerId="ADAL" clId="{A6D347F3-01B8-41AD-AAC1-524C9D48BC73}" dt="2023-05-09T12:45:21.753" v="630" actId="34136"/>
          <ac:picMkLst>
            <pc:docMk/>
            <pc:sldMk cId="306148850" sldId="278"/>
            <ac:picMk id="26" creationId="{CF44E181-47A0-62E0-9B20-0BD4DB0FD656}"/>
          </ac:picMkLst>
        </pc:picChg>
        <pc:picChg chg="add mod">
          <ac:chgData name="Franziska Händschel" userId="e2149472-3187-4d00-b16a-a19eff6fc04a" providerId="ADAL" clId="{A6D347F3-01B8-41AD-AAC1-524C9D48BC73}" dt="2023-05-09T12:45:21.753" v="630" actId="34136"/>
          <ac:picMkLst>
            <pc:docMk/>
            <pc:sldMk cId="306148850" sldId="278"/>
            <ac:picMk id="27" creationId="{59906613-5CB8-9F0C-A9D5-FF589F9C18BB}"/>
          </ac:picMkLst>
        </pc:picChg>
        <pc:picChg chg="add mod">
          <ac:chgData name="Franziska Händschel" userId="e2149472-3187-4d00-b16a-a19eff6fc04a" providerId="ADAL" clId="{A6D347F3-01B8-41AD-AAC1-524C9D48BC73}" dt="2023-05-09T12:45:21.753" v="630" actId="34136"/>
          <ac:picMkLst>
            <pc:docMk/>
            <pc:sldMk cId="306148850" sldId="278"/>
            <ac:picMk id="28" creationId="{AAF96080-8431-A72D-0B0F-6DDCBE52D4A0}"/>
          </ac:picMkLst>
        </pc:picChg>
        <pc:picChg chg="add mod">
          <ac:chgData name="Franziska Händschel" userId="e2149472-3187-4d00-b16a-a19eff6fc04a" providerId="ADAL" clId="{A6D347F3-01B8-41AD-AAC1-524C9D48BC73}" dt="2023-05-09T12:45:21.753" v="630" actId="34136"/>
          <ac:picMkLst>
            <pc:docMk/>
            <pc:sldMk cId="306148850" sldId="278"/>
            <ac:picMk id="29" creationId="{38B09A72-325C-5338-8827-1BEC20CDD8BF}"/>
          </ac:picMkLst>
        </pc:picChg>
        <pc:picChg chg="add mod">
          <ac:chgData name="Franziska Händschel" userId="e2149472-3187-4d00-b16a-a19eff6fc04a" providerId="ADAL" clId="{A6D347F3-01B8-41AD-AAC1-524C9D48BC73}" dt="2023-05-09T12:45:21.753" v="630" actId="34136"/>
          <ac:picMkLst>
            <pc:docMk/>
            <pc:sldMk cId="306148850" sldId="278"/>
            <ac:picMk id="30" creationId="{6DF6D410-ED69-D516-F144-5D3058707C83}"/>
          </ac:picMkLst>
        </pc:picChg>
        <pc:picChg chg="add mod">
          <ac:chgData name="Franziska Händschel" userId="e2149472-3187-4d00-b16a-a19eff6fc04a" providerId="ADAL" clId="{A6D347F3-01B8-41AD-AAC1-524C9D48BC73}" dt="2023-05-09T12:45:21.753" v="630" actId="34136"/>
          <ac:picMkLst>
            <pc:docMk/>
            <pc:sldMk cId="306148850" sldId="278"/>
            <ac:picMk id="31" creationId="{A29EF483-C01F-0570-A3A2-CA7294F1BCF2}"/>
          </ac:picMkLst>
        </pc:picChg>
        <pc:picChg chg="add mod">
          <ac:chgData name="Franziska Händschel" userId="e2149472-3187-4d00-b16a-a19eff6fc04a" providerId="ADAL" clId="{A6D347F3-01B8-41AD-AAC1-524C9D48BC73}" dt="2023-05-09T12:45:21.753" v="630" actId="34136"/>
          <ac:picMkLst>
            <pc:docMk/>
            <pc:sldMk cId="306148850" sldId="278"/>
            <ac:picMk id="32" creationId="{BE09EB31-B9BC-E1E1-BDB4-2087CAABF532}"/>
          </ac:picMkLst>
        </pc:picChg>
        <pc:picChg chg="add mod">
          <ac:chgData name="Franziska Händschel" userId="e2149472-3187-4d00-b16a-a19eff6fc04a" providerId="ADAL" clId="{A6D347F3-01B8-41AD-AAC1-524C9D48BC73}" dt="2023-05-09T12:45:21.753" v="630" actId="34136"/>
          <ac:picMkLst>
            <pc:docMk/>
            <pc:sldMk cId="306148850" sldId="278"/>
            <ac:picMk id="33" creationId="{C1239066-8A22-37EF-4F82-A88432542B34}"/>
          </ac:picMkLst>
        </pc:picChg>
        <pc:picChg chg="add mod">
          <ac:chgData name="Franziska Händschel" userId="e2149472-3187-4d00-b16a-a19eff6fc04a" providerId="ADAL" clId="{A6D347F3-01B8-41AD-AAC1-524C9D48BC73}" dt="2023-05-09T12:45:21.753" v="630" actId="34136"/>
          <ac:picMkLst>
            <pc:docMk/>
            <pc:sldMk cId="306148850" sldId="278"/>
            <ac:picMk id="34" creationId="{D015F464-8DAA-7665-309B-A88B62A49EFA}"/>
          </ac:picMkLst>
        </pc:picChg>
        <pc:picChg chg="add mod">
          <ac:chgData name="Franziska Händschel" userId="e2149472-3187-4d00-b16a-a19eff6fc04a" providerId="ADAL" clId="{A6D347F3-01B8-41AD-AAC1-524C9D48BC73}" dt="2023-05-09T12:45:21.753" v="630" actId="34136"/>
          <ac:picMkLst>
            <pc:docMk/>
            <pc:sldMk cId="306148850" sldId="278"/>
            <ac:picMk id="36" creationId="{5B52C5E7-938A-C717-8E70-049D138EF1FE}"/>
          </ac:picMkLst>
        </pc:picChg>
        <pc:picChg chg="add mod">
          <ac:chgData name="Franziska Händschel" userId="e2149472-3187-4d00-b16a-a19eff6fc04a" providerId="ADAL" clId="{A6D347F3-01B8-41AD-AAC1-524C9D48BC73}" dt="2023-05-09T12:45:21.753" v="630" actId="34136"/>
          <ac:picMkLst>
            <pc:docMk/>
            <pc:sldMk cId="306148850" sldId="278"/>
            <ac:picMk id="37" creationId="{9AF7E1D9-181A-E12D-6065-E157405DC9B0}"/>
          </ac:picMkLst>
        </pc:picChg>
        <pc:picChg chg="add mod">
          <ac:chgData name="Franziska Händschel" userId="e2149472-3187-4d00-b16a-a19eff6fc04a" providerId="ADAL" clId="{A6D347F3-01B8-41AD-AAC1-524C9D48BC73}" dt="2023-05-09T12:45:21.753" v="630" actId="34136"/>
          <ac:picMkLst>
            <pc:docMk/>
            <pc:sldMk cId="306148850" sldId="278"/>
            <ac:picMk id="38" creationId="{F0A19049-8152-44B9-D478-FD6BCFE07B0C}"/>
          </ac:picMkLst>
        </pc:picChg>
        <pc:picChg chg="add mod">
          <ac:chgData name="Franziska Händschel" userId="e2149472-3187-4d00-b16a-a19eff6fc04a" providerId="ADAL" clId="{A6D347F3-01B8-41AD-AAC1-524C9D48BC73}" dt="2023-05-09T12:45:21.753" v="630" actId="34136"/>
          <ac:picMkLst>
            <pc:docMk/>
            <pc:sldMk cId="306148850" sldId="278"/>
            <ac:picMk id="39" creationId="{D05759C6-9CD9-68D0-8610-667607B5A5E0}"/>
          </ac:picMkLst>
        </pc:picChg>
        <pc:picChg chg="add mod">
          <ac:chgData name="Franziska Händschel" userId="e2149472-3187-4d00-b16a-a19eff6fc04a" providerId="ADAL" clId="{A6D347F3-01B8-41AD-AAC1-524C9D48BC73}" dt="2023-05-09T12:45:21.753" v="630" actId="34136"/>
          <ac:picMkLst>
            <pc:docMk/>
            <pc:sldMk cId="306148850" sldId="278"/>
            <ac:picMk id="54" creationId="{3D2026BA-C4A3-8C4A-D266-FAEE8F4FEC44}"/>
          </ac:picMkLst>
        </pc:picChg>
        <pc:picChg chg="add mod">
          <ac:chgData name="Franziska Händschel" userId="e2149472-3187-4d00-b16a-a19eff6fc04a" providerId="ADAL" clId="{A6D347F3-01B8-41AD-AAC1-524C9D48BC73}" dt="2023-05-09T12:45:21.753" v="630" actId="34136"/>
          <ac:picMkLst>
            <pc:docMk/>
            <pc:sldMk cId="306148850" sldId="278"/>
            <ac:picMk id="55" creationId="{D73470AA-18E8-27C1-F59B-E98A1C0806D3}"/>
          </ac:picMkLst>
        </pc:picChg>
        <pc:picChg chg="add mod">
          <ac:chgData name="Franziska Händschel" userId="e2149472-3187-4d00-b16a-a19eff6fc04a" providerId="ADAL" clId="{A6D347F3-01B8-41AD-AAC1-524C9D48BC73}" dt="2023-05-09T12:45:21.753" v="630" actId="34136"/>
          <ac:picMkLst>
            <pc:docMk/>
            <pc:sldMk cId="306148850" sldId="278"/>
            <ac:picMk id="56" creationId="{180203C3-063B-AE4E-56E4-626805034E4D}"/>
          </ac:picMkLst>
        </pc:picChg>
        <pc:picChg chg="add mod">
          <ac:chgData name="Franziska Händschel" userId="e2149472-3187-4d00-b16a-a19eff6fc04a" providerId="ADAL" clId="{A6D347F3-01B8-41AD-AAC1-524C9D48BC73}" dt="2023-05-09T12:52:04.631" v="793" actId="165"/>
          <ac:picMkLst>
            <pc:docMk/>
            <pc:sldMk cId="306148850" sldId="278"/>
            <ac:picMk id="57" creationId="{3DCB246E-C4C9-23D5-4EF5-2048B94013D4}"/>
          </ac:picMkLst>
        </pc:picChg>
        <pc:picChg chg="add del mod">
          <ac:chgData name="Franziska Händschel" userId="e2149472-3187-4d00-b16a-a19eff6fc04a" providerId="ADAL" clId="{A6D347F3-01B8-41AD-AAC1-524C9D48BC73}" dt="2023-05-09T12:40:40.448" v="569" actId="478"/>
          <ac:picMkLst>
            <pc:docMk/>
            <pc:sldMk cId="306148850" sldId="278"/>
            <ac:picMk id="58" creationId="{07197C7E-8139-C992-5105-493B46D792E9}"/>
          </ac:picMkLst>
        </pc:picChg>
        <pc:picChg chg="add mod ord topLvl">
          <ac:chgData name="Franziska Händschel" userId="e2149472-3187-4d00-b16a-a19eff6fc04a" providerId="ADAL" clId="{A6D347F3-01B8-41AD-AAC1-524C9D48BC73}" dt="2023-05-09T12:52:04.631" v="793" actId="165"/>
          <ac:picMkLst>
            <pc:docMk/>
            <pc:sldMk cId="306148850" sldId="278"/>
            <ac:picMk id="59" creationId="{A67CF934-A6AA-5A1A-5B1B-B729D873E265}"/>
          </ac:picMkLst>
        </pc:picChg>
        <pc:picChg chg="add del mod">
          <ac:chgData name="Franziska Händschel" userId="e2149472-3187-4d00-b16a-a19eff6fc04a" providerId="ADAL" clId="{A6D347F3-01B8-41AD-AAC1-524C9D48BC73}" dt="2023-05-09T12:40:06.687" v="561" actId="478"/>
          <ac:picMkLst>
            <pc:docMk/>
            <pc:sldMk cId="306148850" sldId="278"/>
            <ac:picMk id="60" creationId="{A71A9E80-235C-519D-6735-29BCF482F00B}"/>
          </ac:picMkLst>
        </pc:picChg>
        <pc:picChg chg="add mod topLvl">
          <ac:chgData name="Franziska Händschel" userId="e2149472-3187-4d00-b16a-a19eff6fc04a" providerId="ADAL" clId="{A6D347F3-01B8-41AD-AAC1-524C9D48BC73}" dt="2023-05-09T12:52:04.631" v="793" actId="165"/>
          <ac:picMkLst>
            <pc:docMk/>
            <pc:sldMk cId="306148850" sldId="278"/>
            <ac:picMk id="61" creationId="{87A510EB-B102-388F-AD6C-711CF7EFF750}"/>
          </ac:picMkLst>
        </pc:picChg>
        <pc:picChg chg="add mod topLvl">
          <ac:chgData name="Franziska Händschel" userId="e2149472-3187-4d00-b16a-a19eff6fc04a" providerId="ADAL" clId="{A6D347F3-01B8-41AD-AAC1-524C9D48BC73}" dt="2023-05-09T12:52:04.631" v="793" actId="165"/>
          <ac:picMkLst>
            <pc:docMk/>
            <pc:sldMk cId="306148850" sldId="278"/>
            <ac:picMk id="62" creationId="{4692A70B-9B63-1538-E55F-16FB1BD4E610}"/>
          </ac:picMkLst>
        </pc:picChg>
        <pc:picChg chg="add mod ord topLvl">
          <ac:chgData name="Franziska Händschel" userId="e2149472-3187-4d00-b16a-a19eff6fc04a" providerId="ADAL" clId="{A6D347F3-01B8-41AD-AAC1-524C9D48BC73}" dt="2023-05-09T12:52:04.631" v="793" actId="165"/>
          <ac:picMkLst>
            <pc:docMk/>
            <pc:sldMk cId="306148850" sldId="278"/>
            <ac:picMk id="63" creationId="{E3A6A11D-AFB0-1D1B-F875-006865C5FEA8}"/>
          </ac:picMkLst>
        </pc:picChg>
        <pc:picChg chg="add mod">
          <ac:chgData name="Franziska Händschel" userId="e2149472-3187-4d00-b16a-a19eff6fc04a" providerId="ADAL" clId="{A6D347F3-01B8-41AD-AAC1-524C9D48BC73}" dt="2023-05-09T12:42:53.726" v="597" actId="164"/>
          <ac:picMkLst>
            <pc:docMk/>
            <pc:sldMk cId="306148850" sldId="278"/>
            <ac:picMk id="65" creationId="{FC5A1AE8-965D-F157-CF0C-4F2B98B47C46}"/>
          </ac:picMkLst>
        </pc:picChg>
        <pc:picChg chg="add mod">
          <ac:chgData name="Franziska Händschel" userId="e2149472-3187-4d00-b16a-a19eff6fc04a" providerId="ADAL" clId="{A6D347F3-01B8-41AD-AAC1-524C9D48BC73}" dt="2023-05-09T12:42:53.726" v="597" actId="164"/>
          <ac:picMkLst>
            <pc:docMk/>
            <pc:sldMk cId="306148850" sldId="278"/>
            <ac:picMk id="66" creationId="{CD8A0B47-0037-014F-6533-10C6980D0964}"/>
          </ac:picMkLst>
        </pc:picChg>
        <pc:picChg chg="add mod">
          <ac:chgData name="Franziska Händschel" userId="e2149472-3187-4d00-b16a-a19eff6fc04a" providerId="ADAL" clId="{A6D347F3-01B8-41AD-AAC1-524C9D48BC73}" dt="2023-05-09T12:52:04.631" v="793" actId="165"/>
          <ac:picMkLst>
            <pc:docMk/>
            <pc:sldMk cId="306148850" sldId="278"/>
            <ac:picMk id="68" creationId="{2CF6260A-1A7B-4523-ED3D-DED4E91A5614}"/>
          </ac:picMkLst>
        </pc:picChg>
        <pc:picChg chg="add mod ord topLvl">
          <ac:chgData name="Franziska Händschel" userId="e2149472-3187-4d00-b16a-a19eff6fc04a" providerId="ADAL" clId="{A6D347F3-01B8-41AD-AAC1-524C9D48BC73}" dt="2023-05-09T12:52:04.631" v="793" actId="165"/>
          <ac:picMkLst>
            <pc:docMk/>
            <pc:sldMk cId="306148850" sldId="278"/>
            <ac:picMk id="69" creationId="{E0E61C37-31CE-27EC-753E-80FC5D340A01}"/>
          </ac:picMkLst>
        </pc:picChg>
        <pc:picChg chg="add del mod topLvl">
          <ac:chgData name="Franziska Händschel" userId="e2149472-3187-4d00-b16a-a19eff6fc04a" providerId="ADAL" clId="{A6D347F3-01B8-41AD-AAC1-524C9D48BC73}" dt="2023-05-09T12:44:21.725" v="616" actId="478"/>
          <ac:picMkLst>
            <pc:docMk/>
            <pc:sldMk cId="306148850" sldId="278"/>
            <ac:picMk id="70" creationId="{8ED9287B-5E97-3B70-8B1B-F748728639CF}"/>
          </ac:picMkLst>
        </pc:picChg>
        <pc:picChg chg="add mod ord topLvl">
          <ac:chgData name="Franziska Händschel" userId="e2149472-3187-4d00-b16a-a19eff6fc04a" providerId="ADAL" clId="{A6D347F3-01B8-41AD-AAC1-524C9D48BC73}" dt="2023-05-09T12:52:04.631" v="793" actId="165"/>
          <ac:picMkLst>
            <pc:docMk/>
            <pc:sldMk cId="306148850" sldId="278"/>
            <ac:picMk id="72" creationId="{2263DB8D-24D4-5530-42B6-B414B63C6038}"/>
          </ac:picMkLst>
        </pc:picChg>
        <pc:picChg chg="mod">
          <ac:chgData name="Franziska Händschel" userId="e2149472-3187-4d00-b16a-a19eff6fc04a" providerId="ADAL" clId="{A6D347F3-01B8-41AD-AAC1-524C9D48BC73}" dt="2023-05-09T12:54:07.799" v="816"/>
          <ac:picMkLst>
            <pc:docMk/>
            <pc:sldMk cId="306148850" sldId="278"/>
            <ac:picMk id="88" creationId="{C5471720-D470-BC01-5815-1C5F3E205A2F}"/>
          </ac:picMkLst>
        </pc:picChg>
        <pc:picChg chg="mod">
          <ac:chgData name="Franziska Händschel" userId="e2149472-3187-4d00-b16a-a19eff6fc04a" providerId="ADAL" clId="{A6D347F3-01B8-41AD-AAC1-524C9D48BC73}" dt="2023-05-09T12:54:07.799" v="816"/>
          <ac:picMkLst>
            <pc:docMk/>
            <pc:sldMk cId="306148850" sldId="278"/>
            <ac:picMk id="89" creationId="{FE14288E-4440-0AFF-B4D2-FE13882AAF34}"/>
          </ac:picMkLst>
        </pc:picChg>
        <pc:picChg chg="mod">
          <ac:chgData name="Franziska Händschel" userId="e2149472-3187-4d00-b16a-a19eff6fc04a" providerId="ADAL" clId="{A6D347F3-01B8-41AD-AAC1-524C9D48BC73}" dt="2023-05-09T13:33:38.138" v="828"/>
          <ac:picMkLst>
            <pc:docMk/>
            <pc:sldMk cId="306148850" sldId="278"/>
            <ac:picMk id="93" creationId="{F18CA910-A9EB-1479-61D1-7CE019D2F748}"/>
          </ac:picMkLst>
        </pc:picChg>
      </pc:sldChg>
      <pc:sldChg chg="addSp delSp modSp add mod">
        <pc:chgData name="Franziska Händschel" userId="e2149472-3187-4d00-b16a-a19eff6fc04a" providerId="ADAL" clId="{A6D347F3-01B8-41AD-AAC1-524C9D48BC73}" dt="2023-05-10T09:24:04.873" v="1344" actId="34135"/>
        <pc:sldMkLst>
          <pc:docMk/>
          <pc:sldMk cId="1506084506" sldId="279"/>
        </pc:sldMkLst>
        <pc:spChg chg="add mod">
          <ac:chgData name="Franziska Händschel" userId="e2149472-3187-4d00-b16a-a19eff6fc04a" providerId="ADAL" clId="{A6D347F3-01B8-41AD-AAC1-524C9D48BC73}" dt="2023-05-10T09:24:04.873" v="1344" actId="34135"/>
          <ac:spMkLst>
            <pc:docMk/>
            <pc:sldMk cId="1506084506" sldId="279"/>
            <ac:spMk id="3" creationId="{E9502B29-1DAB-3085-7957-28C46D65EC97}"/>
          </ac:spMkLst>
        </pc:spChg>
        <pc:spChg chg="mod">
          <ac:chgData name="Franziska Händschel" userId="e2149472-3187-4d00-b16a-a19eff6fc04a" providerId="ADAL" clId="{A6D347F3-01B8-41AD-AAC1-524C9D48BC73}" dt="2023-05-09T14:11:45.018" v="1337" actId="207"/>
          <ac:spMkLst>
            <pc:docMk/>
            <pc:sldMk cId="1506084506" sldId="279"/>
            <ac:spMk id="6" creationId="{54218E56-4B7C-AAEC-CDBE-B7DE7F5EB9D0}"/>
          </ac:spMkLst>
        </pc:spChg>
        <pc:spChg chg="add del mod topLvl">
          <ac:chgData name="Franziska Händschel" userId="e2149472-3187-4d00-b16a-a19eff6fc04a" providerId="ADAL" clId="{A6D347F3-01B8-41AD-AAC1-524C9D48BC73}" dt="2023-05-09T13:38:52.250" v="929" actId="21"/>
          <ac:spMkLst>
            <pc:docMk/>
            <pc:sldMk cId="1506084506" sldId="279"/>
            <ac:spMk id="7" creationId="{7D228EEA-503B-2F43-3143-401F681069D6}"/>
          </ac:spMkLst>
        </pc:spChg>
        <pc:spChg chg="del mod topLvl">
          <ac:chgData name="Franziska Händschel" userId="e2149472-3187-4d00-b16a-a19eff6fc04a" providerId="ADAL" clId="{A6D347F3-01B8-41AD-AAC1-524C9D48BC73}" dt="2023-05-09T13:34:12.467" v="838" actId="478"/>
          <ac:spMkLst>
            <pc:docMk/>
            <pc:sldMk cId="1506084506" sldId="279"/>
            <ac:spMk id="13" creationId="{246BCCEC-5F97-1CB5-7DAF-B277423DD886}"/>
          </ac:spMkLst>
        </pc:spChg>
        <pc:spChg chg="mod">
          <ac:chgData name="Franziska Händschel" userId="e2149472-3187-4d00-b16a-a19eff6fc04a" providerId="ADAL" clId="{A6D347F3-01B8-41AD-AAC1-524C9D48BC73}" dt="2023-05-09T14:10:56.001" v="1336" actId="255"/>
          <ac:spMkLst>
            <pc:docMk/>
            <pc:sldMk cId="1506084506" sldId="279"/>
            <ac:spMk id="16" creationId="{612F5BCA-C20F-C3A6-1EEF-1AFDFEE2E0D3}"/>
          </ac:spMkLst>
        </pc:spChg>
        <pc:spChg chg="mod">
          <ac:chgData name="Franziska Händschel" userId="e2149472-3187-4d00-b16a-a19eff6fc04a" providerId="ADAL" clId="{A6D347F3-01B8-41AD-AAC1-524C9D48BC73}" dt="2023-05-09T14:11:48.513" v="1338" actId="207"/>
          <ac:spMkLst>
            <pc:docMk/>
            <pc:sldMk cId="1506084506" sldId="279"/>
            <ac:spMk id="41" creationId="{6FCEC793-3AB1-E5BE-7FBB-8D9F5B598F26}"/>
          </ac:spMkLst>
        </pc:spChg>
        <pc:spChg chg="mod">
          <ac:chgData name="Franziska Händschel" userId="e2149472-3187-4d00-b16a-a19eff6fc04a" providerId="ADAL" clId="{A6D347F3-01B8-41AD-AAC1-524C9D48BC73}" dt="2023-05-09T14:11:51.561" v="1339" actId="207"/>
          <ac:spMkLst>
            <pc:docMk/>
            <pc:sldMk cId="1506084506" sldId="279"/>
            <ac:spMk id="44" creationId="{71E94E4A-6D58-5773-F7AF-9A356152B94E}"/>
          </ac:spMkLst>
        </pc:spChg>
        <pc:spChg chg="mod">
          <ac:chgData name="Franziska Händschel" userId="e2149472-3187-4d00-b16a-a19eff6fc04a" providerId="ADAL" clId="{A6D347F3-01B8-41AD-AAC1-524C9D48BC73}" dt="2023-05-09T14:11:53.916" v="1340" actId="207"/>
          <ac:spMkLst>
            <pc:docMk/>
            <pc:sldMk cId="1506084506" sldId="279"/>
            <ac:spMk id="47" creationId="{272F53F3-2CF7-92B0-FC93-868E78894365}"/>
          </ac:spMkLst>
        </pc:spChg>
        <pc:spChg chg="mod">
          <ac:chgData name="Franziska Händschel" userId="e2149472-3187-4d00-b16a-a19eff6fc04a" providerId="ADAL" clId="{A6D347F3-01B8-41AD-AAC1-524C9D48BC73}" dt="2023-05-09T14:10:43.202" v="1333" actId="255"/>
          <ac:spMkLst>
            <pc:docMk/>
            <pc:sldMk cId="1506084506" sldId="279"/>
            <ac:spMk id="48" creationId="{659BF569-7500-1B12-E582-A29724420F72}"/>
          </ac:spMkLst>
        </pc:spChg>
        <pc:spChg chg="del">
          <ac:chgData name="Franziska Händschel" userId="e2149472-3187-4d00-b16a-a19eff6fc04a" providerId="ADAL" clId="{A6D347F3-01B8-41AD-AAC1-524C9D48BC73}" dt="2023-05-09T13:33:57.053" v="833" actId="478"/>
          <ac:spMkLst>
            <pc:docMk/>
            <pc:sldMk cId="1506084506" sldId="279"/>
            <ac:spMk id="82" creationId="{DA07C2B5-FE63-7D48-1002-1A9D5B1CBF1C}"/>
          </ac:spMkLst>
        </pc:spChg>
        <pc:grpChg chg="add mod">
          <ac:chgData name="Franziska Händschel" userId="e2149472-3187-4d00-b16a-a19eff6fc04a" providerId="ADAL" clId="{A6D347F3-01B8-41AD-AAC1-524C9D48BC73}" dt="2023-05-10T09:24:04.873" v="1344" actId="34135"/>
          <ac:grpSpMkLst>
            <pc:docMk/>
            <pc:sldMk cId="1506084506" sldId="279"/>
            <ac:grpSpMk id="4" creationId="{225341EA-8932-64C9-5B08-07CBFB377E30}"/>
          </ac:grpSpMkLst>
        </pc:grpChg>
        <pc:grpChg chg="add del mod">
          <ac:chgData name="Franziska Händschel" userId="e2149472-3187-4d00-b16a-a19eff6fc04a" providerId="ADAL" clId="{A6D347F3-01B8-41AD-AAC1-524C9D48BC73}" dt="2023-05-09T13:34:12.467" v="838" actId="478"/>
          <ac:grpSpMkLst>
            <pc:docMk/>
            <pc:sldMk cId="1506084506" sldId="279"/>
            <ac:grpSpMk id="5" creationId="{C62BAFD5-9429-7ADD-0C1C-5D83353B6C9A}"/>
          </ac:grpSpMkLst>
        </pc:grpChg>
        <pc:grpChg chg="mod">
          <ac:chgData name="Franziska Händschel" userId="e2149472-3187-4d00-b16a-a19eff6fc04a" providerId="ADAL" clId="{A6D347F3-01B8-41AD-AAC1-524C9D48BC73}" dt="2023-05-09T13:34:50.289" v="845" actId="14100"/>
          <ac:grpSpMkLst>
            <pc:docMk/>
            <pc:sldMk cId="1506084506" sldId="279"/>
            <ac:grpSpMk id="84" creationId="{0CFF5CF8-8BC9-802F-D11A-26557FEAE196}"/>
          </ac:grpSpMkLst>
        </pc:grpChg>
        <pc:grpChg chg="mod">
          <ac:chgData name="Franziska Händschel" userId="e2149472-3187-4d00-b16a-a19eff6fc04a" providerId="ADAL" clId="{A6D347F3-01B8-41AD-AAC1-524C9D48BC73}" dt="2023-05-09T13:34:36.019" v="842" actId="14100"/>
          <ac:grpSpMkLst>
            <pc:docMk/>
            <pc:sldMk cId="1506084506" sldId="279"/>
            <ac:grpSpMk id="85" creationId="{599CCC0A-08F0-E384-5C1C-E8EC68A66C00}"/>
          </ac:grpSpMkLst>
        </pc:grpChg>
        <pc:grpChg chg="del mod ord">
          <ac:chgData name="Franziska Händschel" userId="e2149472-3187-4d00-b16a-a19eff6fc04a" providerId="ADAL" clId="{A6D347F3-01B8-41AD-AAC1-524C9D48BC73}" dt="2023-05-09T13:38:52.250" v="929" actId="21"/>
          <ac:grpSpMkLst>
            <pc:docMk/>
            <pc:sldMk cId="1506084506" sldId="279"/>
            <ac:grpSpMk id="87" creationId="{C1BD63E9-9DB0-FE46-B4C3-9AA3A797D7D0}"/>
          </ac:grpSpMkLst>
        </pc:grpChg>
        <pc:picChg chg="del">
          <ac:chgData name="Franziska Händschel" userId="e2149472-3187-4d00-b16a-a19eff6fc04a" providerId="ADAL" clId="{A6D347F3-01B8-41AD-AAC1-524C9D48BC73}" dt="2023-05-09T14:12:15.964" v="1341" actId="478"/>
          <ac:picMkLst>
            <pc:docMk/>
            <pc:sldMk cId="1506084506" sldId="279"/>
            <ac:picMk id="3" creationId="{7C79AF6C-00B9-40D3-0782-9766D9CAEF42}"/>
          </ac:picMkLst>
        </pc:picChg>
        <pc:picChg chg="del">
          <ac:chgData name="Franziska Händschel" userId="e2149472-3187-4d00-b16a-a19eff6fc04a" providerId="ADAL" clId="{A6D347F3-01B8-41AD-AAC1-524C9D48BC73}" dt="2023-05-09T14:12:15.964" v="1341" actId="478"/>
          <ac:picMkLst>
            <pc:docMk/>
            <pc:sldMk cId="1506084506" sldId="279"/>
            <ac:picMk id="4" creationId="{C28871D6-3F40-367F-68B9-932F6F931062}"/>
          </ac:picMkLst>
        </pc:picChg>
        <pc:picChg chg="mod">
          <ac:chgData name="Franziska Händschel" userId="e2149472-3187-4d00-b16a-a19eff6fc04a" providerId="ADAL" clId="{A6D347F3-01B8-41AD-AAC1-524C9D48BC73}" dt="2023-05-10T09:24:04.873" v="1344" actId="34135"/>
          <ac:picMkLst>
            <pc:docMk/>
            <pc:sldMk cId="1506084506" sldId="279"/>
            <ac:picMk id="5" creationId="{BDA8CA8D-1079-CF7E-CF14-9F83C362F9FB}"/>
          </ac:picMkLst>
        </pc:picChg>
        <pc:picChg chg="mod">
          <ac:chgData name="Franziska Händschel" userId="e2149472-3187-4d00-b16a-a19eff6fc04a" providerId="ADAL" clId="{A6D347F3-01B8-41AD-AAC1-524C9D48BC73}" dt="2023-05-10T09:24:04.873" v="1344" actId="34135"/>
          <ac:picMkLst>
            <pc:docMk/>
            <pc:sldMk cId="1506084506" sldId="279"/>
            <ac:picMk id="7" creationId="{401A712D-DD8F-18A6-70C8-8065FEBE8CE5}"/>
          </ac:picMkLst>
        </pc:picChg>
        <pc:picChg chg="del">
          <ac:chgData name="Franziska Händschel" userId="e2149472-3187-4d00-b16a-a19eff6fc04a" providerId="ADAL" clId="{A6D347F3-01B8-41AD-AAC1-524C9D48BC73}" dt="2023-05-09T14:12:15.964" v="1341" actId="478"/>
          <ac:picMkLst>
            <pc:docMk/>
            <pc:sldMk cId="1506084506" sldId="279"/>
            <ac:picMk id="8" creationId="{042ABCAD-3DA2-41EF-66DE-A75BEAD0FEE8}"/>
          </ac:picMkLst>
        </pc:picChg>
        <pc:picChg chg="del">
          <ac:chgData name="Franziska Händschel" userId="e2149472-3187-4d00-b16a-a19eff6fc04a" providerId="ADAL" clId="{A6D347F3-01B8-41AD-AAC1-524C9D48BC73}" dt="2023-05-09T14:12:15.964" v="1341" actId="478"/>
          <ac:picMkLst>
            <pc:docMk/>
            <pc:sldMk cId="1506084506" sldId="279"/>
            <ac:picMk id="9" creationId="{3F3CD8C6-B151-17F1-2E83-26B4279471CF}"/>
          </ac:picMkLst>
        </pc:picChg>
        <pc:picChg chg="del">
          <ac:chgData name="Franziska Händschel" userId="e2149472-3187-4d00-b16a-a19eff6fc04a" providerId="ADAL" clId="{A6D347F3-01B8-41AD-AAC1-524C9D48BC73}" dt="2023-05-09T14:12:15.964" v="1341" actId="478"/>
          <ac:picMkLst>
            <pc:docMk/>
            <pc:sldMk cId="1506084506" sldId="279"/>
            <ac:picMk id="10" creationId="{4B0747E8-655A-0E55-BF9F-913E44D6ECD0}"/>
          </ac:picMkLst>
        </pc:picChg>
        <pc:picChg chg="del">
          <ac:chgData name="Franziska Händschel" userId="e2149472-3187-4d00-b16a-a19eff6fc04a" providerId="ADAL" clId="{A6D347F3-01B8-41AD-AAC1-524C9D48BC73}" dt="2023-05-09T14:12:15.964" v="1341" actId="478"/>
          <ac:picMkLst>
            <pc:docMk/>
            <pc:sldMk cId="1506084506" sldId="279"/>
            <ac:picMk id="11" creationId="{60311687-9F9B-558A-EDB2-F148B6125647}"/>
          </ac:picMkLst>
        </pc:picChg>
        <pc:picChg chg="del">
          <ac:chgData name="Franziska Händschel" userId="e2149472-3187-4d00-b16a-a19eff6fc04a" providerId="ADAL" clId="{A6D347F3-01B8-41AD-AAC1-524C9D48BC73}" dt="2023-05-09T14:12:15.964" v="1341" actId="478"/>
          <ac:picMkLst>
            <pc:docMk/>
            <pc:sldMk cId="1506084506" sldId="279"/>
            <ac:picMk id="12" creationId="{2B8EA316-4EA1-0498-50A8-36A1EE1CA936}"/>
          </ac:picMkLst>
        </pc:picChg>
        <pc:picChg chg="del mod">
          <ac:chgData name="Franziska Händschel" userId="e2149472-3187-4d00-b16a-a19eff6fc04a" providerId="ADAL" clId="{A6D347F3-01B8-41AD-AAC1-524C9D48BC73}" dt="2023-05-09T13:34:10.734" v="837" actId="478"/>
          <ac:picMkLst>
            <pc:docMk/>
            <pc:sldMk cId="1506084506" sldId="279"/>
            <ac:picMk id="14" creationId="{5AE15979-C25A-1FE9-23C3-1E2D2E3B0E2C}"/>
          </ac:picMkLst>
        </pc:picChg>
        <pc:picChg chg="del">
          <ac:chgData name="Franziska Händschel" userId="e2149472-3187-4d00-b16a-a19eff6fc04a" providerId="ADAL" clId="{A6D347F3-01B8-41AD-AAC1-524C9D48BC73}" dt="2023-05-09T14:12:15.964" v="1341" actId="478"/>
          <ac:picMkLst>
            <pc:docMk/>
            <pc:sldMk cId="1506084506" sldId="279"/>
            <ac:picMk id="17" creationId="{902A018E-FAD8-B037-1022-364F2C2B6091}"/>
          </ac:picMkLst>
        </pc:picChg>
        <pc:picChg chg="del">
          <ac:chgData name="Franziska Händschel" userId="e2149472-3187-4d00-b16a-a19eff6fc04a" providerId="ADAL" clId="{A6D347F3-01B8-41AD-AAC1-524C9D48BC73}" dt="2023-05-09T14:12:15.964" v="1341" actId="478"/>
          <ac:picMkLst>
            <pc:docMk/>
            <pc:sldMk cId="1506084506" sldId="279"/>
            <ac:picMk id="18" creationId="{CB1ED82A-F2BF-A5B4-3940-BAB6D9A3C9E2}"/>
          </ac:picMkLst>
        </pc:picChg>
        <pc:picChg chg="del">
          <ac:chgData name="Franziska Händschel" userId="e2149472-3187-4d00-b16a-a19eff6fc04a" providerId="ADAL" clId="{A6D347F3-01B8-41AD-AAC1-524C9D48BC73}" dt="2023-05-09T14:12:15.964" v="1341" actId="478"/>
          <ac:picMkLst>
            <pc:docMk/>
            <pc:sldMk cId="1506084506" sldId="279"/>
            <ac:picMk id="19" creationId="{5B844EFA-B3AB-1F0C-68CE-8D80992FDFB5}"/>
          </ac:picMkLst>
        </pc:picChg>
        <pc:picChg chg="del">
          <ac:chgData name="Franziska Händschel" userId="e2149472-3187-4d00-b16a-a19eff6fc04a" providerId="ADAL" clId="{A6D347F3-01B8-41AD-AAC1-524C9D48BC73}" dt="2023-05-09T14:12:15.964" v="1341" actId="478"/>
          <ac:picMkLst>
            <pc:docMk/>
            <pc:sldMk cId="1506084506" sldId="279"/>
            <ac:picMk id="20" creationId="{94A8BFE7-16D9-5DE4-1149-4C67D081E2ED}"/>
          </ac:picMkLst>
        </pc:picChg>
        <pc:picChg chg="del">
          <ac:chgData name="Franziska Händschel" userId="e2149472-3187-4d00-b16a-a19eff6fc04a" providerId="ADAL" clId="{A6D347F3-01B8-41AD-AAC1-524C9D48BC73}" dt="2023-05-09T14:12:15.964" v="1341" actId="478"/>
          <ac:picMkLst>
            <pc:docMk/>
            <pc:sldMk cId="1506084506" sldId="279"/>
            <ac:picMk id="21" creationId="{13CE7EDF-294E-9822-C895-3621360BD8B3}"/>
          </ac:picMkLst>
        </pc:picChg>
        <pc:picChg chg="del">
          <ac:chgData name="Franziska Händschel" userId="e2149472-3187-4d00-b16a-a19eff6fc04a" providerId="ADAL" clId="{A6D347F3-01B8-41AD-AAC1-524C9D48BC73}" dt="2023-05-09T14:12:15.964" v="1341" actId="478"/>
          <ac:picMkLst>
            <pc:docMk/>
            <pc:sldMk cId="1506084506" sldId="279"/>
            <ac:picMk id="22" creationId="{D889F541-6094-EBE2-225E-67455B67E26C}"/>
          </ac:picMkLst>
        </pc:picChg>
        <pc:picChg chg="del">
          <ac:chgData name="Franziska Händschel" userId="e2149472-3187-4d00-b16a-a19eff6fc04a" providerId="ADAL" clId="{A6D347F3-01B8-41AD-AAC1-524C9D48BC73}" dt="2023-05-09T14:12:15.964" v="1341" actId="478"/>
          <ac:picMkLst>
            <pc:docMk/>
            <pc:sldMk cId="1506084506" sldId="279"/>
            <ac:picMk id="23" creationId="{4BB0DBB3-0FBA-4EB7-CB10-5C5065B52D29}"/>
          </ac:picMkLst>
        </pc:picChg>
        <pc:picChg chg="del">
          <ac:chgData name="Franziska Händschel" userId="e2149472-3187-4d00-b16a-a19eff6fc04a" providerId="ADAL" clId="{A6D347F3-01B8-41AD-AAC1-524C9D48BC73}" dt="2023-05-09T14:12:15.964" v="1341" actId="478"/>
          <ac:picMkLst>
            <pc:docMk/>
            <pc:sldMk cId="1506084506" sldId="279"/>
            <ac:picMk id="24" creationId="{BAAC43AF-D336-D5C9-1C80-02C397C5F333}"/>
          </ac:picMkLst>
        </pc:picChg>
        <pc:picChg chg="del">
          <ac:chgData name="Franziska Händschel" userId="e2149472-3187-4d00-b16a-a19eff6fc04a" providerId="ADAL" clId="{A6D347F3-01B8-41AD-AAC1-524C9D48BC73}" dt="2023-05-09T14:12:15.964" v="1341" actId="478"/>
          <ac:picMkLst>
            <pc:docMk/>
            <pc:sldMk cId="1506084506" sldId="279"/>
            <ac:picMk id="25" creationId="{6888E95F-FC15-07DE-3F81-F77F3BE825F1}"/>
          </ac:picMkLst>
        </pc:picChg>
        <pc:picChg chg="del">
          <ac:chgData name="Franziska Händschel" userId="e2149472-3187-4d00-b16a-a19eff6fc04a" providerId="ADAL" clId="{A6D347F3-01B8-41AD-AAC1-524C9D48BC73}" dt="2023-05-09T14:12:15.964" v="1341" actId="478"/>
          <ac:picMkLst>
            <pc:docMk/>
            <pc:sldMk cId="1506084506" sldId="279"/>
            <ac:picMk id="26" creationId="{CF44E181-47A0-62E0-9B20-0BD4DB0FD656}"/>
          </ac:picMkLst>
        </pc:picChg>
        <pc:picChg chg="del">
          <ac:chgData name="Franziska Händschel" userId="e2149472-3187-4d00-b16a-a19eff6fc04a" providerId="ADAL" clId="{A6D347F3-01B8-41AD-AAC1-524C9D48BC73}" dt="2023-05-09T14:12:15.964" v="1341" actId="478"/>
          <ac:picMkLst>
            <pc:docMk/>
            <pc:sldMk cId="1506084506" sldId="279"/>
            <ac:picMk id="27" creationId="{59906613-5CB8-9F0C-A9D5-FF589F9C18BB}"/>
          </ac:picMkLst>
        </pc:picChg>
        <pc:picChg chg="del">
          <ac:chgData name="Franziska Händschel" userId="e2149472-3187-4d00-b16a-a19eff6fc04a" providerId="ADAL" clId="{A6D347F3-01B8-41AD-AAC1-524C9D48BC73}" dt="2023-05-09T14:12:15.964" v="1341" actId="478"/>
          <ac:picMkLst>
            <pc:docMk/>
            <pc:sldMk cId="1506084506" sldId="279"/>
            <ac:picMk id="28" creationId="{AAF96080-8431-A72D-0B0F-6DDCBE52D4A0}"/>
          </ac:picMkLst>
        </pc:picChg>
        <pc:picChg chg="del">
          <ac:chgData name="Franziska Händschel" userId="e2149472-3187-4d00-b16a-a19eff6fc04a" providerId="ADAL" clId="{A6D347F3-01B8-41AD-AAC1-524C9D48BC73}" dt="2023-05-09T14:12:15.964" v="1341" actId="478"/>
          <ac:picMkLst>
            <pc:docMk/>
            <pc:sldMk cId="1506084506" sldId="279"/>
            <ac:picMk id="29" creationId="{38B09A72-325C-5338-8827-1BEC20CDD8BF}"/>
          </ac:picMkLst>
        </pc:picChg>
        <pc:picChg chg="del">
          <ac:chgData name="Franziska Händschel" userId="e2149472-3187-4d00-b16a-a19eff6fc04a" providerId="ADAL" clId="{A6D347F3-01B8-41AD-AAC1-524C9D48BC73}" dt="2023-05-09T14:12:15.964" v="1341" actId="478"/>
          <ac:picMkLst>
            <pc:docMk/>
            <pc:sldMk cId="1506084506" sldId="279"/>
            <ac:picMk id="30" creationId="{6DF6D410-ED69-D516-F144-5D3058707C83}"/>
          </ac:picMkLst>
        </pc:picChg>
        <pc:picChg chg="del">
          <ac:chgData name="Franziska Händschel" userId="e2149472-3187-4d00-b16a-a19eff6fc04a" providerId="ADAL" clId="{A6D347F3-01B8-41AD-AAC1-524C9D48BC73}" dt="2023-05-09T14:12:15.964" v="1341" actId="478"/>
          <ac:picMkLst>
            <pc:docMk/>
            <pc:sldMk cId="1506084506" sldId="279"/>
            <ac:picMk id="31" creationId="{A29EF483-C01F-0570-A3A2-CA7294F1BCF2}"/>
          </ac:picMkLst>
        </pc:picChg>
        <pc:picChg chg="del">
          <ac:chgData name="Franziska Händschel" userId="e2149472-3187-4d00-b16a-a19eff6fc04a" providerId="ADAL" clId="{A6D347F3-01B8-41AD-AAC1-524C9D48BC73}" dt="2023-05-09T14:12:15.964" v="1341" actId="478"/>
          <ac:picMkLst>
            <pc:docMk/>
            <pc:sldMk cId="1506084506" sldId="279"/>
            <ac:picMk id="32" creationId="{BE09EB31-B9BC-E1E1-BDB4-2087CAABF532}"/>
          </ac:picMkLst>
        </pc:picChg>
        <pc:picChg chg="del">
          <ac:chgData name="Franziska Händschel" userId="e2149472-3187-4d00-b16a-a19eff6fc04a" providerId="ADAL" clId="{A6D347F3-01B8-41AD-AAC1-524C9D48BC73}" dt="2023-05-09T14:12:15.964" v="1341" actId="478"/>
          <ac:picMkLst>
            <pc:docMk/>
            <pc:sldMk cId="1506084506" sldId="279"/>
            <ac:picMk id="33" creationId="{C1239066-8A22-37EF-4F82-A88432542B34}"/>
          </ac:picMkLst>
        </pc:picChg>
        <pc:picChg chg="del">
          <ac:chgData name="Franziska Händschel" userId="e2149472-3187-4d00-b16a-a19eff6fc04a" providerId="ADAL" clId="{A6D347F3-01B8-41AD-AAC1-524C9D48BC73}" dt="2023-05-09T14:12:15.964" v="1341" actId="478"/>
          <ac:picMkLst>
            <pc:docMk/>
            <pc:sldMk cId="1506084506" sldId="279"/>
            <ac:picMk id="34" creationId="{D015F464-8DAA-7665-309B-A88B62A49EFA}"/>
          </ac:picMkLst>
        </pc:picChg>
        <pc:picChg chg="del">
          <ac:chgData name="Franziska Händschel" userId="e2149472-3187-4d00-b16a-a19eff6fc04a" providerId="ADAL" clId="{A6D347F3-01B8-41AD-AAC1-524C9D48BC73}" dt="2023-05-09T14:12:15.964" v="1341" actId="478"/>
          <ac:picMkLst>
            <pc:docMk/>
            <pc:sldMk cId="1506084506" sldId="279"/>
            <ac:picMk id="36" creationId="{5B52C5E7-938A-C717-8E70-049D138EF1FE}"/>
          </ac:picMkLst>
        </pc:picChg>
        <pc:picChg chg="del">
          <ac:chgData name="Franziska Händschel" userId="e2149472-3187-4d00-b16a-a19eff6fc04a" providerId="ADAL" clId="{A6D347F3-01B8-41AD-AAC1-524C9D48BC73}" dt="2023-05-09T14:12:15.964" v="1341" actId="478"/>
          <ac:picMkLst>
            <pc:docMk/>
            <pc:sldMk cId="1506084506" sldId="279"/>
            <ac:picMk id="37" creationId="{9AF7E1D9-181A-E12D-6065-E157405DC9B0}"/>
          </ac:picMkLst>
        </pc:picChg>
        <pc:picChg chg="del">
          <ac:chgData name="Franziska Händschel" userId="e2149472-3187-4d00-b16a-a19eff6fc04a" providerId="ADAL" clId="{A6D347F3-01B8-41AD-AAC1-524C9D48BC73}" dt="2023-05-09T14:12:15.964" v="1341" actId="478"/>
          <ac:picMkLst>
            <pc:docMk/>
            <pc:sldMk cId="1506084506" sldId="279"/>
            <ac:picMk id="38" creationId="{F0A19049-8152-44B9-D478-FD6BCFE07B0C}"/>
          </ac:picMkLst>
        </pc:picChg>
        <pc:picChg chg="del">
          <ac:chgData name="Franziska Händschel" userId="e2149472-3187-4d00-b16a-a19eff6fc04a" providerId="ADAL" clId="{A6D347F3-01B8-41AD-AAC1-524C9D48BC73}" dt="2023-05-09T14:12:15.964" v="1341" actId="478"/>
          <ac:picMkLst>
            <pc:docMk/>
            <pc:sldMk cId="1506084506" sldId="279"/>
            <ac:picMk id="39" creationId="{D05759C6-9CD9-68D0-8610-667607B5A5E0}"/>
          </ac:picMkLst>
        </pc:picChg>
        <pc:picChg chg="del">
          <ac:chgData name="Franziska Händschel" userId="e2149472-3187-4d00-b16a-a19eff6fc04a" providerId="ADAL" clId="{A6D347F3-01B8-41AD-AAC1-524C9D48BC73}" dt="2023-05-09T14:12:15.964" v="1341" actId="478"/>
          <ac:picMkLst>
            <pc:docMk/>
            <pc:sldMk cId="1506084506" sldId="279"/>
            <ac:picMk id="54" creationId="{3D2026BA-C4A3-8C4A-D266-FAEE8F4FEC44}"/>
          </ac:picMkLst>
        </pc:picChg>
        <pc:picChg chg="del">
          <ac:chgData name="Franziska Händschel" userId="e2149472-3187-4d00-b16a-a19eff6fc04a" providerId="ADAL" clId="{A6D347F3-01B8-41AD-AAC1-524C9D48BC73}" dt="2023-05-09T14:12:15.964" v="1341" actId="478"/>
          <ac:picMkLst>
            <pc:docMk/>
            <pc:sldMk cId="1506084506" sldId="279"/>
            <ac:picMk id="55" creationId="{D73470AA-18E8-27C1-F59B-E98A1C0806D3}"/>
          </ac:picMkLst>
        </pc:picChg>
        <pc:picChg chg="del">
          <ac:chgData name="Franziska Händschel" userId="e2149472-3187-4d00-b16a-a19eff6fc04a" providerId="ADAL" clId="{A6D347F3-01B8-41AD-AAC1-524C9D48BC73}" dt="2023-05-09T14:12:15.964" v="1341" actId="478"/>
          <ac:picMkLst>
            <pc:docMk/>
            <pc:sldMk cId="1506084506" sldId="279"/>
            <ac:picMk id="56" creationId="{180203C3-063B-AE4E-56E4-626805034E4D}"/>
          </ac:picMkLst>
        </pc:picChg>
      </pc:sldChg>
      <pc:sldChg chg="add del">
        <pc:chgData name="Franziska Händschel" userId="e2149472-3187-4d00-b16a-a19eff6fc04a" providerId="ADAL" clId="{A6D347F3-01B8-41AD-AAC1-524C9D48BC73}" dt="2023-05-09T14:09:27.835" v="1267" actId="47"/>
        <pc:sldMkLst>
          <pc:docMk/>
          <pc:sldMk cId="2126927902" sldId="280"/>
        </pc:sldMkLst>
      </pc:sldChg>
      <pc:sldMasterChg chg="add addSldLayout delSldLayout modSldLayout">
        <pc:chgData name="Franziska Händschel" userId="e2149472-3187-4d00-b16a-a19eff6fc04a" providerId="ADAL" clId="{A6D347F3-01B8-41AD-AAC1-524C9D48BC73}" dt="2023-05-10T09:23:59.948" v="1342" actId="21"/>
        <pc:sldMasterMkLst>
          <pc:docMk/>
          <pc:sldMasterMk cId="1661914187" sldId="2147483660"/>
        </pc:sldMasterMkLst>
        <pc:sldLayoutChg chg="addSp delSp modSp add mod">
          <pc:chgData name="Franziska Händschel" userId="e2149472-3187-4d00-b16a-a19eff6fc04a" providerId="ADAL" clId="{A6D347F3-01B8-41AD-AAC1-524C9D48BC73}" dt="2023-05-10T09:23:59.948" v="1342" actId="21"/>
          <pc:sldLayoutMkLst>
            <pc:docMk/>
            <pc:sldMasterMk cId="1661914187" sldId="2147483660"/>
            <pc:sldLayoutMk cId="2188342533" sldId="2147483661"/>
          </pc:sldLayoutMkLst>
          <pc:spChg chg="add del mod">
            <ac:chgData name="Franziska Händschel" userId="e2149472-3187-4d00-b16a-a19eff6fc04a" providerId="ADAL" clId="{A6D347F3-01B8-41AD-AAC1-524C9D48BC73}" dt="2023-05-10T09:23:59.948" v="1342" actId="21"/>
            <ac:spMkLst>
              <pc:docMk/>
              <pc:sldMasterMk cId="1661914187" sldId="2147483660"/>
              <pc:sldLayoutMk cId="2188342533" sldId="2147483661"/>
              <ac:spMk id="2" creationId="{4E83CBAB-4D5D-1E38-7EE0-BB8176945B59}"/>
            </ac:spMkLst>
          </pc:spChg>
          <pc:spChg chg="mod">
            <ac:chgData name="Franziska Händschel" userId="e2149472-3187-4d00-b16a-a19eff6fc04a" providerId="ADAL" clId="{A6D347F3-01B8-41AD-AAC1-524C9D48BC73}" dt="2023-05-09T12:26:31.281" v="454" actId="20577"/>
            <ac:spMkLst>
              <pc:docMk/>
              <pc:sldMasterMk cId="1661914187" sldId="2147483660"/>
              <pc:sldLayoutMk cId="2188342533" sldId="2147483661"/>
              <ac:spMk id="7" creationId="{3BECBCB4-59D1-6F25-A21D-146685AB34D1}"/>
            </ac:spMkLst>
          </pc:spChg>
          <pc:spChg chg="del mod">
            <ac:chgData name="Franziska Händschel" userId="e2149472-3187-4d00-b16a-a19eff6fc04a" providerId="ADAL" clId="{A6D347F3-01B8-41AD-AAC1-524C9D48BC73}" dt="2023-05-09T13:39:00.930" v="930" actId="478"/>
            <ac:spMkLst>
              <pc:docMk/>
              <pc:sldMasterMk cId="1661914187" sldId="2147483660"/>
              <pc:sldLayoutMk cId="2188342533" sldId="2147483661"/>
              <ac:spMk id="8" creationId="{7A1DCCE2-E42A-B46B-89F0-CE76931CC4BA}"/>
            </ac:spMkLst>
          </pc:spChg>
          <pc:spChg chg="mod">
            <ac:chgData name="Franziska Händschel" userId="e2149472-3187-4d00-b16a-a19eff6fc04a" providerId="ADAL" clId="{A6D347F3-01B8-41AD-AAC1-524C9D48BC73}" dt="2023-05-09T12:49:27.181" v="679" actId="1076"/>
            <ac:spMkLst>
              <pc:docMk/>
              <pc:sldMasterMk cId="1661914187" sldId="2147483660"/>
              <pc:sldLayoutMk cId="2188342533" sldId="2147483661"/>
              <ac:spMk id="9" creationId="{E0D247E9-837B-A625-17B8-3FD111E3A2AD}"/>
            </ac:spMkLst>
          </pc:spChg>
          <pc:grpChg chg="add del mod">
            <ac:chgData name="Franziska Händschel" userId="e2149472-3187-4d00-b16a-a19eff6fc04a" providerId="ADAL" clId="{A6D347F3-01B8-41AD-AAC1-524C9D48BC73}" dt="2023-05-10T09:23:59.948" v="1342" actId="21"/>
            <ac:grpSpMkLst>
              <pc:docMk/>
              <pc:sldMasterMk cId="1661914187" sldId="2147483660"/>
              <pc:sldLayoutMk cId="2188342533" sldId="2147483661"/>
              <ac:grpSpMk id="3" creationId="{F98A8681-1ABB-5AFF-97A5-4CF6E33B6A51}"/>
            </ac:grpSpMkLst>
          </pc:grpChg>
          <pc:picChg chg="mod">
            <ac:chgData name="Franziska Händschel" userId="e2149472-3187-4d00-b16a-a19eff6fc04a" providerId="ADAL" clId="{A6D347F3-01B8-41AD-AAC1-524C9D48BC73}" dt="2023-05-09T13:39:01.260" v="931"/>
            <ac:picMkLst>
              <pc:docMk/>
              <pc:sldMasterMk cId="1661914187" sldId="2147483660"/>
              <pc:sldLayoutMk cId="2188342533" sldId="2147483661"/>
              <ac:picMk id="4" creationId="{164B52EF-1C6C-FAA1-1A37-5E8DB71CB14E}"/>
            </ac:picMkLst>
          </pc:picChg>
          <pc:picChg chg="mod">
            <ac:chgData name="Franziska Händschel" userId="e2149472-3187-4d00-b16a-a19eff6fc04a" providerId="ADAL" clId="{A6D347F3-01B8-41AD-AAC1-524C9D48BC73}" dt="2023-05-09T13:39:01.260" v="931"/>
            <ac:picMkLst>
              <pc:docMk/>
              <pc:sldMasterMk cId="1661914187" sldId="2147483660"/>
              <pc:sldLayoutMk cId="2188342533" sldId="2147483661"/>
              <ac:picMk id="5" creationId="{AE842437-F515-1BFC-CBFB-729B08AC2756}"/>
            </ac:picMkLst>
          </pc:picChg>
        </pc:sldLayoutChg>
        <pc:sldLayoutChg chg="addSp delSp modSp add mod">
          <pc:chgData name="Franziska Händschel" userId="e2149472-3187-4d00-b16a-a19eff6fc04a" providerId="ADAL" clId="{A6D347F3-01B8-41AD-AAC1-524C9D48BC73}" dt="2023-05-09T14:07:20.700" v="1225" actId="207"/>
          <pc:sldLayoutMkLst>
            <pc:docMk/>
            <pc:sldMasterMk cId="1661914187" sldId="2147483660"/>
            <pc:sldLayoutMk cId="85327519" sldId="2147483662"/>
          </pc:sldLayoutMkLst>
          <pc:spChg chg="add del mod">
            <ac:chgData name="Franziska Händschel" userId="e2149472-3187-4d00-b16a-a19eff6fc04a" providerId="ADAL" clId="{A6D347F3-01B8-41AD-AAC1-524C9D48BC73}" dt="2023-05-09T14:07:13.074" v="1224" actId="478"/>
            <ac:spMkLst>
              <pc:docMk/>
              <pc:sldMasterMk cId="1661914187" sldId="2147483660"/>
              <pc:sldLayoutMk cId="85327519" sldId="2147483662"/>
              <ac:spMk id="3" creationId="{7B72CC7A-018D-0904-C018-CEF7132121E7}"/>
            </ac:spMkLst>
          </pc:spChg>
          <pc:spChg chg="mod">
            <ac:chgData name="Franziska Händschel" userId="e2149472-3187-4d00-b16a-a19eff6fc04a" providerId="ADAL" clId="{A6D347F3-01B8-41AD-AAC1-524C9D48BC73}" dt="2023-05-09T13:47:56.591" v="1014" actId="20577"/>
            <ac:spMkLst>
              <pc:docMk/>
              <pc:sldMasterMk cId="1661914187" sldId="2147483660"/>
              <pc:sldLayoutMk cId="85327519" sldId="2147483662"/>
              <ac:spMk id="8" creationId="{7572F319-8856-D446-C164-B368C33901EB}"/>
            </ac:spMkLst>
          </pc:spChg>
          <pc:spChg chg="del">
            <ac:chgData name="Franziska Händschel" userId="e2149472-3187-4d00-b16a-a19eff6fc04a" providerId="ADAL" clId="{A6D347F3-01B8-41AD-AAC1-524C9D48BC73}" dt="2023-05-09T14:06:33.465" v="1214" actId="478"/>
            <ac:spMkLst>
              <pc:docMk/>
              <pc:sldMasterMk cId="1661914187" sldId="2147483660"/>
              <pc:sldLayoutMk cId="85327519" sldId="2147483662"/>
              <ac:spMk id="9" creationId="{21FCDB46-74F9-F281-6E07-5DD639E866BD}"/>
            </ac:spMkLst>
          </pc:spChg>
          <pc:spChg chg="mod">
            <ac:chgData name="Franziska Händschel" userId="e2149472-3187-4d00-b16a-a19eff6fc04a" providerId="ADAL" clId="{A6D347F3-01B8-41AD-AAC1-524C9D48BC73}" dt="2023-05-09T14:07:20.700" v="1225" actId="207"/>
            <ac:spMkLst>
              <pc:docMk/>
              <pc:sldMasterMk cId="1661914187" sldId="2147483660"/>
              <pc:sldLayoutMk cId="85327519" sldId="2147483662"/>
              <ac:spMk id="11" creationId="{78FAACD5-B3A7-D75F-5D4B-94F975E67A13}"/>
            </ac:spMkLst>
          </pc:spChg>
          <pc:spChg chg="mod">
            <ac:chgData name="Franziska Händschel" userId="e2149472-3187-4d00-b16a-a19eff6fc04a" providerId="ADAL" clId="{A6D347F3-01B8-41AD-AAC1-524C9D48BC73}" dt="2023-05-09T13:40:59.391" v="993" actId="208"/>
            <ac:spMkLst>
              <pc:docMk/>
              <pc:sldMasterMk cId="1661914187" sldId="2147483660"/>
              <pc:sldLayoutMk cId="85327519" sldId="2147483662"/>
              <ac:spMk id="12" creationId="{00F36FFD-DAD7-A7FD-DF9E-DEB03D6DCA33}"/>
            </ac:spMkLst>
          </pc:spChg>
          <pc:spChg chg="mod">
            <ac:chgData name="Franziska Händschel" userId="e2149472-3187-4d00-b16a-a19eff6fc04a" providerId="ADAL" clId="{A6D347F3-01B8-41AD-AAC1-524C9D48BC73}" dt="2023-05-09T13:40:53.633" v="991" actId="207"/>
            <ac:spMkLst>
              <pc:docMk/>
              <pc:sldMasterMk cId="1661914187" sldId="2147483660"/>
              <pc:sldLayoutMk cId="85327519" sldId="2147483662"/>
              <ac:spMk id="13" creationId="{F586E8D9-C724-3B8F-CD40-1829FF14CA0E}"/>
            </ac:spMkLst>
          </pc:spChg>
          <pc:picChg chg="add mod">
            <ac:chgData name="Franziska Händschel" userId="e2149472-3187-4d00-b16a-a19eff6fc04a" providerId="ADAL" clId="{A6D347F3-01B8-41AD-AAC1-524C9D48BC73}" dt="2023-05-09T13:41:24.396" v="996" actId="1076"/>
            <ac:picMkLst>
              <pc:docMk/>
              <pc:sldMasterMk cId="1661914187" sldId="2147483660"/>
              <pc:sldLayoutMk cId="85327519" sldId="2147483662"/>
              <ac:picMk id="2" creationId="{EF6C6E7C-9E74-FFB3-6F43-39F484D4DB4E}"/>
            </ac:picMkLst>
          </pc:picChg>
          <pc:picChg chg="del">
            <ac:chgData name="Franziska Händschel" userId="e2149472-3187-4d00-b16a-a19eff6fc04a" providerId="ADAL" clId="{A6D347F3-01B8-41AD-AAC1-524C9D48BC73}" dt="2023-05-09T13:40:38.915" v="988" actId="478"/>
            <ac:picMkLst>
              <pc:docMk/>
              <pc:sldMasterMk cId="1661914187" sldId="2147483660"/>
              <pc:sldLayoutMk cId="85327519" sldId="2147483662"/>
              <ac:picMk id="7" creationId="{04108307-DFAB-CF51-5695-42906EE3DAC5}"/>
            </ac:picMkLst>
          </pc:picChg>
          <pc:picChg chg="del">
            <ac:chgData name="Franziska Händschel" userId="e2149472-3187-4d00-b16a-a19eff6fc04a" providerId="ADAL" clId="{A6D347F3-01B8-41AD-AAC1-524C9D48BC73}" dt="2023-05-09T13:41:29.298" v="997" actId="478"/>
            <ac:picMkLst>
              <pc:docMk/>
              <pc:sldMasterMk cId="1661914187" sldId="2147483660"/>
              <pc:sldLayoutMk cId="85327519" sldId="2147483662"/>
              <ac:picMk id="14" creationId="{087DC7B8-036C-E589-E22D-AFAAFD7026F8}"/>
            </ac:picMkLst>
          </pc:picChg>
        </pc:sldLayoutChg>
        <pc:sldLayoutChg chg="del">
          <pc:chgData name="Franziska Händschel" userId="e2149472-3187-4d00-b16a-a19eff6fc04a" providerId="ADAL" clId="{A6D347F3-01B8-41AD-AAC1-524C9D48BC73}" dt="2023-05-09T14:09:33.566" v="1269" actId="47"/>
          <pc:sldLayoutMkLst>
            <pc:docMk/>
            <pc:sldMasterMk cId="1661914187" sldId="2147483660"/>
            <pc:sldLayoutMk cId="1319545865" sldId="2147483675"/>
          </pc:sldLayoutMkLst>
        </pc:sldLayoutChg>
        <pc:sldLayoutChg chg="addSp delSp modSp mod">
          <pc:chgData name="Franziska Händschel" userId="e2149472-3187-4d00-b16a-a19eff6fc04a" providerId="ADAL" clId="{A6D347F3-01B8-41AD-AAC1-524C9D48BC73}" dt="2023-05-09T14:07:31.968" v="1227" actId="478"/>
          <pc:sldLayoutMkLst>
            <pc:docMk/>
            <pc:sldMasterMk cId="1661914187" sldId="2147483660"/>
            <pc:sldLayoutMk cId="3356331903" sldId="2147483676"/>
          </pc:sldLayoutMkLst>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4" creationId="{998B04CD-4F97-EA6A-3883-F982C0D89EF2}"/>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6" creationId="{59B346EA-1F3B-B839-CCFB-0727C8A7B4A5}"/>
            </ac:spMkLst>
          </pc:spChg>
          <pc:spChg chg="mod">
            <ac:chgData name="Franziska Händschel" userId="e2149472-3187-4d00-b16a-a19eff6fc04a" providerId="ADAL" clId="{A6D347F3-01B8-41AD-AAC1-524C9D48BC73}" dt="2023-05-09T13:49:26.244" v="1030" actId="20577"/>
            <ac:spMkLst>
              <pc:docMk/>
              <pc:sldMasterMk cId="1661914187" sldId="2147483660"/>
              <pc:sldLayoutMk cId="3356331903" sldId="2147483676"/>
              <ac:spMk id="8" creationId="{7572F319-8856-D446-C164-B368C33901EB}"/>
            </ac:spMkLst>
          </pc:spChg>
          <pc:spChg chg="del">
            <ac:chgData name="Franziska Händschel" userId="e2149472-3187-4d00-b16a-a19eff6fc04a" providerId="ADAL" clId="{A6D347F3-01B8-41AD-AAC1-524C9D48BC73}" dt="2023-05-09T14:07:31.968" v="1227" actId="478"/>
            <ac:spMkLst>
              <pc:docMk/>
              <pc:sldMasterMk cId="1661914187" sldId="2147483660"/>
              <pc:sldLayoutMk cId="3356331903" sldId="2147483676"/>
              <ac:spMk id="9" creationId="{21FCDB46-74F9-F281-6E07-5DD639E866BD}"/>
            </ac:spMkLst>
          </pc:spChg>
          <pc:spChg chg="mod">
            <ac:chgData name="Franziska Händschel" userId="e2149472-3187-4d00-b16a-a19eff6fc04a" providerId="ADAL" clId="{A6D347F3-01B8-41AD-AAC1-524C9D48BC73}" dt="2023-05-09T14:07:27.593" v="1226" actId="207"/>
            <ac:spMkLst>
              <pc:docMk/>
              <pc:sldMasterMk cId="1661914187" sldId="2147483660"/>
              <pc:sldLayoutMk cId="3356331903" sldId="2147483676"/>
              <ac:spMk id="11" creationId="{78FAACD5-B3A7-D75F-5D4B-94F975E67A13}"/>
            </ac:spMkLst>
          </pc:spChg>
          <pc:spChg chg="mod">
            <ac:chgData name="Franziska Händschel" userId="e2149472-3187-4d00-b16a-a19eff6fc04a" providerId="ADAL" clId="{A6D347F3-01B8-41AD-AAC1-524C9D48BC73}" dt="2023-05-09T13:49:50.708" v="1036" actId="20577"/>
            <ac:spMkLst>
              <pc:docMk/>
              <pc:sldMasterMk cId="1661914187" sldId="2147483660"/>
              <pc:sldLayoutMk cId="3356331903" sldId="2147483676"/>
              <ac:spMk id="13" creationId="{F586E8D9-C724-3B8F-CD40-1829FF14CA0E}"/>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15" creationId="{D20F8571-CBE1-C7C4-0BC3-196DA603745A}"/>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17" creationId="{9D457DE5-3271-94D8-5793-5EAD26A706D4}"/>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23" creationId="{4A0926C4-94B8-A3C9-A87C-8CD8A5D282C2}"/>
            </ac:spMkLst>
          </pc:spChg>
          <pc:spChg chg="mod">
            <ac:chgData name="Franziska Händschel" userId="e2149472-3187-4d00-b16a-a19eff6fc04a" providerId="ADAL" clId="{A6D347F3-01B8-41AD-AAC1-524C9D48BC73}" dt="2023-05-09T13:50:06.985" v="1042"/>
            <ac:spMkLst>
              <pc:docMk/>
              <pc:sldMasterMk cId="1661914187" sldId="2147483660"/>
              <pc:sldLayoutMk cId="3356331903" sldId="2147483676"/>
              <ac:spMk id="25" creationId="{9CDA1222-CDAB-1AE9-17FF-3C3168FEC97E}"/>
            </ac:spMkLst>
          </pc:spChg>
          <pc:grpChg chg="add del mod">
            <ac:chgData name="Franziska Händschel" userId="e2149472-3187-4d00-b16a-a19eff6fc04a" providerId="ADAL" clId="{A6D347F3-01B8-41AD-AAC1-524C9D48BC73}" dt="2023-05-09T13:51:50.927" v="1094" actId="21"/>
            <ac:grpSpMkLst>
              <pc:docMk/>
              <pc:sldMasterMk cId="1661914187" sldId="2147483660"/>
              <pc:sldLayoutMk cId="3356331903" sldId="2147483676"/>
              <ac:grpSpMk id="3" creationId="{6BA5965C-CED1-18E2-77F1-8A150C1C0C58}"/>
            </ac:grpSpMkLst>
          </pc:grpChg>
          <pc:grpChg chg="mod">
            <ac:chgData name="Franziska Händschel" userId="e2149472-3187-4d00-b16a-a19eff6fc04a" providerId="ADAL" clId="{A6D347F3-01B8-41AD-AAC1-524C9D48BC73}" dt="2023-05-09T13:50:06.985" v="1042"/>
            <ac:grpSpMkLst>
              <pc:docMk/>
              <pc:sldMasterMk cId="1661914187" sldId="2147483660"/>
              <pc:sldLayoutMk cId="3356331903" sldId="2147483676"/>
              <ac:grpSpMk id="5" creationId="{97BBE858-B773-DD84-76F8-CCA5E4FE1B43}"/>
            </ac:grpSpMkLst>
          </pc:grpChg>
          <pc:grpChg chg="add del mod">
            <ac:chgData name="Franziska Händschel" userId="e2149472-3187-4d00-b16a-a19eff6fc04a" providerId="ADAL" clId="{A6D347F3-01B8-41AD-AAC1-524C9D48BC73}" dt="2023-05-09T13:51:50.927" v="1094" actId="21"/>
            <ac:grpSpMkLst>
              <pc:docMk/>
              <pc:sldMasterMk cId="1661914187" sldId="2147483660"/>
              <pc:sldLayoutMk cId="3356331903" sldId="2147483676"/>
              <ac:grpSpMk id="14" creationId="{B42558A2-4CDB-C75E-866A-B80A063CC96A}"/>
            </ac:grpSpMkLst>
          </pc:grpChg>
          <pc:grpChg chg="mod">
            <ac:chgData name="Franziska Händschel" userId="e2149472-3187-4d00-b16a-a19eff6fc04a" providerId="ADAL" clId="{A6D347F3-01B8-41AD-AAC1-524C9D48BC73}" dt="2023-05-09T13:50:06.985" v="1042"/>
            <ac:grpSpMkLst>
              <pc:docMk/>
              <pc:sldMasterMk cId="1661914187" sldId="2147483660"/>
              <pc:sldLayoutMk cId="3356331903" sldId="2147483676"/>
              <ac:grpSpMk id="16" creationId="{27360117-5EC8-0DF5-660B-CFA7EAAD42E5}"/>
            </ac:grpSpMkLst>
          </pc:grpChg>
          <pc:grpChg chg="add del mod">
            <ac:chgData name="Franziska Händschel" userId="e2149472-3187-4d00-b16a-a19eff6fc04a" providerId="ADAL" clId="{A6D347F3-01B8-41AD-AAC1-524C9D48BC73}" dt="2023-05-09T13:51:53.013" v="1095" actId="478"/>
            <ac:grpSpMkLst>
              <pc:docMk/>
              <pc:sldMasterMk cId="1661914187" sldId="2147483660"/>
              <pc:sldLayoutMk cId="3356331903" sldId="2147483676"/>
              <ac:grpSpMk id="22" creationId="{E5EDC46E-84E2-9D3D-6563-0F705F401431}"/>
            </ac:grpSpMkLst>
          </pc:grpChg>
          <pc:grpChg chg="del mod">
            <ac:chgData name="Franziska Händschel" userId="e2149472-3187-4d00-b16a-a19eff6fc04a" providerId="ADAL" clId="{A6D347F3-01B8-41AD-AAC1-524C9D48BC73}" dt="2023-05-09T13:50:15.631" v="1045" actId="21"/>
            <ac:grpSpMkLst>
              <pc:docMk/>
              <pc:sldMasterMk cId="1661914187" sldId="2147483660"/>
              <pc:sldLayoutMk cId="3356331903" sldId="2147483676"/>
              <ac:grpSpMk id="24" creationId="{F29AB366-B560-A492-E6F2-D25A7D8D420B}"/>
            </ac:grpSpMkLst>
          </pc:grpChg>
          <pc:grpChg chg="add mod">
            <ac:chgData name="Franziska Händschel" userId="e2149472-3187-4d00-b16a-a19eff6fc04a" providerId="ADAL" clId="{A6D347F3-01B8-41AD-AAC1-524C9D48BC73}" dt="2023-05-09T13:50:29.732" v="1050" actId="1076"/>
            <ac:grpSpMkLst>
              <pc:docMk/>
              <pc:sldMasterMk cId="1661914187" sldId="2147483660"/>
              <pc:sldLayoutMk cId="3356331903" sldId="2147483676"/>
              <ac:grpSpMk id="30" creationId="{28355B87-AF80-83C7-71CD-60A4A4BA29E7}"/>
            </ac:grpSpMkLst>
          </pc:grpChg>
          <pc:picChg chg="del">
            <ac:chgData name="Franziska Händschel" userId="e2149472-3187-4d00-b16a-a19eff6fc04a" providerId="ADAL" clId="{A6D347F3-01B8-41AD-AAC1-524C9D48BC73}" dt="2023-05-09T13:50:31.891" v="1051" actId="478"/>
            <ac:picMkLst>
              <pc:docMk/>
              <pc:sldMasterMk cId="1661914187" sldId="2147483660"/>
              <pc:sldLayoutMk cId="3356331903" sldId="2147483676"/>
              <ac:picMk id="2" creationId="{EF6C6E7C-9E74-FFB3-6F43-39F484D4DB4E}"/>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7" creationId="{0C6B3A05-1520-D1C7-D914-590A5CB99152}"/>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18" creationId="{D3FBD718-60AE-1A3F-1078-3AA25FA99463}"/>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19" creationId="{0CD7C569-8872-5F07-0E67-26FA88D30FD0}"/>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20" creationId="{5E76A796-C1A7-0CB9-1A95-15687A814091}"/>
            </ac:picMkLst>
          </pc:picChg>
          <pc:picChg chg="mod">
            <ac:chgData name="Franziska Händschel" userId="e2149472-3187-4d00-b16a-a19eff6fc04a" providerId="ADAL" clId="{A6D347F3-01B8-41AD-AAC1-524C9D48BC73}" dt="2023-05-09T13:50:06.985" v="1042"/>
            <ac:picMkLst>
              <pc:docMk/>
              <pc:sldMasterMk cId="1661914187" sldId="2147483660"/>
              <pc:sldLayoutMk cId="3356331903" sldId="2147483676"/>
              <ac:picMk id="21" creationId="{3FC37BD0-D140-3D22-0B5C-2BB99E28076C}"/>
            </ac:picMkLst>
          </pc:picChg>
          <pc:picChg chg="del mod">
            <ac:chgData name="Franziska Händschel" userId="e2149472-3187-4d00-b16a-a19eff6fc04a" providerId="ADAL" clId="{A6D347F3-01B8-41AD-AAC1-524C9D48BC73}" dt="2023-05-09T13:50:15.631" v="1045" actId="21"/>
            <ac:picMkLst>
              <pc:docMk/>
              <pc:sldMasterMk cId="1661914187" sldId="2147483660"/>
              <pc:sldLayoutMk cId="3356331903" sldId="2147483676"/>
              <ac:picMk id="26" creationId="{D801AAC7-8BB4-71BC-B604-10DAAA0F9B84}"/>
            </ac:picMkLst>
          </pc:picChg>
          <pc:picChg chg="del mod">
            <ac:chgData name="Franziska Händschel" userId="e2149472-3187-4d00-b16a-a19eff6fc04a" providerId="ADAL" clId="{A6D347F3-01B8-41AD-AAC1-524C9D48BC73}" dt="2023-05-09T13:50:15.631" v="1045" actId="21"/>
            <ac:picMkLst>
              <pc:docMk/>
              <pc:sldMasterMk cId="1661914187" sldId="2147483660"/>
              <pc:sldLayoutMk cId="3356331903" sldId="2147483676"/>
              <ac:picMk id="27" creationId="{9561D201-CA45-F5A1-0204-1C58BBE8E0F5}"/>
            </ac:picMkLst>
          </pc:picChg>
          <pc:picChg chg="add mod">
            <ac:chgData name="Franziska Händschel" userId="e2149472-3187-4d00-b16a-a19eff6fc04a" providerId="ADAL" clId="{A6D347F3-01B8-41AD-AAC1-524C9D48BC73}" dt="2023-05-09T13:50:20.529" v="1047" actId="164"/>
            <ac:picMkLst>
              <pc:docMk/>
              <pc:sldMasterMk cId="1661914187" sldId="2147483660"/>
              <pc:sldLayoutMk cId="3356331903" sldId="2147483676"/>
              <ac:picMk id="28" creationId="{F1951EB3-392E-AC2C-45DB-DE43A01107A1}"/>
            </ac:picMkLst>
          </pc:picChg>
          <pc:picChg chg="add mod">
            <ac:chgData name="Franziska Händschel" userId="e2149472-3187-4d00-b16a-a19eff6fc04a" providerId="ADAL" clId="{A6D347F3-01B8-41AD-AAC1-524C9D48BC73}" dt="2023-05-09T13:50:20.529" v="1047" actId="164"/>
            <ac:picMkLst>
              <pc:docMk/>
              <pc:sldMasterMk cId="1661914187" sldId="2147483660"/>
              <pc:sldLayoutMk cId="3356331903" sldId="2147483676"/>
              <ac:picMk id="29" creationId="{6E267759-0C95-A470-46E9-8EA3F5B4F7DA}"/>
            </ac:picMkLst>
          </pc:picChg>
        </pc:sldLayoutChg>
        <pc:sldLayoutChg chg="addSp delSp modSp mod">
          <pc:chgData name="Franziska Händschel" userId="e2149472-3187-4d00-b16a-a19eff6fc04a" providerId="ADAL" clId="{A6D347F3-01B8-41AD-AAC1-524C9D48BC73}" dt="2023-05-09T14:07:42.009" v="1229" actId="478"/>
          <pc:sldLayoutMkLst>
            <pc:docMk/>
            <pc:sldMasterMk cId="1661914187" sldId="2147483660"/>
            <pc:sldLayoutMk cId="84526604" sldId="2147483677"/>
          </pc:sldLayoutMkLst>
          <pc:spChg chg="mod">
            <ac:chgData name="Franziska Händschel" userId="e2149472-3187-4d00-b16a-a19eff6fc04a" providerId="ADAL" clId="{A6D347F3-01B8-41AD-AAC1-524C9D48BC73}" dt="2023-05-09T13:51:55.818" v="1096"/>
            <ac:spMkLst>
              <pc:docMk/>
              <pc:sldMasterMk cId="1661914187" sldId="2147483660"/>
              <pc:sldLayoutMk cId="84526604" sldId="2147483677"/>
              <ac:spMk id="4" creationId="{9AEB8AC1-CD40-45A7-0848-3A984EA9A315}"/>
            </ac:spMkLst>
          </pc:spChg>
          <pc:spChg chg="mod">
            <ac:chgData name="Franziska Händschel" userId="e2149472-3187-4d00-b16a-a19eff6fc04a" providerId="ADAL" clId="{A6D347F3-01B8-41AD-AAC1-524C9D48BC73}" dt="2023-05-09T13:51:55.818" v="1096"/>
            <ac:spMkLst>
              <pc:docMk/>
              <pc:sldMasterMk cId="1661914187" sldId="2147483660"/>
              <pc:sldLayoutMk cId="84526604" sldId="2147483677"/>
              <ac:spMk id="6" creationId="{F2EC59DF-EDA2-A3A4-E855-F1F0BE7F42F7}"/>
            </ac:spMkLst>
          </pc:spChg>
          <pc:spChg chg="mod">
            <ac:chgData name="Franziska Händschel" userId="e2149472-3187-4d00-b16a-a19eff6fc04a" providerId="ADAL" clId="{A6D347F3-01B8-41AD-AAC1-524C9D48BC73}" dt="2023-05-09T13:53:27.168" v="1127" actId="20577"/>
            <ac:spMkLst>
              <pc:docMk/>
              <pc:sldMasterMk cId="1661914187" sldId="2147483660"/>
              <pc:sldLayoutMk cId="84526604" sldId="2147483677"/>
              <ac:spMk id="8" creationId="{7572F319-8856-D446-C164-B368C33901EB}"/>
            </ac:spMkLst>
          </pc:spChg>
          <pc:spChg chg="del">
            <ac:chgData name="Franziska Händschel" userId="e2149472-3187-4d00-b16a-a19eff6fc04a" providerId="ADAL" clId="{A6D347F3-01B8-41AD-AAC1-524C9D48BC73}" dt="2023-05-09T14:07:42.009" v="1229" actId="478"/>
            <ac:spMkLst>
              <pc:docMk/>
              <pc:sldMasterMk cId="1661914187" sldId="2147483660"/>
              <pc:sldLayoutMk cId="84526604" sldId="2147483677"/>
              <ac:spMk id="9" creationId="{21FCDB46-74F9-F281-6E07-5DD639E866BD}"/>
            </ac:spMkLst>
          </pc:spChg>
          <pc:spChg chg="mod">
            <ac:chgData name="Franziska Händschel" userId="e2149472-3187-4d00-b16a-a19eff6fc04a" providerId="ADAL" clId="{A6D347F3-01B8-41AD-AAC1-524C9D48BC73}" dt="2023-05-09T14:07:39.873" v="1228" actId="207"/>
            <ac:spMkLst>
              <pc:docMk/>
              <pc:sldMasterMk cId="1661914187" sldId="2147483660"/>
              <pc:sldLayoutMk cId="84526604" sldId="2147483677"/>
              <ac:spMk id="11" creationId="{78FAACD5-B3A7-D75F-5D4B-94F975E67A13}"/>
            </ac:spMkLst>
          </pc:spChg>
          <pc:spChg chg="mod">
            <ac:chgData name="Franziska Händschel" userId="e2149472-3187-4d00-b16a-a19eff6fc04a" providerId="ADAL" clId="{A6D347F3-01B8-41AD-AAC1-524C9D48BC73}" dt="2023-05-09T13:49:54.370" v="1037" actId="20577"/>
            <ac:spMkLst>
              <pc:docMk/>
              <pc:sldMasterMk cId="1661914187" sldId="2147483660"/>
              <pc:sldLayoutMk cId="84526604" sldId="2147483677"/>
              <ac:spMk id="13" creationId="{F586E8D9-C724-3B8F-CD40-1829FF14CA0E}"/>
            </ac:spMkLst>
          </pc:spChg>
          <pc:spChg chg="del mod topLvl">
            <ac:chgData name="Franziska Händschel" userId="e2149472-3187-4d00-b16a-a19eff6fc04a" providerId="ADAL" clId="{A6D347F3-01B8-41AD-AAC1-524C9D48BC73}" dt="2023-05-09T14:01:37.434" v="1197" actId="478"/>
            <ac:spMkLst>
              <pc:docMk/>
              <pc:sldMasterMk cId="1661914187" sldId="2147483660"/>
              <pc:sldLayoutMk cId="84526604" sldId="2147483677"/>
              <ac:spMk id="15" creationId="{490DE583-19E1-06E8-D546-D8A0B79DE096}"/>
            </ac:spMkLst>
          </pc:spChg>
          <pc:spChg chg="del mod">
            <ac:chgData name="Franziska Händschel" userId="e2149472-3187-4d00-b16a-a19eff6fc04a" providerId="ADAL" clId="{A6D347F3-01B8-41AD-AAC1-524C9D48BC73}" dt="2023-05-09T13:52:12.863" v="1114" actId="478"/>
            <ac:spMkLst>
              <pc:docMk/>
              <pc:sldMasterMk cId="1661914187" sldId="2147483660"/>
              <pc:sldLayoutMk cId="84526604" sldId="2147483677"/>
              <ac:spMk id="17" creationId="{B77C89EF-4726-F87D-9ED5-BAFD5B333B9E}"/>
            </ac:spMkLst>
          </pc:spChg>
          <pc:grpChg chg="add del mod">
            <ac:chgData name="Franziska Händschel" userId="e2149472-3187-4d00-b16a-a19eff6fc04a" providerId="ADAL" clId="{A6D347F3-01B8-41AD-AAC1-524C9D48BC73}" dt="2023-05-09T14:01:35.399" v="1196" actId="21"/>
            <ac:grpSpMkLst>
              <pc:docMk/>
              <pc:sldMasterMk cId="1661914187" sldId="2147483660"/>
              <pc:sldLayoutMk cId="84526604" sldId="2147483677"/>
              <ac:grpSpMk id="3" creationId="{455ED00C-0B0D-6A77-CEA9-A479C8D50EAB}"/>
            </ac:grpSpMkLst>
          </pc:grpChg>
          <pc:grpChg chg="mod">
            <ac:chgData name="Franziska Händschel" userId="e2149472-3187-4d00-b16a-a19eff6fc04a" providerId="ADAL" clId="{A6D347F3-01B8-41AD-AAC1-524C9D48BC73}" dt="2023-05-09T13:51:55.818" v="1096"/>
            <ac:grpSpMkLst>
              <pc:docMk/>
              <pc:sldMasterMk cId="1661914187" sldId="2147483660"/>
              <pc:sldLayoutMk cId="84526604" sldId="2147483677"/>
              <ac:grpSpMk id="5" creationId="{DAFB44D3-07AD-C288-E86C-9C9163AD0468}"/>
            </ac:grpSpMkLst>
          </pc:grpChg>
          <pc:grpChg chg="add del mod">
            <ac:chgData name="Franziska Händschel" userId="e2149472-3187-4d00-b16a-a19eff6fc04a" providerId="ADAL" clId="{A6D347F3-01B8-41AD-AAC1-524C9D48BC73}" dt="2023-05-09T13:52:06.443" v="1112" actId="165"/>
            <ac:grpSpMkLst>
              <pc:docMk/>
              <pc:sldMasterMk cId="1661914187" sldId="2147483660"/>
              <pc:sldLayoutMk cId="84526604" sldId="2147483677"/>
              <ac:grpSpMk id="14" creationId="{4FD2D2F2-E060-A49E-F4E1-3543FB091BFE}"/>
            </ac:grpSpMkLst>
          </pc:grpChg>
          <pc:grpChg chg="mod topLvl">
            <ac:chgData name="Franziska Händschel" userId="e2149472-3187-4d00-b16a-a19eff6fc04a" providerId="ADAL" clId="{A6D347F3-01B8-41AD-AAC1-524C9D48BC73}" dt="2023-05-09T13:52:48.275" v="1121" actId="14100"/>
            <ac:grpSpMkLst>
              <pc:docMk/>
              <pc:sldMasterMk cId="1661914187" sldId="2147483660"/>
              <pc:sldLayoutMk cId="84526604" sldId="2147483677"/>
              <ac:grpSpMk id="16" creationId="{1AE72FD5-4EF2-82B3-D496-5BE956AD1D36}"/>
            </ac:grpSpMkLst>
          </pc:grpChg>
          <pc:picChg chg="del">
            <ac:chgData name="Franziska Händschel" userId="e2149472-3187-4d00-b16a-a19eff6fc04a" providerId="ADAL" clId="{A6D347F3-01B8-41AD-AAC1-524C9D48BC73}" dt="2023-05-09T13:52:22.212" v="1117" actId="478"/>
            <ac:picMkLst>
              <pc:docMk/>
              <pc:sldMasterMk cId="1661914187" sldId="2147483660"/>
              <pc:sldLayoutMk cId="84526604" sldId="2147483677"/>
              <ac:picMk id="2" creationId="{EF6C6E7C-9E74-FFB3-6F43-39F484D4DB4E}"/>
            </ac:picMkLst>
          </pc:picChg>
          <pc:picChg chg="mod">
            <ac:chgData name="Franziska Händschel" userId="e2149472-3187-4d00-b16a-a19eff6fc04a" providerId="ADAL" clId="{A6D347F3-01B8-41AD-AAC1-524C9D48BC73}" dt="2023-05-09T13:51:55.818" v="1096"/>
            <ac:picMkLst>
              <pc:docMk/>
              <pc:sldMasterMk cId="1661914187" sldId="2147483660"/>
              <pc:sldLayoutMk cId="84526604" sldId="2147483677"/>
              <ac:picMk id="7" creationId="{25218F1B-9C77-FF84-96C1-64DE71CB3772}"/>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18" creationId="{42FFF160-B939-D432-3E4D-4337122AF80F}"/>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19" creationId="{0DB44318-E74A-9102-A8F5-DDF8697C1118}"/>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20" creationId="{154040A2-C83B-DFA1-C38F-BE707FEB223D}"/>
            </ac:picMkLst>
          </pc:picChg>
          <pc:picChg chg="mod">
            <ac:chgData name="Franziska Händschel" userId="e2149472-3187-4d00-b16a-a19eff6fc04a" providerId="ADAL" clId="{A6D347F3-01B8-41AD-AAC1-524C9D48BC73}" dt="2023-05-09T13:52:06.443" v="1112" actId="165"/>
            <ac:picMkLst>
              <pc:docMk/>
              <pc:sldMasterMk cId="1661914187" sldId="2147483660"/>
              <pc:sldLayoutMk cId="84526604" sldId="2147483677"/>
              <ac:picMk id="21" creationId="{804D7212-3E7C-CC4D-E07A-ECAF91AD7A1F}"/>
            </ac:picMkLst>
          </pc:picChg>
        </pc:sldLayoutChg>
        <pc:sldLayoutChg chg="addSp delSp modSp mod">
          <pc:chgData name="Franziska Händschel" userId="e2149472-3187-4d00-b16a-a19eff6fc04a" providerId="ADAL" clId="{A6D347F3-01B8-41AD-AAC1-524C9D48BC73}" dt="2023-05-09T14:08:42.570" v="1257" actId="20577"/>
          <pc:sldLayoutMkLst>
            <pc:docMk/>
            <pc:sldMasterMk cId="1661914187" sldId="2147483660"/>
            <pc:sldLayoutMk cId="2927100436" sldId="2147483678"/>
          </pc:sldLayoutMkLst>
          <pc:spChg chg="mod">
            <ac:chgData name="Franziska Händschel" userId="e2149472-3187-4d00-b16a-a19eff6fc04a" providerId="ADAL" clId="{A6D347F3-01B8-41AD-AAC1-524C9D48BC73}" dt="2023-05-09T14:01:40.479" v="1198"/>
            <ac:spMkLst>
              <pc:docMk/>
              <pc:sldMasterMk cId="1661914187" sldId="2147483660"/>
              <pc:sldLayoutMk cId="2927100436" sldId="2147483678"/>
              <ac:spMk id="4" creationId="{ED02C435-162D-75ED-135F-49BA5674E22F}"/>
            </ac:spMkLst>
          </pc:spChg>
          <pc:spChg chg="mod">
            <ac:chgData name="Franziska Händschel" userId="e2149472-3187-4d00-b16a-a19eff6fc04a" providerId="ADAL" clId="{A6D347F3-01B8-41AD-AAC1-524C9D48BC73}" dt="2023-05-09T14:01:40.479" v="1198"/>
            <ac:spMkLst>
              <pc:docMk/>
              <pc:sldMasterMk cId="1661914187" sldId="2147483660"/>
              <pc:sldLayoutMk cId="2927100436" sldId="2147483678"/>
              <ac:spMk id="6" creationId="{989FF3DF-F300-553B-7158-F900DA4F01B6}"/>
            </ac:spMkLst>
          </pc:spChg>
          <pc:spChg chg="mod">
            <ac:chgData name="Franziska Händschel" userId="e2149472-3187-4d00-b16a-a19eff6fc04a" providerId="ADAL" clId="{A6D347F3-01B8-41AD-AAC1-524C9D48BC73}" dt="2023-05-09T13:49:34.677" v="1034" actId="20577"/>
            <ac:spMkLst>
              <pc:docMk/>
              <pc:sldMasterMk cId="1661914187" sldId="2147483660"/>
              <pc:sldLayoutMk cId="2927100436" sldId="2147483678"/>
              <ac:spMk id="8" creationId="{7572F319-8856-D446-C164-B368C33901EB}"/>
            </ac:spMkLst>
          </pc:spChg>
          <pc:spChg chg="del">
            <ac:chgData name="Franziska Händschel" userId="e2149472-3187-4d00-b16a-a19eff6fc04a" providerId="ADAL" clId="{A6D347F3-01B8-41AD-AAC1-524C9D48BC73}" dt="2023-05-09T14:07:45.927" v="1230" actId="478"/>
            <ac:spMkLst>
              <pc:docMk/>
              <pc:sldMasterMk cId="1661914187" sldId="2147483660"/>
              <pc:sldLayoutMk cId="2927100436" sldId="2147483678"/>
              <ac:spMk id="9" creationId="{21FCDB46-74F9-F281-6E07-5DD639E866BD}"/>
            </ac:spMkLst>
          </pc:spChg>
          <pc:spChg chg="mod">
            <ac:chgData name="Franziska Händschel" userId="e2149472-3187-4d00-b16a-a19eff6fc04a" providerId="ADAL" clId="{A6D347F3-01B8-41AD-AAC1-524C9D48BC73}" dt="2023-05-09T14:08:42.570" v="1257" actId="20577"/>
            <ac:spMkLst>
              <pc:docMk/>
              <pc:sldMasterMk cId="1661914187" sldId="2147483660"/>
              <pc:sldLayoutMk cId="2927100436" sldId="2147483678"/>
              <ac:spMk id="11" creationId="{78FAACD5-B3A7-D75F-5D4B-94F975E67A13}"/>
            </ac:spMkLst>
          </pc:spChg>
          <pc:spChg chg="mod">
            <ac:chgData name="Franziska Händschel" userId="e2149472-3187-4d00-b16a-a19eff6fc04a" providerId="ADAL" clId="{A6D347F3-01B8-41AD-AAC1-524C9D48BC73}" dt="2023-05-09T13:49:59.570" v="1041" actId="20577"/>
            <ac:spMkLst>
              <pc:docMk/>
              <pc:sldMasterMk cId="1661914187" sldId="2147483660"/>
              <pc:sldLayoutMk cId="2927100436" sldId="2147483678"/>
              <ac:spMk id="13" creationId="{F586E8D9-C724-3B8F-CD40-1829FF14CA0E}"/>
            </ac:spMkLst>
          </pc:spChg>
          <pc:grpChg chg="add del mod">
            <ac:chgData name="Franziska Händschel" userId="e2149472-3187-4d00-b16a-a19eff6fc04a" providerId="ADAL" clId="{A6D347F3-01B8-41AD-AAC1-524C9D48BC73}" dt="2023-05-09T14:02:02.153" v="1208" actId="478"/>
            <ac:grpSpMkLst>
              <pc:docMk/>
              <pc:sldMasterMk cId="1661914187" sldId="2147483660"/>
              <pc:sldLayoutMk cId="2927100436" sldId="2147483678"/>
              <ac:grpSpMk id="3" creationId="{E4D20421-9C7C-01B8-0E8D-FB6865DCFD9B}"/>
            </ac:grpSpMkLst>
          </pc:grpChg>
          <pc:grpChg chg="del mod">
            <ac:chgData name="Franziska Händschel" userId="e2149472-3187-4d00-b16a-a19eff6fc04a" providerId="ADAL" clId="{A6D347F3-01B8-41AD-AAC1-524C9D48BC73}" dt="2023-05-09T14:01:46.042" v="1200" actId="21"/>
            <ac:grpSpMkLst>
              <pc:docMk/>
              <pc:sldMasterMk cId="1661914187" sldId="2147483660"/>
              <pc:sldLayoutMk cId="2927100436" sldId="2147483678"/>
              <ac:grpSpMk id="5" creationId="{3EC78B0B-1CC4-7A41-3ED9-A805C47BC511}"/>
            </ac:grpSpMkLst>
          </pc:grpChg>
          <pc:picChg chg="del">
            <ac:chgData name="Franziska Händschel" userId="e2149472-3187-4d00-b16a-a19eff6fc04a" providerId="ADAL" clId="{A6D347F3-01B8-41AD-AAC1-524C9D48BC73}" dt="2023-05-09T14:02:00.017" v="1206" actId="478"/>
            <ac:picMkLst>
              <pc:docMk/>
              <pc:sldMasterMk cId="1661914187" sldId="2147483660"/>
              <pc:sldLayoutMk cId="2927100436" sldId="2147483678"/>
              <ac:picMk id="2" creationId="{EF6C6E7C-9E74-FFB3-6F43-39F484D4DB4E}"/>
            </ac:picMkLst>
          </pc:picChg>
          <pc:picChg chg="del mod">
            <ac:chgData name="Franziska Händschel" userId="e2149472-3187-4d00-b16a-a19eff6fc04a" providerId="ADAL" clId="{A6D347F3-01B8-41AD-AAC1-524C9D48BC73}" dt="2023-05-09T14:01:46.042" v="1200" actId="21"/>
            <ac:picMkLst>
              <pc:docMk/>
              <pc:sldMasterMk cId="1661914187" sldId="2147483660"/>
              <pc:sldLayoutMk cId="2927100436" sldId="2147483678"/>
              <ac:picMk id="7" creationId="{678CF94F-377D-0E4A-A677-8474EC4903AE}"/>
            </ac:picMkLst>
          </pc:picChg>
          <pc:picChg chg="add del mod">
            <ac:chgData name="Franziska Händschel" userId="e2149472-3187-4d00-b16a-a19eff6fc04a" providerId="ADAL" clId="{A6D347F3-01B8-41AD-AAC1-524C9D48BC73}" dt="2023-05-09T14:01:58.998" v="1205" actId="21"/>
            <ac:picMkLst>
              <pc:docMk/>
              <pc:sldMasterMk cId="1661914187" sldId="2147483660"/>
              <pc:sldLayoutMk cId="2927100436" sldId="2147483678"/>
              <ac:picMk id="14" creationId="{891B7F5C-A71B-4A08-CCF1-29DF6C01CA1D}"/>
            </ac:picMkLst>
          </pc:picChg>
          <pc:picChg chg="add mod">
            <ac:chgData name="Franziska Händschel" userId="e2149472-3187-4d00-b16a-a19eff6fc04a" providerId="ADAL" clId="{A6D347F3-01B8-41AD-AAC1-524C9D48BC73}" dt="2023-05-09T14:02:00.294" v="1207"/>
            <ac:picMkLst>
              <pc:docMk/>
              <pc:sldMasterMk cId="1661914187" sldId="2147483660"/>
              <pc:sldLayoutMk cId="2927100436" sldId="2147483678"/>
              <ac:picMk id="15" creationId="{1085770B-EC10-19D3-F909-02621A0F7AC6}"/>
            </ac:picMkLst>
          </pc:picChg>
        </pc:sldLayoutChg>
      </pc:sldMasterChg>
      <pc:sldMasterChg chg="add del addSldLayout delSldLayout">
        <pc:chgData name="Franziska Händschel" userId="e2149472-3187-4d00-b16a-a19eff6fc04a" providerId="ADAL" clId="{A6D347F3-01B8-41AD-AAC1-524C9D48BC73}" dt="2023-05-09T14:09:27.835" v="1267" actId="47"/>
        <pc:sldMasterMkLst>
          <pc:docMk/>
          <pc:sldMasterMk cId="2011684619" sldId="2147483663"/>
        </pc:sldMasterMkLst>
        <pc:sldLayoutChg chg="add del">
          <pc:chgData name="Franziska Händschel" userId="e2149472-3187-4d00-b16a-a19eff6fc04a" providerId="ADAL" clId="{A6D347F3-01B8-41AD-AAC1-524C9D48BC73}" dt="2023-05-09T14:09:27.835" v="1267" actId="47"/>
          <pc:sldLayoutMkLst>
            <pc:docMk/>
            <pc:sldMasterMk cId="2011684619" sldId="2147483663"/>
            <pc:sldLayoutMk cId="4123628589" sldId="2147483687"/>
          </pc:sldLayoutMkLst>
        </pc:sldLayoutChg>
      </pc:sldMasterChg>
      <pc:sldMasterChg chg="replId delSldLayout modSldLayout">
        <pc:chgData name="Franziska Händschel" userId="e2149472-3187-4d00-b16a-a19eff6fc04a" providerId="ADAL" clId="{A6D347F3-01B8-41AD-AAC1-524C9D48BC73}" dt="2023-05-09T13:48:07.660" v="1024" actId="2696"/>
        <pc:sldMasterMkLst>
          <pc:docMk/>
          <pc:sldMasterMk cId="2011684619" sldId="2147483672"/>
        </pc:sldMasterMkLst>
        <pc:sldLayoutChg chg="del">
          <pc:chgData name="Franziska Händschel" userId="e2149472-3187-4d00-b16a-a19eff6fc04a" providerId="ADAL" clId="{A6D347F3-01B8-41AD-AAC1-524C9D48BC73}" dt="2023-05-09T13:48:07.149" v="1023" actId="2696"/>
          <pc:sldLayoutMkLst>
            <pc:docMk/>
            <pc:sldMasterMk cId="2011684619" sldId="2147483672"/>
            <pc:sldLayoutMk cId="366011720" sldId="2147483663"/>
          </pc:sldLayoutMkLst>
        </pc:sldLayoutChg>
        <pc:sldLayoutChg chg="del">
          <pc:chgData name="Franziska Händschel" userId="e2149472-3187-4d00-b16a-a19eff6fc04a" providerId="ADAL" clId="{A6D347F3-01B8-41AD-AAC1-524C9D48BC73}" dt="2023-05-09T13:48:06.715" v="1022" actId="2696"/>
          <pc:sldLayoutMkLst>
            <pc:docMk/>
            <pc:sldMasterMk cId="2011684619" sldId="2147483672"/>
            <pc:sldLayoutMk cId="836828738" sldId="2147483664"/>
          </pc:sldLayoutMkLst>
        </pc:sldLayoutChg>
        <pc:sldLayoutChg chg="del">
          <pc:chgData name="Franziska Händschel" userId="e2149472-3187-4d00-b16a-a19eff6fc04a" providerId="ADAL" clId="{A6D347F3-01B8-41AD-AAC1-524C9D48BC73}" dt="2023-05-09T13:48:03.063" v="1015" actId="2696"/>
          <pc:sldLayoutMkLst>
            <pc:docMk/>
            <pc:sldMasterMk cId="2011684619" sldId="2147483672"/>
            <pc:sldLayoutMk cId="1475801464" sldId="2147483665"/>
          </pc:sldLayoutMkLst>
        </pc:sldLayoutChg>
        <pc:sldLayoutChg chg="del">
          <pc:chgData name="Franziska Händschel" userId="e2149472-3187-4d00-b16a-a19eff6fc04a" providerId="ADAL" clId="{A6D347F3-01B8-41AD-AAC1-524C9D48BC73}" dt="2023-05-09T13:48:03.497" v="1016" actId="2696"/>
          <pc:sldLayoutMkLst>
            <pc:docMk/>
            <pc:sldMasterMk cId="2011684619" sldId="2147483672"/>
            <pc:sldLayoutMk cId="73891529" sldId="2147483666"/>
          </pc:sldLayoutMkLst>
        </pc:sldLayoutChg>
        <pc:sldLayoutChg chg="del">
          <pc:chgData name="Franziska Händschel" userId="e2149472-3187-4d00-b16a-a19eff6fc04a" providerId="ADAL" clId="{A6D347F3-01B8-41AD-AAC1-524C9D48BC73}" dt="2023-05-09T13:48:03.814" v="1017" actId="2696"/>
          <pc:sldLayoutMkLst>
            <pc:docMk/>
            <pc:sldMasterMk cId="2011684619" sldId="2147483672"/>
            <pc:sldLayoutMk cId="1497133585" sldId="2147483667"/>
          </pc:sldLayoutMkLst>
        </pc:sldLayoutChg>
        <pc:sldLayoutChg chg="del">
          <pc:chgData name="Franziska Händschel" userId="e2149472-3187-4d00-b16a-a19eff6fc04a" providerId="ADAL" clId="{A6D347F3-01B8-41AD-AAC1-524C9D48BC73}" dt="2023-05-09T13:48:04.213" v="1018" actId="2696"/>
          <pc:sldLayoutMkLst>
            <pc:docMk/>
            <pc:sldMasterMk cId="2011684619" sldId="2147483672"/>
            <pc:sldLayoutMk cId="3406001178" sldId="2147483668"/>
          </pc:sldLayoutMkLst>
        </pc:sldLayoutChg>
        <pc:sldLayoutChg chg="del">
          <pc:chgData name="Franziska Händschel" userId="e2149472-3187-4d00-b16a-a19eff6fc04a" providerId="ADAL" clId="{A6D347F3-01B8-41AD-AAC1-524C9D48BC73}" dt="2023-05-09T13:48:04.797" v="1019" actId="2696"/>
          <pc:sldLayoutMkLst>
            <pc:docMk/>
            <pc:sldMasterMk cId="2011684619" sldId="2147483672"/>
            <pc:sldLayoutMk cId="152855008" sldId="2147483669"/>
          </pc:sldLayoutMkLst>
        </pc:sldLayoutChg>
        <pc:sldLayoutChg chg="del">
          <pc:chgData name="Franziska Händschel" userId="e2149472-3187-4d00-b16a-a19eff6fc04a" providerId="ADAL" clId="{A6D347F3-01B8-41AD-AAC1-524C9D48BC73}" dt="2023-05-09T13:48:05.357" v="1020" actId="2696"/>
          <pc:sldLayoutMkLst>
            <pc:docMk/>
            <pc:sldMasterMk cId="2011684619" sldId="2147483672"/>
            <pc:sldLayoutMk cId="654558544" sldId="2147483670"/>
          </pc:sldLayoutMkLst>
        </pc:sldLayoutChg>
        <pc:sldLayoutChg chg="del">
          <pc:chgData name="Franziska Händschel" userId="e2149472-3187-4d00-b16a-a19eff6fc04a" providerId="ADAL" clId="{A6D347F3-01B8-41AD-AAC1-524C9D48BC73}" dt="2023-05-09T13:48:05.919" v="1021" actId="2696"/>
          <pc:sldLayoutMkLst>
            <pc:docMk/>
            <pc:sldMasterMk cId="2011684619" sldId="2147483672"/>
            <pc:sldLayoutMk cId="1048652000" sldId="2147483671"/>
          </pc:sldLayoutMkLst>
        </pc:sldLayoutChg>
        <pc:sldLayoutChg chg="del replId">
          <pc:chgData name="Franziska Händschel" userId="e2149472-3187-4d00-b16a-a19eff6fc04a" providerId="ADAL" clId="{A6D347F3-01B8-41AD-AAC1-524C9D48BC73}" dt="2023-05-09T13:48:07.660" v="1024" actId="2696"/>
          <pc:sldLayoutMkLst>
            <pc:docMk/>
            <pc:sldMasterMk cId="2011684619" sldId="2147483672"/>
            <pc:sldLayoutMk cId="2253339253" sldId="2147483673"/>
          </pc:sldLayoutMkLst>
        </pc:sldLayoutChg>
        <pc:sldLayoutChg chg="replId">
          <pc:chgData name="Franziska Händschel" userId="e2149472-3187-4d00-b16a-a19eff6fc04a" providerId="ADAL" clId="{A6D347F3-01B8-41AD-AAC1-524C9D48BC73}" dt="2023-05-09T12:22:55.848" v="343" actId="27028"/>
          <pc:sldLayoutMkLst>
            <pc:docMk/>
            <pc:sldMasterMk cId="2011684619" sldId="2147483672"/>
            <pc:sldLayoutMk cId="2209745101" sldId="2147483674"/>
          </pc:sldLayoutMkLst>
        </pc:sldLayoutChg>
      </pc:sldMasterChg>
    </pc:docChg>
  </pc:docChgLst>
  <pc:docChgLst>
    <pc:chgData name="Franziska Händschel" userId="e2149472-3187-4d00-b16a-a19eff6fc04a" providerId="ADAL" clId="{6DBFF0F5-EFE6-4F0E-B47F-FB9DE9C2D2CC}"/>
    <pc:docChg chg="undo custSel addSld delSld modSld sldOrd">
      <pc:chgData name="Franziska Händschel" userId="e2149472-3187-4d00-b16a-a19eff6fc04a" providerId="ADAL" clId="{6DBFF0F5-EFE6-4F0E-B47F-FB9DE9C2D2CC}" dt="2022-10-12T14:12:45.185" v="1255" actId="207"/>
      <pc:docMkLst>
        <pc:docMk/>
      </pc:docMkLst>
      <pc:sldChg chg="addSp delSp modSp mod">
        <pc:chgData name="Franziska Händschel" userId="e2149472-3187-4d00-b16a-a19eff6fc04a" providerId="ADAL" clId="{6DBFF0F5-EFE6-4F0E-B47F-FB9DE9C2D2CC}" dt="2022-10-11T10:47:12.262" v="1226" actId="20577"/>
        <pc:sldMkLst>
          <pc:docMk/>
          <pc:sldMk cId="71518033" sldId="262"/>
        </pc:sldMkLst>
        <pc:spChg chg="mod">
          <ac:chgData name="Franziska Händschel" userId="e2149472-3187-4d00-b16a-a19eff6fc04a" providerId="ADAL" clId="{6DBFF0F5-EFE6-4F0E-B47F-FB9DE9C2D2CC}" dt="2022-10-06T12:34:45.245" v="1163" actId="2711"/>
          <ac:spMkLst>
            <pc:docMk/>
            <pc:sldMk cId="71518033" sldId="262"/>
            <ac:spMk id="8" creationId="{C346638E-792C-9040-FAA9-E9C2D53B2EAC}"/>
          </ac:spMkLst>
        </pc:spChg>
        <pc:spChg chg="mod">
          <ac:chgData name="Franziska Händschel" userId="e2149472-3187-4d00-b16a-a19eff6fc04a" providerId="ADAL" clId="{6DBFF0F5-EFE6-4F0E-B47F-FB9DE9C2D2CC}" dt="2022-10-11T10:40:48.795" v="1196" actId="207"/>
          <ac:spMkLst>
            <pc:docMk/>
            <pc:sldMk cId="71518033" sldId="262"/>
            <ac:spMk id="9" creationId="{8DA27D77-3801-4648-7812-994C5F8CDA6A}"/>
          </ac:spMkLst>
        </pc:spChg>
        <pc:spChg chg="mod">
          <ac:chgData name="Franziska Händschel" userId="e2149472-3187-4d00-b16a-a19eff6fc04a" providerId="ADAL" clId="{6DBFF0F5-EFE6-4F0E-B47F-FB9DE9C2D2CC}" dt="2022-10-06T12:34:45.245" v="1163" actId="2711"/>
          <ac:spMkLst>
            <pc:docMk/>
            <pc:sldMk cId="71518033" sldId="262"/>
            <ac:spMk id="10" creationId="{AC3EC642-0336-0BC2-8B5B-6AB30DC9638E}"/>
          </ac:spMkLst>
        </pc:spChg>
        <pc:spChg chg="mod">
          <ac:chgData name="Franziska Händschel" userId="e2149472-3187-4d00-b16a-a19eff6fc04a" providerId="ADAL" clId="{6DBFF0F5-EFE6-4F0E-B47F-FB9DE9C2D2CC}" dt="2022-10-11T10:47:12.262" v="1226" actId="20577"/>
          <ac:spMkLst>
            <pc:docMk/>
            <pc:sldMk cId="71518033" sldId="262"/>
            <ac:spMk id="11" creationId="{E83C2E84-25AB-E48C-07E6-15DA711C030A}"/>
          </ac:spMkLst>
        </pc:spChg>
        <pc:spChg chg="mod">
          <ac:chgData name="Franziska Händschel" userId="e2149472-3187-4d00-b16a-a19eff6fc04a" providerId="ADAL" clId="{6DBFF0F5-EFE6-4F0E-B47F-FB9DE9C2D2CC}" dt="2022-10-11T10:40:51.370" v="1197" actId="208"/>
          <ac:spMkLst>
            <pc:docMk/>
            <pc:sldMk cId="71518033" sldId="262"/>
            <ac:spMk id="15" creationId="{0D533538-99C8-58E4-B3A6-4B0FB97FC5D7}"/>
          </ac:spMkLst>
        </pc:spChg>
        <pc:spChg chg="mod">
          <ac:chgData name="Franziska Händschel" userId="e2149472-3187-4d00-b16a-a19eff6fc04a" providerId="ADAL" clId="{6DBFF0F5-EFE6-4F0E-B47F-FB9DE9C2D2CC}" dt="2022-10-06T12:34:45.245" v="1163" actId="2711"/>
          <ac:spMkLst>
            <pc:docMk/>
            <pc:sldMk cId="71518033" sldId="262"/>
            <ac:spMk id="24" creationId="{222DC430-C3A1-FACD-A1DA-AA4969EDDC44}"/>
          </ac:spMkLst>
        </pc:spChg>
        <pc:spChg chg="mod">
          <ac:chgData name="Franziska Händschel" userId="e2149472-3187-4d00-b16a-a19eff6fc04a" providerId="ADAL" clId="{6DBFF0F5-EFE6-4F0E-B47F-FB9DE9C2D2CC}" dt="2022-10-11T10:38:40.004" v="1174" actId="20577"/>
          <ac:spMkLst>
            <pc:docMk/>
            <pc:sldMk cId="71518033" sldId="262"/>
            <ac:spMk id="25" creationId="{ADF53C9F-5EF4-444D-A973-26CBA423CCC6}"/>
          </ac:spMkLst>
        </pc:spChg>
        <pc:spChg chg="mod">
          <ac:chgData name="Franziska Händschel" userId="e2149472-3187-4d00-b16a-a19eff6fc04a" providerId="ADAL" clId="{6DBFF0F5-EFE6-4F0E-B47F-FB9DE9C2D2CC}" dt="2022-09-16T14:37:04.933" v="30" actId="2711"/>
          <ac:spMkLst>
            <pc:docMk/>
            <pc:sldMk cId="71518033" sldId="262"/>
            <ac:spMk id="27" creationId="{B9B64BD8-C470-9895-6FE0-C76B18381489}"/>
          </ac:spMkLst>
        </pc:spChg>
        <pc:grpChg chg="mod">
          <ac:chgData name="Franziska Händschel" userId="e2149472-3187-4d00-b16a-a19eff6fc04a" providerId="ADAL" clId="{6DBFF0F5-EFE6-4F0E-B47F-FB9DE9C2D2CC}" dt="2022-09-16T14:38:35.104" v="55" actId="34135"/>
          <ac:grpSpMkLst>
            <pc:docMk/>
            <pc:sldMk cId="71518033" sldId="262"/>
            <ac:grpSpMk id="2" creationId="{24F18EC4-E5F3-2499-72FC-13949DBFDB7D}"/>
          </ac:grpSpMkLst>
        </pc:grpChg>
        <pc:grpChg chg="add mod">
          <ac:chgData name="Franziska Händschel" userId="e2149472-3187-4d00-b16a-a19eff6fc04a" providerId="ADAL" clId="{6DBFF0F5-EFE6-4F0E-B47F-FB9DE9C2D2CC}" dt="2022-09-26T16:22:42.321" v="1147" actId="34135"/>
          <ac:grpSpMkLst>
            <pc:docMk/>
            <pc:sldMk cId="71518033" sldId="262"/>
            <ac:grpSpMk id="6" creationId="{9C49BE3D-2DE6-1AAA-EBF6-2A0E5E3FA96C}"/>
          </ac:grpSpMkLst>
        </pc:grpChg>
        <pc:grpChg chg="del">
          <ac:chgData name="Franziska Händschel" userId="e2149472-3187-4d00-b16a-a19eff6fc04a" providerId="ADAL" clId="{6DBFF0F5-EFE6-4F0E-B47F-FB9DE9C2D2CC}" dt="2022-09-16T14:37:47.364" v="41" actId="478"/>
          <ac:grpSpMkLst>
            <pc:docMk/>
            <pc:sldMk cId="71518033" sldId="262"/>
            <ac:grpSpMk id="26" creationId="{F3AA3C4D-728A-FE55-FE6C-1E7CB3EABC72}"/>
          </ac:grpSpMkLst>
        </pc:grpChg>
        <pc:picChg chg="mod">
          <ac:chgData name="Franziska Händschel" userId="e2149472-3187-4d00-b16a-a19eff6fc04a" providerId="ADAL" clId="{6DBFF0F5-EFE6-4F0E-B47F-FB9DE9C2D2CC}" dt="2022-09-16T14:38:35.104" v="55" actId="34135"/>
          <ac:picMkLst>
            <pc:docMk/>
            <pc:sldMk cId="71518033" sldId="262"/>
            <ac:picMk id="3" creationId="{F817B110-2F29-7F50-5A57-E902F89B6377}"/>
          </ac:picMkLst>
        </pc:picChg>
        <pc:picChg chg="add del mod">
          <ac:chgData name="Franziska Händschel" userId="e2149472-3187-4d00-b16a-a19eff6fc04a" providerId="ADAL" clId="{6DBFF0F5-EFE6-4F0E-B47F-FB9DE9C2D2CC}" dt="2022-09-26T16:22:40.444" v="1145" actId="478"/>
          <ac:picMkLst>
            <pc:docMk/>
            <pc:sldMk cId="71518033" sldId="262"/>
            <ac:picMk id="4" creationId="{9CB86B5A-C574-5064-45C7-18F39BAE0D29}"/>
          </ac:picMkLst>
        </pc:picChg>
        <pc:picChg chg="mod">
          <ac:chgData name="Franziska Händschel" userId="e2149472-3187-4d00-b16a-a19eff6fc04a" providerId="ADAL" clId="{6DBFF0F5-EFE6-4F0E-B47F-FB9DE9C2D2CC}" dt="2022-09-16T14:38:35.104" v="55" actId="34135"/>
          <ac:picMkLst>
            <pc:docMk/>
            <pc:sldMk cId="71518033" sldId="262"/>
            <ac:picMk id="5" creationId="{A87B3D4E-249F-BBC3-BD25-6D99A20F2242}"/>
          </ac:picMkLst>
        </pc:picChg>
        <pc:picChg chg="mod">
          <ac:chgData name="Franziska Händschel" userId="e2149472-3187-4d00-b16a-a19eff6fc04a" providerId="ADAL" clId="{6DBFF0F5-EFE6-4F0E-B47F-FB9DE9C2D2CC}" dt="2022-09-26T16:22:42.321" v="1147" actId="34135"/>
          <ac:picMkLst>
            <pc:docMk/>
            <pc:sldMk cId="71518033" sldId="262"/>
            <ac:picMk id="7" creationId="{D7D39CFA-EA73-5500-771D-5C88CD52E658}"/>
          </ac:picMkLst>
        </pc:picChg>
      </pc:sldChg>
      <pc:sldChg chg="addSp delSp modSp mod">
        <pc:chgData name="Franziska Händschel" userId="e2149472-3187-4d00-b16a-a19eff6fc04a" providerId="ADAL" clId="{6DBFF0F5-EFE6-4F0E-B47F-FB9DE9C2D2CC}" dt="2022-10-12T14:12:39.708" v="1253" actId="207"/>
        <pc:sldMkLst>
          <pc:docMk/>
          <pc:sldMk cId="3725598370" sldId="263"/>
        </pc:sldMkLst>
        <pc:spChg chg="mod">
          <ac:chgData name="Franziska Händschel" userId="e2149472-3187-4d00-b16a-a19eff6fc04a" providerId="ADAL" clId="{6DBFF0F5-EFE6-4F0E-B47F-FB9DE9C2D2CC}" dt="2022-10-12T14:12:39.708" v="1253" actId="207"/>
          <ac:spMkLst>
            <pc:docMk/>
            <pc:sldMk cId="3725598370" sldId="263"/>
            <ac:spMk id="7" creationId="{C7D1F894-C4E4-0C36-576B-BEA29CA7C8D3}"/>
          </ac:spMkLst>
        </pc:spChg>
        <pc:spChg chg="mod">
          <ac:chgData name="Franziska Händschel" userId="e2149472-3187-4d00-b16a-a19eff6fc04a" providerId="ADAL" clId="{6DBFF0F5-EFE6-4F0E-B47F-FB9DE9C2D2CC}" dt="2022-10-12T14:12:39.708" v="1253" actId="207"/>
          <ac:spMkLst>
            <pc:docMk/>
            <pc:sldMk cId="3725598370" sldId="263"/>
            <ac:spMk id="9" creationId="{8DA27D77-3801-4648-7812-994C5F8CDA6A}"/>
          </ac:spMkLst>
        </pc:spChg>
        <pc:spChg chg="mod">
          <ac:chgData name="Franziska Händschel" userId="e2149472-3187-4d00-b16a-a19eff6fc04a" providerId="ADAL" clId="{6DBFF0F5-EFE6-4F0E-B47F-FB9DE9C2D2CC}" dt="2022-10-12T14:12:39.708" v="1253" actId="207"/>
          <ac:spMkLst>
            <pc:docMk/>
            <pc:sldMk cId="3725598370" sldId="263"/>
            <ac:spMk id="10" creationId="{AC3EC642-0336-0BC2-8B5B-6AB30DC9638E}"/>
          </ac:spMkLst>
        </pc:spChg>
        <pc:spChg chg="mod">
          <ac:chgData name="Franziska Händschel" userId="e2149472-3187-4d00-b16a-a19eff6fc04a" providerId="ADAL" clId="{6DBFF0F5-EFE6-4F0E-B47F-FB9DE9C2D2CC}" dt="2022-10-12T14:12:39.708" v="1253" actId="207"/>
          <ac:spMkLst>
            <pc:docMk/>
            <pc:sldMk cId="3725598370" sldId="263"/>
            <ac:spMk id="11" creationId="{E83C2E84-25AB-E48C-07E6-15DA711C030A}"/>
          </ac:spMkLst>
        </pc:spChg>
        <pc:spChg chg="mod">
          <ac:chgData name="Franziska Händschel" userId="e2149472-3187-4d00-b16a-a19eff6fc04a" providerId="ADAL" clId="{6DBFF0F5-EFE6-4F0E-B47F-FB9DE9C2D2CC}" dt="2022-10-12T14:12:39.708" v="1253" actId="207"/>
          <ac:spMkLst>
            <pc:docMk/>
            <pc:sldMk cId="3725598370" sldId="263"/>
            <ac:spMk id="15" creationId="{0D533538-99C8-58E4-B3A6-4B0FB97FC5D7}"/>
          </ac:spMkLst>
        </pc:spChg>
        <pc:spChg chg="mod">
          <ac:chgData name="Franziska Händschel" userId="e2149472-3187-4d00-b16a-a19eff6fc04a" providerId="ADAL" clId="{6DBFF0F5-EFE6-4F0E-B47F-FB9DE9C2D2CC}" dt="2022-10-12T14:12:39.708" v="1253" actId="207"/>
          <ac:spMkLst>
            <pc:docMk/>
            <pc:sldMk cId="3725598370" sldId="263"/>
            <ac:spMk id="24" creationId="{222DC430-C3A1-FACD-A1DA-AA4969EDDC44}"/>
          </ac:spMkLst>
        </pc:spChg>
        <pc:spChg chg="mod">
          <ac:chgData name="Franziska Händschel" userId="e2149472-3187-4d00-b16a-a19eff6fc04a" providerId="ADAL" clId="{6DBFF0F5-EFE6-4F0E-B47F-FB9DE9C2D2CC}" dt="2022-10-12T14:12:39.708" v="1253" actId="207"/>
          <ac:spMkLst>
            <pc:docMk/>
            <pc:sldMk cId="3725598370" sldId="263"/>
            <ac:spMk id="25" creationId="{ADF53C9F-5EF4-444D-A973-26CBA423CCC6}"/>
          </ac:spMkLst>
        </pc:spChg>
        <pc:spChg chg="mod">
          <ac:chgData name="Franziska Händschel" userId="e2149472-3187-4d00-b16a-a19eff6fc04a" providerId="ADAL" clId="{6DBFF0F5-EFE6-4F0E-B47F-FB9DE9C2D2CC}" dt="2022-09-16T14:37:14.877" v="32" actId="2711"/>
          <ac:spMkLst>
            <pc:docMk/>
            <pc:sldMk cId="3725598370" sldId="263"/>
            <ac:spMk id="27" creationId="{B9B64BD8-C470-9895-6FE0-C76B18381489}"/>
          </ac:spMkLst>
        </pc:spChg>
        <pc:grpChg chg="add mod">
          <ac:chgData name="Franziska Händschel" userId="e2149472-3187-4d00-b16a-a19eff6fc04a" providerId="ADAL" clId="{6DBFF0F5-EFE6-4F0E-B47F-FB9DE9C2D2CC}" dt="2022-09-26T16:22:55.822" v="1153" actId="34135"/>
          <ac:grpSpMkLst>
            <pc:docMk/>
            <pc:sldMk cId="3725598370" sldId="263"/>
            <ac:grpSpMk id="4" creationId="{8D81D949-1339-DEFD-A4BC-5187F8708DD3}"/>
          </ac:grpSpMkLst>
        </pc:grpChg>
        <pc:grpChg chg="mod">
          <ac:chgData name="Franziska Händschel" userId="e2149472-3187-4d00-b16a-a19eff6fc04a" providerId="ADAL" clId="{6DBFF0F5-EFE6-4F0E-B47F-FB9DE9C2D2CC}" dt="2022-09-16T14:38:20.308" v="53" actId="34135"/>
          <ac:grpSpMkLst>
            <pc:docMk/>
            <pc:sldMk cId="3725598370" sldId="263"/>
            <ac:grpSpMk id="16" creationId="{EA2C6648-A9E0-1080-33C1-3530E50C1900}"/>
          </ac:grpSpMkLst>
        </pc:grpChg>
        <pc:grpChg chg="del">
          <ac:chgData name="Franziska Händschel" userId="e2149472-3187-4d00-b16a-a19eff6fc04a" providerId="ADAL" clId="{6DBFF0F5-EFE6-4F0E-B47F-FB9DE9C2D2CC}" dt="2022-09-16T14:37:53.232" v="45" actId="478"/>
          <ac:grpSpMkLst>
            <pc:docMk/>
            <pc:sldMk cId="3725598370" sldId="263"/>
            <ac:grpSpMk id="26" creationId="{F3AA3C4D-728A-FE55-FE6C-1E7CB3EABC72}"/>
          </ac:grpSpMkLst>
        </pc:grpChg>
        <pc:picChg chg="add del mod">
          <ac:chgData name="Franziska Händschel" userId="e2149472-3187-4d00-b16a-a19eff6fc04a" providerId="ADAL" clId="{6DBFF0F5-EFE6-4F0E-B47F-FB9DE9C2D2CC}" dt="2022-09-26T16:22:49.606" v="1151" actId="478"/>
          <ac:picMkLst>
            <pc:docMk/>
            <pc:sldMk cId="3725598370" sldId="263"/>
            <ac:picMk id="2" creationId="{004D973D-8FC0-3CF6-DC86-114D06747724}"/>
          </ac:picMkLst>
        </pc:picChg>
        <pc:picChg chg="mod">
          <ac:chgData name="Franziska Händschel" userId="e2149472-3187-4d00-b16a-a19eff6fc04a" providerId="ADAL" clId="{6DBFF0F5-EFE6-4F0E-B47F-FB9DE9C2D2CC}" dt="2022-09-16T14:38:20.308" v="53" actId="34135"/>
          <ac:picMkLst>
            <pc:docMk/>
            <pc:sldMk cId="3725598370" sldId="263"/>
            <ac:picMk id="3" creationId="{98AAD559-CCEF-1774-9438-7B10A364EC40}"/>
          </ac:picMkLst>
        </pc:picChg>
        <pc:picChg chg="mod">
          <ac:chgData name="Franziska Händschel" userId="e2149472-3187-4d00-b16a-a19eff6fc04a" providerId="ADAL" clId="{6DBFF0F5-EFE6-4F0E-B47F-FB9DE9C2D2CC}" dt="2022-09-16T14:38:20.308" v="53" actId="34135"/>
          <ac:picMkLst>
            <pc:docMk/>
            <pc:sldMk cId="3725598370" sldId="263"/>
            <ac:picMk id="5" creationId="{CC325000-4B90-2CE4-F045-9068270C547F}"/>
          </ac:picMkLst>
        </pc:picChg>
        <pc:picChg chg="mod">
          <ac:chgData name="Franziska Händschel" userId="e2149472-3187-4d00-b16a-a19eff6fc04a" providerId="ADAL" clId="{6DBFF0F5-EFE6-4F0E-B47F-FB9DE9C2D2CC}" dt="2022-09-26T16:22:55.822" v="1153" actId="34135"/>
          <ac:picMkLst>
            <pc:docMk/>
            <pc:sldMk cId="3725598370" sldId="263"/>
            <ac:picMk id="6" creationId="{632E7C0B-B1A7-C483-DA8D-FF656252BCE9}"/>
          </ac:picMkLst>
        </pc:picChg>
        <pc:picChg chg="mod">
          <ac:chgData name="Franziska Händschel" userId="e2149472-3187-4d00-b16a-a19eff6fc04a" providerId="ADAL" clId="{6DBFF0F5-EFE6-4F0E-B47F-FB9DE9C2D2CC}" dt="2022-09-16T14:38:20.308" v="53" actId="34135"/>
          <ac:picMkLst>
            <pc:docMk/>
            <pc:sldMk cId="3725598370" sldId="263"/>
            <ac:picMk id="12" creationId="{BB8AABA3-E962-C58B-6ABA-D929D9EFA1CE}"/>
          </ac:picMkLst>
        </pc:picChg>
        <pc:picChg chg="mod">
          <ac:chgData name="Franziska Händschel" userId="e2149472-3187-4d00-b16a-a19eff6fc04a" providerId="ADAL" clId="{6DBFF0F5-EFE6-4F0E-B47F-FB9DE9C2D2CC}" dt="2022-09-16T14:38:20.308" v="53" actId="34135"/>
          <ac:picMkLst>
            <pc:docMk/>
            <pc:sldMk cId="3725598370" sldId="263"/>
            <ac:picMk id="14" creationId="{CE3E8A4D-5BDD-0663-512B-A70125214580}"/>
          </ac:picMkLst>
        </pc:picChg>
      </pc:sldChg>
      <pc:sldChg chg="addSp delSp modSp mod">
        <pc:chgData name="Franziska Händschel" userId="e2149472-3187-4d00-b16a-a19eff6fc04a" providerId="ADAL" clId="{6DBFF0F5-EFE6-4F0E-B47F-FB9DE9C2D2CC}" dt="2022-10-12T14:12:30.349" v="1250" actId="207"/>
        <pc:sldMkLst>
          <pc:docMk/>
          <pc:sldMk cId="6293486" sldId="264"/>
        </pc:sldMkLst>
        <pc:spChg chg="mod">
          <ac:chgData name="Franziska Händschel" userId="e2149472-3187-4d00-b16a-a19eff6fc04a" providerId="ADAL" clId="{6DBFF0F5-EFE6-4F0E-B47F-FB9DE9C2D2CC}" dt="2022-10-12T14:12:30.349" v="1250" actId="207"/>
          <ac:spMkLst>
            <pc:docMk/>
            <pc:sldMk cId="6293486" sldId="264"/>
            <ac:spMk id="5" creationId="{9A7C8BA5-0C7D-AB87-31C3-C3BBA5FFE4F7}"/>
          </ac:spMkLst>
        </pc:spChg>
        <pc:spChg chg="mod">
          <ac:chgData name="Franziska Händschel" userId="e2149472-3187-4d00-b16a-a19eff6fc04a" providerId="ADAL" clId="{6DBFF0F5-EFE6-4F0E-B47F-FB9DE9C2D2CC}" dt="2022-10-12T14:12:30.349" v="1250" actId="207"/>
          <ac:spMkLst>
            <pc:docMk/>
            <pc:sldMk cId="6293486" sldId="264"/>
            <ac:spMk id="9" creationId="{8DA27D77-3801-4648-7812-994C5F8CDA6A}"/>
          </ac:spMkLst>
        </pc:spChg>
        <pc:spChg chg="mod">
          <ac:chgData name="Franziska Händschel" userId="e2149472-3187-4d00-b16a-a19eff6fc04a" providerId="ADAL" clId="{6DBFF0F5-EFE6-4F0E-B47F-FB9DE9C2D2CC}" dt="2022-10-12T14:12:30.349" v="1250" actId="207"/>
          <ac:spMkLst>
            <pc:docMk/>
            <pc:sldMk cId="6293486" sldId="264"/>
            <ac:spMk id="10" creationId="{AC3EC642-0336-0BC2-8B5B-6AB30DC9638E}"/>
          </ac:spMkLst>
        </pc:spChg>
        <pc:spChg chg="mod">
          <ac:chgData name="Franziska Händschel" userId="e2149472-3187-4d00-b16a-a19eff6fc04a" providerId="ADAL" clId="{6DBFF0F5-EFE6-4F0E-B47F-FB9DE9C2D2CC}" dt="2022-10-12T14:12:30.349" v="1250" actId="207"/>
          <ac:spMkLst>
            <pc:docMk/>
            <pc:sldMk cId="6293486" sldId="264"/>
            <ac:spMk id="11" creationId="{E83C2E84-25AB-E48C-07E6-15DA711C030A}"/>
          </ac:spMkLst>
        </pc:spChg>
        <pc:spChg chg="mod">
          <ac:chgData name="Franziska Händschel" userId="e2149472-3187-4d00-b16a-a19eff6fc04a" providerId="ADAL" clId="{6DBFF0F5-EFE6-4F0E-B47F-FB9DE9C2D2CC}" dt="2022-10-12T14:12:30.349" v="1250" actId="207"/>
          <ac:spMkLst>
            <pc:docMk/>
            <pc:sldMk cId="6293486" sldId="264"/>
            <ac:spMk id="15" creationId="{0D533538-99C8-58E4-B3A6-4B0FB97FC5D7}"/>
          </ac:spMkLst>
        </pc:spChg>
        <pc:spChg chg="mod">
          <ac:chgData name="Franziska Händschel" userId="e2149472-3187-4d00-b16a-a19eff6fc04a" providerId="ADAL" clId="{6DBFF0F5-EFE6-4F0E-B47F-FB9DE9C2D2CC}" dt="2022-10-12T14:12:30.349" v="1250" actId="207"/>
          <ac:spMkLst>
            <pc:docMk/>
            <pc:sldMk cId="6293486" sldId="264"/>
            <ac:spMk id="24" creationId="{222DC430-C3A1-FACD-A1DA-AA4969EDDC44}"/>
          </ac:spMkLst>
        </pc:spChg>
        <pc:spChg chg="mod">
          <ac:chgData name="Franziska Händschel" userId="e2149472-3187-4d00-b16a-a19eff6fc04a" providerId="ADAL" clId="{6DBFF0F5-EFE6-4F0E-B47F-FB9DE9C2D2CC}" dt="2022-10-12T14:12:30.349" v="1250" actId="207"/>
          <ac:spMkLst>
            <pc:docMk/>
            <pc:sldMk cId="6293486" sldId="264"/>
            <ac:spMk id="25" creationId="{ADF53C9F-5EF4-444D-A973-26CBA423CCC6}"/>
          </ac:spMkLst>
        </pc:spChg>
        <pc:spChg chg="mod">
          <ac:chgData name="Franziska Händschel" userId="e2149472-3187-4d00-b16a-a19eff6fc04a" providerId="ADAL" clId="{6DBFF0F5-EFE6-4F0E-B47F-FB9DE9C2D2CC}" dt="2022-09-16T14:36:55.378" v="28" actId="2711"/>
          <ac:spMkLst>
            <pc:docMk/>
            <pc:sldMk cId="6293486" sldId="264"/>
            <ac:spMk id="27" creationId="{B9B64BD8-C470-9895-6FE0-C76B18381489}"/>
          </ac:spMkLst>
        </pc:spChg>
        <pc:grpChg chg="add mod">
          <ac:chgData name="Franziska Händschel" userId="e2149472-3187-4d00-b16a-a19eff6fc04a" providerId="ADAL" clId="{6DBFF0F5-EFE6-4F0E-B47F-FB9DE9C2D2CC}" dt="2022-09-26T16:22:30.420" v="1141" actId="34135"/>
          <ac:grpSpMkLst>
            <pc:docMk/>
            <pc:sldMk cId="6293486" sldId="264"/>
            <ac:grpSpMk id="3" creationId="{9EF0B5C3-0A47-D0DD-E18A-5B67FE3542A7}"/>
          </ac:grpSpMkLst>
        </pc:grpChg>
        <pc:grpChg chg="del">
          <ac:chgData name="Franziska Händschel" userId="e2149472-3187-4d00-b16a-a19eff6fc04a" providerId="ADAL" clId="{6DBFF0F5-EFE6-4F0E-B47F-FB9DE9C2D2CC}" dt="2022-09-16T14:37:40.208" v="37" actId="478"/>
          <ac:grpSpMkLst>
            <pc:docMk/>
            <pc:sldMk cId="6293486" sldId="264"/>
            <ac:grpSpMk id="26" creationId="{F3AA3C4D-728A-FE55-FE6C-1E7CB3EABC72}"/>
          </ac:grpSpMkLst>
        </pc:grpChg>
        <pc:picChg chg="add del mod">
          <ac:chgData name="Franziska Händschel" userId="e2149472-3187-4d00-b16a-a19eff6fc04a" providerId="ADAL" clId="{6DBFF0F5-EFE6-4F0E-B47F-FB9DE9C2D2CC}" dt="2022-09-26T16:22:28.354" v="1139" actId="478"/>
          <ac:picMkLst>
            <pc:docMk/>
            <pc:sldMk cId="6293486" sldId="264"/>
            <ac:picMk id="2" creationId="{A6B59946-F07F-C096-AF7E-88033AF9DBAC}"/>
          </ac:picMkLst>
        </pc:picChg>
        <pc:picChg chg="mod">
          <ac:chgData name="Franziska Händschel" userId="e2149472-3187-4d00-b16a-a19eff6fc04a" providerId="ADAL" clId="{6DBFF0F5-EFE6-4F0E-B47F-FB9DE9C2D2CC}" dt="2022-09-26T16:22:30.420" v="1141" actId="34135"/>
          <ac:picMkLst>
            <pc:docMk/>
            <pc:sldMk cId="6293486" sldId="264"/>
            <ac:picMk id="4" creationId="{F2196906-CC28-AC96-733E-5194BDEB8E24}"/>
          </ac:picMkLst>
        </pc:picChg>
        <pc:picChg chg="mod">
          <ac:chgData name="Franziska Händschel" userId="e2149472-3187-4d00-b16a-a19eff6fc04a" providerId="ADAL" clId="{6DBFF0F5-EFE6-4F0E-B47F-FB9DE9C2D2CC}" dt="2022-09-16T14:38:45.535" v="57" actId="34135"/>
          <ac:picMkLst>
            <pc:docMk/>
            <pc:sldMk cId="6293486" sldId="264"/>
            <ac:picMk id="6" creationId="{D4870F3F-F5AB-78C4-3E62-5BAA27009DD3}"/>
          </ac:picMkLst>
        </pc:picChg>
      </pc:sldChg>
      <pc:sldChg chg="addSp delSp modSp mod">
        <pc:chgData name="Franziska Händschel" userId="e2149472-3187-4d00-b16a-a19eff6fc04a" providerId="ADAL" clId="{6DBFF0F5-EFE6-4F0E-B47F-FB9DE9C2D2CC}" dt="2022-10-12T14:12:45.185" v="1255" actId="207"/>
        <pc:sldMkLst>
          <pc:docMk/>
          <pc:sldMk cId="467369846" sldId="265"/>
        </pc:sldMkLst>
        <pc:spChg chg="mod">
          <ac:chgData name="Franziska Händschel" userId="e2149472-3187-4d00-b16a-a19eff6fc04a" providerId="ADAL" clId="{6DBFF0F5-EFE6-4F0E-B47F-FB9DE9C2D2CC}" dt="2022-10-12T14:12:45.185" v="1255" actId="207"/>
          <ac:spMkLst>
            <pc:docMk/>
            <pc:sldMk cId="467369846" sldId="265"/>
            <ac:spMk id="6" creationId="{07BF111B-D35D-BD0D-72EE-2256814290DD}"/>
          </ac:spMkLst>
        </pc:spChg>
        <pc:spChg chg="mod">
          <ac:chgData name="Franziska Händschel" userId="e2149472-3187-4d00-b16a-a19eff6fc04a" providerId="ADAL" clId="{6DBFF0F5-EFE6-4F0E-B47F-FB9DE9C2D2CC}" dt="2022-10-12T14:12:45.185" v="1255" actId="207"/>
          <ac:spMkLst>
            <pc:docMk/>
            <pc:sldMk cId="467369846" sldId="265"/>
            <ac:spMk id="9" creationId="{8DA27D77-3801-4648-7812-994C5F8CDA6A}"/>
          </ac:spMkLst>
        </pc:spChg>
        <pc:spChg chg="mod">
          <ac:chgData name="Franziska Händschel" userId="e2149472-3187-4d00-b16a-a19eff6fc04a" providerId="ADAL" clId="{6DBFF0F5-EFE6-4F0E-B47F-FB9DE9C2D2CC}" dt="2022-10-12T14:12:45.185" v="1255" actId="207"/>
          <ac:spMkLst>
            <pc:docMk/>
            <pc:sldMk cId="467369846" sldId="265"/>
            <ac:spMk id="10" creationId="{AC3EC642-0336-0BC2-8B5B-6AB30DC9638E}"/>
          </ac:spMkLst>
        </pc:spChg>
        <pc:spChg chg="mod">
          <ac:chgData name="Franziska Händschel" userId="e2149472-3187-4d00-b16a-a19eff6fc04a" providerId="ADAL" clId="{6DBFF0F5-EFE6-4F0E-B47F-FB9DE9C2D2CC}" dt="2022-10-12T14:12:45.185" v="1255" actId="207"/>
          <ac:spMkLst>
            <pc:docMk/>
            <pc:sldMk cId="467369846" sldId="265"/>
            <ac:spMk id="11" creationId="{E83C2E84-25AB-E48C-07E6-15DA711C030A}"/>
          </ac:spMkLst>
        </pc:spChg>
        <pc:spChg chg="mod">
          <ac:chgData name="Franziska Händschel" userId="e2149472-3187-4d00-b16a-a19eff6fc04a" providerId="ADAL" clId="{6DBFF0F5-EFE6-4F0E-B47F-FB9DE9C2D2CC}" dt="2022-10-12T14:12:45.185" v="1255" actId="207"/>
          <ac:spMkLst>
            <pc:docMk/>
            <pc:sldMk cId="467369846" sldId="265"/>
            <ac:spMk id="15" creationId="{0D533538-99C8-58E4-B3A6-4B0FB97FC5D7}"/>
          </ac:spMkLst>
        </pc:spChg>
        <pc:spChg chg="mod">
          <ac:chgData name="Franziska Händschel" userId="e2149472-3187-4d00-b16a-a19eff6fc04a" providerId="ADAL" clId="{6DBFF0F5-EFE6-4F0E-B47F-FB9DE9C2D2CC}" dt="2022-10-12T14:12:45.185" v="1255" actId="207"/>
          <ac:spMkLst>
            <pc:docMk/>
            <pc:sldMk cId="467369846" sldId="265"/>
            <ac:spMk id="24" creationId="{222DC430-C3A1-FACD-A1DA-AA4969EDDC44}"/>
          </ac:spMkLst>
        </pc:spChg>
        <pc:spChg chg="mod">
          <ac:chgData name="Franziska Händschel" userId="e2149472-3187-4d00-b16a-a19eff6fc04a" providerId="ADAL" clId="{6DBFF0F5-EFE6-4F0E-B47F-FB9DE9C2D2CC}" dt="2022-10-12T14:12:45.185" v="1255" actId="207"/>
          <ac:spMkLst>
            <pc:docMk/>
            <pc:sldMk cId="467369846" sldId="265"/>
            <ac:spMk id="25" creationId="{ADF53C9F-5EF4-444D-A973-26CBA423CCC6}"/>
          </ac:spMkLst>
        </pc:spChg>
        <pc:spChg chg="mod">
          <ac:chgData name="Franziska Händschel" userId="e2149472-3187-4d00-b16a-a19eff6fc04a" providerId="ADAL" clId="{6DBFF0F5-EFE6-4F0E-B47F-FB9DE9C2D2CC}" dt="2022-09-16T14:37:24.268" v="34" actId="2711"/>
          <ac:spMkLst>
            <pc:docMk/>
            <pc:sldMk cId="467369846" sldId="265"/>
            <ac:spMk id="27" creationId="{B9B64BD8-C470-9895-6FE0-C76B18381489}"/>
          </ac:spMkLst>
        </pc:spChg>
        <pc:grpChg chg="add mod">
          <ac:chgData name="Franziska Händschel" userId="e2149472-3187-4d00-b16a-a19eff6fc04a" providerId="ADAL" clId="{6DBFF0F5-EFE6-4F0E-B47F-FB9DE9C2D2CC}" dt="2022-09-26T16:23:06.416" v="1159" actId="34135"/>
          <ac:grpSpMkLst>
            <pc:docMk/>
            <pc:sldMk cId="467369846" sldId="265"/>
            <ac:grpSpMk id="4" creationId="{7716465C-E3C6-22AB-196F-1B5ABD1EF66F}"/>
          </ac:grpSpMkLst>
        </pc:grpChg>
        <pc:grpChg chg="del">
          <ac:chgData name="Franziska Händschel" userId="e2149472-3187-4d00-b16a-a19eff6fc04a" providerId="ADAL" clId="{6DBFF0F5-EFE6-4F0E-B47F-FB9DE9C2D2CC}" dt="2022-09-16T14:37:59.768" v="49" actId="478"/>
          <ac:grpSpMkLst>
            <pc:docMk/>
            <pc:sldMk cId="467369846" sldId="265"/>
            <ac:grpSpMk id="26" creationId="{F3AA3C4D-728A-FE55-FE6C-1E7CB3EABC72}"/>
          </ac:grpSpMkLst>
        </pc:grpChg>
        <pc:picChg chg="mod">
          <ac:chgData name="Franziska Händschel" userId="e2149472-3187-4d00-b16a-a19eff6fc04a" providerId="ADAL" clId="{6DBFF0F5-EFE6-4F0E-B47F-FB9DE9C2D2CC}" dt="2022-09-16T14:38:09.286" v="51" actId="34135"/>
          <ac:picMkLst>
            <pc:docMk/>
            <pc:sldMk cId="467369846" sldId="265"/>
            <ac:picMk id="2" creationId="{7E382BC8-4E8E-D1E3-D537-1B6C7DA11B86}"/>
          </ac:picMkLst>
        </pc:picChg>
        <pc:picChg chg="add del mod">
          <ac:chgData name="Franziska Händschel" userId="e2149472-3187-4d00-b16a-a19eff6fc04a" providerId="ADAL" clId="{6DBFF0F5-EFE6-4F0E-B47F-FB9DE9C2D2CC}" dt="2022-09-26T16:23:03.777" v="1157" actId="478"/>
          <ac:picMkLst>
            <pc:docMk/>
            <pc:sldMk cId="467369846" sldId="265"/>
            <ac:picMk id="3" creationId="{FA599783-20A4-9B58-F9FB-2D02C25E5FDE}"/>
          </ac:picMkLst>
        </pc:picChg>
        <pc:picChg chg="mod">
          <ac:chgData name="Franziska Händschel" userId="e2149472-3187-4d00-b16a-a19eff6fc04a" providerId="ADAL" clId="{6DBFF0F5-EFE6-4F0E-B47F-FB9DE9C2D2CC}" dt="2022-09-26T16:23:06.416" v="1159" actId="34135"/>
          <ac:picMkLst>
            <pc:docMk/>
            <pc:sldMk cId="467369846" sldId="265"/>
            <ac:picMk id="5" creationId="{53D5D66E-F2A2-9FC0-210F-DB4DB0641919}"/>
          </ac:picMkLst>
        </pc:picChg>
      </pc:sldChg>
      <pc:sldChg chg="addSp delSp modSp mod">
        <pc:chgData name="Franziska Händschel" userId="e2149472-3187-4d00-b16a-a19eff6fc04a" providerId="ADAL" clId="{6DBFF0F5-EFE6-4F0E-B47F-FB9DE9C2D2CC}" dt="2022-10-12T14:12:24.502" v="1249" actId="207"/>
        <pc:sldMkLst>
          <pc:docMk/>
          <pc:sldMk cId="4046529711" sldId="271"/>
        </pc:sldMkLst>
        <pc:spChg chg="mod">
          <ac:chgData name="Franziska Händschel" userId="e2149472-3187-4d00-b16a-a19eff6fc04a" providerId="ADAL" clId="{6DBFF0F5-EFE6-4F0E-B47F-FB9DE9C2D2CC}" dt="2022-10-12T14:12:24.502" v="1249" actId="207"/>
          <ac:spMkLst>
            <pc:docMk/>
            <pc:sldMk cId="4046529711" sldId="271"/>
            <ac:spMk id="5" creationId="{6B651D39-9355-E65C-64C3-C5ABCD981A7B}"/>
          </ac:spMkLst>
        </pc:spChg>
        <pc:spChg chg="mod">
          <ac:chgData name="Franziska Händschel" userId="e2149472-3187-4d00-b16a-a19eff6fc04a" providerId="ADAL" clId="{6DBFF0F5-EFE6-4F0E-B47F-FB9DE9C2D2CC}" dt="2022-10-12T14:12:24.502" v="1249" actId="207"/>
          <ac:spMkLst>
            <pc:docMk/>
            <pc:sldMk cId="4046529711" sldId="271"/>
            <ac:spMk id="24" creationId="{222DC430-C3A1-FACD-A1DA-AA4969EDDC44}"/>
          </ac:spMkLst>
        </pc:spChg>
        <pc:spChg chg="mod">
          <ac:chgData name="Franziska Händschel" userId="e2149472-3187-4d00-b16a-a19eff6fc04a" providerId="ADAL" clId="{6DBFF0F5-EFE6-4F0E-B47F-FB9DE9C2D2CC}" dt="2022-10-12T14:12:24.502" v="1249" actId="207"/>
          <ac:spMkLst>
            <pc:docMk/>
            <pc:sldMk cId="4046529711" sldId="271"/>
            <ac:spMk id="25" creationId="{ADF53C9F-5EF4-444D-A973-26CBA423CCC6}"/>
          </ac:spMkLst>
        </pc:spChg>
        <pc:spChg chg="mod">
          <ac:chgData name="Franziska Händschel" userId="e2149472-3187-4d00-b16a-a19eff6fc04a" providerId="ADAL" clId="{6DBFF0F5-EFE6-4F0E-B47F-FB9DE9C2D2CC}" dt="2022-09-16T14:36:49.448" v="27" actId="2711"/>
          <ac:spMkLst>
            <pc:docMk/>
            <pc:sldMk cId="4046529711" sldId="271"/>
            <ac:spMk id="27" creationId="{B9B64BD8-C470-9895-6FE0-C76B18381489}"/>
          </ac:spMkLst>
        </pc:spChg>
        <pc:spChg chg="mod">
          <ac:chgData name="Franziska Händschel" userId="e2149472-3187-4d00-b16a-a19eff6fc04a" providerId="ADAL" clId="{6DBFF0F5-EFE6-4F0E-B47F-FB9DE9C2D2CC}" dt="2022-10-12T14:12:24.502" v="1249" actId="207"/>
          <ac:spMkLst>
            <pc:docMk/>
            <pc:sldMk cId="4046529711" sldId="271"/>
            <ac:spMk id="83" creationId="{61D8758D-41A7-1135-D526-16AC78A3F347}"/>
          </ac:spMkLst>
        </pc:spChg>
        <pc:spChg chg="mod">
          <ac:chgData name="Franziska Händschel" userId="e2149472-3187-4d00-b16a-a19eff6fc04a" providerId="ADAL" clId="{6DBFF0F5-EFE6-4F0E-B47F-FB9DE9C2D2CC}" dt="2022-10-12T14:12:24.502" v="1249" actId="207"/>
          <ac:spMkLst>
            <pc:docMk/>
            <pc:sldMk cId="4046529711" sldId="271"/>
            <ac:spMk id="87" creationId="{E6736412-76C2-6D33-52B4-C1DE95324076}"/>
          </ac:spMkLst>
        </pc:spChg>
        <pc:spChg chg="mod">
          <ac:chgData name="Franziska Händschel" userId="e2149472-3187-4d00-b16a-a19eff6fc04a" providerId="ADAL" clId="{6DBFF0F5-EFE6-4F0E-B47F-FB9DE9C2D2CC}" dt="2022-10-12T14:12:24.502" v="1249" actId="207"/>
          <ac:spMkLst>
            <pc:docMk/>
            <pc:sldMk cId="4046529711" sldId="271"/>
            <ac:spMk id="88" creationId="{2C4449A3-7632-5FF3-6D02-EDC266B77787}"/>
          </ac:spMkLst>
        </pc:spChg>
        <pc:spChg chg="mod">
          <ac:chgData name="Franziska Händschel" userId="e2149472-3187-4d00-b16a-a19eff6fc04a" providerId="ADAL" clId="{6DBFF0F5-EFE6-4F0E-B47F-FB9DE9C2D2CC}" dt="2022-10-12T14:12:24.502" v="1249" actId="207"/>
          <ac:spMkLst>
            <pc:docMk/>
            <pc:sldMk cId="4046529711" sldId="271"/>
            <ac:spMk id="89" creationId="{C332553E-6865-B75F-1FB3-D6999173ECB8}"/>
          </ac:spMkLst>
        </pc:spChg>
        <pc:spChg chg="mod">
          <ac:chgData name="Franziska Händschel" userId="e2149472-3187-4d00-b16a-a19eff6fc04a" providerId="ADAL" clId="{6DBFF0F5-EFE6-4F0E-B47F-FB9DE9C2D2CC}" dt="2022-10-12T14:12:24.502" v="1249" actId="207"/>
          <ac:spMkLst>
            <pc:docMk/>
            <pc:sldMk cId="4046529711" sldId="271"/>
            <ac:spMk id="91" creationId="{5690F12F-41B5-AFFC-4A1F-BDD1ACE232D3}"/>
          </ac:spMkLst>
        </pc:spChg>
        <pc:spChg chg="mod">
          <ac:chgData name="Franziska Händschel" userId="e2149472-3187-4d00-b16a-a19eff6fc04a" providerId="ADAL" clId="{6DBFF0F5-EFE6-4F0E-B47F-FB9DE9C2D2CC}" dt="2022-10-12T14:12:24.502" v="1249" actId="207"/>
          <ac:spMkLst>
            <pc:docMk/>
            <pc:sldMk cId="4046529711" sldId="271"/>
            <ac:spMk id="94" creationId="{1CA326E5-7AD2-E1F6-128B-A552E181BB68}"/>
          </ac:spMkLst>
        </pc:spChg>
        <pc:spChg chg="mod">
          <ac:chgData name="Franziska Händschel" userId="e2149472-3187-4d00-b16a-a19eff6fc04a" providerId="ADAL" clId="{6DBFF0F5-EFE6-4F0E-B47F-FB9DE9C2D2CC}" dt="2022-10-12T14:12:24.502" v="1249" actId="207"/>
          <ac:spMkLst>
            <pc:docMk/>
            <pc:sldMk cId="4046529711" sldId="271"/>
            <ac:spMk id="96" creationId="{0B493BEE-476E-0BCB-1E96-47AEE21CA548}"/>
          </ac:spMkLst>
        </pc:spChg>
        <pc:spChg chg="mod">
          <ac:chgData name="Franziska Händschel" userId="e2149472-3187-4d00-b16a-a19eff6fc04a" providerId="ADAL" clId="{6DBFF0F5-EFE6-4F0E-B47F-FB9DE9C2D2CC}" dt="2022-10-12T14:12:24.502" v="1249" actId="207"/>
          <ac:spMkLst>
            <pc:docMk/>
            <pc:sldMk cId="4046529711" sldId="271"/>
            <ac:spMk id="98" creationId="{45051414-B1C2-1BCC-C671-55C73F03338C}"/>
          </ac:spMkLst>
        </pc:spChg>
        <pc:spChg chg="mod">
          <ac:chgData name="Franziska Händschel" userId="e2149472-3187-4d00-b16a-a19eff6fc04a" providerId="ADAL" clId="{6DBFF0F5-EFE6-4F0E-B47F-FB9DE9C2D2CC}" dt="2022-10-12T14:12:24.502" v="1249" actId="207"/>
          <ac:spMkLst>
            <pc:docMk/>
            <pc:sldMk cId="4046529711" sldId="271"/>
            <ac:spMk id="100" creationId="{87FB9808-01DA-37D5-7E48-23C89B645B4E}"/>
          </ac:spMkLst>
        </pc:spChg>
        <pc:grpChg chg="add mod">
          <ac:chgData name="Franziska Händschel" userId="e2149472-3187-4d00-b16a-a19eff6fc04a" providerId="ADAL" clId="{6DBFF0F5-EFE6-4F0E-B47F-FB9DE9C2D2CC}" dt="2022-09-26T16:22:25.675" v="1138" actId="34135"/>
          <ac:grpSpMkLst>
            <pc:docMk/>
            <pc:sldMk cId="4046529711" sldId="271"/>
            <ac:grpSpMk id="3" creationId="{D68A8E25-727D-0471-5C33-6F97A99374C0}"/>
          </ac:grpSpMkLst>
        </pc:grpChg>
        <pc:grpChg chg="del">
          <ac:chgData name="Franziska Händschel" userId="e2149472-3187-4d00-b16a-a19eff6fc04a" providerId="ADAL" clId="{6DBFF0F5-EFE6-4F0E-B47F-FB9DE9C2D2CC}" dt="2022-09-16T14:37:29.113" v="35" actId="478"/>
          <ac:grpSpMkLst>
            <pc:docMk/>
            <pc:sldMk cId="4046529711" sldId="271"/>
            <ac:grpSpMk id="26" creationId="{F3AA3C4D-728A-FE55-FE6C-1E7CB3EABC72}"/>
          </ac:grpSpMkLst>
        </pc:grpChg>
        <pc:grpChg chg="mod">
          <ac:chgData name="Franziska Händschel" userId="e2149472-3187-4d00-b16a-a19eff6fc04a" providerId="ADAL" clId="{6DBFF0F5-EFE6-4F0E-B47F-FB9DE9C2D2CC}" dt="2022-09-16T14:38:51.246" v="58" actId="34135"/>
          <ac:grpSpMkLst>
            <pc:docMk/>
            <pc:sldMk cId="4046529711" sldId="271"/>
            <ac:grpSpMk id="84" creationId="{9A356F62-370A-7CF8-55AA-C05CABF6AC9C}"/>
          </ac:grpSpMkLst>
        </pc:grpChg>
        <pc:grpChg chg="mod">
          <ac:chgData name="Franziska Händschel" userId="e2149472-3187-4d00-b16a-a19eff6fc04a" providerId="ADAL" clId="{6DBFF0F5-EFE6-4F0E-B47F-FB9DE9C2D2CC}" dt="2022-09-16T14:38:51.246" v="58" actId="34135"/>
          <ac:grpSpMkLst>
            <pc:docMk/>
            <pc:sldMk cId="4046529711" sldId="271"/>
            <ac:grpSpMk id="86" creationId="{6C614721-8BA4-8F12-C092-E3291AEBB1B5}"/>
          </ac:grpSpMkLst>
        </pc:grpChg>
        <pc:grpChg chg="mod">
          <ac:chgData name="Franziska Händschel" userId="e2149472-3187-4d00-b16a-a19eff6fc04a" providerId="ADAL" clId="{6DBFF0F5-EFE6-4F0E-B47F-FB9DE9C2D2CC}" dt="2022-09-16T14:38:51.246" v="58" actId="34135"/>
          <ac:grpSpMkLst>
            <pc:docMk/>
            <pc:sldMk cId="4046529711" sldId="271"/>
            <ac:grpSpMk id="95" creationId="{87E8C818-8F91-52B5-4879-D140855CBE07}"/>
          </ac:grpSpMkLst>
        </pc:grpChg>
        <pc:grpChg chg="mod">
          <ac:chgData name="Franziska Händschel" userId="e2149472-3187-4d00-b16a-a19eff6fc04a" providerId="ADAL" clId="{6DBFF0F5-EFE6-4F0E-B47F-FB9DE9C2D2CC}" dt="2022-09-16T14:38:51.246" v="58" actId="34135"/>
          <ac:grpSpMkLst>
            <pc:docMk/>
            <pc:sldMk cId="4046529711" sldId="271"/>
            <ac:grpSpMk id="97" creationId="{9B9F5939-CCDA-F9E6-2607-C7AF650F1CB7}"/>
          </ac:grpSpMkLst>
        </pc:grpChg>
        <pc:grpChg chg="mod">
          <ac:chgData name="Franziska Händschel" userId="e2149472-3187-4d00-b16a-a19eff6fc04a" providerId="ADAL" clId="{6DBFF0F5-EFE6-4F0E-B47F-FB9DE9C2D2CC}" dt="2022-09-16T14:38:51.246" v="58" actId="34135"/>
          <ac:grpSpMkLst>
            <pc:docMk/>
            <pc:sldMk cId="4046529711" sldId="271"/>
            <ac:grpSpMk id="101" creationId="{27D72536-9DAF-5013-0E75-7FC20B71EDE1}"/>
          </ac:grpSpMkLst>
        </pc:grpChg>
        <pc:graphicFrameChg chg="add del mod">
          <ac:chgData name="Franziska Händschel" userId="e2149472-3187-4d00-b16a-a19eff6fc04a" providerId="ADAL" clId="{6DBFF0F5-EFE6-4F0E-B47F-FB9DE9C2D2CC}" dt="2022-09-26T15:28:23.750" v="127"/>
          <ac:graphicFrameMkLst>
            <pc:docMk/>
            <pc:sldMk cId="4046529711" sldId="271"/>
            <ac:graphicFrameMk id="3" creationId="{A4201E81-208F-2EA6-B2CC-8BB7AF310597}"/>
          </ac:graphicFrameMkLst>
        </pc:graphicFrameChg>
        <pc:picChg chg="add del mod">
          <ac:chgData name="Franziska Händschel" userId="e2149472-3187-4d00-b16a-a19eff6fc04a" providerId="ADAL" clId="{6DBFF0F5-EFE6-4F0E-B47F-FB9DE9C2D2CC}" dt="2022-09-26T16:22:23.460" v="1136" actId="478"/>
          <ac:picMkLst>
            <pc:docMk/>
            <pc:sldMk cId="4046529711" sldId="271"/>
            <ac:picMk id="2" creationId="{E2B70C8B-931E-433A-E6B3-685844EA3966}"/>
          </ac:picMkLst>
        </pc:picChg>
        <pc:picChg chg="mod">
          <ac:chgData name="Franziska Händschel" userId="e2149472-3187-4d00-b16a-a19eff6fc04a" providerId="ADAL" clId="{6DBFF0F5-EFE6-4F0E-B47F-FB9DE9C2D2CC}" dt="2022-09-26T16:22:25.675" v="1138" actId="34135"/>
          <ac:picMkLst>
            <pc:docMk/>
            <pc:sldMk cId="4046529711" sldId="271"/>
            <ac:picMk id="4" creationId="{3878E680-1501-72AE-FE05-35F71E9B86C7}"/>
          </ac:picMkLst>
        </pc:picChg>
        <pc:picChg chg="add del mod">
          <ac:chgData name="Franziska Händschel" userId="e2149472-3187-4d00-b16a-a19eff6fc04a" providerId="ADAL" clId="{6DBFF0F5-EFE6-4F0E-B47F-FB9DE9C2D2CC}" dt="2022-10-11T10:44:53.790" v="1224" actId="478"/>
          <ac:picMkLst>
            <pc:docMk/>
            <pc:sldMk cId="4046529711" sldId="271"/>
            <ac:picMk id="6" creationId="{220532F1-2CEF-5090-F294-B9ACE1F03A73}"/>
          </ac:picMkLst>
        </pc:picChg>
        <pc:picChg chg="mod">
          <ac:chgData name="Franziska Händschel" userId="e2149472-3187-4d00-b16a-a19eff6fc04a" providerId="ADAL" clId="{6DBFF0F5-EFE6-4F0E-B47F-FB9DE9C2D2CC}" dt="2022-09-16T14:38:51.246" v="58" actId="34135"/>
          <ac:picMkLst>
            <pc:docMk/>
            <pc:sldMk cId="4046529711" sldId="271"/>
            <ac:picMk id="80" creationId="{5E6A5110-F729-11F7-EF80-46E6212E8CE1}"/>
          </ac:picMkLst>
        </pc:picChg>
        <pc:picChg chg="mod">
          <ac:chgData name="Franziska Händschel" userId="e2149472-3187-4d00-b16a-a19eff6fc04a" providerId="ADAL" clId="{6DBFF0F5-EFE6-4F0E-B47F-FB9DE9C2D2CC}" dt="2022-09-16T14:38:51.246" v="58" actId="34135"/>
          <ac:picMkLst>
            <pc:docMk/>
            <pc:sldMk cId="4046529711" sldId="271"/>
            <ac:picMk id="81" creationId="{A23548E2-E10D-8432-CBD8-BDA66A74868E}"/>
          </ac:picMkLst>
        </pc:picChg>
        <pc:picChg chg="mod">
          <ac:chgData name="Franziska Händschel" userId="e2149472-3187-4d00-b16a-a19eff6fc04a" providerId="ADAL" clId="{6DBFF0F5-EFE6-4F0E-B47F-FB9DE9C2D2CC}" dt="2022-09-16T14:38:51.246" v="58" actId="34135"/>
          <ac:picMkLst>
            <pc:docMk/>
            <pc:sldMk cId="4046529711" sldId="271"/>
            <ac:picMk id="90" creationId="{49E118BD-88FD-6B21-5178-0492EC241423}"/>
          </ac:picMkLst>
        </pc:picChg>
        <pc:picChg chg="mod">
          <ac:chgData name="Franziska Händschel" userId="e2149472-3187-4d00-b16a-a19eff6fc04a" providerId="ADAL" clId="{6DBFF0F5-EFE6-4F0E-B47F-FB9DE9C2D2CC}" dt="2022-09-16T14:38:51.246" v="58" actId="34135"/>
          <ac:picMkLst>
            <pc:docMk/>
            <pc:sldMk cId="4046529711" sldId="271"/>
            <ac:picMk id="92" creationId="{C0D941F8-D1FA-5EB9-A9ED-B4733DC7D664}"/>
          </ac:picMkLst>
        </pc:picChg>
        <pc:picChg chg="mod">
          <ac:chgData name="Franziska Händschel" userId="e2149472-3187-4d00-b16a-a19eff6fc04a" providerId="ADAL" clId="{6DBFF0F5-EFE6-4F0E-B47F-FB9DE9C2D2CC}" dt="2022-09-16T14:38:51.246" v="58" actId="34135"/>
          <ac:picMkLst>
            <pc:docMk/>
            <pc:sldMk cId="4046529711" sldId="271"/>
            <ac:picMk id="93" creationId="{54AE6160-CBA3-F40F-AD4A-DC5C90D0F1CD}"/>
          </ac:picMkLst>
        </pc:picChg>
        <pc:picChg chg="mod">
          <ac:chgData name="Franziska Händschel" userId="e2149472-3187-4d00-b16a-a19eff6fc04a" providerId="ADAL" clId="{6DBFF0F5-EFE6-4F0E-B47F-FB9DE9C2D2CC}" dt="2022-09-16T14:38:51.246" v="58" actId="34135"/>
          <ac:picMkLst>
            <pc:docMk/>
            <pc:sldMk cId="4046529711" sldId="271"/>
            <ac:picMk id="99" creationId="{BC79FE1D-7AF1-559B-9406-29B3A7F3DA23}"/>
          </ac:picMkLst>
        </pc:picChg>
        <pc:picChg chg="mod">
          <ac:chgData name="Franziska Händschel" userId="e2149472-3187-4d00-b16a-a19eff6fc04a" providerId="ADAL" clId="{6DBFF0F5-EFE6-4F0E-B47F-FB9DE9C2D2CC}" dt="2022-09-16T14:38:51.246" v="58" actId="34135"/>
          <ac:picMkLst>
            <pc:docMk/>
            <pc:sldMk cId="4046529711" sldId="271"/>
            <ac:picMk id="102" creationId="{B2F7A43B-F821-7774-CA0C-64F037112249}"/>
          </ac:picMkLst>
        </pc:picChg>
        <pc:picChg chg="mod">
          <ac:chgData name="Franziska Händschel" userId="e2149472-3187-4d00-b16a-a19eff6fc04a" providerId="ADAL" clId="{6DBFF0F5-EFE6-4F0E-B47F-FB9DE9C2D2CC}" dt="2022-09-16T14:38:51.246" v="58" actId="34135"/>
          <ac:picMkLst>
            <pc:docMk/>
            <pc:sldMk cId="4046529711" sldId="271"/>
            <ac:picMk id="103" creationId="{47759B97-7487-93F9-7323-12E9222DE886}"/>
          </ac:picMkLst>
        </pc:picChg>
        <pc:picChg chg="mod">
          <ac:chgData name="Franziska Händschel" userId="e2149472-3187-4d00-b16a-a19eff6fc04a" providerId="ADAL" clId="{6DBFF0F5-EFE6-4F0E-B47F-FB9DE9C2D2CC}" dt="2022-09-16T14:38:51.246" v="58" actId="34135"/>
          <ac:picMkLst>
            <pc:docMk/>
            <pc:sldMk cId="4046529711" sldId="271"/>
            <ac:picMk id="104" creationId="{117E5D0F-D437-379D-4C2A-F070729CE063}"/>
          </ac:picMkLst>
        </pc:picChg>
        <pc:picChg chg="mod">
          <ac:chgData name="Franziska Händschel" userId="e2149472-3187-4d00-b16a-a19eff6fc04a" providerId="ADAL" clId="{6DBFF0F5-EFE6-4F0E-B47F-FB9DE9C2D2CC}" dt="2022-09-16T14:38:51.246" v="58" actId="34135"/>
          <ac:picMkLst>
            <pc:docMk/>
            <pc:sldMk cId="4046529711" sldId="271"/>
            <ac:picMk id="105" creationId="{161D5FC7-1E7D-F5A8-7DE5-6C0ACAAD05AC}"/>
          </ac:picMkLst>
        </pc:picChg>
      </pc:sldChg>
      <pc:sldChg chg="add del ord">
        <pc:chgData name="Franziska Händschel" userId="e2149472-3187-4d00-b16a-a19eff6fc04a" providerId="ADAL" clId="{6DBFF0F5-EFE6-4F0E-B47F-FB9DE9C2D2CC}" dt="2022-09-08T14:12:53.101" v="15" actId="47"/>
        <pc:sldMkLst>
          <pc:docMk/>
          <pc:sldMk cId="1949982773" sldId="272"/>
        </pc:sldMkLst>
      </pc:sldChg>
      <pc:sldChg chg="addSp delSp modSp add del mod ord">
        <pc:chgData name="Franziska Händschel" userId="e2149472-3187-4d00-b16a-a19eff6fc04a" providerId="ADAL" clId="{6DBFF0F5-EFE6-4F0E-B47F-FB9DE9C2D2CC}" dt="2022-09-26T15:28:30.471" v="131" actId="47"/>
        <pc:sldMkLst>
          <pc:docMk/>
          <pc:sldMk cId="3299265133" sldId="272"/>
        </pc:sldMkLst>
        <pc:spChg chg="mod">
          <ac:chgData name="Franziska Händschel" userId="e2149472-3187-4d00-b16a-a19eff6fc04a" providerId="ADAL" clId="{6DBFF0F5-EFE6-4F0E-B47F-FB9DE9C2D2CC}" dt="2022-09-16T14:38:40.006" v="56" actId="34135"/>
          <ac:spMkLst>
            <pc:docMk/>
            <pc:sldMk cId="3299265133" sldId="272"/>
            <ac:spMk id="24" creationId="{222DC430-C3A1-FACD-A1DA-AA4969EDDC44}"/>
          </ac:spMkLst>
        </pc:spChg>
        <pc:spChg chg="mod">
          <ac:chgData name="Franziska Händschel" userId="e2149472-3187-4d00-b16a-a19eff6fc04a" providerId="ADAL" clId="{6DBFF0F5-EFE6-4F0E-B47F-FB9DE9C2D2CC}" dt="2022-09-16T14:39:46.720" v="94"/>
          <ac:spMkLst>
            <pc:docMk/>
            <pc:sldMk cId="3299265133" sldId="272"/>
            <ac:spMk id="25" creationId="{ADF53C9F-5EF4-444D-A973-26CBA423CCC6}"/>
          </ac:spMkLst>
        </pc:spChg>
        <pc:spChg chg="mod">
          <ac:chgData name="Franziska Händschel" userId="e2149472-3187-4d00-b16a-a19eff6fc04a" providerId="ADAL" clId="{6DBFF0F5-EFE6-4F0E-B47F-FB9DE9C2D2CC}" dt="2022-09-16T14:37:00.363" v="29" actId="2711"/>
          <ac:spMkLst>
            <pc:docMk/>
            <pc:sldMk cId="3299265133" sldId="272"/>
            <ac:spMk id="27" creationId="{B9B64BD8-C470-9895-6FE0-C76B18381489}"/>
          </ac:spMkLst>
        </pc:spChg>
        <pc:spChg chg="mod">
          <ac:chgData name="Franziska Händschel" userId="e2149472-3187-4d00-b16a-a19eff6fc04a" providerId="ADAL" clId="{6DBFF0F5-EFE6-4F0E-B47F-FB9DE9C2D2CC}" dt="2022-09-16T14:39:17.742" v="88"/>
          <ac:spMkLst>
            <pc:docMk/>
            <pc:sldMk cId="3299265133" sldId="272"/>
            <ac:spMk id="83" creationId="{61D8758D-41A7-1135-D526-16AC78A3F347}"/>
          </ac:spMkLst>
        </pc:spChg>
        <pc:spChg chg="mod">
          <ac:chgData name="Franziska Händschel" userId="e2149472-3187-4d00-b16a-a19eff6fc04a" providerId="ADAL" clId="{6DBFF0F5-EFE6-4F0E-B47F-FB9DE9C2D2CC}" dt="2022-09-16T14:38:40.006" v="56" actId="34135"/>
          <ac:spMkLst>
            <pc:docMk/>
            <pc:sldMk cId="3299265133" sldId="272"/>
            <ac:spMk id="87" creationId="{E6736412-76C2-6D33-52B4-C1DE95324076}"/>
          </ac:spMkLst>
        </pc:spChg>
        <pc:spChg chg="mod">
          <ac:chgData name="Franziska Händschel" userId="e2149472-3187-4d00-b16a-a19eff6fc04a" providerId="ADAL" clId="{6DBFF0F5-EFE6-4F0E-B47F-FB9DE9C2D2CC}" dt="2022-09-16T14:38:40.006" v="56" actId="34135"/>
          <ac:spMkLst>
            <pc:docMk/>
            <pc:sldMk cId="3299265133" sldId="272"/>
            <ac:spMk id="88" creationId="{2C4449A3-7632-5FF3-6D02-EDC266B77787}"/>
          </ac:spMkLst>
        </pc:spChg>
        <pc:spChg chg="mod">
          <ac:chgData name="Franziska Händschel" userId="e2149472-3187-4d00-b16a-a19eff6fc04a" providerId="ADAL" clId="{6DBFF0F5-EFE6-4F0E-B47F-FB9DE9C2D2CC}" dt="2022-09-16T14:38:40.006" v="56" actId="34135"/>
          <ac:spMkLst>
            <pc:docMk/>
            <pc:sldMk cId="3299265133" sldId="272"/>
            <ac:spMk id="89" creationId="{C332553E-6865-B75F-1FB3-D6999173ECB8}"/>
          </ac:spMkLst>
        </pc:spChg>
        <pc:spChg chg="mod">
          <ac:chgData name="Franziska Händschel" userId="e2149472-3187-4d00-b16a-a19eff6fc04a" providerId="ADAL" clId="{6DBFF0F5-EFE6-4F0E-B47F-FB9DE9C2D2CC}" dt="2022-09-16T14:38:40.006" v="56" actId="34135"/>
          <ac:spMkLst>
            <pc:docMk/>
            <pc:sldMk cId="3299265133" sldId="272"/>
            <ac:spMk id="91" creationId="{5690F12F-41B5-AFFC-4A1F-BDD1ACE232D3}"/>
          </ac:spMkLst>
        </pc:spChg>
        <pc:spChg chg="mod">
          <ac:chgData name="Franziska Händschel" userId="e2149472-3187-4d00-b16a-a19eff6fc04a" providerId="ADAL" clId="{6DBFF0F5-EFE6-4F0E-B47F-FB9DE9C2D2CC}" dt="2022-09-16T14:38:40.006" v="56" actId="34135"/>
          <ac:spMkLst>
            <pc:docMk/>
            <pc:sldMk cId="3299265133" sldId="272"/>
            <ac:spMk id="94" creationId="{1CA326E5-7AD2-E1F6-128B-A552E181BB68}"/>
          </ac:spMkLst>
        </pc:spChg>
        <pc:spChg chg="mod">
          <ac:chgData name="Franziska Händschel" userId="e2149472-3187-4d00-b16a-a19eff6fc04a" providerId="ADAL" clId="{6DBFF0F5-EFE6-4F0E-B47F-FB9DE9C2D2CC}" dt="2022-09-16T14:38:40.006" v="56" actId="34135"/>
          <ac:spMkLst>
            <pc:docMk/>
            <pc:sldMk cId="3299265133" sldId="272"/>
            <ac:spMk id="96" creationId="{0B493BEE-476E-0BCB-1E96-47AEE21CA548}"/>
          </ac:spMkLst>
        </pc:spChg>
        <pc:spChg chg="mod">
          <ac:chgData name="Franziska Händschel" userId="e2149472-3187-4d00-b16a-a19eff6fc04a" providerId="ADAL" clId="{6DBFF0F5-EFE6-4F0E-B47F-FB9DE9C2D2CC}" dt="2022-09-16T14:38:40.006" v="56" actId="34135"/>
          <ac:spMkLst>
            <pc:docMk/>
            <pc:sldMk cId="3299265133" sldId="272"/>
            <ac:spMk id="98" creationId="{45051414-B1C2-1BCC-C671-55C73F03338C}"/>
          </ac:spMkLst>
        </pc:spChg>
        <pc:spChg chg="mod">
          <ac:chgData name="Franziska Händschel" userId="e2149472-3187-4d00-b16a-a19eff6fc04a" providerId="ADAL" clId="{6DBFF0F5-EFE6-4F0E-B47F-FB9DE9C2D2CC}" dt="2022-09-16T14:38:40.006" v="56" actId="34135"/>
          <ac:spMkLst>
            <pc:docMk/>
            <pc:sldMk cId="3299265133" sldId="272"/>
            <ac:spMk id="100" creationId="{87FB9808-01DA-37D5-7E48-23C89B645B4E}"/>
          </ac:spMkLst>
        </pc:spChg>
        <pc:grpChg chg="del">
          <ac:chgData name="Franziska Händschel" userId="e2149472-3187-4d00-b16a-a19eff6fc04a" providerId="ADAL" clId="{6DBFF0F5-EFE6-4F0E-B47F-FB9DE9C2D2CC}" dt="2022-09-16T14:37:44.386" v="39" actId="478"/>
          <ac:grpSpMkLst>
            <pc:docMk/>
            <pc:sldMk cId="3299265133" sldId="272"/>
            <ac:grpSpMk id="26" creationId="{F3AA3C4D-728A-FE55-FE6C-1E7CB3EABC72}"/>
          </ac:grpSpMkLst>
        </pc:grpChg>
        <pc:grpChg chg="mod">
          <ac:chgData name="Franziska Händschel" userId="e2149472-3187-4d00-b16a-a19eff6fc04a" providerId="ADAL" clId="{6DBFF0F5-EFE6-4F0E-B47F-FB9DE9C2D2CC}" dt="2022-09-16T14:38:40.006" v="56" actId="34135"/>
          <ac:grpSpMkLst>
            <pc:docMk/>
            <pc:sldMk cId="3299265133" sldId="272"/>
            <ac:grpSpMk id="84" creationId="{9A356F62-370A-7CF8-55AA-C05CABF6AC9C}"/>
          </ac:grpSpMkLst>
        </pc:grpChg>
        <pc:grpChg chg="mod">
          <ac:chgData name="Franziska Händschel" userId="e2149472-3187-4d00-b16a-a19eff6fc04a" providerId="ADAL" clId="{6DBFF0F5-EFE6-4F0E-B47F-FB9DE9C2D2CC}" dt="2022-09-16T14:38:40.006" v="56" actId="34135"/>
          <ac:grpSpMkLst>
            <pc:docMk/>
            <pc:sldMk cId="3299265133" sldId="272"/>
            <ac:grpSpMk id="86" creationId="{6C614721-8BA4-8F12-C092-E3291AEBB1B5}"/>
          </ac:grpSpMkLst>
        </pc:grpChg>
        <pc:grpChg chg="mod">
          <ac:chgData name="Franziska Händschel" userId="e2149472-3187-4d00-b16a-a19eff6fc04a" providerId="ADAL" clId="{6DBFF0F5-EFE6-4F0E-B47F-FB9DE9C2D2CC}" dt="2022-09-16T14:38:40.006" v="56" actId="34135"/>
          <ac:grpSpMkLst>
            <pc:docMk/>
            <pc:sldMk cId="3299265133" sldId="272"/>
            <ac:grpSpMk id="95" creationId="{87E8C818-8F91-52B5-4879-D140855CBE07}"/>
          </ac:grpSpMkLst>
        </pc:grpChg>
        <pc:grpChg chg="mod">
          <ac:chgData name="Franziska Händschel" userId="e2149472-3187-4d00-b16a-a19eff6fc04a" providerId="ADAL" clId="{6DBFF0F5-EFE6-4F0E-B47F-FB9DE9C2D2CC}" dt="2022-09-16T14:38:40.006" v="56" actId="34135"/>
          <ac:grpSpMkLst>
            <pc:docMk/>
            <pc:sldMk cId="3299265133" sldId="272"/>
            <ac:grpSpMk id="97" creationId="{9B9F5939-CCDA-F9E6-2607-C7AF650F1CB7}"/>
          </ac:grpSpMkLst>
        </pc:grpChg>
        <pc:grpChg chg="mod">
          <ac:chgData name="Franziska Händschel" userId="e2149472-3187-4d00-b16a-a19eff6fc04a" providerId="ADAL" clId="{6DBFF0F5-EFE6-4F0E-B47F-FB9DE9C2D2CC}" dt="2022-09-16T14:38:40.006" v="56" actId="34135"/>
          <ac:grpSpMkLst>
            <pc:docMk/>
            <pc:sldMk cId="3299265133" sldId="272"/>
            <ac:grpSpMk id="101" creationId="{27D72536-9DAF-5013-0E75-7FC20B71EDE1}"/>
          </ac:grpSpMkLst>
        </pc:grpChg>
        <pc:picChg chg="add mod">
          <ac:chgData name="Franziska Händschel" userId="e2149472-3187-4d00-b16a-a19eff6fc04a" providerId="ADAL" clId="{6DBFF0F5-EFE6-4F0E-B47F-FB9DE9C2D2CC}" dt="2022-09-16T14:38:40.006" v="56" actId="34135"/>
          <ac:picMkLst>
            <pc:docMk/>
            <pc:sldMk cId="3299265133" sldId="272"/>
            <ac:picMk id="2" creationId="{8D1BD977-D3C9-3C18-FAE0-82B0A3CEEAF4}"/>
          </ac:picMkLst>
        </pc:picChg>
        <pc:picChg chg="mod">
          <ac:chgData name="Franziska Händschel" userId="e2149472-3187-4d00-b16a-a19eff6fc04a" providerId="ADAL" clId="{6DBFF0F5-EFE6-4F0E-B47F-FB9DE9C2D2CC}" dt="2022-09-16T14:38:40.006" v="56" actId="34135"/>
          <ac:picMkLst>
            <pc:docMk/>
            <pc:sldMk cId="3299265133" sldId="272"/>
            <ac:picMk id="80" creationId="{5E6A5110-F729-11F7-EF80-46E6212E8CE1}"/>
          </ac:picMkLst>
        </pc:picChg>
        <pc:picChg chg="mod">
          <ac:chgData name="Franziska Händschel" userId="e2149472-3187-4d00-b16a-a19eff6fc04a" providerId="ADAL" clId="{6DBFF0F5-EFE6-4F0E-B47F-FB9DE9C2D2CC}" dt="2022-09-16T14:38:40.006" v="56" actId="34135"/>
          <ac:picMkLst>
            <pc:docMk/>
            <pc:sldMk cId="3299265133" sldId="272"/>
            <ac:picMk id="81" creationId="{A23548E2-E10D-8432-CBD8-BDA66A74868E}"/>
          </ac:picMkLst>
        </pc:picChg>
        <pc:picChg chg="mod">
          <ac:chgData name="Franziska Händschel" userId="e2149472-3187-4d00-b16a-a19eff6fc04a" providerId="ADAL" clId="{6DBFF0F5-EFE6-4F0E-B47F-FB9DE9C2D2CC}" dt="2022-09-16T14:38:40.006" v="56" actId="34135"/>
          <ac:picMkLst>
            <pc:docMk/>
            <pc:sldMk cId="3299265133" sldId="272"/>
            <ac:picMk id="90" creationId="{49E118BD-88FD-6B21-5178-0492EC241423}"/>
          </ac:picMkLst>
        </pc:picChg>
        <pc:picChg chg="mod">
          <ac:chgData name="Franziska Händschel" userId="e2149472-3187-4d00-b16a-a19eff6fc04a" providerId="ADAL" clId="{6DBFF0F5-EFE6-4F0E-B47F-FB9DE9C2D2CC}" dt="2022-09-16T14:38:40.006" v="56" actId="34135"/>
          <ac:picMkLst>
            <pc:docMk/>
            <pc:sldMk cId="3299265133" sldId="272"/>
            <ac:picMk id="92" creationId="{C0D941F8-D1FA-5EB9-A9ED-B4733DC7D664}"/>
          </ac:picMkLst>
        </pc:picChg>
        <pc:picChg chg="mod">
          <ac:chgData name="Franziska Händschel" userId="e2149472-3187-4d00-b16a-a19eff6fc04a" providerId="ADAL" clId="{6DBFF0F5-EFE6-4F0E-B47F-FB9DE9C2D2CC}" dt="2022-09-16T14:38:40.006" v="56" actId="34135"/>
          <ac:picMkLst>
            <pc:docMk/>
            <pc:sldMk cId="3299265133" sldId="272"/>
            <ac:picMk id="93" creationId="{54AE6160-CBA3-F40F-AD4A-DC5C90D0F1CD}"/>
          </ac:picMkLst>
        </pc:picChg>
        <pc:picChg chg="mod">
          <ac:chgData name="Franziska Händschel" userId="e2149472-3187-4d00-b16a-a19eff6fc04a" providerId="ADAL" clId="{6DBFF0F5-EFE6-4F0E-B47F-FB9DE9C2D2CC}" dt="2022-09-16T14:38:40.006" v="56" actId="34135"/>
          <ac:picMkLst>
            <pc:docMk/>
            <pc:sldMk cId="3299265133" sldId="272"/>
            <ac:picMk id="99" creationId="{BC79FE1D-7AF1-559B-9406-29B3A7F3DA23}"/>
          </ac:picMkLst>
        </pc:picChg>
        <pc:picChg chg="mod">
          <ac:chgData name="Franziska Händschel" userId="e2149472-3187-4d00-b16a-a19eff6fc04a" providerId="ADAL" clId="{6DBFF0F5-EFE6-4F0E-B47F-FB9DE9C2D2CC}" dt="2022-09-16T14:38:40.006" v="56" actId="34135"/>
          <ac:picMkLst>
            <pc:docMk/>
            <pc:sldMk cId="3299265133" sldId="272"/>
            <ac:picMk id="102" creationId="{B2F7A43B-F821-7774-CA0C-64F037112249}"/>
          </ac:picMkLst>
        </pc:picChg>
        <pc:picChg chg="mod">
          <ac:chgData name="Franziska Händschel" userId="e2149472-3187-4d00-b16a-a19eff6fc04a" providerId="ADAL" clId="{6DBFF0F5-EFE6-4F0E-B47F-FB9DE9C2D2CC}" dt="2022-09-16T14:38:40.006" v="56" actId="34135"/>
          <ac:picMkLst>
            <pc:docMk/>
            <pc:sldMk cId="3299265133" sldId="272"/>
            <ac:picMk id="103" creationId="{47759B97-7487-93F9-7323-12E9222DE886}"/>
          </ac:picMkLst>
        </pc:picChg>
        <pc:picChg chg="mod">
          <ac:chgData name="Franziska Händschel" userId="e2149472-3187-4d00-b16a-a19eff6fc04a" providerId="ADAL" clId="{6DBFF0F5-EFE6-4F0E-B47F-FB9DE9C2D2CC}" dt="2022-09-16T14:38:40.006" v="56" actId="34135"/>
          <ac:picMkLst>
            <pc:docMk/>
            <pc:sldMk cId="3299265133" sldId="272"/>
            <ac:picMk id="104" creationId="{117E5D0F-D437-379D-4C2A-F070729CE063}"/>
          </ac:picMkLst>
        </pc:picChg>
        <pc:picChg chg="mod">
          <ac:chgData name="Franziska Händschel" userId="e2149472-3187-4d00-b16a-a19eff6fc04a" providerId="ADAL" clId="{6DBFF0F5-EFE6-4F0E-B47F-FB9DE9C2D2CC}" dt="2022-09-16T14:38:40.006" v="56" actId="34135"/>
          <ac:picMkLst>
            <pc:docMk/>
            <pc:sldMk cId="3299265133" sldId="272"/>
            <ac:picMk id="105" creationId="{161D5FC7-1E7D-F5A8-7DE5-6C0ACAAD05AC}"/>
          </ac:picMkLst>
        </pc:picChg>
      </pc:sldChg>
      <pc:sldChg chg="add del ord">
        <pc:chgData name="Franziska Händschel" userId="e2149472-3187-4d00-b16a-a19eff6fc04a" providerId="ADAL" clId="{6DBFF0F5-EFE6-4F0E-B47F-FB9DE9C2D2CC}" dt="2022-09-08T14:12:55.128" v="16" actId="47"/>
        <pc:sldMkLst>
          <pc:docMk/>
          <pc:sldMk cId="2798608193" sldId="273"/>
        </pc:sldMkLst>
      </pc:sldChg>
      <pc:sldChg chg="addSp delSp modSp add del mod ord">
        <pc:chgData name="Franziska Händschel" userId="e2149472-3187-4d00-b16a-a19eff6fc04a" providerId="ADAL" clId="{6DBFF0F5-EFE6-4F0E-B47F-FB9DE9C2D2CC}" dt="2022-09-26T15:28:40.495" v="135" actId="47"/>
        <pc:sldMkLst>
          <pc:docMk/>
          <pc:sldMk cId="3705747618" sldId="273"/>
        </pc:sldMkLst>
        <pc:spChg chg="mod">
          <ac:chgData name="Franziska Händschel" userId="e2149472-3187-4d00-b16a-a19eff6fc04a" providerId="ADAL" clId="{6DBFF0F5-EFE6-4F0E-B47F-FB9DE9C2D2CC}" dt="2022-09-16T14:38:26.941" v="54" actId="34135"/>
          <ac:spMkLst>
            <pc:docMk/>
            <pc:sldMk cId="3705747618" sldId="273"/>
            <ac:spMk id="24" creationId="{222DC430-C3A1-FACD-A1DA-AA4969EDDC44}"/>
          </ac:spMkLst>
        </pc:spChg>
        <pc:spChg chg="mod">
          <ac:chgData name="Franziska Händschel" userId="e2149472-3187-4d00-b16a-a19eff6fc04a" providerId="ADAL" clId="{6DBFF0F5-EFE6-4F0E-B47F-FB9DE9C2D2CC}" dt="2022-09-16T14:39:55.033" v="96"/>
          <ac:spMkLst>
            <pc:docMk/>
            <pc:sldMk cId="3705747618" sldId="273"/>
            <ac:spMk id="25" creationId="{ADF53C9F-5EF4-444D-A973-26CBA423CCC6}"/>
          </ac:spMkLst>
        </pc:spChg>
        <pc:spChg chg="mod">
          <ac:chgData name="Franziska Händschel" userId="e2149472-3187-4d00-b16a-a19eff6fc04a" providerId="ADAL" clId="{6DBFF0F5-EFE6-4F0E-B47F-FB9DE9C2D2CC}" dt="2022-09-16T14:37:09.959" v="31" actId="2711"/>
          <ac:spMkLst>
            <pc:docMk/>
            <pc:sldMk cId="3705747618" sldId="273"/>
            <ac:spMk id="27" creationId="{B9B64BD8-C470-9895-6FE0-C76B18381489}"/>
          </ac:spMkLst>
        </pc:spChg>
        <pc:spChg chg="mod">
          <ac:chgData name="Franziska Händschel" userId="e2149472-3187-4d00-b16a-a19eff6fc04a" providerId="ADAL" clId="{6DBFF0F5-EFE6-4F0E-B47F-FB9DE9C2D2CC}" dt="2022-09-16T14:39:21.435" v="89"/>
          <ac:spMkLst>
            <pc:docMk/>
            <pc:sldMk cId="3705747618" sldId="273"/>
            <ac:spMk id="83" creationId="{61D8758D-41A7-1135-D526-16AC78A3F347}"/>
          </ac:spMkLst>
        </pc:spChg>
        <pc:spChg chg="mod">
          <ac:chgData name="Franziska Händschel" userId="e2149472-3187-4d00-b16a-a19eff6fc04a" providerId="ADAL" clId="{6DBFF0F5-EFE6-4F0E-B47F-FB9DE9C2D2CC}" dt="2022-09-16T14:38:26.941" v="54" actId="34135"/>
          <ac:spMkLst>
            <pc:docMk/>
            <pc:sldMk cId="3705747618" sldId="273"/>
            <ac:spMk id="87" creationId="{E6736412-76C2-6D33-52B4-C1DE95324076}"/>
          </ac:spMkLst>
        </pc:spChg>
        <pc:spChg chg="mod">
          <ac:chgData name="Franziska Händschel" userId="e2149472-3187-4d00-b16a-a19eff6fc04a" providerId="ADAL" clId="{6DBFF0F5-EFE6-4F0E-B47F-FB9DE9C2D2CC}" dt="2022-09-16T14:38:26.941" v="54" actId="34135"/>
          <ac:spMkLst>
            <pc:docMk/>
            <pc:sldMk cId="3705747618" sldId="273"/>
            <ac:spMk id="88" creationId="{2C4449A3-7632-5FF3-6D02-EDC266B77787}"/>
          </ac:spMkLst>
        </pc:spChg>
        <pc:spChg chg="mod">
          <ac:chgData name="Franziska Händschel" userId="e2149472-3187-4d00-b16a-a19eff6fc04a" providerId="ADAL" clId="{6DBFF0F5-EFE6-4F0E-B47F-FB9DE9C2D2CC}" dt="2022-09-16T14:38:26.941" v="54" actId="34135"/>
          <ac:spMkLst>
            <pc:docMk/>
            <pc:sldMk cId="3705747618" sldId="273"/>
            <ac:spMk id="89" creationId="{C332553E-6865-B75F-1FB3-D6999173ECB8}"/>
          </ac:spMkLst>
        </pc:spChg>
        <pc:spChg chg="mod">
          <ac:chgData name="Franziska Händschel" userId="e2149472-3187-4d00-b16a-a19eff6fc04a" providerId="ADAL" clId="{6DBFF0F5-EFE6-4F0E-B47F-FB9DE9C2D2CC}" dt="2022-09-16T14:38:26.941" v="54" actId="34135"/>
          <ac:spMkLst>
            <pc:docMk/>
            <pc:sldMk cId="3705747618" sldId="273"/>
            <ac:spMk id="91" creationId="{5690F12F-41B5-AFFC-4A1F-BDD1ACE232D3}"/>
          </ac:spMkLst>
        </pc:spChg>
        <pc:spChg chg="mod">
          <ac:chgData name="Franziska Händschel" userId="e2149472-3187-4d00-b16a-a19eff6fc04a" providerId="ADAL" clId="{6DBFF0F5-EFE6-4F0E-B47F-FB9DE9C2D2CC}" dt="2022-09-16T14:38:26.941" v="54" actId="34135"/>
          <ac:spMkLst>
            <pc:docMk/>
            <pc:sldMk cId="3705747618" sldId="273"/>
            <ac:spMk id="94" creationId="{1CA326E5-7AD2-E1F6-128B-A552E181BB68}"/>
          </ac:spMkLst>
        </pc:spChg>
        <pc:spChg chg="mod">
          <ac:chgData name="Franziska Händschel" userId="e2149472-3187-4d00-b16a-a19eff6fc04a" providerId="ADAL" clId="{6DBFF0F5-EFE6-4F0E-B47F-FB9DE9C2D2CC}" dt="2022-09-16T14:38:26.941" v="54" actId="34135"/>
          <ac:spMkLst>
            <pc:docMk/>
            <pc:sldMk cId="3705747618" sldId="273"/>
            <ac:spMk id="96" creationId="{0B493BEE-476E-0BCB-1E96-47AEE21CA548}"/>
          </ac:spMkLst>
        </pc:spChg>
        <pc:spChg chg="mod">
          <ac:chgData name="Franziska Händschel" userId="e2149472-3187-4d00-b16a-a19eff6fc04a" providerId="ADAL" clId="{6DBFF0F5-EFE6-4F0E-B47F-FB9DE9C2D2CC}" dt="2022-09-16T14:38:26.941" v="54" actId="34135"/>
          <ac:spMkLst>
            <pc:docMk/>
            <pc:sldMk cId="3705747618" sldId="273"/>
            <ac:spMk id="98" creationId="{45051414-B1C2-1BCC-C671-55C73F03338C}"/>
          </ac:spMkLst>
        </pc:spChg>
        <pc:spChg chg="mod">
          <ac:chgData name="Franziska Händschel" userId="e2149472-3187-4d00-b16a-a19eff6fc04a" providerId="ADAL" clId="{6DBFF0F5-EFE6-4F0E-B47F-FB9DE9C2D2CC}" dt="2022-09-16T14:38:26.941" v="54" actId="34135"/>
          <ac:spMkLst>
            <pc:docMk/>
            <pc:sldMk cId="3705747618" sldId="273"/>
            <ac:spMk id="100" creationId="{87FB9808-01DA-37D5-7E48-23C89B645B4E}"/>
          </ac:spMkLst>
        </pc:spChg>
        <pc:grpChg chg="del">
          <ac:chgData name="Franziska Händschel" userId="e2149472-3187-4d00-b16a-a19eff6fc04a" providerId="ADAL" clId="{6DBFF0F5-EFE6-4F0E-B47F-FB9DE9C2D2CC}" dt="2022-09-16T14:37:50.257" v="43" actId="478"/>
          <ac:grpSpMkLst>
            <pc:docMk/>
            <pc:sldMk cId="3705747618" sldId="273"/>
            <ac:grpSpMk id="26" creationId="{F3AA3C4D-728A-FE55-FE6C-1E7CB3EABC72}"/>
          </ac:grpSpMkLst>
        </pc:grpChg>
        <pc:grpChg chg="mod">
          <ac:chgData name="Franziska Händschel" userId="e2149472-3187-4d00-b16a-a19eff6fc04a" providerId="ADAL" clId="{6DBFF0F5-EFE6-4F0E-B47F-FB9DE9C2D2CC}" dt="2022-09-16T14:38:26.941" v="54" actId="34135"/>
          <ac:grpSpMkLst>
            <pc:docMk/>
            <pc:sldMk cId="3705747618" sldId="273"/>
            <ac:grpSpMk id="84" creationId="{9A356F62-370A-7CF8-55AA-C05CABF6AC9C}"/>
          </ac:grpSpMkLst>
        </pc:grpChg>
        <pc:grpChg chg="mod">
          <ac:chgData name="Franziska Händschel" userId="e2149472-3187-4d00-b16a-a19eff6fc04a" providerId="ADAL" clId="{6DBFF0F5-EFE6-4F0E-B47F-FB9DE9C2D2CC}" dt="2022-09-16T14:38:26.941" v="54" actId="34135"/>
          <ac:grpSpMkLst>
            <pc:docMk/>
            <pc:sldMk cId="3705747618" sldId="273"/>
            <ac:grpSpMk id="86" creationId="{6C614721-8BA4-8F12-C092-E3291AEBB1B5}"/>
          </ac:grpSpMkLst>
        </pc:grpChg>
        <pc:grpChg chg="mod">
          <ac:chgData name="Franziska Händschel" userId="e2149472-3187-4d00-b16a-a19eff6fc04a" providerId="ADAL" clId="{6DBFF0F5-EFE6-4F0E-B47F-FB9DE9C2D2CC}" dt="2022-09-16T14:38:26.941" v="54" actId="34135"/>
          <ac:grpSpMkLst>
            <pc:docMk/>
            <pc:sldMk cId="3705747618" sldId="273"/>
            <ac:grpSpMk id="95" creationId="{87E8C818-8F91-52B5-4879-D140855CBE07}"/>
          </ac:grpSpMkLst>
        </pc:grpChg>
        <pc:grpChg chg="mod">
          <ac:chgData name="Franziska Händschel" userId="e2149472-3187-4d00-b16a-a19eff6fc04a" providerId="ADAL" clId="{6DBFF0F5-EFE6-4F0E-B47F-FB9DE9C2D2CC}" dt="2022-09-16T14:38:26.941" v="54" actId="34135"/>
          <ac:grpSpMkLst>
            <pc:docMk/>
            <pc:sldMk cId="3705747618" sldId="273"/>
            <ac:grpSpMk id="97" creationId="{9B9F5939-CCDA-F9E6-2607-C7AF650F1CB7}"/>
          </ac:grpSpMkLst>
        </pc:grpChg>
        <pc:grpChg chg="mod">
          <ac:chgData name="Franziska Händschel" userId="e2149472-3187-4d00-b16a-a19eff6fc04a" providerId="ADAL" clId="{6DBFF0F5-EFE6-4F0E-B47F-FB9DE9C2D2CC}" dt="2022-09-16T14:38:26.941" v="54" actId="34135"/>
          <ac:grpSpMkLst>
            <pc:docMk/>
            <pc:sldMk cId="3705747618" sldId="273"/>
            <ac:grpSpMk id="101" creationId="{27D72536-9DAF-5013-0E75-7FC20B71EDE1}"/>
          </ac:grpSpMkLst>
        </pc:grpChg>
        <pc:picChg chg="add mod">
          <ac:chgData name="Franziska Händschel" userId="e2149472-3187-4d00-b16a-a19eff6fc04a" providerId="ADAL" clId="{6DBFF0F5-EFE6-4F0E-B47F-FB9DE9C2D2CC}" dt="2022-09-16T14:38:26.941" v="54" actId="34135"/>
          <ac:picMkLst>
            <pc:docMk/>
            <pc:sldMk cId="3705747618" sldId="273"/>
            <ac:picMk id="2" creationId="{4F2E9042-532C-3ADD-F388-D0244631577B}"/>
          </ac:picMkLst>
        </pc:picChg>
        <pc:picChg chg="mod">
          <ac:chgData name="Franziska Händschel" userId="e2149472-3187-4d00-b16a-a19eff6fc04a" providerId="ADAL" clId="{6DBFF0F5-EFE6-4F0E-B47F-FB9DE9C2D2CC}" dt="2022-09-16T14:38:26.941" v="54" actId="34135"/>
          <ac:picMkLst>
            <pc:docMk/>
            <pc:sldMk cId="3705747618" sldId="273"/>
            <ac:picMk id="80" creationId="{5E6A5110-F729-11F7-EF80-46E6212E8CE1}"/>
          </ac:picMkLst>
        </pc:picChg>
        <pc:picChg chg="mod">
          <ac:chgData name="Franziska Händschel" userId="e2149472-3187-4d00-b16a-a19eff6fc04a" providerId="ADAL" clId="{6DBFF0F5-EFE6-4F0E-B47F-FB9DE9C2D2CC}" dt="2022-09-16T14:38:26.941" v="54" actId="34135"/>
          <ac:picMkLst>
            <pc:docMk/>
            <pc:sldMk cId="3705747618" sldId="273"/>
            <ac:picMk id="81" creationId="{A23548E2-E10D-8432-CBD8-BDA66A74868E}"/>
          </ac:picMkLst>
        </pc:picChg>
        <pc:picChg chg="mod">
          <ac:chgData name="Franziska Händschel" userId="e2149472-3187-4d00-b16a-a19eff6fc04a" providerId="ADAL" clId="{6DBFF0F5-EFE6-4F0E-B47F-FB9DE9C2D2CC}" dt="2022-09-16T14:38:26.941" v="54" actId="34135"/>
          <ac:picMkLst>
            <pc:docMk/>
            <pc:sldMk cId="3705747618" sldId="273"/>
            <ac:picMk id="90" creationId="{49E118BD-88FD-6B21-5178-0492EC241423}"/>
          </ac:picMkLst>
        </pc:picChg>
        <pc:picChg chg="mod">
          <ac:chgData name="Franziska Händschel" userId="e2149472-3187-4d00-b16a-a19eff6fc04a" providerId="ADAL" clId="{6DBFF0F5-EFE6-4F0E-B47F-FB9DE9C2D2CC}" dt="2022-09-16T14:38:26.941" v="54" actId="34135"/>
          <ac:picMkLst>
            <pc:docMk/>
            <pc:sldMk cId="3705747618" sldId="273"/>
            <ac:picMk id="92" creationId="{C0D941F8-D1FA-5EB9-A9ED-B4733DC7D664}"/>
          </ac:picMkLst>
        </pc:picChg>
        <pc:picChg chg="mod">
          <ac:chgData name="Franziska Händschel" userId="e2149472-3187-4d00-b16a-a19eff6fc04a" providerId="ADAL" clId="{6DBFF0F5-EFE6-4F0E-B47F-FB9DE9C2D2CC}" dt="2022-09-16T14:38:26.941" v="54" actId="34135"/>
          <ac:picMkLst>
            <pc:docMk/>
            <pc:sldMk cId="3705747618" sldId="273"/>
            <ac:picMk id="93" creationId="{54AE6160-CBA3-F40F-AD4A-DC5C90D0F1CD}"/>
          </ac:picMkLst>
        </pc:picChg>
        <pc:picChg chg="mod">
          <ac:chgData name="Franziska Händschel" userId="e2149472-3187-4d00-b16a-a19eff6fc04a" providerId="ADAL" clId="{6DBFF0F5-EFE6-4F0E-B47F-FB9DE9C2D2CC}" dt="2022-09-16T14:38:26.941" v="54" actId="34135"/>
          <ac:picMkLst>
            <pc:docMk/>
            <pc:sldMk cId="3705747618" sldId="273"/>
            <ac:picMk id="99" creationId="{BC79FE1D-7AF1-559B-9406-29B3A7F3DA23}"/>
          </ac:picMkLst>
        </pc:picChg>
        <pc:picChg chg="mod">
          <ac:chgData name="Franziska Händschel" userId="e2149472-3187-4d00-b16a-a19eff6fc04a" providerId="ADAL" clId="{6DBFF0F5-EFE6-4F0E-B47F-FB9DE9C2D2CC}" dt="2022-09-16T14:38:26.941" v="54" actId="34135"/>
          <ac:picMkLst>
            <pc:docMk/>
            <pc:sldMk cId="3705747618" sldId="273"/>
            <ac:picMk id="102" creationId="{B2F7A43B-F821-7774-CA0C-64F037112249}"/>
          </ac:picMkLst>
        </pc:picChg>
        <pc:picChg chg="mod">
          <ac:chgData name="Franziska Händschel" userId="e2149472-3187-4d00-b16a-a19eff6fc04a" providerId="ADAL" clId="{6DBFF0F5-EFE6-4F0E-B47F-FB9DE9C2D2CC}" dt="2022-09-16T14:38:26.941" v="54" actId="34135"/>
          <ac:picMkLst>
            <pc:docMk/>
            <pc:sldMk cId="3705747618" sldId="273"/>
            <ac:picMk id="103" creationId="{47759B97-7487-93F9-7323-12E9222DE886}"/>
          </ac:picMkLst>
        </pc:picChg>
        <pc:picChg chg="mod">
          <ac:chgData name="Franziska Händschel" userId="e2149472-3187-4d00-b16a-a19eff6fc04a" providerId="ADAL" clId="{6DBFF0F5-EFE6-4F0E-B47F-FB9DE9C2D2CC}" dt="2022-09-16T14:38:26.941" v="54" actId="34135"/>
          <ac:picMkLst>
            <pc:docMk/>
            <pc:sldMk cId="3705747618" sldId="273"/>
            <ac:picMk id="104" creationId="{117E5D0F-D437-379D-4C2A-F070729CE063}"/>
          </ac:picMkLst>
        </pc:picChg>
        <pc:picChg chg="mod">
          <ac:chgData name="Franziska Händschel" userId="e2149472-3187-4d00-b16a-a19eff6fc04a" providerId="ADAL" clId="{6DBFF0F5-EFE6-4F0E-B47F-FB9DE9C2D2CC}" dt="2022-09-16T14:38:26.941" v="54" actId="34135"/>
          <ac:picMkLst>
            <pc:docMk/>
            <pc:sldMk cId="3705747618" sldId="273"/>
            <ac:picMk id="105" creationId="{161D5FC7-1E7D-F5A8-7DE5-6C0ACAAD05AC}"/>
          </ac:picMkLst>
        </pc:picChg>
      </pc:sldChg>
      <pc:sldChg chg="addSp delSp modSp add mod ord">
        <pc:chgData name="Franziska Händschel" userId="e2149472-3187-4d00-b16a-a19eff6fc04a" providerId="ADAL" clId="{6DBFF0F5-EFE6-4F0E-B47F-FB9DE9C2D2CC}" dt="2022-10-12T14:12:42.509" v="1254" actId="207"/>
        <pc:sldMkLst>
          <pc:docMk/>
          <pc:sldMk cId="1015908676" sldId="274"/>
        </pc:sldMkLst>
        <pc:spChg chg="mod">
          <ac:chgData name="Franziska Händschel" userId="e2149472-3187-4d00-b16a-a19eff6fc04a" providerId="ADAL" clId="{6DBFF0F5-EFE6-4F0E-B47F-FB9DE9C2D2CC}" dt="2022-10-12T14:12:42.509" v="1254" actId="207"/>
          <ac:spMkLst>
            <pc:docMk/>
            <pc:sldMk cId="1015908676" sldId="274"/>
            <ac:spMk id="5" creationId="{FFBD2319-4A14-56F2-B9FC-E1F9638FEED2}"/>
          </ac:spMkLst>
        </pc:spChg>
        <pc:spChg chg="mod">
          <ac:chgData name="Franziska Händschel" userId="e2149472-3187-4d00-b16a-a19eff6fc04a" providerId="ADAL" clId="{6DBFF0F5-EFE6-4F0E-B47F-FB9DE9C2D2CC}" dt="2022-10-12T14:12:42.509" v="1254" actId="207"/>
          <ac:spMkLst>
            <pc:docMk/>
            <pc:sldMk cId="1015908676" sldId="274"/>
            <ac:spMk id="24" creationId="{222DC430-C3A1-FACD-A1DA-AA4969EDDC44}"/>
          </ac:spMkLst>
        </pc:spChg>
        <pc:spChg chg="mod">
          <ac:chgData name="Franziska Händschel" userId="e2149472-3187-4d00-b16a-a19eff6fc04a" providerId="ADAL" clId="{6DBFF0F5-EFE6-4F0E-B47F-FB9DE9C2D2CC}" dt="2022-10-12T14:12:42.509" v="1254" actId="207"/>
          <ac:spMkLst>
            <pc:docMk/>
            <pc:sldMk cId="1015908676" sldId="274"/>
            <ac:spMk id="25" creationId="{ADF53C9F-5EF4-444D-A973-26CBA423CCC6}"/>
          </ac:spMkLst>
        </pc:spChg>
        <pc:spChg chg="mod">
          <ac:chgData name="Franziska Händschel" userId="e2149472-3187-4d00-b16a-a19eff6fc04a" providerId="ADAL" clId="{6DBFF0F5-EFE6-4F0E-B47F-FB9DE9C2D2CC}" dt="2022-09-16T14:37:19.785" v="33" actId="2711"/>
          <ac:spMkLst>
            <pc:docMk/>
            <pc:sldMk cId="1015908676" sldId="274"/>
            <ac:spMk id="27" creationId="{B9B64BD8-C470-9895-6FE0-C76B18381489}"/>
          </ac:spMkLst>
        </pc:spChg>
        <pc:spChg chg="mod">
          <ac:chgData name="Franziska Händschel" userId="e2149472-3187-4d00-b16a-a19eff6fc04a" providerId="ADAL" clId="{6DBFF0F5-EFE6-4F0E-B47F-FB9DE9C2D2CC}" dt="2022-10-12T14:12:42.509" v="1254" actId="207"/>
          <ac:spMkLst>
            <pc:docMk/>
            <pc:sldMk cId="1015908676" sldId="274"/>
            <ac:spMk id="83" creationId="{61D8758D-41A7-1135-D526-16AC78A3F347}"/>
          </ac:spMkLst>
        </pc:spChg>
        <pc:spChg chg="mod">
          <ac:chgData name="Franziska Händschel" userId="e2149472-3187-4d00-b16a-a19eff6fc04a" providerId="ADAL" clId="{6DBFF0F5-EFE6-4F0E-B47F-FB9DE9C2D2CC}" dt="2022-10-12T14:12:42.509" v="1254" actId="207"/>
          <ac:spMkLst>
            <pc:docMk/>
            <pc:sldMk cId="1015908676" sldId="274"/>
            <ac:spMk id="87" creationId="{E6736412-76C2-6D33-52B4-C1DE95324076}"/>
          </ac:spMkLst>
        </pc:spChg>
        <pc:spChg chg="mod">
          <ac:chgData name="Franziska Händschel" userId="e2149472-3187-4d00-b16a-a19eff6fc04a" providerId="ADAL" clId="{6DBFF0F5-EFE6-4F0E-B47F-FB9DE9C2D2CC}" dt="2022-10-12T14:12:42.509" v="1254" actId="207"/>
          <ac:spMkLst>
            <pc:docMk/>
            <pc:sldMk cId="1015908676" sldId="274"/>
            <ac:spMk id="88" creationId="{2C4449A3-7632-5FF3-6D02-EDC266B77787}"/>
          </ac:spMkLst>
        </pc:spChg>
        <pc:spChg chg="mod">
          <ac:chgData name="Franziska Händschel" userId="e2149472-3187-4d00-b16a-a19eff6fc04a" providerId="ADAL" clId="{6DBFF0F5-EFE6-4F0E-B47F-FB9DE9C2D2CC}" dt="2022-10-12T14:12:42.509" v="1254" actId="207"/>
          <ac:spMkLst>
            <pc:docMk/>
            <pc:sldMk cId="1015908676" sldId="274"/>
            <ac:spMk id="89" creationId="{C332553E-6865-B75F-1FB3-D6999173ECB8}"/>
          </ac:spMkLst>
        </pc:spChg>
        <pc:spChg chg="mod">
          <ac:chgData name="Franziska Händschel" userId="e2149472-3187-4d00-b16a-a19eff6fc04a" providerId="ADAL" clId="{6DBFF0F5-EFE6-4F0E-B47F-FB9DE9C2D2CC}" dt="2022-10-12T14:12:42.509" v="1254" actId="207"/>
          <ac:spMkLst>
            <pc:docMk/>
            <pc:sldMk cId="1015908676" sldId="274"/>
            <ac:spMk id="91" creationId="{5690F12F-41B5-AFFC-4A1F-BDD1ACE232D3}"/>
          </ac:spMkLst>
        </pc:spChg>
        <pc:spChg chg="mod">
          <ac:chgData name="Franziska Händschel" userId="e2149472-3187-4d00-b16a-a19eff6fc04a" providerId="ADAL" clId="{6DBFF0F5-EFE6-4F0E-B47F-FB9DE9C2D2CC}" dt="2022-10-12T14:12:42.509" v="1254" actId="207"/>
          <ac:spMkLst>
            <pc:docMk/>
            <pc:sldMk cId="1015908676" sldId="274"/>
            <ac:spMk id="94" creationId="{1CA326E5-7AD2-E1F6-128B-A552E181BB68}"/>
          </ac:spMkLst>
        </pc:spChg>
        <pc:spChg chg="mod">
          <ac:chgData name="Franziska Händschel" userId="e2149472-3187-4d00-b16a-a19eff6fc04a" providerId="ADAL" clId="{6DBFF0F5-EFE6-4F0E-B47F-FB9DE9C2D2CC}" dt="2022-10-12T14:12:42.509" v="1254" actId="207"/>
          <ac:spMkLst>
            <pc:docMk/>
            <pc:sldMk cId="1015908676" sldId="274"/>
            <ac:spMk id="96" creationId="{0B493BEE-476E-0BCB-1E96-47AEE21CA548}"/>
          </ac:spMkLst>
        </pc:spChg>
        <pc:spChg chg="mod">
          <ac:chgData name="Franziska Händschel" userId="e2149472-3187-4d00-b16a-a19eff6fc04a" providerId="ADAL" clId="{6DBFF0F5-EFE6-4F0E-B47F-FB9DE9C2D2CC}" dt="2022-10-12T14:12:42.509" v="1254" actId="207"/>
          <ac:spMkLst>
            <pc:docMk/>
            <pc:sldMk cId="1015908676" sldId="274"/>
            <ac:spMk id="98" creationId="{45051414-B1C2-1BCC-C671-55C73F03338C}"/>
          </ac:spMkLst>
        </pc:spChg>
        <pc:spChg chg="mod">
          <ac:chgData name="Franziska Händschel" userId="e2149472-3187-4d00-b16a-a19eff6fc04a" providerId="ADAL" clId="{6DBFF0F5-EFE6-4F0E-B47F-FB9DE9C2D2CC}" dt="2022-10-12T14:12:42.509" v="1254" actId="207"/>
          <ac:spMkLst>
            <pc:docMk/>
            <pc:sldMk cId="1015908676" sldId="274"/>
            <ac:spMk id="100" creationId="{87FB9808-01DA-37D5-7E48-23C89B645B4E}"/>
          </ac:spMkLst>
        </pc:spChg>
        <pc:grpChg chg="add mod">
          <ac:chgData name="Franziska Händschel" userId="e2149472-3187-4d00-b16a-a19eff6fc04a" providerId="ADAL" clId="{6DBFF0F5-EFE6-4F0E-B47F-FB9DE9C2D2CC}" dt="2022-09-26T16:23:00.587" v="1156" actId="34135"/>
          <ac:grpSpMkLst>
            <pc:docMk/>
            <pc:sldMk cId="1015908676" sldId="274"/>
            <ac:grpSpMk id="3" creationId="{A3C835DF-7758-7E14-2D58-471F949DA22C}"/>
          </ac:grpSpMkLst>
        </pc:grpChg>
        <pc:grpChg chg="del">
          <ac:chgData name="Franziska Händschel" userId="e2149472-3187-4d00-b16a-a19eff6fc04a" providerId="ADAL" clId="{6DBFF0F5-EFE6-4F0E-B47F-FB9DE9C2D2CC}" dt="2022-09-16T14:37:56.646" v="47" actId="478"/>
          <ac:grpSpMkLst>
            <pc:docMk/>
            <pc:sldMk cId="1015908676" sldId="274"/>
            <ac:grpSpMk id="26" creationId="{F3AA3C4D-728A-FE55-FE6C-1E7CB3EABC72}"/>
          </ac:grpSpMkLst>
        </pc:grpChg>
        <pc:grpChg chg="mod">
          <ac:chgData name="Franziska Händschel" userId="e2149472-3187-4d00-b16a-a19eff6fc04a" providerId="ADAL" clId="{6DBFF0F5-EFE6-4F0E-B47F-FB9DE9C2D2CC}" dt="2022-09-16T14:38:14.006" v="52" actId="34135"/>
          <ac:grpSpMkLst>
            <pc:docMk/>
            <pc:sldMk cId="1015908676" sldId="274"/>
            <ac:grpSpMk id="84" creationId="{9A356F62-370A-7CF8-55AA-C05CABF6AC9C}"/>
          </ac:grpSpMkLst>
        </pc:grpChg>
        <pc:grpChg chg="mod">
          <ac:chgData name="Franziska Händschel" userId="e2149472-3187-4d00-b16a-a19eff6fc04a" providerId="ADAL" clId="{6DBFF0F5-EFE6-4F0E-B47F-FB9DE9C2D2CC}" dt="2022-09-16T14:38:14.006" v="52" actId="34135"/>
          <ac:grpSpMkLst>
            <pc:docMk/>
            <pc:sldMk cId="1015908676" sldId="274"/>
            <ac:grpSpMk id="86" creationId="{6C614721-8BA4-8F12-C092-E3291AEBB1B5}"/>
          </ac:grpSpMkLst>
        </pc:grpChg>
        <pc:grpChg chg="mod">
          <ac:chgData name="Franziska Händschel" userId="e2149472-3187-4d00-b16a-a19eff6fc04a" providerId="ADAL" clId="{6DBFF0F5-EFE6-4F0E-B47F-FB9DE9C2D2CC}" dt="2022-09-16T14:38:14.006" v="52" actId="34135"/>
          <ac:grpSpMkLst>
            <pc:docMk/>
            <pc:sldMk cId="1015908676" sldId="274"/>
            <ac:grpSpMk id="95" creationId="{87E8C818-8F91-52B5-4879-D140855CBE07}"/>
          </ac:grpSpMkLst>
        </pc:grpChg>
        <pc:grpChg chg="mod">
          <ac:chgData name="Franziska Händschel" userId="e2149472-3187-4d00-b16a-a19eff6fc04a" providerId="ADAL" clId="{6DBFF0F5-EFE6-4F0E-B47F-FB9DE9C2D2CC}" dt="2022-09-16T14:38:14.006" v="52" actId="34135"/>
          <ac:grpSpMkLst>
            <pc:docMk/>
            <pc:sldMk cId="1015908676" sldId="274"/>
            <ac:grpSpMk id="97" creationId="{9B9F5939-CCDA-F9E6-2607-C7AF650F1CB7}"/>
          </ac:grpSpMkLst>
        </pc:grpChg>
        <pc:grpChg chg="mod">
          <ac:chgData name="Franziska Händschel" userId="e2149472-3187-4d00-b16a-a19eff6fc04a" providerId="ADAL" clId="{6DBFF0F5-EFE6-4F0E-B47F-FB9DE9C2D2CC}" dt="2022-09-16T14:38:14.006" v="52" actId="34135"/>
          <ac:grpSpMkLst>
            <pc:docMk/>
            <pc:sldMk cId="1015908676" sldId="274"/>
            <ac:grpSpMk id="101" creationId="{27D72536-9DAF-5013-0E75-7FC20B71EDE1}"/>
          </ac:grpSpMkLst>
        </pc:grpChg>
        <pc:picChg chg="add del mod">
          <ac:chgData name="Franziska Händschel" userId="e2149472-3187-4d00-b16a-a19eff6fc04a" providerId="ADAL" clId="{6DBFF0F5-EFE6-4F0E-B47F-FB9DE9C2D2CC}" dt="2022-09-26T16:22:58.375" v="1154" actId="478"/>
          <ac:picMkLst>
            <pc:docMk/>
            <pc:sldMk cId="1015908676" sldId="274"/>
            <ac:picMk id="2" creationId="{E4B2C584-87BB-FC34-B315-FC90F36E403E}"/>
          </ac:picMkLst>
        </pc:picChg>
        <pc:picChg chg="mod">
          <ac:chgData name="Franziska Händschel" userId="e2149472-3187-4d00-b16a-a19eff6fc04a" providerId="ADAL" clId="{6DBFF0F5-EFE6-4F0E-B47F-FB9DE9C2D2CC}" dt="2022-09-26T16:23:00.587" v="1156" actId="34135"/>
          <ac:picMkLst>
            <pc:docMk/>
            <pc:sldMk cId="1015908676" sldId="274"/>
            <ac:picMk id="4" creationId="{7FD89C85-D208-DECC-6486-027CDC235B21}"/>
          </ac:picMkLst>
        </pc:picChg>
        <pc:picChg chg="mod">
          <ac:chgData name="Franziska Händschel" userId="e2149472-3187-4d00-b16a-a19eff6fc04a" providerId="ADAL" clId="{6DBFF0F5-EFE6-4F0E-B47F-FB9DE9C2D2CC}" dt="2022-09-16T14:38:14.006" v="52" actId="34135"/>
          <ac:picMkLst>
            <pc:docMk/>
            <pc:sldMk cId="1015908676" sldId="274"/>
            <ac:picMk id="80" creationId="{5E6A5110-F729-11F7-EF80-46E6212E8CE1}"/>
          </ac:picMkLst>
        </pc:picChg>
        <pc:picChg chg="mod">
          <ac:chgData name="Franziska Händschel" userId="e2149472-3187-4d00-b16a-a19eff6fc04a" providerId="ADAL" clId="{6DBFF0F5-EFE6-4F0E-B47F-FB9DE9C2D2CC}" dt="2022-09-16T14:38:14.006" v="52" actId="34135"/>
          <ac:picMkLst>
            <pc:docMk/>
            <pc:sldMk cId="1015908676" sldId="274"/>
            <ac:picMk id="81" creationId="{A23548E2-E10D-8432-CBD8-BDA66A74868E}"/>
          </ac:picMkLst>
        </pc:picChg>
        <pc:picChg chg="mod">
          <ac:chgData name="Franziska Händschel" userId="e2149472-3187-4d00-b16a-a19eff6fc04a" providerId="ADAL" clId="{6DBFF0F5-EFE6-4F0E-B47F-FB9DE9C2D2CC}" dt="2022-09-16T14:38:14.006" v="52" actId="34135"/>
          <ac:picMkLst>
            <pc:docMk/>
            <pc:sldMk cId="1015908676" sldId="274"/>
            <ac:picMk id="90" creationId="{49E118BD-88FD-6B21-5178-0492EC241423}"/>
          </ac:picMkLst>
        </pc:picChg>
        <pc:picChg chg="mod">
          <ac:chgData name="Franziska Händschel" userId="e2149472-3187-4d00-b16a-a19eff6fc04a" providerId="ADAL" clId="{6DBFF0F5-EFE6-4F0E-B47F-FB9DE9C2D2CC}" dt="2022-09-16T14:38:14.006" v="52" actId="34135"/>
          <ac:picMkLst>
            <pc:docMk/>
            <pc:sldMk cId="1015908676" sldId="274"/>
            <ac:picMk id="92" creationId="{C0D941F8-D1FA-5EB9-A9ED-B4733DC7D664}"/>
          </ac:picMkLst>
        </pc:picChg>
        <pc:picChg chg="mod">
          <ac:chgData name="Franziska Händschel" userId="e2149472-3187-4d00-b16a-a19eff6fc04a" providerId="ADAL" clId="{6DBFF0F5-EFE6-4F0E-B47F-FB9DE9C2D2CC}" dt="2022-09-16T14:38:14.006" v="52" actId="34135"/>
          <ac:picMkLst>
            <pc:docMk/>
            <pc:sldMk cId="1015908676" sldId="274"/>
            <ac:picMk id="93" creationId="{54AE6160-CBA3-F40F-AD4A-DC5C90D0F1CD}"/>
          </ac:picMkLst>
        </pc:picChg>
        <pc:picChg chg="mod">
          <ac:chgData name="Franziska Händschel" userId="e2149472-3187-4d00-b16a-a19eff6fc04a" providerId="ADAL" clId="{6DBFF0F5-EFE6-4F0E-B47F-FB9DE9C2D2CC}" dt="2022-09-16T14:38:14.006" v="52" actId="34135"/>
          <ac:picMkLst>
            <pc:docMk/>
            <pc:sldMk cId="1015908676" sldId="274"/>
            <ac:picMk id="99" creationId="{BC79FE1D-7AF1-559B-9406-29B3A7F3DA23}"/>
          </ac:picMkLst>
        </pc:picChg>
        <pc:picChg chg="mod">
          <ac:chgData name="Franziska Händschel" userId="e2149472-3187-4d00-b16a-a19eff6fc04a" providerId="ADAL" clId="{6DBFF0F5-EFE6-4F0E-B47F-FB9DE9C2D2CC}" dt="2022-09-16T14:38:14.006" v="52" actId="34135"/>
          <ac:picMkLst>
            <pc:docMk/>
            <pc:sldMk cId="1015908676" sldId="274"/>
            <ac:picMk id="102" creationId="{B2F7A43B-F821-7774-CA0C-64F037112249}"/>
          </ac:picMkLst>
        </pc:picChg>
        <pc:picChg chg="mod">
          <ac:chgData name="Franziska Händschel" userId="e2149472-3187-4d00-b16a-a19eff6fc04a" providerId="ADAL" clId="{6DBFF0F5-EFE6-4F0E-B47F-FB9DE9C2D2CC}" dt="2022-09-16T14:38:14.006" v="52" actId="34135"/>
          <ac:picMkLst>
            <pc:docMk/>
            <pc:sldMk cId="1015908676" sldId="274"/>
            <ac:picMk id="103" creationId="{47759B97-7487-93F9-7323-12E9222DE886}"/>
          </ac:picMkLst>
        </pc:picChg>
        <pc:picChg chg="mod">
          <ac:chgData name="Franziska Händschel" userId="e2149472-3187-4d00-b16a-a19eff6fc04a" providerId="ADAL" clId="{6DBFF0F5-EFE6-4F0E-B47F-FB9DE9C2D2CC}" dt="2022-09-16T14:38:14.006" v="52" actId="34135"/>
          <ac:picMkLst>
            <pc:docMk/>
            <pc:sldMk cId="1015908676" sldId="274"/>
            <ac:picMk id="104" creationId="{117E5D0F-D437-379D-4C2A-F070729CE063}"/>
          </ac:picMkLst>
        </pc:picChg>
        <pc:picChg chg="mod">
          <ac:chgData name="Franziska Händschel" userId="e2149472-3187-4d00-b16a-a19eff6fc04a" providerId="ADAL" clId="{6DBFF0F5-EFE6-4F0E-B47F-FB9DE9C2D2CC}" dt="2022-09-16T14:38:14.006" v="52" actId="34135"/>
          <ac:picMkLst>
            <pc:docMk/>
            <pc:sldMk cId="1015908676" sldId="274"/>
            <ac:picMk id="105" creationId="{161D5FC7-1E7D-F5A8-7DE5-6C0ACAAD05AC}"/>
          </ac:picMkLst>
        </pc:picChg>
      </pc:sldChg>
      <pc:sldChg chg="add del ord">
        <pc:chgData name="Franziska Händschel" userId="e2149472-3187-4d00-b16a-a19eff6fc04a" providerId="ADAL" clId="{6DBFF0F5-EFE6-4F0E-B47F-FB9DE9C2D2CC}" dt="2022-09-08T14:12:56.745" v="17" actId="47"/>
        <pc:sldMkLst>
          <pc:docMk/>
          <pc:sldMk cId="2362802300" sldId="274"/>
        </pc:sldMkLst>
      </pc:sldChg>
      <pc:sldChg chg="addSp delSp modSp add mod ord">
        <pc:chgData name="Franziska Händschel" userId="e2149472-3187-4d00-b16a-a19eff6fc04a" providerId="ADAL" clId="{6DBFF0F5-EFE6-4F0E-B47F-FB9DE9C2D2CC}" dt="2022-10-12T14:12:34.285" v="1251" actId="207"/>
        <pc:sldMkLst>
          <pc:docMk/>
          <pc:sldMk cId="3767899541" sldId="275"/>
        </pc:sldMkLst>
        <pc:spChg chg="mod">
          <ac:chgData name="Franziska Händschel" userId="e2149472-3187-4d00-b16a-a19eff6fc04a" providerId="ADAL" clId="{6DBFF0F5-EFE6-4F0E-B47F-FB9DE9C2D2CC}" dt="2022-10-12T14:12:34.285" v="1251" actId="207"/>
          <ac:spMkLst>
            <pc:docMk/>
            <pc:sldMk cId="3767899541" sldId="275"/>
            <ac:spMk id="5" creationId="{8ED7B7BF-DDB5-3723-E772-A93F77FC2253}"/>
          </ac:spMkLst>
        </pc:spChg>
        <pc:spChg chg="mod">
          <ac:chgData name="Franziska Händschel" userId="e2149472-3187-4d00-b16a-a19eff6fc04a" providerId="ADAL" clId="{6DBFF0F5-EFE6-4F0E-B47F-FB9DE9C2D2CC}" dt="2022-10-12T14:12:34.285" v="1251" actId="207"/>
          <ac:spMkLst>
            <pc:docMk/>
            <pc:sldMk cId="3767899541" sldId="275"/>
            <ac:spMk id="24" creationId="{222DC430-C3A1-FACD-A1DA-AA4969EDDC44}"/>
          </ac:spMkLst>
        </pc:spChg>
        <pc:spChg chg="mod">
          <ac:chgData name="Franziska Händschel" userId="e2149472-3187-4d00-b16a-a19eff6fc04a" providerId="ADAL" clId="{6DBFF0F5-EFE6-4F0E-B47F-FB9DE9C2D2CC}" dt="2022-10-12T14:12:34.285" v="1251" actId="207"/>
          <ac:spMkLst>
            <pc:docMk/>
            <pc:sldMk cId="3767899541" sldId="275"/>
            <ac:spMk id="25" creationId="{ADF53C9F-5EF4-444D-A973-26CBA423CCC6}"/>
          </ac:spMkLst>
        </pc:spChg>
        <pc:spChg chg="mod">
          <ac:chgData name="Franziska Händschel" userId="e2149472-3187-4d00-b16a-a19eff6fc04a" providerId="ADAL" clId="{6DBFF0F5-EFE6-4F0E-B47F-FB9DE9C2D2CC}" dt="2022-10-12T14:12:34.285" v="1251" actId="207"/>
          <ac:spMkLst>
            <pc:docMk/>
            <pc:sldMk cId="3767899541" sldId="275"/>
            <ac:spMk id="83" creationId="{61D8758D-41A7-1135-D526-16AC78A3F347}"/>
          </ac:spMkLst>
        </pc:spChg>
        <pc:spChg chg="mod">
          <ac:chgData name="Franziska Händschel" userId="e2149472-3187-4d00-b16a-a19eff6fc04a" providerId="ADAL" clId="{6DBFF0F5-EFE6-4F0E-B47F-FB9DE9C2D2CC}" dt="2022-10-12T14:12:34.285" v="1251" actId="207"/>
          <ac:spMkLst>
            <pc:docMk/>
            <pc:sldMk cId="3767899541" sldId="275"/>
            <ac:spMk id="87" creationId="{E6736412-76C2-6D33-52B4-C1DE95324076}"/>
          </ac:spMkLst>
        </pc:spChg>
        <pc:spChg chg="mod">
          <ac:chgData name="Franziska Händschel" userId="e2149472-3187-4d00-b16a-a19eff6fc04a" providerId="ADAL" clId="{6DBFF0F5-EFE6-4F0E-B47F-FB9DE9C2D2CC}" dt="2022-10-12T14:12:34.285" v="1251" actId="207"/>
          <ac:spMkLst>
            <pc:docMk/>
            <pc:sldMk cId="3767899541" sldId="275"/>
            <ac:spMk id="88" creationId="{2C4449A3-7632-5FF3-6D02-EDC266B77787}"/>
          </ac:spMkLst>
        </pc:spChg>
        <pc:spChg chg="mod">
          <ac:chgData name="Franziska Händschel" userId="e2149472-3187-4d00-b16a-a19eff6fc04a" providerId="ADAL" clId="{6DBFF0F5-EFE6-4F0E-B47F-FB9DE9C2D2CC}" dt="2022-10-12T14:12:34.285" v="1251" actId="207"/>
          <ac:spMkLst>
            <pc:docMk/>
            <pc:sldMk cId="3767899541" sldId="275"/>
            <ac:spMk id="89" creationId="{C332553E-6865-B75F-1FB3-D6999173ECB8}"/>
          </ac:spMkLst>
        </pc:spChg>
        <pc:spChg chg="mod">
          <ac:chgData name="Franziska Händschel" userId="e2149472-3187-4d00-b16a-a19eff6fc04a" providerId="ADAL" clId="{6DBFF0F5-EFE6-4F0E-B47F-FB9DE9C2D2CC}" dt="2022-10-12T14:12:34.285" v="1251" actId="207"/>
          <ac:spMkLst>
            <pc:docMk/>
            <pc:sldMk cId="3767899541" sldId="275"/>
            <ac:spMk id="91" creationId="{5690F12F-41B5-AFFC-4A1F-BDD1ACE232D3}"/>
          </ac:spMkLst>
        </pc:spChg>
        <pc:spChg chg="mod">
          <ac:chgData name="Franziska Händschel" userId="e2149472-3187-4d00-b16a-a19eff6fc04a" providerId="ADAL" clId="{6DBFF0F5-EFE6-4F0E-B47F-FB9DE9C2D2CC}" dt="2022-10-12T14:12:34.285" v="1251" actId="207"/>
          <ac:spMkLst>
            <pc:docMk/>
            <pc:sldMk cId="3767899541" sldId="275"/>
            <ac:spMk id="94" creationId="{1CA326E5-7AD2-E1F6-128B-A552E181BB68}"/>
          </ac:spMkLst>
        </pc:spChg>
        <pc:spChg chg="mod">
          <ac:chgData name="Franziska Händschel" userId="e2149472-3187-4d00-b16a-a19eff6fc04a" providerId="ADAL" clId="{6DBFF0F5-EFE6-4F0E-B47F-FB9DE9C2D2CC}" dt="2022-10-12T14:12:34.285" v="1251" actId="207"/>
          <ac:spMkLst>
            <pc:docMk/>
            <pc:sldMk cId="3767899541" sldId="275"/>
            <ac:spMk id="96" creationId="{0B493BEE-476E-0BCB-1E96-47AEE21CA548}"/>
          </ac:spMkLst>
        </pc:spChg>
        <pc:spChg chg="mod">
          <ac:chgData name="Franziska Händschel" userId="e2149472-3187-4d00-b16a-a19eff6fc04a" providerId="ADAL" clId="{6DBFF0F5-EFE6-4F0E-B47F-FB9DE9C2D2CC}" dt="2022-10-12T14:12:34.285" v="1251" actId="207"/>
          <ac:spMkLst>
            <pc:docMk/>
            <pc:sldMk cId="3767899541" sldId="275"/>
            <ac:spMk id="98" creationId="{45051414-B1C2-1BCC-C671-55C73F03338C}"/>
          </ac:spMkLst>
        </pc:spChg>
        <pc:spChg chg="mod">
          <ac:chgData name="Franziska Händschel" userId="e2149472-3187-4d00-b16a-a19eff6fc04a" providerId="ADAL" clId="{6DBFF0F5-EFE6-4F0E-B47F-FB9DE9C2D2CC}" dt="2022-10-12T14:12:34.285" v="1251" actId="207"/>
          <ac:spMkLst>
            <pc:docMk/>
            <pc:sldMk cId="3767899541" sldId="275"/>
            <ac:spMk id="100" creationId="{87FB9808-01DA-37D5-7E48-23C89B645B4E}"/>
          </ac:spMkLst>
        </pc:spChg>
        <pc:grpChg chg="add mod">
          <ac:chgData name="Franziska Händschel" userId="e2149472-3187-4d00-b16a-a19eff6fc04a" providerId="ADAL" clId="{6DBFF0F5-EFE6-4F0E-B47F-FB9DE9C2D2CC}" dt="2022-09-26T16:22:36.296" v="1144" actId="34135"/>
          <ac:grpSpMkLst>
            <pc:docMk/>
            <pc:sldMk cId="3767899541" sldId="275"/>
            <ac:grpSpMk id="3" creationId="{E12F2ECC-9CE2-F3C0-E737-6AF92215D3B7}"/>
          </ac:grpSpMkLst>
        </pc:grpChg>
        <pc:picChg chg="del">
          <ac:chgData name="Franziska Händschel" userId="e2149472-3187-4d00-b16a-a19eff6fc04a" providerId="ADAL" clId="{6DBFF0F5-EFE6-4F0E-B47F-FB9DE9C2D2CC}" dt="2022-09-26T16:22:34.140" v="1142" actId="478"/>
          <ac:picMkLst>
            <pc:docMk/>
            <pc:sldMk cId="3767899541" sldId="275"/>
            <ac:picMk id="2" creationId="{E2B70C8B-931E-433A-E6B3-685844EA3966}"/>
          </ac:picMkLst>
        </pc:picChg>
        <pc:picChg chg="mod">
          <ac:chgData name="Franziska Händschel" userId="e2149472-3187-4d00-b16a-a19eff6fc04a" providerId="ADAL" clId="{6DBFF0F5-EFE6-4F0E-B47F-FB9DE9C2D2CC}" dt="2022-09-26T16:22:36.296" v="1144" actId="34135"/>
          <ac:picMkLst>
            <pc:docMk/>
            <pc:sldMk cId="3767899541" sldId="275"/>
            <ac:picMk id="4" creationId="{6B53F186-87E2-D4DF-7656-C2A3F6EB8452}"/>
          </ac:picMkLst>
        </pc:picChg>
      </pc:sldChg>
      <pc:sldChg chg="addSp delSp modSp add mod ord">
        <pc:chgData name="Franziska Händschel" userId="e2149472-3187-4d00-b16a-a19eff6fc04a" providerId="ADAL" clId="{6DBFF0F5-EFE6-4F0E-B47F-FB9DE9C2D2CC}" dt="2022-10-12T14:12:37.197" v="1252" actId="207"/>
        <pc:sldMkLst>
          <pc:docMk/>
          <pc:sldMk cId="3814566027" sldId="276"/>
        </pc:sldMkLst>
        <pc:spChg chg="mod">
          <ac:chgData name="Franziska Händschel" userId="e2149472-3187-4d00-b16a-a19eff6fc04a" providerId="ADAL" clId="{6DBFF0F5-EFE6-4F0E-B47F-FB9DE9C2D2CC}" dt="2022-10-12T14:12:37.197" v="1252" actId="207"/>
          <ac:spMkLst>
            <pc:docMk/>
            <pc:sldMk cId="3814566027" sldId="276"/>
            <ac:spMk id="5" creationId="{D67FFA18-849B-0AAC-8C2B-906B57F35B37}"/>
          </ac:spMkLst>
        </pc:spChg>
        <pc:spChg chg="mod">
          <ac:chgData name="Franziska Händschel" userId="e2149472-3187-4d00-b16a-a19eff6fc04a" providerId="ADAL" clId="{6DBFF0F5-EFE6-4F0E-B47F-FB9DE9C2D2CC}" dt="2022-10-12T14:12:37.197" v="1252" actId="207"/>
          <ac:spMkLst>
            <pc:docMk/>
            <pc:sldMk cId="3814566027" sldId="276"/>
            <ac:spMk id="24" creationId="{222DC430-C3A1-FACD-A1DA-AA4969EDDC44}"/>
          </ac:spMkLst>
        </pc:spChg>
        <pc:spChg chg="mod">
          <ac:chgData name="Franziska Händschel" userId="e2149472-3187-4d00-b16a-a19eff6fc04a" providerId="ADAL" clId="{6DBFF0F5-EFE6-4F0E-B47F-FB9DE9C2D2CC}" dt="2022-10-12T14:12:37.197" v="1252" actId="207"/>
          <ac:spMkLst>
            <pc:docMk/>
            <pc:sldMk cId="3814566027" sldId="276"/>
            <ac:spMk id="25" creationId="{ADF53C9F-5EF4-444D-A973-26CBA423CCC6}"/>
          </ac:spMkLst>
        </pc:spChg>
        <pc:spChg chg="mod">
          <ac:chgData name="Franziska Händschel" userId="e2149472-3187-4d00-b16a-a19eff6fc04a" providerId="ADAL" clId="{6DBFF0F5-EFE6-4F0E-B47F-FB9DE9C2D2CC}" dt="2022-10-12T14:12:37.197" v="1252" actId="207"/>
          <ac:spMkLst>
            <pc:docMk/>
            <pc:sldMk cId="3814566027" sldId="276"/>
            <ac:spMk id="83" creationId="{61D8758D-41A7-1135-D526-16AC78A3F347}"/>
          </ac:spMkLst>
        </pc:spChg>
        <pc:spChg chg="mod">
          <ac:chgData name="Franziska Händschel" userId="e2149472-3187-4d00-b16a-a19eff6fc04a" providerId="ADAL" clId="{6DBFF0F5-EFE6-4F0E-B47F-FB9DE9C2D2CC}" dt="2022-10-12T14:12:37.197" v="1252" actId="207"/>
          <ac:spMkLst>
            <pc:docMk/>
            <pc:sldMk cId="3814566027" sldId="276"/>
            <ac:spMk id="87" creationId="{E6736412-76C2-6D33-52B4-C1DE95324076}"/>
          </ac:spMkLst>
        </pc:spChg>
        <pc:spChg chg="mod">
          <ac:chgData name="Franziska Händschel" userId="e2149472-3187-4d00-b16a-a19eff6fc04a" providerId="ADAL" clId="{6DBFF0F5-EFE6-4F0E-B47F-FB9DE9C2D2CC}" dt="2022-10-12T14:12:37.197" v="1252" actId="207"/>
          <ac:spMkLst>
            <pc:docMk/>
            <pc:sldMk cId="3814566027" sldId="276"/>
            <ac:spMk id="88" creationId="{2C4449A3-7632-5FF3-6D02-EDC266B77787}"/>
          </ac:spMkLst>
        </pc:spChg>
        <pc:spChg chg="mod">
          <ac:chgData name="Franziska Händschel" userId="e2149472-3187-4d00-b16a-a19eff6fc04a" providerId="ADAL" clId="{6DBFF0F5-EFE6-4F0E-B47F-FB9DE9C2D2CC}" dt="2022-10-12T14:12:37.197" v="1252" actId="207"/>
          <ac:spMkLst>
            <pc:docMk/>
            <pc:sldMk cId="3814566027" sldId="276"/>
            <ac:spMk id="89" creationId="{C332553E-6865-B75F-1FB3-D6999173ECB8}"/>
          </ac:spMkLst>
        </pc:spChg>
        <pc:spChg chg="mod">
          <ac:chgData name="Franziska Händschel" userId="e2149472-3187-4d00-b16a-a19eff6fc04a" providerId="ADAL" clId="{6DBFF0F5-EFE6-4F0E-B47F-FB9DE9C2D2CC}" dt="2022-10-12T14:12:37.197" v="1252" actId="207"/>
          <ac:spMkLst>
            <pc:docMk/>
            <pc:sldMk cId="3814566027" sldId="276"/>
            <ac:spMk id="91" creationId="{5690F12F-41B5-AFFC-4A1F-BDD1ACE232D3}"/>
          </ac:spMkLst>
        </pc:spChg>
        <pc:spChg chg="mod">
          <ac:chgData name="Franziska Händschel" userId="e2149472-3187-4d00-b16a-a19eff6fc04a" providerId="ADAL" clId="{6DBFF0F5-EFE6-4F0E-B47F-FB9DE9C2D2CC}" dt="2022-10-12T14:12:37.197" v="1252" actId="207"/>
          <ac:spMkLst>
            <pc:docMk/>
            <pc:sldMk cId="3814566027" sldId="276"/>
            <ac:spMk id="94" creationId="{1CA326E5-7AD2-E1F6-128B-A552E181BB68}"/>
          </ac:spMkLst>
        </pc:spChg>
        <pc:spChg chg="mod">
          <ac:chgData name="Franziska Händschel" userId="e2149472-3187-4d00-b16a-a19eff6fc04a" providerId="ADAL" clId="{6DBFF0F5-EFE6-4F0E-B47F-FB9DE9C2D2CC}" dt="2022-10-12T14:12:37.197" v="1252" actId="207"/>
          <ac:spMkLst>
            <pc:docMk/>
            <pc:sldMk cId="3814566027" sldId="276"/>
            <ac:spMk id="96" creationId="{0B493BEE-476E-0BCB-1E96-47AEE21CA548}"/>
          </ac:spMkLst>
        </pc:spChg>
        <pc:spChg chg="mod">
          <ac:chgData name="Franziska Händschel" userId="e2149472-3187-4d00-b16a-a19eff6fc04a" providerId="ADAL" clId="{6DBFF0F5-EFE6-4F0E-B47F-FB9DE9C2D2CC}" dt="2022-10-12T14:12:37.197" v="1252" actId="207"/>
          <ac:spMkLst>
            <pc:docMk/>
            <pc:sldMk cId="3814566027" sldId="276"/>
            <ac:spMk id="98" creationId="{45051414-B1C2-1BCC-C671-55C73F03338C}"/>
          </ac:spMkLst>
        </pc:spChg>
        <pc:spChg chg="mod">
          <ac:chgData name="Franziska Händschel" userId="e2149472-3187-4d00-b16a-a19eff6fc04a" providerId="ADAL" clId="{6DBFF0F5-EFE6-4F0E-B47F-FB9DE9C2D2CC}" dt="2022-10-12T14:12:37.197" v="1252" actId="207"/>
          <ac:spMkLst>
            <pc:docMk/>
            <pc:sldMk cId="3814566027" sldId="276"/>
            <ac:spMk id="100" creationId="{87FB9808-01DA-37D5-7E48-23C89B645B4E}"/>
          </ac:spMkLst>
        </pc:spChg>
        <pc:grpChg chg="add mod">
          <ac:chgData name="Franziska Händschel" userId="e2149472-3187-4d00-b16a-a19eff6fc04a" providerId="ADAL" clId="{6DBFF0F5-EFE6-4F0E-B47F-FB9DE9C2D2CC}" dt="2022-09-26T16:22:46.943" v="1150" actId="34135"/>
          <ac:grpSpMkLst>
            <pc:docMk/>
            <pc:sldMk cId="3814566027" sldId="276"/>
            <ac:grpSpMk id="3" creationId="{320C14ED-7731-645A-65C6-FF75CCAF5EAC}"/>
          </ac:grpSpMkLst>
        </pc:grpChg>
        <pc:picChg chg="del">
          <ac:chgData name="Franziska Händschel" userId="e2149472-3187-4d00-b16a-a19eff6fc04a" providerId="ADAL" clId="{6DBFF0F5-EFE6-4F0E-B47F-FB9DE9C2D2CC}" dt="2022-09-26T16:22:44.782" v="1148" actId="478"/>
          <ac:picMkLst>
            <pc:docMk/>
            <pc:sldMk cId="3814566027" sldId="276"/>
            <ac:picMk id="2" creationId="{E2B70C8B-931E-433A-E6B3-685844EA3966}"/>
          </ac:picMkLst>
        </pc:picChg>
        <pc:picChg chg="mod">
          <ac:chgData name="Franziska Händschel" userId="e2149472-3187-4d00-b16a-a19eff6fc04a" providerId="ADAL" clId="{6DBFF0F5-EFE6-4F0E-B47F-FB9DE9C2D2CC}" dt="2022-09-26T16:22:46.943" v="1150" actId="34135"/>
          <ac:picMkLst>
            <pc:docMk/>
            <pc:sldMk cId="3814566027" sldId="276"/>
            <ac:picMk id="4" creationId="{1EC06949-7BC7-3720-F9B1-E5957D6037C5}"/>
          </ac:picMkLst>
        </pc:picChg>
      </pc:sldChg>
    </pc:docChg>
  </pc:docChgLst>
  <pc:docChgLst>
    <pc:chgData name="Franziska Händschel" userId="S::franziska.haendschel@finanztip.de::e2149472-3187-4d00-b16a-a19eff6fc04a" providerId="AD" clId="Web-{86266A92-82AA-F971-E0B5-5E57B3E29910}"/>
    <pc:docChg chg="addSld delSld">
      <pc:chgData name="Franziska Händschel" userId="S::franziska.haendschel@finanztip.de::e2149472-3187-4d00-b16a-a19eff6fc04a" providerId="AD" clId="Web-{86266A92-82AA-F971-E0B5-5E57B3E29910}" dt="2022-09-08T13:47:07.773" v="2"/>
      <pc:docMkLst>
        <pc:docMk/>
      </pc:docMkLst>
      <pc:sldChg chg="del">
        <pc:chgData name="Franziska Händschel" userId="S::franziska.haendschel@finanztip.de::e2149472-3187-4d00-b16a-a19eff6fc04a" providerId="AD" clId="Web-{86266A92-82AA-F971-E0B5-5E57B3E29910}" dt="2022-09-08T13:47:01.179" v="0"/>
        <pc:sldMkLst>
          <pc:docMk/>
          <pc:sldMk cId="2965822178" sldId="267"/>
        </pc:sldMkLst>
      </pc:sldChg>
      <pc:sldChg chg="add del replId">
        <pc:chgData name="Franziska Händschel" userId="S::franziska.haendschel@finanztip.de::e2149472-3187-4d00-b16a-a19eff6fc04a" providerId="AD" clId="Web-{86266A92-82AA-F971-E0B5-5E57B3E29910}" dt="2022-09-08T13:47:07.773" v="2"/>
        <pc:sldMkLst>
          <pc:docMk/>
          <pc:sldMk cId="3708466693" sldId="272"/>
        </pc:sldMkLst>
      </pc:sldChg>
    </pc:docChg>
  </pc:docChgLst>
  <pc:docChgLst>
    <pc:chgData name="Franziska Händschel" userId="S::franziska.haendschel@finanztip.de::e2149472-3187-4d00-b16a-a19eff6fc04a" providerId="AD" clId="Web-{3C0ED912-4BE3-F504-5D8D-3FDA3CFB4B98}"/>
    <pc:docChg chg="modSld">
      <pc:chgData name="Franziska Händschel" userId="S::franziska.haendschel@finanztip.de::e2149472-3187-4d00-b16a-a19eff6fc04a" providerId="AD" clId="Web-{3C0ED912-4BE3-F504-5D8D-3FDA3CFB4B98}" dt="2022-09-16T14:42:18.760" v="23" actId="20577"/>
      <pc:docMkLst>
        <pc:docMk/>
      </pc:docMkLst>
      <pc:sldChg chg="modSp">
        <pc:chgData name="Franziska Händschel" userId="S::franziska.haendschel@finanztip.de::e2149472-3187-4d00-b16a-a19eff6fc04a" providerId="AD" clId="Web-{3C0ED912-4BE3-F504-5D8D-3FDA3CFB4B98}" dt="2022-09-16T14:41:58.462" v="13" actId="20577"/>
        <pc:sldMkLst>
          <pc:docMk/>
          <pc:sldMk cId="71518033" sldId="262"/>
        </pc:sldMkLst>
        <pc:spChg chg="mod">
          <ac:chgData name="Franziska Händschel" userId="S::franziska.haendschel@finanztip.de::e2149472-3187-4d00-b16a-a19eff6fc04a" providerId="AD" clId="Web-{3C0ED912-4BE3-F504-5D8D-3FDA3CFB4B98}" dt="2022-09-16T14:41:58.462" v="13" actId="20577"/>
          <ac:spMkLst>
            <pc:docMk/>
            <pc:sldMk cId="71518033" sldId="262"/>
            <ac:spMk id="25" creationId="{ADF53C9F-5EF4-444D-A973-26CBA423CCC6}"/>
          </ac:spMkLst>
        </pc:spChg>
      </pc:sldChg>
      <pc:sldChg chg="modSp">
        <pc:chgData name="Franziska Händschel" userId="S::franziska.haendschel@finanztip.de::e2149472-3187-4d00-b16a-a19eff6fc04a" providerId="AD" clId="Web-{3C0ED912-4BE3-F504-5D8D-3FDA3CFB4B98}" dt="2022-09-16T14:42:06.884" v="18" actId="20577"/>
        <pc:sldMkLst>
          <pc:docMk/>
          <pc:sldMk cId="3725598370" sldId="263"/>
        </pc:sldMkLst>
        <pc:spChg chg="mod">
          <ac:chgData name="Franziska Händschel" userId="S::franziska.haendschel@finanztip.de::e2149472-3187-4d00-b16a-a19eff6fc04a" providerId="AD" clId="Web-{3C0ED912-4BE3-F504-5D8D-3FDA3CFB4B98}" dt="2022-09-16T14:42:06.884" v="18" actId="20577"/>
          <ac:spMkLst>
            <pc:docMk/>
            <pc:sldMk cId="3725598370" sldId="263"/>
            <ac:spMk id="25" creationId="{ADF53C9F-5EF4-444D-A973-26CBA423CCC6}"/>
          </ac:spMkLst>
        </pc:spChg>
      </pc:sldChg>
      <pc:sldChg chg="modSp">
        <pc:chgData name="Franziska Händschel" userId="S::franziska.haendschel@finanztip.de::e2149472-3187-4d00-b16a-a19eff6fc04a" providerId="AD" clId="Web-{3C0ED912-4BE3-F504-5D8D-3FDA3CFB4B98}" dt="2022-09-16T14:41:46.601" v="8" actId="20577"/>
        <pc:sldMkLst>
          <pc:docMk/>
          <pc:sldMk cId="6293486" sldId="264"/>
        </pc:sldMkLst>
        <pc:spChg chg="mod">
          <ac:chgData name="Franziska Händschel" userId="S::franziska.haendschel@finanztip.de::e2149472-3187-4d00-b16a-a19eff6fc04a" providerId="AD" clId="Web-{3C0ED912-4BE3-F504-5D8D-3FDA3CFB4B98}" dt="2022-09-16T14:41:46.601" v="8" actId="20577"/>
          <ac:spMkLst>
            <pc:docMk/>
            <pc:sldMk cId="6293486" sldId="264"/>
            <ac:spMk id="25" creationId="{ADF53C9F-5EF4-444D-A973-26CBA423CCC6}"/>
          </ac:spMkLst>
        </pc:spChg>
      </pc:sldChg>
      <pc:sldChg chg="modSp">
        <pc:chgData name="Franziska Händschel" userId="S::franziska.haendschel@finanztip.de::e2149472-3187-4d00-b16a-a19eff6fc04a" providerId="AD" clId="Web-{3C0ED912-4BE3-F504-5D8D-3FDA3CFB4B98}" dt="2022-09-16T14:42:18.760" v="23" actId="20577"/>
        <pc:sldMkLst>
          <pc:docMk/>
          <pc:sldMk cId="467369846" sldId="265"/>
        </pc:sldMkLst>
        <pc:spChg chg="mod">
          <ac:chgData name="Franziska Händschel" userId="S::franziska.haendschel@finanztip.de::e2149472-3187-4d00-b16a-a19eff6fc04a" providerId="AD" clId="Web-{3C0ED912-4BE3-F504-5D8D-3FDA3CFB4B98}" dt="2022-09-16T14:42:18.760" v="23" actId="20577"/>
          <ac:spMkLst>
            <pc:docMk/>
            <pc:sldMk cId="467369846" sldId="265"/>
            <ac:spMk id="25" creationId="{ADF53C9F-5EF4-444D-A973-26CBA423CCC6}"/>
          </ac:spMkLst>
        </pc:spChg>
      </pc:sldChg>
      <pc:sldChg chg="modSp">
        <pc:chgData name="Franziska Händschel" userId="S::franziska.haendschel@finanztip.de::e2149472-3187-4d00-b16a-a19eff6fc04a" providerId="AD" clId="Web-{3C0ED912-4BE3-F504-5D8D-3FDA3CFB4B98}" dt="2022-09-16T14:41:36.616" v="1" actId="20577"/>
        <pc:sldMkLst>
          <pc:docMk/>
          <pc:sldMk cId="4046529711" sldId="271"/>
        </pc:sldMkLst>
        <pc:spChg chg="mod">
          <ac:chgData name="Franziska Händschel" userId="S::franziska.haendschel@finanztip.de::e2149472-3187-4d00-b16a-a19eff6fc04a" providerId="AD" clId="Web-{3C0ED912-4BE3-F504-5D8D-3FDA3CFB4B98}" dt="2022-09-16T14:41:36.616" v="1" actId="20577"/>
          <ac:spMkLst>
            <pc:docMk/>
            <pc:sldMk cId="4046529711" sldId="271"/>
            <ac:spMk id="25" creationId="{ADF53C9F-5EF4-444D-A973-26CBA423CCC6}"/>
          </ac:spMkLst>
        </pc:spChg>
      </pc:sldChg>
      <pc:sldChg chg="modSp">
        <pc:chgData name="Franziska Händschel" userId="S::franziska.haendschel@finanztip.de::e2149472-3187-4d00-b16a-a19eff6fc04a" providerId="AD" clId="Web-{3C0ED912-4BE3-F504-5D8D-3FDA3CFB4B98}" dt="2022-09-16T14:41:51.867" v="12" actId="20577"/>
        <pc:sldMkLst>
          <pc:docMk/>
          <pc:sldMk cId="3299265133" sldId="272"/>
        </pc:sldMkLst>
        <pc:spChg chg="mod">
          <ac:chgData name="Franziska Händschel" userId="S::franziska.haendschel@finanztip.de::e2149472-3187-4d00-b16a-a19eff6fc04a" providerId="AD" clId="Web-{3C0ED912-4BE3-F504-5D8D-3FDA3CFB4B98}" dt="2022-09-16T14:41:51.867" v="12" actId="20577"/>
          <ac:spMkLst>
            <pc:docMk/>
            <pc:sldMk cId="3299265133" sldId="272"/>
            <ac:spMk id="25" creationId="{ADF53C9F-5EF4-444D-A973-26CBA423CCC6}"/>
          </ac:spMkLst>
        </pc:spChg>
      </pc:sldChg>
      <pc:sldChg chg="modSp">
        <pc:chgData name="Franziska Händschel" userId="S::franziska.haendschel@finanztip.de::e2149472-3187-4d00-b16a-a19eff6fc04a" providerId="AD" clId="Web-{3C0ED912-4BE3-F504-5D8D-3FDA3CFB4B98}" dt="2022-09-16T14:42:03.415" v="14" actId="20577"/>
        <pc:sldMkLst>
          <pc:docMk/>
          <pc:sldMk cId="3705747618" sldId="273"/>
        </pc:sldMkLst>
        <pc:spChg chg="mod">
          <ac:chgData name="Franziska Händschel" userId="S::franziska.haendschel@finanztip.de::e2149472-3187-4d00-b16a-a19eff6fc04a" providerId="AD" clId="Web-{3C0ED912-4BE3-F504-5D8D-3FDA3CFB4B98}" dt="2022-09-16T14:42:03.415" v="14" actId="20577"/>
          <ac:spMkLst>
            <pc:docMk/>
            <pc:sldMk cId="3705747618" sldId="273"/>
            <ac:spMk id="25" creationId="{ADF53C9F-5EF4-444D-A973-26CBA423CCC6}"/>
          </ac:spMkLst>
        </pc:spChg>
      </pc:sldChg>
      <pc:sldChg chg="modSp">
        <pc:chgData name="Franziska Händschel" userId="S::franziska.haendschel@finanztip.de::e2149472-3187-4d00-b16a-a19eff6fc04a" providerId="AD" clId="Web-{3C0ED912-4BE3-F504-5D8D-3FDA3CFB4B98}" dt="2022-09-16T14:42:13.713" v="19" actId="20577"/>
        <pc:sldMkLst>
          <pc:docMk/>
          <pc:sldMk cId="1015908676" sldId="274"/>
        </pc:sldMkLst>
        <pc:spChg chg="mod">
          <ac:chgData name="Franziska Händschel" userId="S::franziska.haendschel@finanztip.de::e2149472-3187-4d00-b16a-a19eff6fc04a" providerId="AD" clId="Web-{3C0ED912-4BE3-F504-5D8D-3FDA3CFB4B98}" dt="2022-09-16T14:42:13.713" v="19" actId="20577"/>
          <ac:spMkLst>
            <pc:docMk/>
            <pc:sldMk cId="1015908676" sldId="274"/>
            <ac:spMk id="25" creationId="{ADF53C9F-5EF4-444D-A973-26CBA423CCC6}"/>
          </ac:spMkLst>
        </pc:spChg>
      </pc:sldChg>
    </pc:docChg>
  </pc:docChgLst>
</pc:chgInfo>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I-4 1/2">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E0D247E9-837B-A625-17B8-3FD111E3A2AD}"/>
              </a:ext>
            </a:extLst>
          </p:cNvPr>
          <p:cNvSpPr txBox="1"/>
          <p:nvPr userDrawn="1"/>
        </p:nvSpPr>
        <p:spPr>
          <a:xfrm>
            <a:off x="795437" y="9014815"/>
            <a:ext cx="6078109" cy="324833"/>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Unsere wichtigste Erkenntnis:</a:t>
            </a:r>
            <a:endParaRPr lang="de-DE" sz="1511" b="1" dirty="0">
              <a:solidFill>
                <a:schemeClr val="tx1"/>
              </a:solidFill>
              <a:latin typeface="helvetica"/>
              <a:ea typeface="Inter" panose="020B0502030000000004" pitchFamily="34" charset="0"/>
              <a:cs typeface="Inter" panose="020B0502030000000004" pitchFamily="34" charset="0"/>
            </a:endParaRPr>
          </a:p>
        </p:txBody>
      </p:sp>
      <p:sp>
        <p:nvSpPr>
          <p:cNvPr id="8" name="Rechteck: abgerundete Ecken 7">
            <a:extLst>
              <a:ext uri="{FF2B5EF4-FFF2-40B4-BE49-F238E27FC236}">
                <a16:creationId xmlns:a16="http://schemas.microsoft.com/office/drawing/2014/main" id="{CA108631-2126-1238-21D2-F99913925464}"/>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I-4 (alle) 1/2</a:t>
            </a:r>
          </a:p>
        </p:txBody>
      </p:sp>
      <p:sp>
        <p:nvSpPr>
          <p:cNvPr id="16" name="Freihandform: Form 15">
            <a:extLst>
              <a:ext uri="{FF2B5EF4-FFF2-40B4-BE49-F238E27FC236}">
                <a16:creationId xmlns:a16="http://schemas.microsoft.com/office/drawing/2014/main" id="{612F5BCA-C20F-C3A6-1EEF-1AFDFEE2E0D3}"/>
              </a:ext>
            </a:extLst>
          </p:cNvPr>
          <p:cNvSpPr>
            <a:spLocks/>
          </p:cNvSpPr>
          <p:nvPr userDrawn="1"/>
        </p:nvSpPr>
        <p:spPr>
          <a:xfrm rot="10800000" flipH="1">
            <a:off x="5495778" y="3972384"/>
            <a:ext cx="1253731" cy="1010997"/>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1511"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68" name="Grafik 67">
            <a:extLst>
              <a:ext uri="{FF2B5EF4-FFF2-40B4-BE49-F238E27FC236}">
                <a16:creationId xmlns:a16="http://schemas.microsoft.com/office/drawing/2014/main" id="{2CF6260A-1A7B-4523-ED3D-DED4E91A56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45869" y="4094943"/>
            <a:ext cx="639478" cy="775625"/>
          </a:xfrm>
          <a:prstGeom prst="rect">
            <a:avLst/>
          </a:prstGeom>
        </p:spPr>
      </p:pic>
      <p:sp>
        <p:nvSpPr>
          <p:cNvPr id="42" name="Freihandform: Form 41">
            <a:extLst>
              <a:ext uri="{FF2B5EF4-FFF2-40B4-BE49-F238E27FC236}">
                <a16:creationId xmlns:a16="http://schemas.microsoft.com/office/drawing/2014/main" id="{C4EB6039-9C86-144D-869E-63B945C44E53}"/>
              </a:ext>
            </a:extLst>
          </p:cNvPr>
          <p:cNvSpPr>
            <a:spLocks/>
          </p:cNvSpPr>
          <p:nvPr userDrawn="1"/>
        </p:nvSpPr>
        <p:spPr>
          <a:xfrm rot="10800000" flipH="1">
            <a:off x="5507783" y="5225085"/>
            <a:ext cx="1253731" cy="1010997"/>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2" name="Grafik 71" descr="Ein Bild, das Logo enthält.&#10;&#10;Automatisch generierte Beschreibung">
            <a:extLst>
              <a:ext uri="{FF2B5EF4-FFF2-40B4-BE49-F238E27FC236}">
                <a16:creationId xmlns:a16="http://schemas.microsoft.com/office/drawing/2014/main" id="{2263DB8D-24D4-5530-42B6-B414B63C603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7630"/>
          <a:stretch/>
        </p:blipFill>
        <p:spPr>
          <a:xfrm>
            <a:off x="5663151" y="5404744"/>
            <a:ext cx="681800" cy="630906"/>
          </a:xfrm>
          <a:prstGeom prst="rect">
            <a:avLst/>
          </a:prstGeom>
        </p:spPr>
      </p:pic>
      <p:pic>
        <p:nvPicPr>
          <p:cNvPr id="69" name="Grafik 68">
            <a:extLst>
              <a:ext uri="{FF2B5EF4-FFF2-40B4-BE49-F238E27FC236}">
                <a16:creationId xmlns:a16="http://schemas.microsoft.com/office/drawing/2014/main" id="{E0E61C37-31CE-27EC-753E-80FC5D340A0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03138" y="5347874"/>
            <a:ext cx="588936" cy="703453"/>
          </a:xfrm>
          <a:prstGeom prst="rect">
            <a:avLst/>
          </a:prstGeom>
        </p:spPr>
      </p:pic>
      <p:sp>
        <p:nvSpPr>
          <p:cNvPr id="45" name="Freihandform: Form 44">
            <a:extLst>
              <a:ext uri="{FF2B5EF4-FFF2-40B4-BE49-F238E27FC236}">
                <a16:creationId xmlns:a16="http://schemas.microsoft.com/office/drawing/2014/main" id="{AC73BF65-5858-2F43-857C-C0272E165E2F}"/>
              </a:ext>
            </a:extLst>
          </p:cNvPr>
          <p:cNvSpPr>
            <a:spLocks/>
          </p:cNvSpPr>
          <p:nvPr userDrawn="1"/>
        </p:nvSpPr>
        <p:spPr>
          <a:xfrm rot="10800000" flipH="1">
            <a:off x="5505266" y="6467532"/>
            <a:ext cx="1256251" cy="1010997"/>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61" name="Grafik 60" descr="Ein Bild, das Logo enthält.&#10;&#10;Automatisch generierte Beschreibung">
            <a:extLst>
              <a:ext uri="{FF2B5EF4-FFF2-40B4-BE49-F238E27FC236}">
                <a16:creationId xmlns:a16="http://schemas.microsoft.com/office/drawing/2014/main" id="{87A510EB-B102-388F-AD6C-711CF7EFF75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651173" y="6501186"/>
            <a:ext cx="525269" cy="582261"/>
          </a:xfrm>
          <a:prstGeom prst="rect">
            <a:avLst/>
          </a:prstGeom>
        </p:spPr>
      </p:pic>
      <p:pic>
        <p:nvPicPr>
          <p:cNvPr id="62" name="Grafik 61" descr="Ein Bild, das Text, Vektorgrafiken enthält.&#10;&#10;Automatisch generierte Beschreibung">
            <a:extLst>
              <a:ext uri="{FF2B5EF4-FFF2-40B4-BE49-F238E27FC236}">
                <a16:creationId xmlns:a16="http://schemas.microsoft.com/office/drawing/2014/main" id="{4692A70B-9B63-1538-E55F-16FB1BD4E610}"/>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20988" t="15237" r="12590" b="8765"/>
          <a:stretch/>
        </p:blipFill>
        <p:spPr>
          <a:xfrm>
            <a:off x="6105844" y="6512796"/>
            <a:ext cx="499733" cy="582261"/>
          </a:xfrm>
          <a:prstGeom prst="rect">
            <a:avLst/>
          </a:prstGeom>
        </p:spPr>
      </p:pic>
      <p:pic>
        <p:nvPicPr>
          <p:cNvPr id="59" name="Grafik 58">
            <a:extLst>
              <a:ext uri="{FF2B5EF4-FFF2-40B4-BE49-F238E27FC236}">
                <a16:creationId xmlns:a16="http://schemas.microsoft.com/office/drawing/2014/main" id="{A67CF934-A6AA-5A1A-5B1B-B729D873E265}"/>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797274" y="6899847"/>
            <a:ext cx="406151" cy="483678"/>
          </a:xfrm>
          <a:prstGeom prst="rect">
            <a:avLst/>
          </a:prstGeom>
        </p:spPr>
      </p:pic>
      <p:pic>
        <p:nvPicPr>
          <p:cNvPr id="63" name="Grafik 62" descr="Ein Bild, das Text, Clipart, Vektorgrafiken enthält.&#10;&#10;Automatisch generierte Beschreibung">
            <a:extLst>
              <a:ext uri="{FF2B5EF4-FFF2-40B4-BE49-F238E27FC236}">
                <a16:creationId xmlns:a16="http://schemas.microsoft.com/office/drawing/2014/main" id="{E3A6A11D-AFB0-1D1B-F875-006865C5FEA8}"/>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229885" y="6885270"/>
            <a:ext cx="512939" cy="559604"/>
          </a:xfrm>
          <a:prstGeom prst="rect">
            <a:avLst/>
          </a:prstGeom>
        </p:spPr>
      </p:pic>
      <p:sp>
        <p:nvSpPr>
          <p:cNvPr id="48" name="Freihandform: Form 47">
            <a:extLst>
              <a:ext uri="{FF2B5EF4-FFF2-40B4-BE49-F238E27FC236}">
                <a16:creationId xmlns:a16="http://schemas.microsoft.com/office/drawing/2014/main" id="{659BF569-7500-1B12-E582-A29724420F72}"/>
              </a:ext>
            </a:extLst>
          </p:cNvPr>
          <p:cNvSpPr>
            <a:spLocks/>
          </p:cNvSpPr>
          <p:nvPr userDrawn="1"/>
        </p:nvSpPr>
        <p:spPr>
          <a:xfrm rot="10800000" flipH="1">
            <a:off x="5507786" y="7712909"/>
            <a:ext cx="1253731" cy="1010997"/>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1511"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57" name="Grafik 56">
            <a:extLst>
              <a:ext uri="{FF2B5EF4-FFF2-40B4-BE49-F238E27FC236}">
                <a16:creationId xmlns:a16="http://schemas.microsoft.com/office/drawing/2014/main" id="{3DCB246E-C4C9-23D5-4EF5-2048B94013D4}"/>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877551" y="7754549"/>
            <a:ext cx="720080" cy="833518"/>
          </a:xfrm>
          <a:prstGeom prst="rect">
            <a:avLst/>
          </a:prstGeom>
        </p:spPr>
      </p:pic>
    </p:spTree>
    <p:extLst>
      <p:ext uri="{BB962C8B-B14F-4D97-AF65-F5344CB8AC3E}">
        <p14:creationId xmlns:p14="http://schemas.microsoft.com/office/powerpoint/2010/main" val="168240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4.1 2/2">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731875" y="1069181"/>
            <a:ext cx="6078109" cy="9013269"/>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von Martin </a:t>
              </a:r>
              <a:r>
                <a:rPr lang="de-DE" sz="1511" b="1" dirty="0" err="1">
                  <a:solidFill>
                    <a:schemeClr val="tx1"/>
                  </a:solidFill>
                  <a:latin typeface="Helvetica" panose="020B0604020202020204" pitchFamily="34" charset="0"/>
                  <a:ea typeface="Inter" panose="020B0502030000000004" pitchFamily="34" charset="0"/>
                  <a:cs typeface="Helvetica" panose="020B0604020202020204" pitchFamily="34" charset="0"/>
                </a:rPr>
                <a:t>Odoa</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Martin </a:t>
              </a:r>
              <a:r>
                <a:rPr lang="de-DE" sz="1511" dirty="0" err="1">
                  <a:solidFill>
                    <a:schemeClr val="tx1"/>
                  </a:solidFill>
                  <a:latin typeface="Helvetica" panose="020B0604020202020204" pitchFamily="34" charset="0"/>
                  <a:ea typeface="Inter" panose="020B0502030000000004" pitchFamily="34" charset="0"/>
                  <a:cs typeface="Helvetica" panose="020B0604020202020204" pitchFamily="34" charset="0"/>
                </a:rPr>
                <a:t>Odoa</a:t>
              </a: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 ist 21 Jahre alt und studiert im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dritten Semester Medienwissenschaften in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Erlangen. Von den 1.050 Euro, die er pro Monat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durch BAföG, Kindergeld und Werkstudentenjob zur Verfügung hat, bleibt im Normalfall nichts übrig.</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Aus Kostengründen treffen sich Martin und seine Freunde zum Essen und Trinken eher zu Hause als im Restaurant. Knapp 170 Euro gibt Martin monatlich für Nahrungsmittel aus, weitere 15 Euro für den Biervorrat seiner WG. Ganz selten gibt es auch mal Essen vom Lieferdienst – pro Monat macht das etwa 15 Euro aus.</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Das meiste Geld geht für das WG-Zimmer drauf. Dafür zahlt er 375 Euro kalt zuzüglich 45 Euro für Gas und 35 Euro für Strom. </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Für die Wege zur Uni und zur Arbeit nutzt Martin das Fahrrad. Die Öffentlichen nutzt er nur, wenn er nach Hause fährt oder Schulfreunde in anderen Städten besucht. Rund 80 Euro zahlt er für die Bahnfahrten pro Monat. Damit ist sein Reisebudget auch schon verbraucht.</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Bücher für die Uni, Netflix-Abo und Spiele für die PS5: Freizeit und Kultur schlagen bei Martin mit 110 Euro pro Monat zu Buche. </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Shoppen geht Martin eher selten – für Kleidung und Technik gibt er im Schnitt je 15 Euro pro Monat aus. Etwa ebenso viel zahlt Martin jeweils im Drogeriemarkt und in der Apotheke. 35 Euro zahlt Martin fürs Internet in der WG und seinen Handyvertrag.</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Alle sonstigen Ausgaben – vom Semesterbeitrag über Versicherungen bis hin zum Einkauf im Möbelhaus – belaufen sich auf etwa 110 Euro pro Monat.</a:t>
              </a:r>
              <a:endParaRPr lang="de-DE" sz="1511" dirty="0">
                <a:solidFill>
                  <a:schemeClr val="tx1"/>
                </a:solidFill>
                <a:latin typeface="helvetica"/>
                <a:ea typeface="Inter" panose="020B0502030000000004" pitchFamily="34" charset="0"/>
                <a:cs typeface="Inter" panose="020B0502030000000004" pitchFamily="34" charset="0"/>
              </a:endParaRP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sp>
          <p:nvSpPr>
            <p:cNvPr id="13" name="Ellipse 12">
              <a:extLst>
                <a:ext uri="{FF2B5EF4-FFF2-40B4-BE49-F238E27FC236}">
                  <a16:creationId xmlns:a16="http://schemas.microsoft.com/office/drawing/2014/main" id="{F586E8D9-C724-3B8F-CD40-1829FF14CA0E}"/>
                </a:ext>
              </a:extLst>
            </p:cNvPr>
            <p:cNvSpPr/>
            <p:nvPr/>
          </p:nvSpPr>
          <p:spPr>
            <a:xfrm>
              <a:off x="781396" y="1341647"/>
              <a:ext cx="401320" cy="4013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tx1"/>
                  </a:solidFill>
                  <a:latin typeface="helvetica" panose="020B0604020202020204" pitchFamily="34" charset="0"/>
                  <a:cs typeface="helvetica" panose="020B0604020202020204" pitchFamily="34" charset="0"/>
                </a:rPr>
                <a:t>1</a:t>
              </a:r>
            </a:p>
          </p:txBody>
        </p:sp>
      </p:grpSp>
      <p:pic>
        <p:nvPicPr>
          <p:cNvPr id="2" name="Grafik 1">
            <a:extLst>
              <a:ext uri="{FF2B5EF4-FFF2-40B4-BE49-F238E27FC236}">
                <a16:creationId xmlns:a16="http://schemas.microsoft.com/office/drawing/2014/main" id="{EF6C6E7C-9E74-FFB3-6F43-39F484D4DB4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85629" y="1173485"/>
            <a:ext cx="1311213" cy="1557209"/>
          </a:xfrm>
          <a:prstGeom prst="rect">
            <a:avLst/>
          </a:prstGeom>
        </p:spPr>
      </p:pic>
      <p:sp>
        <p:nvSpPr>
          <p:cNvPr id="3" name="Rechteck: abgerundete Ecken 2">
            <a:extLst>
              <a:ext uri="{FF2B5EF4-FFF2-40B4-BE49-F238E27FC236}">
                <a16:creationId xmlns:a16="http://schemas.microsoft.com/office/drawing/2014/main" id="{9C01840D-EAF4-01CF-6C92-463AC1C2AEAE}"/>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I-4.1 2/2</a:t>
            </a:r>
          </a:p>
        </p:txBody>
      </p:sp>
    </p:spTree>
    <p:extLst>
      <p:ext uri="{BB962C8B-B14F-4D97-AF65-F5344CB8AC3E}">
        <p14:creationId xmlns:p14="http://schemas.microsoft.com/office/powerpoint/2010/main" val="4058593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I-4.2 2/2">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731875" y="1069181"/>
            <a:ext cx="6078109" cy="9013269"/>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von Lien und Sebastian Graf.</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Lien und Sebastian leben in Buxtehude und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arbeiten in Hamburg. Sie ist als Redakteurin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tätig, er als </a:t>
              </a:r>
              <a:r>
                <a:rPr lang="de-DE" sz="1511" dirty="0" err="1">
                  <a:solidFill>
                    <a:schemeClr val="tx1"/>
                  </a:solidFill>
                  <a:latin typeface="Helvetica" panose="020B0604020202020204" pitchFamily="34" charset="0"/>
                  <a:ea typeface="Inter" panose="020B0502030000000004" pitchFamily="34" charset="0"/>
                  <a:cs typeface="Helvetica" panose="020B0604020202020204" pitchFamily="34" charset="0"/>
                </a:rPr>
                <a:t>Recruiter</a:t>
              </a: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 Gemeinsam haben sie ein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Einkommen von 4.100 Euro netto, von dem sie monatlich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1.200 Euro beiseite legen.</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In ihrer Freizeit sind Lien und Sebastian am liebsten unterwegs. Allein für Restaurantbesuche mit Freunden geben sie pro Monat etwa 200 Euro aus. Weil das Paar häufig auswärts isst, spart es beim Nahrungsmitteleinkauf. Mit 240 Euro fallen die Ausgaben vergleichsweise niedrig aus. Dafür gönnen sich die beiden aber auch hin und wieder einen guten Wein, was etwa 50 Euro pro Monat ausmacht.</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Für seine Zwei-Zimmer-Wohnung zahlt das Paar 580 Euro Kaltmiete, hinzu kommen 90 Euro für die zentrale Gasheizung. Ihr monatlicher Abschlag für Strom liegt bei 85 Euro. </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Lien und Sebastian arbeiten in unterschiedlichen Stadteilen von Hamburg. Deshalb haben sie zwei Autos für die Fahren zur Arbeit. Mit 540 Euro sind die monatlichen Tankkosten des Paares entsprechend hoch.</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Für Konzerttickets, Kinobesuche, Fitnessstudio und Co. gibt das unternehmungslustige Paar 150 Euro im Monat aus. Fürs Reisen kommt noch einmal genauso viel zusammen.</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Internet und Handy kosten das Paar zusammen 55 Euro. Für neue Kleidung geben Lien und Sebastian zusammen 170 Euro aus. Bei Elektronik sind sie mit 40 Euro dagegen etwas sparsamer. In der Drogerie und der Apotheke lassen sie monatlich je 60 Euro. Alle sonstigen Ausgaben, etwa für Versicherungen, machen 430 Euro aus.</a:t>
              </a: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grpSp>
        <p:nvGrpSpPr>
          <p:cNvPr id="30" name="Gruppieren 29">
            <a:extLst>
              <a:ext uri="{FF2B5EF4-FFF2-40B4-BE49-F238E27FC236}">
                <a16:creationId xmlns:a16="http://schemas.microsoft.com/office/drawing/2014/main" id="{28355B87-AF80-83C7-71CD-60A4A4BA29E7}"/>
              </a:ext>
            </a:extLst>
          </p:cNvPr>
          <p:cNvGrpSpPr/>
          <p:nvPr userDrawn="1"/>
        </p:nvGrpSpPr>
        <p:grpSpPr>
          <a:xfrm>
            <a:off x="4901826" y="1341219"/>
            <a:ext cx="1825072" cy="1221739"/>
            <a:chOff x="-6671885" y="2767956"/>
            <a:chExt cx="953301" cy="651750"/>
          </a:xfrm>
        </p:grpSpPr>
        <p:pic>
          <p:nvPicPr>
            <p:cNvPr id="28" name="Grafik 27" descr="Ein Bild, das Logo enthält.&#10;&#10;Automatisch generierte Beschreibung">
              <a:extLst>
                <a:ext uri="{FF2B5EF4-FFF2-40B4-BE49-F238E27FC236}">
                  <a16:creationId xmlns:a16="http://schemas.microsoft.com/office/drawing/2014/main" id="{F1951EB3-392E-AC2C-45DB-DE43A01107A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7630"/>
            <a:stretch/>
          </p:blipFill>
          <p:spPr>
            <a:xfrm>
              <a:off x="-6671885" y="2820646"/>
              <a:ext cx="631690" cy="584536"/>
            </a:xfrm>
            <a:prstGeom prst="rect">
              <a:avLst/>
            </a:prstGeom>
          </p:spPr>
        </p:pic>
        <p:pic>
          <p:nvPicPr>
            <p:cNvPr id="29" name="Grafik 28">
              <a:extLst>
                <a:ext uri="{FF2B5EF4-FFF2-40B4-BE49-F238E27FC236}">
                  <a16:creationId xmlns:a16="http://schemas.microsoft.com/office/drawing/2014/main" id="{6E267759-0C95-A470-46E9-8EA3F5B4F7D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264235" y="2767956"/>
              <a:ext cx="545651" cy="651750"/>
            </a:xfrm>
            <a:prstGeom prst="rect">
              <a:avLst/>
            </a:prstGeom>
          </p:spPr>
        </p:pic>
      </p:grpSp>
      <p:sp>
        <p:nvSpPr>
          <p:cNvPr id="2" name="Rechteck: abgerundete Ecken 1">
            <a:extLst>
              <a:ext uri="{FF2B5EF4-FFF2-40B4-BE49-F238E27FC236}">
                <a16:creationId xmlns:a16="http://schemas.microsoft.com/office/drawing/2014/main" id="{F974C58A-6AC1-3E4A-1968-581672AEEC38}"/>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I-4.2 2/2</a:t>
            </a:r>
          </a:p>
        </p:txBody>
      </p:sp>
      <p:sp>
        <p:nvSpPr>
          <p:cNvPr id="3" name="Ellipse 2">
            <a:extLst>
              <a:ext uri="{FF2B5EF4-FFF2-40B4-BE49-F238E27FC236}">
                <a16:creationId xmlns:a16="http://schemas.microsoft.com/office/drawing/2014/main" id="{98F61DFD-ECF8-A375-967B-B5D79772A67C}"/>
              </a:ext>
            </a:extLst>
          </p:cNvPr>
          <p:cNvSpPr/>
          <p:nvPr userDrawn="1"/>
        </p:nvSpPr>
        <p:spPr>
          <a:xfrm>
            <a:off x="861344" y="1448077"/>
            <a:ext cx="442381" cy="4331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tx1"/>
                </a:solidFill>
                <a:latin typeface="helvetica" panose="020B0604020202020204" pitchFamily="34" charset="0"/>
                <a:cs typeface="helvetica" panose="020B0604020202020204" pitchFamily="34" charset="0"/>
              </a:rPr>
              <a:t>2</a:t>
            </a:r>
          </a:p>
        </p:txBody>
      </p:sp>
    </p:spTree>
    <p:extLst>
      <p:ext uri="{BB962C8B-B14F-4D97-AF65-F5344CB8AC3E}">
        <p14:creationId xmlns:p14="http://schemas.microsoft.com/office/powerpoint/2010/main" val="2306491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4.3 2/2">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731875" y="1069181"/>
            <a:ext cx="6078109" cy="9013269"/>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von Familie Wächter.</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Familie Wächter lebt in einem Haus auf dem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Land. Papa Andreas ist selbstständiger Maler,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Mama Monique Lehrerin. Mit Lohn, Gehalt und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Kindergeld kommt die die Familie auf Einnahmen von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5.800 Euro netto pro Monat, wovon sie 1.800 Euro zurücklegt.</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Für Nahrungsmittel kommen bei der vierköpfigen Familie recht hohe Kosten zusammen: 480 Euro zahlen sie pro Monat im Supermarkt. Für den monatlichen Restaurantbesuch mit den Großeltern gibt die Familie 120 Euro aus.</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Wohnen ist für die Wächters vergleichsweise günstig – nicht nur, weil sie keine Miete zahlen, sondern auch weil sie den Großteil ihres Heiz- und Stromverbrauchs über die hauseigene Photovoltaik-Anlage auf dem Dach decken. Gerade einmal 20 Euro zahlen sie jeweils für Strom und Gas pro Monat. </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Den Schulweg legen Sohn Julius und Tochter Ina mit dem Bus zurück. 58 Euro zahlen sie für die Monatstickets insgesamt. Sonst ist die Familie eher mit dem Pkw unterwegs, was im Schnitt 350 Euro Tankkosten verursacht.</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Musikschule, Judo und – nicht zu vergessen – Hündin Mara: Für alles rund um Freizeit und Kultur gibt die Familie einen durchaus stolzen Betrag von 520 Euro im Monat aus. Hinzu kommen etwa 250 Euro als Rücklage für den Sommerurlaub.</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Als vierköpfige Familie geben die Wächters auch vergleichsweise viel für Kleidung, Elektronik und Einkäufe im Drogeriemarkt aus, nämlich 250, 100 und 120 Euro. Für die Handyrechnungen kommen 70 Euro zusammen, für Andreas‘ Laster, das Rauchen, 60 Euro. Weitere 210 zahlt die Familie im Monat für alles rund um Gesundheit. 1.332 Euro fallen vor allem für Versicherungen rund ums Haus, aber auch sonstige größere Anschaffungen an.</a:t>
              </a: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grpSp>
        <p:nvGrpSpPr>
          <p:cNvPr id="16" name="Gruppieren 15">
            <a:extLst>
              <a:ext uri="{FF2B5EF4-FFF2-40B4-BE49-F238E27FC236}">
                <a16:creationId xmlns:a16="http://schemas.microsoft.com/office/drawing/2014/main" id="{1AE72FD5-4EF2-82B3-D496-5BE956AD1D36}"/>
              </a:ext>
            </a:extLst>
          </p:cNvPr>
          <p:cNvGrpSpPr/>
          <p:nvPr/>
        </p:nvGrpSpPr>
        <p:grpSpPr>
          <a:xfrm>
            <a:off x="4868058" y="1141637"/>
            <a:ext cx="2000587" cy="1693363"/>
            <a:chOff x="4864221" y="4659486"/>
            <a:chExt cx="1299502" cy="1125625"/>
          </a:xfrm>
        </p:grpSpPr>
        <p:pic>
          <p:nvPicPr>
            <p:cNvPr id="18" name="Grafik 17" descr="Ein Bild, das Logo enthält.&#10;&#10;Automatisch generierte Beschreibung">
              <a:extLst>
                <a:ext uri="{FF2B5EF4-FFF2-40B4-BE49-F238E27FC236}">
                  <a16:creationId xmlns:a16="http://schemas.microsoft.com/office/drawing/2014/main" id="{42FFF160-B939-D432-3E4D-4337122AF8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4221" y="4659486"/>
              <a:ext cx="625281" cy="694517"/>
            </a:xfrm>
            <a:prstGeom prst="rect">
              <a:avLst/>
            </a:prstGeom>
          </p:spPr>
        </p:pic>
        <p:pic>
          <p:nvPicPr>
            <p:cNvPr id="19" name="Grafik 18" descr="Ein Bild, das Text, Vektorgrafiken enthält.&#10;&#10;Automatisch generierte Beschreibung">
              <a:extLst>
                <a:ext uri="{FF2B5EF4-FFF2-40B4-BE49-F238E27FC236}">
                  <a16:creationId xmlns:a16="http://schemas.microsoft.com/office/drawing/2014/main" id="{0DB44318-E74A-9102-A8F5-DDF8697C1118}"/>
                </a:ext>
              </a:extLst>
            </p:cNvPr>
            <p:cNvPicPr>
              <a:picLocks noChangeAspect="1"/>
            </p:cNvPicPr>
            <p:nvPr/>
          </p:nvPicPr>
          <p:blipFill rotWithShape="1">
            <a:blip r:embed="rId3">
              <a:extLst>
                <a:ext uri="{28A0092B-C50C-407E-A947-70E740481C1C}">
                  <a14:useLocalDpi xmlns:a14="http://schemas.microsoft.com/office/drawing/2010/main" val="0"/>
                </a:ext>
              </a:extLst>
            </a:blip>
            <a:srcRect l="20988" t="15237" r="12590" b="8765"/>
            <a:stretch/>
          </p:blipFill>
          <p:spPr>
            <a:xfrm>
              <a:off x="5405462" y="4673335"/>
              <a:ext cx="594882" cy="694517"/>
            </a:xfrm>
            <a:prstGeom prst="rect">
              <a:avLst/>
            </a:prstGeom>
          </p:spPr>
        </p:pic>
        <p:pic>
          <p:nvPicPr>
            <p:cNvPr id="20" name="Grafik 19">
              <a:extLst>
                <a:ext uri="{FF2B5EF4-FFF2-40B4-BE49-F238E27FC236}">
                  <a16:creationId xmlns:a16="http://schemas.microsoft.com/office/drawing/2014/main" id="{154040A2-C83B-DFA1-C38F-BE707FEB22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8140" y="5135006"/>
              <a:ext cx="483482" cy="576928"/>
            </a:xfrm>
            <a:prstGeom prst="rect">
              <a:avLst/>
            </a:prstGeom>
          </p:spPr>
        </p:pic>
        <p:pic>
          <p:nvPicPr>
            <p:cNvPr id="21" name="Grafik 20" descr="Ein Bild, das Text, Clipart, Vektorgrafiken enthält.&#10;&#10;Automatisch generierte Beschreibung">
              <a:extLst>
                <a:ext uri="{FF2B5EF4-FFF2-40B4-BE49-F238E27FC236}">
                  <a16:creationId xmlns:a16="http://schemas.microsoft.com/office/drawing/2014/main" id="{804D7212-3E7C-CC4D-E07A-ECAF91AD7A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3120" y="5117619"/>
              <a:ext cx="610603" cy="667492"/>
            </a:xfrm>
            <a:prstGeom prst="rect">
              <a:avLst/>
            </a:prstGeom>
          </p:spPr>
        </p:pic>
      </p:grpSp>
      <p:sp>
        <p:nvSpPr>
          <p:cNvPr id="2" name="Rechteck: abgerundete Ecken 1">
            <a:extLst>
              <a:ext uri="{FF2B5EF4-FFF2-40B4-BE49-F238E27FC236}">
                <a16:creationId xmlns:a16="http://schemas.microsoft.com/office/drawing/2014/main" id="{1EA01112-18A9-63CC-9565-BBAC095AB0B9}"/>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I-4.3 2/2</a:t>
            </a:r>
          </a:p>
        </p:txBody>
      </p:sp>
      <p:sp>
        <p:nvSpPr>
          <p:cNvPr id="3" name="Ellipse 2">
            <a:extLst>
              <a:ext uri="{FF2B5EF4-FFF2-40B4-BE49-F238E27FC236}">
                <a16:creationId xmlns:a16="http://schemas.microsoft.com/office/drawing/2014/main" id="{B4209051-49D8-C6DB-87EE-7E045F8FA8B2}"/>
              </a:ext>
            </a:extLst>
          </p:cNvPr>
          <p:cNvSpPr/>
          <p:nvPr userDrawn="1"/>
        </p:nvSpPr>
        <p:spPr>
          <a:xfrm>
            <a:off x="861344" y="1448077"/>
            <a:ext cx="442381" cy="4331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tx1"/>
                </a:solidFill>
                <a:latin typeface="helvetica" panose="020B0604020202020204" pitchFamily="34" charset="0"/>
                <a:cs typeface="helvetica" panose="020B0604020202020204" pitchFamily="34" charset="0"/>
              </a:rPr>
              <a:t>3</a:t>
            </a:r>
          </a:p>
        </p:txBody>
      </p:sp>
    </p:spTree>
    <p:extLst>
      <p:ext uri="{BB962C8B-B14F-4D97-AF65-F5344CB8AC3E}">
        <p14:creationId xmlns:p14="http://schemas.microsoft.com/office/powerpoint/2010/main" val="3462247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I-4.4 2/2">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FC8EB056-0C02-827A-91A4-3EE3C031E8C7}"/>
              </a:ext>
            </a:extLst>
          </p:cNvPr>
          <p:cNvGrpSpPr/>
          <p:nvPr userDrawn="1"/>
        </p:nvGrpSpPr>
        <p:grpSpPr>
          <a:xfrm>
            <a:off x="731875" y="1069181"/>
            <a:ext cx="6078109" cy="9013269"/>
            <a:chOff x="663944" y="990599"/>
            <a:chExt cx="5513950" cy="8350823"/>
          </a:xfrm>
        </p:grpSpPr>
        <p:sp>
          <p:nvSpPr>
            <p:cNvPr id="11" name="Rechteck 10">
              <a:extLst>
                <a:ext uri="{FF2B5EF4-FFF2-40B4-BE49-F238E27FC236}">
                  <a16:creationId xmlns:a16="http://schemas.microsoft.com/office/drawing/2014/main" id="{78FAACD5-B3A7-D75F-5D4B-94F975E67A13}"/>
                </a:ext>
              </a:extLst>
            </p:cNvPr>
            <p:cNvSpPr/>
            <p:nvPr/>
          </p:nvSpPr>
          <p:spPr>
            <a:xfrm>
              <a:off x="663944" y="990600"/>
              <a:ext cx="5513950" cy="8350822"/>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80000" tIns="360000" rIns="180000" bIns="45720" rtlCol="0" anchor="t"/>
            <a:lstStyle/>
            <a:p>
              <a:r>
                <a:rPr lang="en-US" sz="1511" b="1" dirty="0">
                  <a:solidFill>
                    <a:schemeClr val="tx1"/>
                  </a:solidFill>
                  <a:latin typeface="helvetica"/>
                  <a:ea typeface="Inter" panose="020B0502030000000004" pitchFamily="34" charset="0"/>
                  <a:cs typeface="Inter" panose="020B0502030000000004" pitchFamily="34" charset="0"/>
                </a:rPr>
                <a:t>	</a:t>
              </a: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Ihr berechnet die Inflationsrate</a:t>
              </a:r>
              <a:b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	von Marlene Zimmermann.</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Marlene ist Rentnerin und lebt in einer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Zweizimmerwohnung in Leipzig. Mit ihrer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monatlichen Rente von 1.200 Euro kann sie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keine großen Sprünge machen und lebt entsprechend sparsam.</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Zwar gönnt sie sich mit ihrer besten Freundin Hilde zweimal im Monat einen Besuch im Café, wofür sie jeweils 12,50 Euro bezahlt. Ins Restaurant geht sie dafür nie – daheim schmeckt es eh am besten. 190 Euro gibt sie im Monat für die Zutaten aus, die sie zum Kochen benötigt.</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Mit 370 Euro Kaltmiete hat Marlene eine durchaus günstige Wohnung. Weil sie aber viel zu Hause ist und obendrein in einem unsanierten Altbau wohnt, zahlt sie verhältnismäßig viel fürs Heizen – 95 Euro kommen für den Gasverbrauch zusammen. Für Strom überweist sie 70 Euro pro Monat an die Stadtwerke.</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Viel unterwegs ist die Rentnerin nicht mehr – von den Zugfahrten zur Familie einmal abgesehen. Mit 40 Euro pro Monat sind die Kosten für die Zugtickets zum Glück überschaubar.</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Auch wenn ihr Geld eher knapp ist: Ein gutes Buch, ein Besuch im Museum – solche Kleinigkeiten sind für Marlene aber immer noch drin. Dafür hat sie ein Budget von 50 Euro pro Monat. </a:t>
              </a:r>
            </a:p>
            <a:p>
              <a:endPar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Neue Kleidung kauft Marlene für sich selbst eher selten, dafür umso öfter für ihre drei Urenkel. Auch dafür gibt sie im Monat etwa 50 Euro aus. Weitere 40 Euro zahlt sie für den Festnetzanschluss, stolze 120 für Medikamente und den monatlichen Besuch bei der Fußpflege, 30 für den Einkauf in der Drogerie. Die übrigen 120 Euro von ihrer Rente gibt Marlene für Versicherungen, Girokontogebühren und einzelne Anschaffungen etwa im Möbelhaus aus.</a:t>
              </a:r>
            </a:p>
          </p:txBody>
        </p:sp>
        <p:sp>
          <p:nvSpPr>
            <p:cNvPr id="12" name="Freihandform: Form 11">
              <a:extLst>
                <a:ext uri="{FF2B5EF4-FFF2-40B4-BE49-F238E27FC236}">
                  <a16:creationId xmlns:a16="http://schemas.microsoft.com/office/drawing/2014/main" id="{00F36FFD-DAD7-A7FD-DF9E-DEB03D6DCA33}"/>
                </a:ext>
              </a:extLst>
            </p:cNvPr>
            <p:cNvSpPr/>
            <p:nvPr/>
          </p:nvSpPr>
          <p:spPr>
            <a:xfrm rot="10800000" flipH="1">
              <a:off x="4149052" y="990599"/>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68400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grpSp>
      <p:pic>
        <p:nvPicPr>
          <p:cNvPr id="15" name="Grafik 14">
            <a:extLst>
              <a:ext uri="{FF2B5EF4-FFF2-40B4-BE49-F238E27FC236}">
                <a16:creationId xmlns:a16="http://schemas.microsoft.com/office/drawing/2014/main" id="{1085770B-EC10-19D3-F909-02621A0F7A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35730" y="1146027"/>
            <a:ext cx="1422384" cy="1612123"/>
          </a:xfrm>
          <a:prstGeom prst="rect">
            <a:avLst/>
          </a:prstGeom>
        </p:spPr>
      </p:pic>
      <p:sp>
        <p:nvSpPr>
          <p:cNvPr id="2" name="Rechteck: abgerundete Ecken 1">
            <a:extLst>
              <a:ext uri="{FF2B5EF4-FFF2-40B4-BE49-F238E27FC236}">
                <a16:creationId xmlns:a16="http://schemas.microsoft.com/office/drawing/2014/main" id="{484FBB20-7B94-2961-A04E-21D0258948AE}"/>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I-4.4 2/2</a:t>
            </a:r>
          </a:p>
        </p:txBody>
      </p:sp>
      <p:sp>
        <p:nvSpPr>
          <p:cNvPr id="3" name="Ellipse 2">
            <a:extLst>
              <a:ext uri="{FF2B5EF4-FFF2-40B4-BE49-F238E27FC236}">
                <a16:creationId xmlns:a16="http://schemas.microsoft.com/office/drawing/2014/main" id="{8A591DF2-D567-6434-7D18-3067A25810EE}"/>
              </a:ext>
            </a:extLst>
          </p:cNvPr>
          <p:cNvSpPr/>
          <p:nvPr userDrawn="1"/>
        </p:nvSpPr>
        <p:spPr>
          <a:xfrm>
            <a:off x="861344" y="1448077"/>
            <a:ext cx="442381" cy="43315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115" dirty="0">
                <a:solidFill>
                  <a:schemeClr val="tx1"/>
                </a:solidFill>
                <a:latin typeface="helvetica" panose="020B0604020202020204" pitchFamily="34" charset="0"/>
                <a:cs typeface="helvetica" panose="020B0604020202020204" pitchFamily="34" charset="0"/>
              </a:rPr>
              <a:t>4</a:t>
            </a:r>
          </a:p>
        </p:txBody>
      </p:sp>
    </p:spTree>
    <p:extLst>
      <p:ext uri="{BB962C8B-B14F-4D97-AF65-F5344CB8AC3E}">
        <p14:creationId xmlns:p14="http://schemas.microsoft.com/office/powerpoint/2010/main" val="580620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71D63676-C171-6939-277A-87305E5DE81B}"/>
              </a:ext>
            </a:extLst>
          </p:cNvPr>
          <p:cNvGrpSpPr>
            <a:grpSpLocks/>
          </p:cNvGrpSpPr>
          <p:nvPr userDrawn="1"/>
        </p:nvGrpSpPr>
        <p:grpSpPr>
          <a:xfrm rot="16200000">
            <a:off x="6498246" y="9411823"/>
            <a:ext cx="1069511" cy="253546"/>
            <a:chOff x="4740892" y="3380559"/>
            <a:chExt cx="716795" cy="169928"/>
          </a:xfrm>
        </p:grpSpPr>
        <p:pic>
          <p:nvPicPr>
            <p:cNvPr id="11" name="Grafik 10">
              <a:extLst>
                <a:ext uri="{FF2B5EF4-FFF2-40B4-BE49-F238E27FC236}">
                  <a16:creationId xmlns:a16="http://schemas.microsoft.com/office/drawing/2014/main" id="{AF24F777-6184-39A2-9051-C948B43FA76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61E3650F-7699-3D75-5B27-36BD863CDF3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282263808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5BA7C3B6-9462-A246-2DE6-DE3E3B62F2DE}"/>
              </a:ext>
            </a:extLst>
          </p:cNvPr>
          <p:cNvSpPr>
            <a:spLocks noGrp="1" noRot="1" noMove="1" noResize="1" noEditPoints="1" noAdjustHandles="1" noChangeArrowheads="1" noChangeShapeType="1"/>
          </p:cNvSpPr>
          <p:nvPr/>
        </p:nvSpPr>
        <p:spPr>
          <a:xfrm>
            <a:off x="780142" y="9375576"/>
            <a:ext cx="5951355" cy="704318"/>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7" name="Rechteck 46">
            <a:extLst>
              <a:ext uri="{FF2B5EF4-FFF2-40B4-BE49-F238E27FC236}">
                <a16:creationId xmlns:a16="http://schemas.microsoft.com/office/drawing/2014/main" id="{272F53F3-2CF7-92B0-FC93-868E78894365}"/>
              </a:ext>
            </a:extLst>
          </p:cNvPr>
          <p:cNvSpPr>
            <a:spLocks noGrp="1" noRot="1" noMove="1" noResize="1" noEditPoints="1" noAdjustHandles="1" noChangeArrowheads="1" noChangeShapeType="1"/>
          </p:cNvSpPr>
          <p:nvPr/>
        </p:nvSpPr>
        <p:spPr>
          <a:xfrm>
            <a:off x="774138" y="7712909"/>
            <a:ext cx="5987377" cy="115050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Marlene Zimmermann</a:t>
            </a:r>
          </a:p>
          <a:p>
            <a:endPar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 _____ % pro Jahr</a:t>
            </a:r>
          </a:p>
        </p:txBody>
      </p:sp>
      <p:sp>
        <p:nvSpPr>
          <p:cNvPr id="44" name="Rechteck 43">
            <a:extLst>
              <a:ext uri="{FF2B5EF4-FFF2-40B4-BE49-F238E27FC236}">
                <a16:creationId xmlns:a16="http://schemas.microsoft.com/office/drawing/2014/main" id="{71E94E4A-6D58-5773-F7AF-9A356152B94E}"/>
              </a:ext>
            </a:extLst>
          </p:cNvPr>
          <p:cNvSpPr>
            <a:spLocks noGrp="1" noRot="1" noMove="1" noResize="1" noEditPoints="1" noAdjustHandles="1" noChangeArrowheads="1" noChangeShapeType="1"/>
          </p:cNvSpPr>
          <p:nvPr/>
        </p:nvSpPr>
        <p:spPr>
          <a:xfrm>
            <a:off x="774138" y="6467532"/>
            <a:ext cx="5987377" cy="1150505"/>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Familie Wächter</a:t>
            </a:r>
          </a:p>
          <a:p>
            <a:endPar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Inflationsrate:_____ % pro Jahr</a:t>
            </a:r>
          </a:p>
        </p:txBody>
      </p:sp>
      <p:sp>
        <p:nvSpPr>
          <p:cNvPr id="6" name="Rechteck 5">
            <a:extLst>
              <a:ext uri="{FF2B5EF4-FFF2-40B4-BE49-F238E27FC236}">
                <a16:creationId xmlns:a16="http://schemas.microsoft.com/office/drawing/2014/main" id="{54218E56-4B7C-AAEC-CDBE-B7DE7F5EB9D0}"/>
              </a:ext>
            </a:extLst>
          </p:cNvPr>
          <p:cNvSpPr>
            <a:spLocks noGrp="1" noRot="1" noMove="1" noResize="1" noEditPoints="1" noAdjustHandles="1" noChangeArrowheads="1" noChangeShapeType="1"/>
          </p:cNvSpPr>
          <p:nvPr/>
        </p:nvSpPr>
        <p:spPr>
          <a:xfrm>
            <a:off x="774137" y="3972384"/>
            <a:ext cx="5987379" cy="1155327"/>
          </a:xfrm>
          <a:prstGeom prst="rect">
            <a:avLst/>
          </a:prstGeom>
          <a:noFill/>
          <a:ln>
            <a:solidFill>
              <a:srgbClr val="CDE9FF"/>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Martin </a:t>
            </a:r>
            <a:r>
              <a:rPr lang="de-DE" sz="1511" b="1" dirty="0" err="1">
                <a:solidFill>
                  <a:schemeClr val="tx1"/>
                </a:solidFill>
                <a:latin typeface="Helvetica" panose="020B0604020202020204" pitchFamily="34" charset="0"/>
                <a:ea typeface="Inter" panose="020B0502030000000004" pitchFamily="34" charset="0"/>
                <a:cs typeface="Helvetica" panose="020B0604020202020204" pitchFamily="34" charset="0"/>
              </a:rPr>
              <a:t>Odoa</a:t>
            </a:r>
            <a:endPar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 _____ % pro Jahr</a:t>
            </a:r>
            <a:endPar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p:txBody>
      </p:sp>
      <p:sp>
        <p:nvSpPr>
          <p:cNvPr id="41" name="Rechteck 40">
            <a:extLst>
              <a:ext uri="{FF2B5EF4-FFF2-40B4-BE49-F238E27FC236}">
                <a16:creationId xmlns:a16="http://schemas.microsoft.com/office/drawing/2014/main" id="{6FCEC793-3AB1-E5BE-7FBB-8D9F5B598F26}"/>
              </a:ext>
            </a:extLst>
          </p:cNvPr>
          <p:cNvSpPr>
            <a:spLocks noGrp="1" noRot="1" noMove="1" noResize="1" noEditPoints="1" noAdjustHandles="1" noChangeArrowheads="1" noChangeShapeType="1"/>
          </p:cNvSpPr>
          <p:nvPr/>
        </p:nvSpPr>
        <p:spPr>
          <a:xfrm>
            <a:off x="774137" y="5225085"/>
            <a:ext cx="5987378" cy="1146662"/>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rPr>
              <a:t>Lien und Sebastian Graf</a:t>
            </a:r>
          </a:p>
          <a:p>
            <a:endParaRPr lang="de-DE" sz="1511" b="1"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Persönliche Inflationsrate: _____ % pro Jahr</a:t>
            </a:r>
          </a:p>
        </p:txBody>
      </p:sp>
      <p:sp>
        <p:nvSpPr>
          <p:cNvPr id="3" name="Rechteck 2">
            <a:extLst>
              <a:ext uri="{FF2B5EF4-FFF2-40B4-BE49-F238E27FC236}">
                <a16:creationId xmlns:a16="http://schemas.microsoft.com/office/drawing/2014/main" id="{E9502B29-1DAB-3085-7957-28C46D65EC97}"/>
              </a:ext>
            </a:extLst>
          </p:cNvPr>
          <p:cNvSpPr>
            <a:spLocks noGrp="1" noRot="1" noMove="1" noResize="1" noEditPoints="1" noAdjustHandles="1" noChangeArrowheads="1" noChangeShapeType="1"/>
          </p:cNvSpPr>
          <p:nvPr/>
        </p:nvSpPr>
        <p:spPr>
          <a:xfrm>
            <a:off x="795437" y="1069182"/>
            <a:ext cx="5951355" cy="2805828"/>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r>
              <a:rPr lang="de-DE" sz="1727" b="1" dirty="0">
                <a:solidFill>
                  <a:schemeClr val="tx1"/>
                </a:solidFill>
                <a:latin typeface="helvetica"/>
                <a:ea typeface="Inter" panose="020B0502030000000004" pitchFamily="34" charset="0"/>
                <a:cs typeface="Inter" panose="020B0502030000000004" pitchFamily="34" charset="0"/>
              </a:rPr>
              <a:t>Zeit für Teamarbeit:</a:t>
            </a:r>
          </a:p>
          <a:p>
            <a:r>
              <a:rPr lang="de-DE" sz="1727" b="1" dirty="0">
                <a:solidFill>
                  <a:schemeClr val="tx1"/>
                </a:solidFill>
                <a:latin typeface="helvetica"/>
                <a:ea typeface="Inter" panose="020B0502030000000004" pitchFamily="34" charset="0"/>
                <a:cs typeface="Inter" panose="020B0502030000000004" pitchFamily="34" charset="0"/>
              </a:rPr>
              <a:t>Persönliche Inflationsrate berechnen</a:t>
            </a:r>
          </a:p>
          <a:p>
            <a:endParaRPr lang="de-DE" sz="1727" b="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Berechnet die persönliche Inflationsrate für eure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Person(en). Nutzt dafür den Inflationsrechner des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Statistischen Bundesamtes (QR-Code scannen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oder https://bit.ly/3Ru7CcI aufrufen). Vergleicht die </a:t>
            </a:r>
            <a:b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511" dirty="0">
                <a:solidFill>
                  <a:schemeClr val="tx1"/>
                </a:solidFill>
                <a:latin typeface="Helvetica" panose="020B0604020202020204" pitchFamily="34" charset="0"/>
                <a:ea typeface="Inter" panose="020B0502030000000004" pitchFamily="34" charset="0"/>
                <a:cs typeface="Helvetica" panose="020B0604020202020204" pitchFamily="34" charset="0"/>
              </a:rPr>
              <a:t>individuelle Inflationsrate mit dem bundesweiten Durchschnitt und analysiert, welche Ausgaben besonders zu diesem Ergebnis beigetragen haben. Stellt eure Ergebnisse der Klasse vor.</a:t>
            </a:r>
          </a:p>
          <a:p>
            <a:endParaRPr lang="de-DE" sz="1295" b="1"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p:txBody>
      </p:sp>
      <p:grpSp>
        <p:nvGrpSpPr>
          <p:cNvPr id="4" name="Gruppieren 3">
            <a:extLst>
              <a:ext uri="{FF2B5EF4-FFF2-40B4-BE49-F238E27FC236}">
                <a16:creationId xmlns:a16="http://schemas.microsoft.com/office/drawing/2014/main" id="{225341EA-8932-64C9-5B08-07CBFB377E30}"/>
              </a:ext>
            </a:extLst>
          </p:cNvPr>
          <p:cNvGrpSpPr>
            <a:grpSpLocks noGrp="1" noUngrp="1" noRot="1" noMove="1" noResize="1"/>
          </p:cNvGrpSpPr>
          <p:nvPr/>
        </p:nvGrpSpPr>
        <p:grpSpPr>
          <a:xfrm rot="300000">
            <a:off x="4885680" y="670512"/>
            <a:ext cx="2174403" cy="2462845"/>
            <a:chOff x="7474858" y="6292447"/>
            <a:chExt cx="2744883" cy="3109001"/>
          </a:xfrm>
        </p:grpSpPr>
        <p:pic>
          <p:nvPicPr>
            <p:cNvPr id="5" name="Grafik 4">
              <a:extLst>
                <a:ext uri="{FF2B5EF4-FFF2-40B4-BE49-F238E27FC236}">
                  <a16:creationId xmlns:a16="http://schemas.microsoft.com/office/drawing/2014/main" id="{BDA8CA8D-1079-CF7E-CF14-9F83C362F9FB}"/>
                </a:ext>
              </a:extLst>
            </p:cNvPr>
            <p:cNvPicPr>
              <a:picLocks noGrp="1" noRo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7474858" y="6292447"/>
              <a:ext cx="2744883" cy="3109001"/>
            </a:xfrm>
            <a:prstGeom prst="rect">
              <a:avLst/>
            </a:prstGeom>
          </p:spPr>
        </p:pic>
        <p:pic>
          <p:nvPicPr>
            <p:cNvPr id="7" name="Grafik 6">
              <a:extLst>
                <a:ext uri="{FF2B5EF4-FFF2-40B4-BE49-F238E27FC236}">
                  <a16:creationId xmlns:a16="http://schemas.microsoft.com/office/drawing/2014/main" id="{401A712D-DD8F-18A6-70C8-8065FEBE8CE5}"/>
                </a:ext>
              </a:extLst>
            </p:cNvPr>
            <p:cNvPicPr>
              <a:picLocks noGrp="1" noRot="1" noMove="1" noResize="1" noEditPoints="1" noAdjustHandles="1" noChangeArrowheads="1" noChangeShapeType="1" noCrop="1"/>
            </p:cNvPicPr>
            <p:nvPr/>
          </p:nvPicPr>
          <p:blipFill rotWithShape="1">
            <a:blip r:embed="rId3">
              <a:extLst>
                <a:ext uri="{28A0092B-C50C-407E-A947-70E740481C1C}">
                  <a14:useLocalDpi xmlns:a14="http://schemas.microsoft.com/office/drawing/2010/main" val="0"/>
                </a:ext>
              </a:extLst>
            </a:blip>
            <a:srcRect l="8900" t="6288" r="5660" b="8225"/>
            <a:stretch/>
          </p:blipFill>
          <p:spPr>
            <a:xfrm>
              <a:off x="8364354" y="7398353"/>
              <a:ext cx="1003952" cy="1004502"/>
            </a:xfrm>
            <a:prstGeom prst="rect">
              <a:avLst/>
            </a:prstGeom>
          </p:spPr>
        </p:pic>
      </p:grpSp>
    </p:spTree>
    <p:extLst>
      <p:ext uri="{BB962C8B-B14F-4D97-AF65-F5344CB8AC3E}">
        <p14:creationId xmlns:p14="http://schemas.microsoft.com/office/powerpoint/2010/main" val="1506084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40845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518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598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7369846"/>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F6C40FC-3135-4A02-AAB5-80A8EC8AD1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BF24700-1438-445F-8C5E-558CA1CAF857}">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DA3DA053-3D28-42DE-BFFD-8AC1A06175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105</Words>
  <Application>Microsoft Office PowerPoint</Application>
  <PresentationFormat>Benutzerdefiniert</PresentationFormat>
  <Paragraphs>16</Paragraphs>
  <Slides>5</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vt:i4>
      </vt:variant>
    </vt:vector>
  </HeadingPairs>
  <TitlesOfParts>
    <vt:vector size="11" baseType="lpstr">
      <vt:lpstr>Arial</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9</cp:revision>
  <dcterms:created xsi:type="dcterms:W3CDTF">2022-09-06T07:57:40Z</dcterms:created>
  <dcterms:modified xsi:type="dcterms:W3CDTF">2024-03-06T15:56:35Z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