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4"/>
  </p:sldMasterIdLst>
  <p:sldIdLst>
    <p:sldId id="258" r:id="rId5"/>
    <p:sldId id="259" r:id="rId6"/>
    <p:sldId id="260" r:id="rId7"/>
    <p:sldId id="261" r:id="rId8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4EDF"/>
    <a:srgbClr val="00B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D0506E-2D48-4D53-AC3B-3D7370731168}" v="74" dt="2024-03-06T09:08:31.6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26741822-21B8-4DA0-9426-67F544B16D1A}"/>
    <pc:docChg chg="custSel modSld modMainMaster">
      <pc:chgData name="Franziska Händschel" userId="e2149472-3187-4d00-b16a-a19eff6fc04a" providerId="ADAL" clId="{26741822-21B8-4DA0-9426-67F544B16D1A}" dt="2023-05-10T10:25:49.323" v="8" actId="478"/>
      <pc:docMkLst>
        <pc:docMk/>
      </pc:docMkLst>
      <pc:sldChg chg="modAnim">
        <pc:chgData name="Franziska Händschel" userId="e2149472-3187-4d00-b16a-a19eff6fc04a" providerId="ADAL" clId="{26741822-21B8-4DA0-9426-67F544B16D1A}" dt="2023-05-10T10:23:22.370" v="1"/>
        <pc:sldMkLst>
          <pc:docMk/>
          <pc:sldMk cId="2838917185" sldId="258"/>
        </pc:sldMkLst>
      </pc:sldChg>
      <pc:sldChg chg="modAnim">
        <pc:chgData name="Franziska Händschel" userId="e2149472-3187-4d00-b16a-a19eff6fc04a" providerId="ADAL" clId="{26741822-21B8-4DA0-9426-67F544B16D1A}" dt="2023-05-10T10:23:32.315" v="2"/>
        <pc:sldMkLst>
          <pc:docMk/>
          <pc:sldMk cId="3594844625" sldId="259"/>
        </pc:sldMkLst>
      </pc:sldChg>
      <pc:sldChg chg="modAnim">
        <pc:chgData name="Franziska Händschel" userId="e2149472-3187-4d00-b16a-a19eff6fc04a" providerId="ADAL" clId="{26741822-21B8-4DA0-9426-67F544B16D1A}" dt="2023-05-10T10:23:44.684" v="3"/>
        <pc:sldMkLst>
          <pc:docMk/>
          <pc:sldMk cId="872134003" sldId="260"/>
        </pc:sldMkLst>
      </pc:sldChg>
      <pc:sldChg chg="modAnim">
        <pc:chgData name="Franziska Händschel" userId="e2149472-3187-4d00-b16a-a19eff6fc04a" providerId="ADAL" clId="{26741822-21B8-4DA0-9426-67F544B16D1A}" dt="2023-05-10T10:23:51.198" v="4"/>
        <pc:sldMkLst>
          <pc:docMk/>
          <pc:sldMk cId="1729661059" sldId="261"/>
        </pc:sldMkLst>
      </pc:sldChg>
      <pc:sldMasterChg chg="modSldLayout">
        <pc:chgData name="Franziska Händschel" userId="e2149472-3187-4d00-b16a-a19eff6fc04a" providerId="ADAL" clId="{26741822-21B8-4DA0-9426-67F544B16D1A}" dt="2023-05-10T10:25:49.323" v="8" actId="478"/>
        <pc:sldMasterMkLst>
          <pc:docMk/>
          <pc:sldMasterMk cId="1825021973" sldId="2147483660"/>
        </pc:sldMasterMkLst>
        <pc:sldLayoutChg chg="delSp mod">
          <pc:chgData name="Franziska Händschel" userId="e2149472-3187-4d00-b16a-a19eff6fc04a" providerId="ADAL" clId="{26741822-21B8-4DA0-9426-67F544B16D1A}" dt="2023-05-10T10:25:44.311" v="6" actId="478"/>
          <pc:sldLayoutMkLst>
            <pc:docMk/>
            <pc:sldMasterMk cId="1825021973" sldId="2147483660"/>
            <pc:sldLayoutMk cId="3337904027" sldId="2147483662"/>
          </pc:sldLayoutMkLst>
          <pc:picChg chg="del">
            <ac:chgData name="Franziska Händschel" userId="e2149472-3187-4d00-b16a-a19eff6fc04a" providerId="ADAL" clId="{26741822-21B8-4DA0-9426-67F544B16D1A}" dt="2023-05-10T10:25:44.311" v="6" actId="478"/>
            <ac:picMkLst>
              <pc:docMk/>
              <pc:sldMasterMk cId="1825021973" sldId="2147483660"/>
              <pc:sldLayoutMk cId="3337904027" sldId="2147483662"/>
              <ac:picMk id="13" creationId="{E1C13EF9-E999-7C59-FFA8-8EE36167B0F3}"/>
            </ac:picMkLst>
          </pc:picChg>
        </pc:sldLayoutChg>
        <pc:sldLayoutChg chg="delSp mod">
          <pc:chgData name="Franziska Händschel" userId="e2149472-3187-4d00-b16a-a19eff6fc04a" providerId="ADAL" clId="{26741822-21B8-4DA0-9426-67F544B16D1A}" dt="2023-05-10T10:25:46.777" v="7" actId="478"/>
          <pc:sldLayoutMkLst>
            <pc:docMk/>
            <pc:sldMasterMk cId="1825021973" sldId="2147483660"/>
            <pc:sldLayoutMk cId="2024825831" sldId="2147483663"/>
          </pc:sldLayoutMkLst>
          <pc:picChg chg="del">
            <ac:chgData name="Franziska Händschel" userId="e2149472-3187-4d00-b16a-a19eff6fc04a" providerId="ADAL" clId="{26741822-21B8-4DA0-9426-67F544B16D1A}" dt="2023-05-10T10:25:46.777" v="7" actId="478"/>
            <ac:picMkLst>
              <pc:docMk/>
              <pc:sldMasterMk cId="1825021973" sldId="2147483660"/>
              <pc:sldLayoutMk cId="2024825831" sldId="2147483663"/>
              <ac:picMk id="13" creationId="{E1C13EF9-E999-7C59-FFA8-8EE36167B0F3}"/>
            </ac:picMkLst>
          </pc:picChg>
        </pc:sldLayoutChg>
        <pc:sldLayoutChg chg="delSp mod">
          <pc:chgData name="Franziska Händschel" userId="e2149472-3187-4d00-b16a-a19eff6fc04a" providerId="ADAL" clId="{26741822-21B8-4DA0-9426-67F544B16D1A}" dt="2023-05-10T10:25:49.323" v="8" actId="478"/>
          <pc:sldLayoutMkLst>
            <pc:docMk/>
            <pc:sldMasterMk cId="955646817" sldId="2147483666"/>
            <pc:sldLayoutMk cId="295056725" sldId="2147483664"/>
          </pc:sldLayoutMkLst>
          <pc:picChg chg="del">
            <ac:chgData name="Franziska Händschel" userId="e2149472-3187-4d00-b16a-a19eff6fc04a" providerId="ADAL" clId="{26741822-21B8-4DA0-9426-67F544B16D1A}" dt="2023-05-10T10:25:49.323" v="8" actId="478"/>
            <ac:picMkLst>
              <pc:docMk/>
              <pc:sldMasterMk cId="955646817" sldId="2147483666"/>
              <pc:sldLayoutMk cId="295056725" sldId="2147483664"/>
              <ac:picMk id="13" creationId="{E1C13EF9-E999-7C59-FFA8-8EE36167B0F3}"/>
            </ac:picMkLst>
          </pc:picChg>
        </pc:sldLayoutChg>
        <pc:sldLayoutChg chg="delSp mod">
          <pc:chgData name="Franziska Händschel" userId="e2149472-3187-4d00-b16a-a19eff6fc04a" providerId="ADAL" clId="{26741822-21B8-4DA0-9426-67F544B16D1A}" dt="2023-05-10T10:25:41.703" v="5" actId="478"/>
          <pc:sldLayoutMkLst>
            <pc:docMk/>
            <pc:sldMasterMk cId="955646817" sldId="2147483666"/>
            <pc:sldLayoutMk cId="264162868" sldId="2147483665"/>
          </pc:sldLayoutMkLst>
          <pc:picChg chg="del">
            <ac:chgData name="Franziska Händschel" userId="e2149472-3187-4d00-b16a-a19eff6fc04a" providerId="ADAL" clId="{26741822-21B8-4DA0-9426-67F544B16D1A}" dt="2023-05-10T10:25:41.703" v="5" actId="478"/>
            <ac:picMkLst>
              <pc:docMk/>
              <pc:sldMasterMk cId="955646817" sldId="2147483666"/>
              <pc:sldLayoutMk cId="264162868" sldId="2147483665"/>
              <ac:picMk id="13" creationId="{E1C13EF9-E999-7C59-FFA8-8EE36167B0F3}"/>
            </ac:picMkLst>
          </pc:picChg>
        </pc:sldLayoutChg>
      </pc:sldMasterChg>
    </pc:docChg>
  </pc:docChgLst>
  <pc:docChgLst>
    <pc:chgData name="Franziska Händschel" userId="e2149472-3187-4d00-b16a-a19eff6fc04a" providerId="ADAL" clId="{3F93E7DE-535C-4D30-BEAE-55A3C4F901CC}"/>
    <pc:docChg chg="undo custSel modSld modMainMaster">
      <pc:chgData name="Franziska Händschel" userId="e2149472-3187-4d00-b16a-a19eff6fc04a" providerId="ADAL" clId="{3F93E7DE-535C-4D30-BEAE-55A3C4F901CC}" dt="2023-05-15T13:53:50.115" v="1315" actId="21"/>
      <pc:docMkLst>
        <pc:docMk/>
      </pc:docMkLst>
      <pc:sldChg chg="addSp delSp modSp mod delAnim modAnim">
        <pc:chgData name="Franziska Händschel" userId="e2149472-3187-4d00-b16a-a19eff6fc04a" providerId="ADAL" clId="{3F93E7DE-535C-4D30-BEAE-55A3C4F901CC}" dt="2023-05-15T13:53:50.115" v="1315" actId="21"/>
        <pc:sldMkLst>
          <pc:docMk/>
          <pc:sldMk cId="2838917185" sldId="258"/>
        </pc:sldMkLst>
        <pc:spChg chg="mod">
          <ac:chgData name="Franziska Händschel" userId="e2149472-3187-4d00-b16a-a19eff6fc04a" providerId="ADAL" clId="{3F93E7DE-535C-4D30-BEAE-55A3C4F901CC}" dt="2023-05-15T13:53:47.041" v="1314" actId="20577"/>
          <ac:spMkLst>
            <pc:docMk/>
            <pc:sldMk cId="2838917185" sldId="258"/>
            <ac:spMk id="7" creationId="{DBE4B87D-B52F-F3FE-2C54-364F681E36B2}"/>
          </ac:spMkLst>
        </pc:spChg>
        <pc:grpChg chg="add del mod">
          <ac:chgData name="Franziska Händschel" userId="e2149472-3187-4d00-b16a-a19eff6fc04a" providerId="ADAL" clId="{3F93E7DE-535C-4D30-BEAE-55A3C4F901CC}" dt="2023-05-15T13:53:50.115" v="1315" actId="21"/>
          <ac:grpSpMkLst>
            <pc:docMk/>
            <pc:sldMk cId="2838917185" sldId="258"/>
            <ac:grpSpMk id="5" creationId="{C65D4021-53DE-17B6-1141-26F5F77C50FD}"/>
          </ac:grpSpMkLst>
        </pc:grpChg>
        <pc:picChg chg="mod">
          <ac:chgData name="Franziska Händschel" userId="e2149472-3187-4d00-b16a-a19eff6fc04a" providerId="ADAL" clId="{3F93E7DE-535C-4D30-BEAE-55A3C4F901CC}" dt="2023-05-15T13:53:05.696" v="1220"/>
          <ac:picMkLst>
            <pc:docMk/>
            <pc:sldMk cId="2838917185" sldId="258"/>
            <ac:picMk id="8" creationId="{8B19CCA1-BF5A-8455-1410-E8668DFD57B8}"/>
          </ac:picMkLst>
        </pc:picChg>
      </pc:sldChg>
      <pc:sldChg chg="modSp mod">
        <pc:chgData name="Franziska Händschel" userId="e2149472-3187-4d00-b16a-a19eff6fc04a" providerId="ADAL" clId="{3F93E7DE-535C-4D30-BEAE-55A3C4F901CC}" dt="2023-05-11T07:30:16.218" v="1208" actId="115"/>
        <pc:sldMkLst>
          <pc:docMk/>
          <pc:sldMk cId="3594844625" sldId="259"/>
        </pc:sldMkLst>
        <pc:spChg chg="mod">
          <ac:chgData name="Franziska Händschel" userId="e2149472-3187-4d00-b16a-a19eff6fc04a" providerId="ADAL" clId="{3F93E7DE-535C-4D30-BEAE-55A3C4F901CC}" dt="2023-05-11T07:30:16.218" v="1208" actId="115"/>
          <ac:spMkLst>
            <pc:docMk/>
            <pc:sldMk cId="3594844625" sldId="259"/>
            <ac:spMk id="3" creationId="{07CFCFF8-B499-DB67-E288-0C24C58DEED7}"/>
          </ac:spMkLst>
        </pc:spChg>
        <pc:spChg chg="mod">
          <ac:chgData name="Franziska Händschel" userId="e2149472-3187-4d00-b16a-a19eff6fc04a" providerId="ADAL" clId="{3F93E7DE-535C-4D30-BEAE-55A3C4F901CC}" dt="2023-05-11T07:21:59.712" v="568" actId="14100"/>
          <ac:spMkLst>
            <pc:docMk/>
            <pc:sldMk cId="3594844625" sldId="259"/>
            <ac:spMk id="9" creationId="{F4EB1239-B7DC-F7F4-CC56-219DBF217C96}"/>
          </ac:spMkLst>
        </pc:spChg>
      </pc:sldChg>
      <pc:sldChg chg="addSp delSp modSp mod modAnim">
        <pc:chgData name="Franziska Händschel" userId="e2149472-3187-4d00-b16a-a19eff6fc04a" providerId="ADAL" clId="{3F93E7DE-535C-4D30-BEAE-55A3C4F901CC}" dt="2023-05-11T08:40:53.236" v="1219"/>
        <pc:sldMkLst>
          <pc:docMk/>
          <pc:sldMk cId="872134003" sldId="260"/>
        </pc:sldMkLst>
        <pc:spChg chg="mod">
          <ac:chgData name="Franziska Händschel" userId="e2149472-3187-4d00-b16a-a19eff6fc04a" providerId="ADAL" clId="{3F93E7DE-535C-4D30-BEAE-55A3C4F901CC}" dt="2023-05-11T07:30:21.910" v="1209" actId="115"/>
          <ac:spMkLst>
            <pc:docMk/>
            <pc:sldMk cId="872134003" sldId="260"/>
            <ac:spMk id="3" creationId="{07CFCFF8-B499-DB67-E288-0C24C58DEED7}"/>
          </ac:spMkLst>
        </pc:spChg>
        <pc:spChg chg="add del mod">
          <ac:chgData name="Franziska Händschel" userId="e2149472-3187-4d00-b16a-a19eff6fc04a" providerId="ADAL" clId="{3F93E7DE-535C-4D30-BEAE-55A3C4F901CC}" dt="2023-05-11T07:24:10.606" v="595" actId="478"/>
          <ac:spMkLst>
            <pc:docMk/>
            <pc:sldMk cId="872134003" sldId="260"/>
            <ac:spMk id="5" creationId="{3776835F-0E48-1C78-BE6A-C33536DE5D90}"/>
          </ac:spMkLst>
        </pc:spChg>
        <pc:spChg chg="add mod">
          <ac:chgData name="Franziska Händschel" userId="e2149472-3187-4d00-b16a-a19eff6fc04a" providerId="ADAL" clId="{3F93E7DE-535C-4D30-BEAE-55A3C4F901CC}" dt="2023-05-11T08:40:12.240" v="1210" actId="164"/>
          <ac:spMkLst>
            <pc:docMk/>
            <pc:sldMk cId="872134003" sldId="260"/>
            <ac:spMk id="6" creationId="{74FB2CE2-C85A-F67D-7F75-B2FB290093D8}"/>
          </ac:spMkLst>
        </pc:spChg>
        <pc:grpChg chg="mod">
          <ac:chgData name="Franziska Händschel" userId="e2149472-3187-4d00-b16a-a19eff6fc04a" providerId="ADAL" clId="{3F93E7DE-535C-4D30-BEAE-55A3C4F901CC}" dt="2023-05-11T08:40:12.240" v="1210" actId="164"/>
          <ac:grpSpMkLst>
            <pc:docMk/>
            <pc:sldMk cId="872134003" sldId="260"/>
            <ac:grpSpMk id="2" creationId="{ECBF08FF-83E5-2F30-5F02-48A4315A495A}"/>
          </ac:grpSpMkLst>
        </pc:grpChg>
        <pc:grpChg chg="add mod">
          <ac:chgData name="Franziska Händschel" userId="e2149472-3187-4d00-b16a-a19eff6fc04a" providerId="ADAL" clId="{3F93E7DE-535C-4D30-BEAE-55A3C4F901CC}" dt="2023-05-11T08:40:12.240" v="1210" actId="164"/>
          <ac:grpSpMkLst>
            <pc:docMk/>
            <pc:sldMk cId="872134003" sldId="260"/>
            <ac:grpSpMk id="5" creationId="{0CC5449A-2DB9-D750-E5DC-817D688C4147}"/>
          </ac:grpSpMkLst>
        </pc:grpChg>
      </pc:sldChg>
      <pc:sldMasterChg chg="modSldLayout">
        <pc:chgData name="Franziska Händschel" userId="e2149472-3187-4d00-b16a-a19eff6fc04a" providerId="ADAL" clId="{3F93E7DE-535C-4D30-BEAE-55A3C4F901CC}" dt="2023-05-11T07:18:24.964" v="187" actId="20577"/>
        <pc:sldMasterMkLst>
          <pc:docMk/>
          <pc:sldMasterMk cId="1825021973" sldId="2147483660"/>
        </pc:sldMasterMkLst>
        <pc:sldLayoutChg chg="modSp mod">
          <pc:chgData name="Franziska Händschel" userId="e2149472-3187-4d00-b16a-a19eff6fc04a" providerId="ADAL" clId="{3F93E7DE-535C-4D30-BEAE-55A3C4F901CC}" dt="2023-05-11T07:18:24.964" v="187" actId="20577"/>
          <pc:sldLayoutMkLst>
            <pc:docMk/>
            <pc:sldMasterMk cId="955646817" sldId="2147483666"/>
            <pc:sldLayoutMk cId="264162868" sldId="2147483665"/>
          </pc:sldLayoutMkLst>
          <pc:spChg chg="mod">
            <ac:chgData name="Franziska Händschel" userId="e2149472-3187-4d00-b16a-a19eff6fc04a" providerId="ADAL" clId="{3F93E7DE-535C-4D30-BEAE-55A3C4F901CC}" dt="2023-05-11T07:18:24.964" v="187" actId="20577"/>
            <ac:spMkLst>
              <pc:docMk/>
              <pc:sldMasterMk cId="955646817" sldId="2147483666"/>
              <pc:sldLayoutMk cId="264162868" sldId="2147483665"/>
              <ac:spMk id="2" creationId="{A33FA9DB-0163-42DE-2F62-9C5F3A5B24E6}"/>
            </ac:spMkLst>
          </pc:spChg>
        </pc:sldLayoutChg>
      </pc:sldMasterChg>
    </pc:docChg>
  </pc:docChgLst>
  <pc:docChgLst>
    <pc:chgData name="Franziska Händschel" userId="e2149472-3187-4d00-b16a-a19eff6fc04a" providerId="ADAL" clId="{17D0506E-2D48-4D53-AC3B-3D7370731168}"/>
    <pc:docChg chg="undo custSel modSld modMainMaster">
      <pc:chgData name="Franziska Händschel" userId="e2149472-3187-4d00-b16a-a19eff6fc04a" providerId="ADAL" clId="{17D0506E-2D48-4D53-AC3B-3D7370731168}" dt="2024-03-06T09:08:41.873" v="127" actId="34135"/>
      <pc:docMkLst>
        <pc:docMk/>
      </pc:docMkLst>
      <pc:sldChg chg="addSp delSp modSp mod addAnim delAnim modAnim">
        <pc:chgData name="Franziska Händschel" userId="e2149472-3187-4d00-b16a-a19eff6fc04a" providerId="ADAL" clId="{17D0506E-2D48-4D53-AC3B-3D7370731168}" dt="2024-03-06T09:08:19.917" v="124" actId="20577"/>
        <pc:sldMkLst>
          <pc:docMk/>
          <pc:sldMk cId="2838917185" sldId="258"/>
        </pc:sldMkLst>
        <pc:spChg chg="add del mod">
          <ac:chgData name="Franziska Händschel" userId="e2149472-3187-4d00-b16a-a19eff6fc04a" providerId="ADAL" clId="{17D0506E-2D48-4D53-AC3B-3D7370731168}" dt="2024-03-06T09:08:19.917" v="124" actId="20577"/>
          <ac:spMkLst>
            <pc:docMk/>
            <pc:sldMk cId="2838917185" sldId="258"/>
            <ac:spMk id="6" creationId="{7CD21592-1A2A-BF00-EA86-94691FDAF90B}"/>
          </ac:spMkLst>
        </pc:spChg>
      </pc:sldChg>
      <pc:sldChg chg="addSp delSp modSp mod delAnim modAnim chgLayout">
        <pc:chgData name="Franziska Händschel" userId="e2149472-3187-4d00-b16a-a19eff6fc04a" providerId="ADAL" clId="{17D0506E-2D48-4D53-AC3B-3D7370731168}" dt="2024-03-06T09:08:41.873" v="127" actId="34135"/>
        <pc:sldMkLst>
          <pc:docMk/>
          <pc:sldMk cId="3594844625" sldId="259"/>
        </pc:sldMkLst>
        <pc:spChg chg="del">
          <ac:chgData name="Franziska Händschel" userId="e2149472-3187-4d00-b16a-a19eff6fc04a" providerId="ADAL" clId="{17D0506E-2D48-4D53-AC3B-3D7370731168}" dt="2024-03-05T15:53:01.186" v="58" actId="478"/>
          <ac:spMkLst>
            <pc:docMk/>
            <pc:sldMk cId="3594844625" sldId="259"/>
            <ac:spMk id="5" creationId="{0A677DE1-56E4-B02A-D588-3788FFB3BD01}"/>
          </ac:spMkLst>
        </pc:spChg>
        <pc:spChg chg="add mod">
          <ac:chgData name="Franziska Händschel" userId="e2149472-3187-4d00-b16a-a19eff6fc04a" providerId="ADAL" clId="{17D0506E-2D48-4D53-AC3B-3D7370731168}" dt="2024-03-06T09:08:41.873" v="127" actId="34135"/>
          <ac:spMkLst>
            <pc:docMk/>
            <pc:sldMk cId="3594844625" sldId="259"/>
            <ac:spMk id="5" creationId="{7F4275C8-3E16-470A-9E86-EE4B4CC24D2C}"/>
          </ac:spMkLst>
        </pc:spChg>
        <pc:spChg chg="add del mod">
          <ac:chgData name="Franziska Händschel" userId="e2149472-3187-4d00-b16a-a19eff6fc04a" providerId="ADAL" clId="{17D0506E-2D48-4D53-AC3B-3D7370731168}" dt="2024-03-06T09:08:31.267" v="125" actId="478"/>
          <ac:spMkLst>
            <pc:docMk/>
            <pc:sldMk cId="3594844625" sldId="259"/>
            <ac:spMk id="6" creationId="{B5B62AEA-1400-D3AE-7D75-2754DC502A7D}"/>
          </ac:spMkLst>
        </pc:spChg>
        <pc:spChg chg="mod">
          <ac:chgData name="Franziska Händschel" userId="e2149472-3187-4d00-b16a-a19eff6fc04a" providerId="ADAL" clId="{17D0506E-2D48-4D53-AC3B-3D7370731168}" dt="2024-03-05T15:52:51.679" v="57" actId="1076"/>
          <ac:spMkLst>
            <pc:docMk/>
            <pc:sldMk cId="3594844625" sldId="259"/>
            <ac:spMk id="9" creationId="{F4EB1239-B7DC-F7F4-CC56-219DBF217C96}"/>
          </ac:spMkLst>
        </pc:spChg>
      </pc:sldChg>
      <pc:sldChg chg="mod modClrScheme chgLayout">
        <pc:chgData name="Franziska Händschel" userId="e2149472-3187-4d00-b16a-a19eff6fc04a" providerId="ADAL" clId="{17D0506E-2D48-4D53-AC3B-3D7370731168}" dt="2024-03-05T15:57:19.710" v="114" actId="700"/>
        <pc:sldMkLst>
          <pc:docMk/>
          <pc:sldMk cId="872134003" sldId="260"/>
        </pc:sldMkLst>
      </pc:sldChg>
      <pc:sldChg chg="mod modClrScheme chgLayout">
        <pc:chgData name="Franziska Händschel" userId="e2149472-3187-4d00-b16a-a19eff6fc04a" providerId="ADAL" clId="{17D0506E-2D48-4D53-AC3B-3D7370731168}" dt="2024-03-05T15:57:17.376" v="113" actId="700"/>
        <pc:sldMkLst>
          <pc:docMk/>
          <pc:sldMk cId="1729661059" sldId="261"/>
        </pc:sldMkLst>
      </pc:sldChg>
      <pc:sldMasterChg chg="addSp delSp modSp mod delSldLayout modSldLayout">
        <pc:chgData name="Franziska Händschel" userId="e2149472-3187-4d00-b16a-a19eff6fc04a" providerId="ADAL" clId="{17D0506E-2D48-4D53-AC3B-3D7370731168}" dt="2024-03-06T09:07:58.168" v="120"/>
        <pc:sldMasterMkLst>
          <pc:docMk/>
          <pc:sldMasterMk cId="955646817" sldId="2147483666"/>
        </pc:sldMasterMkLst>
        <pc:spChg chg="del">
          <ac:chgData name="Franziska Händschel" userId="e2149472-3187-4d00-b16a-a19eff6fc04a" providerId="ADAL" clId="{17D0506E-2D48-4D53-AC3B-3D7370731168}" dt="2024-03-05T15:54:37.344" v="73" actId="478"/>
          <ac:spMkLst>
            <pc:docMk/>
            <pc:sldMasterMk cId="955646817" sldId="2147483666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17D0506E-2D48-4D53-AC3B-3D7370731168}" dt="2024-03-05T15:54:37.344" v="73" actId="478"/>
          <ac:spMkLst>
            <pc:docMk/>
            <pc:sldMasterMk cId="955646817" sldId="2147483666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17D0506E-2D48-4D53-AC3B-3D7370731168}" dt="2024-03-05T15:54:37.344" v="73" actId="478"/>
          <ac:spMkLst>
            <pc:docMk/>
            <pc:sldMasterMk cId="955646817" sldId="2147483666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17D0506E-2D48-4D53-AC3B-3D7370731168}" dt="2024-03-05T15:54:37.344" v="73" actId="478"/>
          <ac:spMkLst>
            <pc:docMk/>
            <pc:sldMasterMk cId="955646817" sldId="2147483666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17D0506E-2D48-4D53-AC3B-3D7370731168}" dt="2024-03-05T15:54:37.344" v="73" actId="478"/>
          <ac:spMkLst>
            <pc:docMk/>
            <pc:sldMasterMk cId="955646817" sldId="2147483666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17D0506E-2D48-4D53-AC3B-3D7370731168}" dt="2024-03-05T15:54:44.298" v="74"/>
          <ac:spMkLst>
            <pc:docMk/>
            <pc:sldMasterMk cId="955646817" sldId="2147483666"/>
            <ac:spMk id="12" creationId="{C65B398B-8DD7-DBC5-5CDF-96F384A06118}"/>
          </ac:spMkLst>
        </pc:spChg>
        <pc:grpChg chg="del">
          <ac:chgData name="Franziska Händschel" userId="e2149472-3187-4d00-b16a-a19eff6fc04a" providerId="ADAL" clId="{17D0506E-2D48-4D53-AC3B-3D7370731168}" dt="2024-03-05T15:54:37.344" v="73" actId="478"/>
          <ac:grpSpMkLst>
            <pc:docMk/>
            <pc:sldMasterMk cId="955646817" sldId="2147483666"/>
            <ac:grpSpMk id="7" creationId="{9B641217-A648-FF45-6E7F-3226AE78FBC0}"/>
          </ac:grpSpMkLst>
        </pc:grpChg>
        <pc:grpChg chg="add mod">
          <ac:chgData name="Franziska Händschel" userId="e2149472-3187-4d00-b16a-a19eff6fc04a" providerId="ADAL" clId="{17D0506E-2D48-4D53-AC3B-3D7370731168}" dt="2024-03-05T15:54:44.298" v="74"/>
          <ac:grpSpMkLst>
            <pc:docMk/>
            <pc:sldMasterMk cId="955646817" sldId="2147483666"/>
            <ac:grpSpMk id="10" creationId="{1F0A65B7-97DD-F991-E6B3-57B708E9BE65}"/>
          </ac:grpSpMkLst>
        </pc:grpChg>
        <pc:picChg chg="mod">
          <ac:chgData name="Franziska Händschel" userId="e2149472-3187-4d00-b16a-a19eff6fc04a" providerId="ADAL" clId="{17D0506E-2D48-4D53-AC3B-3D7370731168}" dt="2024-03-05T15:54:44.298" v="74"/>
          <ac:picMkLst>
            <pc:docMk/>
            <pc:sldMasterMk cId="955646817" sldId="2147483666"/>
            <ac:picMk id="11" creationId="{413F649C-2692-1721-C9A7-6F78C8234BD0}"/>
          </ac:picMkLst>
        </pc:picChg>
        <pc:sldLayoutChg chg="addSp delSp modSp mod">
          <pc:chgData name="Franziska Händschel" userId="e2149472-3187-4d00-b16a-a19eff6fc04a" providerId="ADAL" clId="{17D0506E-2D48-4D53-AC3B-3D7370731168}" dt="2024-03-05T15:56:51.891" v="110" actId="6014"/>
          <pc:sldLayoutMkLst>
            <pc:docMk/>
            <pc:sldMasterMk cId="955646817" sldId="2147483666"/>
            <pc:sldLayoutMk cId="295056725" sldId="2147483664"/>
          </pc:sldLayoutMkLst>
          <pc:spChg chg="add mod">
            <ac:chgData name="Franziska Händschel" userId="e2149472-3187-4d00-b16a-a19eff6fc04a" providerId="ADAL" clId="{17D0506E-2D48-4D53-AC3B-3D7370731168}" dt="2024-03-05T15:56:06.288" v="90"/>
            <ac:spMkLst>
              <pc:docMk/>
              <pc:sldMasterMk cId="955646817" sldId="2147483666"/>
              <pc:sldLayoutMk cId="295056725" sldId="2147483664"/>
              <ac:spMk id="3" creationId="{2C6A9E1D-6969-BB12-35A4-08056189F1C0}"/>
            </ac:spMkLst>
          </pc:spChg>
          <pc:spChg chg="add mod">
            <ac:chgData name="Franziska Händschel" userId="e2149472-3187-4d00-b16a-a19eff6fc04a" providerId="ADAL" clId="{17D0506E-2D48-4D53-AC3B-3D7370731168}" dt="2024-03-05T15:56:32.524" v="104" actId="20577"/>
            <ac:spMkLst>
              <pc:docMk/>
              <pc:sldMasterMk cId="955646817" sldId="2147483666"/>
              <pc:sldLayoutMk cId="295056725" sldId="2147483664"/>
              <ac:spMk id="4" creationId="{9CEAE84F-7623-D90E-793C-A60749430E19}"/>
            </ac:spMkLst>
          </pc:spChg>
          <pc:spChg chg="del">
            <ac:chgData name="Franziska Händschel" userId="e2149472-3187-4d00-b16a-a19eff6fc04a" providerId="ADAL" clId="{17D0506E-2D48-4D53-AC3B-3D7370731168}" dt="2024-03-05T15:56:29.738" v="101" actId="478"/>
            <ac:spMkLst>
              <pc:docMk/>
              <pc:sldMasterMk cId="955646817" sldId="2147483666"/>
              <pc:sldLayoutMk cId="295056725" sldId="2147483664"/>
              <ac:spMk id="7" creationId="{8B67E48F-8036-FC9E-5D99-3A960AEB30C0}"/>
            </ac:spMkLst>
          </pc:spChg>
          <pc:spChg chg="mod">
            <ac:chgData name="Franziska Händschel" userId="e2149472-3187-4d00-b16a-a19eff6fc04a" providerId="ADAL" clId="{17D0506E-2D48-4D53-AC3B-3D7370731168}" dt="2024-03-05T15:55:04.520" v="80" actId="208"/>
            <ac:spMkLst>
              <pc:docMk/>
              <pc:sldMasterMk cId="955646817" sldId="2147483666"/>
              <pc:sldLayoutMk cId="295056725" sldId="2147483664"/>
              <ac:spMk id="8" creationId="{67B0EA8E-7BC0-F90F-7048-B4D597BA0FCF}"/>
            </ac:spMkLst>
          </pc:spChg>
          <pc:spChg chg="del">
            <ac:chgData name="Franziska Händschel" userId="e2149472-3187-4d00-b16a-a19eff6fc04a" providerId="ADAL" clId="{17D0506E-2D48-4D53-AC3B-3D7370731168}" dt="2024-03-05T15:56:06.028" v="89" actId="478"/>
            <ac:spMkLst>
              <pc:docMk/>
              <pc:sldMasterMk cId="955646817" sldId="2147483666"/>
              <pc:sldLayoutMk cId="295056725" sldId="2147483664"/>
              <ac:spMk id="9" creationId="{7A857195-870C-BEF1-C310-31A39A98072F}"/>
            </ac:spMkLst>
          </pc:spChg>
        </pc:sldLayoutChg>
        <pc:sldLayoutChg chg="addSp delSp modSp mod">
          <pc:chgData name="Franziska Händschel" userId="e2149472-3187-4d00-b16a-a19eff6fc04a" providerId="ADAL" clId="{17D0506E-2D48-4D53-AC3B-3D7370731168}" dt="2024-03-05T15:56:46.510" v="109" actId="6014"/>
          <pc:sldLayoutMkLst>
            <pc:docMk/>
            <pc:sldMasterMk cId="955646817" sldId="2147483666"/>
            <pc:sldLayoutMk cId="264162868" sldId="2147483665"/>
          </pc:sldLayoutMkLst>
          <pc:spChg chg="add mod">
            <ac:chgData name="Franziska Händschel" userId="e2149472-3187-4d00-b16a-a19eff6fc04a" providerId="ADAL" clId="{17D0506E-2D48-4D53-AC3B-3D7370731168}" dt="2024-03-05T15:56:08.489" v="92"/>
            <ac:spMkLst>
              <pc:docMk/>
              <pc:sldMasterMk cId="955646817" sldId="2147483666"/>
              <pc:sldLayoutMk cId="264162868" sldId="2147483665"/>
              <ac:spMk id="3" creationId="{36338568-30C4-FC82-E288-F419E56D0BA8}"/>
            </ac:spMkLst>
          </pc:spChg>
          <pc:spChg chg="add mod">
            <ac:chgData name="Franziska Händschel" userId="e2149472-3187-4d00-b16a-a19eff6fc04a" providerId="ADAL" clId="{17D0506E-2D48-4D53-AC3B-3D7370731168}" dt="2024-03-05T15:56:38.448" v="108" actId="20577"/>
            <ac:spMkLst>
              <pc:docMk/>
              <pc:sldMasterMk cId="955646817" sldId="2147483666"/>
              <pc:sldLayoutMk cId="264162868" sldId="2147483665"/>
              <ac:spMk id="4" creationId="{A6B8B5B3-1EC9-950E-094E-31EDDBAA1152}"/>
            </ac:spMkLst>
          </pc:spChg>
          <pc:spChg chg="del">
            <ac:chgData name="Franziska Händschel" userId="e2149472-3187-4d00-b16a-a19eff6fc04a" providerId="ADAL" clId="{17D0506E-2D48-4D53-AC3B-3D7370731168}" dt="2024-03-05T15:56:35.699" v="105" actId="478"/>
            <ac:spMkLst>
              <pc:docMk/>
              <pc:sldMasterMk cId="955646817" sldId="2147483666"/>
              <pc:sldLayoutMk cId="264162868" sldId="2147483665"/>
              <ac:spMk id="7" creationId="{8B67E48F-8036-FC9E-5D99-3A960AEB30C0}"/>
            </ac:spMkLst>
          </pc:spChg>
          <pc:spChg chg="mod">
            <ac:chgData name="Franziska Händschel" userId="e2149472-3187-4d00-b16a-a19eff6fc04a" providerId="ADAL" clId="{17D0506E-2D48-4D53-AC3B-3D7370731168}" dt="2024-03-05T15:55:09.222" v="82" actId="208"/>
            <ac:spMkLst>
              <pc:docMk/>
              <pc:sldMasterMk cId="955646817" sldId="2147483666"/>
              <pc:sldLayoutMk cId="264162868" sldId="2147483665"/>
              <ac:spMk id="8" creationId="{67B0EA8E-7BC0-F90F-7048-B4D597BA0FCF}"/>
            </ac:spMkLst>
          </pc:spChg>
          <pc:spChg chg="del">
            <ac:chgData name="Franziska Händschel" userId="e2149472-3187-4d00-b16a-a19eff6fc04a" providerId="ADAL" clId="{17D0506E-2D48-4D53-AC3B-3D7370731168}" dt="2024-03-05T15:56:08.207" v="91" actId="478"/>
            <ac:spMkLst>
              <pc:docMk/>
              <pc:sldMasterMk cId="955646817" sldId="2147483666"/>
              <pc:sldLayoutMk cId="264162868" sldId="2147483665"/>
              <ac:spMk id="9" creationId="{7A857195-870C-BEF1-C310-31A39A98072F}"/>
            </ac:spMkLst>
          </pc:spChg>
        </pc:sldLayoutChg>
        <pc:sldLayoutChg chg="del">
          <pc:chgData name="Franziska Händschel" userId="e2149472-3187-4d00-b16a-a19eff6fc04a" providerId="ADAL" clId="{17D0506E-2D48-4D53-AC3B-3D7370731168}" dt="2024-03-05T15:54:35.013" v="63" actId="2696"/>
          <pc:sldLayoutMkLst>
            <pc:docMk/>
            <pc:sldMasterMk cId="955646817" sldId="2147483666"/>
            <pc:sldLayoutMk cId="1873405161" sldId="2147483667"/>
          </pc:sldLayoutMkLst>
        </pc:sldLayoutChg>
        <pc:sldLayoutChg chg="del">
          <pc:chgData name="Franziska Händschel" userId="e2149472-3187-4d00-b16a-a19eff6fc04a" providerId="ADAL" clId="{17D0506E-2D48-4D53-AC3B-3D7370731168}" dt="2024-03-05T15:54:35.013" v="64" actId="2696"/>
          <pc:sldLayoutMkLst>
            <pc:docMk/>
            <pc:sldMasterMk cId="955646817" sldId="2147483666"/>
            <pc:sldLayoutMk cId="3427018071" sldId="2147483668"/>
          </pc:sldLayoutMkLst>
        </pc:sldLayoutChg>
        <pc:sldLayoutChg chg="del">
          <pc:chgData name="Franziska Händschel" userId="e2149472-3187-4d00-b16a-a19eff6fc04a" providerId="ADAL" clId="{17D0506E-2D48-4D53-AC3B-3D7370731168}" dt="2024-03-05T15:54:35.013" v="65" actId="2696"/>
          <pc:sldLayoutMkLst>
            <pc:docMk/>
            <pc:sldMasterMk cId="955646817" sldId="2147483666"/>
            <pc:sldLayoutMk cId="2646122434" sldId="2147483669"/>
          </pc:sldLayoutMkLst>
        </pc:sldLayoutChg>
        <pc:sldLayoutChg chg="del">
          <pc:chgData name="Franziska Händschel" userId="e2149472-3187-4d00-b16a-a19eff6fc04a" providerId="ADAL" clId="{17D0506E-2D48-4D53-AC3B-3D7370731168}" dt="2024-03-05T15:54:35.028" v="66" actId="2696"/>
          <pc:sldLayoutMkLst>
            <pc:docMk/>
            <pc:sldMasterMk cId="955646817" sldId="2147483666"/>
            <pc:sldLayoutMk cId="1076150179" sldId="2147483670"/>
          </pc:sldLayoutMkLst>
        </pc:sldLayoutChg>
        <pc:sldLayoutChg chg="del">
          <pc:chgData name="Franziska Händschel" userId="e2149472-3187-4d00-b16a-a19eff6fc04a" providerId="ADAL" clId="{17D0506E-2D48-4D53-AC3B-3D7370731168}" dt="2024-03-05T15:54:35.028" v="67" actId="2696"/>
          <pc:sldLayoutMkLst>
            <pc:docMk/>
            <pc:sldMasterMk cId="955646817" sldId="2147483666"/>
            <pc:sldLayoutMk cId="2496513127" sldId="2147483671"/>
          </pc:sldLayoutMkLst>
        </pc:sldLayoutChg>
        <pc:sldLayoutChg chg="del">
          <pc:chgData name="Franziska Händschel" userId="e2149472-3187-4d00-b16a-a19eff6fc04a" providerId="ADAL" clId="{17D0506E-2D48-4D53-AC3B-3D7370731168}" dt="2024-03-05T15:54:35.028" v="68" actId="2696"/>
          <pc:sldLayoutMkLst>
            <pc:docMk/>
            <pc:sldMasterMk cId="955646817" sldId="2147483666"/>
            <pc:sldLayoutMk cId="2974797667" sldId="2147483672"/>
          </pc:sldLayoutMkLst>
        </pc:sldLayoutChg>
        <pc:sldLayoutChg chg="del">
          <pc:chgData name="Franziska Händschel" userId="e2149472-3187-4d00-b16a-a19eff6fc04a" providerId="ADAL" clId="{17D0506E-2D48-4D53-AC3B-3D7370731168}" dt="2024-03-05T15:54:35.028" v="69" actId="2696"/>
          <pc:sldLayoutMkLst>
            <pc:docMk/>
            <pc:sldMasterMk cId="955646817" sldId="2147483666"/>
            <pc:sldLayoutMk cId="2783049767" sldId="2147483673"/>
          </pc:sldLayoutMkLst>
        </pc:sldLayoutChg>
        <pc:sldLayoutChg chg="del">
          <pc:chgData name="Franziska Händschel" userId="e2149472-3187-4d00-b16a-a19eff6fc04a" providerId="ADAL" clId="{17D0506E-2D48-4D53-AC3B-3D7370731168}" dt="2024-03-05T15:54:35.028" v="70" actId="2696"/>
          <pc:sldLayoutMkLst>
            <pc:docMk/>
            <pc:sldMasterMk cId="955646817" sldId="2147483666"/>
            <pc:sldLayoutMk cId="4081783359" sldId="2147483674"/>
          </pc:sldLayoutMkLst>
        </pc:sldLayoutChg>
        <pc:sldLayoutChg chg="del">
          <pc:chgData name="Franziska Händschel" userId="e2149472-3187-4d00-b16a-a19eff6fc04a" providerId="ADAL" clId="{17D0506E-2D48-4D53-AC3B-3D7370731168}" dt="2024-03-05T15:54:35.028" v="71" actId="2696"/>
          <pc:sldLayoutMkLst>
            <pc:docMk/>
            <pc:sldMasterMk cId="955646817" sldId="2147483666"/>
            <pc:sldLayoutMk cId="3929591311" sldId="2147483675"/>
          </pc:sldLayoutMkLst>
        </pc:sldLayoutChg>
        <pc:sldLayoutChg chg="del">
          <pc:chgData name="Franziska Händschel" userId="e2149472-3187-4d00-b16a-a19eff6fc04a" providerId="ADAL" clId="{17D0506E-2D48-4D53-AC3B-3D7370731168}" dt="2024-03-05T15:54:35.028" v="72" actId="2696"/>
          <pc:sldLayoutMkLst>
            <pc:docMk/>
            <pc:sldMasterMk cId="955646817" sldId="2147483666"/>
            <pc:sldLayoutMk cId="4081690315" sldId="2147483676"/>
          </pc:sldLayoutMkLst>
        </pc:sldLayoutChg>
        <pc:sldLayoutChg chg="del">
          <pc:chgData name="Franziska Händschel" userId="e2149472-3187-4d00-b16a-a19eff6fc04a" providerId="ADAL" clId="{17D0506E-2D48-4D53-AC3B-3D7370731168}" dt="2024-03-05T15:54:34.997" v="62" actId="2696"/>
          <pc:sldLayoutMkLst>
            <pc:docMk/>
            <pc:sldMasterMk cId="955646817" sldId="2147483666"/>
            <pc:sldLayoutMk cId="3488067877" sldId="2147483677"/>
          </pc:sldLayoutMkLst>
        </pc:sldLayoutChg>
        <pc:sldLayoutChg chg="addSp delSp modSp mod modAnim">
          <pc:chgData name="Franziska Händschel" userId="e2149472-3187-4d00-b16a-a19eff6fc04a" providerId="ADAL" clId="{17D0506E-2D48-4D53-AC3B-3D7370731168}" dt="2024-03-06T09:07:58.168" v="120"/>
          <pc:sldLayoutMkLst>
            <pc:docMk/>
            <pc:sldMasterMk cId="955646817" sldId="2147483666"/>
            <pc:sldLayoutMk cId="3579423511" sldId="2147483678"/>
          </pc:sldLayoutMkLst>
          <pc:spChg chg="add mod">
            <ac:chgData name="Franziska Händschel" userId="e2149472-3187-4d00-b16a-a19eff6fc04a" providerId="ADAL" clId="{17D0506E-2D48-4D53-AC3B-3D7370731168}" dt="2024-03-05T15:56:19.531" v="96" actId="20577"/>
            <ac:spMkLst>
              <pc:docMk/>
              <pc:sldMasterMk cId="955646817" sldId="2147483666"/>
              <pc:sldLayoutMk cId="3579423511" sldId="2147483678"/>
              <ac:spMk id="3" creationId="{CEF9F08A-6E84-47D4-8592-D2BE3F1E22D2}"/>
            </ac:spMkLst>
          </pc:spChg>
          <pc:spChg chg="add mod">
            <ac:chgData name="Franziska Händschel" userId="e2149472-3187-4d00-b16a-a19eff6fc04a" providerId="ADAL" clId="{17D0506E-2D48-4D53-AC3B-3D7370731168}" dt="2024-03-06T09:07:48.535" v="117"/>
            <ac:spMkLst>
              <pc:docMk/>
              <pc:sldMasterMk cId="955646817" sldId="2147483666"/>
              <pc:sldLayoutMk cId="3579423511" sldId="2147483678"/>
              <ac:spMk id="6" creationId="{7CD21592-1A2A-BF00-EA86-94691FDAF90B}"/>
            </ac:spMkLst>
          </pc:spChg>
          <pc:spChg chg="del">
            <ac:chgData name="Franziska Händschel" userId="e2149472-3187-4d00-b16a-a19eff6fc04a" providerId="ADAL" clId="{17D0506E-2D48-4D53-AC3B-3D7370731168}" dt="2024-03-05T15:54:27.738" v="60" actId="478"/>
            <ac:spMkLst>
              <pc:docMk/>
              <pc:sldMasterMk cId="955646817" sldId="2147483666"/>
              <pc:sldLayoutMk cId="3579423511" sldId="2147483678"/>
              <ac:spMk id="7" creationId="{8B67E48F-8036-FC9E-5D99-3A960AEB30C0}"/>
            </ac:spMkLst>
          </pc:spChg>
          <pc:spChg chg="mod">
            <ac:chgData name="Franziska Händschel" userId="e2149472-3187-4d00-b16a-a19eff6fc04a" providerId="ADAL" clId="{17D0506E-2D48-4D53-AC3B-3D7370731168}" dt="2024-03-05T15:54:53.471" v="76" actId="208"/>
            <ac:spMkLst>
              <pc:docMk/>
              <pc:sldMasterMk cId="955646817" sldId="2147483666"/>
              <pc:sldLayoutMk cId="3579423511" sldId="2147483678"/>
              <ac:spMk id="8" creationId="{67B0EA8E-7BC0-F90F-7048-B4D597BA0FCF}"/>
            </ac:spMkLst>
          </pc:spChg>
          <pc:spChg chg="mod">
            <ac:chgData name="Franziska Händschel" userId="e2149472-3187-4d00-b16a-a19eff6fc04a" providerId="ADAL" clId="{17D0506E-2D48-4D53-AC3B-3D7370731168}" dt="2024-03-05T15:55:57.241" v="85" actId="208"/>
            <ac:spMkLst>
              <pc:docMk/>
              <pc:sldMasterMk cId="955646817" sldId="2147483666"/>
              <pc:sldLayoutMk cId="3579423511" sldId="2147483678"/>
              <ac:spMk id="9" creationId="{7A857195-870C-BEF1-C310-31A39A98072F}"/>
            </ac:spMkLst>
          </pc:spChg>
          <pc:picChg chg="add del">
            <ac:chgData name="Franziska Händschel" userId="e2149472-3187-4d00-b16a-a19eff6fc04a" providerId="ADAL" clId="{17D0506E-2D48-4D53-AC3B-3D7370731168}" dt="2024-03-05T15:56:00.560" v="86" actId="478"/>
            <ac:picMkLst>
              <pc:docMk/>
              <pc:sldMasterMk cId="955646817" sldId="2147483666"/>
              <pc:sldLayoutMk cId="3579423511" sldId="2147483678"/>
              <ac:picMk id="5" creationId="{B4768499-7A34-CDC4-F940-E818F7E4053D}"/>
            </ac:picMkLst>
          </pc:picChg>
        </pc:sldLayoutChg>
        <pc:sldLayoutChg chg="addSp delSp modSp mod modAnim">
          <pc:chgData name="Franziska Händschel" userId="e2149472-3187-4d00-b16a-a19eff6fc04a" providerId="ADAL" clId="{17D0506E-2D48-4D53-AC3B-3D7370731168}" dt="2024-03-06T09:07:56.810" v="119"/>
          <pc:sldLayoutMkLst>
            <pc:docMk/>
            <pc:sldMasterMk cId="955646817" sldId="2147483666"/>
            <pc:sldLayoutMk cId="1137259052" sldId="2147483679"/>
          </pc:sldLayoutMkLst>
          <pc:spChg chg="add mod">
            <ac:chgData name="Franziska Händschel" userId="e2149472-3187-4d00-b16a-a19eff6fc04a" providerId="ADAL" clId="{17D0506E-2D48-4D53-AC3B-3D7370731168}" dt="2024-03-05T15:56:04.020" v="88"/>
            <ac:spMkLst>
              <pc:docMk/>
              <pc:sldMasterMk cId="955646817" sldId="2147483666"/>
              <pc:sldLayoutMk cId="1137259052" sldId="2147483679"/>
              <ac:spMk id="3" creationId="{10EF1FF4-7549-B125-DBA3-AF1636F8CCAB}"/>
            </ac:spMkLst>
          </pc:spChg>
          <pc:spChg chg="add mod">
            <ac:chgData name="Franziska Händschel" userId="e2149472-3187-4d00-b16a-a19eff6fc04a" providerId="ADAL" clId="{17D0506E-2D48-4D53-AC3B-3D7370731168}" dt="2024-03-05T15:56:26.848" v="100" actId="20577"/>
            <ac:spMkLst>
              <pc:docMk/>
              <pc:sldMasterMk cId="955646817" sldId="2147483666"/>
              <pc:sldLayoutMk cId="1137259052" sldId="2147483679"/>
              <ac:spMk id="4" creationId="{3DDF467C-D77F-00C2-DD19-5CCC9990DCD3}"/>
            </ac:spMkLst>
          </pc:spChg>
          <pc:spChg chg="add mod">
            <ac:chgData name="Franziska Händschel" userId="e2149472-3187-4d00-b16a-a19eff6fc04a" providerId="ADAL" clId="{17D0506E-2D48-4D53-AC3B-3D7370731168}" dt="2024-03-06T09:07:50.975" v="118"/>
            <ac:spMkLst>
              <pc:docMk/>
              <pc:sldMasterMk cId="955646817" sldId="2147483666"/>
              <pc:sldLayoutMk cId="1137259052" sldId="2147483679"/>
              <ac:spMk id="5" creationId="{99329A8F-01A4-BF86-8480-D48CDED7B9E7}"/>
            </ac:spMkLst>
          </pc:spChg>
          <pc:spChg chg="del">
            <ac:chgData name="Franziska Händschel" userId="e2149472-3187-4d00-b16a-a19eff6fc04a" providerId="ADAL" clId="{17D0506E-2D48-4D53-AC3B-3D7370731168}" dt="2024-03-05T15:56:24.207" v="97" actId="478"/>
            <ac:spMkLst>
              <pc:docMk/>
              <pc:sldMasterMk cId="955646817" sldId="2147483666"/>
              <pc:sldLayoutMk cId="1137259052" sldId="2147483679"/>
              <ac:spMk id="7" creationId="{8B67E48F-8036-FC9E-5D99-3A960AEB30C0}"/>
            </ac:spMkLst>
          </pc:spChg>
          <pc:spChg chg="mod">
            <ac:chgData name="Franziska Händschel" userId="e2149472-3187-4d00-b16a-a19eff6fc04a" providerId="ADAL" clId="{17D0506E-2D48-4D53-AC3B-3D7370731168}" dt="2024-03-05T15:54:58.717" v="78" actId="208"/>
            <ac:spMkLst>
              <pc:docMk/>
              <pc:sldMasterMk cId="955646817" sldId="2147483666"/>
              <pc:sldLayoutMk cId="1137259052" sldId="2147483679"/>
              <ac:spMk id="8" creationId="{67B0EA8E-7BC0-F90F-7048-B4D597BA0FCF}"/>
            </ac:spMkLst>
          </pc:spChg>
          <pc:spChg chg="del">
            <ac:chgData name="Franziska Händschel" userId="e2149472-3187-4d00-b16a-a19eff6fc04a" providerId="ADAL" clId="{17D0506E-2D48-4D53-AC3B-3D7370731168}" dt="2024-03-05T15:56:03.769" v="87" actId="478"/>
            <ac:spMkLst>
              <pc:docMk/>
              <pc:sldMasterMk cId="955646817" sldId="2147483666"/>
              <pc:sldLayoutMk cId="1137259052" sldId="2147483679"/>
              <ac:spMk id="9" creationId="{7A857195-870C-BEF1-C310-31A39A98072F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-1 1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67B0EA8E-7BC0-F90F-7048-B4D597BA0FCF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7A857195-870C-BEF1-C310-31A39A98072F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4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33FA9DB-0163-42DE-2F62-9C5F3A5B24E6}"/>
              </a:ext>
            </a:extLst>
          </p:cNvPr>
          <p:cNvSpPr txBox="1"/>
          <p:nvPr userDrawn="1"/>
        </p:nvSpPr>
        <p:spPr>
          <a:xfrm>
            <a:off x="1160343" y="1361828"/>
            <a:ext cx="8368210" cy="1686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590" b="1" dirty="0">
                <a:latin typeface="helvetica" panose="020B0604020202020204" pitchFamily="34" charset="0"/>
                <a:cs typeface="helvetica" panose="020B0604020202020204" pitchFamily="34" charset="0"/>
              </a:rPr>
              <a:t>Ungarn im Juli 1946</a:t>
            </a:r>
          </a:p>
          <a:p>
            <a:r>
              <a:rPr lang="de-DE" sz="2590" b="0" dirty="0">
                <a:latin typeface="helvetica" panose="020B0604020202020204" pitchFamily="34" charset="0"/>
                <a:cs typeface="helvetica" panose="020B0604020202020204" pitchFamily="34" charset="0"/>
              </a:rPr>
              <a:t>Ihr wart gestern einkaufen, heute erneut. Gleiches Geschäft, gleiche Zeit, gleicher Einkauf. Was hat sich verändert?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CEF9F08A-6E84-47D4-8592-D2BE3F1E22D2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I-1 1/4</a:t>
            </a:r>
          </a:p>
        </p:txBody>
      </p:sp>
    </p:spTree>
    <p:extLst>
      <p:ext uri="{BB962C8B-B14F-4D97-AF65-F5344CB8AC3E}">
        <p14:creationId xmlns:p14="http://schemas.microsoft.com/office/powerpoint/2010/main" val="3579423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-1 2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67B0EA8E-7BC0-F90F-7048-B4D597BA0FCF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33FA9DB-0163-42DE-2F62-9C5F3A5B24E6}"/>
              </a:ext>
            </a:extLst>
          </p:cNvPr>
          <p:cNvSpPr txBox="1"/>
          <p:nvPr userDrawn="1"/>
        </p:nvSpPr>
        <p:spPr>
          <a:xfrm>
            <a:off x="1160343" y="1361828"/>
            <a:ext cx="8368210" cy="2882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590" b="1" dirty="0">
                <a:latin typeface="helvetica" panose="020B0604020202020204" pitchFamily="34" charset="0"/>
                <a:cs typeface="helvetica" panose="020B0604020202020204" pitchFamily="34" charset="0"/>
              </a:rPr>
              <a:t>Immer noch Ungarn im Sommer 1946</a:t>
            </a:r>
          </a:p>
          <a:p>
            <a:r>
              <a:rPr lang="de-DE" sz="2590" b="0" dirty="0">
                <a:latin typeface="helvetica" panose="020B0604020202020204" pitchFamily="34" charset="0"/>
                <a:cs typeface="helvetica" panose="020B0604020202020204" pitchFamily="34" charset="0"/>
              </a:rPr>
              <a:t>Ihr habt vor einem Monat eingekauft und den Einkauf mit einem einzigen Geldschein bezahlt. Angenommen, es wären nicht schon längst neue Banknoten im Umlauf: Wie hoch wäre der Stapel an Geldscheinen, den ihr heute für den gleichen Einkauf an der Kasse abgeben müsstet?</a:t>
            </a:r>
          </a:p>
        </p:txBody>
      </p:sp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10EF1FF4-7549-B125-DBA3-AF1636F8CCAB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4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3DDF467C-D77F-00C2-DD19-5CCC9990DCD3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I-1 2/4</a:t>
            </a:r>
          </a:p>
        </p:txBody>
      </p:sp>
    </p:spTree>
    <p:extLst>
      <p:ext uri="{BB962C8B-B14F-4D97-AF65-F5344CB8AC3E}">
        <p14:creationId xmlns:p14="http://schemas.microsoft.com/office/powerpoint/2010/main" val="1137259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-1 3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67B0EA8E-7BC0-F90F-7048-B4D597BA0FCF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33FA9DB-0163-42DE-2F62-9C5F3A5B24E6}"/>
              </a:ext>
            </a:extLst>
          </p:cNvPr>
          <p:cNvSpPr txBox="1"/>
          <p:nvPr userDrawn="1"/>
        </p:nvSpPr>
        <p:spPr>
          <a:xfrm>
            <a:off x="1160343" y="1361829"/>
            <a:ext cx="8368210" cy="889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590" b="1" dirty="0">
                <a:latin typeface="helvetica" panose="020B0604020202020204" pitchFamily="34" charset="0"/>
                <a:cs typeface="helvetica" panose="020B0604020202020204" pitchFamily="34" charset="0"/>
              </a:rPr>
              <a:t>Wie nennt man das Phänomen, das in Ungarn 1946 zu beobachten war?</a:t>
            </a:r>
          </a:p>
        </p:txBody>
      </p:sp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2C6A9E1D-6969-BB12-35A4-08056189F1C0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4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9CEAE84F-7623-D90E-793C-A60749430E19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I-1 3/4</a:t>
            </a:r>
          </a:p>
        </p:txBody>
      </p:sp>
    </p:spTree>
    <p:extLst>
      <p:ext uri="{BB962C8B-B14F-4D97-AF65-F5344CB8AC3E}">
        <p14:creationId xmlns:p14="http://schemas.microsoft.com/office/powerpoint/2010/main" val="29505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-1 4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67B0EA8E-7BC0-F90F-7048-B4D597BA0FCF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33FA9DB-0163-42DE-2F62-9C5F3A5B24E6}"/>
              </a:ext>
            </a:extLst>
          </p:cNvPr>
          <p:cNvSpPr txBox="1"/>
          <p:nvPr userDrawn="1"/>
        </p:nvSpPr>
        <p:spPr>
          <a:xfrm>
            <a:off x="1160343" y="1361828"/>
            <a:ext cx="8368210" cy="248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590" b="1" dirty="0">
                <a:latin typeface="helvetica" panose="020B0604020202020204" pitchFamily="34" charset="0"/>
                <a:cs typeface="helvetica" panose="020B0604020202020204" pitchFamily="34" charset="0"/>
              </a:rPr>
              <a:t>Deutschland, heute</a:t>
            </a:r>
            <a:br>
              <a:rPr lang="de-DE" sz="2590" b="1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de-DE" sz="2590" b="0" dirty="0">
                <a:latin typeface="helvetica" panose="020B0604020202020204" pitchFamily="34" charset="0"/>
                <a:cs typeface="helvetica" panose="020B0604020202020204" pitchFamily="34" charset="0"/>
              </a:rPr>
              <a:t>Von einer Hyperinflation sind wir weit entfernt. Trotzdem sind steigende Preise inzwischen wieder ein Thema. Angenommen, die aktuelle Preisentwicklung setzt sich auf ewig fort: Wie lange würde es dauern, bis sich die Preise in Deutschland verdreifacht haben?</a:t>
            </a:r>
          </a:p>
        </p:txBody>
      </p:sp>
      <p:sp>
        <p:nvSpPr>
          <p:cNvPr id="3" name="Freihandform: Form 2">
            <a:extLst>
              <a:ext uri="{FF2B5EF4-FFF2-40B4-BE49-F238E27FC236}">
                <a16:creationId xmlns:a16="http://schemas.microsoft.com/office/drawing/2014/main" id="{36338568-30C4-FC82-E288-F419E56D0BA8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chemeClr val="accent4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A6B8B5B3-1EC9-950E-094E-31EDDBAA1152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I-1 4/4</a:t>
            </a:r>
          </a:p>
        </p:txBody>
      </p:sp>
    </p:spTree>
    <p:extLst>
      <p:ext uri="{BB962C8B-B14F-4D97-AF65-F5344CB8AC3E}">
        <p14:creationId xmlns:p14="http://schemas.microsoft.com/office/powerpoint/2010/main" val="264162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1F0A65B7-97DD-F991-E6B3-57B708E9BE65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74196" y="6199697"/>
            <a:ext cx="1069511" cy="253546"/>
            <a:chOff x="4740892" y="3380559"/>
            <a:chExt cx="716795" cy="169928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413F649C-2692-1721-C9A7-6F78C8234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C65B398B-8DD7-DBC5-5CDF-96F384A06118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564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64" r:id="rId3"/>
    <p:sldLayoutId id="2147483665" r:id="rId4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z.net/aktuell/wirtschaft/schneller-schlau/inflation-in-deutschland-wie-geldentwertung-funktioniert-17274656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z.net/aktuell/wirtschaft/schneller-schlau/inflation-in-deutschland-wie-geldentwertung-funktioniert-17274656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CBF08FF-83E5-2F30-5F02-48A4315A495A}"/>
              </a:ext>
            </a:extLst>
          </p:cNvPr>
          <p:cNvGrpSpPr/>
          <p:nvPr/>
        </p:nvGrpSpPr>
        <p:grpSpPr>
          <a:xfrm>
            <a:off x="1051957" y="4295564"/>
            <a:ext cx="8476595" cy="1998336"/>
            <a:chOff x="974642" y="4254427"/>
            <a:chExt cx="7853594" cy="1851465"/>
          </a:xfrm>
        </p:grpSpPr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07CFCFF8-B499-DB67-E288-0C24C58DEED7}"/>
                </a:ext>
              </a:extLst>
            </p:cNvPr>
            <p:cNvSpPr txBox="1">
              <a:spLocks/>
            </p:cNvSpPr>
            <p:nvPr/>
          </p:nvSpPr>
          <p:spPr>
            <a:xfrm rot="21041047">
              <a:off x="1785745" y="4254427"/>
              <a:ext cx="7042491" cy="842538"/>
            </a:xfrm>
            <a:prstGeom prst="rect">
              <a:avLst/>
            </a:prstGeom>
            <a:solidFill>
              <a:srgbClr val="4650DF"/>
            </a:solidFill>
          </p:spPr>
          <p:txBody>
            <a:bodyPr wrap="square" lIns="505125" tIns="194279" rIns="194279" bIns="194279" rtlCol="0" anchor="ctr">
              <a:normAutofit fontScale="47500" lnSpcReduction="20000"/>
            </a:bodyPr>
            <a:lstStyle/>
            <a:p>
              <a:pPr algn="ctr"/>
              <a:r>
                <a:rPr lang="de-DE" sz="5262" b="1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Der Einkauf hat das </a:t>
              </a:r>
              <a:r>
                <a:rPr lang="de-DE" sz="5262" b="1" u="sng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Dreifache</a:t>
              </a:r>
              <a:r>
                <a:rPr lang="de-DE" sz="5262" b="1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gekostet. </a:t>
              </a:r>
            </a:p>
          </p:txBody>
        </p:sp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861ACDBD-B3F3-9C71-BECE-5C3CB6F85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06771">
              <a:off x="974642" y="4504146"/>
              <a:ext cx="1601746" cy="1601746"/>
            </a:xfrm>
            <a:prstGeom prst="rect">
              <a:avLst/>
            </a:prstGeom>
          </p:spPr>
        </p:pic>
      </p:grpSp>
      <p:sp>
        <p:nvSpPr>
          <p:cNvPr id="6" name="Textfeld 5">
            <a:extLst>
              <a:ext uri="{FF2B5EF4-FFF2-40B4-BE49-F238E27FC236}">
                <a16:creationId xmlns:a16="http://schemas.microsoft.com/office/drawing/2014/main" id="{7CD21592-1A2A-BF00-EA86-94691FDAF90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510396" y="6300754"/>
            <a:ext cx="4210639" cy="290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7000"/>
              </a:lnSpc>
              <a:spcAft>
                <a:spcPts val="863"/>
              </a:spcAft>
            </a:pPr>
            <a:r>
              <a:rPr lang="de-DE" sz="1295" kern="100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(Quelle: </a:t>
            </a:r>
            <a:r>
              <a:rPr lang="de-DE" sz="1295" kern="100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hlinkClick r:id="rId3"/>
              </a:rPr>
              <a:t>Artikel in der FAZ</a:t>
            </a:r>
            <a:r>
              <a:rPr lang="de-DE" sz="1295" kern="100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, abgerufen am 05.03.2024)</a:t>
            </a:r>
          </a:p>
        </p:txBody>
      </p:sp>
    </p:spTree>
    <p:extLst>
      <p:ext uri="{BB962C8B-B14F-4D97-AF65-F5344CB8AC3E}">
        <p14:creationId xmlns:p14="http://schemas.microsoft.com/office/powerpoint/2010/main" val="283891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1566950F-E34E-D700-CE09-93E6510F5FEC}"/>
              </a:ext>
            </a:extLst>
          </p:cNvPr>
          <p:cNvGrpSpPr/>
          <p:nvPr/>
        </p:nvGrpSpPr>
        <p:grpSpPr>
          <a:xfrm>
            <a:off x="1051958" y="4295564"/>
            <a:ext cx="8819090" cy="1998336"/>
            <a:chOff x="974642" y="3906822"/>
            <a:chExt cx="8170917" cy="1851465"/>
          </a:xfrm>
        </p:grpSpPr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ECBF08FF-83E5-2F30-5F02-48A4315A495A}"/>
                </a:ext>
              </a:extLst>
            </p:cNvPr>
            <p:cNvGrpSpPr/>
            <p:nvPr/>
          </p:nvGrpSpPr>
          <p:grpSpPr>
            <a:xfrm>
              <a:off x="974642" y="3906822"/>
              <a:ext cx="7853594" cy="1851465"/>
              <a:chOff x="974642" y="4254427"/>
              <a:chExt cx="7853594" cy="1851465"/>
            </a:xfrm>
          </p:grpSpPr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07CFCFF8-B499-DB67-E288-0C24C58DEED7}"/>
                  </a:ext>
                </a:extLst>
              </p:cNvPr>
              <p:cNvSpPr txBox="1">
                <a:spLocks/>
              </p:cNvSpPr>
              <p:nvPr/>
            </p:nvSpPr>
            <p:spPr>
              <a:xfrm rot="21041047">
                <a:off x="1785745" y="4254427"/>
                <a:ext cx="7042491" cy="842538"/>
              </a:xfrm>
              <a:prstGeom prst="rect">
                <a:avLst/>
              </a:prstGeom>
              <a:solidFill>
                <a:srgbClr val="4650DF"/>
              </a:solidFill>
            </p:spPr>
            <p:txBody>
              <a:bodyPr wrap="square" lIns="505125" tIns="194279" rIns="194279" bIns="194279" rtlCol="0" anchor="ctr">
                <a:normAutofit fontScale="77500" lnSpcReduction="20000"/>
              </a:bodyPr>
              <a:lstStyle/>
              <a:p>
                <a:pPr algn="ctr"/>
                <a:r>
                  <a:rPr lang="de-DE" sz="5262" b="1" u="sng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6.704.000.000</a:t>
                </a:r>
                <a:r>
                  <a:rPr lang="de-DE" sz="5262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Kilometer* </a:t>
                </a:r>
              </a:p>
            </p:txBody>
          </p:sp>
          <p:pic>
            <p:nvPicPr>
              <p:cNvPr id="4" name="Grafik 3">
                <a:extLst>
                  <a:ext uri="{FF2B5EF4-FFF2-40B4-BE49-F238E27FC236}">
                    <a16:creationId xmlns:a16="http://schemas.microsoft.com/office/drawing/2014/main" id="{861ACDBD-B3F3-9C71-BECE-5C3CB6F859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906771">
                <a:off x="974642" y="4504146"/>
                <a:ext cx="1601746" cy="1601746"/>
              </a:xfrm>
              <a:prstGeom prst="rect">
                <a:avLst/>
              </a:prstGeom>
            </p:spPr>
          </p:pic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F4EB1239-B7DC-F7F4-CC56-219DBF217C96}"/>
                </a:ext>
              </a:extLst>
            </p:cNvPr>
            <p:cNvSpPr txBox="1"/>
            <p:nvPr/>
          </p:nvSpPr>
          <p:spPr>
            <a:xfrm rot="21050111">
              <a:off x="2221272" y="4797769"/>
              <a:ext cx="6924287" cy="6886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2115" b="1" dirty="0">
                  <a:solidFill>
                    <a:srgbClr val="434ED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*entspricht der mittleren Entfernung zwischen Erde und Pluto</a:t>
              </a:r>
            </a:p>
          </p:txBody>
        </p:sp>
      </p:grpSp>
      <p:sp>
        <p:nvSpPr>
          <p:cNvPr id="5" name="Textfeld 4">
            <a:extLst>
              <a:ext uri="{FF2B5EF4-FFF2-40B4-BE49-F238E27FC236}">
                <a16:creationId xmlns:a16="http://schemas.microsoft.com/office/drawing/2014/main" id="{7F4275C8-3E16-470A-9E86-EE4B4CC24D2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510396" y="6300754"/>
            <a:ext cx="4210639" cy="290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7000"/>
              </a:lnSpc>
              <a:spcAft>
                <a:spcPts val="863"/>
              </a:spcAft>
            </a:pPr>
            <a:r>
              <a:rPr lang="de-DE" sz="1295" kern="100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(Quelle: </a:t>
            </a:r>
            <a:r>
              <a:rPr lang="de-DE" sz="1295" kern="100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hlinkClick r:id="rId3"/>
              </a:rPr>
              <a:t>Artikel in der FAZ</a:t>
            </a:r>
            <a:r>
              <a:rPr lang="de-DE" sz="1295" kern="100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, abgerufen am 05.03.2024)</a:t>
            </a:r>
          </a:p>
        </p:txBody>
      </p:sp>
    </p:spTree>
    <p:extLst>
      <p:ext uri="{BB962C8B-B14F-4D97-AF65-F5344CB8AC3E}">
        <p14:creationId xmlns:p14="http://schemas.microsoft.com/office/powerpoint/2010/main" val="3594844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0CC5449A-2DB9-D750-E5DC-817D688C4147}"/>
              </a:ext>
            </a:extLst>
          </p:cNvPr>
          <p:cNvGrpSpPr/>
          <p:nvPr/>
        </p:nvGrpSpPr>
        <p:grpSpPr>
          <a:xfrm>
            <a:off x="1051958" y="4295564"/>
            <a:ext cx="8929033" cy="1998336"/>
            <a:chOff x="974642" y="3906822"/>
            <a:chExt cx="8272779" cy="1851465"/>
          </a:xfrm>
        </p:grpSpPr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ECBF08FF-83E5-2F30-5F02-48A4315A495A}"/>
                </a:ext>
              </a:extLst>
            </p:cNvPr>
            <p:cNvGrpSpPr/>
            <p:nvPr/>
          </p:nvGrpSpPr>
          <p:grpSpPr>
            <a:xfrm>
              <a:off x="974642" y="3906822"/>
              <a:ext cx="7853594" cy="1851465"/>
              <a:chOff x="974642" y="4254427"/>
              <a:chExt cx="7853594" cy="1851465"/>
            </a:xfrm>
          </p:grpSpPr>
          <p:sp>
            <p:nvSpPr>
              <p:cNvPr id="3" name="Textfeld 2">
                <a:extLst>
                  <a:ext uri="{FF2B5EF4-FFF2-40B4-BE49-F238E27FC236}">
                    <a16:creationId xmlns:a16="http://schemas.microsoft.com/office/drawing/2014/main" id="{07CFCFF8-B499-DB67-E288-0C24C58DEED7}"/>
                  </a:ext>
                </a:extLst>
              </p:cNvPr>
              <p:cNvSpPr txBox="1">
                <a:spLocks/>
              </p:cNvSpPr>
              <p:nvPr/>
            </p:nvSpPr>
            <p:spPr>
              <a:xfrm rot="21041047">
                <a:off x="1785745" y="4254427"/>
                <a:ext cx="7042491" cy="842538"/>
              </a:xfrm>
              <a:prstGeom prst="rect">
                <a:avLst/>
              </a:prstGeom>
              <a:solidFill>
                <a:srgbClr val="4650DF"/>
              </a:solidFill>
            </p:spPr>
            <p:txBody>
              <a:bodyPr wrap="square" lIns="505125" tIns="194279" rIns="194279" bIns="194279" rtlCol="0" anchor="ctr">
                <a:normAutofit fontScale="62500" lnSpcReduction="20000"/>
              </a:bodyPr>
              <a:lstStyle/>
              <a:p>
                <a:pPr algn="ctr"/>
                <a:r>
                  <a:rPr lang="de-DE" sz="5262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Inflation, genauer: </a:t>
                </a:r>
                <a:r>
                  <a:rPr lang="de-DE" sz="5262" b="1" u="sng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Hyper</a:t>
                </a:r>
                <a:r>
                  <a:rPr lang="de-DE" sz="5262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inflation</a:t>
                </a:r>
              </a:p>
            </p:txBody>
          </p:sp>
          <p:pic>
            <p:nvPicPr>
              <p:cNvPr id="4" name="Grafik 3">
                <a:extLst>
                  <a:ext uri="{FF2B5EF4-FFF2-40B4-BE49-F238E27FC236}">
                    <a16:creationId xmlns:a16="http://schemas.microsoft.com/office/drawing/2014/main" id="{861ACDBD-B3F3-9C71-BECE-5C3CB6F859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906771">
                <a:off x="974642" y="4504146"/>
                <a:ext cx="1601746" cy="1601746"/>
              </a:xfrm>
              <a:prstGeom prst="rect">
                <a:avLst/>
              </a:prstGeom>
            </p:spPr>
          </p:pic>
        </p:grp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74FB2CE2-C85A-F67D-7F75-B2FB290093D8}"/>
                </a:ext>
              </a:extLst>
            </p:cNvPr>
            <p:cNvSpPr txBox="1"/>
            <p:nvPr/>
          </p:nvSpPr>
          <p:spPr>
            <a:xfrm rot="21050111">
              <a:off x="2323134" y="4777401"/>
              <a:ext cx="6924287" cy="6886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2115" b="1" dirty="0">
                  <a:solidFill>
                    <a:srgbClr val="434EDF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In der Menschheitsgeschichte sind die Preise nie stärker gestiegen als in Ungarn in den 40er Jahren.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213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CBF08FF-83E5-2F30-5F02-48A4315A495A}"/>
              </a:ext>
            </a:extLst>
          </p:cNvPr>
          <p:cNvGrpSpPr/>
          <p:nvPr/>
        </p:nvGrpSpPr>
        <p:grpSpPr>
          <a:xfrm>
            <a:off x="1051957" y="4295564"/>
            <a:ext cx="8476595" cy="1998336"/>
            <a:chOff x="974642" y="4254427"/>
            <a:chExt cx="7853594" cy="1851465"/>
          </a:xfrm>
        </p:grpSpPr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07CFCFF8-B499-DB67-E288-0C24C58DEED7}"/>
                </a:ext>
              </a:extLst>
            </p:cNvPr>
            <p:cNvSpPr txBox="1">
              <a:spLocks/>
            </p:cNvSpPr>
            <p:nvPr/>
          </p:nvSpPr>
          <p:spPr>
            <a:xfrm rot="21041047">
              <a:off x="1785745" y="4254427"/>
              <a:ext cx="7042491" cy="842538"/>
            </a:xfrm>
            <a:prstGeom prst="rect">
              <a:avLst/>
            </a:prstGeom>
            <a:solidFill>
              <a:srgbClr val="4650DF"/>
            </a:solidFill>
          </p:spPr>
          <p:txBody>
            <a:bodyPr wrap="square" lIns="505125" tIns="194279" rIns="194279" bIns="194279" rtlCol="0" anchor="ctr">
              <a:normAutofit fontScale="77500" lnSpcReduction="20000"/>
            </a:bodyPr>
            <a:lstStyle/>
            <a:p>
              <a:pPr algn="ctr"/>
              <a:r>
                <a:rPr lang="de-DE" sz="5262" b="1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?</a:t>
              </a:r>
            </a:p>
          </p:txBody>
        </p:sp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861ACDBD-B3F3-9C71-BECE-5C3CB6F85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906771">
              <a:off x="974642" y="4504146"/>
              <a:ext cx="1601746" cy="16017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9661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16854B4-F8C5-48BC-9F9D-7B0DD08EFA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6705B4-E1F4-460A-B3A1-755F471F6879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3.xml><?xml version="1.0" encoding="utf-8"?>
<ds:datastoreItem xmlns:ds="http://schemas.openxmlformats.org/officeDocument/2006/customXml" ds:itemID="{EA914B36-9241-4562-9A9F-BD97ADA6A1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66</Words>
  <Application>Microsoft Office PowerPoint</Application>
  <PresentationFormat>Benutzerdefiniert</PresentationFormat>
  <Paragraphs>8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GT America Rg</vt:lpstr>
      <vt:lpstr>helvetica</vt:lpstr>
      <vt:lpstr>helvetica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</cp:revision>
  <dcterms:created xsi:type="dcterms:W3CDTF">2023-05-10T09:59:17Z</dcterms:created>
  <dcterms:modified xsi:type="dcterms:W3CDTF">2024-03-06T09:08:48Z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